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2"/>
  </p:notesMasterIdLst>
  <p:sldIdLst>
    <p:sldId id="3025" r:id="rId2"/>
    <p:sldId id="3026" r:id="rId3"/>
    <p:sldId id="3027" r:id="rId4"/>
    <p:sldId id="3028" r:id="rId5"/>
    <p:sldId id="3029" r:id="rId6"/>
    <p:sldId id="3030" r:id="rId7"/>
    <p:sldId id="3031" r:id="rId8"/>
    <p:sldId id="3032" r:id="rId9"/>
    <p:sldId id="3033" r:id="rId10"/>
    <p:sldId id="3034" r:id="rId11"/>
    <p:sldId id="3035" r:id="rId12"/>
    <p:sldId id="3036" r:id="rId13"/>
    <p:sldId id="3037" r:id="rId14"/>
    <p:sldId id="3038" r:id="rId15"/>
    <p:sldId id="3039" r:id="rId16"/>
    <p:sldId id="3040" r:id="rId17"/>
    <p:sldId id="3041" r:id="rId18"/>
    <p:sldId id="3042" r:id="rId19"/>
    <p:sldId id="3043" r:id="rId20"/>
    <p:sldId id="3044" r:id="rId21"/>
    <p:sldId id="3045" r:id="rId22"/>
    <p:sldId id="3046" r:id="rId23"/>
    <p:sldId id="3047" r:id="rId24"/>
    <p:sldId id="3048" r:id="rId25"/>
    <p:sldId id="3049" r:id="rId26"/>
    <p:sldId id="3050" r:id="rId27"/>
    <p:sldId id="3051" r:id="rId28"/>
    <p:sldId id="3052" r:id="rId29"/>
    <p:sldId id="3053" r:id="rId30"/>
    <p:sldId id="3054" r:id="rId31"/>
    <p:sldId id="3055" r:id="rId32"/>
    <p:sldId id="3056" r:id="rId33"/>
    <p:sldId id="3057" r:id="rId34"/>
    <p:sldId id="3058" r:id="rId35"/>
    <p:sldId id="3059" r:id="rId36"/>
    <p:sldId id="3060" r:id="rId37"/>
    <p:sldId id="3061" r:id="rId38"/>
    <p:sldId id="3062" r:id="rId39"/>
    <p:sldId id="3063" r:id="rId40"/>
    <p:sldId id="3064" r:id="rId41"/>
    <p:sldId id="3065" r:id="rId42"/>
    <p:sldId id="3066" r:id="rId43"/>
    <p:sldId id="3067" r:id="rId44"/>
    <p:sldId id="3068" r:id="rId45"/>
    <p:sldId id="3069" r:id="rId46"/>
    <p:sldId id="3070" r:id="rId47"/>
    <p:sldId id="3071" r:id="rId48"/>
    <p:sldId id="3072" r:id="rId49"/>
    <p:sldId id="3073" r:id="rId50"/>
    <p:sldId id="3074" r:id="rId51"/>
    <p:sldId id="3075" r:id="rId52"/>
    <p:sldId id="3076" r:id="rId53"/>
    <p:sldId id="3077" r:id="rId54"/>
    <p:sldId id="3078" r:id="rId55"/>
    <p:sldId id="3079" r:id="rId56"/>
    <p:sldId id="3080" r:id="rId57"/>
    <p:sldId id="3081" r:id="rId58"/>
    <p:sldId id="3082" r:id="rId59"/>
    <p:sldId id="3083" r:id="rId60"/>
    <p:sldId id="3084" r:id="rId61"/>
    <p:sldId id="3085" r:id="rId62"/>
    <p:sldId id="3086" r:id="rId63"/>
    <p:sldId id="3087" r:id="rId64"/>
    <p:sldId id="3088" r:id="rId65"/>
    <p:sldId id="3089" r:id="rId66"/>
    <p:sldId id="3090" r:id="rId67"/>
    <p:sldId id="3091" r:id="rId68"/>
    <p:sldId id="3092" r:id="rId69"/>
    <p:sldId id="3093" r:id="rId70"/>
    <p:sldId id="3094" r:id="rId71"/>
    <p:sldId id="3095" r:id="rId72"/>
    <p:sldId id="3096" r:id="rId73"/>
    <p:sldId id="3097" r:id="rId74"/>
    <p:sldId id="3098" r:id="rId75"/>
    <p:sldId id="3099" r:id="rId76"/>
    <p:sldId id="3100" r:id="rId77"/>
    <p:sldId id="3101" r:id="rId78"/>
    <p:sldId id="3102" r:id="rId79"/>
    <p:sldId id="3103" r:id="rId80"/>
    <p:sldId id="3104" r:id="rId81"/>
    <p:sldId id="3105" r:id="rId82"/>
    <p:sldId id="3106" r:id="rId83"/>
    <p:sldId id="3107" r:id="rId84"/>
    <p:sldId id="3108" r:id="rId85"/>
    <p:sldId id="3109" r:id="rId86"/>
    <p:sldId id="3110" r:id="rId87"/>
    <p:sldId id="3111" r:id="rId88"/>
    <p:sldId id="3112" r:id="rId89"/>
    <p:sldId id="3113" r:id="rId90"/>
    <p:sldId id="3114" r:id="rId91"/>
    <p:sldId id="3115" r:id="rId92"/>
    <p:sldId id="3116" r:id="rId93"/>
    <p:sldId id="3117" r:id="rId94"/>
    <p:sldId id="3118" r:id="rId95"/>
    <p:sldId id="3119" r:id="rId96"/>
    <p:sldId id="3120" r:id="rId97"/>
    <p:sldId id="3121" r:id="rId98"/>
    <p:sldId id="3122" r:id="rId99"/>
    <p:sldId id="3123" r:id="rId100"/>
    <p:sldId id="3124" r:id="rId101"/>
    <p:sldId id="3125" r:id="rId102"/>
    <p:sldId id="3126" r:id="rId103"/>
    <p:sldId id="3127" r:id="rId104"/>
    <p:sldId id="3128" r:id="rId105"/>
    <p:sldId id="3129" r:id="rId106"/>
    <p:sldId id="3130" r:id="rId107"/>
    <p:sldId id="3131" r:id="rId108"/>
    <p:sldId id="3132" r:id="rId109"/>
    <p:sldId id="3133" r:id="rId110"/>
    <p:sldId id="329" r:id="rId111"/>
    <p:sldId id="330" r:id="rId112"/>
    <p:sldId id="3002" r:id="rId113"/>
    <p:sldId id="2894" r:id="rId114"/>
    <p:sldId id="331" r:id="rId115"/>
    <p:sldId id="2931" r:id="rId116"/>
    <p:sldId id="2895" r:id="rId117"/>
    <p:sldId id="332" r:id="rId118"/>
    <p:sldId id="2896" r:id="rId119"/>
    <p:sldId id="2899" r:id="rId120"/>
    <p:sldId id="2897" r:id="rId121"/>
    <p:sldId id="333" r:id="rId122"/>
    <p:sldId id="334" r:id="rId123"/>
    <p:sldId id="2900" r:id="rId124"/>
    <p:sldId id="336" r:id="rId125"/>
    <p:sldId id="3007" r:id="rId126"/>
    <p:sldId id="337" r:id="rId127"/>
    <p:sldId id="2901" r:id="rId128"/>
    <p:sldId id="3008" r:id="rId129"/>
    <p:sldId id="3009" r:id="rId130"/>
    <p:sldId id="3010" r:id="rId131"/>
    <p:sldId id="3011" r:id="rId132"/>
    <p:sldId id="338" r:id="rId133"/>
    <p:sldId id="2902" r:id="rId134"/>
    <p:sldId id="341" r:id="rId135"/>
    <p:sldId id="342" r:id="rId136"/>
    <p:sldId id="3003" r:id="rId137"/>
    <p:sldId id="343" r:id="rId138"/>
    <p:sldId id="2904" r:id="rId139"/>
    <p:sldId id="344" r:id="rId140"/>
    <p:sldId id="345" r:id="rId141"/>
    <p:sldId id="2911" r:id="rId142"/>
    <p:sldId id="2905" r:id="rId143"/>
    <p:sldId id="346" r:id="rId144"/>
    <p:sldId id="348" r:id="rId145"/>
    <p:sldId id="3012" r:id="rId146"/>
    <p:sldId id="2906" r:id="rId147"/>
    <p:sldId id="350" r:id="rId148"/>
    <p:sldId id="351" r:id="rId149"/>
    <p:sldId id="3004" r:id="rId150"/>
    <p:sldId id="2908" r:id="rId151"/>
    <p:sldId id="2912" r:id="rId152"/>
    <p:sldId id="3013" r:id="rId153"/>
    <p:sldId id="353" r:id="rId154"/>
    <p:sldId id="2913" r:id="rId155"/>
    <p:sldId id="2914" r:id="rId156"/>
    <p:sldId id="354" r:id="rId157"/>
    <p:sldId id="2916" r:id="rId158"/>
    <p:sldId id="2915" r:id="rId159"/>
    <p:sldId id="2918" r:id="rId160"/>
    <p:sldId id="2920" r:id="rId161"/>
    <p:sldId id="2922" r:id="rId162"/>
    <p:sldId id="2923" r:id="rId163"/>
    <p:sldId id="3014" r:id="rId164"/>
    <p:sldId id="2921" r:id="rId165"/>
    <p:sldId id="3015" r:id="rId166"/>
    <p:sldId id="3016" r:id="rId167"/>
    <p:sldId id="2909" r:id="rId168"/>
    <p:sldId id="358" r:id="rId169"/>
    <p:sldId id="359" r:id="rId170"/>
    <p:sldId id="3005" r:id="rId171"/>
    <p:sldId id="361" r:id="rId172"/>
    <p:sldId id="2928" r:id="rId173"/>
    <p:sldId id="2930" r:id="rId174"/>
    <p:sldId id="2929" r:id="rId175"/>
    <p:sldId id="2925" r:id="rId176"/>
    <p:sldId id="3017" r:id="rId177"/>
    <p:sldId id="268" r:id="rId178"/>
    <p:sldId id="2932" r:id="rId179"/>
    <p:sldId id="2933" r:id="rId180"/>
    <p:sldId id="3018" r:id="rId181"/>
    <p:sldId id="363" r:id="rId182"/>
    <p:sldId id="2926" r:id="rId183"/>
    <p:sldId id="366" r:id="rId184"/>
    <p:sldId id="367" r:id="rId185"/>
    <p:sldId id="3006" r:id="rId186"/>
    <p:sldId id="368" r:id="rId187"/>
    <p:sldId id="2935" r:id="rId188"/>
    <p:sldId id="370" r:id="rId189"/>
    <p:sldId id="371" r:id="rId190"/>
    <p:sldId id="2939" r:id="rId191"/>
    <p:sldId id="3019" r:id="rId192"/>
    <p:sldId id="3020" r:id="rId193"/>
    <p:sldId id="369" r:id="rId194"/>
    <p:sldId id="2945" r:id="rId195"/>
    <p:sldId id="3021" r:id="rId196"/>
    <p:sldId id="2941" r:id="rId197"/>
    <p:sldId id="3022" r:id="rId198"/>
    <p:sldId id="3023" r:id="rId199"/>
    <p:sldId id="2937" r:id="rId200"/>
    <p:sldId id="274" r:id="rId201"/>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id="{8455A50A-51CF-4C13-BABD-42625C32CCE8}">
          <p14:sldIdLst>
            <p14:sldId id="3025"/>
            <p14:sldId id="3026"/>
          </p14:sldIdLst>
        </p14:section>
        <p14:section name="Module 1" id="{825F18D7-3D6B-46C6-B071-3F22298B700F}">
          <p14:sldIdLst>
            <p14:sldId id="3027"/>
            <p14:sldId id="3028"/>
            <p14:sldId id="3029"/>
            <p14:sldId id="3030"/>
            <p14:sldId id="3031"/>
            <p14:sldId id="3032"/>
            <p14:sldId id="3033"/>
            <p14:sldId id="3034"/>
            <p14:sldId id="3035"/>
            <p14:sldId id="3036"/>
            <p14:sldId id="3037"/>
            <p14:sldId id="3038"/>
            <p14:sldId id="3039"/>
            <p14:sldId id="3040"/>
            <p14:sldId id="3041"/>
            <p14:sldId id="3042"/>
            <p14:sldId id="3043"/>
            <p14:sldId id="3044"/>
          </p14:sldIdLst>
        </p14:section>
        <p14:section name="Module 2" id="{8C670A9E-551C-4CEF-AF91-D9538A93A337}">
          <p14:sldIdLst>
            <p14:sldId id="3045"/>
            <p14:sldId id="3046"/>
            <p14:sldId id="3047"/>
            <p14:sldId id="3048"/>
            <p14:sldId id="3049"/>
            <p14:sldId id="3050"/>
            <p14:sldId id="3051"/>
            <p14:sldId id="3052"/>
            <p14:sldId id="3053"/>
            <p14:sldId id="3054"/>
            <p14:sldId id="3055"/>
            <p14:sldId id="3056"/>
            <p14:sldId id="3057"/>
            <p14:sldId id="3058"/>
            <p14:sldId id="3059"/>
            <p14:sldId id="3060"/>
            <p14:sldId id="3061"/>
            <p14:sldId id="3062"/>
            <p14:sldId id="3063"/>
            <p14:sldId id="3064"/>
          </p14:sldIdLst>
        </p14:section>
        <p14:section name="Session 3" id="{DA3A8120-D073-41E8-91FA-7B440EF094C9}">
          <p14:sldIdLst>
            <p14:sldId id="3065"/>
            <p14:sldId id="3066"/>
            <p14:sldId id="3067"/>
            <p14:sldId id="3068"/>
            <p14:sldId id="3069"/>
            <p14:sldId id="3070"/>
            <p14:sldId id="3071"/>
            <p14:sldId id="3072"/>
            <p14:sldId id="3073"/>
            <p14:sldId id="3074"/>
            <p14:sldId id="3075"/>
            <p14:sldId id="3076"/>
            <p14:sldId id="3077"/>
            <p14:sldId id="3078"/>
            <p14:sldId id="3079"/>
            <p14:sldId id="3080"/>
          </p14:sldIdLst>
        </p14:section>
        <p14:section name="Module 4" id="{608960CE-C3DC-4E98-BB7F-0A0B654A68A7}">
          <p14:sldIdLst>
            <p14:sldId id="3081"/>
            <p14:sldId id="3082"/>
            <p14:sldId id="3083"/>
            <p14:sldId id="3084"/>
            <p14:sldId id="3085"/>
            <p14:sldId id="3086"/>
            <p14:sldId id="3087"/>
            <p14:sldId id="3088"/>
            <p14:sldId id="3089"/>
            <p14:sldId id="3090"/>
            <p14:sldId id="3091"/>
            <p14:sldId id="3092"/>
          </p14:sldIdLst>
        </p14:section>
        <p14:section name="Module 5" id="{325187E2-FAA1-423F-BC07-0DFB8E9288AE}">
          <p14:sldIdLst>
            <p14:sldId id="3093"/>
            <p14:sldId id="3094"/>
            <p14:sldId id="3095"/>
            <p14:sldId id="3096"/>
            <p14:sldId id="3097"/>
            <p14:sldId id="3098"/>
            <p14:sldId id="3099"/>
            <p14:sldId id="3100"/>
            <p14:sldId id="3101"/>
            <p14:sldId id="3102"/>
            <p14:sldId id="3103"/>
            <p14:sldId id="3104"/>
            <p14:sldId id="3105"/>
            <p14:sldId id="3106"/>
            <p14:sldId id="3107"/>
            <p14:sldId id="3108"/>
            <p14:sldId id="3109"/>
          </p14:sldIdLst>
        </p14:section>
        <p14:section name="Module 6" id="{F490F9CF-22C4-4D4E-8E91-B7D249D3EB0B}">
          <p14:sldIdLst>
            <p14:sldId id="3110"/>
            <p14:sldId id="3111"/>
            <p14:sldId id="3112"/>
            <p14:sldId id="3113"/>
            <p14:sldId id="3114"/>
            <p14:sldId id="3115"/>
            <p14:sldId id="3116"/>
            <p14:sldId id="3117"/>
            <p14:sldId id="3118"/>
            <p14:sldId id="3119"/>
            <p14:sldId id="3120"/>
            <p14:sldId id="3121"/>
            <p14:sldId id="3122"/>
            <p14:sldId id="3123"/>
            <p14:sldId id="3124"/>
            <p14:sldId id="3125"/>
            <p14:sldId id="3126"/>
            <p14:sldId id="3127"/>
            <p14:sldId id="3128"/>
            <p14:sldId id="3129"/>
            <p14:sldId id="3130"/>
            <p14:sldId id="3131"/>
            <p14:sldId id="3132"/>
            <p14:sldId id="3133"/>
          </p14:sldIdLst>
        </p14:section>
        <p14:section name="Module 7" id="{5EB0644C-B384-409D-BABF-78ED80D45136}">
          <p14:sldIdLst>
            <p14:sldId id="329"/>
            <p14:sldId id="330"/>
            <p14:sldId id="3002"/>
            <p14:sldId id="2894"/>
            <p14:sldId id="331"/>
            <p14:sldId id="2931"/>
            <p14:sldId id="2895"/>
            <p14:sldId id="332"/>
            <p14:sldId id="2896"/>
            <p14:sldId id="2899"/>
            <p14:sldId id="2897"/>
            <p14:sldId id="333"/>
            <p14:sldId id="334"/>
            <p14:sldId id="2900"/>
            <p14:sldId id="336"/>
            <p14:sldId id="3007"/>
            <p14:sldId id="337"/>
            <p14:sldId id="2901"/>
            <p14:sldId id="3008"/>
            <p14:sldId id="3009"/>
            <p14:sldId id="3010"/>
            <p14:sldId id="3011"/>
            <p14:sldId id="338"/>
            <p14:sldId id="2902"/>
          </p14:sldIdLst>
        </p14:section>
        <p14:section name="Module 8" id="{114F5B11-E9F6-4CF2-8E2D-989B1AE9A4AB}">
          <p14:sldIdLst>
            <p14:sldId id="341"/>
            <p14:sldId id="342"/>
            <p14:sldId id="3003"/>
            <p14:sldId id="343"/>
            <p14:sldId id="2904"/>
            <p14:sldId id="344"/>
            <p14:sldId id="345"/>
            <p14:sldId id="2911"/>
            <p14:sldId id="2905"/>
            <p14:sldId id="346"/>
            <p14:sldId id="348"/>
            <p14:sldId id="3012"/>
            <p14:sldId id="2906"/>
          </p14:sldIdLst>
        </p14:section>
        <p14:section name="Module 9" id="{EA64853E-141D-4691-9750-B6EE5AD9EA9C}">
          <p14:sldIdLst>
            <p14:sldId id="350"/>
            <p14:sldId id="351"/>
            <p14:sldId id="3004"/>
            <p14:sldId id="2908"/>
            <p14:sldId id="2912"/>
            <p14:sldId id="3013"/>
            <p14:sldId id="353"/>
            <p14:sldId id="2913"/>
            <p14:sldId id="2914"/>
            <p14:sldId id="354"/>
            <p14:sldId id="2916"/>
            <p14:sldId id="2915"/>
            <p14:sldId id="2918"/>
            <p14:sldId id="2920"/>
            <p14:sldId id="2922"/>
            <p14:sldId id="2923"/>
            <p14:sldId id="3014"/>
            <p14:sldId id="2921"/>
            <p14:sldId id="3015"/>
            <p14:sldId id="3016"/>
            <p14:sldId id="2909"/>
          </p14:sldIdLst>
        </p14:section>
        <p14:section name="Module 10" id="{79551CFB-C8C7-4DAA-8157-5A021966B535}">
          <p14:sldIdLst>
            <p14:sldId id="358"/>
            <p14:sldId id="359"/>
            <p14:sldId id="3005"/>
            <p14:sldId id="361"/>
            <p14:sldId id="2928"/>
            <p14:sldId id="2930"/>
            <p14:sldId id="2929"/>
            <p14:sldId id="2925"/>
            <p14:sldId id="3017"/>
            <p14:sldId id="268"/>
            <p14:sldId id="2932"/>
            <p14:sldId id="2933"/>
            <p14:sldId id="3018"/>
            <p14:sldId id="363"/>
            <p14:sldId id="2926"/>
          </p14:sldIdLst>
        </p14:section>
        <p14:section name="Module 11" id="{0623BEA5-BBAC-4D2A-97B3-A60A36A23E66}">
          <p14:sldIdLst>
            <p14:sldId id="366"/>
            <p14:sldId id="367"/>
            <p14:sldId id="3006"/>
            <p14:sldId id="368"/>
            <p14:sldId id="2935"/>
            <p14:sldId id="370"/>
            <p14:sldId id="371"/>
            <p14:sldId id="2939"/>
            <p14:sldId id="3019"/>
            <p14:sldId id="3020"/>
            <p14:sldId id="369"/>
            <p14:sldId id="2945"/>
            <p14:sldId id="3021"/>
            <p14:sldId id="2941"/>
            <p14:sldId id="3022"/>
            <p14:sldId id="3023"/>
            <p14:sldId id="2937"/>
            <p14:sldId id="27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36A2820-D923-6E53-C312-A21723F6603F}" name="Ilse Van der Straeten" initials="IVdS" userId="S::Ilse.VanderStraeten@rescue.org::48c204e9-4447-4a09-a8d3-af2f3980ba4f" providerId="AD"/>
  <p188:author id="{2BA547FE-46EF-BB21-D252-B02F0AE3AB5E}" name="Ilse Van der Straeten" initials="IVdS" userId="Ilse Van der Straeten"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8CC8"/>
    <a:srgbClr val="954D84"/>
    <a:srgbClr val="D0B9C7"/>
    <a:srgbClr val="8ACA84"/>
    <a:srgbClr val="8D9EAE"/>
    <a:srgbClr val="000000"/>
    <a:srgbClr val="D8B4D0"/>
    <a:srgbClr val="166996"/>
    <a:srgbClr val="54AF4B"/>
    <a:srgbClr val="6CBD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319476-4660-4458-86D1-F68DE91EC240}" v="427" dt="2023-03-15T12:25:47.184"/>
    <p1510:client id="{B0A1DF79-A09C-4490-8656-CD42D5025F68}" v="4" dt="2023-03-16T09:04:53.179"/>
    <p1510:client id="{C163D3EE-1332-4557-AA6A-694D7926C009}" v="164" dt="2023-03-15T17:09:03.070"/>
    <p1510:client id="{D0EB7662-AF34-47E1-A52B-0FA6F40736D8}" v="52" dt="2023-03-15T16:56:22.3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285" autoAdjust="0"/>
    <p:restoredTop sz="95020" autoAdjust="0"/>
  </p:normalViewPr>
  <p:slideViewPr>
    <p:cSldViewPr snapToGrid="0">
      <p:cViewPr varScale="1">
        <p:scale>
          <a:sx n="75" d="100"/>
          <a:sy n="75" d="100"/>
        </p:scale>
        <p:origin x="3342" y="60"/>
      </p:cViewPr>
      <p:guideLst/>
    </p:cSldViewPr>
  </p:slideViewPr>
  <p:outlineViewPr>
    <p:cViewPr>
      <p:scale>
        <a:sx n="33" d="100"/>
        <a:sy n="33" d="100"/>
      </p:scale>
      <p:origin x="0" y="-6714"/>
    </p:cViewPr>
  </p:outlineViewPr>
  <p:notesTextViewPr>
    <p:cViewPr>
      <p:scale>
        <a:sx n="100" d="100"/>
        <a:sy n="100" d="100"/>
      </p:scale>
      <p:origin x="0" y="0"/>
    </p:cViewPr>
  </p:notesTextViewPr>
  <p:sorterViewPr>
    <p:cViewPr>
      <p:scale>
        <a:sx n="66" d="100"/>
        <a:sy n="66" d="100"/>
      </p:scale>
      <p:origin x="0" y="-4050"/>
    </p:cViewPr>
  </p:sorterViewPr>
  <p:notesViewPr>
    <p:cSldViewPr snapToGrid="0">
      <p:cViewPr varScale="1">
        <p:scale>
          <a:sx n="60" d="100"/>
          <a:sy n="60" d="100"/>
        </p:scale>
        <p:origin x="3187" y="48"/>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theme" Target="theme/theme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tableStyles" Target="tableStyle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microsoft.com/office/2016/11/relationships/changesInfo" Target="changesInfos/changesInfo1.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presProps" Target="presProps.xml"/><Relationship Id="rId208" Type="http://schemas.microsoft.com/office/2015/10/relationships/revisionInfo" Target="revisionInfo.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microsoft.com/office/2018/10/relationships/authors" Target="authors.xml"/><Relationship Id="rId190" Type="http://schemas.openxmlformats.org/officeDocument/2006/relationships/slide" Target="slides/slide189.xml"/><Relationship Id="rId204"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notesMaster" Target="notesMasters/notesMaster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rystal Stewart" clId="Web-{471084F2-A3D0-41C8-8BFD-BE322C96A893}"/>
    <pc:docChg chg="addSld delSld modSld">
      <pc:chgData name="Crystal Stewart" userId="" providerId="" clId="Web-{471084F2-A3D0-41C8-8BFD-BE322C96A893}" dt="2023-02-10T15:11:07.424" v="56"/>
      <pc:docMkLst>
        <pc:docMk/>
      </pc:docMkLst>
      <pc:sldChg chg="del">
        <pc:chgData name="Crystal Stewart" userId="" providerId="" clId="Web-{471084F2-A3D0-41C8-8BFD-BE322C96A893}" dt="2023-02-10T15:11:07.424" v="56"/>
        <pc:sldMkLst>
          <pc:docMk/>
          <pc:sldMk cId="2682410310" sldId="2948"/>
        </pc:sldMkLst>
      </pc:sldChg>
      <pc:sldChg chg="addSp modSp add replId">
        <pc:chgData name="Crystal Stewart" userId="" providerId="" clId="Web-{471084F2-A3D0-41C8-8BFD-BE322C96A893}" dt="2023-02-10T15:10:12.406" v="55" actId="20577"/>
        <pc:sldMkLst>
          <pc:docMk/>
          <pc:sldMk cId="1617463903" sldId="2986"/>
        </pc:sldMkLst>
        <pc:spChg chg="mod">
          <ac:chgData name="Crystal Stewart" userId="" providerId="" clId="Web-{471084F2-A3D0-41C8-8BFD-BE322C96A893}" dt="2023-02-10T15:08:20.918" v="5" actId="20577"/>
          <ac:spMkLst>
            <pc:docMk/>
            <pc:sldMk cId="1617463903" sldId="2986"/>
            <ac:spMk id="2" creationId="{71D0CAA2-1EAF-C9F4-9351-FF3E5525011E}"/>
          </ac:spMkLst>
        </pc:spChg>
        <pc:spChg chg="mod">
          <ac:chgData name="Crystal Stewart" userId="" providerId="" clId="Web-{471084F2-A3D0-41C8-8BFD-BE322C96A893}" dt="2023-02-10T15:08:28.152" v="6" actId="14100"/>
          <ac:spMkLst>
            <pc:docMk/>
            <pc:sldMk cId="1617463903" sldId="2986"/>
            <ac:spMk id="3" creationId="{545DD5EB-681E-E8E9-C2C9-018828AA6721}"/>
          </ac:spMkLst>
        </pc:spChg>
        <pc:spChg chg="add mod">
          <ac:chgData name="Crystal Stewart" userId="" providerId="" clId="Web-{471084F2-A3D0-41C8-8BFD-BE322C96A893}" dt="2023-02-10T15:08:43.216" v="10" actId="1076"/>
          <ac:spMkLst>
            <pc:docMk/>
            <pc:sldMk cId="1617463903" sldId="2986"/>
            <ac:spMk id="5" creationId="{5E351856-4258-699D-5F9D-B4DD89D584E5}"/>
          </ac:spMkLst>
        </pc:spChg>
        <pc:spChg chg="mod">
          <ac:chgData name="Crystal Stewart" userId="" providerId="" clId="Web-{471084F2-A3D0-41C8-8BFD-BE322C96A893}" dt="2023-02-10T15:09:29.436" v="36" actId="20577"/>
          <ac:spMkLst>
            <pc:docMk/>
            <pc:sldMk cId="1617463903" sldId="2986"/>
            <ac:spMk id="7" creationId="{D0CF3FCD-9325-FCA9-AA00-E6B2C9361FE0}"/>
          </ac:spMkLst>
        </pc:spChg>
        <pc:spChg chg="add mod">
          <ac:chgData name="Crystal Stewart" userId="" providerId="" clId="Web-{471084F2-A3D0-41C8-8BFD-BE322C96A893}" dt="2023-02-10T15:08:40.387" v="9" actId="1076"/>
          <ac:spMkLst>
            <pc:docMk/>
            <pc:sldMk cId="1617463903" sldId="2986"/>
            <ac:spMk id="8" creationId="{411BF2B7-CCD0-C2D7-8512-68C996FDB3B1}"/>
          </ac:spMkLst>
        </pc:spChg>
        <pc:spChg chg="add mod">
          <ac:chgData name="Crystal Stewart" userId="" providerId="" clId="Web-{471084F2-A3D0-41C8-8BFD-BE322C96A893}" dt="2023-02-10T15:10:01.812" v="45" actId="20577"/>
          <ac:spMkLst>
            <pc:docMk/>
            <pc:sldMk cId="1617463903" sldId="2986"/>
            <ac:spMk id="9" creationId="{8E98D2AB-2ED8-FB74-F168-367C0B71A2E6}"/>
          </ac:spMkLst>
        </pc:spChg>
        <pc:spChg chg="add mod">
          <ac:chgData name="Crystal Stewart" userId="" providerId="" clId="Web-{471084F2-A3D0-41C8-8BFD-BE322C96A893}" dt="2023-02-10T15:10:12.406" v="55" actId="20577"/>
          <ac:spMkLst>
            <pc:docMk/>
            <pc:sldMk cId="1617463903" sldId="2986"/>
            <ac:spMk id="10" creationId="{7DDDECD1-9683-7B4D-BA00-F995479495F9}"/>
          </ac:spMkLst>
        </pc:spChg>
      </pc:sldChg>
    </pc:docChg>
  </pc:docChgLst>
  <pc:docChgLst>
    <pc:chgData name="Justina Ojom" userId="cbdaed7d-8d45-4372-a16a-f3f8900c2f45" providerId="ADAL" clId="{B0A1DF79-A09C-4490-8656-CD42D5025F68}"/>
    <pc:docChg chg="undo custSel addSld delSld modSld addSection delSection modSection">
      <pc:chgData name="Justina Ojom" userId="cbdaed7d-8d45-4372-a16a-f3f8900c2f45" providerId="ADAL" clId="{B0A1DF79-A09C-4490-8656-CD42D5025F68}" dt="2023-03-16T09:11:35.724" v="78" actId="700"/>
      <pc:docMkLst>
        <pc:docMk/>
      </pc:docMkLst>
      <pc:sldChg chg="addSp delSp modSp add del mod">
        <pc:chgData name="Justina Ojom" userId="cbdaed7d-8d45-4372-a16a-f3f8900c2f45" providerId="ADAL" clId="{B0A1DF79-A09C-4490-8656-CD42D5025F68}" dt="2023-03-16T09:05:54.245" v="14" actId="47"/>
        <pc:sldMkLst>
          <pc:docMk/>
          <pc:sldMk cId="2419551133" sldId="258"/>
        </pc:sldMkLst>
        <pc:spChg chg="del">
          <ac:chgData name="Justina Ojom" userId="cbdaed7d-8d45-4372-a16a-f3f8900c2f45" providerId="ADAL" clId="{B0A1DF79-A09C-4490-8656-CD42D5025F68}" dt="2023-03-16T09:04:29.454" v="2" actId="478"/>
          <ac:spMkLst>
            <pc:docMk/>
            <pc:sldMk cId="2419551133" sldId="258"/>
            <ac:spMk id="2" creationId="{00000000-0000-0000-0000-000000000000}"/>
          </ac:spMkLst>
        </pc:spChg>
        <pc:spChg chg="add mod">
          <ac:chgData name="Justina Ojom" userId="cbdaed7d-8d45-4372-a16a-f3f8900c2f45" providerId="ADAL" clId="{B0A1DF79-A09C-4490-8656-CD42D5025F68}" dt="2023-03-16T09:04:29.737" v="3"/>
          <ac:spMkLst>
            <pc:docMk/>
            <pc:sldMk cId="2419551133" sldId="258"/>
            <ac:spMk id="4" creationId="{53EB512D-FAC6-58E1-A737-E6352AD2E2CA}"/>
          </ac:spMkLst>
        </pc:spChg>
        <pc:picChg chg="del">
          <ac:chgData name="Justina Ojom" userId="cbdaed7d-8d45-4372-a16a-f3f8900c2f45" providerId="ADAL" clId="{B0A1DF79-A09C-4490-8656-CD42D5025F68}" dt="2023-03-16T09:04:29.454" v="2" actId="478"/>
          <ac:picMkLst>
            <pc:docMk/>
            <pc:sldMk cId="2419551133" sldId="258"/>
            <ac:picMk id="3" creationId="{46E5E0E2-70D6-B1BA-9648-386D53F62D28}"/>
          </ac:picMkLst>
        </pc:picChg>
        <pc:picChg chg="add mod">
          <ac:chgData name="Justina Ojom" userId="cbdaed7d-8d45-4372-a16a-f3f8900c2f45" providerId="ADAL" clId="{B0A1DF79-A09C-4490-8656-CD42D5025F68}" dt="2023-03-16T09:04:29.737" v="3"/>
          <ac:picMkLst>
            <pc:docMk/>
            <pc:sldMk cId="2419551133" sldId="258"/>
            <ac:picMk id="5" creationId="{58EDD9F4-13AC-9FBD-19B2-300B9961D468}"/>
          </ac:picMkLst>
        </pc:picChg>
        <pc:picChg chg="del">
          <ac:chgData name="Justina Ojom" userId="cbdaed7d-8d45-4372-a16a-f3f8900c2f45" providerId="ADAL" clId="{B0A1DF79-A09C-4490-8656-CD42D5025F68}" dt="2023-03-16T09:04:29.454" v="2" actId="478"/>
          <ac:picMkLst>
            <pc:docMk/>
            <pc:sldMk cId="2419551133" sldId="258"/>
            <ac:picMk id="6" creationId="{ABB83DCE-2148-93F9-F2F5-11ED4CF285F6}"/>
          </ac:picMkLst>
        </pc:picChg>
        <pc:picChg chg="add mod">
          <ac:chgData name="Justina Ojom" userId="cbdaed7d-8d45-4372-a16a-f3f8900c2f45" providerId="ADAL" clId="{B0A1DF79-A09C-4490-8656-CD42D5025F68}" dt="2023-03-16T09:04:29.737" v="3"/>
          <ac:picMkLst>
            <pc:docMk/>
            <pc:sldMk cId="2419551133" sldId="258"/>
            <ac:picMk id="7" creationId="{84AD2730-FE82-BE4E-F56B-A4FA4CBAF4EA}"/>
          </ac:picMkLst>
        </pc:picChg>
        <pc:picChg chg="del">
          <ac:chgData name="Justina Ojom" userId="cbdaed7d-8d45-4372-a16a-f3f8900c2f45" providerId="ADAL" clId="{B0A1DF79-A09C-4490-8656-CD42D5025F68}" dt="2023-03-16T09:04:29.454" v="2" actId="478"/>
          <ac:picMkLst>
            <pc:docMk/>
            <pc:sldMk cId="2419551133" sldId="258"/>
            <ac:picMk id="8" creationId="{B74FF61C-6F7F-37E9-2EB2-30ABB7C1B5BB}"/>
          </ac:picMkLst>
        </pc:picChg>
        <pc:picChg chg="add mod">
          <ac:chgData name="Justina Ojom" userId="cbdaed7d-8d45-4372-a16a-f3f8900c2f45" providerId="ADAL" clId="{B0A1DF79-A09C-4490-8656-CD42D5025F68}" dt="2023-03-16T09:04:29.737" v="3"/>
          <ac:picMkLst>
            <pc:docMk/>
            <pc:sldMk cId="2419551133" sldId="258"/>
            <ac:picMk id="9" creationId="{00C22D40-7DA4-5A58-A0C8-CF19F7DA1464}"/>
          </ac:picMkLst>
        </pc:picChg>
      </pc:sldChg>
      <pc:sldChg chg="addSp delSp modSp add del mod">
        <pc:chgData name="Justina Ojom" userId="cbdaed7d-8d45-4372-a16a-f3f8900c2f45" providerId="ADAL" clId="{B0A1DF79-A09C-4490-8656-CD42D5025F68}" dt="2023-03-16T09:08:09.593" v="32" actId="18676"/>
        <pc:sldMkLst>
          <pc:docMk/>
          <pc:sldMk cId="1006723191" sldId="262"/>
        </pc:sldMkLst>
        <pc:spChg chg="del">
          <ac:chgData name="Justina Ojom" userId="cbdaed7d-8d45-4372-a16a-f3f8900c2f45" providerId="ADAL" clId="{B0A1DF79-A09C-4490-8656-CD42D5025F68}" dt="2023-03-16T09:04:45.230" v="6" actId="478"/>
          <ac:spMkLst>
            <pc:docMk/>
            <pc:sldMk cId="1006723191" sldId="262"/>
            <ac:spMk id="3" creationId="{8475D11F-A5DC-302F-2543-626BFBB1103F}"/>
          </ac:spMkLst>
        </pc:spChg>
        <pc:spChg chg="del">
          <ac:chgData name="Justina Ojom" userId="cbdaed7d-8d45-4372-a16a-f3f8900c2f45" providerId="ADAL" clId="{B0A1DF79-A09C-4490-8656-CD42D5025F68}" dt="2023-03-16T09:04:45.230" v="6" actId="478"/>
          <ac:spMkLst>
            <pc:docMk/>
            <pc:sldMk cId="1006723191" sldId="262"/>
            <ac:spMk id="4" creationId="{B1856E55-8045-29B6-DE5D-352ED810ED7E}"/>
          </ac:spMkLst>
        </pc:spChg>
        <pc:spChg chg="del">
          <ac:chgData name="Justina Ojom" userId="cbdaed7d-8d45-4372-a16a-f3f8900c2f45" providerId="ADAL" clId="{B0A1DF79-A09C-4490-8656-CD42D5025F68}" dt="2023-03-16T09:04:45.230" v="6" actId="478"/>
          <ac:spMkLst>
            <pc:docMk/>
            <pc:sldMk cId="1006723191" sldId="262"/>
            <ac:spMk id="5" creationId="{2DD371BF-4A08-C535-B19B-20A416FF3A35}"/>
          </ac:spMkLst>
        </pc:spChg>
        <pc:spChg chg="del">
          <ac:chgData name="Justina Ojom" userId="cbdaed7d-8d45-4372-a16a-f3f8900c2f45" providerId="ADAL" clId="{B0A1DF79-A09C-4490-8656-CD42D5025F68}" dt="2023-03-16T09:04:45.230" v="6" actId="478"/>
          <ac:spMkLst>
            <pc:docMk/>
            <pc:sldMk cId="1006723191" sldId="262"/>
            <ac:spMk id="6" creationId="{1460C177-AE76-BC2D-84A5-18EBF8E0322C}"/>
          </ac:spMkLst>
        </pc:spChg>
        <pc:spChg chg="del">
          <ac:chgData name="Justina Ojom" userId="cbdaed7d-8d45-4372-a16a-f3f8900c2f45" providerId="ADAL" clId="{B0A1DF79-A09C-4490-8656-CD42D5025F68}" dt="2023-03-16T09:04:45.230" v="6" actId="478"/>
          <ac:spMkLst>
            <pc:docMk/>
            <pc:sldMk cId="1006723191" sldId="262"/>
            <ac:spMk id="7" creationId="{DA45490F-00BC-8A6C-4D6F-0463AB3DDC5A}"/>
          </ac:spMkLst>
        </pc:spChg>
        <pc:spChg chg="del">
          <ac:chgData name="Justina Ojom" userId="cbdaed7d-8d45-4372-a16a-f3f8900c2f45" providerId="ADAL" clId="{B0A1DF79-A09C-4490-8656-CD42D5025F68}" dt="2023-03-16T09:04:45.230" v="6" actId="478"/>
          <ac:spMkLst>
            <pc:docMk/>
            <pc:sldMk cId="1006723191" sldId="262"/>
            <ac:spMk id="8" creationId="{CC867834-B25E-2288-0AF4-F280E777C7AA}"/>
          </ac:spMkLst>
        </pc:spChg>
        <pc:spChg chg="del">
          <ac:chgData name="Justina Ojom" userId="cbdaed7d-8d45-4372-a16a-f3f8900c2f45" providerId="ADAL" clId="{B0A1DF79-A09C-4490-8656-CD42D5025F68}" dt="2023-03-16T09:04:45.230" v="6" actId="478"/>
          <ac:spMkLst>
            <pc:docMk/>
            <pc:sldMk cId="1006723191" sldId="262"/>
            <ac:spMk id="9" creationId="{1C27B308-A3C2-AFEF-748B-7DCBC1F0292C}"/>
          </ac:spMkLst>
        </pc:spChg>
        <pc:spChg chg="del">
          <ac:chgData name="Justina Ojom" userId="cbdaed7d-8d45-4372-a16a-f3f8900c2f45" providerId="ADAL" clId="{B0A1DF79-A09C-4490-8656-CD42D5025F68}" dt="2023-03-16T09:04:45.230" v="6" actId="478"/>
          <ac:spMkLst>
            <pc:docMk/>
            <pc:sldMk cId="1006723191" sldId="262"/>
            <ac:spMk id="10" creationId="{357D68D6-7783-35B7-89AC-757D65517E00}"/>
          </ac:spMkLst>
        </pc:spChg>
        <pc:spChg chg="mod">
          <ac:chgData name="Justina Ojom" userId="cbdaed7d-8d45-4372-a16a-f3f8900c2f45" providerId="ADAL" clId="{B0A1DF79-A09C-4490-8656-CD42D5025F68}" dt="2023-03-16T09:04:45.729" v="7"/>
          <ac:spMkLst>
            <pc:docMk/>
            <pc:sldMk cId="1006723191" sldId="262"/>
            <ac:spMk id="11" creationId="{C7982FCE-88EF-95C8-763F-3D5F7B077838}"/>
          </ac:spMkLst>
        </pc:spChg>
        <pc:spChg chg="del">
          <ac:chgData name="Justina Ojom" userId="cbdaed7d-8d45-4372-a16a-f3f8900c2f45" providerId="ADAL" clId="{B0A1DF79-A09C-4490-8656-CD42D5025F68}" dt="2023-03-16T09:04:45.230" v="6" actId="478"/>
          <ac:spMkLst>
            <pc:docMk/>
            <pc:sldMk cId="1006723191" sldId="262"/>
            <ac:spMk id="12" creationId="{3D6AF8F8-9BED-BB8E-364E-B19AC64E8F7A}"/>
          </ac:spMkLst>
        </pc:spChg>
        <pc:spChg chg="mod">
          <ac:chgData name="Justina Ojom" userId="cbdaed7d-8d45-4372-a16a-f3f8900c2f45" providerId="ADAL" clId="{B0A1DF79-A09C-4490-8656-CD42D5025F68}" dt="2023-03-16T09:04:45.729" v="7"/>
          <ac:spMkLst>
            <pc:docMk/>
            <pc:sldMk cId="1006723191" sldId="262"/>
            <ac:spMk id="13" creationId="{2E06163B-F2B1-7254-C44E-398C02BE630E}"/>
          </ac:spMkLst>
        </pc:spChg>
        <pc:spChg chg="mod">
          <ac:chgData name="Justina Ojom" userId="cbdaed7d-8d45-4372-a16a-f3f8900c2f45" providerId="ADAL" clId="{B0A1DF79-A09C-4490-8656-CD42D5025F68}" dt="2023-03-16T09:04:45.729" v="7"/>
          <ac:spMkLst>
            <pc:docMk/>
            <pc:sldMk cId="1006723191" sldId="262"/>
            <ac:spMk id="14" creationId="{098F9180-1A85-6DAB-442A-619236FC0D05}"/>
          </ac:spMkLst>
        </pc:spChg>
        <pc:spChg chg="mod">
          <ac:chgData name="Justina Ojom" userId="cbdaed7d-8d45-4372-a16a-f3f8900c2f45" providerId="ADAL" clId="{B0A1DF79-A09C-4490-8656-CD42D5025F68}" dt="2023-03-16T09:04:45.729" v="7"/>
          <ac:spMkLst>
            <pc:docMk/>
            <pc:sldMk cId="1006723191" sldId="262"/>
            <ac:spMk id="15" creationId="{C300B58C-EA09-5A90-A965-967522E2E594}"/>
          </ac:spMkLst>
        </pc:spChg>
        <pc:spChg chg="mod">
          <ac:chgData name="Justina Ojom" userId="cbdaed7d-8d45-4372-a16a-f3f8900c2f45" providerId="ADAL" clId="{B0A1DF79-A09C-4490-8656-CD42D5025F68}" dt="2023-03-16T09:04:45.729" v="7"/>
          <ac:spMkLst>
            <pc:docMk/>
            <pc:sldMk cId="1006723191" sldId="262"/>
            <ac:spMk id="16" creationId="{BE187A82-2A8D-96D5-B60B-3F06FD453B0E}"/>
          </ac:spMkLst>
        </pc:spChg>
        <pc:spChg chg="mod">
          <ac:chgData name="Justina Ojom" userId="cbdaed7d-8d45-4372-a16a-f3f8900c2f45" providerId="ADAL" clId="{B0A1DF79-A09C-4490-8656-CD42D5025F68}" dt="2023-03-16T09:04:45.729" v="7"/>
          <ac:spMkLst>
            <pc:docMk/>
            <pc:sldMk cId="1006723191" sldId="262"/>
            <ac:spMk id="17" creationId="{6A0E0304-4768-DB5B-5A74-C974F36C88BF}"/>
          </ac:spMkLst>
        </pc:spChg>
        <pc:spChg chg="add mod">
          <ac:chgData name="Justina Ojom" userId="cbdaed7d-8d45-4372-a16a-f3f8900c2f45" providerId="ADAL" clId="{B0A1DF79-A09C-4490-8656-CD42D5025F68}" dt="2023-03-16T09:04:45.729" v="7"/>
          <ac:spMkLst>
            <pc:docMk/>
            <pc:sldMk cId="1006723191" sldId="262"/>
            <ac:spMk id="18" creationId="{8C99F10D-5C99-E7FE-5307-BD9CA704DD95}"/>
          </ac:spMkLst>
        </pc:spChg>
        <pc:spChg chg="add mod">
          <ac:chgData name="Justina Ojom" userId="cbdaed7d-8d45-4372-a16a-f3f8900c2f45" providerId="ADAL" clId="{B0A1DF79-A09C-4490-8656-CD42D5025F68}" dt="2023-03-16T09:04:45.729" v="7"/>
          <ac:spMkLst>
            <pc:docMk/>
            <pc:sldMk cId="1006723191" sldId="262"/>
            <ac:spMk id="19" creationId="{FB062A16-6D3C-7842-0611-B4BA78C71A40}"/>
          </ac:spMkLst>
        </pc:spChg>
        <pc:spChg chg="add mod">
          <ac:chgData name="Justina Ojom" userId="cbdaed7d-8d45-4372-a16a-f3f8900c2f45" providerId="ADAL" clId="{B0A1DF79-A09C-4490-8656-CD42D5025F68}" dt="2023-03-16T09:04:45.729" v="7"/>
          <ac:spMkLst>
            <pc:docMk/>
            <pc:sldMk cId="1006723191" sldId="262"/>
            <ac:spMk id="20" creationId="{78F179E2-84D6-6C52-445E-096AD6EAC0D5}"/>
          </ac:spMkLst>
        </pc:spChg>
        <pc:spChg chg="add mod">
          <ac:chgData name="Justina Ojom" userId="cbdaed7d-8d45-4372-a16a-f3f8900c2f45" providerId="ADAL" clId="{B0A1DF79-A09C-4490-8656-CD42D5025F68}" dt="2023-03-16T09:04:45.729" v="7"/>
          <ac:spMkLst>
            <pc:docMk/>
            <pc:sldMk cId="1006723191" sldId="262"/>
            <ac:spMk id="21" creationId="{E2BB5B09-E6B3-20F0-F21A-F1E3DC94E49E}"/>
          </ac:spMkLst>
        </pc:spChg>
        <pc:spChg chg="add mod">
          <ac:chgData name="Justina Ojom" userId="cbdaed7d-8d45-4372-a16a-f3f8900c2f45" providerId="ADAL" clId="{B0A1DF79-A09C-4490-8656-CD42D5025F68}" dt="2023-03-16T09:04:45.729" v="7"/>
          <ac:spMkLst>
            <pc:docMk/>
            <pc:sldMk cId="1006723191" sldId="262"/>
            <ac:spMk id="29" creationId="{BD13C2E7-0110-6975-43D7-4669A3B90A26}"/>
          </ac:spMkLst>
        </pc:spChg>
        <pc:spChg chg="add mod">
          <ac:chgData name="Justina Ojom" userId="cbdaed7d-8d45-4372-a16a-f3f8900c2f45" providerId="ADAL" clId="{B0A1DF79-A09C-4490-8656-CD42D5025F68}" dt="2023-03-16T09:04:45.729" v="7"/>
          <ac:spMkLst>
            <pc:docMk/>
            <pc:sldMk cId="1006723191" sldId="262"/>
            <ac:spMk id="30" creationId="{22D53AB8-8278-BA45-3E92-1C8A73EF3E77}"/>
          </ac:spMkLst>
        </pc:spChg>
        <pc:spChg chg="add mod">
          <ac:chgData name="Justina Ojom" userId="cbdaed7d-8d45-4372-a16a-f3f8900c2f45" providerId="ADAL" clId="{B0A1DF79-A09C-4490-8656-CD42D5025F68}" dt="2023-03-16T09:04:45.729" v="7"/>
          <ac:spMkLst>
            <pc:docMk/>
            <pc:sldMk cId="1006723191" sldId="262"/>
            <ac:spMk id="31" creationId="{922AF0E0-25C5-2BAC-54DC-DBAB496C6AD0}"/>
          </ac:spMkLst>
        </pc:spChg>
        <pc:spChg chg="add mod">
          <ac:chgData name="Justina Ojom" userId="cbdaed7d-8d45-4372-a16a-f3f8900c2f45" providerId="ADAL" clId="{B0A1DF79-A09C-4490-8656-CD42D5025F68}" dt="2023-03-16T09:04:45.729" v="7"/>
          <ac:spMkLst>
            <pc:docMk/>
            <pc:sldMk cId="1006723191" sldId="262"/>
            <ac:spMk id="32" creationId="{F91B4D12-E228-0AC1-F9D0-067D6A3377E2}"/>
          </ac:spMkLst>
        </pc:spChg>
        <pc:spChg chg="add mod">
          <ac:chgData name="Justina Ojom" userId="cbdaed7d-8d45-4372-a16a-f3f8900c2f45" providerId="ADAL" clId="{B0A1DF79-A09C-4490-8656-CD42D5025F68}" dt="2023-03-16T09:04:45.729" v="7"/>
          <ac:spMkLst>
            <pc:docMk/>
            <pc:sldMk cId="1006723191" sldId="262"/>
            <ac:spMk id="33" creationId="{26B63938-6BA6-EF3C-EBE0-1F9E717F8D82}"/>
          </ac:spMkLst>
        </pc:spChg>
        <pc:grpChg chg="add mod">
          <ac:chgData name="Justina Ojom" userId="cbdaed7d-8d45-4372-a16a-f3f8900c2f45" providerId="ADAL" clId="{B0A1DF79-A09C-4490-8656-CD42D5025F68}" dt="2023-03-16T09:04:45.729" v="7"/>
          <ac:grpSpMkLst>
            <pc:docMk/>
            <pc:sldMk cId="1006723191" sldId="262"/>
            <ac:grpSpMk id="2" creationId="{D5A4A720-A7B6-5404-1A4D-331E28F27F86}"/>
          </ac:grpSpMkLst>
        </pc:grpChg>
        <pc:grpChg chg="del">
          <ac:chgData name="Justina Ojom" userId="cbdaed7d-8d45-4372-a16a-f3f8900c2f45" providerId="ADAL" clId="{B0A1DF79-A09C-4490-8656-CD42D5025F68}" dt="2023-03-16T09:04:45.230" v="6" actId="478"/>
          <ac:grpSpMkLst>
            <pc:docMk/>
            <pc:sldMk cId="1006723191" sldId="262"/>
            <ac:grpSpMk id="28" creationId="{00000000-0000-0000-0000-000000000000}"/>
          </ac:grpSpMkLst>
        </pc:grpChg>
      </pc:sldChg>
      <pc:sldChg chg="add del">
        <pc:chgData name="Justina Ojom" userId="cbdaed7d-8d45-4372-a16a-f3f8900c2f45" providerId="ADAL" clId="{B0A1DF79-A09C-4490-8656-CD42D5025F68}" dt="2023-03-16T09:08:09.593" v="32" actId="18676"/>
        <pc:sldMkLst>
          <pc:docMk/>
          <pc:sldMk cId="870530358" sldId="263"/>
        </pc:sldMkLst>
      </pc:sldChg>
      <pc:sldChg chg="add del">
        <pc:chgData name="Justina Ojom" userId="cbdaed7d-8d45-4372-a16a-f3f8900c2f45" providerId="ADAL" clId="{B0A1DF79-A09C-4490-8656-CD42D5025F68}" dt="2023-03-16T09:08:23.157" v="34" actId="18676"/>
        <pc:sldMkLst>
          <pc:docMk/>
          <pc:sldMk cId="71066269" sldId="264"/>
        </pc:sldMkLst>
      </pc:sldChg>
      <pc:sldChg chg="add del">
        <pc:chgData name="Justina Ojom" userId="cbdaed7d-8d45-4372-a16a-f3f8900c2f45" providerId="ADAL" clId="{B0A1DF79-A09C-4490-8656-CD42D5025F68}" dt="2023-03-16T09:08:23.157" v="34" actId="18676"/>
        <pc:sldMkLst>
          <pc:docMk/>
          <pc:sldMk cId="939572846" sldId="265"/>
        </pc:sldMkLst>
      </pc:sldChg>
      <pc:sldChg chg="add del">
        <pc:chgData name="Justina Ojom" userId="cbdaed7d-8d45-4372-a16a-f3f8900c2f45" providerId="ADAL" clId="{B0A1DF79-A09C-4490-8656-CD42D5025F68}" dt="2023-03-16T09:08:09.593" v="32" actId="18676"/>
        <pc:sldMkLst>
          <pc:docMk/>
          <pc:sldMk cId="2443950994" sldId="266"/>
        </pc:sldMkLst>
      </pc:sldChg>
      <pc:sldChg chg="add del">
        <pc:chgData name="Justina Ojom" userId="cbdaed7d-8d45-4372-a16a-f3f8900c2f45" providerId="ADAL" clId="{B0A1DF79-A09C-4490-8656-CD42D5025F68}" dt="2023-03-16T09:08:23.157" v="34" actId="18676"/>
        <pc:sldMkLst>
          <pc:docMk/>
          <pc:sldMk cId="1210726906" sldId="267"/>
        </pc:sldMkLst>
      </pc:sldChg>
      <pc:sldChg chg="add del">
        <pc:chgData name="Justina Ojom" userId="cbdaed7d-8d45-4372-a16a-f3f8900c2f45" providerId="ADAL" clId="{B0A1DF79-A09C-4490-8656-CD42D5025F68}" dt="2023-03-16T09:04:27.375" v="1" actId="47"/>
        <pc:sldMkLst>
          <pc:docMk/>
          <pc:sldMk cId="4094858432" sldId="268"/>
        </pc:sldMkLst>
      </pc:sldChg>
      <pc:sldChg chg="add del">
        <pc:chgData name="Justina Ojom" userId="cbdaed7d-8d45-4372-a16a-f3f8900c2f45" providerId="ADAL" clId="{B0A1DF79-A09C-4490-8656-CD42D5025F68}" dt="2023-03-16T09:08:09.593" v="32" actId="18676"/>
        <pc:sldMkLst>
          <pc:docMk/>
          <pc:sldMk cId="3157782220" sldId="271"/>
        </pc:sldMkLst>
      </pc:sldChg>
      <pc:sldChg chg="add del">
        <pc:chgData name="Justina Ojom" userId="cbdaed7d-8d45-4372-a16a-f3f8900c2f45" providerId="ADAL" clId="{B0A1DF79-A09C-4490-8656-CD42D5025F68}" dt="2023-03-16T09:08:09.593" v="32" actId="18676"/>
        <pc:sldMkLst>
          <pc:docMk/>
          <pc:sldMk cId="2261087277" sldId="272"/>
        </pc:sldMkLst>
      </pc:sldChg>
      <pc:sldChg chg="add del">
        <pc:chgData name="Justina Ojom" userId="cbdaed7d-8d45-4372-a16a-f3f8900c2f45" providerId="ADAL" clId="{B0A1DF79-A09C-4490-8656-CD42D5025F68}" dt="2023-03-16T09:08:09.593" v="32" actId="18676"/>
        <pc:sldMkLst>
          <pc:docMk/>
          <pc:sldMk cId="281271675" sldId="273"/>
        </pc:sldMkLst>
      </pc:sldChg>
      <pc:sldChg chg="add del">
        <pc:chgData name="Justina Ojom" userId="cbdaed7d-8d45-4372-a16a-f3f8900c2f45" providerId="ADAL" clId="{B0A1DF79-A09C-4490-8656-CD42D5025F68}" dt="2023-03-16T09:04:27.375" v="1" actId="47"/>
        <pc:sldMkLst>
          <pc:docMk/>
          <pc:sldMk cId="1068124948" sldId="274"/>
        </pc:sldMkLst>
      </pc:sldChg>
      <pc:sldChg chg="add del">
        <pc:chgData name="Justina Ojom" userId="cbdaed7d-8d45-4372-a16a-f3f8900c2f45" providerId="ADAL" clId="{B0A1DF79-A09C-4490-8656-CD42D5025F68}" dt="2023-03-16T09:08:09.593" v="32" actId="18676"/>
        <pc:sldMkLst>
          <pc:docMk/>
          <pc:sldMk cId="819039634" sldId="276"/>
        </pc:sldMkLst>
      </pc:sldChg>
      <pc:sldChg chg="add del">
        <pc:chgData name="Justina Ojom" userId="cbdaed7d-8d45-4372-a16a-f3f8900c2f45" providerId="ADAL" clId="{B0A1DF79-A09C-4490-8656-CD42D5025F68}" dt="2023-03-16T09:08:27.912" v="35" actId="18676"/>
        <pc:sldMkLst>
          <pc:docMk/>
          <pc:sldMk cId="70974929" sldId="277"/>
        </pc:sldMkLst>
      </pc:sldChg>
      <pc:sldChg chg="add del">
        <pc:chgData name="Justina Ojom" userId="cbdaed7d-8d45-4372-a16a-f3f8900c2f45" providerId="ADAL" clId="{B0A1DF79-A09C-4490-8656-CD42D5025F68}" dt="2023-03-16T09:08:23.157" v="34" actId="18676"/>
        <pc:sldMkLst>
          <pc:docMk/>
          <pc:sldMk cId="349555172" sldId="280"/>
        </pc:sldMkLst>
      </pc:sldChg>
      <pc:sldChg chg="add del">
        <pc:chgData name="Justina Ojom" userId="cbdaed7d-8d45-4372-a16a-f3f8900c2f45" providerId="ADAL" clId="{B0A1DF79-A09C-4490-8656-CD42D5025F68}" dt="2023-03-16T09:08:23.157" v="34" actId="18676"/>
        <pc:sldMkLst>
          <pc:docMk/>
          <pc:sldMk cId="1009597335" sldId="281"/>
        </pc:sldMkLst>
      </pc:sldChg>
      <pc:sldChg chg="add del">
        <pc:chgData name="Justina Ojom" userId="cbdaed7d-8d45-4372-a16a-f3f8900c2f45" providerId="ADAL" clId="{B0A1DF79-A09C-4490-8656-CD42D5025F68}" dt="2023-03-16T09:08:23.157" v="34" actId="18676"/>
        <pc:sldMkLst>
          <pc:docMk/>
          <pc:sldMk cId="3202266392" sldId="282"/>
        </pc:sldMkLst>
      </pc:sldChg>
      <pc:sldChg chg="add del">
        <pc:chgData name="Justina Ojom" userId="cbdaed7d-8d45-4372-a16a-f3f8900c2f45" providerId="ADAL" clId="{B0A1DF79-A09C-4490-8656-CD42D5025F68}" dt="2023-03-16T09:08:23.157" v="34" actId="18676"/>
        <pc:sldMkLst>
          <pc:docMk/>
          <pc:sldMk cId="1890319971" sldId="283"/>
        </pc:sldMkLst>
      </pc:sldChg>
      <pc:sldChg chg="add del">
        <pc:chgData name="Justina Ojom" userId="cbdaed7d-8d45-4372-a16a-f3f8900c2f45" providerId="ADAL" clId="{B0A1DF79-A09C-4490-8656-CD42D5025F68}" dt="2023-03-16T09:08:23.157" v="34" actId="18676"/>
        <pc:sldMkLst>
          <pc:docMk/>
          <pc:sldMk cId="432148378" sldId="284"/>
        </pc:sldMkLst>
      </pc:sldChg>
      <pc:sldChg chg="add del">
        <pc:chgData name="Justina Ojom" userId="cbdaed7d-8d45-4372-a16a-f3f8900c2f45" providerId="ADAL" clId="{B0A1DF79-A09C-4490-8656-CD42D5025F68}" dt="2023-03-16T09:08:23.157" v="34" actId="18676"/>
        <pc:sldMkLst>
          <pc:docMk/>
          <pc:sldMk cId="1813974636" sldId="285"/>
        </pc:sldMkLst>
      </pc:sldChg>
      <pc:sldChg chg="add del">
        <pc:chgData name="Justina Ojom" userId="cbdaed7d-8d45-4372-a16a-f3f8900c2f45" providerId="ADAL" clId="{B0A1DF79-A09C-4490-8656-CD42D5025F68}" dt="2023-03-16T09:08:23.157" v="34" actId="18676"/>
        <pc:sldMkLst>
          <pc:docMk/>
          <pc:sldMk cId="2059116634" sldId="286"/>
        </pc:sldMkLst>
      </pc:sldChg>
      <pc:sldChg chg="add del">
        <pc:chgData name="Justina Ojom" userId="cbdaed7d-8d45-4372-a16a-f3f8900c2f45" providerId="ADAL" clId="{B0A1DF79-A09C-4490-8656-CD42D5025F68}" dt="2023-03-16T09:08:32.886" v="36" actId="18676"/>
        <pc:sldMkLst>
          <pc:docMk/>
          <pc:sldMk cId="3873793298" sldId="288"/>
        </pc:sldMkLst>
      </pc:sldChg>
      <pc:sldChg chg="add del">
        <pc:chgData name="Justina Ojom" userId="cbdaed7d-8d45-4372-a16a-f3f8900c2f45" providerId="ADAL" clId="{B0A1DF79-A09C-4490-8656-CD42D5025F68}" dt="2023-03-16T09:08:32.886" v="36" actId="18676"/>
        <pc:sldMkLst>
          <pc:docMk/>
          <pc:sldMk cId="4175599822" sldId="289"/>
        </pc:sldMkLst>
      </pc:sldChg>
      <pc:sldChg chg="add del">
        <pc:chgData name="Justina Ojom" userId="cbdaed7d-8d45-4372-a16a-f3f8900c2f45" providerId="ADAL" clId="{B0A1DF79-A09C-4490-8656-CD42D5025F68}" dt="2023-03-16T09:08:27.912" v="35" actId="18676"/>
        <pc:sldMkLst>
          <pc:docMk/>
          <pc:sldMk cId="698952688" sldId="291"/>
        </pc:sldMkLst>
      </pc:sldChg>
      <pc:sldChg chg="add del">
        <pc:chgData name="Justina Ojom" userId="cbdaed7d-8d45-4372-a16a-f3f8900c2f45" providerId="ADAL" clId="{B0A1DF79-A09C-4490-8656-CD42D5025F68}" dt="2023-03-16T09:08:27.912" v="35" actId="18676"/>
        <pc:sldMkLst>
          <pc:docMk/>
          <pc:sldMk cId="562137143" sldId="292"/>
        </pc:sldMkLst>
      </pc:sldChg>
      <pc:sldChg chg="add del">
        <pc:chgData name="Justina Ojom" userId="cbdaed7d-8d45-4372-a16a-f3f8900c2f45" providerId="ADAL" clId="{B0A1DF79-A09C-4490-8656-CD42D5025F68}" dt="2023-03-16T09:08:27.912" v="35" actId="18676"/>
        <pc:sldMkLst>
          <pc:docMk/>
          <pc:sldMk cId="2621072035" sldId="293"/>
        </pc:sldMkLst>
      </pc:sldChg>
      <pc:sldChg chg="add del">
        <pc:chgData name="Justina Ojom" userId="cbdaed7d-8d45-4372-a16a-f3f8900c2f45" providerId="ADAL" clId="{B0A1DF79-A09C-4490-8656-CD42D5025F68}" dt="2023-03-16T09:08:27.912" v="35" actId="18676"/>
        <pc:sldMkLst>
          <pc:docMk/>
          <pc:sldMk cId="870924804" sldId="294"/>
        </pc:sldMkLst>
      </pc:sldChg>
      <pc:sldChg chg="add del">
        <pc:chgData name="Justina Ojom" userId="cbdaed7d-8d45-4372-a16a-f3f8900c2f45" providerId="ADAL" clId="{B0A1DF79-A09C-4490-8656-CD42D5025F68}" dt="2023-03-16T09:08:27.912" v="35" actId="18676"/>
        <pc:sldMkLst>
          <pc:docMk/>
          <pc:sldMk cId="2909306264" sldId="295"/>
        </pc:sldMkLst>
      </pc:sldChg>
      <pc:sldChg chg="add del">
        <pc:chgData name="Justina Ojom" userId="cbdaed7d-8d45-4372-a16a-f3f8900c2f45" providerId="ADAL" clId="{B0A1DF79-A09C-4490-8656-CD42D5025F68}" dt="2023-03-16T09:08:27.912" v="35" actId="18676"/>
        <pc:sldMkLst>
          <pc:docMk/>
          <pc:sldMk cId="1745761848" sldId="296"/>
        </pc:sldMkLst>
      </pc:sldChg>
      <pc:sldChg chg="add del">
        <pc:chgData name="Justina Ojom" userId="cbdaed7d-8d45-4372-a16a-f3f8900c2f45" providerId="ADAL" clId="{B0A1DF79-A09C-4490-8656-CD42D5025F68}" dt="2023-03-16T09:08:27.912" v="35" actId="18676"/>
        <pc:sldMkLst>
          <pc:docMk/>
          <pc:sldMk cId="1788731670" sldId="297"/>
        </pc:sldMkLst>
      </pc:sldChg>
      <pc:sldChg chg="add del">
        <pc:chgData name="Justina Ojom" userId="cbdaed7d-8d45-4372-a16a-f3f8900c2f45" providerId="ADAL" clId="{B0A1DF79-A09C-4490-8656-CD42D5025F68}" dt="2023-03-16T09:08:27.912" v="35" actId="18676"/>
        <pc:sldMkLst>
          <pc:docMk/>
          <pc:sldMk cId="2751758510" sldId="299"/>
        </pc:sldMkLst>
      </pc:sldChg>
      <pc:sldChg chg="add del">
        <pc:chgData name="Justina Ojom" userId="cbdaed7d-8d45-4372-a16a-f3f8900c2f45" providerId="ADAL" clId="{B0A1DF79-A09C-4490-8656-CD42D5025F68}" dt="2023-03-16T09:08:27.912" v="35" actId="18676"/>
        <pc:sldMkLst>
          <pc:docMk/>
          <pc:sldMk cId="1307834612" sldId="300"/>
        </pc:sldMkLst>
      </pc:sldChg>
      <pc:sldChg chg="add del">
        <pc:chgData name="Justina Ojom" userId="cbdaed7d-8d45-4372-a16a-f3f8900c2f45" providerId="ADAL" clId="{B0A1DF79-A09C-4490-8656-CD42D5025F68}" dt="2023-03-16T09:08:27.912" v="35" actId="18676"/>
        <pc:sldMkLst>
          <pc:docMk/>
          <pc:sldMk cId="3378343240" sldId="301"/>
        </pc:sldMkLst>
      </pc:sldChg>
      <pc:sldChg chg="add del">
        <pc:chgData name="Justina Ojom" userId="cbdaed7d-8d45-4372-a16a-f3f8900c2f45" providerId="ADAL" clId="{B0A1DF79-A09C-4490-8656-CD42D5025F68}" dt="2023-03-16T09:09:26.976" v="41" actId="47"/>
        <pc:sldMkLst>
          <pc:docMk/>
          <pc:sldMk cId="1958355948" sldId="303"/>
        </pc:sldMkLst>
      </pc:sldChg>
      <pc:sldChg chg="add del">
        <pc:chgData name="Justina Ojom" userId="cbdaed7d-8d45-4372-a16a-f3f8900c2f45" providerId="ADAL" clId="{B0A1DF79-A09C-4490-8656-CD42D5025F68}" dt="2023-03-16T09:09:26.976" v="41" actId="47"/>
        <pc:sldMkLst>
          <pc:docMk/>
          <pc:sldMk cId="3897712511" sldId="304"/>
        </pc:sldMkLst>
      </pc:sldChg>
      <pc:sldChg chg="add del">
        <pc:chgData name="Justina Ojom" userId="cbdaed7d-8d45-4372-a16a-f3f8900c2f45" providerId="ADAL" clId="{B0A1DF79-A09C-4490-8656-CD42D5025F68}" dt="2023-03-16T09:09:26.976" v="41" actId="47"/>
        <pc:sldMkLst>
          <pc:docMk/>
          <pc:sldMk cId="3373937008" sldId="307"/>
        </pc:sldMkLst>
      </pc:sldChg>
      <pc:sldChg chg="add del">
        <pc:chgData name="Justina Ojom" userId="cbdaed7d-8d45-4372-a16a-f3f8900c2f45" providerId="ADAL" clId="{B0A1DF79-A09C-4490-8656-CD42D5025F68}" dt="2023-03-16T09:09:26.976" v="41" actId="47"/>
        <pc:sldMkLst>
          <pc:docMk/>
          <pc:sldMk cId="2075252895" sldId="311"/>
        </pc:sldMkLst>
      </pc:sldChg>
      <pc:sldChg chg="add del">
        <pc:chgData name="Justina Ojom" userId="cbdaed7d-8d45-4372-a16a-f3f8900c2f45" providerId="ADAL" clId="{B0A1DF79-A09C-4490-8656-CD42D5025F68}" dt="2023-03-16T09:09:26.976" v="41" actId="47"/>
        <pc:sldMkLst>
          <pc:docMk/>
          <pc:sldMk cId="845081262" sldId="312"/>
        </pc:sldMkLst>
      </pc:sldChg>
      <pc:sldChg chg="add del">
        <pc:chgData name="Justina Ojom" userId="cbdaed7d-8d45-4372-a16a-f3f8900c2f45" providerId="ADAL" clId="{B0A1DF79-A09C-4490-8656-CD42D5025F68}" dt="2023-03-16T09:09:26.976" v="41" actId="47"/>
        <pc:sldMkLst>
          <pc:docMk/>
          <pc:sldMk cId="1029885493" sldId="314"/>
        </pc:sldMkLst>
      </pc:sldChg>
      <pc:sldChg chg="add del">
        <pc:chgData name="Justina Ojom" userId="cbdaed7d-8d45-4372-a16a-f3f8900c2f45" providerId="ADAL" clId="{B0A1DF79-A09C-4490-8656-CD42D5025F68}" dt="2023-03-16T09:09:26.976" v="41" actId="47"/>
        <pc:sldMkLst>
          <pc:docMk/>
          <pc:sldMk cId="1191413307" sldId="315"/>
        </pc:sldMkLst>
      </pc:sldChg>
      <pc:sldChg chg="add del">
        <pc:chgData name="Justina Ojom" userId="cbdaed7d-8d45-4372-a16a-f3f8900c2f45" providerId="ADAL" clId="{B0A1DF79-A09C-4490-8656-CD42D5025F68}" dt="2023-03-16T09:09:26.976" v="41" actId="47"/>
        <pc:sldMkLst>
          <pc:docMk/>
          <pc:sldMk cId="1398190317" sldId="317"/>
        </pc:sldMkLst>
      </pc:sldChg>
      <pc:sldChg chg="add del">
        <pc:chgData name="Justina Ojom" userId="cbdaed7d-8d45-4372-a16a-f3f8900c2f45" providerId="ADAL" clId="{B0A1DF79-A09C-4490-8656-CD42D5025F68}" dt="2023-03-16T09:09:26.976" v="41" actId="47"/>
        <pc:sldMkLst>
          <pc:docMk/>
          <pc:sldMk cId="1359710009" sldId="318"/>
        </pc:sldMkLst>
      </pc:sldChg>
      <pc:sldChg chg="add del">
        <pc:chgData name="Justina Ojom" userId="cbdaed7d-8d45-4372-a16a-f3f8900c2f45" providerId="ADAL" clId="{B0A1DF79-A09C-4490-8656-CD42D5025F68}" dt="2023-03-16T09:09:26.976" v="41" actId="47"/>
        <pc:sldMkLst>
          <pc:docMk/>
          <pc:sldMk cId="2673764787" sldId="319"/>
        </pc:sldMkLst>
      </pc:sldChg>
      <pc:sldChg chg="add del">
        <pc:chgData name="Justina Ojom" userId="cbdaed7d-8d45-4372-a16a-f3f8900c2f45" providerId="ADAL" clId="{B0A1DF79-A09C-4490-8656-CD42D5025F68}" dt="2023-03-16T09:09:26.976" v="41" actId="47"/>
        <pc:sldMkLst>
          <pc:docMk/>
          <pc:sldMk cId="2963930840" sldId="320"/>
        </pc:sldMkLst>
      </pc:sldChg>
      <pc:sldChg chg="add del">
        <pc:chgData name="Justina Ojom" userId="cbdaed7d-8d45-4372-a16a-f3f8900c2f45" providerId="ADAL" clId="{B0A1DF79-A09C-4490-8656-CD42D5025F68}" dt="2023-03-16T09:09:26.976" v="41" actId="47"/>
        <pc:sldMkLst>
          <pc:docMk/>
          <pc:sldMk cId="3037778180" sldId="321"/>
        </pc:sldMkLst>
      </pc:sldChg>
      <pc:sldChg chg="add del">
        <pc:chgData name="Justina Ojom" userId="cbdaed7d-8d45-4372-a16a-f3f8900c2f45" providerId="ADAL" clId="{B0A1DF79-A09C-4490-8656-CD42D5025F68}" dt="2023-03-16T09:09:26.976" v="41" actId="47"/>
        <pc:sldMkLst>
          <pc:docMk/>
          <pc:sldMk cId="4103889223" sldId="322"/>
        </pc:sldMkLst>
      </pc:sldChg>
      <pc:sldChg chg="add del">
        <pc:chgData name="Justina Ojom" userId="cbdaed7d-8d45-4372-a16a-f3f8900c2f45" providerId="ADAL" clId="{B0A1DF79-A09C-4490-8656-CD42D5025F68}" dt="2023-03-16T09:09:26.976" v="41" actId="47"/>
        <pc:sldMkLst>
          <pc:docMk/>
          <pc:sldMk cId="777104781" sldId="323"/>
        </pc:sldMkLst>
      </pc:sldChg>
      <pc:sldChg chg="add del">
        <pc:chgData name="Justina Ojom" userId="cbdaed7d-8d45-4372-a16a-f3f8900c2f45" providerId="ADAL" clId="{B0A1DF79-A09C-4490-8656-CD42D5025F68}" dt="2023-03-16T09:09:26.976" v="41" actId="47"/>
        <pc:sldMkLst>
          <pc:docMk/>
          <pc:sldMk cId="668143523" sldId="324"/>
        </pc:sldMkLst>
      </pc:sldChg>
      <pc:sldChg chg="add del">
        <pc:chgData name="Justina Ojom" userId="cbdaed7d-8d45-4372-a16a-f3f8900c2f45" providerId="ADAL" clId="{B0A1DF79-A09C-4490-8656-CD42D5025F68}" dt="2023-03-16T09:09:26.976" v="41" actId="47"/>
        <pc:sldMkLst>
          <pc:docMk/>
          <pc:sldMk cId="1375122199" sldId="325"/>
        </pc:sldMkLst>
      </pc:sldChg>
      <pc:sldChg chg="add del">
        <pc:chgData name="Justina Ojom" userId="cbdaed7d-8d45-4372-a16a-f3f8900c2f45" providerId="ADAL" clId="{B0A1DF79-A09C-4490-8656-CD42D5025F68}" dt="2023-03-16T09:09:26.976" v="41" actId="47"/>
        <pc:sldMkLst>
          <pc:docMk/>
          <pc:sldMk cId="2219080848" sldId="326"/>
        </pc:sldMkLst>
      </pc:sldChg>
      <pc:sldChg chg="add del">
        <pc:chgData name="Justina Ojom" userId="cbdaed7d-8d45-4372-a16a-f3f8900c2f45" providerId="ADAL" clId="{B0A1DF79-A09C-4490-8656-CD42D5025F68}" dt="2023-03-16T09:09:26.976" v="41" actId="47"/>
        <pc:sldMkLst>
          <pc:docMk/>
          <pc:sldMk cId="2061351133" sldId="327"/>
        </pc:sldMkLst>
      </pc:sldChg>
      <pc:sldChg chg="add del">
        <pc:chgData name="Justina Ojom" userId="cbdaed7d-8d45-4372-a16a-f3f8900c2f45" providerId="ADAL" clId="{B0A1DF79-A09C-4490-8656-CD42D5025F68}" dt="2023-03-16T09:04:27.375" v="1" actId="47"/>
        <pc:sldMkLst>
          <pc:docMk/>
          <pc:sldMk cId="1764927690" sldId="329"/>
        </pc:sldMkLst>
      </pc:sldChg>
      <pc:sldChg chg="add del">
        <pc:chgData name="Justina Ojom" userId="cbdaed7d-8d45-4372-a16a-f3f8900c2f45" providerId="ADAL" clId="{B0A1DF79-A09C-4490-8656-CD42D5025F68}" dt="2023-03-16T09:04:27.375" v="1" actId="47"/>
        <pc:sldMkLst>
          <pc:docMk/>
          <pc:sldMk cId="1800992000" sldId="330"/>
        </pc:sldMkLst>
      </pc:sldChg>
      <pc:sldChg chg="add del">
        <pc:chgData name="Justina Ojom" userId="cbdaed7d-8d45-4372-a16a-f3f8900c2f45" providerId="ADAL" clId="{B0A1DF79-A09C-4490-8656-CD42D5025F68}" dt="2023-03-16T09:04:27.375" v="1" actId="47"/>
        <pc:sldMkLst>
          <pc:docMk/>
          <pc:sldMk cId="4256469949" sldId="331"/>
        </pc:sldMkLst>
      </pc:sldChg>
      <pc:sldChg chg="add del">
        <pc:chgData name="Justina Ojom" userId="cbdaed7d-8d45-4372-a16a-f3f8900c2f45" providerId="ADAL" clId="{B0A1DF79-A09C-4490-8656-CD42D5025F68}" dt="2023-03-16T09:04:27.375" v="1" actId="47"/>
        <pc:sldMkLst>
          <pc:docMk/>
          <pc:sldMk cId="1415376530" sldId="332"/>
        </pc:sldMkLst>
      </pc:sldChg>
      <pc:sldChg chg="add del">
        <pc:chgData name="Justina Ojom" userId="cbdaed7d-8d45-4372-a16a-f3f8900c2f45" providerId="ADAL" clId="{B0A1DF79-A09C-4490-8656-CD42D5025F68}" dt="2023-03-16T09:04:27.375" v="1" actId="47"/>
        <pc:sldMkLst>
          <pc:docMk/>
          <pc:sldMk cId="2271164192" sldId="333"/>
        </pc:sldMkLst>
      </pc:sldChg>
      <pc:sldChg chg="add del">
        <pc:chgData name="Justina Ojom" userId="cbdaed7d-8d45-4372-a16a-f3f8900c2f45" providerId="ADAL" clId="{B0A1DF79-A09C-4490-8656-CD42D5025F68}" dt="2023-03-16T09:04:27.375" v="1" actId="47"/>
        <pc:sldMkLst>
          <pc:docMk/>
          <pc:sldMk cId="1479368431" sldId="334"/>
        </pc:sldMkLst>
      </pc:sldChg>
      <pc:sldChg chg="add del">
        <pc:chgData name="Justina Ojom" userId="cbdaed7d-8d45-4372-a16a-f3f8900c2f45" providerId="ADAL" clId="{B0A1DF79-A09C-4490-8656-CD42D5025F68}" dt="2023-03-16T09:04:27.375" v="1" actId="47"/>
        <pc:sldMkLst>
          <pc:docMk/>
          <pc:sldMk cId="3752581847" sldId="336"/>
        </pc:sldMkLst>
      </pc:sldChg>
      <pc:sldChg chg="add del">
        <pc:chgData name="Justina Ojom" userId="cbdaed7d-8d45-4372-a16a-f3f8900c2f45" providerId="ADAL" clId="{B0A1DF79-A09C-4490-8656-CD42D5025F68}" dt="2023-03-16T09:04:27.375" v="1" actId="47"/>
        <pc:sldMkLst>
          <pc:docMk/>
          <pc:sldMk cId="1157996004" sldId="337"/>
        </pc:sldMkLst>
      </pc:sldChg>
      <pc:sldChg chg="add del">
        <pc:chgData name="Justina Ojom" userId="cbdaed7d-8d45-4372-a16a-f3f8900c2f45" providerId="ADAL" clId="{B0A1DF79-A09C-4490-8656-CD42D5025F68}" dt="2023-03-16T09:04:27.375" v="1" actId="47"/>
        <pc:sldMkLst>
          <pc:docMk/>
          <pc:sldMk cId="1062988203" sldId="338"/>
        </pc:sldMkLst>
      </pc:sldChg>
      <pc:sldChg chg="add del">
        <pc:chgData name="Justina Ojom" userId="cbdaed7d-8d45-4372-a16a-f3f8900c2f45" providerId="ADAL" clId="{B0A1DF79-A09C-4490-8656-CD42D5025F68}" dt="2023-03-16T09:04:27.375" v="1" actId="47"/>
        <pc:sldMkLst>
          <pc:docMk/>
          <pc:sldMk cId="2175298096" sldId="341"/>
        </pc:sldMkLst>
      </pc:sldChg>
      <pc:sldChg chg="add del">
        <pc:chgData name="Justina Ojom" userId="cbdaed7d-8d45-4372-a16a-f3f8900c2f45" providerId="ADAL" clId="{B0A1DF79-A09C-4490-8656-CD42D5025F68}" dt="2023-03-16T09:04:27.375" v="1" actId="47"/>
        <pc:sldMkLst>
          <pc:docMk/>
          <pc:sldMk cId="69524335" sldId="342"/>
        </pc:sldMkLst>
      </pc:sldChg>
      <pc:sldChg chg="add del">
        <pc:chgData name="Justina Ojom" userId="cbdaed7d-8d45-4372-a16a-f3f8900c2f45" providerId="ADAL" clId="{B0A1DF79-A09C-4490-8656-CD42D5025F68}" dt="2023-03-16T09:04:27.375" v="1" actId="47"/>
        <pc:sldMkLst>
          <pc:docMk/>
          <pc:sldMk cId="3888961509" sldId="343"/>
        </pc:sldMkLst>
      </pc:sldChg>
      <pc:sldChg chg="add del">
        <pc:chgData name="Justina Ojom" userId="cbdaed7d-8d45-4372-a16a-f3f8900c2f45" providerId="ADAL" clId="{B0A1DF79-A09C-4490-8656-CD42D5025F68}" dt="2023-03-16T09:04:27.375" v="1" actId="47"/>
        <pc:sldMkLst>
          <pc:docMk/>
          <pc:sldMk cId="991923662" sldId="344"/>
        </pc:sldMkLst>
      </pc:sldChg>
      <pc:sldChg chg="add del">
        <pc:chgData name="Justina Ojom" userId="cbdaed7d-8d45-4372-a16a-f3f8900c2f45" providerId="ADAL" clId="{B0A1DF79-A09C-4490-8656-CD42D5025F68}" dt="2023-03-16T09:04:27.375" v="1" actId="47"/>
        <pc:sldMkLst>
          <pc:docMk/>
          <pc:sldMk cId="885746105" sldId="345"/>
        </pc:sldMkLst>
      </pc:sldChg>
      <pc:sldChg chg="add del">
        <pc:chgData name="Justina Ojom" userId="cbdaed7d-8d45-4372-a16a-f3f8900c2f45" providerId="ADAL" clId="{B0A1DF79-A09C-4490-8656-CD42D5025F68}" dt="2023-03-16T09:04:27.375" v="1" actId="47"/>
        <pc:sldMkLst>
          <pc:docMk/>
          <pc:sldMk cId="551349352" sldId="346"/>
        </pc:sldMkLst>
      </pc:sldChg>
      <pc:sldChg chg="add del">
        <pc:chgData name="Justina Ojom" userId="cbdaed7d-8d45-4372-a16a-f3f8900c2f45" providerId="ADAL" clId="{B0A1DF79-A09C-4490-8656-CD42D5025F68}" dt="2023-03-16T09:04:27.375" v="1" actId="47"/>
        <pc:sldMkLst>
          <pc:docMk/>
          <pc:sldMk cId="1831968637" sldId="348"/>
        </pc:sldMkLst>
      </pc:sldChg>
      <pc:sldChg chg="add del">
        <pc:chgData name="Justina Ojom" userId="cbdaed7d-8d45-4372-a16a-f3f8900c2f45" providerId="ADAL" clId="{B0A1DF79-A09C-4490-8656-CD42D5025F68}" dt="2023-03-16T09:04:27.375" v="1" actId="47"/>
        <pc:sldMkLst>
          <pc:docMk/>
          <pc:sldMk cId="1499888252" sldId="350"/>
        </pc:sldMkLst>
      </pc:sldChg>
      <pc:sldChg chg="add del">
        <pc:chgData name="Justina Ojom" userId="cbdaed7d-8d45-4372-a16a-f3f8900c2f45" providerId="ADAL" clId="{B0A1DF79-A09C-4490-8656-CD42D5025F68}" dt="2023-03-16T09:04:27.375" v="1" actId="47"/>
        <pc:sldMkLst>
          <pc:docMk/>
          <pc:sldMk cId="505581755" sldId="351"/>
        </pc:sldMkLst>
      </pc:sldChg>
      <pc:sldChg chg="add del">
        <pc:chgData name="Justina Ojom" userId="cbdaed7d-8d45-4372-a16a-f3f8900c2f45" providerId="ADAL" clId="{B0A1DF79-A09C-4490-8656-CD42D5025F68}" dt="2023-03-16T09:04:27.375" v="1" actId="47"/>
        <pc:sldMkLst>
          <pc:docMk/>
          <pc:sldMk cId="2827153658" sldId="353"/>
        </pc:sldMkLst>
      </pc:sldChg>
      <pc:sldChg chg="add del">
        <pc:chgData name="Justina Ojom" userId="cbdaed7d-8d45-4372-a16a-f3f8900c2f45" providerId="ADAL" clId="{B0A1DF79-A09C-4490-8656-CD42D5025F68}" dt="2023-03-16T09:04:27.375" v="1" actId="47"/>
        <pc:sldMkLst>
          <pc:docMk/>
          <pc:sldMk cId="4054750190" sldId="354"/>
        </pc:sldMkLst>
      </pc:sldChg>
      <pc:sldChg chg="add del">
        <pc:chgData name="Justina Ojom" userId="cbdaed7d-8d45-4372-a16a-f3f8900c2f45" providerId="ADAL" clId="{B0A1DF79-A09C-4490-8656-CD42D5025F68}" dt="2023-03-16T09:04:27.375" v="1" actId="47"/>
        <pc:sldMkLst>
          <pc:docMk/>
          <pc:sldMk cId="1198320990" sldId="358"/>
        </pc:sldMkLst>
      </pc:sldChg>
      <pc:sldChg chg="add del">
        <pc:chgData name="Justina Ojom" userId="cbdaed7d-8d45-4372-a16a-f3f8900c2f45" providerId="ADAL" clId="{B0A1DF79-A09C-4490-8656-CD42D5025F68}" dt="2023-03-16T09:04:27.375" v="1" actId="47"/>
        <pc:sldMkLst>
          <pc:docMk/>
          <pc:sldMk cId="428965510" sldId="359"/>
        </pc:sldMkLst>
      </pc:sldChg>
      <pc:sldChg chg="add del">
        <pc:chgData name="Justina Ojom" userId="cbdaed7d-8d45-4372-a16a-f3f8900c2f45" providerId="ADAL" clId="{B0A1DF79-A09C-4490-8656-CD42D5025F68}" dt="2023-03-16T09:04:27.375" v="1" actId="47"/>
        <pc:sldMkLst>
          <pc:docMk/>
          <pc:sldMk cId="2701693027" sldId="361"/>
        </pc:sldMkLst>
      </pc:sldChg>
      <pc:sldChg chg="add del">
        <pc:chgData name="Justina Ojom" userId="cbdaed7d-8d45-4372-a16a-f3f8900c2f45" providerId="ADAL" clId="{B0A1DF79-A09C-4490-8656-CD42D5025F68}" dt="2023-03-16T09:04:27.375" v="1" actId="47"/>
        <pc:sldMkLst>
          <pc:docMk/>
          <pc:sldMk cId="2187697574" sldId="363"/>
        </pc:sldMkLst>
      </pc:sldChg>
      <pc:sldChg chg="add del">
        <pc:chgData name="Justina Ojom" userId="cbdaed7d-8d45-4372-a16a-f3f8900c2f45" providerId="ADAL" clId="{B0A1DF79-A09C-4490-8656-CD42D5025F68}" dt="2023-03-16T09:04:27.375" v="1" actId="47"/>
        <pc:sldMkLst>
          <pc:docMk/>
          <pc:sldMk cId="548413490" sldId="366"/>
        </pc:sldMkLst>
      </pc:sldChg>
      <pc:sldChg chg="add del">
        <pc:chgData name="Justina Ojom" userId="cbdaed7d-8d45-4372-a16a-f3f8900c2f45" providerId="ADAL" clId="{B0A1DF79-A09C-4490-8656-CD42D5025F68}" dt="2023-03-16T09:04:27.375" v="1" actId="47"/>
        <pc:sldMkLst>
          <pc:docMk/>
          <pc:sldMk cId="552912349" sldId="367"/>
        </pc:sldMkLst>
      </pc:sldChg>
      <pc:sldChg chg="add del">
        <pc:chgData name="Justina Ojom" userId="cbdaed7d-8d45-4372-a16a-f3f8900c2f45" providerId="ADAL" clId="{B0A1DF79-A09C-4490-8656-CD42D5025F68}" dt="2023-03-16T09:04:27.375" v="1" actId="47"/>
        <pc:sldMkLst>
          <pc:docMk/>
          <pc:sldMk cId="2056685224" sldId="368"/>
        </pc:sldMkLst>
      </pc:sldChg>
      <pc:sldChg chg="add del">
        <pc:chgData name="Justina Ojom" userId="cbdaed7d-8d45-4372-a16a-f3f8900c2f45" providerId="ADAL" clId="{B0A1DF79-A09C-4490-8656-CD42D5025F68}" dt="2023-03-16T09:04:27.375" v="1" actId="47"/>
        <pc:sldMkLst>
          <pc:docMk/>
          <pc:sldMk cId="2529227503" sldId="369"/>
        </pc:sldMkLst>
      </pc:sldChg>
      <pc:sldChg chg="add del">
        <pc:chgData name="Justina Ojom" userId="cbdaed7d-8d45-4372-a16a-f3f8900c2f45" providerId="ADAL" clId="{B0A1DF79-A09C-4490-8656-CD42D5025F68}" dt="2023-03-16T09:04:27.375" v="1" actId="47"/>
        <pc:sldMkLst>
          <pc:docMk/>
          <pc:sldMk cId="3136574202" sldId="370"/>
        </pc:sldMkLst>
      </pc:sldChg>
      <pc:sldChg chg="add del">
        <pc:chgData name="Justina Ojom" userId="cbdaed7d-8d45-4372-a16a-f3f8900c2f45" providerId="ADAL" clId="{B0A1DF79-A09C-4490-8656-CD42D5025F68}" dt="2023-03-16T09:04:27.375" v="1" actId="47"/>
        <pc:sldMkLst>
          <pc:docMk/>
          <pc:sldMk cId="3205127819" sldId="371"/>
        </pc:sldMkLst>
      </pc:sldChg>
      <pc:sldChg chg="add del">
        <pc:chgData name="Justina Ojom" userId="cbdaed7d-8d45-4372-a16a-f3f8900c2f45" providerId="ADAL" clId="{B0A1DF79-A09C-4490-8656-CD42D5025F68}" dt="2023-03-16T09:08:09.593" v="32" actId="18676"/>
        <pc:sldMkLst>
          <pc:docMk/>
          <pc:sldMk cId="2373954424" sldId="373"/>
        </pc:sldMkLst>
      </pc:sldChg>
      <pc:sldChg chg="add del">
        <pc:chgData name="Justina Ojom" userId="cbdaed7d-8d45-4372-a16a-f3f8900c2f45" providerId="ADAL" clId="{B0A1DF79-A09C-4490-8656-CD42D5025F68}" dt="2023-03-16T09:08:09.593" v="32" actId="18676"/>
        <pc:sldMkLst>
          <pc:docMk/>
          <pc:sldMk cId="1620135385" sldId="374"/>
        </pc:sldMkLst>
      </pc:sldChg>
      <pc:sldChg chg="add del">
        <pc:chgData name="Justina Ojom" userId="cbdaed7d-8d45-4372-a16a-f3f8900c2f45" providerId="ADAL" clId="{B0A1DF79-A09C-4490-8656-CD42D5025F68}" dt="2023-03-16T09:08:23.157" v="34" actId="18676"/>
        <pc:sldMkLst>
          <pc:docMk/>
          <pc:sldMk cId="2837098151" sldId="375"/>
        </pc:sldMkLst>
      </pc:sldChg>
      <pc:sldChg chg="add del">
        <pc:chgData name="Justina Ojom" userId="cbdaed7d-8d45-4372-a16a-f3f8900c2f45" providerId="ADAL" clId="{B0A1DF79-A09C-4490-8656-CD42D5025F68}" dt="2023-03-16T09:09:26.976" v="41" actId="47"/>
        <pc:sldMkLst>
          <pc:docMk/>
          <pc:sldMk cId="3401217000" sldId="376"/>
        </pc:sldMkLst>
      </pc:sldChg>
      <pc:sldChg chg="add del">
        <pc:chgData name="Justina Ojom" userId="cbdaed7d-8d45-4372-a16a-f3f8900c2f45" providerId="ADAL" clId="{B0A1DF79-A09C-4490-8656-CD42D5025F68}" dt="2023-03-16T09:08:23.157" v="34" actId="18676"/>
        <pc:sldMkLst>
          <pc:docMk/>
          <pc:sldMk cId="832371434" sldId="383"/>
        </pc:sldMkLst>
      </pc:sldChg>
      <pc:sldChg chg="add del">
        <pc:chgData name="Justina Ojom" userId="cbdaed7d-8d45-4372-a16a-f3f8900c2f45" providerId="ADAL" clId="{B0A1DF79-A09C-4490-8656-CD42D5025F68}" dt="2023-03-16T09:08:23.157" v="34" actId="18676"/>
        <pc:sldMkLst>
          <pc:docMk/>
          <pc:sldMk cId="181501119" sldId="384"/>
        </pc:sldMkLst>
      </pc:sldChg>
      <pc:sldChg chg="add del">
        <pc:chgData name="Justina Ojom" userId="cbdaed7d-8d45-4372-a16a-f3f8900c2f45" providerId="ADAL" clId="{B0A1DF79-A09C-4490-8656-CD42D5025F68}" dt="2023-03-16T09:08:23.157" v="34" actId="18676"/>
        <pc:sldMkLst>
          <pc:docMk/>
          <pc:sldMk cId="4022897504" sldId="2877"/>
        </pc:sldMkLst>
      </pc:sldChg>
      <pc:sldChg chg="add del">
        <pc:chgData name="Justina Ojom" userId="cbdaed7d-8d45-4372-a16a-f3f8900c2f45" providerId="ADAL" clId="{B0A1DF79-A09C-4490-8656-CD42D5025F68}" dt="2023-03-16T09:08:09.593" v="32" actId="18676"/>
        <pc:sldMkLst>
          <pc:docMk/>
          <pc:sldMk cId="1025871166" sldId="2878"/>
        </pc:sldMkLst>
      </pc:sldChg>
      <pc:sldChg chg="add del">
        <pc:chgData name="Justina Ojom" userId="cbdaed7d-8d45-4372-a16a-f3f8900c2f45" providerId="ADAL" clId="{B0A1DF79-A09C-4490-8656-CD42D5025F68}" dt="2023-03-16T09:08:27.912" v="35" actId="18676"/>
        <pc:sldMkLst>
          <pc:docMk/>
          <pc:sldMk cId="1028465016" sldId="2879"/>
        </pc:sldMkLst>
      </pc:sldChg>
      <pc:sldChg chg="add del">
        <pc:chgData name="Justina Ojom" userId="cbdaed7d-8d45-4372-a16a-f3f8900c2f45" providerId="ADAL" clId="{B0A1DF79-A09C-4490-8656-CD42D5025F68}" dt="2023-03-16T09:08:32.886" v="36" actId="18676"/>
        <pc:sldMkLst>
          <pc:docMk/>
          <pc:sldMk cId="592142081" sldId="2880"/>
        </pc:sldMkLst>
      </pc:sldChg>
      <pc:sldChg chg="add del">
        <pc:chgData name="Justina Ojom" userId="cbdaed7d-8d45-4372-a16a-f3f8900c2f45" providerId="ADAL" clId="{B0A1DF79-A09C-4490-8656-CD42D5025F68}" dt="2023-03-16T09:08:32.886" v="36" actId="18676"/>
        <pc:sldMkLst>
          <pc:docMk/>
          <pc:sldMk cId="2530477437" sldId="2883"/>
        </pc:sldMkLst>
      </pc:sldChg>
      <pc:sldChg chg="add del">
        <pc:chgData name="Justina Ojom" userId="cbdaed7d-8d45-4372-a16a-f3f8900c2f45" providerId="ADAL" clId="{B0A1DF79-A09C-4490-8656-CD42D5025F68}" dt="2023-03-16T09:08:32.886" v="36" actId="18676"/>
        <pc:sldMkLst>
          <pc:docMk/>
          <pc:sldMk cId="1521824798" sldId="2885"/>
        </pc:sldMkLst>
      </pc:sldChg>
      <pc:sldChg chg="add del">
        <pc:chgData name="Justina Ojom" userId="cbdaed7d-8d45-4372-a16a-f3f8900c2f45" providerId="ADAL" clId="{B0A1DF79-A09C-4490-8656-CD42D5025F68}" dt="2023-03-16T09:08:32.886" v="36" actId="18676"/>
        <pc:sldMkLst>
          <pc:docMk/>
          <pc:sldMk cId="2000411350" sldId="2886"/>
        </pc:sldMkLst>
      </pc:sldChg>
      <pc:sldChg chg="add del">
        <pc:chgData name="Justina Ojom" userId="cbdaed7d-8d45-4372-a16a-f3f8900c2f45" providerId="ADAL" clId="{B0A1DF79-A09C-4490-8656-CD42D5025F68}" dt="2023-03-16T09:09:26.976" v="41" actId="47"/>
        <pc:sldMkLst>
          <pc:docMk/>
          <pc:sldMk cId="3127744125" sldId="2887"/>
        </pc:sldMkLst>
      </pc:sldChg>
      <pc:sldChg chg="add del">
        <pc:chgData name="Justina Ojom" userId="cbdaed7d-8d45-4372-a16a-f3f8900c2f45" providerId="ADAL" clId="{B0A1DF79-A09C-4490-8656-CD42D5025F68}" dt="2023-03-16T09:09:26.976" v="41" actId="47"/>
        <pc:sldMkLst>
          <pc:docMk/>
          <pc:sldMk cId="1661482140" sldId="2889"/>
        </pc:sldMkLst>
      </pc:sldChg>
      <pc:sldChg chg="add del">
        <pc:chgData name="Justina Ojom" userId="cbdaed7d-8d45-4372-a16a-f3f8900c2f45" providerId="ADAL" clId="{B0A1DF79-A09C-4490-8656-CD42D5025F68}" dt="2023-03-16T09:09:26.976" v="41" actId="47"/>
        <pc:sldMkLst>
          <pc:docMk/>
          <pc:sldMk cId="1480623206" sldId="2890"/>
        </pc:sldMkLst>
      </pc:sldChg>
      <pc:sldChg chg="add del">
        <pc:chgData name="Justina Ojom" userId="cbdaed7d-8d45-4372-a16a-f3f8900c2f45" providerId="ADAL" clId="{B0A1DF79-A09C-4490-8656-CD42D5025F68}" dt="2023-03-16T09:09:26.976" v="41" actId="47"/>
        <pc:sldMkLst>
          <pc:docMk/>
          <pc:sldMk cId="1921734675" sldId="2892"/>
        </pc:sldMkLst>
      </pc:sldChg>
      <pc:sldChg chg="add del">
        <pc:chgData name="Justina Ojom" userId="cbdaed7d-8d45-4372-a16a-f3f8900c2f45" providerId="ADAL" clId="{B0A1DF79-A09C-4490-8656-CD42D5025F68}" dt="2023-03-16T09:04:27.375" v="1" actId="47"/>
        <pc:sldMkLst>
          <pc:docMk/>
          <pc:sldMk cId="4149054788" sldId="2894"/>
        </pc:sldMkLst>
      </pc:sldChg>
      <pc:sldChg chg="add del">
        <pc:chgData name="Justina Ojom" userId="cbdaed7d-8d45-4372-a16a-f3f8900c2f45" providerId="ADAL" clId="{B0A1DF79-A09C-4490-8656-CD42D5025F68}" dt="2023-03-16T09:04:27.375" v="1" actId="47"/>
        <pc:sldMkLst>
          <pc:docMk/>
          <pc:sldMk cId="3558494429" sldId="2895"/>
        </pc:sldMkLst>
      </pc:sldChg>
      <pc:sldChg chg="add del">
        <pc:chgData name="Justina Ojom" userId="cbdaed7d-8d45-4372-a16a-f3f8900c2f45" providerId="ADAL" clId="{B0A1DF79-A09C-4490-8656-CD42D5025F68}" dt="2023-03-16T09:04:27.375" v="1" actId="47"/>
        <pc:sldMkLst>
          <pc:docMk/>
          <pc:sldMk cId="624718220" sldId="2896"/>
        </pc:sldMkLst>
      </pc:sldChg>
      <pc:sldChg chg="add del">
        <pc:chgData name="Justina Ojom" userId="cbdaed7d-8d45-4372-a16a-f3f8900c2f45" providerId="ADAL" clId="{B0A1DF79-A09C-4490-8656-CD42D5025F68}" dt="2023-03-16T09:04:27.375" v="1" actId="47"/>
        <pc:sldMkLst>
          <pc:docMk/>
          <pc:sldMk cId="2079980422" sldId="2897"/>
        </pc:sldMkLst>
      </pc:sldChg>
      <pc:sldChg chg="add del">
        <pc:chgData name="Justina Ojom" userId="cbdaed7d-8d45-4372-a16a-f3f8900c2f45" providerId="ADAL" clId="{B0A1DF79-A09C-4490-8656-CD42D5025F68}" dt="2023-03-16T09:04:27.375" v="1" actId="47"/>
        <pc:sldMkLst>
          <pc:docMk/>
          <pc:sldMk cId="4005858619" sldId="2899"/>
        </pc:sldMkLst>
      </pc:sldChg>
      <pc:sldChg chg="add del">
        <pc:chgData name="Justina Ojom" userId="cbdaed7d-8d45-4372-a16a-f3f8900c2f45" providerId="ADAL" clId="{B0A1DF79-A09C-4490-8656-CD42D5025F68}" dt="2023-03-16T09:04:27.375" v="1" actId="47"/>
        <pc:sldMkLst>
          <pc:docMk/>
          <pc:sldMk cId="3081058787" sldId="2900"/>
        </pc:sldMkLst>
      </pc:sldChg>
      <pc:sldChg chg="add del">
        <pc:chgData name="Justina Ojom" userId="cbdaed7d-8d45-4372-a16a-f3f8900c2f45" providerId="ADAL" clId="{B0A1DF79-A09C-4490-8656-CD42D5025F68}" dt="2023-03-16T09:04:27.375" v="1" actId="47"/>
        <pc:sldMkLst>
          <pc:docMk/>
          <pc:sldMk cId="1861636125" sldId="2901"/>
        </pc:sldMkLst>
      </pc:sldChg>
      <pc:sldChg chg="add del">
        <pc:chgData name="Justina Ojom" userId="cbdaed7d-8d45-4372-a16a-f3f8900c2f45" providerId="ADAL" clId="{B0A1DF79-A09C-4490-8656-CD42D5025F68}" dt="2023-03-16T09:04:27.375" v="1" actId="47"/>
        <pc:sldMkLst>
          <pc:docMk/>
          <pc:sldMk cId="2668638334" sldId="2902"/>
        </pc:sldMkLst>
      </pc:sldChg>
      <pc:sldChg chg="add del">
        <pc:chgData name="Justina Ojom" userId="cbdaed7d-8d45-4372-a16a-f3f8900c2f45" providerId="ADAL" clId="{B0A1DF79-A09C-4490-8656-CD42D5025F68}" dt="2023-03-16T09:04:27.375" v="1" actId="47"/>
        <pc:sldMkLst>
          <pc:docMk/>
          <pc:sldMk cId="2734713681" sldId="2904"/>
        </pc:sldMkLst>
      </pc:sldChg>
      <pc:sldChg chg="add del">
        <pc:chgData name="Justina Ojom" userId="cbdaed7d-8d45-4372-a16a-f3f8900c2f45" providerId="ADAL" clId="{B0A1DF79-A09C-4490-8656-CD42D5025F68}" dt="2023-03-16T09:04:27.375" v="1" actId="47"/>
        <pc:sldMkLst>
          <pc:docMk/>
          <pc:sldMk cId="4013298431" sldId="2905"/>
        </pc:sldMkLst>
      </pc:sldChg>
      <pc:sldChg chg="add del">
        <pc:chgData name="Justina Ojom" userId="cbdaed7d-8d45-4372-a16a-f3f8900c2f45" providerId="ADAL" clId="{B0A1DF79-A09C-4490-8656-CD42D5025F68}" dt="2023-03-16T09:04:27.375" v="1" actId="47"/>
        <pc:sldMkLst>
          <pc:docMk/>
          <pc:sldMk cId="2319628753" sldId="2906"/>
        </pc:sldMkLst>
      </pc:sldChg>
      <pc:sldChg chg="add del">
        <pc:chgData name="Justina Ojom" userId="cbdaed7d-8d45-4372-a16a-f3f8900c2f45" providerId="ADAL" clId="{B0A1DF79-A09C-4490-8656-CD42D5025F68}" dt="2023-03-16T09:04:27.375" v="1" actId="47"/>
        <pc:sldMkLst>
          <pc:docMk/>
          <pc:sldMk cId="3906722615" sldId="2908"/>
        </pc:sldMkLst>
      </pc:sldChg>
      <pc:sldChg chg="add del">
        <pc:chgData name="Justina Ojom" userId="cbdaed7d-8d45-4372-a16a-f3f8900c2f45" providerId="ADAL" clId="{B0A1DF79-A09C-4490-8656-CD42D5025F68}" dt="2023-03-16T09:04:27.375" v="1" actId="47"/>
        <pc:sldMkLst>
          <pc:docMk/>
          <pc:sldMk cId="974243910" sldId="2909"/>
        </pc:sldMkLst>
      </pc:sldChg>
      <pc:sldChg chg="add del">
        <pc:chgData name="Justina Ojom" userId="cbdaed7d-8d45-4372-a16a-f3f8900c2f45" providerId="ADAL" clId="{B0A1DF79-A09C-4490-8656-CD42D5025F68}" dt="2023-03-16T09:04:27.375" v="1" actId="47"/>
        <pc:sldMkLst>
          <pc:docMk/>
          <pc:sldMk cId="1947344483" sldId="2911"/>
        </pc:sldMkLst>
      </pc:sldChg>
      <pc:sldChg chg="add del">
        <pc:chgData name="Justina Ojom" userId="cbdaed7d-8d45-4372-a16a-f3f8900c2f45" providerId="ADAL" clId="{B0A1DF79-A09C-4490-8656-CD42D5025F68}" dt="2023-03-16T09:04:27.375" v="1" actId="47"/>
        <pc:sldMkLst>
          <pc:docMk/>
          <pc:sldMk cId="3672062356" sldId="2912"/>
        </pc:sldMkLst>
      </pc:sldChg>
      <pc:sldChg chg="add del">
        <pc:chgData name="Justina Ojom" userId="cbdaed7d-8d45-4372-a16a-f3f8900c2f45" providerId="ADAL" clId="{B0A1DF79-A09C-4490-8656-CD42D5025F68}" dt="2023-03-16T09:04:27.375" v="1" actId="47"/>
        <pc:sldMkLst>
          <pc:docMk/>
          <pc:sldMk cId="882442207" sldId="2913"/>
        </pc:sldMkLst>
      </pc:sldChg>
      <pc:sldChg chg="add del">
        <pc:chgData name="Justina Ojom" userId="cbdaed7d-8d45-4372-a16a-f3f8900c2f45" providerId="ADAL" clId="{B0A1DF79-A09C-4490-8656-CD42D5025F68}" dt="2023-03-16T09:04:27.375" v="1" actId="47"/>
        <pc:sldMkLst>
          <pc:docMk/>
          <pc:sldMk cId="1375994639" sldId="2914"/>
        </pc:sldMkLst>
      </pc:sldChg>
      <pc:sldChg chg="add del">
        <pc:chgData name="Justina Ojom" userId="cbdaed7d-8d45-4372-a16a-f3f8900c2f45" providerId="ADAL" clId="{B0A1DF79-A09C-4490-8656-CD42D5025F68}" dt="2023-03-16T09:04:27.375" v="1" actId="47"/>
        <pc:sldMkLst>
          <pc:docMk/>
          <pc:sldMk cId="729824789" sldId="2915"/>
        </pc:sldMkLst>
      </pc:sldChg>
      <pc:sldChg chg="add del">
        <pc:chgData name="Justina Ojom" userId="cbdaed7d-8d45-4372-a16a-f3f8900c2f45" providerId="ADAL" clId="{B0A1DF79-A09C-4490-8656-CD42D5025F68}" dt="2023-03-16T09:04:27.375" v="1" actId="47"/>
        <pc:sldMkLst>
          <pc:docMk/>
          <pc:sldMk cId="452746987" sldId="2916"/>
        </pc:sldMkLst>
      </pc:sldChg>
      <pc:sldChg chg="add del">
        <pc:chgData name="Justina Ojom" userId="cbdaed7d-8d45-4372-a16a-f3f8900c2f45" providerId="ADAL" clId="{B0A1DF79-A09C-4490-8656-CD42D5025F68}" dt="2023-03-16T09:04:27.375" v="1" actId="47"/>
        <pc:sldMkLst>
          <pc:docMk/>
          <pc:sldMk cId="550725140" sldId="2918"/>
        </pc:sldMkLst>
      </pc:sldChg>
      <pc:sldChg chg="add del">
        <pc:chgData name="Justina Ojom" userId="cbdaed7d-8d45-4372-a16a-f3f8900c2f45" providerId="ADAL" clId="{B0A1DF79-A09C-4490-8656-CD42D5025F68}" dt="2023-03-16T09:04:27.375" v="1" actId="47"/>
        <pc:sldMkLst>
          <pc:docMk/>
          <pc:sldMk cId="1807721201" sldId="2920"/>
        </pc:sldMkLst>
      </pc:sldChg>
      <pc:sldChg chg="add del">
        <pc:chgData name="Justina Ojom" userId="cbdaed7d-8d45-4372-a16a-f3f8900c2f45" providerId="ADAL" clId="{B0A1DF79-A09C-4490-8656-CD42D5025F68}" dt="2023-03-16T09:04:27.375" v="1" actId="47"/>
        <pc:sldMkLst>
          <pc:docMk/>
          <pc:sldMk cId="3891858837" sldId="2921"/>
        </pc:sldMkLst>
      </pc:sldChg>
      <pc:sldChg chg="add del">
        <pc:chgData name="Justina Ojom" userId="cbdaed7d-8d45-4372-a16a-f3f8900c2f45" providerId="ADAL" clId="{B0A1DF79-A09C-4490-8656-CD42D5025F68}" dt="2023-03-16T09:04:27.375" v="1" actId="47"/>
        <pc:sldMkLst>
          <pc:docMk/>
          <pc:sldMk cId="1681199772" sldId="2922"/>
        </pc:sldMkLst>
      </pc:sldChg>
      <pc:sldChg chg="add del">
        <pc:chgData name="Justina Ojom" userId="cbdaed7d-8d45-4372-a16a-f3f8900c2f45" providerId="ADAL" clId="{B0A1DF79-A09C-4490-8656-CD42D5025F68}" dt="2023-03-16T09:04:27.375" v="1" actId="47"/>
        <pc:sldMkLst>
          <pc:docMk/>
          <pc:sldMk cId="2301384447" sldId="2923"/>
        </pc:sldMkLst>
      </pc:sldChg>
      <pc:sldChg chg="add del">
        <pc:chgData name="Justina Ojom" userId="cbdaed7d-8d45-4372-a16a-f3f8900c2f45" providerId="ADAL" clId="{B0A1DF79-A09C-4490-8656-CD42D5025F68}" dt="2023-03-16T09:08:23.157" v="34" actId="18676"/>
        <pc:sldMkLst>
          <pc:docMk/>
          <pc:sldMk cId="3327648976" sldId="2924"/>
        </pc:sldMkLst>
      </pc:sldChg>
      <pc:sldChg chg="add del">
        <pc:chgData name="Justina Ojom" userId="cbdaed7d-8d45-4372-a16a-f3f8900c2f45" providerId="ADAL" clId="{B0A1DF79-A09C-4490-8656-CD42D5025F68}" dt="2023-03-16T09:04:27.375" v="1" actId="47"/>
        <pc:sldMkLst>
          <pc:docMk/>
          <pc:sldMk cId="1828478664" sldId="2925"/>
        </pc:sldMkLst>
      </pc:sldChg>
      <pc:sldChg chg="add del">
        <pc:chgData name="Justina Ojom" userId="cbdaed7d-8d45-4372-a16a-f3f8900c2f45" providerId="ADAL" clId="{B0A1DF79-A09C-4490-8656-CD42D5025F68}" dt="2023-03-16T09:04:27.375" v="1" actId="47"/>
        <pc:sldMkLst>
          <pc:docMk/>
          <pc:sldMk cId="1266056057" sldId="2926"/>
        </pc:sldMkLst>
      </pc:sldChg>
      <pc:sldChg chg="add del">
        <pc:chgData name="Justina Ojom" userId="cbdaed7d-8d45-4372-a16a-f3f8900c2f45" providerId="ADAL" clId="{B0A1DF79-A09C-4490-8656-CD42D5025F68}" dt="2023-03-16T09:04:27.375" v="1" actId="47"/>
        <pc:sldMkLst>
          <pc:docMk/>
          <pc:sldMk cId="2779516320" sldId="2928"/>
        </pc:sldMkLst>
      </pc:sldChg>
      <pc:sldChg chg="add del">
        <pc:chgData name="Justina Ojom" userId="cbdaed7d-8d45-4372-a16a-f3f8900c2f45" providerId="ADAL" clId="{B0A1DF79-A09C-4490-8656-CD42D5025F68}" dt="2023-03-16T09:04:27.375" v="1" actId="47"/>
        <pc:sldMkLst>
          <pc:docMk/>
          <pc:sldMk cId="3823651645" sldId="2929"/>
        </pc:sldMkLst>
      </pc:sldChg>
      <pc:sldChg chg="add del">
        <pc:chgData name="Justina Ojom" userId="cbdaed7d-8d45-4372-a16a-f3f8900c2f45" providerId="ADAL" clId="{B0A1DF79-A09C-4490-8656-CD42D5025F68}" dt="2023-03-16T09:04:27.375" v="1" actId="47"/>
        <pc:sldMkLst>
          <pc:docMk/>
          <pc:sldMk cId="474374614" sldId="2930"/>
        </pc:sldMkLst>
      </pc:sldChg>
      <pc:sldChg chg="add del">
        <pc:chgData name="Justina Ojom" userId="cbdaed7d-8d45-4372-a16a-f3f8900c2f45" providerId="ADAL" clId="{B0A1DF79-A09C-4490-8656-CD42D5025F68}" dt="2023-03-16T09:04:27.375" v="1" actId="47"/>
        <pc:sldMkLst>
          <pc:docMk/>
          <pc:sldMk cId="3591706941" sldId="2931"/>
        </pc:sldMkLst>
      </pc:sldChg>
      <pc:sldChg chg="add del">
        <pc:chgData name="Justina Ojom" userId="cbdaed7d-8d45-4372-a16a-f3f8900c2f45" providerId="ADAL" clId="{B0A1DF79-A09C-4490-8656-CD42D5025F68}" dt="2023-03-16T09:04:27.375" v="1" actId="47"/>
        <pc:sldMkLst>
          <pc:docMk/>
          <pc:sldMk cId="3492116132" sldId="2932"/>
        </pc:sldMkLst>
      </pc:sldChg>
      <pc:sldChg chg="add del">
        <pc:chgData name="Justina Ojom" userId="cbdaed7d-8d45-4372-a16a-f3f8900c2f45" providerId="ADAL" clId="{B0A1DF79-A09C-4490-8656-CD42D5025F68}" dt="2023-03-16T09:04:27.375" v="1" actId="47"/>
        <pc:sldMkLst>
          <pc:docMk/>
          <pc:sldMk cId="2293805717" sldId="2933"/>
        </pc:sldMkLst>
      </pc:sldChg>
      <pc:sldChg chg="add del">
        <pc:chgData name="Justina Ojom" userId="cbdaed7d-8d45-4372-a16a-f3f8900c2f45" providerId="ADAL" clId="{B0A1DF79-A09C-4490-8656-CD42D5025F68}" dt="2023-03-16T09:08:32.886" v="36" actId="18676"/>
        <pc:sldMkLst>
          <pc:docMk/>
          <pc:sldMk cId="3627021413" sldId="2934"/>
        </pc:sldMkLst>
      </pc:sldChg>
      <pc:sldChg chg="add del">
        <pc:chgData name="Justina Ojom" userId="cbdaed7d-8d45-4372-a16a-f3f8900c2f45" providerId="ADAL" clId="{B0A1DF79-A09C-4490-8656-CD42D5025F68}" dt="2023-03-16T09:04:27.375" v="1" actId="47"/>
        <pc:sldMkLst>
          <pc:docMk/>
          <pc:sldMk cId="3947461985" sldId="2935"/>
        </pc:sldMkLst>
      </pc:sldChg>
      <pc:sldChg chg="add del">
        <pc:chgData name="Justina Ojom" userId="cbdaed7d-8d45-4372-a16a-f3f8900c2f45" providerId="ADAL" clId="{B0A1DF79-A09C-4490-8656-CD42D5025F68}" dt="2023-03-16T09:04:27.375" v="1" actId="47"/>
        <pc:sldMkLst>
          <pc:docMk/>
          <pc:sldMk cId="3862230884" sldId="2937"/>
        </pc:sldMkLst>
      </pc:sldChg>
      <pc:sldChg chg="add del">
        <pc:chgData name="Justina Ojom" userId="cbdaed7d-8d45-4372-a16a-f3f8900c2f45" providerId="ADAL" clId="{B0A1DF79-A09C-4490-8656-CD42D5025F68}" dt="2023-03-16T09:04:27.375" v="1" actId="47"/>
        <pc:sldMkLst>
          <pc:docMk/>
          <pc:sldMk cId="3236245809" sldId="2939"/>
        </pc:sldMkLst>
      </pc:sldChg>
      <pc:sldChg chg="add del">
        <pc:chgData name="Justina Ojom" userId="cbdaed7d-8d45-4372-a16a-f3f8900c2f45" providerId="ADAL" clId="{B0A1DF79-A09C-4490-8656-CD42D5025F68}" dt="2023-03-16T09:04:27.375" v="1" actId="47"/>
        <pc:sldMkLst>
          <pc:docMk/>
          <pc:sldMk cId="2440943301" sldId="2941"/>
        </pc:sldMkLst>
      </pc:sldChg>
      <pc:sldChg chg="add del">
        <pc:chgData name="Justina Ojom" userId="cbdaed7d-8d45-4372-a16a-f3f8900c2f45" providerId="ADAL" clId="{B0A1DF79-A09C-4490-8656-CD42D5025F68}" dt="2023-03-16T09:04:27.375" v="1" actId="47"/>
        <pc:sldMkLst>
          <pc:docMk/>
          <pc:sldMk cId="1737002592" sldId="2945"/>
        </pc:sldMkLst>
      </pc:sldChg>
      <pc:sldChg chg="add del">
        <pc:chgData name="Justina Ojom" userId="cbdaed7d-8d45-4372-a16a-f3f8900c2f45" providerId="ADAL" clId="{B0A1DF79-A09C-4490-8656-CD42D5025F68}" dt="2023-03-16T09:08:32.886" v="36" actId="18676"/>
        <pc:sldMkLst>
          <pc:docMk/>
          <pc:sldMk cId="3193607885" sldId="2946"/>
        </pc:sldMkLst>
      </pc:sldChg>
      <pc:sldChg chg="add del">
        <pc:chgData name="Justina Ojom" userId="cbdaed7d-8d45-4372-a16a-f3f8900c2f45" providerId="ADAL" clId="{B0A1DF79-A09C-4490-8656-CD42D5025F68}" dt="2023-03-16T09:09:26.976" v="41" actId="47"/>
        <pc:sldMkLst>
          <pc:docMk/>
          <pc:sldMk cId="3001555927" sldId="2950"/>
        </pc:sldMkLst>
      </pc:sldChg>
      <pc:sldChg chg="add del">
        <pc:chgData name="Justina Ojom" userId="cbdaed7d-8d45-4372-a16a-f3f8900c2f45" providerId="ADAL" clId="{B0A1DF79-A09C-4490-8656-CD42D5025F68}" dt="2023-03-16T09:09:26.976" v="41" actId="47"/>
        <pc:sldMkLst>
          <pc:docMk/>
          <pc:sldMk cId="2219429825" sldId="2951"/>
        </pc:sldMkLst>
      </pc:sldChg>
      <pc:sldChg chg="add del">
        <pc:chgData name="Justina Ojom" userId="cbdaed7d-8d45-4372-a16a-f3f8900c2f45" providerId="ADAL" clId="{B0A1DF79-A09C-4490-8656-CD42D5025F68}" dt="2023-03-16T09:09:26.976" v="41" actId="47"/>
        <pc:sldMkLst>
          <pc:docMk/>
          <pc:sldMk cId="823746865" sldId="2952"/>
        </pc:sldMkLst>
      </pc:sldChg>
      <pc:sldChg chg="add del">
        <pc:chgData name="Justina Ojom" userId="cbdaed7d-8d45-4372-a16a-f3f8900c2f45" providerId="ADAL" clId="{B0A1DF79-A09C-4490-8656-CD42D5025F68}" dt="2023-03-16T09:09:26.976" v="41" actId="47"/>
        <pc:sldMkLst>
          <pc:docMk/>
          <pc:sldMk cId="2292659962" sldId="2953"/>
        </pc:sldMkLst>
      </pc:sldChg>
      <pc:sldChg chg="add del">
        <pc:chgData name="Justina Ojom" userId="cbdaed7d-8d45-4372-a16a-f3f8900c2f45" providerId="ADAL" clId="{B0A1DF79-A09C-4490-8656-CD42D5025F68}" dt="2023-03-16T09:09:26.976" v="41" actId="47"/>
        <pc:sldMkLst>
          <pc:docMk/>
          <pc:sldMk cId="71851344" sldId="2955"/>
        </pc:sldMkLst>
      </pc:sldChg>
      <pc:sldChg chg="add del">
        <pc:chgData name="Justina Ojom" userId="cbdaed7d-8d45-4372-a16a-f3f8900c2f45" providerId="ADAL" clId="{B0A1DF79-A09C-4490-8656-CD42D5025F68}" dt="2023-03-16T09:09:26.976" v="41" actId="47"/>
        <pc:sldMkLst>
          <pc:docMk/>
          <pc:sldMk cId="3272131635" sldId="2956"/>
        </pc:sldMkLst>
      </pc:sldChg>
      <pc:sldChg chg="add del">
        <pc:chgData name="Justina Ojom" userId="cbdaed7d-8d45-4372-a16a-f3f8900c2f45" providerId="ADAL" clId="{B0A1DF79-A09C-4490-8656-CD42D5025F68}" dt="2023-03-16T09:09:26.976" v="41" actId="47"/>
        <pc:sldMkLst>
          <pc:docMk/>
          <pc:sldMk cId="1638072530" sldId="2957"/>
        </pc:sldMkLst>
      </pc:sldChg>
      <pc:sldChg chg="add del">
        <pc:chgData name="Justina Ojom" userId="cbdaed7d-8d45-4372-a16a-f3f8900c2f45" providerId="ADAL" clId="{B0A1DF79-A09C-4490-8656-CD42D5025F68}" dt="2023-03-16T09:09:26.976" v="41" actId="47"/>
        <pc:sldMkLst>
          <pc:docMk/>
          <pc:sldMk cId="4052987844" sldId="2958"/>
        </pc:sldMkLst>
      </pc:sldChg>
      <pc:sldChg chg="add del">
        <pc:chgData name="Justina Ojom" userId="cbdaed7d-8d45-4372-a16a-f3f8900c2f45" providerId="ADAL" clId="{B0A1DF79-A09C-4490-8656-CD42D5025F68}" dt="2023-03-16T09:08:09.593" v="32" actId="18676"/>
        <pc:sldMkLst>
          <pc:docMk/>
          <pc:sldMk cId="1254284877" sldId="2960"/>
        </pc:sldMkLst>
      </pc:sldChg>
      <pc:sldChg chg="add del">
        <pc:chgData name="Justina Ojom" userId="cbdaed7d-8d45-4372-a16a-f3f8900c2f45" providerId="ADAL" clId="{B0A1DF79-A09C-4490-8656-CD42D5025F68}" dt="2023-03-16T09:08:09.593" v="32" actId="18676"/>
        <pc:sldMkLst>
          <pc:docMk/>
          <pc:sldMk cId="3261185955" sldId="2961"/>
        </pc:sldMkLst>
      </pc:sldChg>
      <pc:sldChg chg="add del">
        <pc:chgData name="Justina Ojom" userId="cbdaed7d-8d45-4372-a16a-f3f8900c2f45" providerId="ADAL" clId="{B0A1DF79-A09C-4490-8656-CD42D5025F68}" dt="2023-03-16T09:08:09.593" v="32" actId="18676"/>
        <pc:sldMkLst>
          <pc:docMk/>
          <pc:sldMk cId="333560081" sldId="2962"/>
        </pc:sldMkLst>
      </pc:sldChg>
      <pc:sldChg chg="add del">
        <pc:chgData name="Justina Ojom" userId="cbdaed7d-8d45-4372-a16a-f3f8900c2f45" providerId="ADAL" clId="{B0A1DF79-A09C-4490-8656-CD42D5025F68}" dt="2023-03-16T09:08:09.593" v="32" actId="18676"/>
        <pc:sldMkLst>
          <pc:docMk/>
          <pc:sldMk cId="3180165260" sldId="2963"/>
        </pc:sldMkLst>
      </pc:sldChg>
      <pc:sldChg chg="add del">
        <pc:chgData name="Justina Ojom" userId="cbdaed7d-8d45-4372-a16a-f3f8900c2f45" providerId="ADAL" clId="{B0A1DF79-A09C-4490-8656-CD42D5025F68}" dt="2023-03-16T09:08:09.593" v="32" actId="18676"/>
        <pc:sldMkLst>
          <pc:docMk/>
          <pc:sldMk cId="3370846437" sldId="2964"/>
        </pc:sldMkLst>
      </pc:sldChg>
      <pc:sldChg chg="add del">
        <pc:chgData name="Justina Ojom" userId="cbdaed7d-8d45-4372-a16a-f3f8900c2f45" providerId="ADAL" clId="{B0A1DF79-A09C-4490-8656-CD42D5025F68}" dt="2023-03-16T09:08:09.593" v="32" actId="18676"/>
        <pc:sldMkLst>
          <pc:docMk/>
          <pc:sldMk cId="1364390705" sldId="2965"/>
        </pc:sldMkLst>
      </pc:sldChg>
      <pc:sldChg chg="add del">
        <pc:chgData name="Justina Ojom" userId="cbdaed7d-8d45-4372-a16a-f3f8900c2f45" providerId="ADAL" clId="{B0A1DF79-A09C-4490-8656-CD42D5025F68}" dt="2023-03-16T09:08:23.157" v="34" actId="18676"/>
        <pc:sldMkLst>
          <pc:docMk/>
          <pc:sldMk cId="2098844526" sldId="2966"/>
        </pc:sldMkLst>
      </pc:sldChg>
      <pc:sldChg chg="add del">
        <pc:chgData name="Justina Ojom" userId="cbdaed7d-8d45-4372-a16a-f3f8900c2f45" providerId="ADAL" clId="{B0A1DF79-A09C-4490-8656-CD42D5025F68}" dt="2023-03-16T09:08:23.157" v="34" actId="18676"/>
        <pc:sldMkLst>
          <pc:docMk/>
          <pc:sldMk cId="2213763651" sldId="2968"/>
        </pc:sldMkLst>
      </pc:sldChg>
      <pc:sldChg chg="add del">
        <pc:chgData name="Justina Ojom" userId="cbdaed7d-8d45-4372-a16a-f3f8900c2f45" providerId="ADAL" clId="{B0A1DF79-A09C-4490-8656-CD42D5025F68}" dt="2023-03-16T09:08:23.157" v="34" actId="18676"/>
        <pc:sldMkLst>
          <pc:docMk/>
          <pc:sldMk cId="1643646732" sldId="2970"/>
        </pc:sldMkLst>
      </pc:sldChg>
      <pc:sldChg chg="add del">
        <pc:chgData name="Justina Ojom" userId="cbdaed7d-8d45-4372-a16a-f3f8900c2f45" providerId="ADAL" clId="{B0A1DF79-A09C-4490-8656-CD42D5025F68}" dt="2023-03-16T09:08:27.912" v="35" actId="18676"/>
        <pc:sldMkLst>
          <pc:docMk/>
          <pc:sldMk cId="1211013815" sldId="2972"/>
        </pc:sldMkLst>
      </pc:sldChg>
      <pc:sldChg chg="add del">
        <pc:chgData name="Justina Ojom" userId="cbdaed7d-8d45-4372-a16a-f3f8900c2f45" providerId="ADAL" clId="{B0A1DF79-A09C-4490-8656-CD42D5025F68}" dt="2023-03-16T09:08:27.912" v="35" actId="18676"/>
        <pc:sldMkLst>
          <pc:docMk/>
          <pc:sldMk cId="9472667" sldId="2974"/>
        </pc:sldMkLst>
      </pc:sldChg>
      <pc:sldChg chg="add del">
        <pc:chgData name="Justina Ojom" userId="cbdaed7d-8d45-4372-a16a-f3f8900c2f45" providerId="ADAL" clId="{B0A1DF79-A09C-4490-8656-CD42D5025F68}" dt="2023-03-16T09:08:27.912" v="35" actId="18676"/>
        <pc:sldMkLst>
          <pc:docMk/>
          <pc:sldMk cId="760546773" sldId="2975"/>
        </pc:sldMkLst>
      </pc:sldChg>
      <pc:sldChg chg="add del">
        <pc:chgData name="Justina Ojom" userId="cbdaed7d-8d45-4372-a16a-f3f8900c2f45" providerId="ADAL" clId="{B0A1DF79-A09C-4490-8656-CD42D5025F68}" dt="2023-03-16T09:08:32.886" v="36" actId="18676"/>
        <pc:sldMkLst>
          <pc:docMk/>
          <pc:sldMk cId="191630964" sldId="2976"/>
        </pc:sldMkLst>
      </pc:sldChg>
      <pc:sldChg chg="add del">
        <pc:chgData name="Justina Ojom" userId="cbdaed7d-8d45-4372-a16a-f3f8900c2f45" providerId="ADAL" clId="{B0A1DF79-A09C-4490-8656-CD42D5025F68}" dt="2023-03-16T09:08:32.886" v="36" actId="18676"/>
        <pc:sldMkLst>
          <pc:docMk/>
          <pc:sldMk cId="1063910553" sldId="2978"/>
        </pc:sldMkLst>
      </pc:sldChg>
      <pc:sldChg chg="add del">
        <pc:chgData name="Justina Ojom" userId="cbdaed7d-8d45-4372-a16a-f3f8900c2f45" providerId="ADAL" clId="{B0A1DF79-A09C-4490-8656-CD42D5025F68}" dt="2023-03-16T09:08:32.886" v="36" actId="18676"/>
        <pc:sldMkLst>
          <pc:docMk/>
          <pc:sldMk cId="97399426" sldId="2979"/>
        </pc:sldMkLst>
      </pc:sldChg>
      <pc:sldChg chg="add del">
        <pc:chgData name="Justina Ojom" userId="cbdaed7d-8d45-4372-a16a-f3f8900c2f45" providerId="ADAL" clId="{B0A1DF79-A09C-4490-8656-CD42D5025F68}" dt="2023-03-16T09:09:26.976" v="41" actId="47"/>
        <pc:sldMkLst>
          <pc:docMk/>
          <pc:sldMk cId="8064555" sldId="2982"/>
        </pc:sldMkLst>
      </pc:sldChg>
      <pc:sldChg chg="add del">
        <pc:chgData name="Justina Ojom" userId="cbdaed7d-8d45-4372-a16a-f3f8900c2f45" providerId="ADAL" clId="{B0A1DF79-A09C-4490-8656-CD42D5025F68}" dt="2023-03-16T09:09:26.976" v="41" actId="47"/>
        <pc:sldMkLst>
          <pc:docMk/>
          <pc:sldMk cId="1617463903" sldId="2986"/>
        </pc:sldMkLst>
      </pc:sldChg>
      <pc:sldChg chg="addSp delSp modSp add del mod">
        <pc:chgData name="Justina Ojom" userId="cbdaed7d-8d45-4372-a16a-f3f8900c2f45" providerId="ADAL" clId="{B0A1DF79-A09C-4490-8656-CD42D5025F68}" dt="2023-03-16T09:08:09.593" v="32" actId="18676"/>
        <pc:sldMkLst>
          <pc:docMk/>
          <pc:sldMk cId="2991460679" sldId="2987"/>
        </pc:sldMkLst>
        <pc:spChg chg="del">
          <ac:chgData name="Justina Ojom" userId="cbdaed7d-8d45-4372-a16a-f3f8900c2f45" providerId="ADAL" clId="{B0A1DF79-A09C-4490-8656-CD42D5025F68}" dt="2023-03-16T09:04:52.825" v="8" actId="478"/>
          <ac:spMkLst>
            <pc:docMk/>
            <pc:sldMk cId="2991460679" sldId="2987"/>
            <ac:spMk id="2" creationId="{77A070E9-B536-030D-4D7C-31CFF46DDADB}"/>
          </ac:spMkLst>
        </pc:spChg>
        <pc:spChg chg="del">
          <ac:chgData name="Justina Ojom" userId="cbdaed7d-8d45-4372-a16a-f3f8900c2f45" providerId="ADAL" clId="{B0A1DF79-A09C-4490-8656-CD42D5025F68}" dt="2023-03-16T09:04:52.825" v="8" actId="478"/>
          <ac:spMkLst>
            <pc:docMk/>
            <pc:sldMk cId="2991460679" sldId="2987"/>
            <ac:spMk id="3" creationId="{72489B61-510F-2AA4-8810-D0AABBC930E6}"/>
          </ac:spMkLst>
        </pc:spChg>
        <pc:spChg chg="del">
          <ac:chgData name="Justina Ojom" userId="cbdaed7d-8d45-4372-a16a-f3f8900c2f45" providerId="ADAL" clId="{B0A1DF79-A09C-4490-8656-CD42D5025F68}" dt="2023-03-16T09:04:52.825" v="8" actId="478"/>
          <ac:spMkLst>
            <pc:docMk/>
            <pc:sldMk cId="2991460679" sldId="2987"/>
            <ac:spMk id="4" creationId="{A67B7E3D-B95C-B5DB-2F92-0F531FD15073}"/>
          </ac:spMkLst>
        </pc:spChg>
        <pc:spChg chg="del">
          <ac:chgData name="Justina Ojom" userId="cbdaed7d-8d45-4372-a16a-f3f8900c2f45" providerId="ADAL" clId="{B0A1DF79-A09C-4490-8656-CD42D5025F68}" dt="2023-03-16T09:04:52.825" v="8" actId="478"/>
          <ac:spMkLst>
            <pc:docMk/>
            <pc:sldMk cId="2991460679" sldId="2987"/>
            <ac:spMk id="5" creationId="{9C209CC3-34D8-EF81-D916-3532265CC9F5}"/>
          </ac:spMkLst>
        </pc:spChg>
        <pc:spChg chg="del">
          <ac:chgData name="Justina Ojom" userId="cbdaed7d-8d45-4372-a16a-f3f8900c2f45" providerId="ADAL" clId="{B0A1DF79-A09C-4490-8656-CD42D5025F68}" dt="2023-03-16T09:04:52.825" v="8" actId="478"/>
          <ac:spMkLst>
            <pc:docMk/>
            <pc:sldMk cId="2991460679" sldId="2987"/>
            <ac:spMk id="6" creationId="{7CD6D25B-29AD-D44B-C41D-CCC2176039E0}"/>
          </ac:spMkLst>
        </pc:spChg>
        <pc:spChg chg="del">
          <ac:chgData name="Justina Ojom" userId="cbdaed7d-8d45-4372-a16a-f3f8900c2f45" providerId="ADAL" clId="{B0A1DF79-A09C-4490-8656-CD42D5025F68}" dt="2023-03-16T09:04:52.825" v="8" actId="478"/>
          <ac:spMkLst>
            <pc:docMk/>
            <pc:sldMk cId="2991460679" sldId="2987"/>
            <ac:spMk id="7" creationId="{312EABCD-F5C7-CBB0-EF52-B1BADD0DE2F4}"/>
          </ac:spMkLst>
        </pc:spChg>
        <pc:spChg chg="del">
          <ac:chgData name="Justina Ojom" userId="cbdaed7d-8d45-4372-a16a-f3f8900c2f45" providerId="ADAL" clId="{B0A1DF79-A09C-4490-8656-CD42D5025F68}" dt="2023-03-16T09:04:52.825" v="8" actId="478"/>
          <ac:spMkLst>
            <pc:docMk/>
            <pc:sldMk cId="2991460679" sldId="2987"/>
            <ac:spMk id="8" creationId="{E4E87CE7-445B-1505-782B-7E576BD2C48D}"/>
          </ac:spMkLst>
        </pc:spChg>
        <pc:spChg chg="del">
          <ac:chgData name="Justina Ojom" userId="cbdaed7d-8d45-4372-a16a-f3f8900c2f45" providerId="ADAL" clId="{B0A1DF79-A09C-4490-8656-CD42D5025F68}" dt="2023-03-16T09:04:52.825" v="8" actId="478"/>
          <ac:spMkLst>
            <pc:docMk/>
            <pc:sldMk cId="2991460679" sldId="2987"/>
            <ac:spMk id="9" creationId="{9621E677-F213-D61C-8E7D-58A801BECE42}"/>
          </ac:spMkLst>
        </pc:spChg>
        <pc:spChg chg="del">
          <ac:chgData name="Justina Ojom" userId="cbdaed7d-8d45-4372-a16a-f3f8900c2f45" providerId="ADAL" clId="{B0A1DF79-A09C-4490-8656-CD42D5025F68}" dt="2023-03-16T09:04:52.825" v="8" actId="478"/>
          <ac:spMkLst>
            <pc:docMk/>
            <pc:sldMk cId="2991460679" sldId="2987"/>
            <ac:spMk id="10" creationId="{607D5670-2115-9214-17D1-BADB1F7D6D57}"/>
          </ac:spMkLst>
        </pc:spChg>
        <pc:spChg chg="del">
          <ac:chgData name="Justina Ojom" userId="cbdaed7d-8d45-4372-a16a-f3f8900c2f45" providerId="ADAL" clId="{B0A1DF79-A09C-4490-8656-CD42D5025F68}" dt="2023-03-16T09:04:52.825" v="8" actId="478"/>
          <ac:spMkLst>
            <pc:docMk/>
            <pc:sldMk cId="2991460679" sldId="2987"/>
            <ac:spMk id="11" creationId="{E85E4540-2BFF-459A-C675-07C2E3B7FE6B}"/>
          </ac:spMkLst>
        </pc:spChg>
        <pc:spChg chg="del">
          <ac:chgData name="Justina Ojom" userId="cbdaed7d-8d45-4372-a16a-f3f8900c2f45" providerId="ADAL" clId="{B0A1DF79-A09C-4490-8656-CD42D5025F68}" dt="2023-03-16T09:04:52.825" v="8" actId="478"/>
          <ac:spMkLst>
            <pc:docMk/>
            <pc:sldMk cId="2991460679" sldId="2987"/>
            <ac:spMk id="15" creationId="{8A81E4BE-C729-5B62-6884-46FD1C0E6D95}"/>
          </ac:spMkLst>
        </pc:spChg>
        <pc:spChg chg="add mod">
          <ac:chgData name="Justina Ojom" userId="cbdaed7d-8d45-4372-a16a-f3f8900c2f45" providerId="ADAL" clId="{B0A1DF79-A09C-4490-8656-CD42D5025F68}" dt="2023-03-16T09:04:53.179" v="9"/>
          <ac:spMkLst>
            <pc:docMk/>
            <pc:sldMk cId="2991460679" sldId="2987"/>
            <ac:spMk id="16" creationId="{E170174B-C9B9-77C2-6C8E-B1A501F43E96}"/>
          </ac:spMkLst>
        </pc:spChg>
        <pc:spChg chg="add mod">
          <ac:chgData name="Justina Ojom" userId="cbdaed7d-8d45-4372-a16a-f3f8900c2f45" providerId="ADAL" clId="{B0A1DF79-A09C-4490-8656-CD42D5025F68}" dt="2023-03-16T09:04:53.179" v="9"/>
          <ac:spMkLst>
            <pc:docMk/>
            <pc:sldMk cId="2991460679" sldId="2987"/>
            <ac:spMk id="17" creationId="{E968975D-74F6-D216-6B12-FF589C423331}"/>
          </ac:spMkLst>
        </pc:spChg>
        <pc:spChg chg="add mod">
          <ac:chgData name="Justina Ojom" userId="cbdaed7d-8d45-4372-a16a-f3f8900c2f45" providerId="ADAL" clId="{B0A1DF79-A09C-4490-8656-CD42D5025F68}" dt="2023-03-16T09:04:53.179" v="9"/>
          <ac:spMkLst>
            <pc:docMk/>
            <pc:sldMk cId="2991460679" sldId="2987"/>
            <ac:spMk id="18" creationId="{C1470E12-517C-C1A3-B646-4655A0F8E052}"/>
          </ac:spMkLst>
        </pc:spChg>
        <pc:spChg chg="add mod">
          <ac:chgData name="Justina Ojom" userId="cbdaed7d-8d45-4372-a16a-f3f8900c2f45" providerId="ADAL" clId="{B0A1DF79-A09C-4490-8656-CD42D5025F68}" dt="2023-03-16T09:04:53.179" v="9"/>
          <ac:spMkLst>
            <pc:docMk/>
            <pc:sldMk cId="2991460679" sldId="2987"/>
            <ac:spMk id="19" creationId="{254D0DEC-DB4F-5467-6426-A6277C885A91}"/>
          </ac:spMkLst>
        </pc:spChg>
        <pc:spChg chg="add mod">
          <ac:chgData name="Justina Ojom" userId="cbdaed7d-8d45-4372-a16a-f3f8900c2f45" providerId="ADAL" clId="{B0A1DF79-A09C-4490-8656-CD42D5025F68}" dt="2023-03-16T09:04:53.179" v="9"/>
          <ac:spMkLst>
            <pc:docMk/>
            <pc:sldMk cId="2991460679" sldId="2987"/>
            <ac:spMk id="20" creationId="{794F4006-7CD0-5E31-8D65-C6F5B40C42AC}"/>
          </ac:spMkLst>
        </pc:spChg>
        <pc:spChg chg="mod">
          <ac:chgData name="Justina Ojom" userId="cbdaed7d-8d45-4372-a16a-f3f8900c2f45" providerId="ADAL" clId="{B0A1DF79-A09C-4490-8656-CD42D5025F68}" dt="2023-03-16T09:04:53.179" v="9"/>
          <ac:spMkLst>
            <pc:docMk/>
            <pc:sldMk cId="2991460679" sldId="2987"/>
            <ac:spMk id="23" creationId="{E12752D2-364B-DA67-EA7F-CB74BC17A759}"/>
          </ac:spMkLst>
        </pc:spChg>
        <pc:spChg chg="mod">
          <ac:chgData name="Justina Ojom" userId="cbdaed7d-8d45-4372-a16a-f3f8900c2f45" providerId="ADAL" clId="{B0A1DF79-A09C-4490-8656-CD42D5025F68}" dt="2023-03-16T09:04:53.179" v="9"/>
          <ac:spMkLst>
            <pc:docMk/>
            <pc:sldMk cId="2991460679" sldId="2987"/>
            <ac:spMk id="24" creationId="{E9F1C8E7-225C-34E7-F120-76FBD644270F}"/>
          </ac:spMkLst>
        </pc:spChg>
        <pc:spChg chg="mod">
          <ac:chgData name="Justina Ojom" userId="cbdaed7d-8d45-4372-a16a-f3f8900c2f45" providerId="ADAL" clId="{B0A1DF79-A09C-4490-8656-CD42D5025F68}" dt="2023-03-16T09:04:53.179" v="9"/>
          <ac:spMkLst>
            <pc:docMk/>
            <pc:sldMk cId="2991460679" sldId="2987"/>
            <ac:spMk id="25" creationId="{DB363EE4-0AD0-D597-852E-42A33C926CCF}"/>
          </ac:spMkLst>
        </pc:spChg>
        <pc:spChg chg="mod">
          <ac:chgData name="Justina Ojom" userId="cbdaed7d-8d45-4372-a16a-f3f8900c2f45" providerId="ADAL" clId="{B0A1DF79-A09C-4490-8656-CD42D5025F68}" dt="2023-03-16T09:04:53.179" v="9"/>
          <ac:spMkLst>
            <pc:docMk/>
            <pc:sldMk cId="2991460679" sldId="2987"/>
            <ac:spMk id="26" creationId="{400CE9F5-DD94-235B-FC95-406420CE540F}"/>
          </ac:spMkLst>
        </pc:spChg>
        <pc:spChg chg="mod">
          <ac:chgData name="Justina Ojom" userId="cbdaed7d-8d45-4372-a16a-f3f8900c2f45" providerId="ADAL" clId="{B0A1DF79-A09C-4490-8656-CD42D5025F68}" dt="2023-03-16T09:04:53.179" v="9"/>
          <ac:spMkLst>
            <pc:docMk/>
            <pc:sldMk cId="2991460679" sldId="2987"/>
            <ac:spMk id="29" creationId="{77553723-D93F-A508-F621-DFD1C6BB7FFF}"/>
          </ac:spMkLst>
        </pc:spChg>
        <pc:spChg chg="mod">
          <ac:chgData name="Justina Ojom" userId="cbdaed7d-8d45-4372-a16a-f3f8900c2f45" providerId="ADAL" clId="{B0A1DF79-A09C-4490-8656-CD42D5025F68}" dt="2023-03-16T09:04:53.179" v="9"/>
          <ac:spMkLst>
            <pc:docMk/>
            <pc:sldMk cId="2991460679" sldId="2987"/>
            <ac:spMk id="30" creationId="{75121D02-EE93-6815-55DE-0B703FBCEE2A}"/>
          </ac:spMkLst>
        </pc:spChg>
        <pc:spChg chg="mod">
          <ac:chgData name="Justina Ojom" userId="cbdaed7d-8d45-4372-a16a-f3f8900c2f45" providerId="ADAL" clId="{B0A1DF79-A09C-4490-8656-CD42D5025F68}" dt="2023-03-16T09:04:53.179" v="9"/>
          <ac:spMkLst>
            <pc:docMk/>
            <pc:sldMk cId="2991460679" sldId="2987"/>
            <ac:spMk id="34" creationId="{66E86914-2B9F-ED10-371F-627D7156F3D3}"/>
          </ac:spMkLst>
        </pc:spChg>
        <pc:spChg chg="mod">
          <ac:chgData name="Justina Ojom" userId="cbdaed7d-8d45-4372-a16a-f3f8900c2f45" providerId="ADAL" clId="{B0A1DF79-A09C-4490-8656-CD42D5025F68}" dt="2023-03-16T09:04:53.179" v="9"/>
          <ac:spMkLst>
            <pc:docMk/>
            <pc:sldMk cId="2991460679" sldId="2987"/>
            <ac:spMk id="35" creationId="{F11FE292-C2BD-A8E1-BA77-A934FFDC9C26}"/>
          </ac:spMkLst>
        </pc:spChg>
        <pc:spChg chg="mod">
          <ac:chgData name="Justina Ojom" userId="cbdaed7d-8d45-4372-a16a-f3f8900c2f45" providerId="ADAL" clId="{B0A1DF79-A09C-4490-8656-CD42D5025F68}" dt="2023-03-16T09:04:53.179" v="9"/>
          <ac:spMkLst>
            <pc:docMk/>
            <pc:sldMk cId="2991460679" sldId="2987"/>
            <ac:spMk id="38" creationId="{5CC1F1A3-77D3-DCC7-DF4A-317AEB8801B4}"/>
          </ac:spMkLst>
        </pc:spChg>
        <pc:spChg chg="mod">
          <ac:chgData name="Justina Ojom" userId="cbdaed7d-8d45-4372-a16a-f3f8900c2f45" providerId="ADAL" clId="{B0A1DF79-A09C-4490-8656-CD42D5025F68}" dt="2023-03-16T09:04:53.179" v="9"/>
          <ac:spMkLst>
            <pc:docMk/>
            <pc:sldMk cId="2991460679" sldId="2987"/>
            <ac:spMk id="39" creationId="{0F940E16-E453-FC99-4B0D-8153D48620AD}"/>
          </ac:spMkLst>
        </pc:spChg>
        <pc:spChg chg="mod">
          <ac:chgData name="Justina Ojom" userId="cbdaed7d-8d45-4372-a16a-f3f8900c2f45" providerId="ADAL" clId="{B0A1DF79-A09C-4490-8656-CD42D5025F68}" dt="2023-03-16T09:04:53.179" v="9"/>
          <ac:spMkLst>
            <pc:docMk/>
            <pc:sldMk cId="2991460679" sldId="2987"/>
            <ac:spMk id="40" creationId="{B5997F76-4922-EDBE-4AFB-A902D04AC88D}"/>
          </ac:spMkLst>
        </pc:spChg>
        <pc:spChg chg="mod">
          <ac:chgData name="Justina Ojom" userId="cbdaed7d-8d45-4372-a16a-f3f8900c2f45" providerId="ADAL" clId="{B0A1DF79-A09C-4490-8656-CD42D5025F68}" dt="2023-03-16T09:04:53.179" v="9"/>
          <ac:spMkLst>
            <pc:docMk/>
            <pc:sldMk cId="2991460679" sldId="2987"/>
            <ac:spMk id="41" creationId="{C050BF90-D467-E753-86B1-A5CD28A35512}"/>
          </ac:spMkLst>
        </pc:spChg>
        <pc:spChg chg="mod">
          <ac:chgData name="Justina Ojom" userId="cbdaed7d-8d45-4372-a16a-f3f8900c2f45" providerId="ADAL" clId="{B0A1DF79-A09C-4490-8656-CD42D5025F68}" dt="2023-03-16T09:04:53.179" v="9"/>
          <ac:spMkLst>
            <pc:docMk/>
            <pc:sldMk cId="2991460679" sldId="2987"/>
            <ac:spMk id="44" creationId="{1006D3A4-06C2-EC3F-3B59-13EE8FA8BD31}"/>
          </ac:spMkLst>
        </pc:spChg>
        <pc:spChg chg="mod">
          <ac:chgData name="Justina Ojom" userId="cbdaed7d-8d45-4372-a16a-f3f8900c2f45" providerId="ADAL" clId="{B0A1DF79-A09C-4490-8656-CD42D5025F68}" dt="2023-03-16T09:04:53.179" v="9"/>
          <ac:spMkLst>
            <pc:docMk/>
            <pc:sldMk cId="2991460679" sldId="2987"/>
            <ac:spMk id="45" creationId="{7C3367E4-E272-6159-260E-84BC87E75EC7}"/>
          </ac:spMkLst>
        </pc:spChg>
        <pc:spChg chg="mod">
          <ac:chgData name="Justina Ojom" userId="cbdaed7d-8d45-4372-a16a-f3f8900c2f45" providerId="ADAL" clId="{B0A1DF79-A09C-4490-8656-CD42D5025F68}" dt="2023-03-16T09:04:53.179" v="9"/>
          <ac:spMkLst>
            <pc:docMk/>
            <pc:sldMk cId="2991460679" sldId="2987"/>
            <ac:spMk id="64" creationId="{20BD649F-4E62-22D9-A97A-3BF60EA69A5C}"/>
          </ac:spMkLst>
        </pc:spChg>
        <pc:spChg chg="mod">
          <ac:chgData name="Justina Ojom" userId="cbdaed7d-8d45-4372-a16a-f3f8900c2f45" providerId="ADAL" clId="{B0A1DF79-A09C-4490-8656-CD42D5025F68}" dt="2023-03-16T09:04:53.179" v="9"/>
          <ac:spMkLst>
            <pc:docMk/>
            <pc:sldMk cId="2991460679" sldId="2987"/>
            <ac:spMk id="65" creationId="{EFA945BC-C2CE-B429-B7F4-5A29CE9E7332}"/>
          </ac:spMkLst>
        </pc:spChg>
        <pc:spChg chg="add mod">
          <ac:chgData name="Justina Ojom" userId="cbdaed7d-8d45-4372-a16a-f3f8900c2f45" providerId="ADAL" clId="{B0A1DF79-A09C-4490-8656-CD42D5025F68}" dt="2023-03-16T09:04:53.179" v="9"/>
          <ac:spMkLst>
            <pc:docMk/>
            <pc:sldMk cId="2991460679" sldId="2987"/>
            <ac:spMk id="66" creationId="{07BCA769-24FC-3289-C3B3-16C654EBA942}"/>
          </ac:spMkLst>
        </pc:spChg>
        <pc:spChg chg="add mod">
          <ac:chgData name="Justina Ojom" userId="cbdaed7d-8d45-4372-a16a-f3f8900c2f45" providerId="ADAL" clId="{B0A1DF79-A09C-4490-8656-CD42D5025F68}" dt="2023-03-16T09:04:53.179" v="9"/>
          <ac:spMkLst>
            <pc:docMk/>
            <pc:sldMk cId="2991460679" sldId="2987"/>
            <ac:spMk id="67" creationId="{F63E29D8-FB5B-59D2-A4D1-38D59C86DF94}"/>
          </ac:spMkLst>
        </pc:spChg>
        <pc:spChg chg="add mod">
          <ac:chgData name="Justina Ojom" userId="cbdaed7d-8d45-4372-a16a-f3f8900c2f45" providerId="ADAL" clId="{B0A1DF79-A09C-4490-8656-CD42D5025F68}" dt="2023-03-16T09:04:53.179" v="9"/>
          <ac:spMkLst>
            <pc:docMk/>
            <pc:sldMk cId="2991460679" sldId="2987"/>
            <ac:spMk id="68" creationId="{CEE6F13D-B7E7-FAF7-0913-85131772CB47}"/>
          </ac:spMkLst>
        </pc:spChg>
        <pc:spChg chg="add mod">
          <ac:chgData name="Justina Ojom" userId="cbdaed7d-8d45-4372-a16a-f3f8900c2f45" providerId="ADAL" clId="{B0A1DF79-A09C-4490-8656-CD42D5025F68}" dt="2023-03-16T09:04:53.179" v="9"/>
          <ac:spMkLst>
            <pc:docMk/>
            <pc:sldMk cId="2991460679" sldId="2987"/>
            <ac:spMk id="69" creationId="{CE2CB8DA-841C-0DFD-5C1E-975ABBC29A9D}"/>
          </ac:spMkLst>
        </pc:spChg>
        <pc:spChg chg="add mod">
          <ac:chgData name="Justina Ojom" userId="cbdaed7d-8d45-4372-a16a-f3f8900c2f45" providerId="ADAL" clId="{B0A1DF79-A09C-4490-8656-CD42D5025F68}" dt="2023-03-16T09:04:53.179" v="9"/>
          <ac:spMkLst>
            <pc:docMk/>
            <pc:sldMk cId="2991460679" sldId="2987"/>
            <ac:spMk id="70" creationId="{FF6D076A-FC2E-C559-0CE8-BBA9D92993D8}"/>
          </ac:spMkLst>
        </pc:spChg>
        <pc:spChg chg="add mod">
          <ac:chgData name="Justina Ojom" userId="cbdaed7d-8d45-4372-a16a-f3f8900c2f45" providerId="ADAL" clId="{B0A1DF79-A09C-4490-8656-CD42D5025F68}" dt="2023-03-16T09:04:53.179" v="9"/>
          <ac:spMkLst>
            <pc:docMk/>
            <pc:sldMk cId="2991460679" sldId="2987"/>
            <ac:spMk id="71" creationId="{463532EC-4A23-BAAD-B05C-4D834FC933BE}"/>
          </ac:spMkLst>
        </pc:spChg>
        <pc:grpChg chg="del">
          <ac:chgData name="Justina Ojom" userId="cbdaed7d-8d45-4372-a16a-f3f8900c2f45" providerId="ADAL" clId="{B0A1DF79-A09C-4490-8656-CD42D5025F68}" dt="2023-03-16T09:04:52.825" v="8" actId="478"/>
          <ac:grpSpMkLst>
            <pc:docMk/>
            <pc:sldMk cId="2991460679" sldId="2987"/>
            <ac:grpSpMk id="12" creationId="{83D3F6D0-F565-E59D-4061-19A7CC347C06}"/>
          </ac:grpSpMkLst>
        </pc:grpChg>
        <pc:grpChg chg="add mod">
          <ac:chgData name="Justina Ojom" userId="cbdaed7d-8d45-4372-a16a-f3f8900c2f45" providerId="ADAL" clId="{B0A1DF79-A09C-4490-8656-CD42D5025F68}" dt="2023-03-16T09:04:53.179" v="9"/>
          <ac:grpSpMkLst>
            <pc:docMk/>
            <pc:sldMk cId="2991460679" sldId="2987"/>
            <ac:grpSpMk id="21" creationId="{DCCDE89D-6877-239B-A6EB-BD92309698E5}"/>
          </ac:grpSpMkLst>
        </pc:grpChg>
        <pc:grpChg chg="mod">
          <ac:chgData name="Justina Ojom" userId="cbdaed7d-8d45-4372-a16a-f3f8900c2f45" providerId="ADAL" clId="{B0A1DF79-A09C-4490-8656-CD42D5025F68}" dt="2023-03-16T09:04:53.179" v="9"/>
          <ac:grpSpMkLst>
            <pc:docMk/>
            <pc:sldMk cId="2991460679" sldId="2987"/>
            <ac:grpSpMk id="22" creationId="{088B32D1-F5D7-3E0D-66E7-47B81DFB6E5F}"/>
          </ac:grpSpMkLst>
        </pc:grpChg>
        <pc:grpChg chg="add mod">
          <ac:chgData name="Justina Ojom" userId="cbdaed7d-8d45-4372-a16a-f3f8900c2f45" providerId="ADAL" clId="{B0A1DF79-A09C-4490-8656-CD42D5025F68}" dt="2023-03-16T09:04:53.179" v="9"/>
          <ac:grpSpMkLst>
            <pc:docMk/>
            <pc:sldMk cId="2991460679" sldId="2987"/>
            <ac:grpSpMk id="27" creationId="{7B1F0F04-08BD-504C-7A88-7733D7A60FBE}"/>
          </ac:grpSpMkLst>
        </pc:grpChg>
        <pc:grpChg chg="mod">
          <ac:chgData name="Justina Ojom" userId="cbdaed7d-8d45-4372-a16a-f3f8900c2f45" providerId="ADAL" clId="{B0A1DF79-A09C-4490-8656-CD42D5025F68}" dt="2023-03-16T09:04:53.179" v="9"/>
          <ac:grpSpMkLst>
            <pc:docMk/>
            <pc:sldMk cId="2991460679" sldId="2987"/>
            <ac:grpSpMk id="28" creationId="{7F85D045-B988-25E0-3E1E-747D87940C36}"/>
          </ac:grpSpMkLst>
        </pc:grpChg>
        <pc:grpChg chg="add mod">
          <ac:chgData name="Justina Ojom" userId="cbdaed7d-8d45-4372-a16a-f3f8900c2f45" providerId="ADAL" clId="{B0A1DF79-A09C-4490-8656-CD42D5025F68}" dt="2023-03-16T09:04:53.179" v="9"/>
          <ac:grpSpMkLst>
            <pc:docMk/>
            <pc:sldMk cId="2991460679" sldId="2987"/>
            <ac:grpSpMk id="36" creationId="{FF71CE20-AE3D-872E-6063-9B0069B3C28B}"/>
          </ac:grpSpMkLst>
        </pc:grpChg>
        <pc:grpChg chg="mod">
          <ac:chgData name="Justina Ojom" userId="cbdaed7d-8d45-4372-a16a-f3f8900c2f45" providerId="ADAL" clId="{B0A1DF79-A09C-4490-8656-CD42D5025F68}" dt="2023-03-16T09:04:53.179" v="9"/>
          <ac:grpSpMkLst>
            <pc:docMk/>
            <pc:sldMk cId="2991460679" sldId="2987"/>
            <ac:grpSpMk id="37" creationId="{7835876D-791E-B9F9-C250-DB349CD45BAC}"/>
          </ac:grpSpMkLst>
        </pc:grpChg>
        <pc:grpChg chg="add mod">
          <ac:chgData name="Justina Ojom" userId="cbdaed7d-8d45-4372-a16a-f3f8900c2f45" providerId="ADAL" clId="{B0A1DF79-A09C-4490-8656-CD42D5025F68}" dt="2023-03-16T09:04:53.179" v="9"/>
          <ac:grpSpMkLst>
            <pc:docMk/>
            <pc:sldMk cId="2991460679" sldId="2987"/>
            <ac:grpSpMk id="42" creationId="{3F600235-0909-8048-02CE-D5D7D9F33785}"/>
          </ac:grpSpMkLst>
        </pc:grpChg>
        <pc:grpChg chg="mod">
          <ac:chgData name="Justina Ojom" userId="cbdaed7d-8d45-4372-a16a-f3f8900c2f45" providerId="ADAL" clId="{B0A1DF79-A09C-4490-8656-CD42D5025F68}" dt="2023-03-16T09:04:53.179" v="9"/>
          <ac:grpSpMkLst>
            <pc:docMk/>
            <pc:sldMk cId="2991460679" sldId="2987"/>
            <ac:grpSpMk id="43" creationId="{0BB32425-A2B8-D042-86F3-E74467C60A63}"/>
          </ac:grpSpMkLst>
        </pc:grpChg>
        <pc:grpChg chg="del">
          <ac:chgData name="Justina Ojom" userId="cbdaed7d-8d45-4372-a16a-f3f8900c2f45" providerId="ADAL" clId="{B0A1DF79-A09C-4490-8656-CD42D5025F68}" dt="2023-03-16T09:04:52.825" v="8" actId="478"/>
          <ac:grpSpMkLst>
            <pc:docMk/>
            <pc:sldMk cId="2991460679" sldId="2987"/>
            <ac:grpSpMk id="46" creationId="{1D2104F9-373E-A2D3-F76F-37CDFF936B5E}"/>
          </ac:grpSpMkLst>
        </pc:grpChg>
        <pc:grpChg chg="del">
          <ac:chgData name="Justina Ojom" userId="cbdaed7d-8d45-4372-a16a-f3f8900c2f45" providerId="ADAL" clId="{B0A1DF79-A09C-4490-8656-CD42D5025F68}" dt="2023-03-16T09:04:52.825" v="8" actId="478"/>
          <ac:grpSpMkLst>
            <pc:docMk/>
            <pc:sldMk cId="2991460679" sldId="2987"/>
            <ac:grpSpMk id="52" creationId="{B3AFB8EB-4023-32D5-AF21-E206E0D6FDDF}"/>
          </ac:grpSpMkLst>
        </pc:grpChg>
        <pc:grpChg chg="del">
          <ac:chgData name="Justina Ojom" userId="cbdaed7d-8d45-4372-a16a-f3f8900c2f45" providerId="ADAL" clId="{B0A1DF79-A09C-4490-8656-CD42D5025F68}" dt="2023-03-16T09:04:52.825" v="8" actId="478"/>
          <ac:grpSpMkLst>
            <pc:docMk/>
            <pc:sldMk cId="2991460679" sldId="2987"/>
            <ac:grpSpMk id="58" creationId="{08A6BF98-AC60-B055-3D72-BF3B138DE80E}"/>
          </ac:grpSpMkLst>
        </pc:grpChg>
      </pc:sldChg>
      <pc:sldChg chg="add del">
        <pc:chgData name="Justina Ojom" userId="cbdaed7d-8d45-4372-a16a-f3f8900c2f45" providerId="ADAL" clId="{B0A1DF79-A09C-4490-8656-CD42D5025F68}" dt="2023-03-16T09:08:09.593" v="32" actId="18676"/>
        <pc:sldMkLst>
          <pc:docMk/>
          <pc:sldMk cId="3008307201" sldId="2988"/>
        </pc:sldMkLst>
      </pc:sldChg>
      <pc:sldChg chg="addSp delSp modSp add del mod">
        <pc:chgData name="Justina Ojom" userId="cbdaed7d-8d45-4372-a16a-f3f8900c2f45" providerId="ADAL" clId="{B0A1DF79-A09C-4490-8656-CD42D5025F68}" dt="2023-03-16T09:08:16.650" v="33" actId="47"/>
        <pc:sldMkLst>
          <pc:docMk/>
          <pc:sldMk cId="3996965648" sldId="2989"/>
        </pc:sldMkLst>
        <pc:spChg chg="add mod">
          <ac:chgData name="Justina Ojom" userId="cbdaed7d-8d45-4372-a16a-f3f8900c2f45" providerId="ADAL" clId="{B0A1DF79-A09C-4490-8656-CD42D5025F68}" dt="2023-03-16T09:04:35.726" v="5"/>
          <ac:spMkLst>
            <pc:docMk/>
            <pc:sldMk cId="3996965648" sldId="2989"/>
            <ac:spMk id="2" creationId="{306DF7A8-DB4D-17E7-4D03-71E0C660C47D}"/>
          </ac:spMkLst>
        </pc:spChg>
        <pc:spChg chg="add mod">
          <ac:chgData name="Justina Ojom" userId="cbdaed7d-8d45-4372-a16a-f3f8900c2f45" providerId="ADAL" clId="{B0A1DF79-A09C-4490-8656-CD42D5025F68}" dt="2023-03-16T09:04:35.726" v="5"/>
          <ac:spMkLst>
            <pc:docMk/>
            <pc:sldMk cId="3996965648" sldId="2989"/>
            <ac:spMk id="3" creationId="{23833351-E800-12D3-65EE-9C625BC4EE83}"/>
          </ac:spMkLst>
        </pc:spChg>
        <pc:spChg chg="add mod">
          <ac:chgData name="Justina Ojom" userId="cbdaed7d-8d45-4372-a16a-f3f8900c2f45" providerId="ADAL" clId="{B0A1DF79-A09C-4490-8656-CD42D5025F68}" dt="2023-03-16T09:04:35.726" v="5"/>
          <ac:spMkLst>
            <pc:docMk/>
            <pc:sldMk cId="3996965648" sldId="2989"/>
            <ac:spMk id="4" creationId="{23EBE533-4A1F-B87F-48C1-914062A22627}"/>
          </ac:spMkLst>
        </pc:spChg>
        <pc:spChg chg="add mod">
          <ac:chgData name="Justina Ojom" userId="cbdaed7d-8d45-4372-a16a-f3f8900c2f45" providerId="ADAL" clId="{B0A1DF79-A09C-4490-8656-CD42D5025F68}" dt="2023-03-16T09:04:35.726" v="5"/>
          <ac:spMkLst>
            <pc:docMk/>
            <pc:sldMk cId="3996965648" sldId="2989"/>
            <ac:spMk id="5" creationId="{CAF1E2DB-6519-FC7A-86CE-28D4B66992EE}"/>
          </ac:spMkLst>
        </pc:spChg>
        <pc:spChg chg="del">
          <ac:chgData name="Justina Ojom" userId="cbdaed7d-8d45-4372-a16a-f3f8900c2f45" providerId="ADAL" clId="{B0A1DF79-A09C-4490-8656-CD42D5025F68}" dt="2023-03-16T09:04:35.296" v="4" actId="478"/>
          <ac:spMkLst>
            <pc:docMk/>
            <pc:sldMk cId="3996965648" sldId="2989"/>
            <ac:spMk id="10" creationId="{BD6B7E7F-E442-F9C5-1F3A-5E3077800EFC}"/>
          </ac:spMkLst>
        </pc:spChg>
        <pc:spChg chg="del">
          <ac:chgData name="Justina Ojom" userId="cbdaed7d-8d45-4372-a16a-f3f8900c2f45" providerId="ADAL" clId="{B0A1DF79-A09C-4490-8656-CD42D5025F68}" dt="2023-03-16T09:04:35.296" v="4" actId="478"/>
          <ac:spMkLst>
            <pc:docMk/>
            <pc:sldMk cId="3996965648" sldId="2989"/>
            <ac:spMk id="11" creationId="{67C864FB-8534-EF6B-9074-A15786A6C0EA}"/>
          </ac:spMkLst>
        </pc:spChg>
        <pc:spChg chg="del">
          <ac:chgData name="Justina Ojom" userId="cbdaed7d-8d45-4372-a16a-f3f8900c2f45" providerId="ADAL" clId="{B0A1DF79-A09C-4490-8656-CD42D5025F68}" dt="2023-03-16T09:04:35.296" v="4" actId="478"/>
          <ac:spMkLst>
            <pc:docMk/>
            <pc:sldMk cId="3996965648" sldId="2989"/>
            <ac:spMk id="12" creationId="{E628E56C-728A-7F07-9258-175A5A5BE96C}"/>
          </ac:spMkLst>
        </pc:spChg>
        <pc:spChg chg="del">
          <ac:chgData name="Justina Ojom" userId="cbdaed7d-8d45-4372-a16a-f3f8900c2f45" providerId="ADAL" clId="{B0A1DF79-A09C-4490-8656-CD42D5025F68}" dt="2023-03-16T09:04:35.296" v="4" actId="478"/>
          <ac:spMkLst>
            <pc:docMk/>
            <pc:sldMk cId="3996965648" sldId="2989"/>
            <ac:spMk id="13" creationId="{2C33FF95-3BB2-7259-918A-B28B7B65837E}"/>
          </ac:spMkLst>
        </pc:spChg>
        <pc:spChg chg="del">
          <ac:chgData name="Justina Ojom" userId="cbdaed7d-8d45-4372-a16a-f3f8900c2f45" providerId="ADAL" clId="{B0A1DF79-A09C-4490-8656-CD42D5025F68}" dt="2023-03-16T09:04:35.296" v="4" actId="478"/>
          <ac:spMkLst>
            <pc:docMk/>
            <pc:sldMk cId="3996965648" sldId="2989"/>
            <ac:spMk id="18" creationId="{90E1007D-3DA2-667D-144F-004B589BBEF5}"/>
          </ac:spMkLst>
        </pc:spChg>
        <pc:spChg chg="del">
          <ac:chgData name="Justina Ojom" userId="cbdaed7d-8d45-4372-a16a-f3f8900c2f45" providerId="ADAL" clId="{B0A1DF79-A09C-4490-8656-CD42D5025F68}" dt="2023-03-16T09:04:35.296" v="4" actId="478"/>
          <ac:spMkLst>
            <pc:docMk/>
            <pc:sldMk cId="3996965648" sldId="2989"/>
            <ac:spMk id="19" creationId="{AF938599-AD97-8064-B166-88A1F554CB99}"/>
          </ac:spMkLst>
        </pc:spChg>
        <pc:spChg chg="del">
          <ac:chgData name="Justina Ojom" userId="cbdaed7d-8d45-4372-a16a-f3f8900c2f45" providerId="ADAL" clId="{B0A1DF79-A09C-4490-8656-CD42D5025F68}" dt="2023-03-16T09:04:35.296" v="4" actId="478"/>
          <ac:spMkLst>
            <pc:docMk/>
            <pc:sldMk cId="3996965648" sldId="2989"/>
            <ac:spMk id="20" creationId="{AB8D4660-A7E4-A9CF-CFFB-4C08CFB6DCF8}"/>
          </ac:spMkLst>
        </pc:spChg>
        <pc:spChg chg="del">
          <ac:chgData name="Justina Ojom" userId="cbdaed7d-8d45-4372-a16a-f3f8900c2f45" providerId="ADAL" clId="{B0A1DF79-A09C-4490-8656-CD42D5025F68}" dt="2023-03-16T09:04:35.296" v="4" actId="478"/>
          <ac:spMkLst>
            <pc:docMk/>
            <pc:sldMk cId="3996965648" sldId="2989"/>
            <ac:spMk id="21" creationId="{153A337A-154D-71E9-7DD9-A92A59512AA2}"/>
          </ac:spMkLst>
        </pc:spChg>
        <pc:spChg chg="del">
          <ac:chgData name="Justina Ojom" userId="cbdaed7d-8d45-4372-a16a-f3f8900c2f45" providerId="ADAL" clId="{B0A1DF79-A09C-4490-8656-CD42D5025F68}" dt="2023-03-16T09:04:35.296" v="4" actId="478"/>
          <ac:spMkLst>
            <pc:docMk/>
            <pc:sldMk cId="3996965648" sldId="2989"/>
            <ac:spMk id="25" creationId="{C6AAA007-80E7-260C-AB83-91C20E76D98E}"/>
          </ac:spMkLst>
        </pc:spChg>
        <pc:spChg chg="del">
          <ac:chgData name="Justina Ojom" userId="cbdaed7d-8d45-4372-a16a-f3f8900c2f45" providerId="ADAL" clId="{B0A1DF79-A09C-4490-8656-CD42D5025F68}" dt="2023-03-16T09:04:35.296" v="4" actId="478"/>
          <ac:spMkLst>
            <pc:docMk/>
            <pc:sldMk cId="3996965648" sldId="2989"/>
            <ac:spMk id="26" creationId="{221DF71D-630D-13A1-C18C-E1CF23DF681A}"/>
          </ac:spMkLst>
        </pc:spChg>
        <pc:spChg chg="del">
          <ac:chgData name="Justina Ojom" userId="cbdaed7d-8d45-4372-a16a-f3f8900c2f45" providerId="ADAL" clId="{B0A1DF79-A09C-4490-8656-CD42D5025F68}" dt="2023-03-16T09:04:35.296" v="4" actId="478"/>
          <ac:spMkLst>
            <pc:docMk/>
            <pc:sldMk cId="3996965648" sldId="2989"/>
            <ac:spMk id="27" creationId="{F0C2CE56-D843-B649-B42C-47D7A7014C75}"/>
          </ac:spMkLst>
        </pc:spChg>
        <pc:spChg chg="add mod">
          <ac:chgData name="Justina Ojom" userId="cbdaed7d-8d45-4372-a16a-f3f8900c2f45" providerId="ADAL" clId="{B0A1DF79-A09C-4490-8656-CD42D5025F68}" dt="2023-03-16T09:04:35.726" v="5"/>
          <ac:spMkLst>
            <pc:docMk/>
            <pc:sldMk cId="3996965648" sldId="2989"/>
            <ac:spMk id="78" creationId="{953C2853-82BF-ED30-2241-2D4FBBAFA7E9}"/>
          </ac:spMkLst>
        </pc:spChg>
        <pc:spChg chg="del">
          <ac:chgData name="Justina Ojom" userId="cbdaed7d-8d45-4372-a16a-f3f8900c2f45" providerId="ADAL" clId="{B0A1DF79-A09C-4490-8656-CD42D5025F68}" dt="2023-03-16T09:04:35.296" v="4" actId="478"/>
          <ac:spMkLst>
            <pc:docMk/>
            <pc:sldMk cId="3996965648" sldId="2989"/>
            <ac:spMk id="90" creationId="{80D644F9-19F0-A017-5CD3-F501B0C33A36}"/>
          </ac:spMkLst>
        </pc:spChg>
        <pc:spChg chg="del">
          <ac:chgData name="Justina Ojom" userId="cbdaed7d-8d45-4372-a16a-f3f8900c2f45" providerId="ADAL" clId="{B0A1DF79-A09C-4490-8656-CD42D5025F68}" dt="2023-03-16T09:04:35.296" v="4" actId="478"/>
          <ac:spMkLst>
            <pc:docMk/>
            <pc:sldMk cId="3996965648" sldId="2989"/>
            <ac:spMk id="91" creationId="{E7F735CB-82B8-4481-679F-08844F6FC7C2}"/>
          </ac:spMkLst>
        </pc:spChg>
        <pc:spChg chg="add mod">
          <ac:chgData name="Justina Ojom" userId="cbdaed7d-8d45-4372-a16a-f3f8900c2f45" providerId="ADAL" clId="{B0A1DF79-A09C-4490-8656-CD42D5025F68}" dt="2023-03-16T09:04:35.726" v="5"/>
          <ac:spMkLst>
            <pc:docMk/>
            <pc:sldMk cId="3996965648" sldId="2989"/>
            <ac:spMk id="92" creationId="{38C72C5C-ABF3-7550-70F2-2ADC5EF39EC4}"/>
          </ac:spMkLst>
        </pc:spChg>
        <pc:spChg chg="add mod">
          <ac:chgData name="Justina Ojom" userId="cbdaed7d-8d45-4372-a16a-f3f8900c2f45" providerId="ADAL" clId="{B0A1DF79-A09C-4490-8656-CD42D5025F68}" dt="2023-03-16T09:04:35.726" v="5"/>
          <ac:spMkLst>
            <pc:docMk/>
            <pc:sldMk cId="3996965648" sldId="2989"/>
            <ac:spMk id="93" creationId="{89253FD3-1BE4-1DB9-DFDD-AD67FC8CB8AC}"/>
          </ac:spMkLst>
        </pc:spChg>
        <pc:spChg chg="add mod">
          <ac:chgData name="Justina Ojom" userId="cbdaed7d-8d45-4372-a16a-f3f8900c2f45" providerId="ADAL" clId="{B0A1DF79-A09C-4490-8656-CD42D5025F68}" dt="2023-03-16T09:04:35.726" v="5"/>
          <ac:spMkLst>
            <pc:docMk/>
            <pc:sldMk cId="3996965648" sldId="2989"/>
            <ac:spMk id="94" creationId="{52F85FC5-0B16-EA8D-1B25-60FA229D6270}"/>
          </ac:spMkLst>
        </pc:spChg>
        <pc:spChg chg="add mod">
          <ac:chgData name="Justina Ojom" userId="cbdaed7d-8d45-4372-a16a-f3f8900c2f45" providerId="ADAL" clId="{B0A1DF79-A09C-4490-8656-CD42D5025F68}" dt="2023-03-16T09:04:35.726" v="5"/>
          <ac:spMkLst>
            <pc:docMk/>
            <pc:sldMk cId="3996965648" sldId="2989"/>
            <ac:spMk id="95" creationId="{4CCAF259-351B-866A-C768-CC0A97048EFD}"/>
          </ac:spMkLst>
        </pc:spChg>
        <pc:spChg chg="add mod">
          <ac:chgData name="Justina Ojom" userId="cbdaed7d-8d45-4372-a16a-f3f8900c2f45" providerId="ADAL" clId="{B0A1DF79-A09C-4490-8656-CD42D5025F68}" dt="2023-03-16T09:04:35.726" v="5"/>
          <ac:spMkLst>
            <pc:docMk/>
            <pc:sldMk cId="3996965648" sldId="2989"/>
            <ac:spMk id="96" creationId="{05492305-D7C0-E49D-5475-31A642C2E445}"/>
          </ac:spMkLst>
        </pc:spChg>
        <pc:spChg chg="add mod">
          <ac:chgData name="Justina Ojom" userId="cbdaed7d-8d45-4372-a16a-f3f8900c2f45" providerId="ADAL" clId="{B0A1DF79-A09C-4490-8656-CD42D5025F68}" dt="2023-03-16T09:04:35.726" v="5"/>
          <ac:spMkLst>
            <pc:docMk/>
            <pc:sldMk cId="3996965648" sldId="2989"/>
            <ac:spMk id="97" creationId="{B20AC6A6-3A68-FC3F-F08B-A9D41A07094C}"/>
          </ac:spMkLst>
        </pc:spChg>
        <pc:spChg chg="add mod">
          <ac:chgData name="Justina Ojom" userId="cbdaed7d-8d45-4372-a16a-f3f8900c2f45" providerId="ADAL" clId="{B0A1DF79-A09C-4490-8656-CD42D5025F68}" dt="2023-03-16T09:04:35.726" v="5"/>
          <ac:spMkLst>
            <pc:docMk/>
            <pc:sldMk cId="3996965648" sldId="2989"/>
            <ac:spMk id="98" creationId="{169C68BB-CD2C-B2DA-83E1-378C7A2C37FF}"/>
          </ac:spMkLst>
        </pc:spChg>
        <pc:spChg chg="mod">
          <ac:chgData name="Justina Ojom" userId="cbdaed7d-8d45-4372-a16a-f3f8900c2f45" providerId="ADAL" clId="{B0A1DF79-A09C-4490-8656-CD42D5025F68}" dt="2023-03-16T09:04:35.726" v="5"/>
          <ac:spMkLst>
            <pc:docMk/>
            <pc:sldMk cId="3996965648" sldId="2989"/>
            <ac:spMk id="100" creationId="{D768A29C-C24C-B6F5-603A-21C8FCB2D137}"/>
          </ac:spMkLst>
        </pc:spChg>
        <pc:spChg chg="mod">
          <ac:chgData name="Justina Ojom" userId="cbdaed7d-8d45-4372-a16a-f3f8900c2f45" providerId="ADAL" clId="{B0A1DF79-A09C-4490-8656-CD42D5025F68}" dt="2023-03-16T09:04:35.726" v="5"/>
          <ac:spMkLst>
            <pc:docMk/>
            <pc:sldMk cId="3996965648" sldId="2989"/>
            <ac:spMk id="102" creationId="{A15827AE-C49B-26F2-4367-CC0E8B891F84}"/>
          </ac:spMkLst>
        </pc:spChg>
        <pc:spChg chg="mod">
          <ac:chgData name="Justina Ojom" userId="cbdaed7d-8d45-4372-a16a-f3f8900c2f45" providerId="ADAL" clId="{B0A1DF79-A09C-4490-8656-CD42D5025F68}" dt="2023-03-16T09:04:35.726" v="5"/>
          <ac:spMkLst>
            <pc:docMk/>
            <pc:sldMk cId="3996965648" sldId="2989"/>
            <ac:spMk id="103" creationId="{539ED449-8090-E575-F39D-AB4855D615D0}"/>
          </ac:spMkLst>
        </pc:spChg>
        <pc:spChg chg="mod">
          <ac:chgData name="Justina Ojom" userId="cbdaed7d-8d45-4372-a16a-f3f8900c2f45" providerId="ADAL" clId="{B0A1DF79-A09C-4490-8656-CD42D5025F68}" dt="2023-03-16T09:04:35.726" v="5"/>
          <ac:spMkLst>
            <pc:docMk/>
            <pc:sldMk cId="3996965648" sldId="2989"/>
            <ac:spMk id="104" creationId="{3AF3BF9C-D6A4-726B-2EBA-606E00C64069}"/>
          </ac:spMkLst>
        </pc:spChg>
        <pc:spChg chg="mod">
          <ac:chgData name="Justina Ojom" userId="cbdaed7d-8d45-4372-a16a-f3f8900c2f45" providerId="ADAL" clId="{B0A1DF79-A09C-4490-8656-CD42D5025F68}" dt="2023-03-16T09:04:35.726" v="5"/>
          <ac:spMkLst>
            <pc:docMk/>
            <pc:sldMk cId="3996965648" sldId="2989"/>
            <ac:spMk id="105" creationId="{528AD129-FA1D-F4F6-0B70-7007A49B19D3}"/>
          </ac:spMkLst>
        </pc:spChg>
        <pc:spChg chg="mod">
          <ac:chgData name="Justina Ojom" userId="cbdaed7d-8d45-4372-a16a-f3f8900c2f45" providerId="ADAL" clId="{B0A1DF79-A09C-4490-8656-CD42D5025F68}" dt="2023-03-16T09:04:35.726" v="5"/>
          <ac:spMkLst>
            <pc:docMk/>
            <pc:sldMk cId="3996965648" sldId="2989"/>
            <ac:spMk id="106" creationId="{A816D0B2-EC61-BA18-0C2D-77924A52F247}"/>
          </ac:spMkLst>
        </pc:spChg>
        <pc:spChg chg="mod">
          <ac:chgData name="Justina Ojom" userId="cbdaed7d-8d45-4372-a16a-f3f8900c2f45" providerId="ADAL" clId="{B0A1DF79-A09C-4490-8656-CD42D5025F68}" dt="2023-03-16T09:04:35.726" v="5"/>
          <ac:spMkLst>
            <pc:docMk/>
            <pc:sldMk cId="3996965648" sldId="2989"/>
            <ac:spMk id="107" creationId="{BC3FD4F7-7914-6F1D-ABF7-4BD02C697942}"/>
          </ac:spMkLst>
        </pc:spChg>
        <pc:spChg chg="mod">
          <ac:chgData name="Justina Ojom" userId="cbdaed7d-8d45-4372-a16a-f3f8900c2f45" providerId="ADAL" clId="{B0A1DF79-A09C-4490-8656-CD42D5025F68}" dt="2023-03-16T09:04:35.726" v="5"/>
          <ac:spMkLst>
            <pc:docMk/>
            <pc:sldMk cId="3996965648" sldId="2989"/>
            <ac:spMk id="109" creationId="{091F04D2-1B1C-7953-E4EB-CB63FAD12460}"/>
          </ac:spMkLst>
        </pc:spChg>
        <pc:spChg chg="mod">
          <ac:chgData name="Justina Ojom" userId="cbdaed7d-8d45-4372-a16a-f3f8900c2f45" providerId="ADAL" clId="{B0A1DF79-A09C-4490-8656-CD42D5025F68}" dt="2023-03-16T09:04:35.726" v="5"/>
          <ac:spMkLst>
            <pc:docMk/>
            <pc:sldMk cId="3996965648" sldId="2989"/>
            <ac:spMk id="112" creationId="{3DE1A0D0-ECFE-41E1-99FC-B8F518B2D471}"/>
          </ac:spMkLst>
        </pc:spChg>
        <pc:spChg chg="mod">
          <ac:chgData name="Justina Ojom" userId="cbdaed7d-8d45-4372-a16a-f3f8900c2f45" providerId="ADAL" clId="{B0A1DF79-A09C-4490-8656-CD42D5025F68}" dt="2023-03-16T09:04:35.726" v="5"/>
          <ac:spMkLst>
            <pc:docMk/>
            <pc:sldMk cId="3996965648" sldId="2989"/>
            <ac:spMk id="113" creationId="{D3A8DFFB-1544-B6AC-AD78-BD3FEF55DB77}"/>
          </ac:spMkLst>
        </pc:spChg>
        <pc:spChg chg="mod">
          <ac:chgData name="Justina Ojom" userId="cbdaed7d-8d45-4372-a16a-f3f8900c2f45" providerId="ADAL" clId="{B0A1DF79-A09C-4490-8656-CD42D5025F68}" dt="2023-03-16T09:04:35.726" v="5"/>
          <ac:spMkLst>
            <pc:docMk/>
            <pc:sldMk cId="3996965648" sldId="2989"/>
            <ac:spMk id="114" creationId="{92DF7F0D-FCF8-9B5E-676B-216DB77C2A76}"/>
          </ac:spMkLst>
        </pc:spChg>
        <pc:spChg chg="mod">
          <ac:chgData name="Justina Ojom" userId="cbdaed7d-8d45-4372-a16a-f3f8900c2f45" providerId="ADAL" clId="{B0A1DF79-A09C-4490-8656-CD42D5025F68}" dt="2023-03-16T09:04:35.726" v="5"/>
          <ac:spMkLst>
            <pc:docMk/>
            <pc:sldMk cId="3996965648" sldId="2989"/>
            <ac:spMk id="115" creationId="{9782A153-C625-14DA-6DC8-EFB638A6B368}"/>
          </ac:spMkLst>
        </pc:spChg>
        <pc:spChg chg="mod">
          <ac:chgData name="Justina Ojom" userId="cbdaed7d-8d45-4372-a16a-f3f8900c2f45" providerId="ADAL" clId="{B0A1DF79-A09C-4490-8656-CD42D5025F68}" dt="2023-03-16T09:04:35.726" v="5"/>
          <ac:spMkLst>
            <pc:docMk/>
            <pc:sldMk cId="3996965648" sldId="2989"/>
            <ac:spMk id="117" creationId="{56F2B202-F010-E94D-9FD3-AD0EF948F90C}"/>
          </ac:spMkLst>
        </pc:spChg>
        <pc:spChg chg="mod">
          <ac:chgData name="Justina Ojom" userId="cbdaed7d-8d45-4372-a16a-f3f8900c2f45" providerId="ADAL" clId="{B0A1DF79-A09C-4490-8656-CD42D5025F68}" dt="2023-03-16T09:04:35.726" v="5"/>
          <ac:spMkLst>
            <pc:docMk/>
            <pc:sldMk cId="3996965648" sldId="2989"/>
            <ac:spMk id="118" creationId="{4B6D0A15-1B9D-666C-FE9D-3A70135A500B}"/>
          </ac:spMkLst>
        </pc:spChg>
        <pc:spChg chg="mod">
          <ac:chgData name="Justina Ojom" userId="cbdaed7d-8d45-4372-a16a-f3f8900c2f45" providerId="ADAL" clId="{B0A1DF79-A09C-4490-8656-CD42D5025F68}" dt="2023-03-16T09:04:35.726" v="5"/>
          <ac:spMkLst>
            <pc:docMk/>
            <pc:sldMk cId="3996965648" sldId="2989"/>
            <ac:spMk id="119" creationId="{89C0A2A4-975E-917B-6F38-E6BBE4E1E4D7}"/>
          </ac:spMkLst>
        </pc:spChg>
        <pc:spChg chg="mod">
          <ac:chgData name="Justina Ojom" userId="cbdaed7d-8d45-4372-a16a-f3f8900c2f45" providerId="ADAL" clId="{B0A1DF79-A09C-4490-8656-CD42D5025F68}" dt="2023-03-16T09:04:35.726" v="5"/>
          <ac:spMkLst>
            <pc:docMk/>
            <pc:sldMk cId="3996965648" sldId="2989"/>
            <ac:spMk id="121" creationId="{1AF8EDF8-7931-A6C2-BF0B-5C0DDC729D8B}"/>
          </ac:spMkLst>
        </pc:spChg>
        <pc:spChg chg="mod">
          <ac:chgData name="Justina Ojom" userId="cbdaed7d-8d45-4372-a16a-f3f8900c2f45" providerId="ADAL" clId="{B0A1DF79-A09C-4490-8656-CD42D5025F68}" dt="2023-03-16T09:04:35.726" v="5"/>
          <ac:spMkLst>
            <pc:docMk/>
            <pc:sldMk cId="3996965648" sldId="2989"/>
            <ac:spMk id="123" creationId="{578027C8-01D7-7550-4B58-07136CEEC9FF}"/>
          </ac:spMkLst>
        </pc:spChg>
        <pc:spChg chg="mod">
          <ac:chgData name="Justina Ojom" userId="cbdaed7d-8d45-4372-a16a-f3f8900c2f45" providerId="ADAL" clId="{B0A1DF79-A09C-4490-8656-CD42D5025F68}" dt="2023-03-16T09:04:35.726" v="5"/>
          <ac:spMkLst>
            <pc:docMk/>
            <pc:sldMk cId="3996965648" sldId="2989"/>
            <ac:spMk id="124" creationId="{82DF7F6D-3274-CC78-F163-0E614E945D02}"/>
          </ac:spMkLst>
        </pc:spChg>
        <pc:spChg chg="mod">
          <ac:chgData name="Justina Ojom" userId="cbdaed7d-8d45-4372-a16a-f3f8900c2f45" providerId="ADAL" clId="{B0A1DF79-A09C-4490-8656-CD42D5025F68}" dt="2023-03-16T09:04:35.726" v="5"/>
          <ac:spMkLst>
            <pc:docMk/>
            <pc:sldMk cId="3996965648" sldId="2989"/>
            <ac:spMk id="126" creationId="{7B9911D0-D00C-B662-4F5B-5FE4F5232DA6}"/>
          </ac:spMkLst>
        </pc:spChg>
        <pc:spChg chg="mod">
          <ac:chgData name="Justina Ojom" userId="cbdaed7d-8d45-4372-a16a-f3f8900c2f45" providerId="ADAL" clId="{B0A1DF79-A09C-4490-8656-CD42D5025F68}" dt="2023-03-16T09:04:35.726" v="5"/>
          <ac:spMkLst>
            <pc:docMk/>
            <pc:sldMk cId="3996965648" sldId="2989"/>
            <ac:spMk id="129" creationId="{F1D7A8C1-6F15-62BE-7821-CC0E6812D5A4}"/>
          </ac:spMkLst>
        </pc:spChg>
        <pc:spChg chg="mod">
          <ac:chgData name="Justina Ojom" userId="cbdaed7d-8d45-4372-a16a-f3f8900c2f45" providerId="ADAL" clId="{B0A1DF79-A09C-4490-8656-CD42D5025F68}" dt="2023-03-16T09:04:35.726" v="5"/>
          <ac:spMkLst>
            <pc:docMk/>
            <pc:sldMk cId="3996965648" sldId="2989"/>
            <ac:spMk id="130" creationId="{408DBF85-876A-AEC6-067B-975DBB4B874F}"/>
          </ac:spMkLst>
        </pc:spChg>
        <pc:spChg chg="mod">
          <ac:chgData name="Justina Ojom" userId="cbdaed7d-8d45-4372-a16a-f3f8900c2f45" providerId="ADAL" clId="{B0A1DF79-A09C-4490-8656-CD42D5025F68}" dt="2023-03-16T09:04:35.726" v="5"/>
          <ac:spMkLst>
            <pc:docMk/>
            <pc:sldMk cId="3996965648" sldId="2989"/>
            <ac:spMk id="131" creationId="{47145589-3AEC-4B6A-8065-571C4B42B44A}"/>
          </ac:spMkLst>
        </pc:spChg>
        <pc:spChg chg="mod">
          <ac:chgData name="Justina Ojom" userId="cbdaed7d-8d45-4372-a16a-f3f8900c2f45" providerId="ADAL" clId="{B0A1DF79-A09C-4490-8656-CD42D5025F68}" dt="2023-03-16T09:04:35.726" v="5"/>
          <ac:spMkLst>
            <pc:docMk/>
            <pc:sldMk cId="3996965648" sldId="2989"/>
            <ac:spMk id="132" creationId="{AD4F87D8-4BF1-A1F1-CFE9-EAA41F644092}"/>
          </ac:spMkLst>
        </pc:spChg>
        <pc:spChg chg="mod">
          <ac:chgData name="Justina Ojom" userId="cbdaed7d-8d45-4372-a16a-f3f8900c2f45" providerId="ADAL" clId="{B0A1DF79-A09C-4490-8656-CD42D5025F68}" dt="2023-03-16T09:04:35.726" v="5"/>
          <ac:spMkLst>
            <pc:docMk/>
            <pc:sldMk cId="3996965648" sldId="2989"/>
            <ac:spMk id="133" creationId="{74E5AD98-357A-70C0-03DE-3A7CBC8A40A3}"/>
          </ac:spMkLst>
        </pc:spChg>
        <pc:spChg chg="mod">
          <ac:chgData name="Justina Ojom" userId="cbdaed7d-8d45-4372-a16a-f3f8900c2f45" providerId="ADAL" clId="{B0A1DF79-A09C-4490-8656-CD42D5025F68}" dt="2023-03-16T09:04:35.726" v="5"/>
          <ac:spMkLst>
            <pc:docMk/>
            <pc:sldMk cId="3996965648" sldId="2989"/>
            <ac:spMk id="134" creationId="{D51AD6CA-424A-0B36-16C3-B2CCCCFD60B0}"/>
          </ac:spMkLst>
        </pc:spChg>
        <pc:spChg chg="mod">
          <ac:chgData name="Justina Ojom" userId="cbdaed7d-8d45-4372-a16a-f3f8900c2f45" providerId="ADAL" clId="{B0A1DF79-A09C-4490-8656-CD42D5025F68}" dt="2023-03-16T09:04:35.726" v="5"/>
          <ac:spMkLst>
            <pc:docMk/>
            <pc:sldMk cId="3996965648" sldId="2989"/>
            <ac:spMk id="136" creationId="{789AED59-48EB-9685-3280-DCADBA72B38B}"/>
          </ac:spMkLst>
        </pc:spChg>
        <pc:spChg chg="mod">
          <ac:chgData name="Justina Ojom" userId="cbdaed7d-8d45-4372-a16a-f3f8900c2f45" providerId="ADAL" clId="{B0A1DF79-A09C-4490-8656-CD42D5025F68}" dt="2023-03-16T09:04:35.726" v="5"/>
          <ac:spMkLst>
            <pc:docMk/>
            <pc:sldMk cId="3996965648" sldId="2989"/>
            <ac:spMk id="137" creationId="{1DA9DD3C-FB29-8986-8320-088A40059CAF}"/>
          </ac:spMkLst>
        </pc:spChg>
        <pc:spChg chg="mod">
          <ac:chgData name="Justina Ojom" userId="cbdaed7d-8d45-4372-a16a-f3f8900c2f45" providerId="ADAL" clId="{B0A1DF79-A09C-4490-8656-CD42D5025F68}" dt="2023-03-16T09:04:35.726" v="5"/>
          <ac:spMkLst>
            <pc:docMk/>
            <pc:sldMk cId="3996965648" sldId="2989"/>
            <ac:spMk id="139" creationId="{EB5B4371-1168-5220-7E25-61B2A178FB46}"/>
          </ac:spMkLst>
        </pc:spChg>
        <pc:spChg chg="mod">
          <ac:chgData name="Justina Ojom" userId="cbdaed7d-8d45-4372-a16a-f3f8900c2f45" providerId="ADAL" clId="{B0A1DF79-A09C-4490-8656-CD42D5025F68}" dt="2023-03-16T09:04:35.726" v="5"/>
          <ac:spMkLst>
            <pc:docMk/>
            <pc:sldMk cId="3996965648" sldId="2989"/>
            <ac:spMk id="141" creationId="{B343B8C1-D054-38E9-204C-C2738BAC5E24}"/>
          </ac:spMkLst>
        </pc:spChg>
        <pc:spChg chg="mod">
          <ac:chgData name="Justina Ojom" userId="cbdaed7d-8d45-4372-a16a-f3f8900c2f45" providerId="ADAL" clId="{B0A1DF79-A09C-4490-8656-CD42D5025F68}" dt="2023-03-16T09:04:35.726" v="5"/>
          <ac:spMkLst>
            <pc:docMk/>
            <pc:sldMk cId="3996965648" sldId="2989"/>
            <ac:spMk id="143" creationId="{3AF11206-B49B-82E8-AB1F-20175B28E5DD}"/>
          </ac:spMkLst>
        </pc:spChg>
        <pc:spChg chg="mod">
          <ac:chgData name="Justina Ojom" userId="cbdaed7d-8d45-4372-a16a-f3f8900c2f45" providerId="ADAL" clId="{B0A1DF79-A09C-4490-8656-CD42D5025F68}" dt="2023-03-16T09:04:35.726" v="5"/>
          <ac:spMkLst>
            <pc:docMk/>
            <pc:sldMk cId="3996965648" sldId="2989"/>
            <ac:spMk id="144" creationId="{D5B50B2E-32E3-A39B-60EA-6B9274D36A75}"/>
          </ac:spMkLst>
        </pc:spChg>
        <pc:spChg chg="mod">
          <ac:chgData name="Justina Ojom" userId="cbdaed7d-8d45-4372-a16a-f3f8900c2f45" providerId="ADAL" clId="{B0A1DF79-A09C-4490-8656-CD42D5025F68}" dt="2023-03-16T09:04:35.726" v="5"/>
          <ac:spMkLst>
            <pc:docMk/>
            <pc:sldMk cId="3996965648" sldId="2989"/>
            <ac:spMk id="146" creationId="{950F27AC-DE55-E163-7B41-85C0B0E6BB82}"/>
          </ac:spMkLst>
        </pc:spChg>
        <pc:spChg chg="mod">
          <ac:chgData name="Justina Ojom" userId="cbdaed7d-8d45-4372-a16a-f3f8900c2f45" providerId="ADAL" clId="{B0A1DF79-A09C-4490-8656-CD42D5025F68}" dt="2023-03-16T09:04:35.726" v="5"/>
          <ac:spMkLst>
            <pc:docMk/>
            <pc:sldMk cId="3996965648" sldId="2989"/>
            <ac:spMk id="148" creationId="{587230B4-0F0F-C84D-9EEE-309B33827D57}"/>
          </ac:spMkLst>
        </pc:spChg>
        <pc:spChg chg="mod">
          <ac:chgData name="Justina Ojom" userId="cbdaed7d-8d45-4372-a16a-f3f8900c2f45" providerId="ADAL" clId="{B0A1DF79-A09C-4490-8656-CD42D5025F68}" dt="2023-03-16T09:04:35.726" v="5"/>
          <ac:spMkLst>
            <pc:docMk/>
            <pc:sldMk cId="3996965648" sldId="2989"/>
            <ac:spMk id="149" creationId="{A10E33A5-0578-538D-0B07-9035D8C901C2}"/>
          </ac:spMkLst>
        </pc:spChg>
        <pc:spChg chg="mod">
          <ac:chgData name="Justina Ojom" userId="cbdaed7d-8d45-4372-a16a-f3f8900c2f45" providerId="ADAL" clId="{B0A1DF79-A09C-4490-8656-CD42D5025F68}" dt="2023-03-16T09:04:35.726" v="5"/>
          <ac:spMkLst>
            <pc:docMk/>
            <pc:sldMk cId="3996965648" sldId="2989"/>
            <ac:spMk id="150" creationId="{A2DFA0F3-DC46-02A6-3844-FC7019176D34}"/>
          </ac:spMkLst>
        </pc:spChg>
        <pc:spChg chg="mod">
          <ac:chgData name="Justina Ojom" userId="cbdaed7d-8d45-4372-a16a-f3f8900c2f45" providerId="ADAL" clId="{B0A1DF79-A09C-4490-8656-CD42D5025F68}" dt="2023-03-16T09:04:35.726" v="5"/>
          <ac:spMkLst>
            <pc:docMk/>
            <pc:sldMk cId="3996965648" sldId="2989"/>
            <ac:spMk id="151" creationId="{1613ECBB-E1AA-8750-CCE0-3F70E51CE87D}"/>
          </ac:spMkLst>
        </pc:spChg>
        <pc:spChg chg="mod">
          <ac:chgData name="Justina Ojom" userId="cbdaed7d-8d45-4372-a16a-f3f8900c2f45" providerId="ADAL" clId="{B0A1DF79-A09C-4490-8656-CD42D5025F68}" dt="2023-03-16T09:04:35.726" v="5"/>
          <ac:spMkLst>
            <pc:docMk/>
            <pc:sldMk cId="3996965648" sldId="2989"/>
            <ac:spMk id="152" creationId="{A88F18FD-DA51-117B-B2A6-7BF49776342C}"/>
          </ac:spMkLst>
        </pc:spChg>
        <pc:spChg chg="mod">
          <ac:chgData name="Justina Ojom" userId="cbdaed7d-8d45-4372-a16a-f3f8900c2f45" providerId="ADAL" clId="{B0A1DF79-A09C-4490-8656-CD42D5025F68}" dt="2023-03-16T09:04:35.726" v="5"/>
          <ac:spMkLst>
            <pc:docMk/>
            <pc:sldMk cId="3996965648" sldId="2989"/>
            <ac:spMk id="154" creationId="{D49EC70C-D116-380C-490D-91315CACE5C3}"/>
          </ac:spMkLst>
        </pc:spChg>
        <pc:spChg chg="mod">
          <ac:chgData name="Justina Ojom" userId="cbdaed7d-8d45-4372-a16a-f3f8900c2f45" providerId="ADAL" clId="{B0A1DF79-A09C-4490-8656-CD42D5025F68}" dt="2023-03-16T09:04:35.726" v="5"/>
          <ac:spMkLst>
            <pc:docMk/>
            <pc:sldMk cId="3996965648" sldId="2989"/>
            <ac:spMk id="157" creationId="{123D1C8C-6E29-9DEA-686A-DA4EA4FC768C}"/>
          </ac:spMkLst>
        </pc:spChg>
        <pc:spChg chg="mod">
          <ac:chgData name="Justina Ojom" userId="cbdaed7d-8d45-4372-a16a-f3f8900c2f45" providerId="ADAL" clId="{B0A1DF79-A09C-4490-8656-CD42D5025F68}" dt="2023-03-16T09:04:35.726" v="5"/>
          <ac:spMkLst>
            <pc:docMk/>
            <pc:sldMk cId="3996965648" sldId="2989"/>
            <ac:spMk id="158" creationId="{465063FE-B132-6F38-4F73-EEF168922D1A}"/>
          </ac:spMkLst>
        </pc:spChg>
        <pc:spChg chg="mod">
          <ac:chgData name="Justina Ojom" userId="cbdaed7d-8d45-4372-a16a-f3f8900c2f45" providerId="ADAL" clId="{B0A1DF79-A09C-4490-8656-CD42D5025F68}" dt="2023-03-16T09:04:35.726" v="5"/>
          <ac:spMkLst>
            <pc:docMk/>
            <pc:sldMk cId="3996965648" sldId="2989"/>
            <ac:spMk id="159" creationId="{BFCA6426-9B3B-9CD3-CC6C-AA4D121BF470}"/>
          </ac:spMkLst>
        </pc:spChg>
        <pc:spChg chg="mod">
          <ac:chgData name="Justina Ojom" userId="cbdaed7d-8d45-4372-a16a-f3f8900c2f45" providerId="ADAL" clId="{B0A1DF79-A09C-4490-8656-CD42D5025F68}" dt="2023-03-16T09:04:35.726" v="5"/>
          <ac:spMkLst>
            <pc:docMk/>
            <pc:sldMk cId="3996965648" sldId="2989"/>
            <ac:spMk id="160" creationId="{15CD2F12-3432-3EE8-172A-B8778AB72218}"/>
          </ac:spMkLst>
        </pc:spChg>
        <pc:spChg chg="mod">
          <ac:chgData name="Justina Ojom" userId="cbdaed7d-8d45-4372-a16a-f3f8900c2f45" providerId="ADAL" clId="{B0A1DF79-A09C-4490-8656-CD42D5025F68}" dt="2023-03-16T09:04:35.726" v="5"/>
          <ac:spMkLst>
            <pc:docMk/>
            <pc:sldMk cId="3996965648" sldId="2989"/>
            <ac:spMk id="161" creationId="{6A59D033-2329-5B4E-B61B-7AE8F44AB134}"/>
          </ac:spMkLst>
        </pc:spChg>
        <pc:spChg chg="mod">
          <ac:chgData name="Justina Ojom" userId="cbdaed7d-8d45-4372-a16a-f3f8900c2f45" providerId="ADAL" clId="{B0A1DF79-A09C-4490-8656-CD42D5025F68}" dt="2023-03-16T09:04:35.726" v="5"/>
          <ac:spMkLst>
            <pc:docMk/>
            <pc:sldMk cId="3996965648" sldId="2989"/>
            <ac:spMk id="162" creationId="{46653F71-7DA2-7F49-91ED-B80CE4F1999A}"/>
          </ac:spMkLst>
        </pc:spChg>
        <pc:spChg chg="mod">
          <ac:chgData name="Justina Ojom" userId="cbdaed7d-8d45-4372-a16a-f3f8900c2f45" providerId="ADAL" clId="{B0A1DF79-A09C-4490-8656-CD42D5025F68}" dt="2023-03-16T09:04:35.726" v="5"/>
          <ac:spMkLst>
            <pc:docMk/>
            <pc:sldMk cId="3996965648" sldId="2989"/>
            <ac:spMk id="164" creationId="{481C2D2D-C001-EB6F-0B96-7D549BD5B27D}"/>
          </ac:spMkLst>
        </pc:spChg>
        <pc:spChg chg="mod">
          <ac:chgData name="Justina Ojom" userId="cbdaed7d-8d45-4372-a16a-f3f8900c2f45" providerId="ADAL" clId="{B0A1DF79-A09C-4490-8656-CD42D5025F68}" dt="2023-03-16T09:04:35.726" v="5"/>
          <ac:spMkLst>
            <pc:docMk/>
            <pc:sldMk cId="3996965648" sldId="2989"/>
            <ac:spMk id="166" creationId="{BBF25710-893B-1E3D-D729-E7AF7E16BE93}"/>
          </ac:spMkLst>
        </pc:spChg>
        <pc:spChg chg="mod">
          <ac:chgData name="Justina Ojom" userId="cbdaed7d-8d45-4372-a16a-f3f8900c2f45" providerId="ADAL" clId="{B0A1DF79-A09C-4490-8656-CD42D5025F68}" dt="2023-03-16T09:04:35.726" v="5"/>
          <ac:spMkLst>
            <pc:docMk/>
            <pc:sldMk cId="3996965648" sldId="2989"/>
            <ac:spMk id="167" creationId="{C977490B-D5EA-041F-2CE6-20234C4F44B6}"/>
          </ac:spMkLst>
        </pc:spChg>
        <pc:spChg chg="mod">
          <ac:chgData name="Justina Ojom" userId="cbdaed7d-8d45-4372-a16a-f3f8900c2f45" providerId="ADAL" clId="{B0A1DF79-A09C-4490-8656-CD42D5025F68}" dt="2023-03-16T09:04:35.726" v="5"/>
          <ac:spMkLst>
            <pc:docMk/>
            <pc:sldMk cId="3996965648" sldId="2989"/>
            <ac:spMk id="169" creationId="{CC3F6FBE-AEA5-1A62-53BC-1BC3B8EA8D2A}"/>
          </ac:spMkLst>
        </pc:spChg>
        <pc:spChg chg="add mod">
          <ac:chgData name="Justina Ojom" userId="cbdaed7d-8d45-4372-a16a-f3f8900c2f45" providerId="ADAL" clId="{B0A1DF79-A09C-4490-8656-CD42D5025F68}" dt="2023-03-16T09:04:35.726" v="5"/>
          <ac:spMkLst>
            <pc:docMk/>
            <pc:sldMk cId="3996965648" sldId="2989"/>
            <ac:spMk id="171" creationId="{48B56DC6-0528-CD78-0385-48C56CA278FF}"/>
          </ac:spMkLst>
        </pc:spChg>
        <pc:grpChg chg="del">
          <ac:chgData name="Justina Ojom" userId="cbdaed7d-8d45-4372-a16a-f3f8900c2f45" providerId="ADAL" clId="{B0A1DF79-A09C-4490-8656-CD42D5025F68}" dt="2023-03-16T09:04:35.296" v="4" actId="478"/>
          <ac:grpSpMkLst>
            <pc:docMk/>
            <pc:sldMk cId="3996965648" sldId="2989"/>
            <ac:grpSpMk id="79" creationId="{8FF95612-1287-8859-BF91-36D404AB211F}"/>
          </ac:grpSpMkLst>
        </pc:grpChg>
        <pc:grpChg chg="del">
          <ac:chgData name="Justina Ojom" userId="cbdaed7d-8d45-4372-a16a-f3f8900c2f45" providerId="ADAL" clId="{B0A1DF79-A09C-4490-8656-CD42D5025F68}" dt="2023-03-16T09:04:35.296" v="4" actId="478"/>
          <ac:grpSpMkLst>
            <pc:docMk/>
            <pc:sldMk cId="3996965648" sldId="2989"/>
            <ac:grpSpMk id="80" creationId="{5A3A67AF-C1BF-837A-C11E-38695C80AAEC}"/>
          </ac:grpSpMkLst>
        </pc:grpChg>
        <pc:grpChg chg="del">
          <ac:chgData name="Justina Ojom" userId="cbdaed7d-8d45-4372-a16a-f3f8900c2f45" providerId="ADAL" clId="{B0A1DF79-A09C-4490-8656-CD42D5025F68}" dt="2023-03-16T09:04:35.296" v="4" actId="478"/>
          <ac:grpSpMkLst>
            <pc:docMk/>
            <pc:sldMk cId="3996965648" sldId="2989"/>
            <ac:grpSpMk id="81" creationId="{99D0E6FB-FC37-6D0C-0F6E-100DF96F4078}"/>
          </ac:grpSpMkLst>
        </pc:grpChg>
        <pc:grpChg chg="del">
          <ac:chgData name="Justina Ojom" userId="cbdaed7d-8d45-4372-a16a-f3f8900c2f45" providerId="ADAL" clId="{B0A1DF79-A09C-4490-8656-CD42D5025F68}" dt="2023-03-16T09:04:35.296" v="4" actId="478"/>
          <ac:grpSpMkLst>
            <pc:docMk/>
            <pc:sldMk cId="3996965648" sldId="2989"/>
            <ac:grpSpMk id="82" creationId="{F1A25341-3D42-AA14-933A-DA672B3FDF29}"/>
          </ac:grpSpMkLst>
        </pc:grpChg>
        <pc:grpChg chg="del">
          <ac:chgData name="Justina Ojom" userId="cbdaed7d-8d45-4372-a16a-f3f8900c2f45" providerId="ADAL" clId="{B0A1DF79-A09C-4490-8656-CD42D5025F68}" dt="2023-03-16T09:04:35.296" v="4" actId="478"/>
          <ac:grpSpMkLst>
            <pc:docMk/>
            <pc:sldMk cId="3996965648" sldId="2989"/>
            <ac:grpSpMk id="83" creationId="{7F21575C-38FF-D31F-F57B-C55906150F0C}"/>
          </ac:grpSpMkLst>
        </pc:grpChg>
        <pc:grpChg chg="del">
          <ac:chgData name="Justina Ojom" userId="cbdaed7d-8d45-4372-a16a-f3f8900c2f45" providerId="ADAL" clId="{B0A1DF79-A09C-4490-8656-CD42D5025F68}" dt="2023-03-16T09:04:35.296" v="4" actId="478"/>
          <ac:grpSpMkLst>
            <pc:docMk/>
            <pc:sldMk cId="3996965648" sldId="2989"/>
            <ac:grpSpMk id="84" creationId="{8B315F22-C21E-4F79-74C7-E2C8AC81F403}"/>
          </ac:grpSpMkLst>
        </pc:grpChg>
        <pc:grpChg chg="del">
          <ac:chgData name="Justina Ojom" userId="cbdaed7d-8d45-4372-a16a-f3f8900c2f45" providerId="ADAL" clId="{B0A1DF79-A09C-4490-8656-CD42D5025F68}" dt="2023-03-16T09:04:35.296" v="4" actId="478"/>
          <ac:grpSpMkLst>
            <pc:docMk/>
            <pc:sldMk cId="3996965648" sldId="2989"/>
            <ac:grpSpMk id="85" creationId="{C83F9C17-CF1B-D191-67CF-8F67BE9D23DC}"/>
          </ac:grpSpMkLst>
        </pc:grpChg>
        <pc:grpChg chg="del">
          <ac:chgData name="Justina Ojom" userId="cbdaed7d-8d45-4372-a16a-f3f8900c2f45" providerId="ADAL" clId="{B0A1DF79-A09C-4490-8656-CD42D5025F68}" dt="2023-03-16T09:04:35.296" v="4" actId="478"/>
          <ac:grpSpMkLst>
            <pc:docMk/>
            <pc:sldMk cId="3996965648" sldId="2989"/>
            <ac:grpSpMk id="86" creationId="{310E4B6C-48BE-F4DA-3613-3D48E0FBFFAC}"/>
          </ac:grpSpMkLst>
        </pc:grpChg>
        <pc:grpChg chg="del">
          <ac:chgData name="Justina Ojom" userId="cbdaed7d-8d45-4372-a16a-f3f8900c2f45" providerId="ADAL" clId="{B0A1DF79-A09C-4490-8656-CD42D5025F68}" dt="2023-03-16T09:04:35.296" v="4" actId="478"/>
          <ac:grpSpMkLst>
            <pc:docMk/>
            <pc:sldMk cId="3996965648" sldId="2989"/>
            <ac:grpSpMk id="87" creationId="{719FB24E-47C2-01C4-B779-972E5B6FB080}"/>
          </ac:grpSpMkLst>
        </pc:grpChg>
        <pc:grpChg chg="del">
          <ac:chgData name="Justina Ojom" userId="cbdaed7d-8d45-4372-a16a-f3f8900c2f45" providerId="ADAL" clId="{B0A1DF79-A09C-4490-8656-CD42D5025F68}" dt="2023-03-16T09:04:35.296" v="4" actId="478"/>
          <ac:grpSpMkLst>
            <pc:docMk/>
            <pc:sldMk cId="3996965648" sldId="2989"/>
            <ac:grpSpMk id="88" creationId="{0172E6D7-D9C4-1839-9172-9E91C36CA0D6}"/>
          </ac:grpSpMkLst>
        </pc:grpChg>
        <pc:grpChg chg="del">
          <ac:chgData name="Justina Ojom" userId="cbdaed7d-8d45-4372-a16a-f3f8900c2f45" providerId="ADAL" clId="{B0A1DF79-A09C-4490-8656-CD42D5025F68}" dt="2023-03-16T09:04:35.296" v="4" actId="478"/>
          <ac:grpSpMkLst>
            <pc:docMk/>
            <pc:sldMk cId="3996965648" sldId="2989"/>
            <ac:grpSpMk id="89" creationId="{766F196A-51C7-A34D-0A69-3E3FF90201AC}"/>
          </ac:grpSpMkLst>
        </pc:grpChg>
        <pc:grpChg chg="add mod">
          <ac:chgData name="Justina Ojom" userId="cbdaed7d-8d45-4372-a16a-f3f8900c2f45" providerId="ADAL" clId="{B0A1DF79-A09C-4490-8656-CD42D5025F68}" dt="2023-03-16T09:04:35.726" v="5"/>
          <ac:grpSpMkLst>
            <pc:docMk/>
            <pc:sldMk cId="3996965648" sldId="2989"/>
            <ac:grpSpMk id="99" creationId="{08C884C0-0B91-0C6D-9E5E-6FE35BA4607B}"/>
          </ac:grpSpMkLst>
        </pc:grpChg>
        <pc:grpChg chg="mod">
          <ac:chgData name="Justina Ojom" userId="cbdaed7d-8d45-4372-a16a-f3f8900c2f45" providerId="ADAL" clId="{B0A1DF79-A09C-4490-8656-CD42D5025F68}" dt="2023-03-16T09:04:35.726" v="5"/>
          <ac:grpSpMkLst>
            <pc:docMk/>
            <pc:sldMk cId="3996965648" sldId="2989"/>
            <ac:grpSpMk id="101" creationId="{52650693-CA8F-EB91-B0D9-29083AF4EBE6}"/>
          </ac:grpSpMkLst>
        </pc:grpChg>
        <pc:grpChg chg="add mod">
          <ac:chgData name="Justina Ojom" userId="cbdaed7d-8d45-4372-a16a-f3f8900c2f45" providerId="ADAL" clId="{B0A1DF79-A09C-4490-8656-CD42D5025F68}" dt="2023-03-16T09:04:35.726" v="5"/>
          <ac:grpSpMkLst>
            <pc:docMk/>
            <pc:sldMk cId="3996965648" sldId="2989"/>
            <ac:grpSpMk id="108" creationId="{5C3B556F-CAE6-F91C-1EB3-A981F4BEC0B9}"/>
          </ac:grpSpMkLst>
        </pc:grpChg>
        <pc:grpChg chg="mod">
          <ac:chgData name="Justina Ojom" userId="cbdaed7d-8d45-4372-a16a-f3f8900c2f45" providerId="ADAL" clId="{B0A1DF79-A09C-4490-8656-CD42D5025F68}" dt="2023-03-16T09:04:35.726" v="5"/>
          <ac:grpSpMkLst>
            <pc:docMk/>
            <pc:sldMk cId="3996965648" sldId="2989"/>
            <ac:grpSpMk id="110" creationId="{4B6A6E40-280E-91C9-5B2D-B922E24C4105}"/>
          </ac:grpSpMkLst>
        </pc:grpChg>
        <pc:grpChg chg="mod">
          <ac:chgData name="Justina Ojom" userId="cbdaed7d-8d45-4372-a16a-f3f8900c2f45" providerId="ADAL" clId="{B0A1DF79-A09C-4490-8656-CD42D5025F68}" dt="2023-03-16T09:04:35.726" v="5"/>
          <ac:grpSpMkLst>
            <pc:docMk/>
            <pc:sldMk cId="3996965648" sldId="2989"/>
            <ac:grpSpMk id="111" creationId="{19E868A8-BA3E-A7F9-A15F-1BFA985380C8}"/>
          </ac:grpSpMkLst>
        </pc:grpChg>
        <pc:grpChg chg="add mod">
          <ac:chgData name="Justina Ojom" userId="cbdaed7d-8d45-4372-a16a-f3f8900c2f45" providerId="ADAL" clId="{B0A1DF79-A09C-4490-8656-CD42D5025F68}" dt="2023-03-16T09:04:35.726" v="5"/>
          <ac:grpSpMkLst>
            <pc:docMk/>
            <pc:sldMk cId="3996965648" sldId="2989"/>
            <ac:grpSpMk id="116" creationId="{70425B29-04A4-8BED-A188-8E6612A66998}"/>
          </ac:grpSpMkLst>
        </pc:grpChg>
        <pc:grpChg chg="add mod">
          <ac:chgData name="Justina Ojom" userId="cbdaed7d-8d45-4372-a16a-f3f8900c2f45" providerId="ADAL" clId="{B0A1DF79-A09C-4490-8656-CD42D5025F68}" dt="2023-03-16T09:04:35.726" v="5"/>
          <ac:grpSpMkLst>
            <pc:docMk/>
            <pc:sldMk cId="3996965648" sldId="2989"/>
            <ac:grpSpMk id="120" creationId="{5674D6B3-6CE4-217F-D6CF-A2B88ED67DEB}"/>
          </ac:grpSpMkLst>
        </pc:grpChg>
        <pc:grpChg chg="mod">
          <ac:chgData name="Justina Ojom" userId="cbdaed7d-8d45-4372-a16a-f3f8900c2f45" providerId="ADAL" clId="{B0A1DF79-A09C-4490-8656-CD42D5025F68}" dt="2023-03-16T09:04:35.726" v="5"/>
          <ac:grpSpMkLst>
            <pc:docMk/>
            <pc:sldMk cId="3996965648" sldId="2989"/>
            <ac:grpSpMk id="122" creationId="{0CA5A1D0-B404-5760-73B4-89BE9179E2FA}"/>
          </ac:grpSpMkLst>
        </pc:grpChg>
        <pc:grpChg chg="add mod">
          <ac:chgData name="Justina Ojom" userId="cbdaed7d-8d45-4372-a16a-f3f8900c2f45" providerId="ADAL" clId="{B0A1DF79-A09C-4490-8656-CD42D5025F68}" dt="2023-03-16T09:04:35.726" v="5"/>
          <ac:grpSpMkLst>
            <pc:docMk/>
            <pc:sldMk cId="3996965648" sldId="2989"/>
            <ac:grpSpMk id="125" creationId="{4202ECFC-B4F7-7B9E-9B29-8C7703488F55}"/>
          </ac:grpSpMkLst>
        </pc:grpChg>
        <pc:grpChg chg="mod">
          <ac:chgData name="Justina Ojom" userId="cbdaed7d-8d45-4372-a16a-f3f8900c2f45" providerId="ADAL" clId="{B0A1DF79-A09C-4490-8656-CD42D5025F68}" dt="2023-03-16T09:04:35.726" v="5"/>
          <ac:grpSpMkLst>
            <pc:docMk/>
            <pc:sldMk cId="3996965648" sldId="2989"/>
            <ac:grpSpMk id="127" creationId="{F3A7B7DB-1561-B11D-3E68-0E86B397327B}"/>
          </ac:grpSpMkLst>
        </pc:grpChg>
        <pc:grpChg chg="mod">
          <ac:chgData name="Justina Ojom" userId="cbdaed7d-8d45-4372-a16a-f3f8900c2f45" providerId="ADAL" clId="{B0A1DF79-A09C-4490-8656-CD42D5025F68}" dt="2023-03-16T09:04:35.726" v="5"/>
          <ac:grpSpMkLst>
            <pc:docMk/>
            <pc:sldMk cId="3996965648" sldId="2989"/>
            <ac:grpSpMk id="128" creationId="{45AD390D-050A-61DF-EBCB-6B98BC4D05AA}"/>
          </ac:grpSpMkLst>
        </pc:grpChg>
        <pc:grpChg chg="add mod">
          <ac:chgData name="Justina Ojom" userId="cbdaed7d-8d45-4372-a16a-f3f8900c2f45" providerId="ADAL" clId="{B0A1DF79-A09C-4490-8656-CD42D5025F68}" dt="2023-03-16T09:04:35.726" v="5"/>
          <ac:grpSpMkLst>
            <pc:docMk/>
            <pc:sldMk cId="3996965648" sldId="2989"/>
            <ac:grpSpMk id="135" creationId="{1B45A862-B921-2FBC-6864-EE2E1D2AC27A}"/>
          </ac:grpSpMkLst>
        </pc:grpChg>
        <pc:grpChg chg="add mod">
          <ac:chgData name="Justina Ojom" userId="cbdaed7d-8d45-4372-a16a-f3f8900c2f45" providerId="ADAL" clId="{B0A1DF79-A09C-4490-8656-CD42D5025F68}" dt="2023-03-16T09:04:35.726" v="5"/>
          <ac:grpSpMkLst>
            <pc:docMk/>
            <pc:sldMk cId="3996965648" sldId="2989"/>
            <ac:grpSpMk id="138" creationId="{B18D5531-9881-1C4C-8EAA-DE19BC7F54B0}"/>
          </ac:grpSpMkLst>
        </pc:grpChg>
        <pc:grpChg chg="mod">
          <ac:chgData name="Justina Ojom" userId="cbdaed7d-8d45-4372-a16a-f3f8900c2f45" providerId="ADAL" clId="{B0A1DF79-A09C-4490-8656-CD42D5025F68}" dt="2023-03-16T09:04:35.726" v="5"/>
          <ac:grpSpMkLst>
            <pc:docMk/>
            <pc:sldMk cId="3996965648" sldId="2989"/>
            <ac:grpSpMk id="140" creationId="{6AF34DA1-345C-F32E-1C5B-A4C7B3905774}"/>
          </ac:grpSpMkLst>
        </pc:grpChg>
        <pc:grpChg chg="mod">
          <ac:chgData name="Justina Ojom" userId="cbdaed7d-8d45-4372-a16a-f3f8900c2f45" providerId="ADAL" clId="{B0A1DF79-A09C-4490-8656-CD42D5025F68}" dt="2023-03-16T09:04:35.726" v="5"/>
          <ac:grpSpMkLst>
            <pc:docMk/>
            <pc:sldMk cId="3996965648" sldId="2989"/>
            <ac:grpSpMk id="142" creationId="{D0A7CE2A-3F0F-6028-05B9-3F247CBF670C}"/>
          </ac:grpSpMkLst>
        </pc:grpChg>
        <pc:grpChg chg="add mod">
          <ac:chgData name="Justina Ojom" userId="cbdaed7d-8d45-4372-a16a-f3f8900c2f45" providerId="ADAL" clId="{B0A1DF79-A09C-4490-8656-CD42D5025F68}" dt="2023-03-16T09:04:35.726" v="5"/>
          <ac:grpSpMkLst>
            <pc:docMk/>
            <pc:sldMk cId="3996965648" sldId="2989"/>
            <ac:grpSpMk id="145" creationId="{29AB4AC6-C690-D682-CAEC-284408CB56D0}"/>
          </ac:grpSpMkLst>
        </pc:grpChg>
        <pc:grpChg chg="mod">
          <ac:chgData name="Justina Ojom" userId="cbdaed7d-8d45-4372-a16a-f3f8900c2f45" providerId="ADAL" clId="{B0A1DF79-A09C-4490-8656-CD42D5025F68}" dt="2023-03-16T09:04:35.726" v="5"/>
          <ac:grpSpMkLst>
            <pc:docMk/>
            <pc:sldMk cId="3996965648" sldId="2989"/>
            <ac:grpSpMk id="147" creationId="{C5EBE105-4B31-ED74-ADA3-4CF9C0431450}"/>
          </ac:grpSpMkLst>
        </pc:grpChg>
        <pc:grpChg chg="add mod">
          <ac:chgData name="Justina Ojom" userId="cbdaed7d-8d45-4372-a16a-f3f8900c2f45" providerId="ADAL" clId="{B0A1DF79-A09C-4490-8656-CD42D5025F68}" dt="2023-03-16T09:04:35.726" v="5"/>
          <ac:grpSpMkLst>
            <pc:docMk/>
            <pc:sldMk cId="3996965648" sldId="2989"/>
            <ac:grpSpMk id="153" creationId="{A266E3C3-0757-5AAD-4A12-9A7069DFE653}"/>
          </ac:grpSpMkLst>
        </pc:grpChg>
        <pc:grpChg chg="mod">
          <ac:chgData name="Justina Ojom" userId="cbdaed7d-8d45-4372-a16a-f3f8900c2f45" providerId="ADAL" clId="{B0A1DF79-A09C-4490-8656-CD42D5025F68}" dt="2023-03-16T09:04:35.726" v="5"/>
          <ac:grpSpMkLst>
            <pc:docMk/>
            <pc:sldMk cId="3996965648" sldId="2989"/>
            <ac:grpSpMk id="155" creationId="{BE71FB0D-117E-7AA9-5CFE-E4CE3FEC985E}"/>
          </ac:grpSpMkLst>
        </pc:grpChg>
        <pc:grpChg chg="mod">
          <ac:chgData name="Justina Ojom" userId="cbdaed7d-8d45-4372-a16a-f3f8900c2f45" providerId="ADAL" clId="{B0A1DF79-A09C-4490-8656-CD42D5025F68}" dt="2023-03-16T09:04:35.726" v="5"/>
          <ac:grpSpMkLst>
            <pc:docMk/>
            <pc:sldMk cId="3996965648" sldId="2989"/>
            <ac:grpSpMk id="156" creationId="{A211200B-6773-24F9-265B-EF2B1AE402B9}"/>
          </ac:grpSpMkLst>
        </pc:grpChg>
        <pc:grpChg chg="add mod">
          <ac:chgData name="Justina Ojom" userId="cbdaed7d-8d45-4372-a16a-f3f8900c2f45" providerId="ADAL" clId="{B0A1DF79-A09C-4490-8656-CD42D5025F68}" dt="2023-03-16T09:04:35.726" v="5"/>
          <ac:grpSpMkLst>
            <pc:docMk/>
            <pc:sldMk cId="3996965648" sldId="2989"/>
            <ac:grpSpMk id="163" creationId="{13E263F1-8CBD-E5F0-B30C-58CFB074672B}"/>
          </ac:grpSpMkLst>
        </pc:grpChg>
        <pc:grpChg chg="add mod">
          <ac:chgData name="Justina Ojom" userId="cbdaed7d-8d45-4372-a16a-f3f8900c2f45" providerId="ADAL" clId="{B0A1DF79-A09C-4490-8656-CD42D5025F68}" dt="2023-03-16T09:04:35.726" v="5"/>
          <ac:grpSpMkLst>
            <pc:docMk/>
            <pc:sldMk cId="3996965648" sldId="2989"/>
            <ac:grpSpMk id="168" creationId="{0612E710-9D8D-1549-B3BB-2FEC02DC67FA}"/>
          </ac:grpSpMkLst>
        </pc:grpChg>
        <pc:picChg chg="mod">
          <ac:chgData name="Justina Ojom" userId="cbdaed7d-8d45-4372-a16a-f3f8900c2f45" providerId="ADAL" clId="{B0A1DF79-A09C-4490-8656-CD42D5025F68}" dt="2023-03-16T09:04:35.726" v="5"/>
          <ac:picMkLst>
            <pc:docMk/>
            <pc:sldMk cId="3996965648" sldId="2989"/>
            <ac:picMk id="170" creationId="{767B7464-8242-F2ED-2CB2-01F13CEB858E}"/>
          </ac:picMkLst>
        </pc:picChg>
        <pc:cxnChg chg="mod">
          <ac:chgData name="Justina Ojom" userId="cbdaed7d-8d45-4372-a16a-f3f8900c2f45" providerId="ADAL" clId="{B0A1DF79-A09C-4490-8656-CD42D5025F68}" dt="2023-03-16T09:04:35.726" v="5"/>
          <ac:cxnSpMkLst>
            <pc:docMk/>
            <pc:sldMk cId="3996965648" sldId="2989"/>
            <ac:cxnSpMk id="165" creationId="{79C0A443-026C-4C59-C87F-78F4D305063C}"/>
          </ac:cxnSpMkLst>
        </pc:cxnChg>
      </pc:sldChg>
      <pc:sldChg chg="add del">
        <pc:chgData name="Justina Ojom" userId="cbdaed7d-8d45-4372-a16a-f3f8900c2f45" providerId="ADAL" clId="{B0A1DF79-A09C-4490-8656-CD42D5025F68}" dt="2023-03-16T09:08:23.157" v="34" actId="18676"/>
        <pc:sldMkLst>
          <pc:docMk/>
          <pc:sldMk cId="201076130" sldId="2990"/>
        </pc:sldMkLst>
      </pc:sldChg>
      <pc:sldChg chg="add del">
        <pc:chgData name="Justina Ojom" userId="cbdaed7d-8d45-4372-a16a-f3f8900c2f45" providerId="ADAL" clId="{B0A1DF79-A09C-4490-8656-CD42D5025F68}" dt="2023-03-16T09:08:23.157" v="34" actId="18676"/>
        <pc:sldMkLst>
          <pc:docMk/>
          <pc:sldMk cId="2970918751" sldId="2991"/>
        </pc:sldMkLst>
      </pc:sldChg>
      <pc:sldChg chg="add del">
        <pc:chgData name="Justina Ojom" userId="cbdaed7d-8d45-4372-a16a-f3f8900c2f45" providerId="ADAL" clId="{B0A1DF79-A09C-4490-8656-CD42D5025F68}" dt="2023-03-16T09:08:27.912" v="35" actId="18676"/>
        <pc:sldMkLst>
          <pc:docMk/>
          <pc:sldMk cId="4282205184" sldId="2992"/>
        </pc:sldMkLst>
      </pc:sldChg>
      <pc:sldChg chg="add del">
        <pc:chgData name="Justina Ojom" userId="cbdaed7d-8d45-4372-a16a-f3f8900c2f45" providerId="ADAL" clId="{B0A1DF79-A09C-4490-8656-CD42D5025F68}" dt="2023-03-16T09:08:32.886" v="36" actId="18676"/>
        <pc:sldMkLst>
          <pc:docMk/>
          <pc:sldMk cId="1405305734" sldId="2993"/>
        </pc:sldMkLst>
      </pc:sldChg>
      <pc:sldChg chg="add del">
        <pc:chgData name="Justina Ojom" userId="cbdaed7d-8d45-4372-a16a-f3f8900c2f45" providerId="ADAL" clId="{B0A1DF79-A09C-4490-8656-CD42D5025F68}" dt="2023-03-16T09:09:26.976" v="41" actId="47"/>
        <pc:sldMkLst>
          <pc:docMk/>
          <pc:sldMk cId="1944754249" sldId="2994"/>
        </pc:sldMkLst>
      </pc:sldChg>
      <pc:sldChg chg="add del">
        <pc:chgData name="Justina Ojom" userId="cbdaed7d-8d45-4372-a16a-f3f8900c2f45" providerId="ADAL" clId="{B0A1DF79-A09C-4490-8656-CD42D5025F68}" dt="2023-03-16T09:09:26.976" v="41" actId="47"/>
        <pc:sldMkLst>
          <pc:docMk/>
          <pc:sldMk cId="1911249084" sldId="2995"/>
        </pc:sldMkLst>
      </pc:sldChg>
      <pc:sldChg chg="add del">
        <pc:chgData name="Justina Ojom" userId="cbdaed7d-8d45-4372-a16a-f3f8900c2f45" providerId="ADAL" clId="{B0A1DF79-A09C-4490-8656-CD42D5025F68}" dt="2023-03-16T09:09:26.976" v="41" actId="47"/>
        <pc:sldMkLst>
          <pc:docMk/>
          <pc:sldMk cId="3049016370" sldId="2996"/>
        </pc:sldMkLst>
      </pc:sldChg>
      <pc:sldChg chg="add del">
        <pc:chgData name="Justina Ojom" userId="cbdaed7d-8d45-4372-a16a-f3f8900c2f45" providerId="ADAL" clId="{B0A1DF79-A09C-4490-8656-CD42D5025F68}" dt="2023-03-16T09:09:26.976" v="41" actId="47"/>
        <pc:sldMkLst>
          <pc:docMk/>
          <pc:sldMk cId="2718097354" sldId="2997"/>
        </pc:sldMkLst>
      </pc:sldChg>
      <pc:sldChg chg="add del">
        <pc:chgData name="Justina Ojom" userId="cbdaed7d-8d45-4372-a16a-f3f8900c2f45" providerId="ADAL" clId="{B0A1DF79-A09C-4490-8656-CD42D5025F68}" dt="2023-03-16T09:09:26.976" v="41" actId="47"/>
        <pc:sldMkLst>
          <pc:docMk/>
          <pc:sldMk cId="1764984968" sldId="2998"/>
        </pc:sldMkLst>
      </pc:sldChg>
      <pc:sldChg chg="add del">
        <pc:chgData name="Justina Ojom" userId="cbdaed7d-8d45-4372-a16a-f3f8900c2f45" providerId="ADAL" clId="{B0A1DF79-A09C-4490-8656-CD42D5025F68}" dt="2023-03-16T09:09:26.976" v="41" actId="47"/>
        <pc:sldMkLst>
          <pc:docMk/>
          <pc:sldMk cId="968568184" sldId="2999"/>
        </pc:sldMkLst>
      </pc:sldChg>
      <pc:sldChg chg="add del">
        <pc:chgData name="Justina Ojom" userId="cbdaed7d-8d45-4372-a16a-f3f8900c2f45" providerId="ADAL" clId="{B0A1DF79-A09C-4490-8656-CD42D5025F68}" dt="2023-03-16T09:09:26.976" v="41" actId="47"/>
        <pc:sldMkLst>
          <pc:docMk/>
          <pc:sldMk cId="2610180855" sldId="3000"/>
        </pc:sldMkLst>
      </pc:sldChg>
      <pc:sldChg chg="add del">
        <pc:chgData name="Justina Ojom" userId="cbdaed7d-8d45-4372-a16a-f3f8900c2f45" providerId="ADAL" clId="{B0A1DF79-A09C-4490-8656-CD42D5025F68}" dt="2023-03-16T09:09:26.976" v="41" actId="47"/>
        <pc:sldMkLst>
          <pc:docMk/>
          <pc:sldMk cId="1680176612" sldId="3001"/>
        </pc:sldMkLst>
      </pc:sldChg>
      <pc:sldChg chg="add del">
        <pc:chgData name="Justina Ojom" userId="cbdaed7d-8d45-4372-a16a-f3f8900c2f45" providerId="ADAL" clId="{B0A1DF79-A09C-4490-8656-CD42D5025F68}" dt="2023-03-16T09:04:27.375" v="1" actId="47"/>
        <pc:sldMkLst>
          <pc:docMk/>
          <pc:sldMk cId="2615420669" sldId="3002"/>
        </pc:sldMkLst>
      </pc:sldChg>
      <pc:sldChg chg="add del">
        <pc:chgData name="Justina Ojom" userId="cbdaed7d-8d45-4372-a16a-f3f8900c2f45" providerId="ADAL" clId="{B0A1DF79-A09C-4490-8656-CD42D5025F68}" dt="2023-03-16T09:04:27.375" v="1" actId="47"/>
        <pc:sldMkLst>
          <pc:docMk/>
          <pc:sldMk cId="3431514543" sldId="3003"/>
        </pc:sldMkLst>
      </pc:sldChg>
      <pc:sldChg chg="add del">
        <pc:chgData name="Justina Ojom" userId="cbdaed7d-8d45-4372-a16a-f3f8900c2f45" providerId="ADAL" clId="{B0A1DF79-A09C-4490-8656-CD42D5025F68}" dt="2023-03-16T09:04:27.375" v="1" actId="47"/>
        <pc:sldMkLst>
          <pc:docMk/>
          <pc:sldMk cId="4157419464" sldId="3004"/>
        </pc:sldMkLst>
      </pc:sldChg>
      <pc:sldChg chg="add del">
        <pc:chgData name="Justina Ojom" userId="cbdaed7d-8d45-4372-a16a-f3f8900c2f45" providerId="ADAL" clId="{B0A1DF79-A09C-4490-8656-CD42D5025F68}" dt="2023-03-16T09:04:27.375" v="1" actId="47"/>
        <pc:sldMkLst>
          <pc:docMk/>
          <pc:sldMk cId="1095996784" sldId="3005"/>
        </pc:sldMkLst>
      </pc:sldChg>
      <pc:sldChg chg="add del">
        <pc:chgData name="Justina Ojom" userId="cbdaed7d-8d45-4372-a16a-f3f8900c2f45" providerId="ADAL" clId="{B0A1DF79-A09C-4490-8656-CD42D5025F68}" dt="2023-03-16T09:04:27.375" v="1" actId="47"/>
        <pc:sldMkLst>
          <pc:docMk/>
          <pc:sldMk cId="185446192" sldId="3006"/>
        </pc:sldMkLst>
      </pc:sldChg>
      <pc:sldChg chg="add del">
        <pc:chgData name="Justina Ojom" userId="cbdaed7d-8d45-4372-a16a-f3f8900c2f45" providerId="ADAL" clId="{B0A1DF79-A09C-4490-8656-CD42D5025F68}" dt="2023-03-16T09:04:27.375" v="1" actId="47"/>
        <pc:sldMkLst>
          <pc:docMk/>
          <pc:sldMk cId="393167620" sldId="3007"/>
        </pc:sldMkLst>
      </pc:sldChg>
      <pc:sldChg chg="add del">
        <pc:chgData name="Justina Ojom" userId="cbdaed7d-8d45-4372-a16a-f3f8900c2f45" providerId="ADAL" clId="{B0A1DF79-A09C-4490-8656-CD42D5025F68}" dt="2023-03-16T09:04:27.375" v="1" actId="47"/>
        <pc:sldMkLst>
          <pc:docMk/>
          <pc:sldMk cId="3879094024" sldId="3008"/>
        </pc:sldMkLst>
      </pc:sldChg>
      <pc:sldChg chg="add del">
        <pc:chgData name="Justina Ojom" userId="cbdaed7d-8d45-4372-a16a-f3f8900c2f45" providerId="ADAL" clId="{B0A1DF79-A09C-4490-8656-CD42D5025F68}" dt="2023-03-16T09:04:27.375" v="1" actId="47"/>
        <pc:sldMkLst>
          <pc:docMk/>
          <pc:sldMk cId="1636224063" sldId="3009"/>
        </pc:sldMkLst>
      </pc:sldChg>
      <pc:sldChg chg="add del">
        <pc:chgData name="Justina Ojom" userId="cbdaed7d-8d45-4372-a16a-f3f8900c2f45" providerId="ADAL" clId="{B0A1DF79-A09C-4490-8656-CD42D5025F68}" dt="2023-03-16T09:04:27.375" v="1" actId="47"/>
        <pc:sldMkLst>
          <pc:docMk/>
          <pc:sldMk cId="117334640" sldId="3010"/>
        </pc:sldMkLst>
      </pc:sldChg>
      <pc:sldChg chg="add del">
        <pc:chgData name="Justina Ojom" userId="cbdaed7d-8d45-4372-a16a-f3f8900c2f45" providerId="ADAL" clId="{B0A1DF79-A09C-4490-8656-CD42D5025F68}" dt="2023-03-16T09:04:27.375" v="1" actId="47"/>
        <pc:sldMkLst>
          <pc:docMk/>
          <pc:sldMk cId="2108482781" sldId="3011"/>
        </pc:sldMkLst>
      </pc:sldChg>
      <pc:sldChg chg="add del">
        <pc:chgData name="Justina Ojom" userId="cbdaed7d-8d45-4372-a16a-f3f8900c2f45" providerId="ADAL" clId="{B0A1DF79-A09C-4490-8656-CD42D5025F68}" dt="2023-03-16T09:04:27.375" v="1" actId="47"/>
        <pc:sldMkLst>
          <pc:docMk/>
          <pc:sldMk cId="3924378143" sldId="3012"/>
        </pc:sldMkLst>
      </pc:sldChg>
      <pc:sldChg chg="add del">
        <pc:chgData name="Justina Ojom" userId="cbdaed7d-8d45-4372-a16a-f3f8900c2f45" providerId="ADAL" clId="{B0A1DF79-A09C-4490-8656-CD42D5025F68}" dt="2023-03-16T09:04:27.375" v="1" actId="47"/>
        <pc:sldMkLst>
          <pc:docMk/>
          <pc:sldMk cId="1005033408" sldId="3013"/>
        </pc:sldMkLst>
      </pc:sldChg>
      <pc:sldChg chg="add del">
        <pc:chgData name="Justina Ojom" userId="cbdaed7d-8d45-4372-a16a-f3f8900c2f45" providerId="ADAL" clId="{B0A1DF79-A09C-4490-8656-CD42D5025F68}" dt="2023-03-16T09:04:27.375" v="1" actId="47"/>
        <pc:sldMkLst>
          <pc:docMk/>
          <pc:sldMk cId="2986599469" sldId="3014"/>
        </pc:sldMkLst>
      </pc:sldChg>
      <pc:sldChg chg="add del">
        <pc:chgData name="Justina Ojom" userId="cbdaed7d-8d45-4372-a16a-f3f8900c2f45" providerId="ADAL" clId="{B0A1DF79-A09C-4490-8656-CD42D5025F68}" dt="2023-03-16T09:04:27.375" v="1" actId="47"/>
        <pc:sldMkLst>
          <pc:docMk/>
          <pc:sldMk cId="1049972097" sldId="3015"/>
        </pc:sldMkLst>
      </pc:sldChg>
      <pc:sldChg chg="add del">
        <pc:chgData name="Justina Ojom" userId="cbdaed7d-8d45-4372-a16a-f3f8900c2f45" providerId="ADAL" clId="{B0A1DF79-A09C-4490-8656-CD42D5025F68}" dt="2023-03-16T09:04:27.375" v="1" actId="47"/>
        <pc:sldMkLst>
          <pc:docMk/>
          <pc:sldMk cId="1895757982" sldId="3016"/>
        </pc:sldMkLst>
      </pc:sldChg>
      <pc:sldChg chg="add del">
        <pc:chgData name="Justina Ojom" userId="cbdaed7d-8d45-4372-a16a-f3f8900c2f45" providerId="ADAL" clId="{B0A1DF79-A09C-4490-8656-CD42D5025F68}" dt="2023-03-16T09:04:27.375" v="1" actId="47"/>
        <pc:sldMkLst>
          <pc:docMk/>
          <pc:sldMk cId="3418912209" sldId="3017"/>
        </pc:sldMkLst>
      </pc:sldChg>
      <pc:sldChg chg="add del">
        <pc:chgData name="Justina Ojom" userId="cbdaed7d-8d45-4372-a16a-f3f8900c2f45" providerId="ADAL" clId="{B0A1DF79-A09C-4490-8656-CD42D5025F68}" dt="2023-03-16T09:04:27.375" v="1" actId="47"/>
        <pc:sldMkLst>
          <pc:docMk/>
          <pc:sldMk cId="2110311453" sldId="3018"/>
        </pc:sldMkLst>
      </pc:sldChg>
      <pc:sldChg chg="add del">
        <pc:chgData name="Justina Ojom" userId="cbdaed7d-8d45-4372-a16a-f3f8900c2f45" providerId="ADAL" clId="{B0A1DF79-A09C-4490-8656-CD42D5025F68}" dt="2023-03-16T09:04:27.375" v="1" actId="47"/>
        <pc:sldMkLst>
          <pc:docMk/>
          <pc:sldMk cId="3766955147" sldId="3019"/>
        </pc:sldMkLst>
      </pc:sldChg>
      <pc:sldChg chg="add del">
        <pc:chgData name="Justina Ojom" userId="cbdaed7d-8d45-4372-a16a-f3f8900c2f45" providerId="ADAL" clId="{B0A1DF79-A09C-4490-8656-CD42D5025F68}" dt="2023-03-16T09:04:27.375" v="1" actId="47"/>
        <pc:sldMkLst>
          <pc:docMk/>
          <pc:sldMk cId="3153296426" sldId="3020"/>
        </pc:sldMkLst>
      </pc:sldChg>
      <pc:sldChg chg="add del">
        <pc:chgData name="Justina Ojom" userId="cbdaed7d-8d45-4372-a16a-f3f8900c2f45" providerId="ADAL" clId="{B0A1DF79-A09C-4490-8656-CD42D5025F68}" dt="2023-03-16T09:04:27.375" v="1" actId="47"/>
        <pc:sldMkLst>
          <pc:docMk/>
          <pc:sldMk cId="1226252961" sldId="3021"/>
        </pc:sldMkLst>
      </pc:sldChg>
      <pc:sldChg chg="add del">
        <pc:chgData name="Justina Ojom" userId="cbdaed7d-8d45-4372-a16a-f3f8900c2f45" providerId="ADAL" clId="{B0A1DF79-A09C-4490-8656-CD42D5025F68}" dt="2023-03-16T09:04:27.375" v="1" actId="47"/>
        <pc:sldMkLst>
          <pc:docMk/>
          <pc:sldMk cId="1481878158" sldId="3022"/>
        </pc:sldMkLst>
      </pc:sldChg>
      <pc:sldChg chg="add del">
        <pc:chgData name="Justina Ojom" userId="cbdaed7d-8d45-4372-a16a-f3f8900c2f45" providerId="ADAL" clId="{B0A1DF79-A09C-4490-8656-CD42D5025F68}" dt="2023-03-16T09:04:27.375" v="1" actId="47"/>
        <pc:sldMkLst>
          <pc:docMk/>
          <pc:sldMk cId="3465178350" sldId="3023"/>
        </pc:sldMkLst>
      </pc:sldChg>
      <pc:sldChg chg="add del">
        <pc:chgData name="Justina Ojom" userId="cbdaed7d-8d45-4372-a16a-f3f8900c2f45" providerId="ADAL" clId="{B0A1DF79-A09C-4490-8656-CD42D5025F68}" dt="2023-03-16T09:05:54.245" v="14" actId="47"/>
        <pc:sldMkLst>
          <pc:docMk/>
          <pc:sldMk cId="1906174825" sldId="3024"/>
        </pc:sldMkLst>
      </pc:sldChg>
      <pc:sldChg chg="add">
        <pc:chgData name="Justina Ojom" userId="cbdaed7d-8d45-4372-a16a-f3f8900c2f45" providerId="ADAL" clId="{B0A1DF79-A09C-4490-8656-CD42D5025F68}" dt="2023-03-16T09:05:47.387" v="13"/>
        <pc:sldMkLst>
          <pc:docMk/>
          <pc:sldMk cId="3324773775" sldId="3025"/>
        </pc:sldMkLst>
      </pc:sldChg>
      <pc:sldChg chg="modSp add mod">
        <pc:chgData name="Justina Ojom" userId="cbdaed7d-8d45-4372-a16a-f3f8900c2f45" providerId="ADAL" clId="{B0A1DF79-A09C-4490-8656-CD42D5025F68}" dt="2023-03-16T09:10:11.384" v="72" actId="20577"/>
        <pc:sldMkLst>
          <pc:docMk/>
          <pc:sldMk cId="1504516745" sldId="3026"/>
        </pc:sldMkLst>
        <pc:spChg chg="mod">
          <ac:chgData name="Justina Ojom" userId="cbdaed7d-8d45-4372-a16a-f3f8900c2f45" providerId="ADAL" clId="{B0A1DF79-A09C-4490-8656-CD42D5025F68}" dt="2023-03-16T09:09:59.222" v="52" actId="20577"/>
          <ac:spMkLst>
            <pc:docMk/>
            <pc:sldMk cId="1504516745" sldId="3026"/>
            <ac:spMk id="12" creationId="{E628E56C-728A-7F07-9258-175A5A5BE96C}"/>
          </ac:spMkLst>
        </pc:spChg>
        <pc:spChg chg="mod">
          <ac:chgData name="Justina Ojom" userId="cbdaed7d-8d45-4372-a16a-f3f8900c2f45" providerId="ADAL" clId="{B0A1DF79-A09C-4490-8656-CD42D5025F68}" dt="2023-03-16T09:10:06.799" v="64" actId="20577"/>
          <ac:spMkLst>
            <pc:docMk/>
            <pc:sldMk cId="1504516745" sldId="3026"/>
            <ac:spMk id="13" creationId="{2C33FF95-3BB2-7259-918A-B28B7B65837E}"/>
          </ac:spMkLst>
        </pc:spChg>
        <pc:spChg chg="mod">
          <ac:chgData name="Justina Ojom" userId="cbdaed7d-8d45-4372-a16a-f3f8900c2f45" providerId="ADAL" clId="{B0A1DF79-A09C-4490-8656-CD42D5025F68}" dt="2023-03-16T09:09:54.869" v="46" actId="20577"/>
          <ac:spMkLst>
            <pc:docMk/>
            <pc:sldMk cId="1504516745" sldId="3026"/>
            <ac:spMk id="19" creationId="{AF938599-AD97-8064-B166-88A1F554CB99}"/>
          </ac:spMkLst>
        </pc:spChg>
        <pc:spChg chg="mod">
          <ac:chgData name="Justina Ojom" userId="cbdaed7d-8d45-4372-a16a-f3f8900c2f45" providerId="ADAL" clId="{B0A1DF79-A09C-4490-8656-CD42D5025F68}" dt="2023-03-16T09:10:01.835" v="56" actId="20577"/>
          <ac:spMkLst>
            <pc:docMk/>
            <pc:sldMk cId="1504516745" sldId="3026"/>
            <ac:spMk id="20" creationId="{AB8D4660-A7E4-A9CF-CFFB-4C08CFB6DCF8}"/>
          </ac:spMkLst>
        </pc:spChg>
        <pc:spChg chg="mod">
          <ac:chgData name="Justina Ojom" userId="cbdaed7d-8d45-4372-a16a-f3f8900c2f45" providerId="ADAL" clId="{B0A1DF79-A09C-4490-8656-CD42D5025F68}" dt="2023-03-16T09:10:09.190" v="68" actId="20577"/>
          <ac:spMkLst>
            <pc:docMk/>
            <pc:sldMk cId="1504516745" sldId="3026"/>
            <ac:spMk id="21" creationId="{153A337A-154D-71E9-7DD9-A92A59512AA2}"/>
          </ac:spMkLst>
        </pc:spChg>
        <pc:spChg chg="mod">
          <ac:chgData name="Justina Ojom" userId="cbdaed7d-8d45-4372-a16a-f3f8900c2f45" providerId="ADAL" clId="{B0A1DF79-A09C-4490-8656-CD42D5025F68}" dt="2023-03-16T09:09:56.851" v="49" actId="20577"/>
          <ac:spMkLst>
            <pc:docMk/>
            <pc:sldMk cId="1504516745" sldId="3026"/>
            <ac:spMk id="25" creationId="{C6AAA007-80E7-260C-AB83-91C20E76D98E}"/>
          </ac:spMkLst>
        </pc:spChg>
        <pc:spChg chg="mod">
          <ac:chgData name="Justina Ojom" userId="cbdaed7d-8d45-4372-a16a-f3f8900c2f45" providerId="ADAL" clId="{B0A1DF79-A09C-4490-8656-CD42D5025F68}" dt="2023-03-16T09:10:04.076" v="60" actId="20577"/>
          <ac:spMkLst>
            <pc:docMk/>
            <pc:sldMk cId="1504516745" sldId="3026"/>
            <ac:spMk id="26" creationId="{221DF71D-630D-13A1-C18C-E1CF23DF681A}"/>
          </ac:spMkLst>
        </pc:spChg>
        <pc:spChg chg="mod">
          <ac:chgData name="Justina Ojom" userId="cbdaed7d-8d45-4372-a16a-f3f8900c2f45" providerId="ADAL" clId="{B0A1DF79-A09C-4490-8656-CD42D5025F68}" dt="2023-03-16T09:10:11.384" v="72" actId="20577"/>
          <ac:spMkLst>
            <pc:docMk/>
            <pc:sldMk cId="1504516745" sldId="3026"/>
            <ac:spMk id="27" creationId="{F0C2CE56-D843-B649-B42C-47D7A7014C75}"/>
          </ac:spMkLst>
        </pc:spChg>
      </pc:sldChg>
      <pc:sldChg chg="add mod modClrScheme chgLayout">
        <pc:chgData name="Justina Ojom" userId="cbdaed7d-8d45-4372-a16a-f3f8900c2f45" providerId="ADAL" clId="{B0A1DF79-A09C-4490-8656-CD42D5025F68}" dt="2023-03-16T09:10:42.783" v="73" actId="700"/>
        <pc:sldMkLst>
          <pc:docMk/>
          <pc:sldMk cId="3574144447" sldId="3027"/>
        </pc:sldMkLst>
      </pc:sldChg>
      <pc:sldChg chg="add mod chgLayout">
        <pc:chgData name="Justina Ojom" userId="cbdaed7d-8d45-4372-a16a-f3f8900c2f45" providerId="ADAL" clId="{B0A1DF79-A09C-4490-8656-CD42D5025F68}" dt="2023-03-16T09:10:42.783" v="73" actId="700"/>
        <pc:sldMkLst>
          <pc:docMk/>
          <pc:sldMk cId="3649072135" sldId="3028"/>
        </pc:sldMkLst>
      </pc:sldChg>
      <pc:sldChg chg="add mod chgLayout">
        <pc:chgData name="Justina Ojom" userId="cbdaed7d-8d45-4372-a16a-f3f8900c2f45" providerId="ADAL" clId="{B0A1DF79-A09C-4490-8656-CD42D5025F68}" dt="2023-03-16T09:10:42.783" v="73" actId="700"/>
        <pc:sldMkLst>
          <pc:docMk/>
          <pc:sldMk cId="3145042222" sldId="3029"/>
        </pc:sldMkLst>
      </pc:sldChg>
      <pc:sldChg chg="add mod chgLayout">
        <pc:chgData name="Justina Ojom" userId="cbdaed7d-8d45-4372-a16a-f3f8900c2f45" providerId="ADAL" clId="{B0A1DF79-A09C-4490-8656-CD42D5025F68}" dt="2023-03-16T09:10:42.783" v="73" actId="700"/>
        <pc:sldMkLst>
          <pc:docMk/>
          <pc:sldMk cId="2364422148" sldId="3030"/>
        </pc:sldMkLst>
      </pc:sldChg>
      <pc:sldChg chg="add mod chgLayout">
        <pc:chgData name="Justina Ojom" userId="cbdaed7d-8d45-4372-a16a-f3f8900c2f45" providerId="ADAL" clId="{B0A1DF79-A09C-4490-8656-CD42D5025F68}" dt="2023-03-16T09:10:42.783" v="73" actId="700"/>
        <pc:sldMkLst>
          <pc:docMk/>
          <pc:sldMk cId="2397542545" sldId="3031"/>
        </pc:sldMkLst>
      </pc:sldChg>
      <pc:sldChg chg="add mod chgLayout">
        <pc:chgData name="Justina Ojom" userId="cbdaed7d-8d45-4372-a16a-f3f8900c2f45" providerId="ADAL" clId="{B0A1DF79-A09C-4490-8656-CD42D5025F68}" dt="2023-03-16T09:10:42.783" v="73" actId="700"/>
        <pc:sldMkLst>
          <pc:docMk/>
          <pc:sldMk cId="3156879170" sldId="3032"/>
        </pc:sldMkLst>
      </pc:sldChg>
      <pc:sldChg chg="add mod chgLayout">
        <pc:chgData name="Justina Ojom" userId="cbdaed7d-8d45-4372-a16a-f3f8900c2f45" providerId="ADAL" clId="{B0A1DF79-A09C-4490-8656-CD42D5025F68}" dt="2023-03-16T09:10:42.783" v="73" actId="700"/>
        <pc:sldMkLst>
          <pc:docMk/>
          <pc:sldMk cId="769912111" sldId="3033"/>
        </pc:sldMkLst>
      </pc:sldChg>
      <pc:sldChg chg="add mod chgLayout">
        <pc:chgData name="Justina Ojom" userId="cbdaed7d-8d45-4372-a16a-f3f8900c2f45" providerId="ADAL" clId="{B0A1DF79-A09C-4490-8656-CD42D5025F68}" dt="2023-03-16T09:10:42.783" v="73" actId="700"/>
        <pc:sldMkLst>
          <pc:docMk/>
          <pc:sldMk cId="2199834018" sldId="3034"/>
        </pc:sldMkLst>
      </pc:sldChg>
      <pc:sldChg chg="add mod chgLayout">
        <pc:chgData name="Justina Ojom" userId="cbdaed7d-8d45-4372-a16a-f3f8900c2f45" providerId="ADAL" clId="{B0A1DF79-A09C-4490-8656-CD42D5025F68}" dt="2023-03-16T09:10:42.783" v="73" actId="700"/>
        <pc:sldMkLst>
          <pc:docMk/>
          <pc:sldMk cId="1747730819" sldId="3035"/>
        </pc:sldMkLst>
      </pc:sldChg>
      <pc:sldChg chg="add mod chgLayout">
        <pc:chgData name="Justina Ojom" userId="cbdaed7d-8d45-4372-a16a-f3f8900c2f45" providerId="ADAL" clId="{B0A1DF79-A09C-4490-8656-CD42D5025F68}" dt="2023-03-16T09:10:42.783" v="73" actId="700"/>
        <pc:sldMkLst>
          <pc:docMk/>
          <pc:sldMk cId="2830337568" sldId="3036"/>
        </pc:sldMkLst>
      </pc:sldChg>
      <pc:sldChg chg="add mod chgLayout">
        <pc:chgData name="Justina Ojom" userId="cbdaed7d-8d45-4372-a16a-f3f8900c2f45" providerId="ADAL" clId="{B0A1DF79-A09C-4490-8656-CD42D5025F68}" dt="2023-03-16T09:10:42.783" v="73" actId="700"/>
        <pc:sldMkLst>
          <pc:docMk/>
          <pc:sldMk cId="3379438730" sldId="3037"/>
        </pc:sldMkLst>
      </pc:sldChg>
      <pc:sldChg chg="add mod chgLayout">
        <pc:chgData name="Justina Ojom" userId="cbdaed7d-8d45-4372-a16a-f3f8900c2f45" providerId="ADAL" clId="{B0A1DF79-A09C-4490-8656-CD42D5025F68}" dt="2023-03-16T09:10:42.783" v="73" actId="700"/>
        <pc:sldMkLst>
          <pc:docMk/>
          <pc:sldMk cId="1770701627" sldId="3038"/>
        </pc:sldMkLst>
      </pc:sldChg>
      <pc:sldChg chg="add mod chgLayout">
        <pc:chgData name="Justina Ojom" userId="cbdaed7d-8d45-4372-a16a-f3f8900c2f45" providerId="ADAL" clId="{B0A1DF79-A09C-4490-8656-CD42D5025F68}" dt="2023-03-16T09:10:42.783" v="73" actId="700"/>
        <pc:sldMkLst>
          <pc:docMk/>
          <pc:sldMk cId="966479847" sldId="3039"/>
        </pc:sldMkLst>
      </pc:sldChg>
      <pc:sldChg chg="add mod chgLayout">
        <pc:chgData name="Justina Ojom" userId="cbdaed7d-8d45-4372-a16a-f3f8900c2f45" providerId="ADAL" clId="{B0A1DF79-A09C-4490-8656-CD42D5025F68}" dt="2023-03-16T09:10:42.783" v="73" actId="700"/>
        <pc:sldMkLst>
          <pc:docMk/>
          <pc:sldMk cId="889983409" sldId="3040"/>
        </pc:sldMkLst>
      </pc:sldChg>
      <pc:sldChg chg="add mod chgLayout">
        <pc:chgData name="Justina Ojom" userId="cbdaed7d-8d45-4372-a16a-f3f8900c2f45" providerId="ADAL" clId="{B0A1DF79-A09C-4490-8656-CD42D5025F68}" dt="2023-03-16T09:10:42.783" v="73" actId="700"/>
        <pc:sldMkLst>
          <pc:docMk/>
          <pc:sldMk cId="2787112004" sldId="3041"/>
        </pc:sldMkLst>
      </pc:sldChg>
      <pc:sldChg chg="add mod chgLayout">
        <pc:chgData name="Justina Ojom" userId="cbdaed7d-8d45-4372-a16a-f3f8900c2f45" providerId="ADAL" clId="{B0A1DF79-A09C-4490-8656-CD42D5025F68}" dt="2023-03-16T09:10:42.783" v="73" actId="700"/>
        <pc:sldMkLst>
          <pc:docMk/>
          <pc:sldMk cId="2630314104" sldId="3042"/>
        </pc:sldMkLst>
      </pc:sldChg>
      <pc:sldChg chg="add mod chgLayout">
        <pc:chgData name="Justina Ojom" userId="cbdaed7d-8d45-4372-a16a-f3f8900c2f45" providerId="ADAL" clId="{B0A1DF79-A09C-4490-8656-CD42D5025F68}" dt="2023-03-16T09:10:42.783" v="73" actId="700"/>
        <pc:sldMkLst>
          <pc:docMk/>
          <pc:sldMk cId="1963892262" sldId="3043"/>
        </pc:sldMkLst>
      </pc:sldChg>
      <pc:sldChg chg="add mod chgLayout">
        <pc:chgData name="Justina Ojom" userId="cbdaed7d-8d45-4372-a16a-f3f8900c2f45" providerId="ADAL" clId="{B0A1DF79-A09C-4490-8656-CD42D5025F68}" dt="2023-03-16T09:10:42.783" v="73" actId="700"/>
        <pc:sldMkLst>
          <pc:docMk/>
          <pc:sldMk cId="570947587" sldId="3044"/>
        </pc:sldMkLst>
      </pc:sldChg>
      <pc:sldChg chg="add mod chgLayout">
        <pc:chgData name="Justina Ojom" userId="cbdaed7d-8d45-4372-a16a-f3f8900c2f45" providerId="ADAL" clId="{B0A1DF79-A09C-4490-8656-CD42D5025F68}" dt="2023-03-16T09:11:01.118" v="74" actId="700"/>
        <pc:sldMkLst>
          <pc:docMk/>
          <pc:sldMk cId="2716836199" sldId="3045"/>
        </pc:sldMkLst>
      </pc:sldChg>
      <pc:sldChg chg="add mod chgLayout">
        <pc:chgData name="Justina Ojom" userId="cbdaed7d-8d45-4372-a16a-f3f8900c2f45" providerId="ADAL" clId="{B0A1DF79-A09C-4490-8656-CD42D5025F68}" dt="2023-03-16T09:11:01.118" v="74" actId="700"/>
        <pc:sldMkLst>
          <pc:docMk/>
          <pc:sldMk cId="1220546964" sldId="3046"/>
        </pc:sldMkLst>
      </pc:sldChg>
      <pc:sldChg chg="add mod chgLayout">
        <pc:chgData name="Justina Ojom" userId="cbdaed7d-8d45-4372-a16a-f3f8900c2f45" providerId="ADAL" clId="{B0A1DF79-A09C-4490-8656-CD42D5025F68}" dt="2023-03-16T09:11:01.118" v="74" actId="700"/>
        <pc:sldMkLst>
          <pc:docMk/>
          <pc:sldMk cId="3915737734" sldId="3047"/>
        </pc:sldMkLst>
      </pc:sldChg>
      <pc:sldChg chg="add mod chgLayout">
        <pc:chgData name="Justina Ojom" userId="cbdaed7d-8d45-4372-a16a-f3f8900c2f45" providerId="ADAL" clId="{B0A1DF79-A09C-4490-8656-CD42D5025F68}" dt="2023-03-16T09:11:01.118" v="74" actId="700"/>
        <pc:sldMkLst>
          <pc:docMk/>
          <pc:sldMk cId="869269993" sldId="3048"/>
        </pc:sldMkLst>
      </pc:sldChg>
      <pc:sldChg chg="add mod chgLayout">
        <pc:chgData name="Justina Ojom" userId="cbdaed7d-8d45-4372-a16a-f3f8900c2f45" providerId="ADAL" clId="{B0A1DF79-A09C-4490-8656-CD42D5025F68}" dt="2023-03-16T09:11:01.118" v="74" actId="700"/>
        <pc:sldMkLst>
          <pc:docMk/>
          <pc:sldMk cId="15823084" sldId="3049"/>
        </pc:sldMkLst>
      </pc:sldChg>
      <pc:sldChg chg="add mod chgLayout">
        <pc:chgData name="Justina Ojom" userId="cbdaed7d-8d45-4372-a16a-f3f8900c2f45" providerId="ADAL" clId="{B0A1DF79-A09C-4490-8656-CD42D5025F68}" dt="2023-03-16T09:11:01.118" v="74" actId="700"/>
        <pc:sldMkLst>
          <pc:docMk/>
          <pc:sldMk cId="1102210472" sldId="3050"/>
        </pc:sldMkLst>
      </pc:sldChg>
      <pc:sldChg chg="add mod chgLayout">
        <pc:chgData name="Justina Ojom" userId="cbdaed7d-8d45-4372-a16a-f3f8900c2f45" providerId="ADAL" clId="{B0A1DF79-A09C-4490-8656-CD42D5025F68}" dt="2023-03-16T09:11:01.118" v="74" actId="700"/>
        <pc:sldMkLst>
          <pc:docMk/>
          <pc:sldMk cId="3083372909" sldId="3051"/>
        </pc:sldMkLst>
      </pc:sldChg>
      <pc:sldChg chg="add mod chgLayout">
        <pc:chgData name="Justina Ojom" userId="cbdaed7d-8d45-4372-a16a-f3f8900c2f45" providerId="ADAL" clId="{B0A1DF79-A09C-4490-8656-CD42D5025F68}" dt="2023-03-16T09:11:01.118" v="74" actId="700"/>
        <pc:sldMkLst>
          <pc:docMk/>
          <pc:sldMk cId="2476426847" sldId="3052"/>
        </pc:sldMkLst>
      </pc:sldChg>
      <pc:sldChg chg="add mod chgLayout">
        <pc:chgData name="Justina Ojom" userId="cbdaed7d-8d45-4372-a16a-f3f8900c2f45" providerId="ADAL" clId="{B0A1DF79-A09C-4490-8656-CD42D5025F68}" dt="2023-03-16T09:11:01.118" v="74" actId="700"/>
        <pc:sldMkLst>
          <pc:docMk/>
          <pc:sldMk cId="2664824611" sldId="3053"/>
        </pc:sldMkLst>
      </pc:sldChg>
      <pc:sldChg chg="add mod chgLayout">
        <pc:chgData name="Justina Ojom" userId="cbdaed7d-8d45-4372-a16a-f3f8900c2f45" providerId="ADAL" clId="{B0A1DF79-A09C-4490-8656-CD42D5025F68}" dt="2023-03-16T09:11:01.118" v="74" actId="700"/>
        <pc:sldMkLst>
          <pc:docMk/>
          <pc:sldMk cId="2211704390" sldId="3054"/>
        </pc:sldMkLst>
      </pc:sldChg>
      <pc:sldChg chg="add mod chgLayout">
        <pc:chgData name="Justina Ojom" userId="cbdaed7d-8d45-4372-a16a-f3f8900c2f45" providerId="ADAL" clId="{B0A1DF79-A09C-4490-8656-CD42D5025F68}" dt="2023-03-16T09:11:01.118" v="74" actId="700"/>
        <pc:sldMkLst>
          <pc:docMk/>
          <pc:sldMk cId="1403556966" sldId="3055"/>
        </pc:sldMkLst>
      </pc:sldChg>
      <pc:sldChg chg="add mod chgLayout">
        <pc:chgData name="Justina Ojom" userId="cbdaed7d-8d45-4372-a16a-f3f8900c2f45" providerId="ADAL" clId="{B0A1DF79-A09C-4490-8656-CD42D5025F68}" dt="2023-03-16T09:11:01.118" v="74" actId="700"/>
        <pc:sldMkLst>
          <pc:docMk/>
          <pc:sldMk cId="2386371334" sldId="3056"/>
        </pc:sldMkLst>
      </pc:sldChg>
      <pc:sldChg chg="add mod chgLayout">
        <pc:chgData name="Justina Ojom" userId="cbdaed7d-8d45-4372-a16a-f3f8900c2f45" providerId="ADAL" clId="{B0A1DF79-A09C-4490-8656-CD42D5025F68}" dt="2023-03-16T09:11:01.118" v="74" actId="700"/>
        <pc:sldMkLst>
          <pc:docMk/>
          <pc:sldMk cId="867251938" sldId="3057"/>
        </pc:sldMkLst>
      </pc:sldChg>
      <pc:sldChg chg="add mod chgLayout">
        <pc:chgData name="Justina Ojom" userId="cbdaed7d-8d45-4372-a16a-f3f8900c2f45" providerId="ADAL" clId="{B0A1DF79-A09C-4490-8656-CD42D5025F68}" dt="2023-03-16T09:11:01.118" v="74" actId="700"/>
        <pc:sldMkLst>
          <pc:docMk/>
          <pc:sldMk cId="249836798" sldId="3058"/>
        </pc:sldMkLst>
      </pc:sldChg>
      <pc:sldChg chg="add mod chgLayout">
        <pc:chgData name="Justina Ojom" userId="cbdaed7d-8d45-4372-a16a-f3f8900c2f45" providerId="ADAL" clId="{B0A1DF79-A09C-4490-8656-CD42D5025F68}" dt="2023-03-16T09:11:01.118" v="74" actId="700"/>
        <pc:sldMkLst>
          <pc:docMk/>
          <pc:sldMk cId="659967077" sldId="3059"/>
        </pc:sldMkLst>
      </pc:sldChg>
      <pc:sldChg chg="add mod chgLayout">
        <pc:chgData name="Justina Ojom" userId="cbdaed7d-8d45-4372-a16a-f3f8900c2f45" providerId="ADAL" clId="{B0A1DF79-A09C-4490-8656-CD42D5025F68}" dt="2023-03-16T09:11:01.118" v="74" actId="700"/>
        <pc:sldMkLst>
          <pc:docMk/>
          <pc:sldMk cId="3458042823" sldId="3060"/>
        </pc:sldMkLst>
      </pc:sldChg>
      <pc:sldChg chg="add mod chgLayout">
        <pc:chgData name="Justina Ojom" userId="cbdaed7d-8d45-4372-a16a-f3f8900c2f45" providerId="ADAL" clId="{B0A1DF79-A09C-4490-8656-CD42D5025F68}" dt="2023-03-16T09:11:01.118" v="74" actId="700"/>
        <pc:sldMkLst>
          <pc:docMk/>
          <pc:sldMk cId="1862329299" sldId="3061"/>
        </pc:sldMkLst>
      </pc:sldChg>
      <pc:sldChg chg="add mod chgLayout">
        <pc:chgData name="Justina Ojom" userId="cbdaed7d-8d45-4372-a16a-f3f8900c2f45" providerId="ADAL" clId="{B0A1DF79-A09C-4490-8656-CD42D5025F68}" dt="2023-03-16T09:11:01.118" v="74" actId="700"/>
        <pc:sldMkLst>
          <pc:docMk/>
          <pc:sldMk cId="2968544491" sldId="3062"/>
        </pc:sldMkLst>
      </pc:sldChg>
      <pc:sldChg chg="add mod chgLayout">
        <pc:chgData name="Justina Ojom" userId="cbdaed7d-8d45-4372-a16a-f3f8900c2f45" providerId="ADAL" clId="{B0A1DF79-A09C-4490-8656-CD42D5025F68}" dt="2023-03-16T09:11:01.118" v="74" actId="700"/>
        <pc:sldMkLst>
          <pc:docMk/>
          <pc:sldMk cId="1570455524" sldId="3063"/>
        </pc:sldMkLst>
      </pc:sldChg>
      <pc:sldChg chg="add mod chgLayout">
        <pc:chgData name="Justina Ojom" userId="cbdaed7d-8d45-4372-a16a-f3f8900c2f45" providerId="ADAL" clId="{B0A1DF79-A09C-4490-8656-CD42D5025F68}" dt="2023-03-16T09:11:01.118" v="74" actId="700"/>
        <pc:sldMkLst>
          <pc:docMk/>
          <pc:sldMk cId="127035165" sldId="3064"/>
        </pc:sldMkLst>
      </pc:sldChg>
      <pc:sldChg chg="add mod chgLayout">
        <pc:chgData name="Justina Ojom" userId="cbdaed7d-8d45-4372-a16a-f3f8900c2f45" providerId="ADAL" clId="{B0A1DF79-A09C-4490-8656-CD42D5025F68}" dt="2023-03-16T09:11:11.685" v="75" actId="700"/>
        <pc:sldMkLst>
          <pc:docMk/>
          <pc:sldMk cId="1579796658" sldId="3065"/>
        </pc:sldMkLst>
      </pc:sldChg>
      <pc:sldChg chg="add mod chgLayout">
        <pc:chgData name="Justina Ojom" userId="cbdaed7d-8d45-4372-a16a-f3f8900c2f45" providerId="ADAL" clId="{B0A1DF79-A09C-4490-8656-CD42D5025F68}" dt="2023-03-16T09:11:11.685" v="75" actId="700"/>
        <pc:sldMkLst>
          <pc:docMk/>
          <pc:sldMk cId="1152974806" sldId="3066"/>
        </pc:sldMkLst>
      </pc:sldChg>
      <pc:sldChg chg="add mod chgLayout">
        <pc:chgData name="Justina Ojom" userId="cbdaed7d-8d45-4372-a16a-f3f8900c2f45" providerId="ADAL" clId="{B0A1DF79-A09C-4490-8656-CD42D5025F68}" dt="2023-03-16T09:11:11.685" v="75" actId="700"/>
        <pc:sldMkLst>
          <pc:docMk/>
          <pc:sldMk cId="910588056" sldId="3067"/>
        </pc:sldMkLst>
      </pc:sldChg>
      <pc:sldChg chg="add mod chgLayout">
        <pc:chgData name="Justina Ojom" userId="cbdaed7d-8d45-4372-a16a-f3f8900c2f45" providerId="ADAL" clId="{B0A1DF79-A09C-4490-8656-CD42D5025F68}" dt="2023-03-16T09:11:11.685" v="75" actId="700"/>
        <pc:sldMkLst>
          <pc:docMk/>
          <pc:sldMk cId="3145557890" sldId="3068"/>
        </pc:sldMkLst>
      </pc:sldChg>
      <pc:sldChg chg="add mod chgLayout">
        <pc:chgData name="Justina Ojom" userId="cbdaed7d-8d45-4372-a16a-f3f8900c2f45" providerId="ADAL" clId="{B0A1DF79-A09C-4490-8656-CD42D5025F68}" dt="2023-03-16T09:11:11.685" v="75" actId="700"/>
        <pc:sldMkLst>
          <pc:docMk/>
          <pc:sldMk cId="2366913309" sldId="3069"/>
        </pc:sldMkLst>
      </pc:sldChg>
      <pc:sldChg chg="add mod chgLayout">
        <pc:chgData name="Justina Ojom" userId="cbdaed7d-8d45-4372-a16a-f3f8900c2f45" providerId="ADAL" clId="{B0A1DF79-A09C-4490-8656-CD42D5025F68}" dt="2023-03-16T09:11:11.685" v="75" actId="700"/>
        <pc:sldMkLst>
          <pc:docMk/>
          <pc:sldMk cId="2246045051" sldId="3070"/>
        </pc:sldMkLst>
      </pc:sldChg>
      <pc:sldChg chg="add mod chgLayout">
        <pc:chgData name="Justina Ojom" userId="cbdaed7d-8d45-4372-a16a-f3f8900c2f45" providerId="ADAL" clId="{B0A1DF79-A09C-4490-8656-CD42D5025F68}" dt="2023-03-16T09:11:11.685" v="75" actId="700"/>
        <pc:sldMkLst>
          <pc:docMk/>
          <pc:sldMk cId="2228598792" sldId="3071"/>
        </pc:sldMkLst>
      </pc:sldChg>
      <pc:sldChg chg="add mod chgLayout">
        <pc:chgData name="Justina Ojom" userId="cbdaed7d-8d45-4372-a16a-f3f8900c2f45" providerId="ADAL" clId="{B0A1DF79-A09C-4490-8656-CD42D5025F68}" dt="2023-03-16T09:11:11.685" v="75" actId="700"/>
        <pc:sldMkLst>
          <pc:docMk/>
          <pc:sldMk cId="1439338368" sldId="3072"/>
        </pc:sldMkLst>
      </pc:sldChg>
      <pc:sldChg chg="add mod chgLayout">
        <pc:chgData name="Justina Ojom" userId="cbdaed7d-8d45-4372-a16a-f3f8900c2f45" providerId="ADAL" clId="{B0A1DF79-A09C-4490-8656-CD42D5025F68}" dt="2023-03-16T09:11:11.685" v="75" actId="700"/>
        <pc:sldMkLst>
          <pc:docMk/>
          <pc:sldMk cId="2419924185" sldId="3073"/>
        </pc:sldMkLst>
      </pc:sldChg>
      <pc:sldChg chg="add mod chgLayout">
        <pc:chgData name="Justina Ojom" userId="cbdaed7d-8d45-4372-a16a-f3f8900c2f45" providerId="ADAL" clId="{B0A1DF79-A09C-4490-8656-CD42D5025F68}" dt="2023-03-16T09:11:11.685" v="75" actId="700"/>
        <pc:sldMkLst>
          <pc:docMk/>
          <pc:sldMk cId="280413512" sldId="3074"/>
        </pc:sldMkLst>
      </pc:sldChg>
      <pc:sldChg chg="add mod chgLayout">
        <pc:chgData name="Justina Ojom" userId="cbdaed7d-8d45-4372-a16a-f3f8900c2f45" providerId="ADAL" clId="{B0A1DF79-A09C-4490-8656-CD42D5025F68}" dt="2023-03-16T09:11:11.685" v="75" actId="700"/>
        <pc:sldMkLst>
          <pc:docMk/>
          <pc:sldMk cId="3164476075" sldId="3075"/>
        </pc:sldMkLst>
      </pc:sldChg>
      <pc:sldChg chg="add mod chgLayout">
        <pc:chgData name="Justina Ojom" userId="cbdaed7d-8d45-4372-a16a-f3f8900c2f45" providerId="ADAL" clId="{B0A1DF79-A09C-4490-8656-CD42D5025F68}" dt="2023-03-16T09:11:11.685" v="75" actId="700"/>
        <pc:sldMkLst>
          <pc:docMk/>
          <pc:sldMk cId="3685648080" sldId="3076"/>
        </pc:sldMkLst>
      </pc:sldChg>
      <pc:sldChg chg="add mod chgLayout">
        <pc:chgData name="Justina Ojom" userId="cbdaed7d-8d45-4372-a16a-f3f8900c2f45" providerId="ADAL" clId="{B0A1DF79-A09C-4490-8656-CD42D5025F68}" dt="2023-03-16T09:11:11.685" v="75" actId="700"/>
        <pc:sldMkLst>
          <pc:docMk/>
          <pc:sldMk cId="3415915090" sldId="3077"/>
        </pc:sldMkLst>
      </pc:sldChg>
      <pc:sldChg chg="add mod chgLayout">
        <pc:chgData name="Justina Ojom" userId="cbdaed7d-8d45-4372-a16a-f3f8900c2f45" providerId="ADAL" clId="{B0A1DF79-A09C-4490-8656-CD42D5025F68}" dt="2023-03-16T09:11:11.685" v="75" actId="700"/>
        <pc:sldMkLst>
          <pc:docMk/>
          <pc:sldMk cId="1394669652" sldId="3078"/>
        </pc:sldMkLst>
      </pc:sldChg>
      <pc:sldChg chg="add mod chgLayout">
        <pc:chgData name="Justina Ojom" userId="cbdaed7d-8d45-4372-a16a-f3f8900c2f45" providerId="ADAL" clId="{B0A1DF79-A09C-4490-8656-CD42D5025F68}" dt="2023-03-16T09:11:11.685" v="75" actId="700"/>
        <pc:sldMkLst>
          <pc:docMk/>
          <pc:sldMk cId="3159628863" sldId="3079"/>
        </pc:sldMkLst>
      </pc:sldChg>
      <pc:sldChg chg="add mod chgLayout">
        <pc:chgData name="Justina Ojom" userId="cbdaed7d-8d45-4372-a16a-f3f8900c2f45" providerId="ADAL" clId="{B0A1DF79-A09C-4490-8656-CD42D5025F68}" dt="2023-03-16T09:11:11.685" v="75" actId="700"/>
        <pc:sldMkLst>
          <pc:docMk/>
          <pc:sldMk cId="3481600387" sldId="3080"/>
        </pc:sldMkLst>
      </pc:sldChg>
      <pc:sldChg chg="modSp add mod chgLayout">
        <pc:chgData name="Justina Ojom" userId="cbdaed7d-8d45-4372-a16a-f3f8900c2f45" providerId="ADAL" clId="{B0A1DF79-A09C-4490-8656-CD42D5025F68}" dt="2023-03-16T09:11:21.264" v="76" actId="700"/>
        <pc:sldMkLst>
          <pc:docMk/>
          <pc:sldMk cId="4183958033" sldId="3081"/>
        </pc:sldMkLst>
        <pc:spChg chg="mod">
          <ac:chgData name="Justina Ojom" userId="cbdaed7d-8d45-4372-a16a-f3f8900c2f45" providerId="ADAL" clId="{B0A1DF79-A09C-4490-8656-CD42D5025F68}" dt="2023-03-16T09:07:34.419" v="27" actId="20577"/>
          <ac:spMkLst>
            <pc:docMk/>
            <pc:sldMk cId="4183958033" sldId="3081"/>
            <ac:spMk id="5" creationId="{C1D0F261-201E-DDA6-F4E3-51B93CA749CD}"/>
          </ac:spMkLst>
        </pc:spChg>
      </pc:sldChg>
      <pc:sldChg chg="add mod chgLayout">
        <pc:chgData name="Justina Ojom" userId="cbdaed7d-8d45-4372-a16a-f3f8900c2f45" providerId="ADAL" clId="{B0A1DF79-A09C-4490-8656-CD42D5025F68}" dt="2023-03-16T09:11:21.264" v="76" actId="700"/>
        <pc:sldMkLst>
          <pc:docMk/>
          <pc:sldMk cId="3630576319" sldId="3082"/>
        </pc:sldMkLst>
      </pc:sldChg>
      <pc:sldChg chg="add mod chgLayout">
        <pc:chgData name="Justina Ojom" userId="cbdaed7d-8d45-4372-a16a-f3f8900c2f45" providerId="ADAL" clId="{B0A1DF79-A09C-4490-8656-CD42D5025F68}" dt="2023-03-16T09:11:21.264" v="76" actId="700"/>
        <pc:sldMkLst>
          <pc:docMk/>
          <pc:sldMk cId="2895339969" sldId="3083"/>
        </pc:sldMkLst>
      </pc:sldChg>
      <pc:sldChg chg="add mod chgLayout">
        <pc:chgData name="Justina Ojom" userId="cbdaed7d-8d45-4372-a16a-f3f8900c2f45" providerId="ADAL" clId="{B0A1DF79-A09C-4490-8656-CD42D5025F68}" dt="2023-03-16T09:11:21.264" v="76" actId="700"/>
        <pc:sldMkLst>
          <pc:docMk/>
          <pc:sldMk cId="1563327956" sldId="3084"/>
        </pc:sldMkLst>
      </pc:sldChg>
      <pc:sldChg chg="add mod chgLayout">
        <pc:chgData name="Justina Ojom" userId="cbdaed7d-8d45-4372-a16a-f3f8900c2f45" providerId="ADAL" clId="{B0A1DF79-A09C-4490-8656-CD42D5025F68}" dt="2023-03-16T09:11:21.264" v="76" actId="700"/>
        <pc:sldMkLst>
          <pc:docMk/>
          <pc:sldMk cId="3874898969" sldId="3085"/>
        </pc:sldMkLst>
      </pc:sldChg>
      <pc:sldChg chg="add mod chgLayout">
        <pc:chgData name="Justina Ojom" userId="cbdaed7d-8d45-4372-a16a-f3f8900c2f45" providerId="ADAL" clId="{B0A1DF79-A09C-4490-8656-CD42D5025F68}" dt="2023-03-16T09:11:21.264" v="76" actId="700"/>
        <pc:sldMkLst>
          <pc:docMk/>
          <pc:sldMk cId="1847694537" sldId="3086"/>
        </pc:sldMkLst>
      </pc:sldChg>
      <pc:sldChg chg="add mod chgLayout">
        <pc:chgData name="Justina Ojom" userId="cbdaed7d-8d45-4372-a16a-f3f8900c2f45" providerId="ADAL" clId="{B0A1DF79-A09C-4490-8656-CD42D5025F68}" dt="2023-03-16T09:11:21.264" v="76" actId="700"/>
        <pc:sldMkLst>
          <pc:docMk/>
          <pc:sldMk cId="87600585" sldId="3087"/>
        </pc:sldMkLst>
      </pc:sldChg>
      <pc:sldChg chg="add mod chgLayout">
        <pc:chgData name="Justina Ojom" userId="cbdaed7d-8d45-4372-a16a-f3f8900c2f45" providerId="ADAL" clId="{B0A1DF79-A09C-4490-8656-CD42D5025F68}" dt="2023-03-16T09:11:21.264" v="76" actId="700"/>
        <pc:sldMkLst>
          <pc:docMk/>
          <pc:sldMk cId="1370690985" sldId="3088"/>
        </pc:sldMkLst>
      </pc:sldChg>
      <pc:sldChg chg="add mod chgLayout">
        <pc:chgData name="Justina Ojom" userId="cbdaed7d-8d45-4372-a16a-f3f8900c2f45" providerId="ADAL" clId="{B0A1DF79-A09C-4490-8656-CD42D5025F68}" dt="2023-03-16T09:11:21.264" v="76" actId="700"/>
        <pc:sldMkLst>
          <pc:docMk/>
          <pc:sldMk cId="67913131" sldId="3089"/>
        </pc:sldMkLst>
      </pc:sldChg>
      <pc:sldChg chg="add mod chgLayout">
        <pc:chgData name="Justina Ojom" userId="cbdaed7d-8d45-4372-a16a-f3f8900c2f45" providerId="ADAL" clId="{B0A1DF79-A09C-4490-8656-CD42D5025F68}" dt="2023-03-16T09:11:21.264" v="76" actId="700"/>
        <pc:sldMkLst>
          <pc:docMk/>
          <pc:sldMk cId="1529997360" sldId="3090"/>
        </pc:sldMkLst>
      </pc:sldChg>
      <pc:sldChg chg="add mod chgLayout">
        <pc:chgData name="Justina Ojom" userId="cbdaed7d-8d45-4372-a16a-f3f8900c2f45" providerId="ADAL" clId="{B0A1DF79-A09C-4490-8656-CD42D5025F68}" dt="2023-03-16T09:11:21.264" v="76" actId="700"/>
        <pc:sldMkLst>
          <pc:docMk/>
          <pc:sldMk cId="1344662234" sldId="3091"/>
        </pc:sldMkLst>
      </pc:sldChg>
      <pc:sldChg chg="add mod chgLayout">
        <pc:chgData name="Justina Ojom" userId="cbdaed7d-8d45-4372-a16a-f3f8900c2f45" providerId="ADAL" clId="{B0A1DF79-A09C-4490-8656-CD42D5025F68}" dt="2023-03-16T09:11:21.264" v="76" actId="700"/>
        <pc:sldMkLst>
          <pc:docMk/>
          <pc:sldMk cId="2548163926" sldId="3092"/>
        </pc:sldMkLst>
      </pc:sldChg>
      <pc:sldChg chg="modSp add mod chgLayout">
        <pc:chgData name="Justina Ojom" userId="cbdaed7d-8d45-4372-a16a-f3f8900c2f45" providerId="ADAL" clId="{B0A1DF79-A09C-4490-8656-CD42D5025F68}" dt="2023-03-16T09:11:28.825" v="77" actId="700"/>
        <pc:sldMkLst>
          <pc:docMk/>
          <pc:sldMk cId="786413734" sldId="3093"/>
        </pc:sldMkLst>
        <pc:spChg chg="mod">
          <ac:chgData name="Justina Ojom" userId="cbdaed7d-8d45-4372-a16a-f3f8900c2f45" providerId="ADAL" clId="{B0A1DF79-A09C-4490-8656-CD42D5025F68}" dt="2023-03-16T09:07:37.994" v="28" actId="20577"/>
          <ac:spMkLst>
            <pc:docMk/>
            <pc:sldMk cId="786413734" sldId="3093"/>
            <ac:spMk id="5" creationId="{51F9F26E-FA06-7308-4589-9CCF3BCBD590}"/>
          </ac:spMkLst>
        </pc:spChg>
      </pc:sldChg>
      <pc:sldChg chg="add mod chgLayout">
        <pc:chgData name="Justina Ojom" userId="cbdaed7d-8d45-4372-a16a-f3f8900c2f45" providerId="ADAL" clId="{B0A1DF79-A09C-4490-8656-CD42D5025F68}" dt="2023-03-16T09:11:28.825" v="77" actId="700"/>
        <pc:sldMkLst>
          <pc:docMk/>
          <pc:sldMk cId="2839466636" sldId="3094"/>
        </pc:sldMkLst>
      </pc:sldChg>
      <pc:sldChg chg="add mod chgLayout">
        <pc:chgData name="Justina Ojom" userId="cbdaed7d-8d45-4372-a16a-f3f8900c2f45" providerId="ADAL" clId="{B0A1DF79-A09C-4490-8656-CD42D5025F68}" dt="2023-03-16T09:11:28.825" v="77" actId="700"/>
        <pc:sldMkLst>
          <pc:docMk/>
          <pc:sldMk cId="2658380466" sldId="3095"/>
        </pc:sldMkLst>
      </pc:sldChg>
      <pc:sldChg chg="add mod chgLayout">
        <pc:chgData name="Justina Ojom" userId="cbdaed7d-8d45-4372-a16a-f3f8900c2f45" providerId="ADAL" clId="{B0A1DF79-A09C-4490-8656-CD42D5025F68}" dt="2023-03-16T09:11:28.825" v="77" actId="700"/>
        <pc:sldMkLst>
          <pc:docMk/>
          <pc:sldMk cId="706830294" sldId="3096"/>
        </pc:sldMkLst>
      </pc:sldChg>
      <pc:sldChg chg="add mod chgLayout">
        <pc:chgData name="Justina Ojom" userId="cbdaed7d-8d45-4372-a16a-f3f8900c2f45" providerId="ADAL" clId="{B0A1DF79-A09C-4490-8656-CD42D5025F68}" dt="2023-03-16T09:11:28.825" v="77" actId="700"/>
        <pc:sldMkLst>
          <pc:docMk/>
          <pc:sldMk cId="2554939356" sldId="3097"/>
        </pc:sldMkLst>
      </pc:sldChg>
      <pc:sldChg chg="add mod chgLayout">
        <pc:chgData name="Justina Ojom" userId="cbdaed7d-8d45-4372-a16a-f3f8900c2f45" providerId="ADAL" clId="{B0A1DF79-A09C-4490-8656-CD42D5025F68}" dt="2023-03-16T09:11:28.825" v="77" actId="700"/>
        <pc:sldMkLst>
          <pc:docMk/>
          <pc:sldMk cId="1321777149" sldId="3098"/>
        </pc:sldMkLst>
      </pc:sldChg>
      <pc:sldChg chg="add mod chgLayout">
        <pc:chgData name="Justina Ojom" userId="cbdaed7d-8d45-4372-a16a-f3f8900c2f45" providerId="ADAL" clId="{B0A1DF79-A09C-4490-8656-CD42D5025F68}" dt="2023-03-16T09:11:28.825" v="77" actId="700"/>
        <pc:sldMkLst>
          <pc:docMk/>
          <pc:sldMk cId="900082412" sldId="3099"/>
        </pc:sldMkLst>
      </pc:sldChg>
      <pc:sldChg chg="add mod chgLayout">
        <pc:chgData name="Justina Ojom" userId="cbdaed7d-8d45-4372-a16a-f3f8900c2f45" providerId="ADAL" clId="{B0A1DF79-A09C-4490-8656-CD42D5025F68}" dt="2023-03-16T09:11:28.825" v="77" actId="700"/>
        <pc:sldMkLst>
          <pc:docMk/>
          <pc:sldMk cId="3131429269" sldId="3100"/>
        </pc:sldMkLst>
      </pc:sldChg>
      <pc:sldChg chg="add mod chgLayout">
        <pc:chgData name="Justina Ojom" userId="cbdaed7d-8d45-4372-a16a-f3f8900c2f45" providerId="ADAL" clId="{B0A1DF79-A09C-4490-8656-CD42D5025F68}" dt="2023-03-16T09:11:28.825" v="77" actId="700"/>
        <pc:sldMkLst>
          <pc:docMk/>
          <pc:sldMk cId="2766120003" sldId="3101"/>
        </pc:sldMkLst>
      </pc:sldChg>
      <pc:sldChg chg="add mod chgLayout">
        <pc:chgData name="Justina Ojom" userId="cbdaed7d-8d45-4372-a16a-f3f8900c2f45" providerId="ADAL" clId="{B0A1DF79-A09C-4490-8656-CD42D5025F68}" dt="2023-03-16T09:11:28.825" v="77" actId="700"/>
        <pc:sldMkLst>
          <pc:docMk/>
          <pc:sldMk cId="4131821260" sldId="3102"/>
        </pc:sldMkLst>
      </pc:sldChg>
      <pc:sldChg chg="add mod chgLayout">
        <pc:chgData name="Justina Ojom" userId="cbdaed7d-8d45-4372-a16a-f3f8900c2f45" providerId="ADAL" clId="{B0A1DF79-A09C-4490-8656-CD42D5025F68}" dt="2023-03-16T09:11:28.825" v="77" actId="700"/>
        <pc:sldMkLst>
          <pc:docMk/>
          <pc:sldMk cId="3744889646" sldId="3103"/>
        </pc:sldMkLst>
      </pc:sldChg>
      <pc:sldChg chg="add mod chgLayout">
        <pc:chgData name="Justina Ojom" userId="cbdaed7d-8d45-4372-a16a-f3f8900c2f45" providerId="ADAL" clId="{B0A1DF79-A09C-4490-8656-CD42D5025F68}" dt="2023-03-16T09:11:28.825" v="77" actId="700"/>
        <pc:sldMkLst>
          <pc:docMk/>
          <pc:sldMk cId="3149853014" sldId="3104"/>
        </pc:sldMkLst>
      </pc:sldChg>
      <pc:sldChg chg="add mod chgLayout">
        <pc:chgData name="Justina Ojom" userId="cbdaed7d-8d45-4372-a16a-f3f8900c2f45" providerId="ADAL" clId="{B0A1DF79-A09C-4490-8656-CD42D5025F68}" dt="2023-03-16T09:11:28.825" v="77" actId="700"/>
        <pc:sldMkLst>
          <pc:docMk/>
          <pc:sldMk cId="1716457433" sldId="3105"/>
        </pc:sldMkLst>
      </pc:sldChg>
      <pc:sldChg chg="add mod chgLayout">
        <pc:chgData name="Justina Ojom" userId="cbdaed7d-8d45-4372-a16a-f3f8900c2f45" providerId="ADAL" clId="{B0A1DF79-A09C-4490-8656-CD42D5025F68}" dt="2023-03-16T09:11:28.825" v="77" actId="700"/>
        <pc:sldMkLst>
          <pc:docMk/>
          <pc:sldMk cId="3472916922" sldId="3106"/>
        </pc:sldMkLst>
      </pc:sldChg>
      <pc:sldChg chg="add mod chgLayout">
        <pc:chgData name="Justina Ojom" userId="cbdaed7d-8d45-4372-a16a-f3f8900c2f45" providerId="ADAL" clId="{B0A1DF79-A09C-4490-8656-CD42D5025F68}" dt="2023-03-16T09:11:28.825" v="77" actId="700"/>
        <pc:sldMkLst>
          <pc:docMk/>
          <pc:sldMk cId="2787117131" sldId="3107"/>
        </pc:sldMkLst>
      </pc:sldChg>
      <pc:sldChg chg="add mod chgLayout">
        <pc:chgData name="Justina Ojom" userId="cbdaed7d-8d45-4372-a16a-f3f8900c2f45" providerId="ADAL" clId="{B0A1DF79-A09C-4490-8656-CD42D5025F68}" dt="2023-03-16T09:11:28.825" v="77" actId="700"/>
        <pc:sldMkLst>
          <pc:docMk/>
          <pc:sldMk cId="4192409617" sldId="3108"/>
        </pc:sldMkLst>
      </pc:sldChg>
      <pc:sldChg chg="add mod chgLayout">
        <pc:chgData name="Justina Ojom" userId="cbdaed7d-8d45-4372-a16a-f3f8900c2f45" providerId="ADAL" clId="{B0A1DF79-A09C-4490-8656-CD42D5025F68}" dt="2023-03-16T09:11:28.825" v="77" actId="700"/>
        <pc:sldMkLst>
          <pc:docMk/>
          <pc:sldMk cId="784834514" sldId="3109"/>
        </pc:sldMkLst>
      </pc:sldChg>
      <pc:sldChg chg="add mod chgLayout">
        <pc:chgData name="Justina Ojom" userId="cbdaed7d-8d45-4372-a16a-f3f8900c2f45" providerId="ADAL" clId="{B0A1DF79-A09C-4490-8656-CD42D5025F68}" dt="2023-03-16T09:11:35.724" v="78" actId="700"/>
        <pc:sldMkLst>
          <pc:docMk/>
          <pc:sldMk cId="2215925079" sldId="3110"/>
        </pc:sldMkLst>
      </pc:sldChg>
      <pc:sldChg chg="add mod chgLayout">
        <pc:chgData name="Justina Ojom" userId="cbdaed7d-8d45-4372-a16a-f3f8900c2f45" providerId="ADAL" clId="{B0A1DF79-A09C-4490-8656-CD42D5025F68}" dt="2023-03-16T09:11:35.724" v="78" actId="700"/>
        <pc:sldMkLst>
          <pc:docMk/>
          <pc:sldMk cId="3750925745" sldId="3111"/>
        </pc:sldMkLst>
      </pc:sldChg>
      <pc:sldChg chg="add mod chgLayout">
        <pc:chgData name="Justina Ojom" userId="cbdaed7d-8d45-4372-a16a-f3f8900c2f45" providerId="ADAL" clId="{B0A1DF79-A09C-4490-8656-CD42D5025F68}" dt="2023-03-16T09:11:35.724" v="78" actId="700"/>
        <pc:sldMkLst>
          <pc:docMk/>
          <pc:sldMk cId="3329205522" sldId="3112"/>
        </pc:sldMkLst>
      </pc:sldChg>
      <pc:sldChg chg="add mod chgLayout">
        <pc:chgData name="Justina Ojom" userId="cbdaed7d-8d45-4372-a16a-f3f8900c2f45" providerId="ADAL" clId="{B0A1DF79-A09C-4490-8656-CD42D5025F68}" dt="2023-03-16T09:11:35.724" v="78" actId="700"/>
        <pc:sldMkLst>
          <pc:docMk/>
          <pc:sldMk cId="517424051" sldId="3113"/>
        </pc:sldMkLst>
      </pc:sldChg>
      <pc:sldChg chg="add mod chgLayout">
        <pc:chgData name="Justina Ojom" userId="cbdaed7d-8d45-4372-a16a-f3f8900c2f45" providerId="ADAL" clId="{B0A1DF79-A09C-4490-8656-CD42D5025F68}" dt="2023-03-16T09:11:35.724" v="78" actId="700"/>
        <pc:sldMkLst>
          <pc:docMk/>
          <pc:sldMk cId="961009775" sldId="3114"/>
        </pc:sldMkLst>
      </pc:sldChg>
      <pc:sldChg chg="add mod chgLayout">
        <pc:chgData name="Justina Ojom" userId="cbdaed7d-8d45-4372-a16a-f3f8900c2f45" providerId="ADAL" clId="{B0A1DF79-A09C-4490-8656-CD42D5025F68}" dt="2023-03-16T09:11:35.724" v="78" actId="700"/>
        <pc:sldMkLst>
          <pc:docMk/>
          <pc:sldMk cId="2205726667" sldId="3115"/>
        </pc:sldMkLst>
      </pc:sldChg>
      <pc:sldChg chg="add mod chgLayout">
        <pc:chgData name="Justina Ojom" userId="cbdaed7d-8d45-4372-a16a-f3f8900c2f45" providerId="ADAL" clId="{B0A1DF79-A09C-4490-8656-CD42D5025F68}" dt="2023-03-16T09:11:35.724" v="78" actId="700"/>
        <pc:sldMkLst>
          <pc:docMk/>
          <pc:sldMk cId="1457462919" sldId="3116"/>
        </pc:sldMkLst>
      </pc:sldChg>
      <pc:sldChg chg="add mod chgLayout">
        <pc:chgData name="Justina Ojom" userId="cbdaed7d-8d45-4372-a16a-f3f8900c2f45" providerId="ADAL" clId="{B0A1DF79-A09C-4490-8656-CD42D5025F68}" dt="2023-03-16T09:11:35.724" v="78" actId="700"/>
        <pc:sldMkLst>
          <pc:docMk/>
          <pc:sldMk cId="1998382586" sldId="3117"/>
        </pc:sldMkLst>
      </pc:sldChg>
      <pc:sldChg chg="add mod chgLayout">
        <pc:chgData name="Justina Ojom" userId="cbdaed7d-8d45-4372-a16a-f3f8900c2f45" providerId="ADAL" clId="{B0A1DF79-A09C-4490-8656-CD42D5025F68}" dt="2023-03-16T09:11:35.724" v="78" actId="700"/>
        <pc:sldMkLst>
          <pc:docMk/>
          <pc:sldMk cId="1068584682" sldId="3118"/>
        </pc:sldMkLst>
      </pc:sldChg>
      <pc:sldChg chg="add mod chgLayout">
        <pc:chgData name="Justina Ojom" userId="cbdaed7d-8d45-4372-a16a-f3f8900c2f45" providerId="ADAL" clId="{B0A1DF79-A09C-4490-8656-CD42D5025F68}" dt="2023-03-16T09:11:35.724" v="78" actId="700"/>
        <pc:sldMkLst>
          <pc:docMk/>
          <pc:sldMk cId="3638088815" sldId="3119"/>
        </pc:sldMkLst>
      </pc:sldChg>
      <pc:sldChg chg="add mod chgLayout">
        <pc:chgData name="Justina Ojom" userId="cbdaed7d-8d45-4372-a16a-f3f8900c2f45" providerId="ADAL" clId="{B0A1DF79-A09C-4490-8656-CD42D5025F68}" dt="2023-03-16T09:11:35.724" v="78" actId="700"/>
        <pc:sldMkLst>
          <pc:docMk/>
          <pc:sldMk cId="1544855806" sldId="3120"/>
        </pc:sldMkLst>
      </pc:sldChg>
      <pc:sldChg chg="add mod chgLayout">
        <pc:chgData name="Justina Ojom" userId="cbdaed7d-8d45-4372-a16a-f3f8900c2f45" providerId="ADAL" clId="{B0A1DF79-A09C-4490-8656-CD42D5025F68}" dt="2023-03-16T09:11:35.724" v="78" actId="700"/>
        <pc:sldMkLst>
          <pc:docMk/>
          <pc:sldMk cId="1683316638" sldId="3121"/>
        </pc:sldMkLst>
      </pc:sldChg>
      <pc:sldChg chg="add mod chgLayout">
        <pc:chgData name="Justina Ojom" userId="cbdaed7d-8d45-4372-a16a-f3f8900c2f45" providerId="ADAL" clId="{B0A1DF79-A09C-4490-8656-CD42D5025F68}" dt="2023-03-16T09:11:35.724" v="78" actId="700"/>
        <pc:sldMkLst>
          <pc:docMk/>
          <pc:sldMk cId="4060533842" sldId="3122"/>
        </pc:sldMkLst>
      </pc:sldChg>
      <pc:sldChg chg="add mod chgLayout">
        <pc:chgData name="Justina Ojom" userId="cbdaed7d-8d45-4372-a16a-f3f8900c2f45" providerId="ADAL" clId="{B0A1DF79-A09C-4490-8656-CD42D5025F68}" dt="2023-03-16T09:11:35.724" v="78" actId="700"/>
        <pc:sldMkLst>
          <pc:docMk/>
          <pc:sldMk cId="4065477337" sldId="3123"/>
        </pc:sldMkLst>
      </pc:sldChg>
      <pc:sldChg chg="add mod chgLayout">
        <pc:chgData name="Justina Ojom" userId="cbdaed7d-8d45-4372-a16a-f3f8900c2f45" providerId="ADAL" clId="{B0A1DF79-A09C-4490-8656-CD42D5025F68}" dt="2023-03-16T09:11:35.724" v="78" actId="700"/>
        <pc:sldMkLst>
          <pc:docMk/>
          <pc:sldMk cId="434454977" sldId="3124"/>
        </pc:sldMkLst>
      </pc:sldChg>
      <pc:sldChg chg="add mod chgLayout">
        <pc:chgData name="Justina Ojom" userId="cbdaed7d-8d45-4372-a16a-f3f8900c2f45" providerId="ADAL" clId="{B0A1DF79-A09C-4490-8656-CD42D5025F68}" dt="2023-03-16T09:11:35.724" v="78" actId="700"/>
        <pc:sldMkLst>
          <pc:docMk/>
          <pc:sldMk cId="3592006022" sldId="3125"/>
        </pc:sldMkLst>
      </pc:sldChg>
      <pc:sldChg chg="add mod chgLayout">
        <pc:chgData name="Justina Ojom" userId="cbdaed7d-8d45-4372-a16a-f3f8900c2f45" providerId="ADAL" clId="{B0A1DF79-A09C-4490-8656-CD42D5025F68}" dt="2023-03-16T09:11:35.724" v="78" actId="700"/>
        <pc:sldMkLst>
          <pc:docMk/>
          <pc:sldMk cId="3604425290" sldId="3126"/>
        </pc:sldMkLst>
      </pc:sldChg>
      <pc:sldChg chg="add mod chgLayout">
        <pc:chgData name="Justina Ojom" userId="cbdaed7d-8d45-4372-a16a-f3f8900c2f45" providerId="ADAL" clId="{B0A1DF79-A09C-4490-8656-CD42D5025F68}" dt="2023-03-16T09:11:35.724" v="78" actId="700"/>
        <pc:sldMkLst>
          <pc:docMk/>
          <pc:sldMk cId="2784599933" sldId="3127"/>
        </pc:sldMkLst>
      </pc:sldChg>
      <pc:sldChg chg="add mod chgLayout">
        <pc:chgData name="Justina Ojom" userId="cbdaed7d-8d45-4372-a16a-f3f8900c2f45" providerId="ADAL" clId="{B0A1DF79-A09C-4490-8656-CD42D5025F68}" dt="2023-03-16T09:11:35.724" v="78" actId="700"/>
        <pc:sldMkLst>
          <pc:docMk/>
          <pc:sldMk cId="3396488179" sldId="3128"/>
        </pc:sldMkLst>
      </pc:sldChg>
      <pc:sldChg chg="add mod chgLayout">
        <pc:chgData name="Justina Ojom" userId="cbdaed7d-8d45-4372-a16a-f3f8900c2f45" providerId="ADAL" clId="{B0A1DF79-A09C-4490-8656-CD42D5025F68}" dt="2023-03-16T09:11:35.724" v="78" actId="700"/>
        <pc:sldMkLst>
          <pc:docMk/>
          <pc:sldMk cId="3353896176" sldId="3129"/>
        </pc:sldMkLst>
      </pc:sldChg>
      <pc:sldChg chg="add mod chgLayout">
        <pc:chgData name="Justina Ojom" userId="cbdaed7d-8d45-4372-a16a-f3f8900c2f45" providerId="ADAL" clId="{B0A1DF79-A09C-4490-8656-CD42D5025F68}" dt="2023-03-16T09:11:35.724" v="78" actId="700"/>
        <pc:sldMkLst>
          <pc:docMk/>
          <pc:sldMk cId="1994905107" sldId="3130"/>
        </pc:sldMkLst>
      </pc:sldChg>
      <pc:sldChg chg="add mod chgLayout">
        <pc:chgData name="Justina Ojom" userId="cbdaed7d-8d45-4372-a16a-f3f8900c2f45" providerId="ADAL" clId="{B0A1DF79-A09C-4490-8656-CD42D5025F68}" dt="2023-03-16T09:11:35.724" v="78" actId="700"/>
        <pc:sldMkLst>
          <pc:docMk/>
          <pc:sldMk cId="4071143728" sldId="3131"/>
        </pc:sldMkLst>
      </pc:sldChg>
      <pc:sldChg chg="add mod chgLayout">
        <pc:chgData name="Justina Ojom" userId="cbdaed7d-8d45-4372-a16a-f3f8900c2f45" providerId="ADAL" clId="{B0A1DF79-A09C-4490-8656-CD42D5025F68}" dt="2023-03-16T09:11:35.724" v="78" actId="700"/>
        <pc:sldMkLst>
          <pc:docMk/>
          <pc:sldMk cId="817043890" sldId="3132"/>
        </pc:sldMkLst>
      </pc:sldChg>
      <pc:sldChg chg="add mod chgLayout">
        <pc:chgData name="Justina Ojom" userId="cbdaed7d-8d45-4372-a16a-f3f8900c2f45" providerId="ADAL" clId="{B0A1DF79-A09C-4490-8656-CD42D5025F68}" dt="2023-03-16T09:11:35.724" v="78" actId="700"/>
        <pc:sldMkLst>
          <pc:docMk/>
          <pc:sldMk cId="2073629810" sldId="3133"/>
        </pc:sldMkLst>
      </pc:sldChg>
    </pc:docChg>
  </pc:docChgLst>
  <pc:docChgLst>
    <pc:chgData name="Crystal Stewart" userId="GKZZVnRSUXtTMPrb39Zri5wg64SiJQpaNi8UeT9rgak=" providerId="None" clId="Web-{D0EB7662-AF34-47E1-A52B-0FA6F40736D8}"/>
    <pc:docChg chg="modSld">
      <pc:chgData name="Crystal Stewart" userId="GKZZVnRSUXtTMPrb39Zri5wg64SiJQpaNi8UeT9rgak=" providerId="None" clId="Web-{D0EB7662-AF34-47E1-A52B-0FA6F40736D8}" dt="2023-03-15T16:56:17.268" v="24" actId="20577"/>
      <pc:docMkLst>
        <pc:docMk/>
      </pc:docMkLst>
      <pc:sldChg chg="modSp">
        <pc:chgData name="Crystal Stewart" userId="GKZZVnRSUXtTMPrb39Zri5wg64SiJQpaNi8UeT9rgak=" providerId="None" clId="Web-{D0EB7662-AF34-47E1-A52B-0FA6F40736D8}" dt="2023-03-15T16:56:17.268" v="24" actId="20577"/>
        <pc:sldMkLst>
          <pc:docMk/>
          <pc:sldMk cId="1737002592" sldId="2945"/>
        </pc:sldMkLst>
        <pc:spChg chg="mod">
          <ac:chgData name="Crystal Stewart" userId="GKZZVnRSUXtTMPrb39Zri5wg64SiJQpaNi8UeT9rgak=" providerId="None" clId="Web-{D0EB7662-AF34-47E1-A52B-0FA6F40736D8}" dt="2023-03-15T16:56:17.268" v="24" actId="20577"/>
          <ac:spMkLst>
            <pc:docMk/>
            <pc:sldMk cId="1737002592" sldId="2945"/>
            <ac:spMk id="8" creationId="{925D1941-0833-75CC-5D24-E32E2442F1D8}"/>
          </ac:spMkLst>
        </pc:spChg>
      </pc:sldChg>
    </pc:docChg>
  </pc:docChgLst>
  <pc:docChgLst>
    <pc:chgData name="Justina Ojom" userId="cbdaed7d-8d45-4372-a16a-f3f8900c2f45" providerId="ADAL" clId="{0504AD2B-63C0-4C60-9F39-84F274FCFAC5}"/>
    <pc:docChg chg="undo redo custSel addSld delSld modSld sldOrd modMainMaster addSection modSection">
      <pc:chgData name="Justina Ojom" userId="cbdaed7d-8d45-4372-a16a-f3f8900c2f45" providerId="ADAL" clId="{0504AD2B-63C0-4C60-9F39-84F274FCFAC5}" dt="2023-03-10T01:51:34.137" v="15250" actId="20577"/>
      <pc:docMkLst>
        <pc:docMk/>
      </pc:docMkLst>
      <pc:sldChg chg="addSp delSp modSp mod modClrScheme chgLayout">
        <pc:chgData name="Justina Ojom" userId="cbdaed7d-8d45-4372-a16a-f3f8900c2f45" providerId="ADAL" clId="{0504AD2B-63C0-4C60-9F39-84F274FCFAC5}" dt="2023-02-22T11:00:44.574" v="226" actId="1037"/>
        <pc:sldMkLst>
          <pc:docMk/>
          <pc:sldMk cId="2419551133" sldId="258"/>
        </pc:sldMkLst>
        <pc:spChg chg="mod">
          <ac:chgData name="Justina Ojom" userId="cbdaed7d-8d45-4372-a16a-f3f8900c2f45" providerId="ADAL" clId="{0504AD2B-63C0-4C60-9F39-84F274FCFAC5}" dt="2023-02-22T11:00:36.420" v="221" actId="1076"/>
          <ac:spMkLst>
            <pc:docMk/>
            <pc:sldMk cId="2419551133" sldId="258"/>
            <ac:spMk id="2" creationId="{00000000-0000-0000-0000-000000000000}"/>
          </ac:spMkLst>
        </pc:spChg>
        <pc:picChg chg="add mod">
          <ac:chgData name="Justina Ojom" userId="cbdaed7d-8d45-4372-a16a-f3f8900c2f45" providerId="ADAL" clId="{0504AD2B-63C0-4C60-9F39-84F274FCFAC5}" dt="2023-02-22T11:00:44.574" v="226" actId="1037"/>
          <ac:picMkLst>
            <pc:docMk/>
            <pc:sldMk cId="2419551133" sldId="258"/>
            <ac:picMk id="3" creationId="{46E5E0E2-70D6-B1BA-9648-386D53F62D28}"/>
          </ac:picMkLst>
        </pc:picChg>
        <pc:picChg chg="del mod">
          <ac:chgData name="Justina Ojom" userId="cbdaed7d-8d45-4372-a16a-f3f8900c2f45" providerId="ADAL" clId="{0504AD2B-63C0-4C60-9F39-84F274FCFAC5}" dt="2023-02-22T10:55:38.182" v="109" actId="478"/>
          <ac:picMkLst>
            <pc:docMk/>
            <pc:sldMk cId="2419551133" sldId="258"/>
            <ac:picMk id="4" creationId="{DADFA67E-DBA2-247E-E4D9-BDCE339067BE}"/>
          </ac:picMkLst>
        </pc:picChg>
        <pc:picChg chg="del">
          <ac:chgData name="Justina Ojom" userId="cbdaed7d-8d45-4372-a16a-f3f8900c2f45" providerId="ADAL" clId="{0504AD2B-63C0-4C60-9F39-84F274FCFAC5}" dt="2023-02-22T10:54:50.551" v="89" actId="478"/>
          <ac:picMkLst>
            <pc:docMk/>
            <pc:sldMk cId="2419551133" sldId="258"/>
            <ac:picMk id="5" creationId="{D8F0CE12-1DB2-6A9D-4191-773FFC4B883E}"/>
          </ac:picMkLst>
        </pc:picChg>
        <pc:picChg chg="add mod">
          <ac:chgData name="Justina Ojom" userId="cbdaed7d-8d45-4372-a16a-f3f8900c2f45" providerId="ADAL" clId="{0504AD2B-63C0-4C60-9F39-84F274FCFAC5}" dt="2023-02-22T11:00:44.574" v="226" actId="1037"/>
          <ac:picMkLst>
            <pc:docMk/>
            <pc:sldMk cId="2419551133" sldId="258"/>
            <ac:picMk id="6" creationId="{ABB83DCE-2148-93F9-F2F5-11ED4CF285F6}"/>
          </ac:picMkLst>
        </pc:picChg>
        <pc:picChg chg="add mod">
          <ac:chgData name="Justina Ojom" userId="cbdaed7d-8d45-4372-a16a-f3f8900c2f45" providerId="ADAL" clId="{0504AD2B-63C0-4C60-9F39-84F274FCFAC5}" dt="2023-02-22T11:00:34.213" v="220" actId="1076"/>
          <ac:picMkLst>
            <pc:docMk/>
            <pc:sldMk cId="2419551133" sldId="258"/>
            <ac:picMk id="8" creationId="{B74FF61C-6F7F-37E9-2EB2-30ABB7C1B5BB}"/>
          </ac:picMkLst>
        </pc:picChg>
      </pc:sldChg>
      <pc:sldChg chg="addSp delSp modSp mod modClrScheme delCm modCm chgLayout">
        <pc:chgData name="Justina Ojom" userId="cbdaed7d-8d45-4372-a16a-f3f8900c2f45" providerId="ADAL" clId="{0504AD2B-63C0-4C60-9F39-84F274FCFAC5}" dt="2023-02-22T13:39:53.989" v="2483" actId="1076"/>
        <pc:sldMkLst>
          <pc:docMk/>
          <pc:sldMk cId="1006723191" sldId="262"/>
        </pc:sldMkLst>
        <pc:spChg chg="del">
          <ac:chgData name="Justina Ojom" userId="cbdaed7d-8d45-4372-a16a-f3f8900c2f45" providerId="ADAL" clId="{0504AD2B-63C0-4C60-9F39-84F274FCFAC5}" dt="2023-02-22T11:01:59.414" v="234" actId="478"/>
          <ac:spMkLst>
            <pc:docMk/>
            <pc:sldMk cId="1006723191" sldId="262"/>
            <ac:spMk id="2" creationId="{00000000-0000-0000-0000-000000000000}"/>
          </ac:spMkLst>
        </pc:spChg>
        <pc:spChg chg="add mod">
          <ac:chgData name="Justina Ojom" userId="cbdaed7d-8d45-4372-a16a-f3f8900c2f45" providerId="ADAL" clId="{0504AD2B-63C0-4C60-9F39-84F274FCFAC5}" dt="2023-02-22T12:18:12.112" v="1539" actId="113"/>
          <ac:spMkLst>
            <pc:docMk/>
            <pc:sldMk cId="1006723191" sldId="262"/>
            <ac:spMk id="3" creationId="{8475D11F-A5DC-302F-2543-626BFBB1103F}"/>
          </ac:spMkLst>
        </pc:spChg>
        <pc:spChg chg="add mod">
          <ac:chgData name="Justina Ojom" userId="cbdaed7d-8d45-4372-a16a-f3f8900c2f45" providerId="ADAL" clId="{0504AD2B-63C0-4C60-9F39-84F274FCFAC5}" dt="2023-02-22T12:19:13.546" v="1564" actId="20577"/>
          <ac:spMkLst>
            <pc:docMk/>
            <pc:sldMk cId="1006723191" sldId="262"/>
            <ac:spMk id="4" creationId="{B1856E55-8045-29B6-DE5D-352ED810ED7E}"/>
          </ac:spMkLst>
        </pc:spChg>
        <pc:spChg chg="add mod">
          <ac:chgData name="Justina Ojom" userId="cbdaed7d-8d45-4372-a16a-f3f8900c2f45" providerId="ADAL" clId="{0504AD2B-63C0-4C60-9F39-84F274FCFAC5}" dt="2023-02-22T11:02:16.750" v="237" actId="404"/>
          <ac:spMkLst>
            <pc:docMk/>
            <pc:sldMk cId="1006723191" sldId="262"/>
            <ac:spMk id="5" creationId="{2DD371BF-4A08-C535-B19B-20A416FF3A35}"/>
          </ac:spMkLst>
        </pc:spChg>
        <pc:spChg chg="add mod">
          <ac:chgData name="Justina Ojom" userId="cbdaed7d-8d45-4372-a16a-f3f8900c2f45" providerId="ADAL" clId="{0504AD2B-63C0-4C60-9F39-84F274FCFAC5}" dt="2023-02-22T13:39:53.989" v="2483" actId="1076"/>
          <ac:spMkLst>
            <pc:docMk/>
            <pc:sldMk cId="1006723191" sldId="262"/>
            <ac:spMk id="6" creationId="{1460C177-AE76-BC2D-84A5-18EBF8E0322C}"/>
          </ac:spMkLst>
        </pc:spChg>
        <pc:spChg chg="add mod">
          <ac:chgData name="Justina Ojom" userId="cbdaed7d-8d45-4372-a16a-f3f8900c2f45" providerId="ADAL" clId="{0504AD2B-63C0-4C60-9F39-84F274FCFAC5}" dt="2023-02-22T13:39:53.989" v="2483" actId="1076"/>
          <ac:spMkLst>
            <pc:docMk/>
            <pc:sldMk cId="1006723191" sldId="262"/>
            <ac:spMk id="7" creationId="{DA45490F-00BC-8A6C-4D6F-0463AB3DDC5A}"/>
          </ac:spMkLst>
        </pc:spChg>
        <pc:spChg chg="add mod">
          <ac:chgData name="Justina Ojom" userId="cbdaed7d-8d45-4372-a16a-f3f8900c2f45" providerId="ADAL" clId="{0504AD2B-63C0-4C60-9F39-84F274FCFAC5}" dt="2023-02-22T13:39:53.989" v="2483" actId="1076"/>
          <ac:spMkLst>
            <pc:docMk/>
            <pc:sldMk cId="1006723191" sldId="262"/>
            <ac:spMk id="8" creationId="{CC867834-B25E-2288-0AF4-F280E777C7AA}"/>
          </ac:spMkLst>
        </pc:spChg>
        <pc:spChg chg="add mod">
          <ac:chgData name="Justina Ojom" userId="cbdaed7d-8d45-4372-a16a-f3f8900c2f45" providerId="ADAL" clId="{0504AD2B-63C0-4C60-9F39-84F274FCFAC5}" dt="2023-02-22T13:39:53.989" v="2483" actId="1076"/>
          <ac:spMkLst>
            <pc:docMk/>
            <pc:sldMk cId="1006723191" sldId="262"/>
            <ac:spMk id="9" creationId="{1C27B308-A3C2-AFEF-748B-7DCBC1F0292C}"/>
          </ac:spMkLst>
        </pc:spChg>
        <pc:spChg chg="add mod">
          <ac:chgData name="Justina Ojom" userId="cbdaed7d-8d45-4372-a16a-f3f8900c2f45" providerId="ADAL" clId="{0504AD2B-63C0-4C60-9F39-84F274FCFAC5}" dt="2023-02-22T13:39:53.989" v="2483" actId="1076"/>
          <ac:spMkLst>
            <pc:docMk/>
            <pc:sldMk cId="1006723191" sldId="262"/>
            <ac:spMk id="10" creationId="{357D68D6-7783-35B7-89AC-757D65517E00}"/>
          </ac:spMkLst>
        </pc:spChg>
        <pc:spChg chg="del">
          <ac:chgData name="Justina Ojom" userId="cbdaed7d-8d45-4372-a16a-f3f8900c2f45" providerId="ADAL" clId="{0504AD2B-63C0-4C60-9F39-84F274FCFAC5}" dt="2023-02-22T11:01:59.414" v="234" actId="478"/>
          <ac:spMkLst>
            <pc:docMk/>
            <pc:sldMk cId="1006723191" sldId="262"/>
            <ac:spMk id="11" creationId="{00000000-0000-0000-0000-000000000000}"/>
          </ac:spMkLst>
        </pc:spChg>
        <pc:spChg chg="add mod">
          <ac:chgData name="Justina Ojom" userId="cbdaed7d-8d45-4372-a16a-f3f8900c2f45" providerId="ADAL" clId="{0504AD2B-63C0-4C60-9F39-84F274FCFAC5}" dt="2023-02-22T13:39:53.989" v="2483" actId="1076"/>
          <ac:spMkLst>
            <pc:docMk/>
            <pc:sldMk cId="1006723191" sldId="262"/>
            <ac:spMk id="12" creationId="{3D6AF8F8-9BED-BB8E-364E-B19AC64E8F7A}"/>
          </ac:spMkLst>
        </pc:spChg>
        <pc:spChg chg="del">
          <ac:chgData name="Justina Ojom" userId="cbdaed7d-8d45-4372-a16a-f3f8900c2f45" providerId="ADAL" clId="{0504AD2B-63C0-4C60-9F39-84F274FCFAC5}" dt="2023-02-22T11:01:59.414" v="234" actId="478"/>
          <ac:spMkLst>
            <pc:docMk/>
            <pc:sldMk cId="1006723191" sldId="262"/>
            <ac:spMk id="13" creationId="{7E7E7B20-E7FF-498D-8400-A537D12336BB}"/>
          </ac:spMkLst>
        </pc:spChg>
        <pc:spChg chg="add del mod">
          <ac:chgData name="Justina Ojom" userId="cbdaed7d-8d45-4372-a16a-f3f8900c2f45" providerId="ADAL" clId="{0504AD2B-63C0-4C60-9F39-84F274FCFAC5}" dt="2023-02-22T12:29:27.708" v="1630" actId="478"/>
          <ac:spMkLst>
            <pc:docMk/>
            <pc:sldMk cId="1006723191" sldId="262"/>
            <ac:spMk id="14" creationId="{66E8DCFF-C883-C7C1-5695-8CF44D421774}"/>
          </ac:spMkLst>
        </pc:spChg>
        <pc:spChg chg="del">
          <ac:chgData name="Justina Ojom" userId="cbdaed7d-8d45-4372-a16a-f3f8900c2f45" providerId="ADAL" clId="{0504AD2B-63C0-4C60-9F39-84F274FCFAC5}" dt="2023-02-22T12:29:09.912" v="1628" actId="478"/>
          <ac:spMkLst>
            <pc:docMk/>
            <pc:sldMk cId="1006723191" sldId="262"/>
            <ac:spMk id="15" creationId="{81F66F39-F949-4825-A613-F3B051969233}"/>
          </ac:spMkLst>
        </pc:spChg>
        <pc:spChg chg="del">
          <ac:chgData name="Justina Ojom" userId="cbdaed7d-8d45-4372-a16a-f3f8900c2f45" providerId="ADAL" clId="{0504AD2B-63C0-4C60-9F39-84F274FCFAC5}" dt="2023-02-22T12:29:09.912" v="1628" actId="478"/>
          <ac:spMkLst>
            <pc:docMk/>
            <pc:sldMk cId="1006723191" sldId="262"/>
            <ac:spMk id="16" creationId="{B1D13182-2188-481A-9B5E-FA9366B255D6}"/>
          </ac:spMkLst>
        </pc:spChg>
        <pc:spChg chg="del">
          <ac:chgData name="Justina Ojom" userId="cbdaed7d-8d45-4372-a16a-f3f8900c2f45" providerId="ADAL" clId="{0504AD2B-63C0-4C60-9F39-84F274FCFAC5}" dt="2023-02-22T12:29:09.912" v="1628" actId="478"/>
          <ac:spMkLst>
            <pc:docMk/>
            <pc:sldMk cId="1006723191" sldId="262"/>
            <ac:spMk id="17" creationId="{7C496481-D1E7-4132-A970-37374667B9C5}"/>
          </ac:spMkLst>
        </pc:spChg>
        <pc:spChg chg="del">
          <ac:chgData name="Justina Ojom" userId="cbdaed7d-8d45-4372-a16a-f3f8900c2f45" providerId="ADAL" clId="{0504AD2B-63C0-4C60-9F39-84F274FCFAC5}" dt="2023-02-22T12:29:09.912" v="1628" actId="478"/>
          <ac:spMkLst>
            <pc:docMk/>
            <pc:sldMk cId="1006723191" sldId="262"/>
            <ac:spMk id="18" creationId="{5B05EB53-BBD3-4774-88BA-997B66A2FB95}"/>
          </ac:spMkLst>
        </pc:spChg>
        <pc:spChg chg="del">
          <ac:chgData name="Justina Ojom" userId="cbdaed7d-8d45-4372-a16a-f3f8900c2f45" providerId="ADAL" clId="{0504AD2B-63C0-4C60-9F39-84F274FCFAC5}" dt="2023-02-22T12:29:09.912" v="1628" actId="478"/>
          <ac:spMkLst>
            <pc:docMk/>
            <pc:sldMk cId="1006723191" sldId="262"/>
            <ac:spMk id="19" creationId="{9B88DD67-24EB-424B-9A57-2319C8D4C3D5}"/>
          </ac:spMkLst>
        </pc:spChg>
        <pc:spChg chg="del">
          <ac:chgData name="Justina Ojom" userId="cbdaed7d-8d45-4372-a16a-f3f8900c2f45" providerId="ADAL" clId="{0504AD2B-63C0-4C60-9F39-84F274FCFAC5}" dt="2023-02-22T12:29:09.912" v="1628" actId="478"/>
          <ac:spMkLst>
            <pc:docMk/>
            <pc:sldMk cId="1006723191" sldId="262"/>
            <ac:spMk id="20" creationId="{6BB2F8CA-088F-44EB-888A-F75184F60EC2}"/>
          </ac:spMkLst>
        </pc:spChg>
        <pc:spChg chg="del">
          <ac:chgData name="Justina Ojom" userId="cbdaed7d-8d45-4372-a16a-f3f8900c2f45" providerId="ADAL" clId="{0504AD2B-63C0-4C60-9F39-84F274FCFAC5}" dt="2023-02-22T12:29:09.912" v="1628" actId="478"/>
          <ac:spMkLst>
            <pc:docMk/>
            <pc:sldMk cId="1006723191" sldId="262"/>
            <ac:spMk id="21" creationId="{6C43FB27-BA89-42F3-AC55-C5AAC692A2BD}"/>
          </ac:spMkLst>
        </pc:spChg>
        <pc:spChg chg="del">
          <ac:chgData name="Justina Ojom" userId="cbdaed7d-8d45-4372-a16a-f3f8900c2f45" providerId="ADAL" clId="{0504AD2B-63C0-4C60-9F39-84F274FCFAC5}" dt="2023-02-22T12:29:09.912" v="1628" actId="478"/>
          <ac:spMkLst>
            <pc:docMk/>
            <pc:sldMk cId="1006723191" sldId="262"/>
            <ac:spMk id="29" creationId="{5E322EDD-32C4-45C9-A11F-D03891C3E860}"/>
          </ac:spMkLst>
        </pc:spChg>
        <pc:spChg chg="del">
          <ac:chgData name="Justina Ojom" userId="cbdaed7d-8d45-4372-a16a-f3f8900c2f45" providerId="ADAL" clId="{0504AD2B-63C0-4C60-9F39-84F274FCFAC5}" dt="2023-02-22T12:29:09.912" v="1628" actId="478"/>
          <ac:spMkLst>
            <pc:docMk/>
            <pc:sldMk cId="1006723191" sldId="262"/>
            <ac:spMk id="30" creationId="{8D1548B9-987D-40F6-AE50-925A5A32ACF5}"/>
          </ac:spMkLst>
        </pc:spChg>
        <pc:spChg chg="add del mod">
          <ac:chgData name="Justina Ojom" userId="cbdaed7d-8d45-4372-a16a-f3f8900c2f45" providerId="ADAL" clId="{0504AD2B-63C0-4C60-9F39-84F274FCFAC5}" dt="2023-02-22T12:29:27.708" v="1630" actId="478"/>
          <ac:spMkLst>
            <pc:docMk/>
            <pc:sldMk cId="1006723191" sldId="262"/>
            <ac:spMk id="31" creationId="{B6967358-433E-82DC-ED95-A5EF1554B7C4}"/>
          </ac:spMkLst>
        </pc:spChg>
        <pc:spChg chg="add del mod">
          <ac:chgData name="Justina Ojom" userId="cbdaed7d-8d45-4372-a16a-f3f8900c2f45" providerId="ADAL" clId="{0504AD2B-63C0-4C60-9F39-84F274FCFAC5}" dt="2023-02-22T12:29:27.708" v="1630" actId="478"/>
          <ac:spMkLst>
            <pc:docMk/>
            <pc:sldMk cId="1006723191" sldId="262"/>
            <ac:spMk id="32" creationId="{56DC8151-0D5F-D1D4-BB49-252835473234}"/>
          </ac:spMkLst>
        </pc:spChg>
        <pc:extLst>
          <p:ext xmlns:p="http://schemas.openxmlformats.org/presentationml/2006/main" uri="{D6D511B9-2390-475A-947B-AFAB55BFBCF1}">
            <pc226:cmChg xmlns:pc226="http://schemas.microsoft.com/office/powerpoint/2022/06/main/command" chg="del mod">
              <pc226:chgData name="Justina Ojom" userId="cbdaed7d-8d45-4372-a16a-f3f8900c2f45" providerId="ADAL" clId="{0504AD2B-63C0-4C60-9F39-84F274FCFAC5}" dt="2023-02-22T11:06:18.931" v="306"/>
              <pc2:cmMkLst xmlns:pc2="http://schemas.microsoft.com/office/powerpoint/2019/9/main/command">
                <pc:docMk/>
                <pc:sldMk cId="1006723191" sldId="262"/>
                <pc2:cmMk id="{E458138A-996D-46E6-8ABA-87FEF654108E}"/>
              </pc2:cmMkLst>
            </pc226:cmChg>
          </p:ext>
        </pc:extLst>
      </pc:sldChg>
      <pc:sldChg chg="addSp delSp modSp mod ord modClrScheme chgLayout">
        <pc:chgData name="Justina Ojom" userId="cbdaed7d-8d45-4372-a16a-f3f8900c2f45" providerId="ADAL" clId="{0504AD2B-63C0-4C60-9F39-84F274FCFAC5}" dt="2023-03-03T15:57:30.837" v="9376"/>
        <pc:sldMkLst>
          <pc:docMk/>
          <pc:sldMk cId="870530358" sldId="263"/>
        </pc:sldMkLst>
        <pc:spChg chg="add del mod">
          <ac:chgData name="Justina Ojom" userId="cbdaed7d-8d45-4372-a16a-f3f8900c2f45" providerId="ADAL" clId="{0504AD2B-63C0-4C60-9F39-84F274FCFAC5}" dt="2023-02-22T11:39:06.448" v="980" actId="478"/>
          <ac:spMkLst>
            <pc:docMk/>
            <pc:sldMk cId="870530358" sldId="263"/>
            <ac:spMk id="2" creationId="{00000000-0000-0000-0000-000000000000}"/>
          </ac:spMkLst>
        </pc:spChg>
        <pc:spChg chg="add mod">
          <ac:chgData name="Justina Ojom" userId="cbdaed7d-8d45-4372-a16a-f3f8900c2f45" providerId="ADAL" clId="{0504AD2B-63C0-4C60-9F39-84F274FCFAC5}" dt="2023-03-03T15:57:30.837" v="9376"/>
          <ac:spMkLst>
            <pc:docMk/>
            <pc:sldMk cId="870530358" sldId="263"/>
            <ac:spMk id="2" creationId="{EBB2F112-3823-C57B-28EF-B2691A257670}"/>
          </ac:spMkLst>
        </pc:spChg>
        <pc:spChg chg="add mod">
          <ac:chgData name="Justina Ojom" userId="cbdaed7d-8d45-4372-a16a-f3f8900c2f45" providerId="ADAL" clId="{0504AD2B-63C0-4C60-9F39-84F274FCFAC5}" dt="2023-03-03T15:57:30.837" v="9376"/>
          <ac:spMkLst>
            <pc:docMk/>
            <pc:sldMk cId="870530358" sldId="263"/>
            <ac:spMk id="4" creationId="{1664AD8D-64BC-946D-63EA-902DCA07683E}"/>
          </ac:spMkLst>
        </pc:spChg>
        <pc:spChg chg="add del mod">
          <ac:chgData name="Justina Ojom" userId="cbdaed7d-8d45-4372-a16a-f3f8900c2f45" providerId="ADAL" clId="{0504AD2B-63C0-4C60-9F39-84F274FCFAC5}" dt="2023-02-22T11:38:43.089" v="968"/>
          <ac:spMkLst>
            <pc:docMk/>
            <pc:sldMk cId="870530358" sldId="263"/>
            <ac:spMk id="4" creationId="{664F8BEA-B5CA-0DC4-C97E-9FBC476C6AE2}"/>
          </ac:spMkLst>
        </pc:spChg>
        <pc:spChg chg="add mod">
          <ac:chgData name="Justina Ojom" userId="cbdaed7d-8d45-4372-a16a-f3f8900c2f45" providerId="ADAL" clId="{0504AD2B-63C0-4C60-9F39-84F274FCFAC5}" dt="2023-02-22T12:04:48.634" v="1385"/>
          <ac:spMkLst>
            <pc:docMk/>
            <pc:sldMk cId="870530358" sldId="263"/>
            <ac:spMk id="5" creationId="{F8183DE4-32AF-3D62-58D5-CFF698C65B7A}"/>
          </ac:spMkLst>
        </pc:spChg>
        <pc:spChg chg="add mod">
          <ac:chgData name="Justina Ojom" userId="cbdaed7d-8d45-4372-a16a-f3f8900c2f45" providerId="ADAL" clId="{0504AD2B-63C0-4C60-9F39-84F274FCFAC5}" dt="2023-03-03T15:57:30.837" v="9376"/>
          <ac:spMkLst>
            <pc:docMk/>
            <pc:sldMk cId="870530358" sldId="263"/>
            <ac:spMk id="6" creationId="{969883B0-151F-4EA9-817C-766AECB2CC3D}"/>
          </ac:spMkLst>
        </pc:spChg>
        <pc:spChg chg="add mod">
          <ac:chgData name="Justina Ojom" userId="cbdaed7d-8d45-4372-a16a-f3f8900c2f45" providerId="ADAL" clId="{0504AD2B-63C0-4C60-9F39-84F274FCFAC5}" dt="2023-03-03T15:57:30.837" v="9376"/>
          <ac:spMkLst>
            <pc:docMk/>
            <pc:sldMk cId="870530358" sldId="263"/>
            <ac:spMk id="7" creationId="{3DA584E0-424C-8E96-AE64-289DF00032E0}"/>
          </ac:spMkLst>
        </pc:spChg>
        <pc:spChg chg="add mod">
          <ac:chgData name="Justina Ojom" userId="cbdaed7d-8d45-4372-a16a-f3f8900c2f45" providerId="ADAL" clId="{0504AD2B-63C0-4C60-9F39-84F274FCFAC5}" dt="2023-03-03T15:57:30.837" v="9376"/>
          <ac:spMkLst>
            <pc:docMk/>
            <pc:sldMk cId="870530358" sldId="263"/>
            <ac:spMk id="8" creationId="{A4A51AD7-7033-4C34-9BB8-EC451383ADD6}"/>
          </ac:spMkLst>
        </pc:spChg>
        <pc:spChg chg="add mod">
          <ac:chgData name="Justina Ojom" userId="cbdaed7d-8d45-4372-a16a-f3f8900c2f45" providerId="ADAL" clId="{0504AD2B-63C0-4C60-9F39-84F274FCFAC5}" dt="2023-03-03T15:57:30.837" v="9376"/>
          <ac:spMkLst>
            <pc:docMk/>
            <pc:sldMk cId="870530358" sldId="263"/>
            <ac:spMk id="9" creationId="{49A31D3C-AF0F-2BF4-8FF7-1683095FBD88}"/>
          </ac:spMkLst>
        </pc:spChg>
        <pc:spChg chg="del">
          <ac:chgData name="Justina Ojom" userId="cbdaed7d-8d45-4372-a16a-f3f8900c2f45" providerId="ADAL" clId="{0504AD2B-63C0-4C60-9F39-84F274FCFAC5}" dt="2023-02-22T12:29:51.178" v="1639" actId="478"/>
          <ac:spMkLst>
            <pc:docMk/>
            <pc:sldMk cId="870530358" sldId="263"/>
            <ac:spMk id="30" creationId="{DE6CAEA0-247D-40AC-8C88-97184C5C9B08}"/>
          </ac:spMkLst>
        </pc:spChg>
        <pc:spChg chg="del">
          <ac:chgData name="Justina Ojom" userId="cbdaed7d-8d45-4372-a16a-f3f8900c2f45" providerId="ADAL" clId="{0504AD2B-63C0-4C60-9F39-84F274FCFAC5}" dt="2023-02-22T12:29:51.178" v="1639" actId="478"/>
          <ac:spMkLst>
            <pc:docMk/>
            <pc:sldMk cId="870530358" sldId="263"/>
            <ac:spMk id="31" creationId="{C11E33DF-E52D-43A7-A6C4-3088284BEA0B}"/>
          </ac:spMkLst>
        </pc:spChg>
        <pc:spChg chg="del">
          <ac:chgData name="Justina Ojom" userId="cbdaed7d-8d45-4372-a16a-f3f8900c2f45" providerId="ADAL" clId="{0504AD2B-63C0-4C60-9F39-84F274FCFAC5}" dt="2023-02-22T12:29:51.178" v="1639" actId="478"/>
          <ac:spMkLst>
            <pc:docMk/>
            <pc:sldMk cId="870530358" sldId="263"/>
            <ac:spMk id="32" creationId="{6DEDAE2C-A57F-481F-90EF-27EA1FC13722}"/>
          </ac:spMkLst>
        </pc:spChg>
        <pc:spChg chg="del">
          <ac:chgData name="Justina Ojom" userId="cbdaed7d-8d45-4372-a16a-f3f8900c2f45" providerId="ADAL" clId="{0504AD2B-63C0-4C60-9F39-84F274FCFAC5}" dt="2023-02-22T12:29:51.178" v="1639" actId="478"/>
          <ac:spMkLst>
            <pc:docMk/>
            <pc:sldMk cId="870530358" sldId="263"/>
            <ac:spMk id="33" creationId="{72710178-67EC-474E-978A-5FC534CF0168}"/>
          </ac:spMkLst>
        </pc:spChg>
        <pc:spChg chg="del">
          <ac:chgData name="Justina Ojom" userId="cbdaed7d-8d45-4372-a16a-f3f8900c2f45" providerId="ADAL" clId="{0504AD2B-63C0-4C60-9F39-84F274FCFAC5}" dt="2023-02-22T12:29:51.178" v="1639" actId="478"/>
          <ac:spMkLst>
            <pc:docMk/>
            <pc:sldMk cId="870530358" sldId="263"/>
            <ac:spMk id="34" creationId="{82AF5462-6517-4538-807C-6BA54784D7E7}"/>
          </ac:spMkLst>
        </pc:spChg>
        <pc:spChg chg="del">
          <ac:chgData name="Justina Ojom" userId="cbdaed7d-8d45-4372-a16a-f3f8900c2f45" providerId="ADAL" clId="{0504AD2B-63C0-4C60-9F39-84F274FCFAC5}" dt="2023-02-22T12:29:51.178" v="1639" actId="478"/>
          <ac:spMkLst>
            <pc:docMk/>
            <pc:sldMk cId="870530358" sldId="263"/>
            <ac:spMk id="35" creationId="{952CE6E6-31DB-4E53-A677-02D2145F8D12}"/>
          </ac:spMkLst>
        </pc:spChg>
        <pc:spChg chg="del">
          <ac:chgData name="Justina Ojom" userId="cbdaed7d-8d45-4372-a16a-f3f8900c2f45" providerId="ADAL" clId="{0504AD2B-63C0-4C60-9F39-84F274FCFAC5}" dt="2023-02-22T12:29:51.178" v="1639" actId="478"/>
          <ac:spMkLst>
            <pc:docMk/>
            <pc:sldMk cId="870530358" sldId="263"/>
            <ac:spMk id="36" creationId="{BAD8AAE1-4EBB-441D-9C87-44AEDD213047}"/>
          </ac:spMkLst>
        </pc:spChg>
        <pc:spChg chg="del">
          <ac:chgData name="Justina Ojom" userId="cbdaed7d-8d45-4372-a16a-f3f8900c2f45" providerId="ADAL" clId="{0504AD2B-63C0-4C60-9F39-84F274FCFAC5}" dt="2023-02-22T12:29:51.178" v="1639" actId="478"/>
          <ac:spMkLst>
            <pc:docMk/>
            <pc:sldMk cId="870530358" sldId="263"/>
            <ac:spMk id="37" creationId="{F49BE18C-1ED1-4B00-A1C2-FEB298032D8A}"/>
          </ac:spMkLst>
        </pc:spChg>
        <pc:spChg chg="del">
          <ac:chgData name="Justina Ojom" userId="cbdaed7d-8d45-4372-a16a-f3f8900c2f45" providerId="ADAL" clId="{0504AD2B-63C0-4C60-9F39-84F274FCFAC5}" dt="2023-02-22T12:29:51.178" v="1639" actId="478"/>
          <ac:spMkLst>
            <pc:docMk/>
            <pc:sldMk cId="870530358" sldId="263"/>
            <ac:spMk id="38" creationId="{D58BCC2C-72AE-43D9-B979-3C668BE4850C}"/>
          </ac:spMkLst>
        </pc:spChg>
        <pc:graphicFrameChg chg="mod modGraphic">
          <ac:chgData name="Justina Ojom" userId="cbdaed7d-8d45-4372-a16a-f3f8900c2f45" providerId="ADAL" clId="{0504AD2B-63C0-4C60-9F39-84F274FCFAC5}" dt="2023-02-22T13:37:24.786" v="2453"/>
          <ac:graphicFrameMkLst>
            <pc:docMk/>
            <pc:sldMk cId="870530358" sldId="263"/>
            <ac:graphicFrameMk id="3" creationId="{4E1FEB69-D1FA-6FAE-802A-C630EC79D8A4}"/>
          </ac:graphicFrameMkLst>
        </pc:graphicFrameChg>
      </pc:sldChg>
      <pc:sldChg chg="addSp delSp modSp mod modClrScheme chgLayout">
        <pc:chgData name="Justina Ojom" userId="cbdaed7d-8d45-4372-a16a-f3f8900c2f45" providerId="ADAL" clId="{0504AD2B-63C0-4C60-9F39-84F274FCFAC5}" dt="2023-03-03T15:58:13.045" v="9386"/>
        <pc:sldMkLst>
          <pc:docMk/>
          <pc:sldMk cId="71066269" sldId="264"/>
        </pc:sldMkLst>
        <pc:spChg chg="del mod">
          <ac:chgData name="Justina Ojom" userId="cbdaed7d-8d45-4372-a16a-f3f8900c2f45" providerId="ADAL" clId="{0504AD2B-63C0-4C60-9F39-84F274FCFAC5}" dt="2023-02-24T07:08:14.567" v="2695" actId="478"/>
          <ac:spMkLst>
            <pc:docMk/>
            <pc:sldMk cId="71066269" sldId="264"/>
            <ac:spMk id="2" creationId="{00000000-0000-0000-0000-000000000000}"/>
          </ac:spMkLst>
        </pc:spChg>
        <pc:spChg chg="add mod">
          <ac:chgData name="Justina Ojom" userId="cbdaed7d-8d45-4372-a16a-f3f8900c2f45" providerId="ADAL" clId="{0504AD2B-63C0-4C60-9F39-84F274FCFAC5}" dt="2023-03-03T15:58:13.045" v="9386"/>
          <ac:spMkLst>
            <pc:docMk/>
            <pc:sldMk cId="71066269" sldId="264"/>
            <ac:spMk id="2" creationId="{F9775DBA-D55D-E53D-615B-345D769FAF77}"/>
          </ac:spMkLst>
        </pc:spChg>
        <pc:spChg chg="add mod">
          <ac:chgData name="Justina Ojom" userId="cbdaed7d-8d45-4372-a16a-f3f8900c2f45" providerId="ADAL" clId="{0504AD2B-63C0-4C60-9F39-84F274FCFAC5}" dt="2023-03-03T15:58:13.045" v="9386"/>
          <ac:spMkLst>
            <pc:docMk/>
            <pc:sldMk cId="71066269" sldId="264"/>
            <ac:spMk id="3" creationId="{24572151-7A79-AF8C-36C8-E42058EFD14B}"/>
          </ac:spMkLst>
        </pc:spChg>
        <pc:spChg chg="add del mod">
          <ac:chgData name="Justina Ojom" userId="cbdaed7d-8d45-4372-a16a-f3f8900c2f45" providerId="ADAL" clId="{0504AD2B-63C0-4C60-9F39-84F274FCFAC5}" dt="2023-02-24T07:08:08.596" v="2692"/>
          <ac:spMkLst>
            <pc:docMk/>
            <pc:sldMk cId="71066269" sldId="264"/>
            <ac:spMk id="3" creationId="{C83CDC33-E614-B056-494E-515FE782908D}"/>
          </ac:spMkLst>
        </pc:spChg>
        <pc:spChg chg="add mod">
          <ac:chgData name="Justina Ojom" userId="cbdaed7d-8d45-4372-a16a-f3f8900c2f45" providerId="ADAL" clId="{0504AD2B-63C0-4C60-9F39-84F274FCFAC5}" dt="2023-02-24T07:08:13.172" v="2694"/>
          <ac:spMkLst>
            <pc:docMk/>
            <pc:sldMk cId="71066269" sldId="264"/>
            <ac:spMk id="4" creationId="{9C829FB7-3888-D82E-5302-B5E456F98955}"/>
          </ac:spMkLst>
        </pc:spChg>
        <pc:spChg chg="add mod">
          <ac:chgData name="Justina Ojom" userId="cbdaed7d-8d45-4372-a16a-f3f8900c2f45" providerId="ADAL" clId="{0504AD2B-63C0-4C60-9F39-84F274FCFAC5}" dt="2023-03-03T15:58:13.045" v="9386"/>
          <ac:spMkLst>
            <pc:docMk/>
            <pc:sldMk cId="71066269" sldId="264"/>
            <ac:spMk id="5" creationId="{798D667D-1E6E-5127-82C7-15FB181886BB}"/>
          </ac:spMkLst>
        </pc:spChg>
        <pc:spChg chg="add mod">
          <ac:chgData name="Justina Ojom" userId="cbdaed7d-8d45-4372-a16a-f3f8900c2f45" providerId="ADAL" clId="{0504AD2B-63C0-4C60-9F39-84F274FCFAC5}" dt="2023-03-03T15:58:13.045" v="9386"/>
          <ac:spMkLst>
            <pc:docMk/>
            <pc:sldMk cId="71066269" sldId="264"/>
            <ac:spMk id="7" creationId="{584EB762-FF19-B2B8-834D-18E6FD6621DF}"/>
          </ac:spMkLst>
        </pc:spChg>
        <pc:spChg chg="add mod">
          <ac:chgData name="Justina Ojom" userId="cbdaed7d-8d45-4372-a16a-f3f8900c2f45" providerId="ADAL" clId="{0504AD2B-63C0-4C60-9F39-84F274FCFAC5}" dt="2023-03-03T15:58:13.045" v="9386"/>
          <ac:spMkLst>
            <pc:docMk/>
            <pc:sldMk cId="71066269" sldId="264"/>
            <ac:spMk id="8" creationId="{C7DA38BF-CCCE-70B6-3119-0E45D73940CC}"/>
          </ac:spMkLst>
        </pc:spChg>
        <pc:spChg chg="add mod">
          <ac:chgData name="Justina Ojom" userId="cbdaed7d-8d45-4372-a16a-f3f8900c2f45" providerId="ADAL" clId="{0504AD2B-63C0-4C60-9F39-84F274FCFAC5}" dt="2023-03-03T15:58:13.045" v="9386"/>
          <ac:spMkLst>
            <pc:docMk/>
            <pc:sldMk cId="71066269" sldId="264"/>
            <ac:spMk id="9" creationId="{41AAF33E-38FE-B912-A66B-E62FD09120C9}"/>
          </ac:spMkLst>
        </pc:spChg>
        <pc:spChg chg="del">
          <ac:chgData name="Justina Ojom" userId="cbdaed7d-8d45-4372-a16a-f3f8900c2f45" providerId="ADAL" clId="{0504AD2B-63C0-4C60-9F39-84F274FCFAC5}" dt="2023-02-24T07:08:16.605" v="2696" actId="478"/>
          <ac:spMkLst>
            <pc:docMk/>
            <pc:sldMk cId="71066269" sldId="264"/>
            <ac:spMk id="37" creationId="{94A8C6E8-9EDF-4972-BBED-CA61550D928D}"/>
          </ac:spMkLst>
        </pc:spChg>
        <pc:spChg chg="del">
          <ac:chgData name="Justina Ojom" userId="cbdaed7d-8d45-4372-a16a-f3f8900c2f45" providerId="ADAL" clId="{0504AD2B-63C0-4C60-9F39-84F274FCFAC5}" dt="2023-02-24T07:08:16.605" v="2696" actId="478"/>
          <ac:spMkLst>
            <pc:docMk/>
            <pc:sldMk cId="71066269" sldId="264"/>
            <ac:spMk id="38" creationId="{292E0D64-DE09-49C4-BC0E-499D74976477}"/>
          </ac:spMkLst>
        </pc:spChg>
        <pc:spChg chg="del">
          <ac:chgData name="Justina Ojom" userId="cbdaed7d-8d45-4372-a16a-f3f8900c2f45" providerId="ADAL" clId="{0504AD2B-63C0-4C60-9F39-84F274FCFAC5}" dt="2023-02-24T07:08:16.605" v="2696" actId="478"/>
          <ac:spMkLst>
            <pc:docMk/>
            <pc:sldMk cId="71066269" sldId="264"/>
            <ac:spMk id="39" creationId="{9C4FB4B0-2821-48E7-8037-1FEAEF8E55E3}"/>
          </ac:spMkLst>
        </pc:spChg>
        <pc:spChg chg="del">
          <ac:chgData name="Justina Ojom" userId="cbdaed7d-8d45-4372-a16a-f3f8900c2f45" providerId="ADAL" clId="{0504AD2B-63C0-4C60-9F39-84F274FCFAC5}" dt="2023-02-24T07:08:16.605" v="2696" actId="478"/>
          <ac:spMkLst>
            <pc:docMk/>
            <pc:sldMk cId="71066269" sldId="264"/>
            <ac:spMk id="40" creationId="{C6680AA0-C554-4F56-AC75-8DE3A5FFF951}"/>
          </ac:spMkLst>
        </pc:spChg>
        <pc:spChg chg="del">
          <ac:chgData name="Justina Ojom" userId="cbdaed7d-8d45-4372-a16a-f3f8900c2f45" providerId="ADAL" clId="{0504AD2B-63C0-4C60-9F39-84F274FCFAC5}" dt="2023-02-24T07:08:16.605" v="2696" actId="478"/>
          <ac:spMkLst>
            <pc:docMk/>
            <pc:sldMk cId="71066269" sldId="264"/>
            <ac:spMk id="41" creationId="{1DCCDBB7-9613-4FC8-ACFA-11781F0A54CC}"/>
          </ac:spMkLst>
        </pc:spChg>
        <pc:spChg chg="del">
          <ac:chgData name="Justina Ojom" userId="cbdaed7d-8d45-4372-a16a-f3f8900c2f45" providerId="ADAL" clId="{0504AD2B-63C0-4C60-9F39-84F274FCFAC5}" dt="2023-02-24T07:08:16.605" v="2696" actId="478"/>
          <ac:spMkLst>
            <pc:docMk/>
            <pc:sldMk cId="71066269" sldId="264"/>
            <ac:spMk id="42" creationId="{82576741-BEE9-46E2-B82B-5E3E28CE65D7}"/>
          </ac:spMkLst>
        </pc:spChg>
        <pc:graphicFrameChg chg="mod modGraphic">
          <ac:chgData name="Justina Ojom" userId="cbdaed7d-8d45-4372-a16a-f3f8900c2f45" providerId="ADAL" clId="{0504AD2B-63C0-4C60-9F39-84F274FCFAC5}" dt="2023-02-24T08:13:00.664" v="3279" actId="14734"/>
          <ac:graphicFrameMkLst>
            <pc:docMk/>
            <pc:sldMk cId="71066269" sldId="264"/>
            <ac:graphicFrameMk id="6" creationId="{F6A0AC43-B8EC-4CB3-8422-C573F224044E}"/>
          </ac:graphicFrameMkLst>
        </pc:graphicFrameChg>
      </pc:sldChg>
      <pc:sldChg chg="addSp delSp modSp mod modClrScheme chgLayout">
        <pc:chgData name="Justina Ojom" userId="cbdaed7d-8d45-4372-a16a-f3f8900c2f45" providerId="ADAL" clId="{0504AD2B-63C0-4C60-9F39-84F274FCFAC5}" dt="2023-03-03T15:58:16.754" v="9388" actId="207"/>
        <pc:sldMkLst>
          <pc:docMk/>
          <pc:sldMk cId="939572846" sldId="265"/>
        </pc:sldMkLst>
        <pc:spChg chg="del">
          <ac:chgData name="Justina Ojom" userId="cbdaed7d-8d45-4372-a16a-f3f8900c2f45" providerId="ADAL" clId="{0504AD2B-63C0-4C60-9F39-84F274FCFAC5}" dt="2023-02-24T07:08:27.469" v="2697" actId="478"/>
          <ac:spMkLst>
            <pc:docMk/>
            <pc:sldMk cId="939572846" sldId="265"/>
            <ac:spMk id="2" creationId="{00000000-0000-0000-0000-000000000000}"/>
          </ac:spMkLst>
        </pc:spChg>
        <pc:spChg chg="add mod">
          <ac:chgData name="Justina Ojom" userId="cbdaed7d-8d45-4372-a16a-f3f8900c2f45" providerId="ADAL" clId="{0504AD2B-63C0-4C60-9F39-84F274FCFAC5}" dt="2023-03-03T15:58:13.736" v="9387"/>
          <ac:spMkLst>
            <pc:docMk/>
            <pc:sldMk cId="939572846" sldId="265"/>
            <ac:spMk id="2" creationId="{1EC24A47-2380-D2ED-FFFF-BE58D98F324D}"/>
          </ac:spMkLst>
        </pc:spChg>
        <pc:spChg chg="add mod">
          <ac:chgData name="Justina Ojom" userId="cbdaed7d-8d45-4372-a16a-f3f8900c2f45" providerId="ADAL" clId="{0504AD2B-63C0-4C60-9F39-84F274FCFAC5}" dt="2023-02-24T08:15:58.725" v="3328" actId="571"/>
          <ac:spMkLst>
            <pc:docMk/>
            <pc:sldMk cId="939572846" sldId="265"/>
            <ac:spMk id="2" creationId="{6C793A82-C984-3CE3-58BD-F5FEC9970193}"/>
          </ac:spMkLst>
        </pc:spChg>
        <pc:spChg chg="add mod">
          <ac:chgData name="Justina Ojom" userId="cbdaed7d-8d45-4372-a16a-f3f8900c2f45" providerId="ADAL" clId="{0504AD2B-63C0-4C60-9F39-84F274FCFAC5}" dt="2023-02-24T07:09:54.095" v="2778" actId="20577"/>
          <ac:spMkLst>
            <pc:docMk/>
            <pc:sldMk cId="939572846" sldId="265"/>
            <ac:spMk id="3" creationId="{E792EF48-E79A-D180-0A6C-A64B28C8FB32}"/>
          </ac:spMkLst>
        </pc:spChg>
        <pc:spChg chg="add mod">
          <ac:chgData name="Justina Ojom" userId="cbdaed7d-8d45-4372-a16a-f3f8900c2f45" providerId="ADAL" clId="{0504AD2B-63C0-4C60-9F39-84F274FCFAC5}" dt="2023-02-24T07:09:07.602" v="2753"/>
          <ac:spMkLst>
            <pc:docMk/>
            <pc:sldMk cId="939572846" sldId="265"/>
            <ac:spMk id="4" creationId="{7B14C4C6-079E-1386-5BD7-43250723B0D8}"/>
          </ac:spMkLst>
        </pc:spChg>
        <pc:spChg chg="add mod">
          <ac:chgData name="Justina Ojom" userId="cbdaed7d-8d45-4372-a16a-f3f8900c2f45" providerId="ADAL" clId="{0504AD2B-63C0-4C60-9F39-84F274FCFAC5}" dt="2023-03-03T15:58:13.736" v="9387"/>
          <ac:spMkLst>
            <pc:docMk/>
            <pc:sldMk cId="939572846" sldId="265"/>
            <ac:spMk id="5" creationId="{ACA068C0-C66B-40B1-AE33-AE4837F4C6FB}"/>
          </ac:spMkLst>
        </pc:spChg>
        <pc:spChg chg="add mod">
          <ac:chgData name="Justina Ojom" userId="cbdaed7d-8d45-4372-a16a-f3f8900c2f45" providerId="ADAL" clId="{0504AD2B-63C0-4C60-9F39-84F274FCFAC5}" dt="2023-02-24T08:15:58.725" v="3328" actId="571"/>
          <ac:spMkLst>
            <pc:docMk/>
            <pc:sldMk cId="939572846" sldId="265"/>
            <ac:spMk id="5" creationId="{E2DEA94F-AA89-C5BF-72B0-23DFC3D514BE}"/>
          </ac:spMkLst>
        </pc:spChg>
        <pc:spChg chg="add mod">
          <ac:chgData name="Justina Ojom" userId="cbdaed7d-8d45-4372-a16a-f3f8900c2f45" providerId="ADAL" clId="{0504AD2B-63C0-4C60-9F39-84F274FCFAC5}" dt="2023-02-24T08:16:05.140" v="3331" actId="571"/>
          <ac:spMkLst>
            <pc:docMk/>
            <pc:sldMk cId="939572846" sldId="265"/>
            <ac:spMk id="6" creationId="{94A6FD3B-17A5-1ED6-1621-86C8D649C811}"/>
          </ac:spMkLst>
        </pc:spChg>
        <pc:spChg chg="add mod">
          <ac:chgData name="Justina Ojom" userId="cbdaed7d-8d45-4372-a16a-f3f8900c2f45" providerId="ADAL" clId="{0504AD2B-63C0-4C60-9F39-84F274FCFAC5}" dt="2023-03-03T15:58:16.754" v="9388" actId="207"/>
          <ac:spMkLst>
            <pc:docMk/>
            <pc:sldMk cId="939572846" sldId="265"/>
            <ac:spMk id="6" creationId="{B5BDA1EC-E2EA-6C2C-B77F-65206AEF764B}"/>
          </ac:spMkLst>
        </pc:spChg>
        <pc:spChg chg="add mod">
          <ac:chgData name="Justina Ojom" userId="cbdaed7d-8d45-4372-a16a-f3f8900c2f45" providerId="ADAL" clId="{0504AD2B-63C0-4C60-9F39-84F274FCFAC5}" dt="2023-02-24T08:16:05.140" v="3331" actId="571"/>
          <ac:spMkLst>
            <pc:docMk/>
            <pc:sldMk cId="939572846" sldId="265"/>
            <ac:spMk id="7" creationId="{890C5CE8-9BFA-0D51-BD96-48FA2BB22C94}"/>
          </ac:spMkLst>
        </pc:spChg>
        <pc:spChg chg="add mod">
          <ac:chgData name="Justina Ojom" userId="cbdaed7d-8d45-4372-a16a-f3f8900c2f45" providerId="ADAL" clId="{0504AD2B-63C0-4C60-9F39-84F274FCFAC5}" dt="2023-03-03T15:58:13.736" v="9387"/>
          <ac:spMkLst>
            <pc:docMk/>
            <pc:sldMk cId="939572846" sldId="265"/>
            <ac:spMk id="7" creationId="{EDAB9C6C-21DC-9B83-884F-DAA867C2F68B}"/>
          </ac:spMkLst>
        </pc:spChg>
        <pc:spChg chg="add mod">
          <ac:chgData name="Justina Ojom" userId="cbdaed7d-8d45-4372-a16a-f3f8900c2f45" providerId="ADAL" clId="{0504AD2B-63C0-4C60-9F39-84F274FCFAC5}" dt="2023-02-24T08:16:09.865" v="3334" actId="571"/>
          <ac:spMkLst>
            <pc:docMk/>
            <pc:sldMk cId="939572846" sldId="265"/>
            <ac:spMk id="8" creationId="{51AFBA97-00DD-7681-B19F-B4DF63908CBD}"/>
          </ac:spMkLst>
        </pc:spChg>
        <pc:spChg chg="add mod">
          <ac:chgData name="Justina Ojom" userId="cbdaed7d-8d45-4372-a16a-f3f8900c2f45" providerId="ADAL" clId="{0504AD2B-63C0-4C60-9F39-84F274FCFAC5}" dt="2023-03-03T15:58:13.736" v="9387"/>
          <ac:spMkLst>
            <pc:docMk/>
            <pc:sldMk cId="939572846" sldId="265"/>
            <ac:spMk id="8" creationId="{B6C44CAB-6A56-AE87-E740-EDC2F0F8DE70}"/>
          </ac:spMkLst>
        </pc:spChg>
        <pc:spChg chg="add mod">
          <ac:chgData name="Justina Ojom" userId="cbdaed7d-8d45-4372-a16a-f3f8900c2f45" providerId="ADAL" clId="{0504AD2B-63C0-4C60-9F39-84F274FCFAC5}" dt="2023-03-03T15:58:13.736" v="9387"/>
          <ac:spMkLst>
            <pc:docMk/>
            <pc:sldMk cId="939572846" sldId="265"/>
            <ac:spMk id="9" creationId="{CF0154DF-1AD2-1E32-DF02-47610CD613C7}"/>
          </ac:spMkLst>
        </pc:spChg>
        <pc:spChg chg="add mod">
          <ac:chgData name="Justina Ojom" userId="cbdaed7d-8d45-4372-a16a-f3f8900c2f45" providerId="ADAL" clId="{0504AD2B-63C0-4C60-9F39-84F274FCFAC5}" dt="2023-02-24T08:16:09.865" v="3334" actId="571"/>
          <ac:spMkLst>
            <pc:docMk/>
            <pc:sldMk cId="939572846" sldId="265"/>
            <ac:spMk id="9" creationId="{FB364813-FBF9-C26A-0B62-F00EF43CADD4}"/>
          </ac:spMkLst>
        </pc:spChg>
        <pc:spChg chg="add mod">
          <ac:chgData name="Justina Ojom" userId="cbdaed7d-8d45-4372-a16a-f3f8900c2f45" providerId="ADAL" clId="{0504AD2B-63C0-4C60-9F39-84F274FCFAC5}" dt="2023-02-24T08:19:10.409" v="3391" actId="14100"/>
          <ac:spMkLst>
            <pc:docMk/>
            <pc:sldMk cId="939572846" sldId="265"/>
            <ac:spMk id="10" creationId="{03BB4082-C3EC-E15F-45F7-892ED1B45C63}"/>
          </ac:spMkLst>
        </pc:spChg>
        <pc:spChg chg="add mod">
          <ac:chgData name="Justina Ojom" userId="cbdaed7d-8d45-4372-a16a-f3f8900c2f45" providerId="ADAL" clId="{0504AD2B-63C0-4C60-9F39-84F274FCFAC5}" dt="2023-02-24T08:18:07.852" v="3355" actId="20577"/>
          <ac:spMkLst>
            <pc:docMk/>
            <pc:sldMk cId="939572846" sldId="265"/>
            <ac:spMk id="11" creationId="{F8EAF1BE-1B1F-FACB-3262-4DA115E13CB3}"/>
          </ac:spMkLst>
        </pc:spChg>
        <pc:spChg chg="add mod">
          <ac:chgData name="Justina Ojom" userId="cbdaed7d-8d45-4372-a16a-f3f8900c2f45" providerId="ADAL" clId="{0504AD2B-63C0-4C60-9F39-84F274FCFAC5}" dt="2023-02-24T08:16:59.650" v="3347" actId="571"/>
          <ac:spMkLst>
            <pc:docMk/>
            <pc:sldMk cId="939572846" sldId="265"/>
            <ac:spMk id="12" creationId="{5B3AFB29-FF2F-FCD0-83E4-59416F800063}"/>
          </ac:spMkLst>
        </pc:spChg>
        <pc:spChg chg="add mod">
          <ac:chgData name="Justina Ojom" userId="cbdaed7d-8d45-4372-a16a-f3f8900c2f45" providerId="ADAL" clId="{0504AD2B-63C0-4C60-9F39-84F274FCFAC5}" dt="2023-02-24T08:16:59.650" v="3347" actId="571"/>
          <ac:spMkLst>
            <pc:docMk/>
            <pc:sldMk cId="939572846" sldId="265"/>
            <ac:spMk id="13" creationId="{E70ADED5-0522-448C-9138-CDEEA098EABC}"/>
          </ac:spMkLst>
        </pc:spChg>
        <pc:spChg chg="add mod">
          <ac:chgData name="Justina Ojom" userId="cbdaed7d-8d45-4372-a16a-f3f8900c2f45" providerId="ADAL" clId="{0504AD2B-63C0-4C60-9F39-84F274FCFAC5}" dt="2023-02-24T08:19:15.886" v="3393" actId="1076"/>
          <ac:spMkLst>
            <pc:docMk/>
            <pc:sldMk cId="939572846" sldId="265"/>
            <ac:spMk id="14" creationId="{2E9F36AC-CA59-9D17-6F78-942050CAC28F}"/>
          </ac:spMkLst>
        </pc:spChg>
        <pc:spChg chg="add mod">
          <ac:chgData name="Justina Ojom" userId="cbdaed7d-8d45-4372-a16a-f3f8900c2f45" providerId="ADAL" clId="{0504AD2B-63C0-4C60-9F39-84F274FCFAC5}" dt="2023-02-24T08:19:15.886" v="3393" actId="1076"/>
          <ac:spMkLst>
            <pc:docMk/>
            <pc:sldMk cId="939572846" sldId="265"/>
            <ac:spMk id="15" creationId="{DF8CF054-9233-0207-8F41-21E2D9BB61F2}"/>
          </ac:spMkLst>
        </pc:spChg>
        <pc:spChg chg="add mod">
          <ac:chgData name="Justina Ojom" userId="cbdaed7d-8d45-4372-a16a-f3f8900c2f45" providerId="ADAL" clId="{0504AD2B-63C0-4C60-9F39-84F274FCFAC5}" dt="2023-02-24T08:19:15.886" v="3393" actId="1076"/>
          <ac:spMkLst>
            <pc:docMk/>
            <pc:sldMk cId="939572846" sldId="265"/>
            <ac:spMk id="16" creationId="{E6C1B65B-4733-5233-B169-EAD897562428}"/>
          </ac:spMkLst>
        </pc:spChg>
        <pc:spChg chg="add mod">
          <ac:chgData name="Justina Ojom" userId="cbdaed7d-8d45-4372-a16a-f3f8900c2f45" providerId="ADAL" clId="{0504AD2B-63C0-4C60-9F39-84F274FCFAC5}" dt="2023-02-24T08:19:15.886" v="3393" actId="1076"/>
          <ac:spMkLst>
            <pc:docMk/>
            <pc:sldMk cId="939572846" sldId="265"/>
            <ac:spMk id="17" creationId="{E5FEC05E-2524-480B-363A-59D5AE6E10B6}"/>
          </ac:spMkLst>
        </pc:spChg>
        <pc:spChg chg="add mod">
          <ac:chgData name="Justina Ojom" userId="cbdaed7d-8d45-4372-a16a-f3f8900c2f45" providerId="ADAL" clId="{0504AD2B-63C0-4C60-9F39-84F274FCFAC5}" dt="2023-02-24T08:19:13.192" v="3392" actId="1076"/>
          <ac:spMkLst>
            <pc:docMk/>
            <pc:sldMk cId="939572846" sldId="265"/>
            <ac:spMk id="18" creationId="{8CFFB378-48FF-301D-8E9E-B23FA4EBB5AB}"/>
          </ac:spMkLst>
        </pc:spChg>
        <pc:spChg chg="add mod">
          <ac:chgData name="Justina Ojom" userId="cbdaed7d-8d45-4372-a16a-f3f8900c2f45" providerId="ADAL" clId="{0504AD2B-63C0-4C60-9F39-84F274FCFAC5}" dt="2023-02-24T08:19:13.192" v="3392" actId="1076"/>
          <ac:spMkLst>
            <pc:docMk/>
            <pc:sldMk cId="939572846" sldId="265"/>
            <ac:spMk id="19" creationId="{7C3B0930-6A07-E1C1-D7DE-E17E442907A8}"/>
          </ac:spMkLst>
        </pc:spChg>
        <pc:spChg chg="add mod">
          <ac:chgData name="Justina Ojom" userId="cbdaed7d-8d45-4372-a16a-f3f8900c2f45" providerId="ADAL" clId="{0504AD2B-63C0-4C60-9F39-84F274FCFAC5}" dt="2023-02-24T08:19:13.192" v="3392" actId="1076"/>
          <ac:spMkLst>
            <pc:docMk/>
            <pc:sldMk cId="939572846" sldId="265"/>
            <ac:spMk id="20" creationId="{FBE98B46-FE35-D078-E560-4D9E1615D9E8}"/>
          </ac:spMkLst>
        </pc:spChg>
        <pc:spChg chg="add mod">
          <ac:chgData name="Justina Ojom" userId="cbdaed7d-8d45-4372-a16a-f3f8900c2f45" providerId="ADAL" clId="{0504AD2B-63C0-4C60-9F39-84F274FCFAC5}" dt="2023-02-24T08:19:13.192" v="3392" actId="1076"/>
          <ac:spMkLst>
            <pc:docMk/>
            <pc:sldMk cId="939572846" sldId="265"/>
            <ac:spMk id="21" creationId="{B04ADEA0-643C-4ED3-7A16-20B26EAB24E7}"/>
          </ac:spMkLst>
        </pc:spChg>
        <pc:spChg chg="del mod">
          <ac:chgData name="Justina Ojom" userId="cbdaed7d-8d45-4372-a16a-f3f8900c2f45" providerId="ADAL" clId="{0504AD2B-63C0-4C60-9F39-84F274FCFAC5}" dt="2023-02-24T08:19:18.499" v="3394" actId="478"/>
          <ac:spMkLst>
            <pc:docMk/>
            <pc:sldMk cId="939572846" sldId="265"/>
            <ac:spMk id="34" creationId="{8704E837-45A1-46EC-BBFB-E29BFFB35030}"/>
          </ac:spMkLst>
        </pc:spChg>
        <pc:spChg chg="mod">
          <ac:chgData name="Justina Ojom" userId="cbdaed7d-8d45-4372-a16a-f3f8900c2f45" providerId="ADAL" clId="{0504AD2B-63C0-4C60-9F39-84F274FCFAC5}" dt="2023-02-24T08:19:10.409" v="3391" actId="14100"/>
          <ac:spMkLst>
            <pc:docMk/>
            <pc:sldMk cId="939572846" sldId="265"/>
            <ac:spMk id="35" creationId="{0D26B2A2-DBC3-4C39-885D-CA40CA2724EE}"/>
          </ac:spMkLst>
        </pc:spChg>
        <pc:spChg chg="mod">
          <ac:chgData name="Justina Ojom" userId="cbdaed7d-8d45-4372-a16a-f3f8900c2f45" providerId="ADAL" clId="{0504AD2B-63C0-4C60-9F39-84F274FCFAC5}" dt="2023-02-24T08:16:15.722" v="3336" actId="14100"/>
          <ac:spMkLst>
            <pc:docMk/>
            <pc:sldMk cId="939572846" sldId="265"/>
            <ac:spMk id="42" creationId="{A339BB6A-5756-476B-A11F-04358874951B}"/>
          </ac:spMkLst>
        </pc:spChg>
        <pc:spChg chg="del mod">
          <ac:chgData name="Justina Ojom" userId="cbdaed7d-8d45-4372-a16a-f3f8900c2f45" providerId="ADAL" clId="{0504AD2B-63C0-4C60-9F39-84F274FCFAC5}" dt="2023-02-24T08:19:18.499" v="3394" actId="478"/>
          <ac:spMkLst>
            <pc:docMk/>
            <pc:sldMk cId="939572846" sldId="265"/>
            <ac:spMk id="43" creationId="{0A2E40B5-8CB5-41A4-BF65-831C46447517}"/>
          </ac:spMkLst>
        </pc:spChg>
        <pc:spChg chg="del">
          <ac:chgData name="Justina Ojom" userId="cbdaed7d-8d45-4372-a16a-f3f8900c2f45" providerId="ADAL" clId="{0504AD2B-63C0-4C60-9F39-84F274FCFAC5}" dt="2023-02-24T08:13:36.186" v="3284" actId="478"/>
          <ac:spMkLst>
            <pc:docMk/>
            <pc:sldMk cId="939572846" sldId="265"/>
            <ac:spMk id="46" creationId="{31E219A1-79AE-4BDB-8A06-EABC6CA01F83}"/>
          </ac:spMkLst>
        </pc:spChg>
        <pc:spChg chg="del">
          <ac:chgData name="Justina Ojom" userId="cbdaed7d-8d45-4372-a16a-f3f8900c2f45" providerId="ADAL" clId="{0504AD2B-63C0-4C60-9F39-84F274FCFAC5}" dt="2023-02-24T08:13:36.186" v="3284" actId="478"/>
          <ac:spMkLst>
            <pc:docMk/>
            <pc:sldMk cId="939572846" sldId="265"/>
            <ac:spMk id="47" creationId="{EC2DEB77-1FCC-4CFE-B9DC-9DC59F5057B4}"/>
          </ac:spMkLst>
        </pc:spChg>
        <pc:spChg chg="del">
          <ac:chgData name="Justina Ojom" userId="cbdaed7d-8d45-4372-a16a-f3f8900c2f45" providerId="ADAL" clId="{0504AD2B-63C0-4C60-9F39-84F274FCFAC5}" dt="2023-02-24T08:13:36.186" v="3284" actId="478"/>
          <ac:spMkLst>
            <pc:docMk/>
            <pc:sldMk cId="939572846" sldId="265"/>
            <ac:spMk id="48" creationId="{AEC0AEFA-BCE5-4F3F-97E0-DAE30CD2878A}"/>
          </ac:spMkLst>
        </pc:spChg>
        <pc:spChg chg="del">
          <ac:chgData name="Justina Ojom" userId="cbdaed7d-8d45-4372-a16a-f3f8900c2f45" providerId="ADAL" clId="{0504AD2B-63C0-4C60-9F39-84F274FCFAC5}" dt="2023-02-24T08:13:36.186" v="3284" actId="478"/>
          <ac:spMkLst>
            <pc:docMk/>
            <pc:sldMk cId="939572846" sldId="265"/>
            <ac:spMk id="49" creationId="{C94599C7-0CC3-44D5-A578-66968BF8BE19}"/>
          </ac:spMkLst>
        </pc:spChg>
        <pc:spChg chg="del">
          <ac:chgData name="Justina Ojom" userId="cbdaed7d-8d45-4372-a16a-f3f8900c2f45" providerId="ADAL" clId="{0504AD2B-63C0-4C60-9F39-84F274FCFAC5}" dt="2023-02-24T08:13:36.186" v="3284" actId="478"/>
          <ac:spMkLst>
            <pc:docMk/>
            <pc:sldMk cId="939572846" sldId="265"/>
            <ac:spMk id="50" creationId="{70D38272-1ED1-4B2A-91E1-0D8F5509DAFF}"/>
          </ac:spMkLst>
        </pc:spChg>
        <pc:spChg chg="del">
          <ac:chgData name="Justina Ojom" userId="cbdaed7d-8d45-4372-a16a-f3f8900c2f45" providerId="ADAL" clId="{0504AD2B-63C0-4C60-9F39-84F274FCFAC5}" dt="2023-02-24T08:13:36.186" v="3284" actId="478"/>
          <ac:spMkLst>
            <pc:docMk/>
            <pc:sldMk cId="939572846" sldId="265"/>
            <ac:spMk id="51" creationId="{AF94056F-3F69-458D-9C81-58E82799A567}"/>
          </ac:spMkLst>
        </pc:spChg>
        <pc:spChg chg="del mod">
          <ac:chgData name="Justina Ojom" userId="cbdaed7d-8d45-4372-a16a-f3f8900c2f45" providerId="ADAL" clId="{0504AD2B-63C0-4C60-9F39-84F274FCFAC5}" dt="2023-02-24T08:19:18.499" v="3394" actId="478"/>
          <ac:spMkLst>
            <pc:docMk/>
            <pc:sldMk cId="939572846" sldId="265"/>
            <ac:spMk id="55" creationId="{A2C2434A-9E55-4541-8584-AD5F6040D879}"/>
          </ac:spMkLst>
        </pc:spChg>
        <pc:spChg chg="del mod">
          <ac:chgData name="Justina Ojom" userId="cbdaed7d-8d45-4372-a16a-f3f8900c2f45" providerId="ADAL" clId="{0504AD2B-63C0-4C60-9F39-84F274FCFAC5}" dt="2023-02-24T08:19:18.499" v="3394" actId="478"/>
          <ac:spMkLst>
            <pc:docMk/>
            <pc:sldMk cId="939572846" sldId="265"/>
            <ac:spMk id="56" creationId="{7646AEE3-9E15-48E1-A7E1-3E853A43FE9A}"/>
          </ac:spMkLst>
        </pc:spChg>
        <pc:spChg chg="del mod">
          <ac:chgData name="Justina Ojom" userId="cbdaed7d-8d45-4372-a16a-f3f8900c2f45" providerId="ADAL" clId="{0504AD2B-63C0-4C60-9F39-84F274FCFAC5}" dt="2023-02-24T08:19:18.499" v="3394" actId="478"/>
          <ac:spMkLst>
            <pc:docMk/>
            <pc:sldMk cId="939572846" sldId="265"/>
            <ac:spMk id="57" creationId="{E79356C5-30B5-4AB1-BA06-04C72C930DB6}"/>
          </ac:spMkLst>
        </pc:spChg>
        <pc:spChg chg="del mod ord">
          <ac:chgData name="Justina Ojom" userId="cbdaed7d-8d45-4372-a16a-f3f8900c2f45" providerId="ADAL" clId="{0504AD2B-63C0-4C60-9F39-84F274FCFAC5}" dt="2023-02-24T08:15:43.618" v="3325" actId="478"/>
          <ac:spMkLst>
            <pc:docMk/>
            <pc:sldMk cId="939572846" sldId="265"/>
            <ac:spMk id="65" creationId="{FC06D6BB-20DA-4E3C-893E-DAD3038274C2}"/>
          </ac:spMkLst>
        </pc:spChg>
        <pc:spChg chg="del mod">
          <ac:chgData name="Justina Ojom" userId="cbdaed7d-8d45-4372-a16a-f3f8900c2f45" providerId="ADAL" clId="{0504AD2B-63C0-4C60-9F39-84F274FCFAC5}" dt="2023-02-24T08:14:23.222" v="3303" actId="478"/>
          <ac:spMkLst>
            <pc:docMk/>
            <pc:sldMk cId="939572846" sldId="265"/>
            <ac:spMk id="66" creationId="{3F1CAD97-F8B1-4476-AE17-67A3F58BEDE3}"/>
          </ac:spMkLst>
        </pc:spChg>
        <pc:spChg chg="del mod">
          <ac:chgData name="Justina Ojom" userId="cbdaed7d-8d45-4372-a16a-f3f8900c2f45" providerId="ADAL" clId="{0504AD2B-63C0-4C60-9F39-84F274FCFAC5}" dt="2023-02-24T08:19:18.499" v="3394" actId="478"/>
          <ac:spMkLst>
            <pc:docMk/>
            <pc:sldMk cId="939572846" sldId="265"/>
            <ac:spMk id="67" creationId="{C02ED62E-A06E-4E67-9618-5E98DB14EEDE}"/>
          </ac:spMkLst>
        </pc:spChg>
        <pc:spChg chg="del mod">
          <ac:chgData name="Justina Ojom" userId="cbdaed7d-8d45-4372-a16a-f3f8900c2f45" providerId="ADAL" clId="{0504AD2B-63C0-4C60-9F39-84F274FCFAC5}" dt="2023-02-24T08:19:18.499" v="3394" actId="478"/>
          <ac:spMkLst>
            <pc:docMk/>
            <pc:sldMk cId="939572846" sldId="265"/>
            <ac:spMk id="68" creationId="{E0ABE281-A940-4F0B-A296-838DC078305D}"/>
          </ac:spMkLst>
        </pc:spChg>
        <pc:spChg chg="del mod">
          <ac:chgData name="Justina Ojom" userId="cbdaed7d-8d45-4372-a16a-f3f8900c2f45" providerId="ADAL" clId="{0504AD2B-63C0-4C60-9F39-84F274FCFAC5}" dt="2023-02-24T08:19:18.499" v="3394" actId="478"/>
          <ac:spMkLst>
            <pc:docMk/>
            <pc:sldMk cId="939572846" sldId="265"/>
            <ac:spMk id="69" creationId="{343F8368-A4A7-445C-9B75-2AE0FEC995C1}"/>
          </ac:spMkLst>
        </pc:spChg>
        <pc:spChg chg="del mod">
          <ac:chgData name="Justina Ojom" userId="cbdaed7d-8d45-4372-a16a-f3f8900c2f45" providerId="ADAL" clId="{0504AD2B-63C0-4C60-9F39-84F274FCFAC5}" dt="2023-02-24T08:14:02.421" v="3292" actId="478"/>
          <ac:spMkLst>
            <pc:docMk/>
            <pc:sldMk cId="939572846" sldId="265"/>
            <ac:spMk id="70" creationId="{A89589FD-C3DE-42F0-9A35-CD71A2F988EF}"/>
          </ac:spMkLst>
        </pc:spChg>
        <pc:cxnChg chg="add mod">
          <ac:chgData name="Justina Ojom" userId="cbdaed7d-8d45-4372-a16a-f3f8900c2f45" providerId="ADAL" clId="{0504AD2B-63C0-4C60-9F39-84F274FCFAC5}" dt="2023-02-24T08:24:13.629" v="3423" actId="14100"/>
          <ac:cxnSpMkLst>
            <pc:docMk/>
            <pc:sldMk cId="939572846" sldId="265"/>
            <ac:cxnSpMk id="22" creationId="{7B5328BA-9747-2AEE-2E0F-43B344DB9BD1}"/>
          </ac:cxnSpMkLst>
        </pc:cxnChg>
        <pc:cxnChg chg="add mod">
          <ac:chgData name="Justina Ojom" userId="cbdaed7d-8d45-4372-a16a-f3f8900c2f45" providerId="ADAL" clId="{0504AD2B-63C0-4C60-9F39-84F274FCFAC5}" dt="2023-02-24T08:21:33.020" v="3401" actId="14100"/>
          <ac:cxnSpMkLst>
            <pc:docMk/>
            <pc:sldMk cId="939572846" sldId="265"/>
            <ac:cxnSpMk id="25" creationId="{B52CA194-A860-B08E-0BE8-9B9D63DD57AB}"/>
          </ac:cxnSpMkLst>
        </pc:cxnChg>
        <pc:cxnChg chg="add mod">
          <ac:chgData name="Justina Ojom" userId="cbdaed7d-8d45-4372-a16a-f3f8900c2f45" providerId="ADAL" clId="{0504AD2B-63C0-4C60-9F39-84F274FCFAC5}" dt="2023-02-24T08:21:36.583" v="3404" actId="14100"/>
          <ac:cxnSpMkLst>
            <pc:docMk/>
            <pc:sldMk cId="939572846" sldId="265"/>
            <ac:cxnSpMk id="28" creationId="{66F3C9C7-34C2-110C-274C-C68F53F67680}"/>
          </ac:cxnSpMkLst>
        </pc:cxnChg>
        <pc:cxnChg chg="add mod">
          <ac:chgData name="Justina Ojom" userId="cbdaed7d-8d45-4372-a16a-f3f8900c2f45" providerId="ADAL" clId="{0504AD2B-63C0-4C60-9F39-84F274FCFAC5}" dt="2023-02-24T08:21:39.981" v="3407" actId="14100"/>
          <ac:cxnSpMkLst>
            <pc:docMk/>
            <pc:sldMk cId="939572846" sldId="265"/>
            <ac:cxnSpMk id="31" creationId="{B579E022-B925-5FF6-58D4-B2618E4C67C5}"/>
          </ac:cxnSpMkLst>
        </pc:cxnChg>
        <pc:cxnChg chg="add mod">
          <ac:chgData name="Justina Ojom" userId="cbdaed7d-8d45-4372-a16a-f3f8900c2f45" providerId="ADAL" clId="{0504AD2B-63C0-4C60-9F39-84F274FCFAC5}" dt="2023-02-24T08:21:43.220" v="3410" actId="14100"/>
          <ac:cxnSpMkLst>
            <pc:docMk/>
            <pc:sldMk cId="939572846" sldId="265"/>
            <ac:cxnSpMk id="36" creationId="{070F81BB-D996-0243-FA5E-A7D53380C3E4}"/>
          </ac:cxnSpMkLst>
        </pc:cxnChg>
        <pc:cxnChg chg="add mod">
          <ac:chgData name="Justina Ojom" userId="cbdaed7d-8d45-4372-a16a-f3f8900c2f45" providerId="ADAL" clId="{0504AD2B-63C0-4C60-9F39-84F274FCFAC5}" dt="2023-02-24T08:21:57.079" v="3414" actId="693"/>
          <ac:cxnSpMkLst>
            <pc:docMk/>
            <pc:sldMk cId="939572846" sldId="265"/>
            <ac:cxnSpMk id="39" creationId="{BE5EEE70-C66C-4F4D-ACB2-6C918ADDCC94}"/>
          </ac:cxnSpMkLst>
        </pc:cxnChg>
        <pc:cxnChg chg="add mod">
          <ac:chgData name="Justina Ojom" userId="cbdaed7d-8d45-4372-a16a-f3f8900c2f45" providerId="ADAL" clId="{0504AD2B-63C0-4C60-9F39-84F274FCFAC5}" dt="2023-02-24T08:22:05.750" v="3417" actId="14100"/>
          <ac:cxnSpMkLst>
            <pc:docMk/>
            <pc:sldMk cId="939572846" sldId="265"/>
            <ac:cxnSpMk id="44" creationId="{DB18A5B1-F4A1-CB7C-AB3F-70B2F93D388F}"/>
          </ac:cxnSpMkLst>
        </pc:cxnChg>
      </pc:sldChg>
      <pc:sldChg chg="addSp delSp modSp mod modClrScheme chgLayout">
        <pc:chgData name="Justina Ojom" userId="cbdaed7d-8d45-4372-a16a-f3f8900c2f45" providerId="ADAL" clId="{0504AD2B-63C0-4C60-9F39-84F274FCFAC5}" dt="2023-03-03T15:57:12.856" v="9364" actId="207"/>
        <pc:sldMkLst>
          <pc:docMk/>
          <pc:sldMk cId="2443950994" sldId="266"/>
        </pc:sldMkLst>
        <pc:spChg chg="del mod">
          <ac:chgData name="Justina Ojom" userId="cbdaed7d-8d45-4372-a16a-f3f8900c2f45" providerId="ADAL" clId="{0504AD2B-63C0-4C60-9F39-84F274FCFAC5}" dt="2023-02-22T11:30:09.138" v="644" actId="478"/>
          <ac:spMkLst>
            <pc:docMk/>
            <pc:sldMk cId="2443950994" sldId="266"/>
            <ac:spMk id="2" creationId="{00000000-0000-0000-0000-000000000000}"/>
          </ac:spMkLst>
        </pc:spChg>
        <pc:spChg chg="add mod">
          <ac:chgData name="Justina Ojom" userId="cbdaed7d-8d45-4372-a16a-f3f8900c2f45" providerId="ADAL" clId="{0504AD2B-63C0-4C60-9F39-84F274FCFAC5}" dt="2023-03-03T15:57:10.600" v="9363"/>
          <ac:spMkLst>
            <pc:docMk/>
            <pc:sldMk cId="2443950994" sldId="266"/>
            <ac:spMk id="2" creationId="{8B0D12D0-C022-7614-DA13-354F14155186}"/>
          </ac:spMkLst>
        </pc:spChg>
        <pc:spChg chg="mod">
          <ac:chgData name="Justina Ojom" userId="cbdaed7d-8d45-4372-a16a-f3f8900c2f45" providerId="ADAL" clId="{0504AD2B-63C0-4C60-9F39-84F274FCFAC5}" dt="2023-02-22T12:27:51.902" v="1609" actId="207"/>
          <ac:spMkLst>
            <pc:docMk/>
            <pc:sldMk cId="2443950994" sldId="266"/>
            <ac:spMk id="3" creationId="{00000000-0000-0000-0000-000000000000}"/>
          </ac:spMkLst>
        </pc:spChg>
        <pc:spChg chg="mod">
          <ac:chgData name="Justina Ojom" userId="cbdaed7d-8d45-4372-a16a-f3f8900c2f45" providerId="ADAL" clId="{0504AD2B-63C0-4C60-9F39-84F274FCFAC5}" dt="2023-02-22T12:27:51.902" v="1609" actId="207"/>
          <ac:spMkLst>
            <pc:docMk/>
            <pc:sldMk cId="2443950994" sldId="266"/>
            <ac:spMk id="4" creationId="{00000000-0000-0000-0000-000000000000}"/>
          </ac:spMkLst>
        </pc:spChg>
        <pc:spChg chg="add del mod">
          <ac:chgData name="Justina Ojom" userId="cbdaed7d-8d45-4372-a16a-f3f8900c2f45" providerId="ADAL" clId="{0504AD2B-63C0-4C60-9F39-84F274FCFAC5}" dt="2023-02-22T11:33:08.138" v="821" actId="478"/>
          <ac:spMkLst>
            <pc:docMk/>
            <pc:sldMk cId="2443950994" sldId="266"/>
            <ac:spMk id="5" creationId="{212D9422-8FB0-1CE0-A827-E62E797971EE}"/>
          </ac:spMkLst>
        </pc:spChg>
        <pc:spChg chg="add mod">
          <ac:chgData name="Justina Ojom" userId="cbdaed7d-8d45-4372-a16a-f3f8900c2f45" providerId="ADAL" clId="{0504AD2B-63C0-4C60-9F39-84F274FCFAC5}" dt="2023-03-03T15:57:10.600" v="9363"/>
          <ac:spMkLst>
            <pc:docMk/>
            <pc:sldMk cId="2443950994" sldId="266"/>
            <ac:spMk id="5" creationId="{F0069852-E605-FEF7-7C39-0115A303FE83}"/>
          </ac:spMkLst>
        </pc:spChg>
        <pc:spChg chg="add mod">
          <ac:chgData name="Justina Ojom" userId="cbdaed7d-8d45-4372-a16a-f3f8900c2f45" providerId="ADAL" clId="{0504AD2B-63C0-4C60-9F39-84F274FCFAC5}" dt="2023-03-03T15:57:12.856" v="9364" actId="207"/>
          <ac:spMkLst>
            <pc:docMk/>
            <pc:sldMk cId="2443950994" sldId="266"/>
            <ac:spMk id="12" creationId="{79DE167F-6A88-D313-D84F-A7A38E968E1D}"/>
          </ac:spMkLst>
        </pc:spChg>
        <pc:spChg chg="add mod">
          <ac:chgData name="Justina Ojom" userId="cbdaed7d-8d45-4372-a16a-f3f8900c2f45" providerId="ADAL" clId="{0504AD2B-63C0-4C60-9F39-84F274FCFAC5}" dt="2023-03-03T15:57:10.600" v="9363"/>
          <ac:spMkLst>
            <pc:docMk/>
            <pc:sldMk cId="2443950994" sldId="266"/>
            <ac:spMk id="13" creationId="{72FC9347-C796-FF92-3ABD-2A63A8779521}"/>
          </ac:spMkLst>
        </pc:spChg>
        <pc:spChg chg="add del">
          <ac:chgData name="Justina Ojom" userId="cbdaed7d-8d45-4372-a16a-f3f8900c2f45" providerId="ADAL" clId="{0504AD2B-63C0-4C60-9F39-84F274FCFAC5}" dt="2023-02-22T11:32:10.634" v="761" actId="22"/>
          <ac:spMkLst>
            <pc:docMk/>
            <pc:sldMk cId="2443950994" sldId="266"/>
            <ac:spMk id="13" creationId="{A82F365C-13BC-816B-625D-BA0A854DB493}"/>
          </ac:spMkLst>
        </pc:spChg>
        <pc:spChg chg="add mod">
          <ac:chgData name="Justina Ojom" userId="cbdaed7d-8d45-4372-a16a-f3f8900c2f45" providerId="ADAL" clId="{0504AD2B-63C0-4C60-9F39-84F274FCFAC5}" dt="2023-02-22T11:33:44.180" v="823" actId="1076"/>
          <ac:spMkLst>
            <pc:docMk/>
            <pc:sldMk cId="2443950994" sldId="266"/>
            <ac:spMk id="14" creationId="{BBA6723F-F9DC-29CB-F882-3F82A0524232}"/>
          </ac:spMkLst>
        </pc:spChg>
        <pc:spChg chg="add mod">
          <ac:chgData name="Justina Ojom" userId="cbdaed7d-8d45-4372-a16a-f3f8900c2f45" providerId="ADAL" clId="{0504AD2B-63C0-4C60-9F39-84F274FCFAC5}" dt="2023-02-22T11:32:23.835" v="766"/>
          <ac:spMkLst>
            <pc:docMk/>
            <pc:sldMk cId="2443950994" sldId="266"/>
            <ac:spMk id="15" creationId="{1697D1C5-7E24-BCED-D99D-C7A35BA0E6D7}"/>
          </ac:spMkLst>
        </pc:spChg>
        <pc:spChg chg="add mod">
          <ac:chgData name="Justina Ojom" userId="cbdaed7d-8d45-4372-a16a-f3f8900c2f45" providerId="ADAL" clId="{0504AD2B-63C0-4C60-9F39-84F274FCFAC5}" dt="2023-03-03T15:57:10.600" v="9363"/>
          <ac:spMkLst>
            <pc:docMk/>
            <pc:sldMk cId="2443950994" sldId="266"/>
            <ac:spMk id="16" creationId="{D3CE2213-0CA3-7249-B98D-0E34CCA48EA4}"/>
          </ac:spMkLst>
        </pc:spChg>
        <pc:spChg chg="add mod">
          <ac:chgData name="Justina Ojom" userId="cbdaed7d-8d45-4372-a16a-f3f8900c2f45" providerId="ADAL" clId="{0504AD2B-63C0-4C60-9F39-84F274FCFAC5}" dt="2023-03-03T15:57:10.600" v="9363"/>
          <ac:spMkLst>
            <pc:docMk/>
            <pc:sldMk cId="2443950994" sldId="266"/>
            <ac:spMk id="17" creationId="{430B51F4-8C4E-2470-3E3C-BC695B91425D}"/>
          </ac:spMkLst>
        </pc:spChg>
        <pc:spChg chg="mod">
          <ac:chgData name="Justina Ojom" userId="cbdaed7d-8d45-4372-a16a-f3f8900c2f45" providerId="ADAL" clId="{0504AD2B-63C0-4C60-9F39-84F274FCFAC5}" dt="2023-02-22T12:27:51.902" v="1609" actId="207"/>
          <ac:spMkLst>
            <pc:docMk/>
            <pc:sldMk cId="2443950994" sldId="266"/>
            <ac:spMk id="25" creationId="{00000000-0000-0000-0000-000000000000}"/>
          </ac:spMkLst>
        </pc:spChg>
        <pc:spChg chg="mod">
          <ac:chgData name="Justina Ojom" userId="cbdaed7d-8d45-4372-a16a-f3f8900c2f45" providerId="ADAL" clId="{0504AD2B-63C0-4C60-9F39-84F274FCFAC5}" dt="2023-02-22T12:27:51.902" v="1609" actId="207"/>
          <ac:spMkLst>
            <pc:docMk/>
            <pc:sldMk cId="2443950994" sldId="266"/>
            <ac:spMk id="26" creationId="{00000000-0000-0000-0000-000000000000}"/>
          </ac:spMkLst>
        </pc:spChg>
        <pc:spChg chg="mod">
          <ac:chgData name="Justina Ojom" userId="cbdaed7d-8d45-4372-a16a-f3f8900c2f45" providerId="ADAL" clId="{0504AD2B-63C0-4C60-9F39-84F274FCFAC5}" dt="2023-02-22T12:27:51.902" v="1609" actId="207"/>
          <ac:spMkLst>
            <pc:docMk/>
            <pc:sldMk cId="2443950994" sldId="266"/>
            <ac:spMk id="29" creationId="{00000000-0000-0000-0000-000000000000}"/>
          </ac:spMkLst>
        </pc:spChg>
        <pc:spChg chg="mod">
          <ac:chgData name="Justina Ojom" userId="cbdaed7d-8d45-4372-a16a-f3f8900c2f45" providerId="ADAL" clId="{0504AD2B-63C0-4C60-9F39-84F274FCFAC5}" dt="2023-02-22T12:27:51.902" v="1609" actId="207"/>
          <ac:spMkLst>
            <pc:docMk/>
            <pc:sldMk cId="2443950994" sldId="266"/>
            <ac:spMk id="34" creationId="{00000000-0000-0000-0000-000000000000}"/>
          </ac:spMkLst>
        </pc:spChg>
        <pc:spChg chg="mod">
          <ac:chgData name="Justina Ojom" userId="cbdaed7d-8d45-4372-a16a-f3f8900c2f45" providerId="ADAL" clId="{0504AD2B-63C0-4C60-9F39-84F274FCFAC5}" dt="2023-02-22T12:27:51.902" v="1609" actId="207"/>
          <ac:spMkLst>
            <pc:docMk/>
            <pc:sldMk cId="2443950994" sldId="266"/>
            <ac:spMk id="35" creationId="{00000000-0000-0000-0000-000000000000}"/>
          </ac:spMkLst>
        </pc:spChg>
        <pc:spChg chg="mod">
          <ac:chgData name="Justina Ojom" userId="cbdaed7d-8d45-4372-a16a-f3f8900c2f45" providerId="ADAL" clId="{0504AD2B-63C0-4C60-9F39-84F274FCFAC5}" dt="2023-02-22T12:27:51.902" v="1609" actId="207"/>
          <ac:spMkLst>
            <pc:docMk/>
            <pc:sldMk cId="2443950994" sldId="266"/>
            <ac:spMk id="42" creationId="{00000000-0000-0000-0000-000000000000}"/>
          </ac:spMkLst>
        </pc:spChg>
        <pc:spChg chg="mod">
          <ac:chgData name="Justina Ojom" userId="cbdaed7d-8d45-4372-a16a-f3f8900c2f45" providerId="ADAL" clId="{0504AD2B-63C0-4C60-9F39-84F274FCFAC5}" dt="2023-02-22T12:27:51.902" v="1609" actId="207"/>
          <ac:spMkLst>
            <pc:docMk/>
            <pc:sldMk cId="2443950994" sldId="266"/>
            <ac:spMk id="43" creationId="{00000000-0000-0000-0000-000000000000}"/>
          </ac:spMkLst>
        </pc:spChg>
        <pc:spChg chg="mod">
          <ac:chgData name="Justina Ojom" userId="cbdaed7d-8d45-4372-a16a-f3f8900c2f45" providerId="ADAL" clId="{0504AD2B-63C0-4C60-9F39-84F274FCFAC5}" dt="2023-02-22T12:27:51.902" v="1609" actId="207"/>
          <ac:spMkLst>
            <pc:docMk/>
            <pc:sldMk cId="2443950994" sldId="266"/>
            <ac:spMk id="46" creationId="{00000000-0000-0000-0000-000000000000}"/>
          </ac:spMkLst>
        </pc:spChg>
        <pc:spChg chg="del">
          <ac:chgData name="Justina Ojom" userId="cbdaed7d-8d45-4372-a16a-f3f8900c2f45" providerId="ADAL" clId="{0504AD2B-63C0-4C60-9F39-84F274FCFAC5}" dt="2023-02-22T12:29:02.658" v="1624" actId="478"/>
          <ac:spMkLst>
            <pc:docMk/>
            <pc:sldMk cId="2443950994" sldId="266"/>
            <ac:spMk id="53" creationId="{BBBB4957-4E62-4414-B61D-D2EBD5DDF3B0}"/>
          </ac:spMkLst>
        </pc:spChg>
        <pc:spChg chg="del">
          <ac:chgData name="Justina Ojom" userId="cbdaed7d-8d45-4372-a16a-f3f8900c2f45" providerId="ADAL" clId="{0504AD2B-63C0-4C60-9F39-84F274FCFAC5}" dt="2023-02-22T12:29:02.658" v="1624" actId="478"/>
          <ac:spMkLst>
            <pc:docMk/>
            <pc:sldMk cId="2443950994" sldId="266"/>
            <ac:spMk id="54" creationId="{2EEF01A4-7805-4733-8F12-371BEF7B1222}"/>
          </ac:spMkLst>
        </pc:spChg>
        <pc:spChg chg="del">
          <ac:chgData name="Justina Ojom" userId="cbdaed7d-8d45-4372-a16a-f3f8900c2f45" providerId="ADAL" clId="{0504AD2B-63C0-4C60-9F39-84F274FCFAC5}" dt="2023-02-22T12:29:02.658" v="1624" actId="478"/>
          <ac:spMkLst>
            <pc:docMk/>
            <pc:sldMk cId="2443950994" sldId="266"/>
            <ac:spMk id="55" creationId="{53326C04-50E8-4DB1-A987-483C1B73BB67}"/>
          </ac:spMkLst>
        </pc:spChg>
        <pc:spChg chg="del">
          <ac:chgData name="Justina Ojom" userId="cbdaed7d-8d45-4372-a16a-f3f8900c2f45" providerId="ADAL" clId="{0504AD2B-63C0-4C60-9F39-84F274FCFAC5}" dt="2023-02-22T12:29:02.658" v="1624" actId="478"/>
          <ac:spMkLst>
            <pc:docMk/>
            <pc:sldMk cId="2443950994" sldId="266"/>
            <ac:spMk id="56" creationId="{04BE4C04-4C27-454E-B009-FF1807F201A3}"/>
          </ac:spMkLst>
        </pc:spChg>
        <pc:spChg chg="del">
          <ac:chgData name="Justina Ojom" userId="cbdaed7d-8d45-4372-a16a-f3f8900c2f45" providerId="ADAL" clId="{0504AD2B-63C0-4C60-9F39-84F274FCFAC5}" dt="2023-02-22T12:29:02.658" v="1624" actId="478"/>
          <ac:spMkLst>
            <pc:docMk/>
            <pc:sldMk cId="2443950994" sldId="266"/>
            <ac:spMk id="57" creationId="{A00723F0-C9EF-4A03-8A70-C0F2DF449175}"/>
          </ac:spMkLst>
        </pc:spChg>
        <pc:spChg chg="del">
          <ac:chgData name="Justina Ojom" userId="cbdaed7d-8d45-4372-a16a-f3f8900c2f45" providerId="ADAL" clId="{0504AD2B-63C0-4C60-9F39-84F274FCFAC5}" dt="2023-02-22T12:29:02.658" v="1624" actId="478"/>
          <ac:spMkLst>
            <pc:docMk/>
            <pc:sldMk cId="2443950994" sldId="266"/>
            <ac:spMk id="58" creationId="{470CB775-8495-4DEC-BA99-5B3D86082D6A}"/>
          </ac:spMkLst>
        </pc:spChg>
        <pc:spChg chg="del">
          <ac:chgData name="Justina Ojom" userId="cbdaed7d-8d45-4372-a16a-f3f8900c2f45" providerId="ADAL" clId="{0504AD2B-63C0-4C60-9F39-84F274FCFAC5}" dt="2023-02-22T12:29:02.658" v="1624" actId="478"/>
          <ac:spMkLst>
            <pc:docMk/>
            <pc:sldMk cId="2443950994" sldId="266"/>
            <ac:spMk id="59" creationId="{92A31489-586D-4ADE-A558-6AEE116E28C6}"/>
          </ac:spMkLst>
        </pc:spChg>
        <pc:spChg chg="del">
          <ac:chgData name="Justina Ojom" userId="cbdaed7d-8d45-4372-a16a-f3f8900c2f45" providerId="ADAL" clId="{0504AD2B-63C0-4C60-9F39-84F274FCFAC5}" dt="2023-02-22T12:29:02.658" v="1624" actId="478"/>
          <ac:spMkLst>
            <pc:docMk/>
            <pc:sldMk cId="2443950994" sldId="266"/>
            <ac:spMk id="60" creationId="{F501CFB8-7D07-46BD-A2EC-4B6DEEAF67D0}"/>
          </ac:spMkLst>
        </pc:spChg>
        <pc:spChg chg="del">
          <ac:chgData name="Justina Ojom" userId="cbdaed7d-8d45-4372-a16a-f3f8900c2f45" providerId="ADAL" clId="{0504AD2B-63C0-4C60-9F39-84F274FCFAC5}" dt="2023-02-22T12:29:02.658" v="1624" actId="478"/>
          <ac:spMkLst>
            <pc:docMk/>
            <pc:sldMk cId="2443950994" sldId="266"/>
            <ac:spMk id="61" creationId="{A86A686B-3C78-438E-A5AA-56D003E0C15F}"/>
          </ac:spMkLst>
        </pc:spChg>
        <pc:grpChg chg="mod">
          <ac:chgData name="Justina Ojom" userId="cbdaed7d-8d45-4372-a16a-f3f8900c2f45" providerId="ADAL" clId="{0504AD2B-63C0-4C60-9F39-84F274FCFAC5}" dt="2023-02-22T11:34:20.474" v="833" actId="1076"/>
          <ac:grpSpMkLst>
            <pc:docMk/>
            <pc:sldMk cId="2443950994" sldId="266"/>
            <ac:grpSpMk id="6" creationId="{00000000-0000-0000-0000-000000000000}"/>
          </ac:grpSpMkLst>
        </pc:grpChg>
        <pc:grpChg chg="mod">
          <ac:chgData name="Justina Ojom" userId="cbdaed7d-8d45-4372-a16a-f3f8900c2f45" providerId="ADAL" clId="{0504AD2B-63C0-4C60-9F39-84F274FCFAC5}" dt="2023-02-22T11:34:31.297" v="838" actId="14100"/>
          <ac:grpSpMkLst>
            <pc:docMk/>
            <pc:sldMk cId="2443950994" sldId="266"/>
            <ac:grpSpMk id="7" creationId="{00000000-0000-0000-0000-000000000000}"/>
          </ac:grpSpMkLst>
        </pc:grpChg>
        <pc:grpChg chg="mod">
          <ac:chgData name="Justina Ojom" userId="cbdaed7d-8d45-4372-a16a-f3f8900c2f45" providerId="ADAL" clId="{0504AD2B-63C0-4C60-9F39-84F274FCFAC5}" dt="2023-02-22T11:34:33.086" v="839" actId="14100"/>
          <ac:grpSpMkLst>
            <pc:docMk/>
            <pc:sldMk cId="2443950994" sldId="266"/>
            <ac:grpSpMk id="8" creationId="{00000000-0000-0000-0000-000000000000}"/>
          </ac:grpSpMkLst>
        </pc:grpChg>
        <pc:grpChg chg="mod">
          <ac:chgData name="Justina Ojom" userId="cbdaed7d-8d45-4372-a16a-f3f8900c2f45" providerId="ADAL" clId="{0504AD2B-63C0-4C60-9F39-84F274FCFAC5}" dt="2023-02-22T11:34:27.402" v="836" actId="14100"/>
          <ac:grpSpMkLst>
            <pc:docMk/>
            <pc:sldMk cId="2443950994" sldId="266"/>
            <ac:grpSpMk id="9" creationId="{00000000-0000-0000-0000-000000000000}"/>
          </ac:grpSpMkLst>
        </pc:grpChg>
        <pc:grpChg chg="mod">
          <ac:chgData name="Justina Ojom" userId="cbdaed7d-8d45-4372-a16a-f3f8900c2f45" providerId="ADAL" clId="{0504AD2B-63C0-4C60-9F39-84F274FCFAC5}" dt="2023-02-22T11:34:25.882" v="835" actId="14100"/>
          <ac:grpSpMkLst>
            <pc:docMk/>
            <pc:sldMk cId="2443950994" sldId="266"/>
            <ac:grpSpMk id="10" creationId="{00000000-0000-0000-0000-000000000000}"/>
          </ac:grpSpMkLst>
        </pc:grpChg>
        <pc:grpChg chg="mod">
          <ac:chgData name="Justina Ojom" userId="cbdaed7d-8d45-4372-a16a-f3f8900c2f45" providerId="ADAL" clId="{0504AD2B-63C0-4C60-9F39-84F274FCFAC5}" dt="2023-02-22T11:34:20.474" v="833" actId="1076"/>
          <ac:grpSpMkLst>
            <pc:docMk/>
            <pc:sldMk cId="2443950994" sldId="266"/>
            <ac:grpSpMk id="11" creationId="{00000000-0000-0000-0000-000000000000}"/>
          </ac:grpSpMkLst>
        </pc:grpChg>
      </pc:sldChg>
      <pc:sldChg chg="addSp delSp modSp mod modClrScheme delCm chgLayout">
        <pc:chgData name="Justina Ojom" userId="cbdaed7d-8d45-4372-a16a-f3f8900c2f45" providerId="ADAL" clId="{0504AD2B-63C0-4C60-9F39-84F274FCFAC5}" dt="2023-03-03T16:16:55.040" v="9634" actId="313"/>
        <pc:sldMkLst>
          <pc:docMk/>
          <pc:sldMk cId="1210726906" sldId="267"/>
        </pc:sldMkLst>
        <pc:spChg chg="del mod">
          <ac:chgData name="Justina Ojom" userId="cbdaed7d-8d45-4372-a16a-f3f8900c2f45" providerId="ADAL" clId="{0504AD2B-63C0-4C60-9F39-84F274FCFAC5}" dt="2023-02-24T07:12:39.416" v="2926" actId="478"/>
          <ac:spMkLst>
            <pc:docMk/>
            <pc:sldMk cId="1210726906" sldId="267"/>
            <ac:spMk id="2" creationId="{00000000-0000-0000-0000-000000000000}"/>
          </ac:spMkLst>
        </pc:spChg>
        <pc:spChg chg="add mod">
          <ac:chgData name="Justina Ojom" userId="cbdaed7d-8d45-4372-a16a-f3f8900c2f45" providerId="ADAL" clId="{0504AD2B-63C0-4C60-9F39-84F274FCFAC5}" dt="2023-03-03T16:16:55.040" v="9634" actId="313"/>
          <ac:spMkLst>
            <pc:docMk/>
            <pc:sldMk cId="1210726906" sldId="267"/>
            <ac:spMk id="4" creationId="{CA4E7917-F8C7-9C7B-D0CC-6EB6DAA46A29}"/>
          </ac:spMkLst>
        </pc:spChg>
        <pc:spChg chg="add mod">
          <ac:chgData name="Justina Ojom" userId="cbdaed7d-8d45-4372-a16a-f3f8900c2f45" providerId="ADAL" clId="{0504AD2B-63C0-4C60-9F39-84F274FCFAC5}" dt="2023-02-24T07:13:42.038" v="2936" actId="20577"/>
          <ac:spMkLst>
            <pc:docMk/>
            <pc:sldMk cId="1210726906" sldId="267"/>
            <ac:spMk id="5" creationId="{71ED76AB-9FDB-C9BF-6D7B-7B17DE3B621E}"/>
          </ac:spMkLst>
        </pc:spChg>
        <pc:spChg chg="mod">
          <ac:chgData name="Justina Ojom" userId="cbdaed7d-8d45-4372-a16a-f3f8900c2f45" providerId="ADAL" clId="{0504AD2B-63C0-4C60-9F39-84F274FCFAC5}" dt="2023-02-24T09:02:04.681" v="3875" actId="207"/>
          <ac:spMkLst>
            <pc:docMk/>
            <pc:sldMk cId="1210726906" sldId="267"/>
            <ac:spMk id="7" creationId="{A5C7D0B2-D5FA-4DD9-B7F1-61B0FCE525B9}"/>
          </ac:spMkLst>
        </pc:spChg>
        <pc:spChg chg="mod">
          <ac:chgData name="Justina Ojom" userId="cbdaed7d-8d45-4372-a16a-f3f8900c2f45" providerId="ADAL" clId="{0504AD2B-63C0-4C60-9F39-84F274FCFAC5}" dt="2023-02-24T09:02:04.681" v="3875" actId="207"/>
          <ac:spMkLst>
            <pc:docMk/>
            <pc:sldMk cId="1210726906" sldId="267"/>
            <ac:spMk id="8" creationId="{7D5BB6F0-E27E-A4B4-6E26-2C0F9A72178D}"/>
          </ac:spMkLst>
        </pc:spChg>
        <pc:spChg chg="mod">
          <ac:chgData name="Justina Ojom" userId="cbdaed7d-8d45-4372-a16a-f3f8900c2f45" providerId="ADAL" clId="{0504AD2B-63C0-4C60-9F39-84F274FCFAC5}" dt="2023-02-24T09:02:04.681" v="3875" actId="207"/>
          <ac:spMkLst>
            <pc:docMk/>
            <pc:sldMk cId="1210726906" sldId="267"/>
            <ac:spMk id="9" creationId="{F9C70C79-106C-6915-2FEE-537C2DE0FADF}"/>
          </ac:spMkLst>
        </pc:spChg>
        <pc:spChg chg="mod">
          <ac:chgData name="Justina Ojom" userId="cbdaed7d-8d45-4372-a16a-f3f8900c2f45" providerId="ADAL" clId="{0504AD2B-63C0-4C60-9F39-84F274FCFAC5}" dt="2023-02-24T09:02:04.681" v="3875" actId="207"/>
          <ac:spMkLst>
            <pc:docMk/>
            <pc:sldMk cId="1210726906" sldId="267"/>
            <ac:spMk id="10" creationId="{F5A1E9BD-2A12-0EE6-1A00-E21052131340}"/>
          </ac:spMkLst>
        </pc:spChg>
        <pc:spChg chg="mod">
          <ac:chgData name="Justina Ojom" userId="cbdaed7d-8d45-4372-a16a-f3f8900c2f45" providerId="ADAL" clId="{0504AD2B-63C0-4C60-9F39-84F274FCFAC5}" dt="2023-02-24T09:02:04.681" v="3875" actId="207"/>
          <ac:spMkLst>
            <pc:docMk/>
            <pc:sldMk cId="1210726906" sldId="267"/>
            <ac:spMk id="11" creationId="{AFF9F1CE-E862-1412-C736-4B15D29233D2}"/>
          </ac:spMkLst>
        </pc:spChg>
        <pc:spChg chg="mod">
          <ac:chgData name="Justina Ojom" userId="cbdaed7d-8d45-4372-a16a-f3f8900c2f45" providerId="ADAL" clId="{0504AD2B-63C0-4C60-9F39-84F274FCFAC5}" dt="2023-02-24T09:02:04.681" v="3875" actId="207"/>
          <ac:spMkLst>
            <pc:docMk/>
            <pc:sldMk cId="1210726906" sldId="267"/>
            <ac:spMk id="12" creationId="{303EF59E-8661-C3F1-99EA-D489B0BC6FA7}"/>
          </ac:spMkLst>
        </pc:spChg>
        <pc:spChg chg="add mod">
          <ac:chgData name="Justina Ojom" userId="cbdaed7d-8d45-4372-a16a-f3f8900c2f45" providerId="ADAL" clId="{0504AD2B-63C0-4C60-9F39-84F274FCFAC5}" dt="2023-03-03T15:58:23.222" v="9395"/>
          <ac:spMkLst>
            <pc:docMk/>
            <pc:sldMk cId="1210726906" sldId="267"/>
            <ac:spMk id="13" creationId="{F42566BD-72F8-31F4-2115-1805C0DC2E83}"/>
          </ac:spMkLst>
        </pc:spChg>
        <pc:spChg chg="add mod">
          <ac:chgData name="Justina Ojom" userId="cbdaed7d-8d45-4372-a16a-f3f8900c2f45" providerId="ADAL" clId="{0504AD2B-63C0-4C60-9F39-84F274FCFAC5}" dt="2023-03-03T15:58:23.222" v="9395"/>
          <ac:spMkLst>
            <pc:docMk/>
            <pc:sldMk cId="1210726906" sldId="267"/>
            <ac:spMk id="14" creationId="{875BA2BC-FEAD-3D1E-EC4C-BF12594F5E84}"/>
          </ac:spMkLst>
        </pc:spChg>
        <pc:spChg chg="add mod">
          <ac:chgData name="Justina Ojom" userId="cbdaed7d-8d45-4372-a16a-f3f8900c2f45" providerId="ADAL" clId="{0504AD2B-63C0-4C60-9F39-84F274FCFAC5}" dt="2023-03-03T15:58:23.222" v="9395"/>
          <ac:spMkLst>
            <pc:docMk/>
            <pc:sldMk cId="1210726906" sldId="267"/>
            <ac:spMk id="15" creationId="{EB642F9A-3123-BE53-4084-4CFB4F118538}"/>
          </ac:spMkLst>
        </pc:spChg>
        <pc:spChg chg="add mod">
          <ac:chgData name="Justina Ojom" userId="cbdaed7d-8d45-4372-a16a-f3f8900c2f45" providerId="ADAL" clId="{0504AD2B-63C0-4C60-9F39-84F274FCFAC5}" dt="2023-03-03T15:58:26.294" v="9396" actId="207"/>
          <ac:spMkLst>
            <pc:docMk/>
            <pc:sldMk cId="1210726906" sldId="267"/>
            <ac:spMk id="16" creationId="{92A6F379-4907-877D-EF2E-EA7CCD63C8A4}"/>
          </ac:spMkLst>
        </pc:spChg>
        <pc:spChg chg="add mod">
          <ac:chgData name="Justina Ojom" userId="cbdaed7d-8d45-4372-a16a-f3f8900c2f45" providerId="ADAL" clId="{0504AD2B-63C0-4C60-9F39-84F274FCFAC5}" dt="2023-03-03T15:58:23.222" v="9395"/>
          <ac:spMkLst>
            <pc:docMk/>
            <pc:sldMk cId="1210726906" sldId="267"/>
            <ac:spMk id="17" creationId="{F4E8BA5E-0D5D-393E-65FD-CD5E79531880}"/>
          </ac:spMkLst>
        </pc:spChg>
        <pc:spChg chg="add mod">
          <ac:chgData name="Justina Ojom" userId="cbdaed7d-8d45-4372-a16a-f3f8900c2f45" providerId="ADAL" clId="{0504AD2B-63C0-4C60-9F39-84F274FCFAC5}" dt="2023-03-03T15:58:23.222" v="9395"/>
          <ac:spMkLst>
            <pc:docMk/>
            <pc:sldMk cId="1210726906" sldId="267"/>
            <ac:spMk id="18" creationId="{E4BF8235-024D-6E99-9E5C-6BC4AFCB6E31}"/>
          </ac:spMkLst>
        </pc:spChg>
        <pc:spChg chg="del">
          <ac:chgData name="Justina Ojom" userId="cbdaed7d-8d45-4372-a16a-f3f8900c2f45" providerId="ADAL" clId="{0504AD2B-63C0-4C60-9F39-84F274FCFAC5}" dt="2023-02-24T09:13:04.982" v="4144" actId="478"/>
          <ac:spMkLst>
            <pc:docMk/>
            <pc:sldMk cId="1210726906" sldId="267"/>
            <ac:spMk id="22" creationId="{9BF7D564-0B44-4D8B-BA17-FD47E95FC309}"/>
          </ac:spMkLst>
        </pc:spChg>
        <pc:spChg chg="del">
          <ac:chgData name="Justina Ojom" userId="cbdaed7d-8d45-4372-a16a-f3f8900c2f45" providerId="ADAL" clId="{0504AD2B-63C0-4C60-9F39-84F274FCFAC5}" dt="2023-02-24T09:13:04.982" v="4144" actId="478"/>
          <ac:spMkLst>
            <pc:docMk/>
            <pc:sldMk cId="1210726906" sldId="267"/>
            <ac:spMk id="23" creationId="{1646E4C9-C6B9-4D53-86F3-61DA87153948}"/>
          </ac:spMkLst>
        </pc:spChg>
        <pc:spChg chg="del">
          <ac:chgData name="Justina Ojom" userId="cbdaed7d-8d45-4372-a16a-f3f8900c2f45" providerId="ADAL" clId="{0504AD2B-63C0-4C60-9F39-84F274FCFAC5}" dt="2023-02-24T09:13:04.982" v="4144" actId="478"/>
          <ac:spMkLst>
            <pc:docMk/>
            <pc:sldMk cId="1210726906" sldId="267"/>
            <ac:spMk id="25" creationId="{C9D40440-EB22-4780-B259-90973A8FF766}"/>
          </ac:spMkLst>
        </pc:spChg>
        <pc:spChg chg="del">
          <ac:chgData name="Justina Ojom" userId="cbdaed7d-8d45-4372-a16a-f3f8900c2f45" providerId="ADAL" clId="{0504AD2B-63C0-4C60-9F39-84F274FCFAC5}" dt="2023-02-24T09:13:04.982" v="4144" actId="478"/>
          <ac:spMkLst>
            <pc:docMk/>
            <pc:sldMk cId="1210726906" sldId="267"/>
            <ac:spMk id="26" creationId="{DAC17AAD-E940-43B6-9F18-EC464168F624}"/>
          </ac:spMkLst>
        </pc:spChg>
        <pc:spChg chg="del">
          <ac:chgData name="Justina Ojom" userId="cbdaed7d-8d45-4372-a16a-f3f8900c2f45" providerId="ADAL" clId="{0504AD2B-63C0-4C60-9F39-84F274FCFAC5}" dt="2023-02-24T09:13:04.982" v="4144" actId="478"/>
          <ac:spMkLst>
            <pc:docMk/>
            <pc:sldMk cId="1210726906" sldId="267"/>
            <ac:spMk id="27" creationId="{C775C9D1-5B25-42C6-A816-87A8960FE653}"/>
          </ac:spMkLst>
        </pc:spChg>
        <pc:spChg chg="del">
          <ac:chgData name="Justina Ojom" userId="cbdaed7d-8d45-4372-a16a-f3f8900c2f45" providerId="ADAL" clId="{0504AD2B-63C0-4C60-9F39-84F274FCFAC5}" dt="2023-02-24T09:13:04.982" v="4144" actId="478"/>
          <ac:spMkLst>
            <pc:docMk/>
            <pc:sldMk cId="1210726906" sldId="267"/>
            <ac:spMk id="28" creationId="{5D86C6E3-840B-4A2E-8497-73D8DAF42F71}"/>
          </ac:spMkLst>
        </pc:spChg>
        <pc:grpChg chg="add mod ord">
          <ac:chgData name="Justina Ojom" userId="cbdaed7d-8d45-4372-a16a-f3f8900c2f45" providerId="ADAL" clId="{0504AD2B-63C0-4C60-9F39-84F274FCFAC5}" dt="2023-02-24T09:02:48.520" v="3880" actId="166"/>
          <ac:grpSpMkLst>
            <pc:docMk/>
            <pc:sldMk cId="1210726906" sldId="267"/>
            <ac:grpSpMk id="2" creationId="{230A3871-05BC-7103-9809-09119B19BBB4}"/>
          </ac:grpSpMkLst>
        </pc:grpChg>
        <pc:grpChg chg="mod">
          <ac:chgData name="Justina Ojom" userId="cbdaed7d-8d45-4372-a16a-f3f8900c2f45" providerId="ADAL" clId="{0504AD2B-63C0-4C60-9F39-84F274FCFAC5}" dt="2023-02-24T09:02:04.681" v="3875" actId="207"/>
          <ac:grpSpMkLst>
            <pc:docMk/>
            <pc:sldMk cId="1210726906" sldId="267"/>
            <ac:grpSpMk id="6" creationId="{3D29BA35-457E-FC7A-28CD-01898D4B4684}"/>
          </ac:grpSpMkLst>
        </pc:grpChg>
        <pc:graphicFrameChg chg="mod modGraphic">
          <ac:chgData name="Justina Ojom" userId="cbdaed7d-8d45-4372-a16a-f3f8900c2f45" providerId="ADAL" clId="{0504AD2B-63C0-4C60-9F39-84F274FCFAC5}" dt="2023-03-03T16:13:48.273" v="9614" actId="13219"/>
          <ac:graphicFrameMkLst>
            <pc:docMk/>
            <pc:sldMk cId="1210726906" sldId="267"/>
            <ac:graphicFrameMk id="3" creationId="{94CBDD55-F037-4929-5067-8D3FFE339E57}"/>
          </ac:graphicFrameMkLst>
        </pc:graphicFrameChg>
        <pc:extLst>
          <p:ext xmlns:p="http://schemas.openxmlformats.org/presentationml/2006/main" uri="{D6D511B9-2390-475A-947B-AFAB55BFBCF1}">
            <pc226:cmChg xmlns:pc226="http://schemas.microsoft.com/office/powerpoint/2022/06/main/command" chg="del">
              <pc226:chgData name="Justina Ojom" userId="cbdaed7d-8d45-4372-a16a-f3f8900c2f45" providerId="ADAL" clId="{0504AD2B-63C0-4C60-9F39-84F274FCFAC5}" dt="2023-02-24T08:52:49.998" v="3739"/>
              <pc2:cmMkLst xmlns:pc2="http://schemas.microsoft.com/office/powerpoint/2019/9/main/command">
                <pc:docMk/>
                <pc:sldMk cId="1210726906" sldId="267"/>
                <pc2:cmMk id="{0DEB0552-ABD4-46AD-A787-501FFF703E27}"/>
              </pc2:cmMkLst>
            </pc226:cmChg>
          </p:ext>
        </pc:extLst>
      </pc:sldChg>
      <pc:sldChg chg="addSp delSp modSp mod modClrScheme delCm chgLayout">
        <pc:chgData name="Justina Ojom" userId="cbdaed7d-8d45-4372-a16a-f3f8900c2f45" providerId="ADAL" clId="{0504AD2B-63C0-4C60-9F39-84F274FCFAC5}" dt="2023-03-10T00:44:38.158" v="14910"/>
        <pc:sldMkLst>
          <pc:docMk/>
          <pc:sldMk cId="4094858432" sldId="268"/>
        </pc:sldMkLst>
        <pc:spChg chg="mod">
          <ac:chgData name="Justina Ojom" userId="cbdaed7d-8d45-4372-a16a-f3f8900c2f45" providerId="ADAL" clId="{0504AD2B-63C0-4C60-9F39-84F274FCFAC5}" dt="2023-03-09T23:24:40.866" v="13702" actId="1076"/>
          <ac:spMkLst>
            <pc:docMk/>
            <pc:sldMk cId="4094858432" sldId="268"/>
            <ac:spMk id="2" creationId="{00000000-0000-0000-0000-000000000000}"/>
          </ac:spMkLst>
        </pc:spChg>
        <pc:spChg chg="del mod">
          <ac:chgData name="Justina Ojom" userId="cbdaed7d-8d45-4372-a16a-f3f8900c2f45" providerId="ADAL" clId="{0504AD2B-63C0-4C60-9F39-84F274FCFAC5}" dt="2023-03-09T20:23:42.083" v="10307" actId="478"/>
          <ac:spMkLst>
            <pc:docMk/>
            <pc:sldMk cId="4094858432" sldId="268"/>
            <ac:spMk id="3" creationId="{029BC6A8-0C73-E973-34C1-A74C6A5E293E}"/>
          </ac:spMkLst>
        </pc:spChg>
        <pc:spChg chg="add mod">
          <ac:chgData name="Justina Ojom" userId="cbdaed7d-8d45-4372-a16a-f3f8900c2f45" providerId="ADAL" clId="{0504AD2B-63C0-4C60-9F39-84F274FCFAC5}" dt="2023-03-09T23:24:40.866" v="13702" actId="1076"/>
          <ac:spMkLst>
            <pc:docMk/>
            <pc:sldMk cId="4094858432" sldId="268"/>
            <ac:spMk id="4" creationId="{A9C3FB20-BFEF-CA3C-3DD5-067B016E5B14}"/>
          </ac:spMkLst>
        </pc:spChg>
        <pc:spChg chg="del mod">
          <ac:chgData name="Justina Ojom" userId="cbdaed7d-8d45-4372-a16a-f3f8900c2f45" providerId="ADAL" clId="{0504AD2B-63C0-4C60-9F39-84F274FCFAC5}" dt="2023-03-09T23:17:28.188" v="13369" actId="478"/>
          <ac:spMkLst>
            <pc:docMk/>
            <pc:sldMk cId="4094858432" sldId="268"/>
            <ac:spMk id="5" creationId="{BE6DC7CD-2559-07FA-3446-2AE1D493D76A}"/>
          </ac:spMkLst>
        </pc:spChg>
        <pc:spChg chg="add mod">
          <ac:chgData name="Justina Ojom" userId="cbdaed7d-8d45-4372-a16a-f3f8900c2f45" providerId="ADAL" clId="{0504AD2B-63C0-4C60-9F39-84F274FCFAC5}" dt="2023-03-09T23:24:55.905" v="13705"/>
          <ac:spMkLst>
            <pc:docMk/>
            <pc:sldMk cId="4094858432" sldId="268"/>
            <ac:spMk id="6" creationId="{9FF6B64A-5520-509A-5926-17E262BC205D}"/>
          </ac:spMkLst>
        </pc:spChg>
        <pc:spChg chg="mod">
          <ac:chgData name="Justina Ojom" userId="cbdaed7d-8d45-4372-a16a-f3f8900c2f45" providerId="ADAL" clId="{0504AD2B-63C0-4C60-9F39-84F274FCFAC5}" dt="2023-03-09T23:46:22.331" v="14056" actId="207"/>
          <ac:spMkLst>
            <pc:docMk/>
            <pc:sldMk cId="4094858432" sldId="268"/>
            <ac:spMk id="8" creationId="{BF7FCCBE-614F-1347-1B98-0B8BBDFC527B}"/>
          </ac:spMkLst>
        </pc:spChg>
        <pc:spChg chg="mod">
          <ac:chgData name="Justina Ojom" userId="cbdaed7d-8d45-4372-a16a-f3f8900c2f45" providerId="ADAL" clId="{0504AD2B-63C0-4C60-9F39-84F274FCFAC5}" dt="2023-03-09T23:46:22.331" v="14056" actId="207"/>
          <ac:spMkLst>
            <pc:docMk/>
            <pc:sldMk cId="4094858432" sldId="268"/>
            <ac:spMk id="9" creationId="{883BB397-983A-BE56-F85A-367A0B5AA20C}"/>
          </ac:spMkLst>
        </pc:spChg>
        <pc:spChg chg="mod">
          <ac:chgData name="Justina Ojom" userId="cbdaed7d-8d45-4372-a16a-f3f8900c2f45" providerId="ADAL" clId="{0504AD2B-63C0-4C60-9F39-84F274FCFAC5}" dt="2023-03-09T23:46:22.331" v="14056" actId="207"/>
          <ac:spMkLst>
            <pc:docMk/>
            <pc:sldMk cId="4094858432" sldId="268"/>
            <ac:spMk id="10" creationId="{AAD42946-BA1E-8C53-3F30-12A6C4868CD5}"/>
          </ac:spMkLst>
        </pc:spChg>
        <pc:spChg chg="mod">
          <ac:chgData name="Justina Ojom" userId="cbdaed7d-8d45-4372-a16a-f3f8900c2f45" providerId="ADAL" clId="{0504AD2B-63C0-4C60-9F39-84F274FCFAC5}" dt="2023-03-09T23:46:22.331" v="14056" actId="207"/>
          <ac:spMkLst>
            <pc:docMk/>
            <pc:sldMk cId="4094858432" sldId="268"/>
            <ac:spMk id="11" creationId="{235AC1B7-8808-2A16-7F0C-600903415501}"/>
          </ac:spMkLst>
        </pc:spChg>
        <pc:spChg chg="mod">
          <ac:chgData name="Justina Ojom" userId="cbdaed7d-8d45-4372-a16a-f3f8900c2f45" providerId="ADAL" clId="{0504AD2B-63C0-4C60-9F39-84F274FCFAC5}" dt="2023-03-09T23:46:22.331" v="14056" actId="207"/>
          <ac:spMkLst>
            <pc:docMk/>
            <pc:sldMk cId="4094858432" sldId="268"/>
            <ac:spMk id="12" creationId="{ED6C52EB-68F7-82D4-6EB9-26C2B385139A}"/>
          </ac:spMkLst>
        </pc:spChg>
        <pc:spChg chg="mod">
          <ac:chgData name="Justina Ojom" userId="cbdaed7d-8d45-4372-a16a-f3f8900c2f45" providerId="ADAL" clId="{0504AD2B-63C0-4C60-9F39-84F274FCFAC5}" dt="2023-03-09T23:46:22.331" v="14056" actId="207"/>
          <ac:spMkLst>
            <pc:docMk/>
            <pc:sldMk cId="4094858432" sldId="268"/>
            <ac:spMk id="13" creationId="{32B8255B-25F6-1A6C-06FD-4C8459228245}"/>
          </ac:spMkLst>
        </pc:spChg>
        <pc:spChg chg="add mod">
          <ac:chgData name="Justina Ojom" userId="cbdaed7d-8d45-4372-a16a-f3f8900c2f45" providerId="ADAL" clId="{0504AD2B-63C0-4C60-9F39-84F274FCFAC5}" dt="2023-03-09T23:46:22.331" v="14056" actId="207"/>
          <ac:spMkLst>
            <pc:docMk/>
            <pc:sldMk cId="4094858432" sldId="268"/>
            <ac:spMk id="14" creationId="{5CF40CAE-4BA9-7984-3AE7-505F50B0496D}"/>
          </ac:spMkLst>
        </pc:spChg>
        <pc:spChg chg="add mod">
          <ac:chgData name="Justina Ojom" userId="cbdaed7d-8d45-4372-a16a-f3f8900c2f45" providerId="ADAL" clId="{0504AD2B-63C0-4C60-9F39-84F274FCFAC5}" dt="2023-03-09T23:46:22.331" v="14056" actId="207"/>
          <ac:spMkLst>
            <pc:docMk/>
            <pc:sldMk cId="4094858432" sldId="268"/>
            <ac:spMk id="15" creationId="{B938C5EB-51C5-F474-EB50-08C5BA8716BB}"/>
          </ac:spMkLst>
        </pc:spChg>
        <pc:spChg chg="add mod">
          <ac:chgData name="Justina Ojom" userId="cbdaed7d-8d45-4372-a16a-f3f8900c2f45" providerId="ADAL" clId="{0504AD2B-63C0-4C60-9F39-84F274FCFAC5}" dt="2023-03-09T23:49:32.361" v="14153"/>
          <ac:spMkLst>
            <pc:docMk/>
            <pc:sldMk cId="4094858432" sldId="268"/>
            <ac:spMk id="17" creationId="{376D533A-7C1D-96A3-C927-C1CFE00E6BA1}"/>
          </ac:spMkLst>
        </pc:spChg>
        <pc:spChg chg="add mod">
          <ac:chgData name="Justina Ojom" userId="cbdaed7d-8d45-4372-a16a-f3f8900c2f45" providerId="ADAL" clId="{0504AD2B-63C0-4C60-9F39-84F274FCFAC5}" dt="2023-03-09T23:49:32.361" v="14153"/>
          <ac:spMkLst>
            <pc:docMk/>
            <pc:sldMk cId="4094858432" sldId="268"/>
            <ac:spMk id="18" creationId="{FD560A05-8342-C1DC-3E66-958B80DBF1B2}"/>
          </ac:spMkLst>
        </pc:spChg>
        <pc:spChg chg="add mod">
          <ac:chgData name="Justina Ojom" userId="cbdaed7d-8d45-4372-a16a-f3f8900c2f45" providerId="ADAL" clId="{0504AD2B-63C0-4C60-9F39-84F274FCFAC5}" dt="2023-03-09T23:49:32.361" v="14153"/>
          <ac:spMkLst>
            <pc:docMk/>
            <pc:sldMk cId="4094858432" sldId="268"/>
            <ac:spMk id="19" creationId="{44B4DB4C-C496-CB37-FDE3-04F7B2EA4F92}"/>
          </ac:spMkLst>
        </pc:spChg>
        <pc:spChg chg="add mod">
          <ac:chgData name="Justina Ojom" userId="cbdaed7d-8d45-4372-a16a-f3f8900c2f45" providerId="ADAL" clId="{0504AD2B-63C0-4C60-9F39-84F274FCFAC5}" dt="2023-03-09T23:49:36.232" v="14154" actId="207"/>
          <ac:spMkLst>
            <pc:docMk/>
            <pc:sldMk cId="4094858432" sldId="268"/>
            <ac:spMk id="20" creationId="{874024CF-CE8F-2B4D-C136-16684E1B30FE}"/>
          </ac:spMkLst>
        </pc:spChg>
        <pc:spChg chg="add mod">
          <ac:chgData name="Justina Ojom" userId="cbdaed7d-8d45-4372-a16a-f3f8900c2f45" providerId="ADAL" clId="{0504AD2B-63C0-4C60-9F39-84F274FCFAC5}" dt="2023-03-09T23:49:32.361" v="14153"/>
          <ac:spMkLst>
            <pc:docMk/>
            <pc:sldMk cId="4094858432" sldId="268"/>
            <ac:spMk id="21" creationId="{21438396-C1C8-C54D-ED1D-EAD93B069738}"/>
          </ac:spMkLst>
        </pc:spChg>
        <pc:spChg chg="del mod">
          <ac:chgData name="Justina Ojom" userId="cbdaed7d-8d45-4372-a16a-f3f8900c2f45" providerId="ADAL" clId="{0504AD2B-63C0-4C60-9F39-84F274FCFAC5}" dt="2023-03-09T20:23:42.083" v="10307" actId="478"/>
          <ac:spMkLst>
            <pc:docMk/>
            <pc:sldMk cId="4094858432" sldId="268"/>
            <ac:spMk id="22" creationId="{E5F3D377-059D-492B-9F9D-050038728A5E}"/>
          </ac:spMkLst>
        </pc:spChg>
        <pc:spChg chg="del mod">
          <ac:chgData name="Justina Ojom" userId="cbdaed7d-8d45-4372-a16a-f3f8900c2f45" providerId="ADAL" clId="{0504AD2B-63C0-4C60-9F39-84F274FCFAC5}" dt="2023-03-09T20:23:42.083" v="10307" actId="478"/>
          <ac:spMkLst>
            <pc:docMk/>
            <pc:sldMk cId="4094858432" sldId="268"/>
            <ac:spMk id="23" creationId="{E9354C20-8FBC-4B68-A145-52E3C46C3C18}"/>
          </ac:spMkLst>
        </pc:spChg>
        <pc:spChg chg="del mod">
          <ac:chgData name="Justina Ojom" userId="cbdaed7d-8d45-4372-a16a-f3f8900c2f45" providerId="ADAL" clId="{0504AD2B-63C0-4C60-9F39-84F274FCFAC5}" dt="2023-03-09T20:23:42.083" v="10307" actId="478"/>
          <ac:spMkLst>
            <pc:docMk/>
            <pc:sldMk cId="4094858432" sldId="268"/>
            <ac:spMk id="25" creationId="{9A9E55DC-D3A2-41EF-B6AE-0CDB183657F7}"/>
          </ac:spMkLst>
        </pc:spChg>
        <pc:spChg chg="del mod">
          <ac:chgData name="Justina Ojom" userId="cbdaed7d-8d45-4372-a16a-f3f8900c2f45" providerId="ADAL" clId="{0504AD2B-63C0-4C60-9F39-84F274FCFAC5}" dt="2023-03-09T20:23:42.083" v="10307" actId="478"/>
          <ac:spMkLst>
            <pc:docMk/>
            <pc:sldMk cId="4094858432" sldId="268"/>
            <ac:spMk id="26" creationId="{7CF523CB-62C8-47B7-A476-99EF1C24D2E0}"/>
          </ac:spMkLst>
        </pc:spChg>
        <pc:grpChg chg="add mod">
          <ac:chgData name="Justina Ojom" userId="cbdaed7d-8d45-4372-a16a-f3f8900c2f45" providerId="ADAL" clId="{0504AD2B-63C0-4C60-9F39-84F274FCFAC5}" dt="2023-03-09T23:46:22.331" v="14056" actId="207"/>
          <ac:grpSpMkLst>
            <pc:docMk/>
            <pc:sldMk cId="4094858432" sldId="268"/>
            <ac:grpSpMk id="7" creationId="{AB1AC01E-2C21-03CD-F36B-DE6CC3B6B43E}"/>
          </ac:grpSpMkLst>
        </pc:grpChg>
        <pc:grpChg chg="add mod">
          <ac:chgData name="Justina Ojom" userId="cbdaed7d-8d45-4372-a16a-f3f8900c2f45" providerId="ADAL" clId="{0504AD2B-63C0-4C60-9F39-84F274FCFAC5}" dt="2023-03-09T23:46:22.331" v="14056" actId="207"/>
          <ac:grpSpMkLst>
            <pc:docMk/>
            <pc:sldMk cId="4094858432" sldId="268"/>
            <ac:grpSpMk id="16" creationId="{DA351311-9DEE-16DC-C544-36FE6B5C354D}"/>
          </ac:grpSpMkLst>
        </pc:grpChg>
        <pc:extLst>
          <p:ext xmlns:p="http://schemas.openxmlformats.org/presentationml/2006/main" uri="{D6D511B9-2390-475A-947B-AFAB55BFBCF1}">
            <pc226:cmChg xmlns:pc226="http://schemas.microsoft.com/office/powerpoint/2022/06/main/command" chg="del">
              <pc226:chgData name="Justina Ojom" userId="cbdaed7d-8d45-4372-a16a-f3f8900c2f45" providerId="ADAL" clId="{0504AD2B-63C0-4C60-9F39-84F274FCFAC5}" dt="2023-03-10T00:44:38.158" v="14910"/>
              <pc2:cmMkLst xmlns:pc2="http://schemas.microsoft.com/office/powerpoint/2019/9/main/command">
                <pc:docMk/>
                <pc:sldMk cId="4094858432" sldId="268"/>
                <pc2:cmMk id="{140FA667-4AEA-498C-9D2A-A0D4D77BC755}"/>
              </pc2:cmMkLst>
            </pc226:cmChg>
          </p:ext>
        </pc:extLst>
      </pc:sldChg>
      <pc:sldChg chg="addSp delSp modSp mod modClrScheme chgLayout">
        <pc:chgData name="Justina Ojom" userId="cbdaed7d-8d45-4372-a16a-f3f8900c2f45" providerId="ADAL" clId="{0504AD2B-63C0-4C60-9F39-84F274FCFAC5}" dt="2023-03-03T15:57:08.814" v="9362"/>
        <pc:sldMkLst>
          <pc:docMk/>
          <pc:sldMk cId="3157782220" sldId="271"/>
        </pc:sldMkLst>
        <pc:spChg chg="del mod">
          <ac:chgData name="Justina Ojom" userId="cbdaed7d-8d45-4372-a16a-f3f8900c2f45" providerId="ADAL" clId="{0504AD2B-63C0-4C60-9F39-84F274FCFAC5}" dt="2023-02-22T11:25:16.555" v="574" actId="478"/>
          <ac:spMkLst>
            <pc:docMk/>
            <pc:sldMk cId="3157782220" sldId="271"/>
            <ac:spMk id="2" creationId="{00000000-0000-0000-0000-000000000000}"/>
          </ac:spMkLst>
        </pc:spChg>
        <pc:spChg chg="add mod">
          <ac:chgData name="Justina Ojom" userId="cbdaed7d-8d45-4372-a16a-f3f8900c2f45" providerId="ADAL" clId="{0504AD2B-63C0-4C60-9F39-84F274FCFAC5}" dt="2023-03-03T15:57:08.814" v="9362"/>
          <ac:spMkLst>
            <pc:docMk/>
            <pc:sldMk cId="3157782220" sldId="271"/>
            <ac:spMk id="2" creationId="{889A4F1B-078A-7C37-3A5A-D07E86ECCAF7}"/>
          </ac:spMkLst>
        </pc:spChg>
        <pc:spChg chg="del mod">
          <ac:chgData name="Justina Ojom" userId="cbdaed7d-8d45-4372-a16a-f3f8900c2f45" providerId="ADAL" clId="{0504AD2B-63C0-4C60-9F39-84F274FCFAC5}" dt="2023-02-22T11:25:48.459" v="584" actId="478"/>
          <ac:spMkLst>
            <pc:docMk/>
            <pc:sldMk cId="3157782220" sldId="271"/>
            <ac:spMk id="3" creationId="{00000000-0000-0000-0000-000000000000}"/>
          </ac:spMkLst>
        </pc:spChg>
        <pc:spChg chg="add mod">
          <ac:chgData name="Justina Ojom" userId="cbdaed7d-8d45-4372-a16a-f3f8900c2f45" providerId="ADAL" clId="{0504AD2B-63C0-4C60-9F39-84F274FCFAC5}" dt="2023-03-03T15:57:08.814" v="9362"/>
          <ac:spMkLst>
            <pc:docMk/>
            <pc:sldMk cId="3157782220" sldId="271"/>
            <ac:spMk id="3" creationId="{6F810441-DB72-88F1-24AF-12C921085EA2}"/>
          </ac:spMkLst>
        </pc:spChg>
        <pc:spChg chg="del mod">
          <ac:chgData name="Justina Ojom" userId="cbdaed7d-8d45-4372-a16a-f3f8900c2f45" providerId="ADAL" clId="{0504AD2B-63C0-4C60-9F39-84F274FCFAC5}" dt="2023-02-22T11:26:14.507" v="596" actId="478"/>
          <ac:spMkLst>
            <pc:docMk/>
            <pc:sldMk cId="3157782220" sldId="271"/>
            <ac:spMk id="4" creationId="{00000000-0000-0000-0000-000000000000}"/>
          </ac:spMkLst>
        </pc:spChg>
        <pc:spChg chg="add mod">
          <ac:chgData name="Justina Ojom" userId="cbdaed7d-8d45-4372-a16a-f3f8900c2f45" providerId="ADAL" clId="{0504AD2B-63C0-4C60-9F39-84F274FCFAC5}" dt="2023-03-03T15:57:08.814" v="9362"/>
          <ac:spMkLst>
            <pc:docMk/>
            <pc:sldMk cId="3157782220" sldId="271"/>
            <ac:spMk id="4" creationId="{C6F20C09-BD61-1206-C18A-5FE014D1AA22}"/>
          </ac:spMkLst>
        </pc:spChg>
        <pc:spChg chg="del mod">
          <ac:chgData name="Justina Ojom" userId="cbdaed7d-8d45-4372-a16a-f3f8900c2f45" providerId="ADAL" clId="{0504AD2B-63C0-4C60-9F39-84F274FCFAC5}" dt="2023-02-22T11:25:52.810" v="586" actId="478"/>
          <ac:spMkLst>
            <pc:docMk/>
            <pc:sldMk cId="3157782220" sldId="271"/>
            <ac:spMk id="5" creationId="{00000000-0000-0000-0000-000000000000}"/>
          </ac:spMkLst>
        </pc:spChg>
        <pc:spChg chg="add mod">
          <ac:chgData name="Justina Ojom" userId="cbdaed7d-8d45-4372-a16a-f3f8900c2f45" providerId="ADAL" clId="{0504AD2B-63C0-4C60-9F39-84F274FCFAC5}" dt="2023-03-03T15:57:08.814" v="9362"/>
          <ac:spMkLst>
            <pc:docMk/>
            <pc:sldMk cId="3157782220" sldId="271"/>
            <ac:spMk id="5" creationId="{199C2EEF-1318-F9D5-AAB8-95B4D48C0DC9}"/>
          </ac:spMkLst>
        </pc:spChg>
        <pc:spChg chg="add del mod">
          <ac:chgData name="Justina Ojom" userId="cbdaed7d-8d45-4372-a16a-f3f8900c2f45" providerId="ADAL" clId="{0504AD2B-63C0-4C60-9F39-84F274FCFAC5}" dt="2023-02-22T11:25:28.887" v="577"/>
          <ac:spMkLst>
            <pc:docMk/>
            <pc:sldMk cId="3157782220" sldId="271"/>
            <ac:spMk id="6" creationId="{17B200B9-13ED-D35F-CDE2-B628C9A6A7D7}"/>
          </ac:spMkLst>
        </pc:spChg>
        <pc:spChg chg="add mod">
          <ac:chgData name="Justina Ojom" userId="cbdaed7d-8d45-4372-a16a-f3f8900c2f45" providerId="ADAL" clId="{0504AD2B-63C0-4C60-9F39-84F274FCFAC5}" dt="2023-03-03T15:57:08.814" v="9362"/>
          <ac:spMkLst>
            <pc:docMk/>
            <pc:sldMk cId="3157782220" sldId="271"/>
            <ac:spMk id="6" creationId="{56F250BA-02A0-AE7C-9F13-83A4902C360D}"/>
          </ac:spMkLst>
        </pc:spChg>
        <pc:spChg chg="add del mod">
          <ac:chgData name="Justina Ojom" userId="cbdaed7d-8d45-4372-a16a-f3f8900c2f45" providerId="ADAL" clId="{0504AD2B-63C0-4C60-9F39-84F274FCFAC5}" dt="2023-02-22T11:25:28.887" v="577"/>
          <ac:spMkLst>
            <pc:docMk/>
            <pc:sldMk cId="3157782220" sldId="271"/>
            <ac:spMk id="7" creationId="{7BD8E416-ED96-401C-0A45-6AA31EFA6D84}"/>
          </ac:spMkLst>
        </pc:spChg>
        <pc:spChg chg="add mod">
          <ac:chgData name="Justina Ojom" userId="cbdaed7d-8d45-4372-a16a-f3f8900c2f45" providerId="ADAL" clId="{0504AD2B-63C0-4C60-9F39-84F274FCFAC5}" dt="2023-03-03T15:57:08.814" v="9362"/>
          <ac:spMkLst>
            <pc:docMk/>
            <pc:sldMk cId="3157782220" sldId="271"/>
            <ac:spMk id="7" creationId="{8FC7E968-5D69-9664-3921-55E23D4445F6}"/>
          </ac:spMkLst>
        </pc:spChg>
        <pc:spChg chg="add del mod">
          <ac:chgData name="Justina Ojom" userId="cbdaed7d-8d45-4372-a16a-f3f8900c2f45" providerId="ADAL" clId="{0504AD2B-63C0-4C60-9F39-84F274FCFAC5}" dt="2023-02-22T11:25:28.887" v="577"/>
          <ac:spMkLst>
            <pc:docMk/>
            <pc:sldMk cId="3157782220" sldId="271"/>
            <ac:spMk id="8" creationId="{E3A1A10E-FB5E-FE3A-57A7-34DB30CD16DD}"/>
          </ac:spMkLst>
        </pc:spChg>
        <pc:spChg chg="del mod">
          <ac:chgData name="Justina Ojom" userId="cbdaed7d-8d45-4372-a16a-f3f8900c2f45" providerId="ADAL" clId="{0504AD2B-63C0-4C60-9F39-84F274FCFAC5}" dt="2023-02-22T11:26:14.507" v="596" actId="478"/>
          <ac:spMkLst>
            <pc:docMk/>
            <pc:sldMk cId="3157782220" sldId="271"/>
            <ac:spMk id="9" creationId="{00000000-0000-0000-0000-000000000000}"/>
          </ac:spMkLst>
        </pc:spChg>
        <pc:spChg chg="del mod">
          <ac:chgData name="Justina Ojom" userId="cbdaed7d-8d45-4372-a16a-f3f8900c2f45" providerId="ADAL" clId="{0504AD2B-63C0-4C60-9F39-84F274FCFAC5}" dt="2023-02-22T11:26:14.507" v="596" actId="478"/>
          <ac:spMkLst>
            <pc:docMk/>
            <pc:sldMk cId="3157782220" sldId="271"/>
            <ac:spMk id="10" creationId="{00000000-0000-0000-0000-000000000000}"/>
          </ac:spMkLst>
        </pc:spChg>
        <pc:spChg chg="del mod">
          <ac:chgData name="Justina Ojom" userId="cbdaed7d-8d45-4372-a16a-f3f8900c2f45" providerId="ADAL" clId="{0504AD2B-63C0-4C60-9F39-84F274FCFAC5}" dt="2023-02-22T11:25:52.810" v="586" actId="478"/>
          <ac:spMkLst>
            <pc:docMk/>
            <pc:sldMk cId="3157782220" sldId="271"/>
            <ac:spMk id="11" creationId="{00000000-0000-0000-0000-000000000000}"/>
          </ac:spMkLst>
        </pc:spChg>
        <pc:spChg chg="add del mod">
          <ac:chgData name="Justina Ojom" userId="cbdaed7d-8d45-4372-a16a-f3f8900c2f45" providerId="ADAL" clId="{0504AD2B-63C0-4C60-9F39-84F274FCFAC5}" dt="2023-02-22T11:25:28.887" v="577"/>
          <ac:spMkLst>
            <pc:docMk/>
            <pc:sldMk cId="3157782220" sldId="271"/>
            <ac:spMk id="12" creationId="{A46928FE-CFE7-F1DC-A8E6-DBD99B0A5F05}"/>
          </ac:spMkLst>
        </pc:spChg>
        <pc:spChg chg="add del mod">
          <ac:chgData name="Justina Ojom" userId="cbdaed7d-8d45-4372-a16a-f3f8900c2f45" providerId="ADAL" clId="{0504AD2B-63C0-4C60-9F39-84F274FCFAC5}" dt="2023-02-22T11:25:28.887" v="577"/>
          <ac:spMkLst>
            <pc:docMk/>
            <pc:sldMk cId="3157782220" sldId="271"/>
            <ac:spMk id="13" creationId="{AE07D162-4602-77CA-A484-D2D29D7A0732}"/>
          </ac:spMkLst>
        </pc:spChg>
        <pc:spChg chg="add del mod">
          <ac:chgData name="Justina Ojom" userId="cbdaed7d-8d45-4372-a16a-f3f8900c2f45" providerId="ADAL" clId="{0504AD2B-63C0-4C60-9F39-84F274FCFAC5}" dt="2023-02-22T11:25:28.887" v="577"/>
          <ac:spMkLst>
            <pc:docMk/>
            <pc:sldMk cId="3157782220" sldId="271"/>
            <ac:spMk id="14" creationId="{8F6BB95B-A484-99F1-D916-B22BD17CDAA8}"/>
          </ac:spMkLst>
        </pc:spChg>
        <pc:spChg chg="del mod">
          <ac:chgData name="Justina Ojom" userId="cbdaed7d-8d45-4372-a16a-f3f8900c2f45" providerId="ADAL" clId="{0504AD2B-63C0-4C60-9F39-84F274FCFAC5}" dt="2023-02-22T11:25:48.459" v="584" actId="478"/>
          <ac:spMkLst>
            <pc:docMk/>
            <pc:sldMk cId="3157782220" sldId="271"/>
            <ac:spMk id="15" creationId="{00000000-0000-0000-0000-000000000000}"/>
          </ac:spMkLst>
        </pc:spChg>
        <pc:spChg chg="del mod">
          <ac:chgData name="Justina Ojom" userId="cbdaed7d-8d45-4372-a16a-f3f8900c2f45" providerId="ADAL" clId="{0504AD2B-63C0-4C60-9F39-84F274FCFAC5}" dt="2023-02-22T11:25:48.459" v="584" actId="478"/>
          <ac:spMkLst>
            <pc:docMk/>
            <pc:sldMk cId="3157782220" sldId="271"/>
            <ac:spMk id="16" creationId="{00000000-0000-0000-0000-000000000000}"/>
          </ac:spMkLst>
        </pc:spChg>
        <pc:spChg chg="del mod">
          <ac:chgData name="Justina Ojom" userId="cbdaed7d-8d45-4372-a16a-f3f8900c2f45" providerId="ADAL" clId="{0504AD2B-63C0-4C60-9F39-84F274FCFAC5}" dt="2023-02-22T11:25:48.459" v="584" actId="478"/>
          <ac:spMkLst>
            <pc:docMk/>
            <pc:sldMk cId="3157782220" sldId="271"/>
            <ac:spMk id="17" creationId="{00000000-0000-0000-0000-000000000000}"/>
          </ac:spMkLst>
        </pc:spChg>
        <pc:spChg chg="del mod">
          <ac:chgData name="Justina Ojom" userId="cbdaed7d-8d45-4372-a16a-f3f8900c2f45" providerId="ADAL" clId="{0504AD2B-63C0-4C60-9F39-84F274FCFAC5}" dt="2023-02-22T11:25:48.459" v="584" actId="478"/>
          <ac:spMkLst>
            <pc:docMk/>
            <pc:sldMk cId="3157782220" sldId="271"/>
            <ac:spMk id="18" creationId="{00000000-0000-0000-0000-000000000000}"/>
          </ac:spMkLst>
        </pc:spChg>
        <pc:spChg chg="del mod">
          <ac:chgData name="Justina Ojom" userId="cbdaed7d-8d45-4372-a16a-f3f8900c2f45" providerId="ADAL" clId="{0504AD2B-63C0-4C60-9F39-84F274FCFAC5}" dt="2023-02-22T11:25:48.459" v="584" actId="478"/>
          <ac:spMkLst>
            <pc:docMk/>
            <pc:sldMk cId="3157782220" sldId="271"/>
            <ac:spMk id="19" creationId="{00000000-0000-0000-0000-000000000000}"/>
          </ac:spMkLst>
        </pc:spChg>
        <pc:spChg chg="add del mod">
          <ac:chgData name="Justina Ojom" userId="cbdaed7d-8d45-4372-a16a-f3f8900c2f45" providerId="ADAL" clId="{0504AD2B-63C0-4C60-9F39-84F274FCFAC5}" dt="2023-02-22T11:25:28.887" v="577"/>
          <ac:spMkLst>
            <pc:docMk/>
            <pc:sldMk cId="3157782220" sldId="271"/>
            <ac:spMk id="20" creationId="{B7769EBD-29E2-D7D2-2579-25BEBC203C0C}"/>
          </ac:spMkLst>
        </pc:spChg>
        <pc:spChg chg="add del mod">
          <ac:chgData name="Justina Ojom" userId="cbdaed7d-8d45-4372-a16a-f3f8900c2f45" providerId="ADAL" clId="{0504AD2B-63C0-4C60-9F39-84F274FCFAC5}" dt="2023-02-22T11:32:06.648" v="759" actId="478"/>
          <ac:spMkLst>
            <pc:docMk/>
            <pc:sldMk cId="3157782220" sldId="271"/>
            <ac:spMk id="21" creationId="{26454DC3-407F-5DE1-6010-E8807C9396C8}"/>
          </ac:spMkLst>
        </pc:spChg>
        <pc:spChg chg="add mod">
          <ac:chgData name="Justina Ojom" userId="cbdaed7d-8d45-4372-a16a-f3f8900c2f45" providerId="ADAL" clId="{0504AD2B-63C0-4C60-9F39-84F274FCFAC5}" dt="2023-02-22T11:26:09.413" v="593" actId="1076"/>
          <ac:spMkLst>
            <pc:docMk/>
            <pc:sldMk cId="3157782220" sldId="271"/>
            <ac:spMk id="22" creationId="{7C15D3B9-0BB1-6A21-2272-1F6502758BD9}"/>
          </ac:spMkLst>
        </pc:spChg>
        <pc:spChg chg="add mod">
          <ac:chgData name="Justina Ojom" userId="cbdaed7d-8d45-4372-a16a-f3f8900c2f45" providerId="ADAL" clId="{0504AD2B-63C0-4C60-9F39-84F274FCFAC5}" dt="2023-02-22T11:25:59.205" v="588"/>
          <ac:spMkLst>
            <pc:docMk/>
            <pc:sldMk cId="3157782220" sldId="271"/>
            <ac:spMk id="23" creationId="{0C69E4C8-A32D-4879-CA9C-AD533CC74998}"/>
          </ac:spMkLst>
        </pc:spChg>
        <pc:spChg chg="del mod">
          <ac:chgData name="Justina Ojom" userId="cbdaed7d-8d45-4372-a16a-f3f8900c2f45" providerId="ADAL" clId="{0504AD2B-63C0-4C60-9F39-84F274FCFAC5}" dt="2023-02-22T11:25:46.131" v="583" actId="478"/>
          <ac:spMkLst>
            <pc:docMk/>
            <pc:sldMk cId="3157782220" sldId="271"/>
            <ac:spMk id="24" creationId="{00000000-0000-0000-0000-000000000000}"/>
          </ac:spMkLst>
        </pc:spChg>
        <pc:spChg chg="add mod">
          <ac:chgData name="Justina Ojom" userId="cbdaed7d-8d45-4372-a16a-f3f8900c2f45" providerId="ADAL" clId="{0504AD2B-63C0-4C60-9F39-84F274FCFAC5}" dt="2023-02-22T11:26:11.429" v="594" actId="1076"/>
          <ac:spMkLst>
            <pc:docMk/>
            <pc:sldMk cId="3157782220" sldId="271"/>
            <ac:spMk id="25" creationId="{56184008-8A23-34BD-50FB-AEB81CFDEE45}"/>
          </ac:spMkLst>
        </pc:spChg>
        <pc:spChg chg="add mod">
          <ac:chgData name="Justina Ojom" userId="cbdaed7d-8d45-4372-a16a-f3f8900c2f45" providerId="ADAL" clId="{0504AD2B-63C0-4C60-9F39-84F274FCFAC5}" dt="2023-02-22T11:26:07.987" v="592" actId="1076"/>
          <ac:spMkLst>
            <pc:docMk/>
            <pc:sldMk cId="3157782220" sldId="271"/>
            <ac:spMk id="26" creationId="{AF50A322-9AF9-38E0-FC91-AEB42F66B4E3}"/>
          </ac:spMkLst>
        </pc:spChg>
        <pc:spChg chg="add mod">
          <ac:chgData name="Justina Ojom" userId="cbdaed7d-8d45-4372-a16a-f3f8900c2f45" providerId="ADAL" clId="{0504AD2B-63C0-4C60-9F39-84F274FCFAC5}" dt="2023-02-22T11:26:05.898" v="591"/>
          <ac:spMkLst>
            <pc:docMk/>
            <pc:sldMk cId="3157782220" sldId="271"/>
            <ac:spMk id="27" creationId="{BF356E6C-9F45-CD7A-0C18-0CCF3220691A}"/>
          </ac:spMkLst>
        </pc:spChg>
        <pc:spChg chg="add mod">
          <ac:chgData name="Justina Ojom" userId="cbdaed7d-8d45-4372-a16a-f3f8900c2f45" providerId="ADAL" clId="{0504AD2B-63C0-4C60-9F39-84F274FCFAC5}" dt="2023-02-22T11:26:12.811" v="595" actId="1076"/>
          <ac:spMkLst>
            <pc:docMk/>
            <pc:sldMk cId="3157782220" sldId="271"/>
            <ac:spMk id="28" creationId="{753BA4E7-E822-2139-9A96-E91C68CDC8D0}"/>
          </ac:spMkLst>
        </pc:spChg>
        <pc:spChg chg="add mod">
          <ac:chgData name="Justina Ojom" userId="cbdaed7d-8d45-4372-a16a-f3f8900c2f45" providerId="ADAL" clId="{0504AD2B-63C0-4C60-9F39-84F274FCFAC5}" dt="2023-02-22T11:32:05.241" v="758"/>
          <ac:spMkLst>
            <pc:docMk/>
            <pc:sldMk cId="3157782220" sldId="271"/>
            <ac:spMk id="29" creationId="{BEF967F4-3BC6-C1BF-20AA-575B1D2B5284}"/>
          </ac:spMkLst>
        </pc:spChg>
        <pc:spChg chg="add mod">
          <ac:chgData name="Justina Ojom" userId="cbdaed7d-8d45-4372-a16a-f3f8900c2f45" providerId="ADAL" clId="{0504AD2B-63C0-4C60-9F39-84F274FCFAC5}" dt="2023-02-22T12:27:20.416" v="1601" actId="1076"/>
          <ac:spMkLst>
            <pc:docMk/>
            <pc:sldMk cId="3157782220" sldId="271"/>
            <ac:spMk id="30" creationId="{8108BAA6-F1DE-B4A9-C2F2-4B7AEACC4AB9}"/>
          </ac:spMkLst>
        </pc:spChg>
        <pc:spChg chg="add mod">
          <ac:chgData name="Justina Ojom" userId="cbdaed7d-8d45-4372-a16a-f3f8900c2f45" providerId="ADAL" clId="{0504AD2B-63C0-4C60-9F39-84F274FCFAC5}" dt="2023-02-22T12:27:22.773" v="1602" actId="571"/>
          <ac:spMkLst>
            <pc:docMk/>
            <pc:sldMk cId="3157782220" sldId="271"/>
            <ac:spMk id="31" creationId="{2DA23A20-95F8-4AD1-A5E1-D4220BEF2233}"/>
          </ac:spMkLst>
        </pc:spChg>
        <pc:spChg chg="add mod">
          <ac:chgData name="Justina Ojom" userId="cbdaed7d-8d45-4372-a16a-f3f8900c2f45" providerId="ADAL" clId="{0504AD2B-63C0-4C60-9F39-84F274FCFAC5}" dt="2023-02-22T12:27:25.070" v="1603" actId="571"/>
          <ac:spMkLst>
            <pc:docMk/>
            <pc:sldMk cId="3157782220" sldId="271"/>
            <ac:spMk id="32" creationId="{006AC887-94B9-F2B0-9540-DE14A1AA3EA7}"/>
          </ac:spMkLst>
        </pc:spChg>
        <pc:spChg chg="add mod">
          <ac:chgData name="Justina Ojom" userId="cbdaed7d-8d45-4372-a16a-f3f8900c2f45" providerId="ADAL" clId="{0504AD2B-63C0-4C60-9F39-84F274FCFAC5}" dt="2023-02-22T12:27:31.962" v="1605" actId="1076"/>
          <ac:spMkLst>
            <pc:docMk/>
            <pc:sldMk cId="3157782220" sldId="271"/>
            <ac:spMk id="33" creationId="{BD14C842-74C6-D8FE-825C-FD0B99587398}"/>
          </ac:spMkLst>
        </pc:spChg>
        <pc:spChg chg="add mod">
          <ac:chgData name="Justina Ojom" userId="cbdaed7d-8d45-4372-a16a-f3f8900c2f45" providerId="ADAL" clId="{0504AD2B-63C0-4C60-9F39-84F274FCFAC5}" dt="2023-02-22T12:27:35.136" v="1606" actId="571"/>
          <ac:spMkLst>
            <pc:docMk/>
            <pc:sldMk cId="3157782220" sldId="271"/>
            <ac:spMk id="34" creationId="{A28EE16A-08A3-1688-FFE7-0EB459F29B26}"/>
          </ac:spMkLst>
        </pc:spChg>
        <pc:spChg chg="add mod">
          <ac:chgData name="Justina Ojom" userId="cbdaed7d-8d45-4372-a16a-f3f8900c2f45" providerId="ADAL" clId="{0504AD2B-63C0-4C60-9F39-84F274FCFAC5}" dt="2023-02-22T12:27:38.765" v="1607" actId="571"/>
          <ac:spMkLst>
            <pc:docMk/>
            <pc:sldMk cId="3157782220" sldId="271"/>
            <ac:spMk id="35" creationId="{98570094-2E16-E4F5-830C-98E79D7459B8}"/>
          </ac:spMkLst>
        </pc:spChg>
        <pc:spChg chg="del">
          <ac:chgData name="Justina Ojom" userId="cbdaed7d-8d45-4372-a16a-f3f8900c2f45" providerId="ADAL" clId="{0504AD2B-63C0-4C60-9F39-84F274FCFAC5}" dt="2023-02-22T12:29:04.146" v="1625" actId="478"/>
          <ac:spMkLst>
            <pc:docMk/>
            <pc:sldMk cId="3157782220" sldId="271"/>
            <ac:spMk id="43" creationId="{0875D148-7C26-4775-A43E-03ABB80FCF38}"/>
          </ac:spMkLst>
        </pc:spChg>
        <pc:spChg chg="del">
          <ac:chgData name="Justina Ojom" userId="cbdaed7d-8d45-4372-a16a-f3f8900c2f45" providerId="ADAL" clId="{0504AD2B-63C0-4C60-9F39-84F274FCFAC5}" dt="2023-02-22T12:29:04.146" v="1625" actId="478"/>
          <ac:spMkLst>
            <pc:docMk/>
            <pc:sldMk cId="3157782220" sldId="271"/>
            <ac:spMk id="44" creationId="{A3017D55-9B3B-4813-BE47-CA69088ABD1B}"/>
          </ac:spMkLst>
        </pc:spChg>
        <pc:spChg chg="del">
          <ac:chgData name="Justina Ojom" userId="cbdaed7d-8d45-4372-a16a-f3f8900c2f45" providerId="ADAL" clId="{0504AD2B-63C0-4C60-9F39-84F274FCFAC5}" dt="2023-02-22T12:29:04.146" v="1625" actId="478"/>
          <ac:spMkLst>
            <pc:docMk/>
            <pc:sldMk cId="3157782220" sldId="271"/>
            <ac:spMk id="45" creationId="{085D949D-889C-4193-92AE-E1A50B227623}"/>
          </ac:spMkLst>
        </pc:spChg>
        <pc:spChg chg="del">
          <ac:chgData name="Justina Ojom" userId="cbdaed7d-8d45-4372-a16a-f3f8900c2f45" providerId="ADAL" clId="{0504AD2B-63C0-4C60-9F39-84F274FCFAC5}" dt="2023-02-22T12:29:04.146" v="1625" actId="478"/>
          <ac:spMkLst>
            <pc:docMk/>
            <pc:sldMk cId="3157782220" sldId="271"/>
            <ac:spMk id="46" creationId="{577D122A-7526-476A-B9D8-EC0E61B6455E}"/>
          </ac:spMkLst>
        </pc:spChg>
        <pc:spChg chg="del">
          <ac:chgData name="Justina Ojom" userId="cbdaed7d-8d45-4372-a16a-f3f8900c2f45" providerId="ADAL" clId="{0504AD2B-63C0-4C60-9F39-84F274FCFAC5}" dt="2023-02-22T12:29:04.146" v="1625" actId="478"/>
          <ac:spMkLst>
            <pc:docMk/>
            <pc:sldMk cId="3157782220" sldId="271"/>
            <ac:spMk id="47" creationId="{11B8FC13-2C87-455A-9449-AC113C3A8F5C}"/>
          </ac:spMkLst>
        </pc:spChg>
        <pc:spChg chg="del">
          <ac:chgData name="Justina Ojom" userId="cbdaed7d-8d45-4372-a16a-f3f8900c2f45" providerId="ADAL" clId="{0504AD2B-63C0-4C60-9F39-84F274FCFAC5}" dt="2023-02-22T12:29:04.146" v="1625" actId="478"/>
          <ac:spMkLst>
            <pc:docMk/>
            <pc:sldMk cId="3157782220" sldId="271"/>
            <ac:spMk id="48" creationId="{C9FADE68-D989-4A68-9947-727AF6BC87EA}"/>
          </ac:spMkLst>
        </pc:spChg>
        <pc:spChg chg="del">
          <ac:chgData name="Justina Ojom" userId="cbdaed7d-8d45-4372-a16a-f3f8900c2f45" providerId="ADAL" clId="{0504AD2B-63C0-4C60-9F39-84F274FCFAC5}" dt="2023-02-22T12:29:04.146" v="1625" actId="478"/>
          <ac:spMkLst>
            <pc:docMk/>
            <pc:sldMk cId="3157782220" sldId="271"/>
            <ac:spMk id="49" creationId="{5C029031-9AE4-4B9F-A393-15D680B23970}"/>
          </ac:spMkLst>
        </pc:spChg>
        <pc:spChg chg="del">
          <ac:chgData name="Justina Ojom" userId="cbdaed7d-8d45-4372-a16a-f3f8900c2f45" providerId="ADAL" clId="{0504AD2B-63C0-4C60-9F39-84F274FCFAC5}" dt="2023-02-22T12:29:04.146" v="1625" actId="478"/>
          <ac:spMkLst>
            <pc:docMk/>
            <pc:sldMk cId="3157782220" sldId="271"/>
            <ac:spMk id="50" creationId="{4F3ABCC5-67EB-4835-95CA-5BCDE325EBE7}"/>
          </ac:spMkLst>
        </pc:spChg>
        <pc:spChg chg="del">
          <ac:chgData name="Justina Ojom" userId="cbdaed7d-8d45-4372-a16a-f3f8900c2f45" providerId="ADAL" clId="{0504AD2B-63C0-4C60-9F39-84F274FCFAC5}" dt="2023-02-22T12:29:04.146" v="1625" actId="478"/>
          <ac:spMkLst>
            <pc:docMk/>
            <pc:sldMk cId="3157782220" sldId="271"/>
            <ac:spMk id="51" creationId="{A7E02934-7C34-4048-8372-5A01A9223181}"/>
          </ac:spMkLst>
        </pc:spChg>
      </pc:sldChg>
      <pc:sldChg chg="addSp delSp modSp mod modClrScheme chgLayout">
        <pc:chgData name="Justina Ojom" userId="cbdaed7d-8d45-4372-a16a-f3f8900c2f45" providerId="ADAL" clId="{0504AD2B-63C0-4C60-9F39-84F274FCFAC5}" dt="2023-03-03T15:57:19.991" v="9369"/>
        <pc:sldMkLst>
          <pc:docMk/>
          <pc:sldMk cId="2261087277" sldId="272"/>
        </pc:sldMkLst>
        <pc:spChg chg="del">
          <ac:chgData name="Justina Ojom" userId="cbdaed7d-8d45-4372-a16a-f3f8900c2f45" providerId="ADAL" clId="{0504AD2B-63C0-4C60-9F39-84F274FCFAC5}" dt="2023-02-22T11:36:15.354" v="872" actId="478"/>
          <ac:spMkLst>
            <pc:docMk/>
            <pc:sldMk cId="2261087277" sldId="272"/>
            <ac:spMk id="2" creationId="{00000000-0000-0000-0000-000000000000}"/>
          </ac:spMkLst>
        </pc:spChg>
        <pc:spChg chg="add mod">
          <ac:chgData name="Justina Ojom" userId="cbdaed7d-8d45-4372-a16a-f3f8900c2f45" providerId="ADAL" clId="{0504AD2B-63C0-4C60-9F39-84F274FCFAC5}" dt="2023-03-03T15:57:19.991" v="9369"/>
          <ac:spMkLst>
            <pc:docMk/>
            <pc:sldMk cId="2261087277" sldId="272"/>
            <ac:spMk id="2" creationId="{B92F72AC-AC02-53F2-ED2A-C9D02B3B2950}"/>
          </ac:spMkLst>
        </pc:spChg>
        <pc:spChg chg="mod">
          <ac:chgData name="Justina Ojom" userId="cbdaed7d-8d45-4372-a16a-f3f8900c2f45" providerId="ADAL" clId="{0504AD2B-63C0-4C60-9F39-84F274FCFAC5}" dt="2023-02-22T12:47:09.713" v="1788" actId="1076"/>
          <ac:spMkLst>
            <pc:docMk/>
            <pc:sldMk cId="2261087277" sldId="272"/>
            <ac:spMk id="3" creationId="{1988CE26-C430-FC56-8B35-10ADA3218DBE}"/>
          </ac:spMkLst>
        </pc:spChg>
        <pc:spChg chg="add mod">
          <ac:chgData name="Justina Ojom" userId="cbdaed7d-8d45-4372-a16a-f3f8900c2f45" providerId="ADAL" clId="{0504AD2B-63C0-4C60-9F39-84F274FCFAC5}" dt="2023-02-22T11:36:24.347" v="896" actId="20577"/>
          <ac:spMkLst>
            <pc:docMk/>
            <pc:sldMk cId="2261087277" sldId="272"/>
            <ac:spMk id="4" creationId="{0234DD77-8446-CD4F-6A99-2779B82F42C7}"/>
          </ac:spMkLst>
        </pc:spChg>
        <pc:spChg chg="add del mod">
          <ac:chgData name="Justina Ojom" userId="cbdaed7d-8d45-4372-a16a-f3f8900c2f45" providerId="ADAL" clId="{0504AD2B-63C0-4C60-9F39-84F274FCFAC5}" dt="2023-03-03T15:57:19.818" v="9368" actId="478"/>
          <ac:spMkLst>
            <pc:docMk/>
            <pc:sldMk cId="2261087277" sldId="272"/>
            <ac:spMk id="5" creationId="{B85EC9B0-507C-97D2-8921-EABEA483FF49}"/>
          </ac:spMkLst>
        </pc:spChg>
        <pc:spChg chg="mod">
          <ac:chgData name="Justina Ojom" userId="cbdaed7d-8d45-4372-a16a-f3f8900c2f45" providerId="ADAL" clId="{0504AD2B-63C0-4C60-9F39-84F274FCFAC5}" dt="2023-02-22T12:45:23.615" v="1752" actId="1076"/>
          <ac:spMkLst>
            <pc:docMk/>
            <pc:sldMk cId="2261087277" sldId="272"/>
            <ac:spMk id="6" creationId="{00000000-0000-0000-0000-000000000000}"/>
          </ac:spMkLst>
        </pc:spChg>
        <pc:spChg chg="add del mod">
          <ac:chgData name="Justina Ojom" userId="cbdaed7d-8d45-4372-a16a-f3f8900c2f45" providerId="ADAL" clId="{0504AD2B-63C0-4C60-9F39-84F274FCFAC5}" dt="2023-03-03T15:57:19.818" v="9368" actId="478"/>
          <ac:spMkLst>
            <pc:docMk/>
            <pc:sldMk cId="2261087277" sldId="272"/>
            <ac:spMk id="7" creationId="{69CB2799-674A-0989-D661-829F50C4E3CC}"/>
          </ac:spMkLst>
        </pc:spChg>
        <pc:spChg chg="add del mod">
          <ac:chgData name="Justina Ojom" userId="cbdaed7d-8d45-4372-a16a-f3f8900c2f45" providerId="ADAL" clId="{0504AD2B-63C0-4C60-9F39-84F274FCFAC5}" dt="2023-03-03T15:57:19.818" v="9368" actId="478"/>
          <ac:spMkLst>
            <pc:docMk/>
            <pc:sldMk cId="2261087277" sldId="272"/>
            <ac:spMk id="8" creationId="{37D59B38-46A9-0666-65CB-4FEC739E69CA}"/>
          </ac:spMkLst>
        </pc:spChg>
        <pc:spChg chg="add del mod">
          <ac:chgData name="Justina Ojom" userId="cbdaed7d-8d45-4372-a16a-f3f8900c2f45" providerId="ADAL" clId="{0504AD2B-63C0-4C60-9F39-84F274FCFAC5}" dt="2023-03-03T15:57:19.818" v="9368" actId="478"/>
          <ac:spMkLst>
            <pc:docMk/>
            <pc:sldMk cId="2261087277" sldId="272"/>
            <ac:spMk id="9" creationId="{815E8CAA-BD70-E4D5-20F4-73045DAF01F6}"/>
          </ac:spMkLst>
        </pc:spChg>
        <pc:spChg chg="add del mod">
          <ac:chgData name="Justina Ojom" userId="cbdaed7d-8d45-4372-a16a-f3f8900c2f45" providerId="ADAL" clId="{0504AD2B-63C0-4C60-9F39-84F274FCFAC5}" dt="2023-03-03T15:57:19.818" v="9368" actId="478"/>
          <ac:spMkLst>
            <pc:docMk/>
            <pc:sldMk cId="2261087277" sldId="272"/>
            <ac:spMk id="10" creationId="{750C9C2B-F818-9230-5B67-50F78472B23A}"/>
          </ac:spMkLst>
        </pc:spChg>
        <pc:spChg chg="add del mod">
          <ac:chgData name="Justina Ojom" userId="cbdaed7d-8d45-4372-a16a-f3f8900c2f45" providerId="ADAL" clId="{0504AD2B-63C0-4C60-9F39-84F274FCFAC5}" dt="2023-03-03T15:57:19.818" v="9368" actId="478"/>
          <ac:spMkLst>
            <pc:docMk/>
            <pc:sldMk cId="2261087277" sldId="272"/>
            <ac:spMk id="11" creationId="{282EDAC2-6652-35DF-B0C2-3F05CDB29B70}"/>
          </ac:spMkLst>
        </pc:spChg>
        <pc:spChg chg="add mod">
          <ac:chgData name="Justina Ojom" userId="cbdaed7d-8d45-4372-a16a-f3f8900c2f45" providerId="ADAL" clId="{0504AD2B-63C0-4C60-9F39-84F274FCFAC5}" dt="2023-03-03T15:57:19.991" v="9369"/>
          <ac:spMkLst>
            <pc:docMk/>
            <pc:sldMk cId="2261087277" sldId="272"/>
            <ac:spMk id="12" creationId="{D0BE23DD-509F-E62E-2BD2-6A57325F3C3C}"/>
          </ac:spMkLst>
        </pc:spChg>
        <pc:spChg chg="add mod">
          <ac:chgData name="Justina Ojom" userId="cbdaed7d-8d45-4372-a16a-f3f8900c2f45" providerId="ADAL" clId="{0504AD2B-63C0-4C60-9F39-84F274FCFAC5}" dt="2023-03-03T15:57:19.991" v="9369"/>
          <ac:spMkLst>
            <pc:docMk/>
            <pc:sldMk cId="2261087277" sldId="272"/>
            <ac:spMk id="13" creationId="{90D8C6C5-476B-54A6-2C88-D1180121C732}"/>
          </ac:spMkLst>
        </pc:spChg>
        <pc:spChg chg="add mod">
          <ac:chgData name="Justina Ojom" userId="cbdaed7d-8d45-4372-a16a-f3f8900c2f45" providerId="ADAL" clId="{0504AD2B-63C0-4C60-9F39-84F274FCFAC5}" dt="2023-03-03T15:57:19.991" v="9369"/>
          <ac:spMkLst>
            <pc:docMk/>
            <pc:sldMk cId="2261087277" sldId="272"/>
            <ac:spMk id="14" creationId="{69FB0389-5605-62DB-619C-F2B086C37F58}"/>
          </ac:spMkLst>
        </pc:spChg>
        <pc:spChg chg="add mod">
          <ac:chgData name="Justina Ojom" userId="cbdaed7d-8d45-4372-a16a-f3f8900c2f45" providerId="ADAL" clId="{0504AD2B-63C0-4C60-9F39-84F274FCFAC5}" dt="2023-03-03T15:57:19.991" v="9369"/>
          <ac:spMkLst>
            <pc:docMk/>
            <pc:sldMk cId="2261087277" sldId="272"/>
            <ac:spMk id="15" creationId="{779C2A33-8D68-7C5A-EBC9-FE1BE4C9EF01}"/>
          </ac:spMkLst>
        </pc:spChg>
        <pc:spChg chg="add mod">
          <ac:chgData name="Justina Ojom" userId="cbdaed7d-8d45-4372-a16a-f3f8900c2f45" providerId="ADAL" clId="{0504AD2B-63C0-4C60-9F39-84F274FCFAC5}" dt="2023-03-03T15:57:19.991" v="9369"/>
          <ac:spMkLst>
            <pc:docMk/>
            <pc:sldMk cId="2261087277" sldId="272"/>
            <ac:spMk id="16" creationId="{749E2FB7-AEB3-B024-9B52-98107A74866D}"/>
          </ac:spMkLst>
        </pc:spChg>
        <pc:spChg chg="mod">
          <ac:chgData name="Justina Ojom" userId="cbdaed7d-8d45-4372-a16a-f3f8900c2f45" providerId="ADAL" clId="{0504AD2B-63C0-4C60-9F39-84F274FCFAC5}" dt="2023-02-22T12:45:23.615" v="1752" actId="1076"/>
          <ac:spMkLst>
            <pc:docMk/>
            <pc:sldMk cId="2261087277" sldId="272"/>
            <ac:spMk id="26" creationId="{00000000-0000-0000-0000-000000000000}"/>
          </ac:spMkLst>
        </pc:spChg>
        <pc:spChg chg="mod">
          <ac:chgData name="Justina Ojom" userId="cbdaed7d-8d45-4372-a16a-f3f8900c2f45" providerId="ADAL" clId="{0504AD2B-63C0-4C60-9F39-84F274FCFAC5}" dt="2023-02-22T12:47:48.037" v="1801" actId="12788"/>
          <ac:spMkLst>
            <pc:docMk/>
            <pc:sldMk cId="2261087277" sldId="272"/>
            <ac:spMk id="28" creationId="{00000000-0000-0000-0000-000000000000}"/>
          </ac:spMkLst>
        </pc:spChg>
        <pc:spChg chg="mod">
          <ac:chgData name="Justina Ojom" userId="cbdaed7d-8d45-4372-a16a-f3f8900c2f45" providerId="ADAL" clId="{0504AD2B-63C0-4C60-9F39-84F274FCFAC5}" dt="2023-02-22T12:47:48.037" v="1801" actId="12788"/>
          <ac:spMkLst>
            <pc:docMk/>
            <pc:sldMk cId="2261087277" sldId="272"/>
            <ac:spMk id="29" creationId="{00000000-0000-0000-0000-000000000000}"/>
          </ac:spMkLst>
        </pc:spChg>
        <pc:spChg chg="del">
          <ac:chgData name="Justina Ojom" userId="cbdaed7d-8d45-4372-a16a-f3f8900c2f45" providerId="ADAL" clId="{0504AD2B-63C0-4C60-9F39-84F274FCFAC5}" dt="2023-02-22T12:29:39.819" v="1633" actId="478"/>
          <ac:spMkLst>
            <pc:docMk/>
            <pc:sldMk cId="2261087277" sldId="272"/>
            <ac:spMk id="75" creationId="{1389C66A-CA79-4B06-9759-C56D393F9D5A}"/>
          </ac:spMkLst>
        </pc:spChg>
        <pc:spChg chg="del">
          <ac:chgData name="Justina Ojom" userId="cbdaed7d-8d45-4372-a16a-f3f8900c2f45" providerId="ADAL" clId="{0504AD2B-63C0-4C60-9F39-84F274FCFAC5}" dt="2023-02-22T12:29:39.819" v="1633" actId="478"/>
          <ac:spMkLst>
            <pc:docMk/>
            <pc:sldMk cId="2261087277" sldId="272"/>
            <ac:spMk id="76" creationId="{3A3F320E-D226-41C3-8F33-178D4B3AA074}"/>
          </ac:spMkLst>
        </pc:spChg>
        <pc:spChg chg="del">
          <ac:chgData name="Justina Ojom" userId="cbdaed7d-8d45-4372-a16a-f3f8900c2f45" providerId="ADAL" clId="{0504AD2B-63C0-4C60-9F39-84F274FCFAC5}" dt="2023-02-22T12:29:39.819" v="1633" actId="478"/>
          <ac:spMkLst>
            <pc:docMk/>
            <pc:sldMk cId="2261087277" sldId="272"/>
            <ac:spMk id="77" creationId="{6A2A91DB-8C49-435A-B2EE-212542A14382}"/>
          </ac:spMkLst>
        </pc:spChg>
        <pc:spChg chg="del">
          <ac:chgData name="Justina Ojom" userId="cbdaed7d-8d45-4372-a16a-f3f8900c2f45" providerId="ADAL" clId="{0504AD2B-63C0-4C60-9F39-84F274FCFAC5}" dt="2023-02-22T12:29:39.819" v="1633" actId="478"/>
          <ac:spMkLst>
            <pc:docMk/>
            <pc:sldMk cId="2261087277" sldId="272"/>
            <ac:spMk id="78" creationId="{CFE61080-3115-4B29-816F-74415049BF13}"/>
          </ac:spMkLst>
        </pc:spChg>
        <pc:spChg chg="del">
          <ac:chgData name="Justina Ojom" userId="cbdaed7d-8d45-4372-a16a-f3f8900c2f45" providerId="ADAL" clId="{0504AD2B-63C0-4C60-9F39-84F274FCFAC5}" dt="2023-02-22T12:29:39.819" v="1633" actId="478"/>
          <ac:spMkLst>
            <pc:docMk/>
            <pc:sldMk cId="2261087277" sldId="272"/>
            <ac:spMk id="79" creationId="{39BAD070-8AD4-4E4C-A1EE-4917DA4D852C}"/>
          </ac:spMkLst>
        </pc:spChg>
        <pc:spChg chg="del">
          <ac:chgData name="Justina Ojom" userId="cbdaed7d-8d45-4372-a16a-f3f8900c2f45" providerId="ADAL" clId="{0504AD2B-63C0-4C60-9F39-84F274FCFAC5}" dt="2023-02-22T12:29:39.819" v="1633" actId="478"/>
          <ac:spMkLst>
            <pc:docMk/>
            <pc:sldMk cId="2261087277" sldId="272"/>
            <ac:spMk id="80" creationId="{D9E540B8-A55C-464B-928B-85DC18E2836F}"/>
          </ac:spMkLst>
        </pc:spChg>
        <pc:spChg chg="del">
          <ac:chgData name="Justina Ojom" userId="cbdaed7d-8d45-4372-a16a-f3f8900c2f45" providerId="ADAL" clId="{0504AD2B-63C0-4C60-9F39-84F274FCFAC5}" dt="2023-02-22T12:29:39.819" v="1633" actId="478"/>
          <ac:spMkLst>
            <pc:docMk/>
            <pc:sldMk cId="2261087277" sldId="272"/>
            <ac:spMk id="81" creationId="{BC91A4C5-5CE5-49BC-B441-429320D548D2}"/>
          </ac:spMkLst>
        </pc:spChg>
        <pc:spChg chg="del">
          <ac:chgData name="Justina Ojom" userId="cbdaed7d-8d45-4372-a16a-f3f8900c2f45" providerId="ADAL" clId="{0504AD2B-63C0-4C60-9F39-84F274FCFAC5}" dt="2023-02-22T12:29:39.819" v="1633" actId="478"/>
          <ac:spMkLst>
            <pc:docMk/>
            <pc:sldMk cId="2261087277" sldId="272"/>
            <ac:spMk id="82" creationId="{F858CFBE-D8DE-42C7-B018-1669E93FAB1C}"/>
          </ac:spMkLst>
        </pc:spChg>
        <pc:spChg chg="del">
          <ac:chgData name="Justina Ojom" userId="cbdaed7d-8d45-4372-a16a-f3f8900c2f45" providerId="ADAL" clId="{0504AD2B-63C0-4C60-9F39-84F274FCFAC5}" dt="2023-02-22T12:29:39.819" v="1633" actId="478"/>
          <ac:spMkLst>
            <pc:docMk/>
            <pc:sldMk cId="2261087277" sldId="272"/>
            <ac:spMk id="83" creationId="{6B72486B-6C42-4730-8C5B-A41E43EAC012}"/>
          </ac:spMkLst>
        </pc:spChg>
        <pc:spChg chg="mod">
          <ac:chgData name="Justina Ojom" userId="cbdaed7d-8d45-4372-a16a-f3f8900c2f45" providerId="ADAL" clId="{0504AD2B-63C0-4C60-9F39-84F274FCFAC5}" dt="2023-02-22T12:46:35.610" v="1775" actId="1076"/>
          <ac:spMkLst>
            <pc:docMk/>
            <pc:sldMk cId="2261087277" sldId="272"/>
            <ac:spMk id="111" creationId="{00000000-0000-0000-0000-000000000000}"/>
          </ac:spMkLst>
        </pc:spChg>
        <pc:spChg chg="mod">
          <ac:chgData name="Justina Ojom" userId="cbdaed7d-8d45-4372-a16a-f3f8900c2f45" providerId="ADAL" clId="{0504AD2B-63C0-4C60-9F39-84F274FCFAC5}" dt="2023-02-22T12:46:40.583" v="1777" actId="14100"/>
          <ac:spMkLst>
            <pc:docMk/>
            <pc:sldMk cId="2261087277" sldId="272"/>
            <ac:spMk id="112" creationId="{00000000-0000-0000-0000-000000000000}"/>
          </ac:spMkLst>
        </pc:spChg>
        <pc:spChg chg="mod">
          <ac:chgData name="Justina Ojom" userId="cbdaed7d-8d45-4372-a16a-f3f8900c2f45" providerId="ADAL" clId="{0504AD2B-63C0-4C60-9F39-84F274FCFAC5}" dt="2023-02-22T12:46:46.170" v="1780" actId="14100"/>
          <ac:spMkLst>
            <pc:docMk/>
            <pc:sldMk cId="2261087277" sldId="272"/>
            <ac:spMk id="113" creationId="{00000000-0000-0000-0000-000000000000}"/>
          </ac:spMkLst>
        </pc:spChg>
        <pc:spChg chg="mod">
          <ac:chgData name="Justina Ojom" userId="cbdaed7d-8d45-4372-a16a-f3f8900c2f45" providerId="ADAL" clId="{0504AD2B-63C0-4C60-9F39-84F274FCFAC5}" dt="2023-02-22T12:46:48.097" v="1781" actId="1076"/>
          <ac:spMkLst>
            <pc:docMk/>
            <pc:sldMk cId="2261087277" sldId="272"/>
            <ac:spMk id="114" creationId="{00000000-0000-0000-0000-000000000000}"/>
          </ac:spMkLst>
        </pc:spChg>
        <pc:spChg chg="mod">
          <ac:chgData name="Justina Ojom" userId="cbdaed7d-8d45-4372-a16a-f3f8900c2f45" providerId="ADAL" clId="{0504AD2B-63C0-4C60-9F39-84F274FCFAC5}" dt="2023-02-22T12:45:23.615" v="1752" actId="1076"/>
          <ac:spMkLst>
            <pc:docMk/>
            <pc:sldMk cId="2261087277" sldId="272"/>
            <ac:spMk id="115" creationId="{00000000-0000-0000-0000-000000000000}"/>
          </ac:spMkLst>
        </pc:spChg>
        <pc:spChg chg="mod">
          <ac:chgData name="Justina Ojom" userId="cbdaed7d-8d45-4372-a16a-f3f8900c2f45" providerId="ADAL" clId="{0504AD2B-63C0-4C60-9F39-84F274FCFAC5}" dt="2023-02-22T12:46:51.128" v="1782" actId="14100"/>
          <ac:spMkLst>
            <pc:docMk/>
            <pc:sldMk cId="2261087277" sldId="272"/>
            <ac:spMk id="116" creationId="{00000000-0000-0000-0000-000000000000}"/>
          </ac:spMkLst>
        </pc:spChg>
        <pc:spChg chg="mod">
          <ac:chgData name="Justina Ojom" userId="cbdaed7d-8d45-4372-a16a-f3f8900c2f45" providerId="ADAL" clId="{0504AD2B-63C0-4C60-9F39-84F274FCFAC5}" dt="2023-02-22T12:47:21.173" v="1794" actId="1076"/>
          <ac:spMkLst>
            <pc:docMk/>
            <pc:sldMk cId="2261087277" sldId="272"/>
            <ac:spMk id="117" creationId="{00000000-0000-0000-0000-000000000000}"/>
          </ac:spMkLst>
        </pc:spChg>
        <pc:spChg chg="mod">
          <ac:chgData name="Justina Ojom" userId="cbdaed7d-8d45-4372-a16a-f3f8900c2f45" providerId="ADAL" clId="{0504AD2B-63C0-4C60-9F39-84F274FCFAC5}" dt="2023-02-22T12:47:17.272" v="1792" actId="1076"/>
          <ac:spMkLst>
            <pc:docMk/>
            <pc:sldMk cId="2261087277" sldId="272"/>
            <ac:spMk id="118" creationId="{00000000-0000-0000-0000-000000000000}"/>
          </ac:spMkLst>
        </pc:spChg>
        <pc:spChg chg="mod">
          <ac:chgData name="Justina Ojom" userId="cbdaed7d-8d45-4372-a16a-f3f8900c2f45" providerId="ADAL" clId="{0504AD2B-63C0-4C60-9F39-84F274FCFAC5}" dt="2023-02-22T12:47:15.132" v="1791" actId="1076"/>
          <ac:spMkLst>
            <pc:docMk/>
            <pc:sldMk cId="2261087277" sldId="272"/>
            <ac:spMk id="119" creationId="{00000000-0000-0000-0000-000000000000}"/>
          </ac:spMkLst>
        </pc:spChg>
        <pc:spChg chg="mod">
          <ac:chgData name="Justina Ojom" userId="cbdaed7d-8d45-4372-a16a-f3f8900c2f45" providerId="ADAL" clId="{0504AD2B-63C0-4C60-9F39-84F274FCFAC5}" dt="2023-02-22T12:47:13.898" v="1790" actId="1076"/>
          <ac:spMkLst>
            <pc:docMk/>
            <pc:sldMk cId="2261087277" sldId="272"/>
            <ac:spMk id="120" creationId="{00000000-0000-0000-0000-000000000000}"/>
          </ac:spMkLst>
        </pc:spChg>
        <pc:spChg chg="mod">
          <ac:chgData name="Justina Ojom" userId="cbdaed7d-8d45-4372-a16a-f3f8900c2f45" providerId="ADAL" clId="{0504AD2B-63C0-4C60-9F39-84F274FCFAC5}" dt="2023-02-22T12:47:11.631" v="1789" actId="1076"/>
          <ac:spMkLst>
            <pc:docMk/>
            <pc:sldMk cId="2261087277" sldId="272"/>
            <ac:spMk id="121" creationId="{00000000-0000-0000-0000-000000000000}"/>
          </ac:spMkLst>
        </pc:spChg>
        <pc:spChg chg="mod">
          <ac:chgData name="Justina Ojom" userId="cbdaed7d-8d45-4372-a16a-f3f8900c2f45" providerId="ADAL" clId="{0504AD2B-63C0-4C60-9F39-84F274FCFAC5}" dt="2023-02-22T12:47:08.340" v="1787" actId="1076"/>
          <ac:spMkLst>
            <pc:docMk/>
            <pc:sldMk cId="2261087277" sldId="272"/>
            <ac:spMk id="123" creationId="{00000000-0000-0000-0000-000000000000}"/>
          </ac:spMkLst>
        </pc:spChg>
        <pc:spChg chg="mod">
          <ac:chgData name="Justina Ojom" userId="cbdaed7d-8d45-4372-a16a-f3f8900c2f45" providerId="ADAL" clId="{0504AD2B-63C0-4C60-9F39-84F274FCFAC5}" dt="2023-02-22T12:47:06.255" v="1786" actId="1076"/>
          <ac:spMkLst>
            <pc:docMk/>
            <pc:sldMk cId="2261087277" sldId="272"/>
            <ac:spMk id="158" creationId="{00000000-0000-0000-0000-000000000000}"/>
          </ac:spMkLst>
        </pc:spChg>
        <pc:spChg chg="mod">
          <ac:chgData name="Justina Ojom" userId="cbdaed7d-8d45-4372-a16a-f3f8900c2f45" providerId="ADAL" clId="{0504AD2B-63C0-4C60-9F39-84F274FCFAC5}" dt="2023-02-22T12:46:28.014" v="1773" actId="1076"/>
          <ac:spMkLst>
            <pc:docMk/>
            <pc:sldMk cId="2261087277" sldId="272"/>
            <ac:spMk id="167" creationId="{00000000-0000-0000-0000-000000000000}"/>
          </ac:spMkLst>
        </pc:spChg>
        <pc:spChg chg="mod">
          <ac:chgData name="Justina Ojom" userId="cbdaed7d-8d45-4372-a16a-f3f8900c2f45" providerId="ADAL" clId="{0504AD2B-63C0-4C60-9F39-84F274FCFAC5}" dt="2023-02-22T12:46:25.396" v="1772" actId="1076"/>
          <ac:spMkLst>
            <pc:docMk/>
            <pc:sldMk cId="2261087277" sldId="272"/>
            <ac:spMk id="168" creationId="{00000000-0000-0000-0000-000000000000}"/>
          </ac:spMkLst>
        </pc:spChg>
        <pc:spChg chg="mod">
          <ac:chgData name="Justina Ojom" userId="cbdaed7d-8d45-4372-a16a-f3f8900c2f45" providerId="ADAL" clId="{0504AD2B-63C0-4C60-9F39-84F274FCFAC5}" dt="2023-02-22T12:46:23.214" v="1771" actId="1076"/>
          <ac:spMkLst>
            <pc:docMk/>
            <pc:sldMk cId="2261087277" sldId="272"/>
            <ac:spMk id="169" creationId="{00000000-0000-0000-0000-000000000000}"/>
          </ac:spMkLst>
        </pc:spChg>
        <pc:spChg chg="mod">
          <ac:chgData name="Justina Ojom" userId="cbdaed7d-8d45-4372-a16a-f3f8900c2f45" providerId="ADAL" clId="{0504AD2B-63C0-4C60-9F39-84F274FCFAC5}" dt="2023-02-22T12:46:19.184" v="1770" actId="1076"/>
          <ac:spMkLst>
            <pc:docMk/>
            <pc:sldMk cId="2261087277" sldId="272"/>
            <ac:spMk id="170" creationId="{00000000-0000-0000-0000-000000000000}"/>
          </ac:spMkLst>
        </pc:spChg>
        <pc:spChg chg="mod">
          <ac:chgData name="Justina Ojom" userId="cbdaed7d-8d45-4372-a16a-f3f8900c2f45" providerId="ADAL" clId="{0504AD2B-63C0-4C60-9F39-84F274FCFAC5}" dt="2023-02-22T12:45:23.615" v="1752" actId="1076"/>
          <ac:spMkLst>
            <pc:docMk/>
            <pc:sldMk cId="2261087277" sldId="272"/>
            <ac:spMk id="171" creationId="{00000000-0000-0000-0000-000000000000}"/>
          </ac:spMkLst>
        </pc:spChg>
        <pc:spChg chg="mod">
          <ac:chgData name="Justina Ojom" userId="cbdaed7d-8d45-4372-a16a-f3f8900c2f45" providerId="ADAL" clId="{0504AD2B-63C0-4C60-9F39-84F274FCFAC5}" dt="2023-02-22T12:46:16.281" v="1769" actId="1076"/>
          <ac:spMkLst>
            <pc:docMk/>
            <pc:sldMk cId="2261087277" sldId="272"/>
            <ac:spMk id="172" creationId="{00000000-0000-0000-0000-000000000000}"/>
          </ac:spMkLst>
        </pc:spChg>
        <pc:spChg chg="mod">
          <ac:chgData name="Justina Ojom" userId="cbdaed7d-8d45-4372-a16a-f3f8900c2f45" providerId="ADAL" clId="{0504AD2B-63C0-4C60-9F39-84F274FCFAC5}" dt="2023-02-22T12:46:14.146" v="1768" actId="14100"/>
          <ac:spMkLst>
            <pc:docMk/>
            <pc:sldMk cId="2261087277" sldId="272"/>
            <ac:spMk id="173" creationId="{00000000-0000-0000-0000-000000000000}"/>
          </ac:spMkLst>
        </pc:spChg>
        <pc:spChg chg="mod">
          <ac:chgData name="Justina Ojom" userId="cbdaed7d-8d45-4372-a16a-f3f8900c2f45" providerId="ADAL" clId="{0504AD2B-63C0-4C60-9F39-84F274FCFAC5}" dt="2023-02-22T12:46:09.354" v="1766" actId="1076"/>
          <ac:spMkLst>
            <pc:docMk/>
            <pc:sldMk cId="2261087277" sldId="272"/>
            <ac:spMk id="174" creationId="{00000000-0000-0000-0000-000000000000}"/>
          </ac:spMkLst>
        </pc:spChg>
        <pc:spChg chg="mod">
          <ac:chgData name="Justina Ojom" userId="cbdaed7d-8d45-4372-a16a-f3f8900c2f45" providerId="ADAL" clId="{0504AD2B-63C0-4C60-9F39-84F274FCFAC5}" dt="2023-02-22T12:46:06.898" v="1765" actId="1076"/>
          <ac:spMkLst>
            <pc:docMk/>
            <pc:sldMk cId="2261087277" sldId="272"/>
            <ac:spMk id="175" creationId="{00000000-0000-0000-0000-000000000000}"/>
          </ac:spMkLst>
        </pc:spChg>
        <pc:spChg chg="mod">
          <ac:chgData name="Justina Ojom" userId="cbdaed7d-8d45-4372-a16a-f3f8900c2f45" providerId="ADAL" clId="{0504AD2B-63C0-4C60-9F39-84F274FCFAC5}" dt="2023-02-22T12:47:31.559" v="1798" actId="1076"/>
          <ac:spMkLst>
            <pc:docMk/>
            <pc:sldMk cId="2261087277" sldId="272"/>
            <ac:spMk id="176" creationId="{00000000-0000-0000-0000-000000000000}"/>
          </ac:spMkLst>
        </pc:spChg>
        <pc:spChg chg="mod">
          <ac:chgData name="Justina Ojom" userId="cbdaed7d-8d45-4372-a16a-f3f8900c2f45" providerId="ADAL" clId="{0504AD2B-63C0-4C60-9F39-84F274FCFAC5}" dt="2023-02-22T12:46:02.416" v="1763" actId="1076"/>
          <ac:spMkLst>
            <pc:docMk/>
            <pc:sldMk cId="2261087277" sldId="272"/>
            <ac:spMk id="177" creationId="{00000000-0000-0000-0000-000000000000}"/>
          </ac:spMkLst>
        </pc:spChg>
        <pc:spChg chg="mod">
          <ac:chgData name="Justina Ojom" userId="cbdaed7d-8d45-4372-a16a-f3f8900c2f45" providerId="ADAL" clId="{0504AD2B-63C0-4C60-9F39-84F274FCFAC5}" dt="2023-02-22T12:47:29.444" v="1797" actId="1076"/>
          <ac:spMkLst>
            <pc:docMk/>
            <pc:sldMk cId="2261087277" sldId="272"/>
            <ac:spMk id="178" creationId="{00000000-0000-0000-0000-000000000000}"/>
          </ac:spMkLst>
        </pc:spChg>
        <pc:spChg chg="mod">
          <ac:chgData name="Justina Ojom" userId="cbdaed7d-8d45-4372-a16a-f3f8900c2f45" providerId="ADAL" clId="{0504AD2B-63C0-4C60-9F39-84F274FCFAC5}" dt="2023-02-22T12:47:26.497" v="1796" actId="1076"/>
          <ac:spMkLst>
            <pc:docMk/>
            <pc:sldMk cId="2261087277" sldId="272"/>
            <ac:spMk id="179" creationId="{00000000-0000-0000-0000-000000000000}"/>
          </ac:spMkLst>
        </pc:spChg>
        <pc:spChg chg="mod">
          <ac:chgData name="Justina Ojom" userId="cbdaed7d-8d45-4372-a16a-f3f8900c2f45" providerId="ADAL" clId="{0504AD2B-63C0-4C60-9F39-84F274FCFAC5}" dt="2023-02-22T12:47:39.539" v="1799" actId="1076"/>
          <ac:spMkLst>
            <pc:docMk/>
            <pc:sldMk cId="2261087277" sldId="272"/>
            <ac:spMk id="180" creationId="{00000000-0000-0000-0000-000000000000}"/>
          </ac:spMkLst>
        </pc:spChg>
        <pc:grpChg chg="mod">
          <ac:chgData name="Justina Ojom" userId="cbdaed7d-8d45-4372-a16a-f3f8900c2f45" providerId="ADAL" clId="{0504AD2B-63C0-4C60-9F39-84F274FCFAC5}" dt="2023-02-22T12:47:48.037" v="1801" actId="12788"/>
          <ac:grpSpMkLst>
            <pc:docMk/>
            <pc:sldMk cId="2261087277" sldId="272"/>
            <ac:grpSpMk id="166" creationId="{00000000-0000-0000-0000-000000000000}"/>
          </ac:grpSpMkLst>
        </pc:grpChg>
      </pc:sldChg>
      <pc:sldChg chg="addSp delSp modSp mod modClrScheme delCm chgLayout">
        <pc:chgData name="Justina Ojom" userId="cbdaed7d-8d45-4372-a16a-f3f8900c2f45" providerId="ADAL" clId="{0504AD2B-63C0-4C60-9F39-84F274FCFAC5}" dt="2023-03-03T15:57:51.561" v="9380" actId="207"/>
        <pc:sldMkLst>
          <pc:docMk/>
          <pc:sldMk cId="281271675" sldId="273"/>
        </pc:sldMkLst>
        <pc:spChg chg="del">
          <ac:chgData name="Justina Ojom" userId="cbdaed7d-8d45-4372-a16a-f3f8900c2f45" providerId="ADAL" clId="{0504AD2B-63C0-4C60-9F39-84F274FCFAC5}" dt="2023-02-22T11:40:15.473" v="1043" actId="478"/>
          <ac:spMkLst>
            <pc:docMk/>
            <pc:sldMk cId="281271675" sldId="273"/>
            <ac:spMk id="2" creationId="{00000000-0000-0000-0000-000000000000}"/>
          </ac:spMkLst>
        </pc:spChg>
        <pc:spChg chg="add mod">
          <ac:chgData name="Justina Ojom" userId="cbdaed7d-8d45-4372-a16a-f3f8900c2f45" providerId="ADAL" clId="{0504AD2B-63C0-4C60-9F39-84F274FCFAC5}" dt="2023-03-03T15:57:49.070" v="9379"/>
          <ac:spMkLst>
            <pc:docMk/>
            <pc:sldMk cId="281271675" sldId="273"/>
            <ac:spMk id="2" creationId="{0A7F018C-D6EA-3892-05A5-2F6A82048E48}"/>
          </ac:spMkLst>
        </pc:spChg>
        <pc:spChg chg="add mod">
          <ac:chgData name="Justina Ojom" userId="cbdaed7d-8d45-4372-a16a-f3f8900c2f45" providerId="ADAL" clId="{0504AD2B-63C0-4C60-9F39-84F274FCFAC5}" dt="2023-02-22T11:41:27.934" v="1132" actId="20577"/>
          <ac:spMkLst>
            <pc:docMk/>
            <pc:sldMk cId="281271675" sldId="273"/>
            <ac:spMk id="3" creationId="{1E75D56D-561F-AD0D-B53D-9947A5526E3F}"/>
          </ac:spMkLst>
        </pc:spChg>
        <pc:spChg chg="add mod">
          <ac:chgData name="Justina Ojom" userId="cbdaed7d-8d45-4372-a16a-f3f8900c2f45" providerId="ADAL" clId="{0504AD2B-63C0-4C60-9F39-84F274FCFAC5}" dt="2023-03-03T15:57:49.070" v="9379"/>
          <ac:spMkLst>
            <pc:docMk/>
            <pc:sldMk cId="281271675" sldId="273"/>
            <ac:spMk id="4" creationId="{590A422C-0DD2-77CC-E588-75D0039CB763}"/>
          </ac:spMkLst>
        </pc:spChg>
        <pc:spChg chg="mod">
          <ac:chgData name="Justina Ojom" userId="cbdaed7d-8d45-4372-a16a-f3f8900c2f45" providerId="ADAL" clId="{0504AD2B-63C0-4C60-9F39-84F274FCFAC5}" dt="2023-02-22T11:44:26.597" v="1187" actId="1076"/>
          <ac:spMkLst>
            <pc:docMk/>
            <pc:sldMk cId="281271675" sldId="273"/>
            <ac:spMk id="5" creationId="{C513FAA4-8C17-1649-BC6A-6D590B1029B4}"/>
          </ac:spMkLst>
        </pc:spChg>
        <pc:spChg chg="add mod">
          <ac:chgData name="Justina Ojom" userId="cbdaed7d-8d45-4372-a16a-f3f8900c2f45" providerId="ADAL" clId="{0504AD2B-63C0-4C60-9F39-84F274FCFAC5}" dt="2023-02-22T11:40:30.778" v="1071" actId="20577"/>
          <ac:spMkLst>
            <pc:docMk/>
            <pc:sldMk cId="281271675" sldId="273"/>
            <ac:spMk id="6" creationId="{DB167FBF-219C-5307-9B46-04188358A056}"/>
          </ac:spMkLst>
        </pc:spChg>
        <pc:spChg chg="add mod">
          <ac:chgData name="Justina Ojom" userId="cbdaed7d-8d45-4372-a16a-f3f8900c2f45" providerId="ADAL" clId="{0504AD2B-63C0-4C60-9F39-84F274FCFAC5}" dt="2023-03-03T15:57:49.070" v="9379"/>
          <ac:spMkLst>
            <pc:docMk/>
            <pc:sldMk cId="281271675" sldId="273"/>
            <ac:spMk id="7" creationId="{F8F6AC4D-E362-E129-A160-9DF185167D0A}"/>
          </ac:spMkLst>
        </pc:spChg>
        <pc:spChg chg="add mod">
          <ac:chgData name="Justina Ojom" userId="cbdaed7d-8d45-4372-a16a-f3f8900c2f45" providerId="ADAL" clId="{0504AD2B-63C0-4C60-9F39-84F274FCFAC5}" dt="2023-03-03T15:57:49.070" v="9379"/>
          <ac:spMkLst>
            <pc:docMk/>
            <pc:sldMk cId="281271675" sldId="273"/>
            <ac:spMk id="8" creationId="{70BE547D-5259-713A-25B3-221EA680F96F}"/>
          </ac:spMkLst>
        </pc:spChg>
        <pc:spChg chg="add mod">
          <ac:chgData name="Justina Ojom" userId="cbdaed7d-8d45-4372-a16a-f3f8900c2f45" providerId="ADAL" clId="{0504AD2B-63C0-4C60-9F39-84F274FCFAC5}" dt="2023-03-03T15:57:49.070" v="9379"/>
          <ac:spMkLst>
            <pc:docMk/>
            <pc:sldMk cId="281271675" sldId="273"/>
            <ac:spMk id="9" creationId="{E1320278-646A-F219-22A1-F8C527DCEA7E}"/>
          </ac:spMkLst>
        </pc:spChg>
        <pc:spChg chg="add mod">
          <ac:chgData name="Justina Ojom" userId="cbdaed7d-8d45-4372-a16a-f3f8900c2f45" providerId="ADAL" clId="{0504AD2B-63C0-4C60-9F39-84F274FCFAC5}" dt="2023-03-03T15:57:51.561" v="9380" actId="207"/>
          <ac:spMkLst>
            <pc:docMk/>
            <pc:sldMk cId="281271675" sldId="273"/>
            <ac:spMk id="10" creationId="{53AADFE2-10BF-07AA-C341-DEE434146CF9}"/>
          </ac:spMkLst>
        </pc:spChg>
        <pc:spChg chg="del mod">
          <ac:chgData name="Justina Ojom" userId="cbdaed7d-8d45-4372-a16a-f3f8900c2f45" providerId="ADAL" clId="{0504AD2B-63C0-4C60-9F39-84F274FCFAC5}" dt="2023-02-22T11:42:17.608" v="1141" actId="478"/>
          <ac:spMkLst>
            <pc:docMk/>
            <pc:sldMk cId="281271675" sldId="273"/>
            <ac:spMk id="12" creationId="{068E56AF-7060-C634-0650-5F892FF8AEEB}"/>
          </ac:spMkLst>
        </pc:spChg>
        <pc:spChg chg="mod">
          <ac:chgData name="Justina Ojom" userId="cbdaed7d-8d45-4372-a16a-f3f8900c2f45" providerId="ADAL" clId="{0504AD2B-63C0-4C60-9F39-84F274FCFAC5}" dt="2023-02-22T11:44:26.597" v="1187" actId="1076"/>
          <ac:spMkLst>
            <pc:docMk/>
            <pc:sldMk cId="281271675" sldId="273"/>
            <ac:spMk id="27" creationId="{00000000-0000-0000-0000-000000000000}"/>
          </ac:spMkLst>
        </pc:spChg>
        <pc:spChg chg="mod">
          <ac:chgData name="Justina Ojom" userId="cbdaed7d-8d45-4372-a16a-f3f8900c2f45" providerId="ADAL" clId="{0504AD2B-63C0-4C60-9F39-84F274FCFAC5}" dt="2023-02-22T11:44:16.756" v="1184" actId="1076"/>
          <ac:spMkLst>
            <pc:docMk/>
            <pc:sldMk cId="281271675" sldId="273"/>
            <ac:spMk id="28" creationId="{00000000-0000-0000-0000-000000000000}"/>
          </ac:spMkLst>
        </pc:spChg>
        <pc:spChg chg="del">
          <ac:chgData name="Justina Ojom" userId="cbdaed7d-8d45-4372-a16a-f3f8900c2f45" providerId="ADAL" clId="{0504AD2B-63C0-4C60-9F39-84F274FCFAC5}" dt="2023-02-22T11:40:34.185" v="1072" actId="478"/>
          <ac:spMkLst>
            <pc:docMk/>
            <pc:sldMk cId="281271675" sldId="273"/>
            <ac:spMk id="29" creationId="{00000000-0000-0000-0000-000000000000}"/>
          </ac:spMkLst>
        </pc:spChg>
        <pc:spChg chg="del">
          <ac:chgData name="Justina Ojom" userId="cbdaed7d-8d45-4372-a16a-f3f8900c2f45" providerId="ADAL" clId="{0504AD2B-63C0-4C60-9F39-84F274FCFAC5}" dt="2023-02-22T12:29:55.361" v="1641" actId="478"/>
          <ac:spMkLst>
            <pc:docMk/>
            <pc:sldMk cId="281271675" sldId="273"/>
            <ac:spMk id="30" creationId="{7552F610-1F46-4240-9157-585B43620BE1}"/>
          </ac:spMkLst>
        </pc:spChg>
        <pc:spChg chg="add del mod">
          <ac:chgData name="Justina Ojom" userId="cbdaed7d-8d45-4372-a16a-f3f8900c2f45" providerId="ADAL" clId="{0504AD2B-63C0-4C60-9F39-84F274FCFAC5}" dt="2023-02-22T11:41:29.238" v="1133" actId="21"/>
          <ac:spMkLst>
            <pc:docMk/>
            <pc:sldMk cId="281271675" sldId="273"/>
            <ac:spMk id="31" creationId="{422C1EAF-61B8-C3FA-F9D3-9A91EA02FF85}"/>
          </ac:spMkLst>
        </pc:spChg>
        <pc:spChg chg="add mod">
          <ac:chgData name="Justina Ojom" userId="cbdaed7d-8d45-4372-a16a-f3f8900c2f45" providerId="ADAL" clId="{0504AD2B-63C0-4C60-9F39-84F274FCFAC5}" dt="2023-02-22T11:44:12.505" v="1183" actId="1076"/>
          <ac:spMkLst>
            <pc:docMk/>
            <pc:sldMk cId="281271675" sldId="273"/>
            <ac:spMk id="32" creationId="{8C42CE55-B5F7-E11A-5084-1A6A7B03B72B}"/>
          </ac:spMkLst>
        </pc:spChg>
        <pc:spChg chg="mod">
          <ac:chgData name="Justina Ojom" userId="cbdaed7d-8d45-4372-a16a-f3f8900c2f45" providerId="ADAL" clId="{0504AD2B-63C0-4C60-9F39-84F274FCFAC5}" dt="2023-02-22T11:44:26.597" v="1187" actId="1076"/>
          <ac:spMkLst>
            <pc:docMk/>
            <pc:sldMk cId="281271675" sldId="273"/>
            <ac:spMk id="33" creationId="{00000000-0000-0000-0000-000000000000}"/>
          </ac:spMkLst>
        </pc:spChg>
        <pc:spChg chg="add mod">
          <ac:chgData name="Justina Ojom" userId="cbdaed7d-8d45-4372-a16a-f3f8900c2f45" providerId="ADAL" clId="{0504AD2B-63C0-4C60-9F39-84F274FCFAC5}" dt="2023-02-22T11:44:12.505" v="1183" actId="1076"/>
          <ac:spMkLst>
            <pc:docMk/>
            <pc:sldMk cId="281271675" sldId="273"/>
            <ac:spMk id="34" creationId="{99D9B379-F6D4-5B96-F7A5-5E3D56AA6A5E}"/>
          </ac:spMkLst>
        </pc:spChg>
        <pc:spChg chg="mod">
          <ac:chgData name="Justina Ojom" userId="cbdaed7d-8d45-4372-a16a-f3f8900c2f45" providerId="ADAL" clId="{0504AD2B-63C0-4C60-9F39-84F274FCFAC5}" dt="2023-02-22T11:44:26.597" v="1187" actId="1076"/>
          <ac:spMkLst>
            <pc:docMk/>
            <pc:sldMk cId="281271675" sldId="273"/>
            <ac:spMk id="35" creationId="{00000000-0000-0000-0000-000000000000}"/>
          </ac:spMkLst>
        </pc:spChg>
        <pc:spChg chg="del">
          <ac:chgData name="Justina Ojom" userId="cbdaed7d-8d45-4372-a16a-f3f8900c2f45" providerId="ADAL" clId="{0504AD2B-63C0-4C60-9F39-84F274FCFAC5}" dt="2023-02-22T12:29:55.361" v="1641" actId="478"/>
          <ac:spMkLst>
            <pc:docMk/>
            <pc:sldMk cId="281271675" sldId="273"/>
            <ac:spMk id="38" creationId="{61402D71-3C36-4CC2-B7B9-B05A033ABF81}"/>
          </ac:spMkLst>
        </pc:spChg>
        <pc:spChg chg="del">
          <ac:chgData name="Justina Ojom" userId="cbdaed7d-8d45-4372-a16a-f3f8900c2f45" providerId="ADAL" clId="{0504AD2B-63C0-4C60-9F39-84F274FCFAC5}" dt="2023-02-22T12:29:55.361" v="1641" actId="478"/>
          <ac:spMkLst>
            <pc:docMk/>
            <pc:sldMk cId="281271675" sldId="273"/>
            <ac:spMk id="40" creationId="{5DDD0114-483D-451F-9E25-0DACD6103D62}"/>
          </ac:spMkLst>
        </pc:spChg>
        <pc:spChg chg="del">
          <ac:chgData name="Justina Ojom" userId="cbdaed7d-8d45-4372-a16a-f3f8900c2f45" providerId="ADAL" clId="{0504AD2B-63C0-4C60-9F39-84F274FCFAC5}" dt="2023-02-22T12:29:55.361" v="1641" actId="478"/>
          <ac:spMkLst>
            <pc:docMk/>
            <pc:sldMk cId="281271675" sldId="273"/>
            <ac:spMk id="41" creationId="{AA2EBC16-D964-4667-924F-93696C375C2B}"/>
          </ac:spMkLst>
        </pc:spChg>
        <pc:spChg chg="del">
          <ac:chgData name="Justina Ojom" userId="cbdaed7d-8d45-4372-a16a-f3f8900c2f45" providerId="ADAL" clId="{0504AD2B-63C0-4C60-9F39-84F274FCFAC5}" dt="2023-02-22T12:29:55.361" v="1641" actId="478"/>
          <ac:spMkLst>
            <pc:docMk/>
            <pc:sldMk cId="281271675" sldId="273"/>
            <ac:spMk id="42" creationId="{77C45548-B7BD-434A-8F3D-B67A88BCECC9}"/>
          </ac:spMkLst>
        </pc:spChg>
        <pc:spChg chg="mod">
          <ac:chgData name="Justina Ojom" userId="cbdaed7d-8d45-4372-a16a-f3f8900c2f45" providerId="ADAL" clId="{0504AD2B-63C0-4C60-9F39-84F274FCFAC5}" dt="2023-02-22T11:45:21.025" v="1190" actId="207"/>
          <ac:spMkLst>
            <pc:docMk/>
            <pc:sldMk cId="281271675" sldId="273"/>
            <ac:spMk id="43" creationId="{00000000-0000-0000-0000-000000000000}"/>
          </ac:spMkLst>
        </pc:spChg>
        <pc:spChg chg="mod">
          <ac:chgData name="Justina Ojom" userId="cbdaed7d-8d45-4372-a16a-f3f8900c2f45" providerId="ADAL" clId="{0504AD2B-63C0-4C60-9F39-84F274FCFAC5}" dt="2023-02-22T11:45:21.025" v="1190" actId="207"/>
          <ac:spMkLst>
            <pc:docMk/>
            <pc:sldMk cId="281271675" sldId="273"/>
            <ac:spMk id="44" creationId="{00000000-0000-0000-0000-000000000000}"/>
          </ac:spMkLst>
        </pc:spChg>
        <pc:spChg chg="del">
          <ac:chgData name="Justina Ojom" userId="cbdaed7d-8d45-4372-a16a-f3f8900c2f45" providerId="ADAL" clId="{0504AD2B-63C0-4C60-9F39-84F274FCFAC5}" dt="2023-02-22T12:29:55.361" v="1641" actId="478"/>
          <ac:spMkLst>
            <pc:docMk/>
            <pc:sldMk cId="281271675" sldId="273"/>
            <ac:spMk id="45" creationId="{8E2F422B-901F-423E-A69C-942A434284D6}"/>
          </ac:spMkLst>
        </pc:spChg>
        <pc:spChg chg="del">
          <ac:chgData name="Justina Ojom" userId="cbdaed7d-8d45-4372-a16a-f3f8900c2f45" providerId="ADAL" clId="{0504AD2B-63C0-4C60-9F39-84F274FCFAC5}" dt="2023-02-22T12:29:55.361" v="1641" actId="478"/>
          <ac:spMkLst>
            <pc:docMk/>
            <pc:sldMk cId="281271675" sldId="273"/>
            <ac:spMk id="46" creationId="{0DF62260-4E79-4C31-A6D3-029C545A781E}"/>
          </ac:spMkLst>
        </pc:spChg>
        <pc:spChg chg="del">
          <ac:chgData name="Justina Ojom" userId="cbdaed7d-8d45-4372-a16a-f3f8900c2f45" providerId="ADAL" clId="{0504AD2B-63C0-4C60-9F39-84F274FCFAC5}" dt="2023-02-22T12:29:55.361" v="1641" actId="478"/>
          <ac:spMkLst>
            <pc:docMk/>
            <pc:sldMk cId="281271675" sldId="273"/>
            <ac:spMk id="47" creationId="{9D081352-3850-4773-B841-F40F3D4D54E9}"/>
          </ac:spMkLst>
        </pc:spChg>
        <pc:spChg chg="del">
          <ac:chgData name="Justina Ojom" userId="cbdaed7d-8d45-4372-a16a-f3f8900c2f45" providerId="ADAL" clId="{0504AD2B-63C0-4C60-9F39-84F274FCFAC5}" dt="2023-02-22T12:29:55.361" v="1641" actId="478"/>
          <ac:spMkLst>
            <pc:docMk/>
            <pc:sldMk cId="281271675" sldId="273"/>
            <ac:spMk id="48" creationId="{C4287965-30B1-42B5-9131-65DF704C5112}"/>
          </ac:spMkLst>
        </pc:spChg>
        <pc:spChg chg="del mod">
          <ac:chgData name="Justina Ojom" userId="cbdaed7d-8d45-4372-a16a-f3f8900c2f45" providerId="ADAL" clId="{0504AD2B-63C0-4C60-9F39-84F274FCFAC5}" dt="2023-02-22T11:42:17.608" v="1141" actId="478"/>
          <ac:spMkLst>
            <pc:docMk/>
            <pc:sldMk cId="281271675" sldId="273"/>
            <ac:spMk id="50" creationId="{D817134F-0600-333A-0FF1-FAE0EDAB70EF}"/>
          </ac:spMkLst>
        </pc:spChg>
        <pc:spChg chg="del mod">
          <ac:chgData name="Justina Ojom" userId="cbdaed7d-8d45-4372-a16a-f3f8900c2f45" providerId="ADAL" clId="{0504AD2B-63C0-4C60-9F39-84F274FCFAC5}" dt="2023-02-22T11:42:17.608" v="1141" actId="478"/>
          <ac:spMkLst>
            <pc:docMk/>
            <pc:sldMk cId="281271675" sldId="273"/>
            <ac:spMk id="51" creationId="{2661CD3B-E15E-A4CB-3FA2-481365F5A066}"/>
          </ac:spMkLst>
        </pc:spChg>
        <pc:spChg chg="add mod">
          <ac:chgData name="Justina Ojom" userId="cbdaed7d-8d45-4372-a16a-f3f8900c2f45" providerId="ADAL" clId="{0504AD2B-63C0-4C60-9F39-84F274FCFAC5}" dt="2023-02-22T11:44:12.505" v="1183" actId="1076"/>
          <ac:spMkLst>
            <pc:docMk/>
            <pc:sldMk cId="281271675" sldId="273"/>
            <ac:spMk id="52" creationId="{08981994-E7AB-CE61-612A-EF1DEC16346E}"/>
          </ac:spMkLst>
        </pc:spChg>
        <pc:spChg chg="del mod">
          <ac:chgData name="Justina Ojom" userId="cbdaed7d-8d45-4372-a16a-f3f8900c2f45" providerId="ADAL" clId="{0504AD2B-63C0-4C60-9F39-84F274FCFAC5}" dt="2023-02-22T11:42:17.608" v="1141" actId="478"/>
          <ac:spMkLst>
            <pc:docMk/>
            <pc:sldMk cId="281271675" sldId="273"/>
            <ac:spMk id="53" creationId="{3D12F8BE-6B97-A39E-2FD4-D33F77907237}"/>
          </ac:spMkLst>
        </pc:spChg>
        <pc:spChg chg="del mod">
          <ac:chgData name="Justina Ojom" userId="cbdaed7d-8d45-4372-a16a-f3f8900c2f45" providerId="ADAL" clId="{0504AD2B-63C0-4C60-9F39-84F274FCFAC5}" dt="2023-02-22T11:42:17.608" v="1141" actId="478"/>
          <ac:spMkLst>
            <pc:docMk/>
            <pc:sldMk cId="281271675" sldId="273"/>
            <ac:spMk id="60" creationId="{AD87EC28-0B91-7B0A-4508-C92EBBC5A540}"/>
          </ac:spMkLst>
        </pc:spChg>
        <pc:spChg chg="add mod">
          <ac:chgData name="Justina Ojom" userId="cbdaed7d-8d45-4372-a16a-f3f8900c2f45" providerId="ADAL" clId="{0504AD2B-63C0-4C60-9F39-84F274FCFAC5}" dt="2023-02-22T11:44:12.505" v="1183" actId="1076"/>
          <ac:spMkLst>
            <pc:docMk/>
            <pc:sldMk cId="281271675" sldId="273"/>
            <ac:spMk id="61" creationId="{73E94F37-CCA6-4424-FD3B-E321ECC3C4FD}"/>
          </ac:spMkLst>
        </pc:spChg>
        <pc:spChg chg="add mod">
          <ac:chgData name="Justina Ojom" userId="cbdaed7d-8d45-4372-a16a-f3f8900c2f45" providerId="ADAL" clId="{0504AD2B-63C0-4C60-9F39-84F274FCFAC5}" dt="2023-02-22T11:44:12.505" v="1183" actId="1076"/>
          <ac:spMkLst>
            <pc:docMk/>
            <pc:sldMk cId="281271675" sldId="273"/>
            <ac:spMk id="62" creationId="{3A402269-AF1D-7517-7BC0-86306080DD19}"/>
          </ac:spMkLst>
        </pc:spChg>
        <pc:spChg chg="add mod">
          <ac:chgData name="Justina Ojom" userId="cbdaed7d-8d45-4372-a16a-f3f8900c2f45" providerId="ADAL" clId="{0504AD2B-63C0-4C60-9F39-84F274FCFAC5}" dt="2023-02-22T11:44:12.505" v="1183" actId="1076"/>
          <ac:spMkLst>
            <pc:docMk/>
            <pc:sldMk cId="281271675" sldId="273"/>
            <ac:spMk id="63" creationId="{AAC81B9B-5614-584C-184A-218BA13E5AA0}"/>
          </ac:spMkLst>
        </pc:spChg>
        <pc:spChg chg="add mod">
          <ac:chgData name="Justina Ojom" userId="cbdaed7d-8d45-4372-a16a-f3f8900c2f45" providerId="ADAL" clId="{0504AD2B-63C0-4C60-9F39-84F274FCFAC5}" dt="2023-02-22T11:44:12.505" v="1183" actId="1076"/>
          <ac:spMkLst>
            <pc:docMk/>
            <pc:sldMk cId="281271675" sldId="273"/>
            <ac:spMk id="64" creationId="{27F9A710-C1CE-5F44-18A1-8ADA1C4D333F}"/>
          </ac:spMkLst>
        </pc:spChg>
        <pc:grpChg chg="del mod">
          <ac:chgData name="Justina Ojom" userId="cbdaed7d-8d45-4372-a16a-f3f8900c2f45" providerId="ADAL" clId="{0504AD2B-63C0-4C60-9F39-84F274FCFAC5}" dt="2023-02-22T11:42:17.608" v="1141" actId="478"/>
          <ac:grpSpMkLst>
            <pc:docMk/>
            <pc:sldMk cId="281271675" sldId="273"/>
            <ac:grpSpMk id="4" creationId="{CF3D60B1-2D83-5C67-12F6-CEA3708B4702}"/>
          </ac:grpSpMkLst>
        </pc:grpChg>
        <pc:grpChg chg="del">
          <ac:chgData name="Justina Ojom" userId="cbdaed7d-8d45-4372-a16a-f3f8900c2f45" providerId="ADAL" clId="{0504AD2B-63C0-4C60-9F39-84F274FCFAC5}" dt="2023-02-22T11:40:47.249" v="1101" actId="478"/>
          <ac:grpSpMkLst>
            <pc:docMk/>
            <pc:sldMk cId="281271675" sldId="273"/>
            <ac:grpSpMk id="13" creationId="{9E5E9B71-53AF-1DEB-97E1-64D339A19AE0}"/>
          </ac:grpSpMkLst>
        </pc:grpChg>
        <pc:grpChg chg="del">
          <ac:chgData name="Justina Ojom" userId="cbdaed7d-8d45-4372-a16a-f3f8900c2f45" providerId="ADAL" clId="{0504AD2B-63C0-4C60-9F39-84F274FCFAC5}" dt="2023-02-22T11:40:47.862" v="1102" actId="478"/>
          <ac:grpSpMkLst>
            <pc:docMk/>
            <pc:sldMk cId="281271675" sldId="273"/>
            <ac:grpSpMk id="19" creationId="{642A8D50-18A0-804C-6663-A75F7C3A22C9}"/>
          </ac:grpSpMkLst>
        </pc:grpChg>
        <pc:grpChg chg="del">
          <ac:chgData name="Justina Ojom" userId="cbdaed7d-8d45-4372-a16a-f3f8900c2f45" providerId="ADAL" clId="{0504AD2B-63C0-4C60-9F39-84F274FCFAC5}" dt="2023-02-22T11:40:47.249" v="1101" actId="478"/>
          <ac:grpSpMkLst>
            <pc:docMk/>
            <pc:sldMk cId="281271675" sldId="273"/>
            <ac:grpSpMk id="25" creationId="{744D0FD8-5865-C06C-E0D3-2D73B19C5704}"/>
          </ac:grpSpMkLst>
        </pc:grpChg>
        <pc:grpChg chg="del">
          <ac:chgData name="Justina Ojom" userId="cbdaed7d-8d45-4372-a16a-f3f8900c2f45" providerId="ADAL" clId="{0504AD2B-63C0-4C60-9F39-84F274FCFAC5}" dt="2023-02-22T11:40:47.249" v="1101" actId="478"/>
          <ac:grpSpMkLst>
            <pc:docMk/>
            <pc:sldMk cId="281271675" sldId="273"/>
            <ac:grpSpMk id="54" creationId="{5FDA8276-8AA3-F49C-314F-B95285414E04}"/>
          </ac:grpSpMkLst>
        </pc:grpChg>
        <pc:extLst>
          <p:ext xmlns:p="http://schemas.openxmlformats.org/presentationml/2006/main" uri="{D6D511B9-2390-475A-947B-AFAB55BFBCF1}">
            <pc226:cmChg xmlns:pc226="http://schemas.microsoft.com/office/powerpoint/2022/06/main/command" chg="del">
              <pc226:chgData name="Justina Ojom" userId="cbdaed7d-8d45-4372-a16a-f3f8900c2f45" providerId="ADAL" clId="{0504AD2B-63C0-4C60-9F39-84F274FCFAC5}" dt="2023-02-22T12:05:32.929" v="1388"/>
              <pc2:cmMkLst xmlns:pc2="http://schemas.microsoft.com/office/powerpoint/2019/9/main/command">
                <pc:docMk/>
                <pc:sldMk cId="281271675" sldId="273"/>
                <pc2:cmMk id="{9BE00280-040E-48B0-8640-7630E4034C2E}"/>
              </pc2:cmMkLst>
            </pc226:cmChg>
          </p:ext>
        </pc:extLst>
      </pc:sldChg>
      <pc:sldChg chg="del mod modClrScheme chgLayout">
        <pc:chgData name="Justina Ojom" userId="cbdaed7d-8d45-4372-a16a-f3f8900c2f45" providerId="ADAL" clId="{0504AD2B-63C0-4C60-9F39-84F274FCFAC5}" dt="2023-02-22T11:25:04.153" v="572" actId="47"/>
        <pc:sldMkLst>
          <pc:docMk/>
          <pc:sldMk cId="524477860" sldId="275"/>
        </pc:sldMkLst>
      </pc:sldChg>
      <pc:sldChg chg="addSp delSp modSp mod modClrScheme chgLayout">
        <pc:chgData name="Justina Ojom" userId="cbdaed7d-8d45-4372-a16a-f3f8900c2f45" providerId="ADAL" clId="{0504AD2B-63C0-4C60-9F39-84F274FCFAC5}" dt="2023-03-03T16:04:57.489" v="9529" actId="478"/>
        <pc:sldMkLst>
          <pc:docMk/>
          <pc:sldMk cId="819039634" sldId="276"/>
        </pc:sldMkLst>
        <pc:spChg chg="add mod">
          <ac:chgData name="Justina Ojom" userId="cbdaed7d-8d45-4372-a16a-f3f8900c2f45" providerId="ADAL" clId="{0504AD2B-63C0-4C60-9F39-84F274FCFAC5}" dt="2023-02-22T11:40:04.313" v="1042" actId="1076"/>
          <ac:spMkLst>
            <pc:docMk/>
            <pc:sldMk cId="819039634" sldId="276"/>
            <ac:spMk id="2" creationId="{9F558DC8-80FD-DF3C-2DDA-FA5E4A717815}"/>
          </ac:spMkLst>
        </pc:spChg>
        <pc:spChg chg="add mod">
          <ac:chgData name="Justina Ojom" userId="cbdaed7d-8d45-4372-a16a-f3f8900c2f45" providerId="ADAL" clId="{0504AD2B-63C0-4C60-9F39-84F274FCFAC5}" dt="2023-03-03T15:57:31.574" v="9377"/>
          <ac:spMkLst>
            <pc:docMk/>
            <pc:sldMk cId="819039634" sldId="276"/>
            <ac:spMk id="3" creationId="{5638095C-5450-8973-3DFA-3AC5E1521618}"/>
          </ac:spMkLst>
        </pc:spChg>
        <pc:spChg chg="del mod">
          <ac:chgData name="Justina Ojom" userId="cbdaed7d-8d45-4372-a16a-f3f8900c2f45" providerId="ADAL" clId="{0504AD2B-63C0-4C60-9F39-84F274FCFAC5}" dt="2023-02-22T11:39:24.992" v="987" actId="478"/>
          <ac:spMkLst>
            <pc:docMk/>
            <pc:sldMk cId="819039634" sldId="276"/>
            <ac:spMk id="3" creationId="{69A02951-A2D6-0E82-2884-3EBC9F939D37}"/>
          </ac:spMkLst>
        </pc:spChg>
        <pc:spChg chg="add mod">
          <ac:chgData name="Justina Ojom" userId="cbdaed7d-8d45-4372-a16a-f3f8900c2f45" providerId="ADAL" clId="{0504AD2B-63C0-4C60-9F39-84F274FCFAC5}" dt="2023-03-03T15:57:31.574" v="9377"/>
          <ac:spMkLst>
            <pc:docMk/>
            <pc:sldMk cId="819039634" sldId="276"/>
            <ac:spMk id="4" creationId="{4AEBFCC6-CE2F-A861-58CA-12D65964409E}"/>
          </ac:spMkLst>
        </pc:spChg>
        <pc:spChg chg="add del mod">
          <ac:chgData name="Justina Ojom" userId="cbdaed7d-8d45-4372-a16a-f3f8900c2f45" providerId="ADAL" clId="{0504AD2B-63C0-4C60-9F39-84F274FCFAC5}" dt="2023-02-22T11:39:42.248" v="993" actId="478"/>
          <ac:spMkLst>
            <pc:docMk/>
            <pc:sldMk cId="819039634" sldId="276"/>
            <ac:spMk id="4" creationId="{99903473-F769-C971-3E20-5C177C190D3F}"/>
          </ac:spMkLst>
        </pc:spChg>
        <pc:spChg chg="add mod">
          <ac:chgData name="Justina Ojom" userId="cbdaed7d-8d45-4372-a16a-f3f8900c2f45" providerId="ADAL" clId="{0504AD2B-63C0-4C60-9F39-84F274FCFAC5}" dt="2023-02-22T11:40:00.217" v="1041" actId="20577"/>
          <ac:spMkLst>
            <pc:docMk/>
            <pc:sldMk cId="819039634" sldId="276"/>
            <ac:spMk id="9" creationId="{7E8D4C4F-BB64-54C2-F56C-2C2316E9A0FF}"/>
          </ac:spMkLst>
        </pc:spChg>
        <pc:spChg chg="add mod">
          <ac:chgData name="Justina Ojom" userId="cbdaed7d-8d45-4372-a16a-f3f8900c2f45" providerId="ADAL" clId="{0504AD2B-63C0-4C60-9F39-84F274FCFAC5}" dt="2023-03-03T15:57:31.574" v="9377"/>
          <ac:spMkLst>
            <pc:docMk/>
            <pc:sldMk cId="819039634" sldId="276"/>
            <ac:spMk id="11" creationId="{B6065B2B-4F74-3E65-5C24-B35D3BCF5DFE}"/>
          </ac:spMkLst>
        </pc:spChg>
        <pc:spChg chg="mod topLvl">
          <ac:chgData name="Justina Ojom" userId="cbdaed7d-8d45-4372-a16a-f3f8900c2f45" providerId="ADAL" clId="{0504AD2B-63C0-4C60-9F39-84F274FCFAC5}" dt="2023-02-22T13:39:15.664" v="2476" actId="208"/>
          <ac:spMkLst>
            <pc:docMk/>
            <pc:sldMk cId="819039634" sldId="276"/>
            <ac:spMk id="12" creationId="{71DEB892-FFC0-5851-4102-3AF86446746A}"/>
          </ac:spMkLst>
        </pc:spChg>
        <pc:spChg chg="mod topLvl">
          <ac:chgData name="Justina Ojom" userId="cbdaed7d-8d45-4372-a16a-f3f8900c2f45" providerId="ADAL" clId="{0504AD2B-63C0-4C60-9F39-84F274FCFAC5}" dt="2023-02-22T13:39:15.664" v="2476" actId="208"/>
          <ac:spMkLst>
            <pc:docMk/>
            <pc:sldMk cId="819039634" sldId="276"/>
            <ac:spMk id="13" creationId="{25A5B7DE-92E9-A4CD-5F96-05B76F1CB956}"/>
          </ac:spMkLst>
        </pc:spChg>
        <pc:spChg chg="mod topLvl">
          <ac:chgData name="Justina Ojom" userId="cbdaed7d-8d45-4372-a16a-f3f8900c2f45" providerId="ADAL" clId="{0504AD2B-63C0-4C60-9F39-84F274FCFAC5}" dt="2023-02-22T13:39:19.477" v="2477" actId="208"/>
          <ac:spMkLst>
            <pc:docMk/>
            <pc:sldMk cId="819039634" sldId="276"/>
            <ac:spMk id="14" creationId="{0B1BBDAB-C85E-9188-2D64-21F4CBD61EFA}"/>
          </ac:spMkLst>
        </pc:spChg>
        <pc:spChg chg="add mod">
          <ac:chgData name="Justina Ojom" userId="cbdaed7d-8d45-4372-a16a-f3f8900c2f45" providerId="ADAL" clId="{0504AD2B-63C0-4C60-9F39-84F274FCFAC5}" dt="2023-03-03T15:57:31.574" v="9377"/>
          <ac:spMkLst>
            <pc:docMk/>
            <pc:sldMk cId="819039634" sldId="276"/>
            <ac:spMk id="15" creationId="{32CE19FD-CEB9-356B-D130-7660F764B00F}"/>
          </ac:spMkLst>
        </pc:spChg>
        <pc:spChg chg="del">
          <ac:chgData name="Justina Ojom" userId="cbdaed7d-8d45-4372-a16a-f3f8900c2f45" providerId="ADAL" clId="{0504AD2B-63C0-4C60-9F39-84F274FCFAC5}" dt="2023-02-22T12:29:53.338" v="1640" actId="478"/>
          <ac:spMkLst>
            <pc:docMk/>
            <pc:sldMk cId="819039634" sldId="276"/>
            <ac:spMk id="15" creationId="{81F66F39-F949-4825-A613-F3B051969233}"/>
          </ac:spMkLst>
        </pc:spChg>
        <pc:spChg chg="del">
          <ac:chgData name="Justina Ojom" userId="cbdaed7d-8d45-4372-a16a-f3f8900c2f45" providerId="ADAL" clId="{0504AD2B-63C0-4C60-9F39-84F274FCFAC5}" dt="2023-02-22T12:29:53.338" v="1640" actId="478"/>
          <ac:spMkLst>
            <pc:docMk/>
            <pc:sldMk cId="819039634" sldId="276"/>
            <ac:spMk id="16" creationId="{B1D13182-2188-481A-9B5E-FA9366B255D6}"/>
          </ac:spMkLst>
        </pc:spChg>
        <pc:spChg chg="add mod">
          <ac:chgData name="Justina Ojom" userId="cbdaed7d-8d45-4372-a16a-f3f8900c2f45" providerId="ADAL" clId="{0504AD2B-63C0-4C60-9F39-84F274FCFAC5}" dt="2023-03-03T15:57:34.462" v="9378" actId="207"/>
          <ac:spMkLst>
            <pc:docMk/>
            <pc:sldMk cId="819039634" sldId="276"/>
            <ac:spMk id="16" creationId="{D857BE71-4973-0B0B-E940-25D21FC1CE37}"/>
          </ac:spMkLst>
        </pc:spChg>
        <pc:spChg chg="del">
          <ac:chgData name="Justina Ojom" userId="cbdaed7d-8d45-4372-a16a-f3f8900c2f45" providerId="ADAL" clId="{0504AD2B-63C0-4C60-9F39-84F274FCFAC5}" dt="2023-02-22T12:29:53.338" v="1640" actId="478"/>
          <ac:spMkLst>
            <pc:docMk/>
            <pc:sldMk cId="819039634" sldId="276"/>
            <ac:spMk id="17" creationId="{7C496481-D1E7-4132-A970-37374667B9C5}"/>
          </ac:spMkLst>
        </pc:spChg>
        <pc:spChg chg="add mod">
          <ac:chgData name="Justina Ojom" userId="cbdaed7d-8d45-4372-a16a-f3f8900c2f45" providerId="ADAL" clId="{0504AD2B-63C0-4C60-9F39-84F274FCFAC5}" dt="2023-03-03T15:57:31.574" v="9377"/>
          <ac:spMkLst>
            <pc:docMk/>
            <pc:sldMk cId="819039634" sldId="276"/>
            <ac:spMk id="17" creationId="{CB9FAD5E-2C21-7DB0-7E6C-1B2396464EDF}"/>
          </ac:spMkLst>
        </pc:spChg>
        <pc:spChg chg="del">
          <ac:chgData name="Justina Ojom" userId="cbdaed7d-8d45-4372-a16a-f3f8900c2f45" providerId="ADAL" clId="{0504AD2B-63C0-4C60-9F39-84F274FCFAC5}" dt="2023-02-22T12:29:53.338" v="1640" actId="478"/>
          <ac:spMkLst>
            <pc:docMk/>
            <pc:sldMk cId="819039634" sldId="276"/>
            <ac:spMk id="18" creationId="{5B05EB53-BBD3-4774-88BA-997B66A2FB95}"/>
          </ac:spMkLst>
        </pc:spChg>
        <pc:spChg chg="del">
          <ac:chgData name="Justina Ojom" userId="cbdaed7d-8d45-4372-a16a-f3f8900c2f45" providerId="ADAL" clId="{0504AD2B-63C0-4C60-9F39-84F274FCFAC5}" dt="2023-02-22T12:29:53.338" v="1640" actId="478"/>
          <ac:spMkLst>
            <pc:docMk/>
            <pc:sldMk cId="819039634" sldId="276"/>
            <ac:spMk id="19" creationId="{9B88DD67-24EB-424B-9A57-2319C8D4C3D5}"/>
          </ac:spMkLst>
        </pc:spChg>
        <pc:spChg chg="del">
          <ac:chgData name="Justina Ojom" userId="cbdaed7d-8d45-4372-a16a-f3f8900c2f45" providerId="ADAL" clId="{0504AD2B-63C0-4C60-9F39-84F274FCFAC5}" dt="2023-02-22T12:29:53.338" v="1640" actId="478"/>
          <ac:spMkLst>
            <pc:docMk/>
            <pc:sldMk cId="819039634" sldId="276"/>
            <ac:spMk id="20" creationId="{6BB2F8CA-088F-44EB-888A-F75184F60EC2}"/>
          </ac:spMkLst>
        </pc:spChg>
        <pc:spChg chg="del">
          <ac:chgData name="Justina Ojom" userId="cbdaed7d-8d45-4372-a16a-f3f8900c2f45" providerId="ADAL" clId="{0504AD2B-63C0-4C60-9F39-84F274FCFAC5}" dt="2023-02-22T12:29:53.338" v="1640" actId="478"/>
          <ac:spMkLst>
            <pc:docMk/>
            <pc:sldMk cId="819039634" sldId="276"/>
            <ac:spMk id="21" creationId="{6C43FB27-BA89-42F3-AC55-C5AAC692A2BD}"/>
          </ac:spMkLst>
        </pc:spChg>
        <pc:spChg chg="mod topLvl">
          <ac:chgData name="Justina Ojom" userId="cbdaed7d-8d45-4372-a16a-f3f8900c2f45" providerId="ADAL" clId="{0504AD2B-63C0-4C60-9F39-84F274FCFAC5}" dt="2023-02-22T13:39:19.477" v="2477" actId="208"/>
          <ac:spMkLst>
            <pc:docMk/>
            <pc:sldMk cId="819039634" sldId="276"/>
            <ac:spMk id="22" creationId="{C92B88A4-E655-B5E2-A9EA-12884D3D8ECB}"/>
          </ac:spMkLst>
        </pc:spChg>
        <pc:spChg chg="del">
          <ac:chgData name="Justina Ojom" userId="cbdaed7d-8d45-4372-a16a-f3f8900c2f45" providerId="ADAL" clId="{0504AD2B-63C0-4C60-9F39-84F274FCFAC5}" dt="2023-02-22T12:29:53.338" v="1640" actId="478"/>
          <ac:spMkLst>
            <pc:docMk/>
            <pc:sldMk cId="819039634" sldId="276"/>
            <ac:spMk id="29" creationId="{5E322EDD-32C4-45C9-A11F-D03891C3E860}"/>
          </ac:spMkLst>
        </pc:spChg>
        <pc:spChg chg="del">
          <ac:chgData name="Justina Ojom" userId="cbdaed7d-8d45-4372-a16a-f3f8900c2f45" providerId="ADAL" clId="{0504AD2B-63C0-4C60-9F39-84F274FCFAC5}" dt="2023-02-22T12:29:53.338" v="1640" actId="478"/>
          <ac:spMkLst>
            <pc:docMk/>
            <pc:sldMk cId="819039634" sldId="276"/>
            <ac:spMk id="30" creationId="{8D1548B9-987D-40F6-AE50-925A5A32ACF5}"/>
          </ac:spMkLst>
        </pc:spChg>
        <pc:spChg chg="mod">
          <ac:chgData name="Justina Ojom" userId="cbdaed7d-8d45-4372-a16a-f3f8900c2f45" providerId="ADAL" clId="{0504AD2B-63C0-4C60-9F39-84F274FCFAC5}" dt="2023-02-22T13:37:43.508" v="2457" actId="1076"/>
          <ac:spMkLst>
            <pc:docMk/>
            <pc:sldMk cId="819039634" sldId="276"/>
            <ac:spMk id="58" creationId="{6763B5B5-867F-7C5F-F39B-53ED651AEF90}"/>
          </ac:spMkLst>
        </pc:spChg>
        <pc:spChg chg="mod">
          <ac:chgData name="Justina Ojom" userId="cbdaed7d-8d45-4372-a16a-f3f8900c2f45" providerId="ADAL" clId="{0504AD2B-63C0-4C60-9F39-84F274FCFAC5}" dt="2023-02-22T13:38:44.997" v="2470" actId="1076"/>
          <ac:spMkLst>
            <pc:docMk/>
            <pc:sldMk cId="819039634" sldId="276"/>
            <ac:spMk id="59" creationId="{0B4494F4-86C8-1E05-FACF-A44A4EE370F6}"/>
          </ac:spMkLst>
        </pc:spChg>
        <pc:spChg chg="mod">
          <ac:chgData name="Justina Ojom" userId="cbdaed7d-8d45-4372-a16a-f3f8900c2f45" providerId="ADAL" clId="{0504AD2B-63C0-4C60-9F39-84F274FCFAC5}" dt="2023-02-22T13:38:47.537" v="2471" actId="164"/>
          <ac:spMkLst>
            <pc:docMk/>
            <pc:sldMk cId="819039634" sldId="276"/>
            <ac:spMk id="60" creationId="{BC77EFDE-A75F-7ACA-E11B-211320F00C3E}"/>
          </ac:spMkLst>
        </pc:spChg>
        <pc:spChg chg="mod">
          <ac:chgData name="Justina Ojom" userId="cbdaed7d-8d45-4372-a16a-f3f8900c2f45" providerId="ADAL" clId="{0504AD2B-63C0-4C60-9F39-84F274FCFAC5}" dt="2023-02-22T13:38:47.537" v="2471" actId="164"/>
          <ac:spMkLst>
            <pc:docMk/>
            <pc:sldMk cId="819039634" sldId="276"/>
            <ac:spMk id="61" creationId="{11769297-AC0F-A073-4BCB-D53C2CDEFACD}"/>
          </ac:spMkLst>
        </pc:spChg>
        <pc:spChg chg="mod">
          <ac:chgData name="Justina Ojom" userId="cbdaed7d-8d45-4372-a16a-f3f8900c2f45" providerId="ADAL" clId="{0504AD2B-63C0-4C60-9F39-84F274FCFAC5}" dt="2023-02-22T13:38:47.537" v="2471" actId="164"/>
          <ac:spMkLst>
            <pc:docMk/>
            <pc:sldMk cId="819039634" sldId="276"/>
            <ac:spMk id="62" creationId="{8FE8383E-753E-3746-5F63-7B59749E4D04}"/>
          </ac:spMkLst>
        </pc:spChg>
        <pc:spChg chg="mod">
          <ac:chgData name="Justina Ojom" userId="cbdaed7d-8d45-4372-a16a-f3f8900c2f45" providerId="ADAL" clId="{0504AD2B-63C0-4C60-9F39-84F274FCFAC5}" dt="2023-02-22T13:38:47.537" v="2471" actId="164"/>
          <ac:spMkLst>
            <pc:docMk/>
            <pc:sldMk cId="819039634" sldId="276"/>
            <ac:spMk id="63" creationId="{4A89AEC3-2353-0C09-B9C1-D6AFC02B934E}"/>
          </ac:spMkLst>
        </pc:spChg>
        <pc:spChg chg="del mod">
          <ac:chgData name="Justina Ojom" userId="cbdaed7d-8d45-4372-a16a-f3f8900c2f45" providerId="ADAL" clId="{0504AD2B-63C0-4C60-9F39-84F274FCFAC5}" dt="2023-02-22T13:38:42.880" v="2468" actId="478"/>
          <ac:spMkLst>
            <pc:docMk/>
            <pc:sldMk cId="819039634" sldId="276"/>
            <ac:spMk id="64" creationId="{6EF80AC8-F8E6-86FD-8FDD-303A65C48CFA}"/>
          </ac:spMkLst>
        </pc:spChg>
        <pc:spChg chg="del mod">
          <ac:chgData name="Justina Ojom" userId="cbdaed7d-8d45-4372-a16a-f3f8900c2f45" providerId="ADAL" clId="{0504AD2B-63C0-4C60-9F39-84F274FCFAC5}" dt="2023-02-22T13:38:42.880" v="2468" actId="478"/>
          <ac:spMkLst>
            <pc:docMk/>
            <pc:sldMk cId="819039634" sldId="276"/>
            <ac:spMk id="65" creationId="{5251B766-93E8-97DC-C85C-7C6A16364256}"/>
          </ac:spMkLst>
        </pc:spChg>
        <pc:spChg chg="del mod">
          <ac:chgData name="Justina Ojom" userId="cbdaed7d-8d45-4372-a16a-f3f8900c2f45" providerId="ADAL" clId="{0504AD2B-63C0-4C60-9F39-84F274FCFAC5}" dt="2023-02-22T13:38:43.317" v="2469" actId="478"/>
          <ac:spMkLst>
            <pc:docMk/>
            <pc:sldMk cId="819039634" sldId="276"/>
            <ac:spMk id="66" creationId="{D32D1ACB-0D0D-8E52-94EC-2FF90DD4B982}"/>
          </ac:spMkLst>
        </pc:spChg>
        <pc:spChg chg="del mod">
          <ac:chgData name="Justina Ojom" userId="cbdaed7d-8d45-4372-a16a-f3f8900c2f45" providerId="ADAL" clId="{0504AD2B-63C0-4C60-9F39-84F274FCFAC5}" dt="2023-02-22T13:38:42.880" v="2468" actId="478"/>
          <ac:spMkLst>
            <pc:docMk/>
            <pc:sldMk cId="819039634" sldId="276"/>
            <ac:spMk id="67" creationId="{B38F56F4-FA87-2658-C5AB-90E50B706192}"/>
          </ac:spMkLst>
        </pc:spChg>
        <pc:grpChg chg="del mod">
          <ac:chgData name="Justina Ojom" userId="cbdaed7d-8d45-4372-a16a-f3f8900c2f45" providerId="ADAL" clId="{0504AD2B-63C0-4C60-9F39-84F274FCFAC5}" dt="2023-03-03T16:04:57.489" v="9529" actId="478"/>
          <ac:grpSpMkLst>
            <pc:docMk/>
            <pc:sldMk cId="819039634" sldId="276"/>
            <ac:grpSpMk id="5" creationId="{A33876CD-C48E-B478-5AC4-AFED1F347E56}"/>
          </ac:grpSpMkLst>
        </pc:grpChg>
        <pc:grpChg chg="add mod">
          <ac:chgData name="Justina Ojom" userId="cbdaed7d-8d45-4372-a16a-f3f8900c2f45" providerId="ADAL" clId="{0504AD2B-63C0-4C60-9F39-84F274FCFAC5}" dt="2023-02-22T13:38:51.990" v="2473" actId="14100"/>
          <ac:grpSpMkLst>
            <pc:docMk/>
            <pc:sldMk cId="819039634" sldId="276"/>
            <ac:grpSpMk id="10" creationId="{4ADC8363-F91C-02DF-D4A0-24C14D6DDF8D}"/>
          </ac:grpSpMkLst>
        </pc:grpChg>
        <pc:grpChg chg="add del mod">
          <ac:chgData name="Justina Ojom" userId="cbdaed7d-8d45-4372-a16a-f3f8900c2f45" providerId="ADAL" clId="{0504AD2B-63C0-4C60-9F39-84F274FCFAC5}" dt="2023-02-22T13:38:55.406" v="2475" actId="165"/>
          <ac:grpSpMkLst>
            <pc:docMk/>
            <pc:sldMk cId="819039634" sldId="276"/>
            <ac:grpSpMk id="11" creationId="{C0900A51-D055-B8EC-74ED-0FBFCB6E199B}"/>
          </ac:grpSpMkLst>
        </pc:grpChg>
      </pc:sldChg>
      <pc:sldChg chg="addSp delSp modSp mod modClrScheme chgLayout">
        <pc:chgData name="Justina Ojom" userId="cbdaed7d-8d45-4372-a16a-f3f8900c2f45" providerId="ADAL" clId="{0504AD2B-63C0-4C60-9F39-84F274FCFAC5}" dt="2023-03-03T16:04:37.395" v="9528" actId="166"/>
        <pc:sldMkLst>
          <pc:docMk/>
          <pc:sldMk cId="70974929" sldId="277"/>
        </pc:sldMkLst>
        <pc:spChg chg="del mod">
          <ac:chgData name="Justina Ojom" userId="cbdaed7d-8d45-4372-a16a-f3f8900c2f45" providerId="ADAL" clId="{0504AD2B-63C0-4C60-9F39-84F274FCFAC5}" dt="2023-03-03T14:40:07.614" v="8216" actId="478"/>
          <ac:spMkLst>
            <pc:docMk/>
            <pc:sldMk cId="70974929" sldId="277"/>
            <ac:spMk id="2" creationId="{00000000-0000-0000-0000-000000000000}"/>
          </ac:spMkLst>
        </pc:spChg>
        <pc:spChg chg="add mod ord">
          <ac:chgData name="Justina Ojom" userId="cbdaed7d-8d45-4372-a16a-f3f8900c2f45" providerId="ADAL" clId="{0504AD2B-63C0-4C60-9F39-84F274FCFAC5}" dt="2023-03-03T16:04:37.395" v="9528" actId="166"/>
          <ac:spMkLst>
            <pc:docMk/>
            <pc:sldMk cId="70974929" sldId="277"/>
            <ac:spMk id="3" creationId="{F7D6D656-8D52-7430-868B-3B2DAFF004BD}"/>
          </ac:spMkLst>
        </pc:spChg>
        <pc:spChg chg="add del">
          <ac:chgData name="Justina Ojom" userId="cbdaed7d-8d45-4372-a16a-f3f8900c2f45" providerId="ADAL" clId="{0504AD2B-63C0-4C60-9F39-84F274FCFAC5}" dt="2023-03-03T14:39:33.902" v="8204" actId="478"/>
          <ac:spMkLst>
            <pc:docMk/>
            <pc:sldMk cId="70974929" sldId="277"/>
            <ac:spMk id="4" creationId="{7A8FDAC3-09AE-4AFA-BC40-406FCCE9D35A}"/>
          </ac:spMkLst>
        </pc:spChg>
        <pc:spChg chg="add mod">
          <ac:chgData name="Justina Ojom" userId="cbdaed7d-8d45-4372-a16a-f3f8900c2f45" providerId="ADAL" clId="{0504AD2B-63C0-4C60-9F39-84F274FCFAC5}" dt="2023-03-03T14:39:54.124" v="8210" actId="571"/>
          <ac:spMkLst>
            <pc:docMk/>
            <pc:sldMk cId="70974929" sldId="277"/>
            <ac:spMk id="5" creationId="{2716B6A5-A2D8-4F40-825B-4EE23B1E3504}"/>
          </ac:spMkLst>
        </pc:spChg>
        <pc:spChg chg="add mod">
          <ac:chgData name="Justina Ojom" userId="cbdaed7d-8d45-4372-a16a-f3f8900c2f45" providerId="ADAL" clId="{0504AD2B-63C0-4C60-9F39-84F274FCFAC5}" dt="2023-03-03T14:41:16.289" v="8232" actId="14100"/>
          <ac:spMkLst>
            <pc:docMk/>
            <pc:sldMk cId="70974929" sldId="277"/>
            <ac:spMk id="6" creationId="{94C9E363-5119-7588-8771-8639A434CFAC}"/>
          </ac:spMkLst>
        </pc:spChg>
        <pc:spChg chg="add del mod">
          <ac:chgData name="Justina Ojom" userId="cbdaed7d-8d45-4372-a16a-f3f8900c2f45" providerId="ADAL" clId="{0504AD2B-63C0-4C60-9F39-84F274FCFAC5}" dt="2023-03-03T14:40:43.413" v="8223" actId="478"/>
          <ac:spMkLst>
            <pc:docMk/>
            <pc:sldMk cId="70974929" sldId="277"/>
            <ac:spMk id="7" creationId="{00BF7D7C-BF1C-88AF-914B-EDC77A2B662E}"/>
          </ac:spMkLst>
        </pc:spChg>
        <pc:spChg chg="add del mod">
          <ac:chgData name="Justina Ojom" userId="cbdaed7d-8d45-4372-a16a-f3f8900c2f45" providerId="ADAL" clId="{0504AD2B-63C0-4C60-9F39-84F274FCFAC5}" dt="2023-03-03T14:40:43.413" v="8223" actId="478"/>
          <ac:spMkLst>
            <pc:docMk/>
            <pc:sldMk cId="70974929" sldId="277"/>
            <ac:spMk id="8" creationId="{9235D414-7643-5B79-BE1C-43F49C3B27C6}"/>
          </ac:spMkLst>
        </pc:spChg>
        <pc:spChg chg="add del mod">
          <ac:chgData name="Justina Ojom" userId="cbdaed7d-8d45-4372-a16a-f3f8900c2f45" providerId="ADAL" clId="{0504AD2B-63C0-4C60-9F39-84F274FCFAC5}" dt="2023-03-03T14:40:43.413" v="8223" actId="478"/>
          <ac:spMkLst>
            <pc:docMk/>
            <pc:sldMk cId="70974929" sldId="277"/>
            <ac:spMk id="9" creationId="{A256C6C8-521C-AC63-914F-538C5833A5BE}"/>
          </ac:spMkLst>
        </pc:spChg>
        <pc:spChg chg="add del mod">
          <ac:chgData name="Justina Ojom" userId="cbdaed7d-8d45-4372-a16a-f3f8900c2f45" providerId="ADAL" clId="{0504AD2B-63C0-4C60-9F39-84F274FCFAC5}" dt="2023-03-03T14:40:43.413" v="8223" actId="478"/>
          <ac:spMkLst>
            <pc:docMk/>
            <pc:sldMk cId="70974929" sldId="277"/>
            <ac:spMk id="10" creationId="{FE6D3C12-4227-EED1-D7D7-56F6F9F00A75}"/>
          </ac:spMkLst>
        </pc:spChg>
        <pc:spChg chg="add mod ord">
          <ac:chgData name="Justina Ojom" userId="cbdaed7d-8d45-4372-a16a-f3f8900c2f45" providerId="ADAL" clId="{0504AD2B-63C0-4C60-9F39-84F274FCFAC5}" dt="2023-03-03T16:04:37.395" v="9528" actId="166"/>
          <ac:spMkLst>
            <pc:docMk/>
            <pc:sldMk cId="70974929" sldId="277"/>
            <ac:spMk id="11" creationId="{58A4B2C3-442F-C816-1B35-097A4CFF926A}"/>
          </ac:spMkLst>
        </pc:spChg>
        <pc:spChg chg="add mod ord">
          <ac:chgData name="Justina Ojom" userId="cbdaed7d-8d45-4372-a16a-f3f8900c2f45" providerId="ADAL" clId="{0504AD2B-63C0-4C60-9F39-84F274FCFAC5}" dt="2023-03-03T16:04:37.395" v="9528" actId="166"/>
          <ac:spMkLst>
            <pc:docMk/>
            <pc:sldMk cId="70974929" sldId="277"/>
            <ac:spMk id="12" creationId="{B793AEEC-EDA8-3134-C0EA-435EDC276F8E}"/>
          </ac:spMkLst>
        </pc:spChg>
        <pc:spChg chg="mod">
          <ac:chgData name="Justina Ojom" userId="cbdaed7d-8d45-4372-a16a-f3f8900c2f45" providerId="ADAL" clId="{0504AD2B-63C0-4C60-9F39-84F274FCFAC5}" dt="2023-03-03T14:41:20.107" v="8234" actId="14100"/>
          <ac:spMkLst>
            <pc:docMk/>
            <pc:sldMk cId="70974929" sldId="277"/>
            <ac:spMk id="13" creationId="{EE8A3282-0B64-4AF5-AC8B-506F6CD89F03}"/>
          </ac:spMkLst>
        </pc:spChg>
        <pc:spChg chg="del mod">
          <ac:chgData name="Justina Ojom" userId="cbdaed7d-8d45-4372-a16a-f3f8900c2f45" providerId="ADAL" clId="{0504AD2B-63C0-4C60-9F39-84F274FCFAC5}" dt="2023-03-03T14:40:43.413" v="8223" actId="478"/>
          <ac:spMkLst>
            <pc:docMk/>
            <pc:sldMk cId="70974929" sldId="277"/>
            <ac:spMk id="14" creationId="{97A233C8-4F84-4C6B-AAE9-27FA3751FCB3}"/>
          </ac:spMkLst>
        </pc:spChg>
        <pc:spChg chg="del mod">
          <ac:chgData name="Justina Ojom" userId="cbdaed7d-8d45-4372-a16a-f3f8900c2f45" providerId="ADAL" clId="{0504AD2B-63C0-4C60-9F39-84F274FCFAC5}" dt="2023-03-03T14:40:43.413" v="8223" actId="478"/>
          <ac:spMkLst>
            <pc:docMk/>
            <pc:sldMk cId="70974929" sldId="277"/>
            <ac:spMk id="15" creationId="{6ED9E836-4BB7-4B16-91D6-47C4AAD5DEEA}"/>
          </ac:spMkLst>
        </pc:spChg>
        <pc:spChg chg="add mod">
          <ac:chgData name="Justina Ojom" userId="cbdaed7d-8d45-4372-a16a-f3f8900c2f45" providerId="ADAL" clId="{0504AD2B-63C0-4C60-9F39-84F274FCFAC5}" dt="2023-03-03T15:59:05.709" v="9411"/>
          <ac:spMkLst>
            <pc:docMk/>
            <pc:sldMk cId="70974929" sldId="277"/>
            <ac:spMk id="16" creationId="{8ED8201F-0BA1-13A6-9D95-AE9ADD700C92}"/>
          </ac:spMkLst>
        </pc:spChg>
        <pc:spChg chg="add mod">
          <ac:chgData name="Justina Ojom" userId="cbdaed7d-8d45-4372-a16a-f3f8900c2f45" providerId="ADAL" clId="{0504AD2B-63C0-4C60-9F39-84F274FCFAC5}" dt="2023-03-03T15:59:05.709" v="9411"/>
          <ac:spMkLst>
            <pc:docMk/>
            <pc:sldMk cId="70974929" sldId="277"/>
            <ac:spMk id="17" creationId="{44848176-4FC1-9037-0C50-93DB531017B1}"/>
          </ac:spMkLst>
        </pc:spChg>
        <pc:spChg chg="add mod">
          <ac:chgData name="Justina Ojom" userId="cbdaed7d-8d45-4372-a16a-f3f8900c2f45" providerId="ADAL" clId="{0504AD2B-63C0-4C60-9F39-84F274FCFAC5}" dt="2023-03-03T15:59:05.709" v="9411"/>
          <ac:spMkLst>
            <pc:docMk/>
            <pc:sldMk cId="70974929" sldId="277"/>
            <ac:spMk id="18" creationId="{5C2A6230-8841-C380-05EF-370584B93B15}"/>
          </ac:spMkLst>
        </pc:spChg>
        <pc:spChg chg="add mod">
          <ac:chgData name="Justina Ojom" userId="cbdaed7d-8d45-4372-a16a-f3f8900c2f45" providerId="ADAL" clId="{0504AD2B-63C0-4C60-9F39-84F274FCFAC5}" dt="2023-03-03T15:59:05.709" v="9411"/>
          <ac:spMkLst>
            <pc:docMk/>
            <pc:sldMk cId="70974929" sldId="277"/>
            <ac:spMk id="19" creationId="{0379BC60-8661-E694-E2FF-7C6720D839E9}"/>
          </ac:spMkLst>
        </pc:spChg>
        <pc:spChg chg="add del">
          <ac:chgData name="Justina Ojom" userId="cbdaed7d-8d45-4372-a16a-f3f8900c2f45" providerId="ADAL" clId="{0504AD2B-63C0-4C60-9F39-84F274FCFAC5}" dt="2023-02-27T02:19:38.913" v="4314" actId="478"/>
          <ac:spMkLst>
            <pc:docMk/>
            <pc:sldMk cId="70974929" sldId="277"/>
            <ac:spMk id="19" creationId="{A7B88436-7157-4CCB-AB2A-6823B75ABE1B}"/>
          </ac:spMkLst>
        </pc:spChg>
        <pc:spChg chg="add del">
          <ac:chgData name="Justina Ojom" userId="cbdaed7d-8d45-4372-a16a-f3f8900c2f45" providerId="ADAL" clId="{0504AD2B-63C0-4C60-9F39-84F274FCFAC5}" dt="2023-02-27T02:19:38.913" v="4314" actId="478"/>
          <ac:spMkLst>
            <pc:docMk/>
            <pc:sldMk cId="70974929" sldId="277"/>
            <ac:spMk id="20" creationId="{0E5939E7-29BD-40EF-9F98-17BE32987ACD}"/>
          </ac:spMkLst>
        </pc:spChg>
        <pc:spChg chg="add mod">
          <ac:chgData name="Justina Ojom" userId="cbdaed7d-8d45-4372-a16a-f3f8900c2f45" providerId="ADAL" clId="{0504AD2B-63C0-4C60-9F39-84F274FCFAC5}" dt="2023-03-03T15:59:05.709" v="9411"/>
          <ac:spMkLst>
            <pc:docMk/>
            <pc:sldMk cId="70974929" sldId="277"/>
            <ac:spMk id="20" creationId="{11D76C66-0CE5-09C8-4BD8-3C19E99E3F6E}"/>
          </ac:spMkLst>
        </pc:spChg>
        <pc:spChg chg="add del">
          <ac:chgData name="Justina Ojom" userId="cbdaed7d-8d45-4372-a16a-f3f8900c2f45" providerId="ADAL" clId="{0504AD2B-63C0-4C60-9F39-84F274FCFAC5}" dt="2023-02-27T02:19:38.913" v="4314" actId="478"/>
          <ac:spMkLst>
            <pc:docMk/>
            <pc:sldMk cId="70974929" sldId="277"/>
            <ac:spMk id="21" creationId="{A6467638-33F5-45FF-8613-769D9990BDC9}"/>
          </ac:spMkLst>
        </pc:spChg>
        <pc:spChg chg="add del">
          <ac:chgData name="Justina Ojom" userId="cbdaed7d-8d45-4372-a16a-f3f8900c2f45" providerId="ADAL" clId="{0504AD2B-63C0-4C60-9F39-84F274FCFAC5}" dt="2023-02-27T02:19:38.913" v="4314" actId="478"/>
          <ac:spMkLst>
            <pc:docMk/>
            <pc:sldMk cId="70974929" sldId="277"/>
            <ac:spMk id="22" creationId="{B9577200-A421-47CC-80F6-92BA334EE959}"/>
          </ac:spMkLst>
        </pc:spChg>
        <pc:spChg chg="add del">
          <ac:chgData name="Justina Ojom" userId="cbdaed7d-8d45-4372-a16a-f3f8900c2f45" providerId="ADAL" clId="{0504AD2B-63C0-4C60-9F39-84F274FCFAC5}" dt="2023-02-27T02:19:38.913" v="4314" actId="478"/>
          <ac:spMkLst>
            <pc:docMk/>
            <pc:sldMk cId="70974929" sldId="277"/>
            <ac:spMk id="24" creationId="{3808BCEA-24A2-4CD6-A82D-6FFFD057595E}"/>
          </ac:spMkLst>
        </pc:spChg>
        <pc:spChg chg="add del">
          <ac:chgData name="Justina Ojom" userId="cbdaed7d-8d45-4372-a16a-f3f8900c2f45" providerId="ADAL" clId="{0504AD2B-63C0-4C60-9F39-84F274FCFAC5}" dt="2023-02-27T02:19:38.913" v="4314" actId="478"/>
          <ac:spMkLst>
            <pc:docMk/>
            <pc:sldMk cId="70974929" sldId="277"/>
            <ac:spMk id="25" creationId="{9AEAA112-BC53-45C2-8BD5-41D708930B0E}"/>
          </ac:spMkLst>
        </pc:spChg>
        <pc:spChg chg="add del">
          <ac:chgData name="Justina Ojom" userId="cbdaed7d-8d45-4372-a16a-f3f8900c2f45" providerId="ADAL" clId="{0504AD2B-63C0-4C60-9F39-84F274FCFAC5}" dt="2023-02-27T02:19:38.913" v="4314" actId="478"/>
          <ac:spMkLst>
            <pc:docMk/>
            <pc:sldMk cId="70974929" sldId="277"/>
            <ac:spMk id="26" creationId="{2FFBB0B5-A68D-45C2-80D8-FECF7CEAF4FF}"/>
          </ac:spMkLst>
        </pc:spChg>
        <pc:spChg chg="add del">
          <ac:chgData name="Justina Ojom" userId="cbdaed7d-8d45-4372-a16a-f3f8900c2f45" providerId="ADAL" clId="{0504AD2B-63C0-4C60-9F39-84F274FCFAC5}" dt="2023-02-27T02:19:38.913" v="4314" actId="478"/>
          <ac:spMkLst>
            <pc:docMk/>
            <pc:sldMk cId="70974929" sldId="277"/>
            <ac:spMk id="27" creationId="{2CB672AE-4CC5-4827-8CBE-C55B25E561D8}"/>
          </ac:spMkLst>
        </pc:spChg>
        <pc:spChg chg="add del">
          <ac:chgData name="Justina Ojom" userId="cbdaed7d-8d45-4372-a16a-f3f8900c2f45" providerId="ADAL" clId="{0504AD2B-63C0-4C60-9F39-84F274FCFAC5}" dt="2023-02-27T02:19:38.913" v="4314" actId="478"/>
          <ac:spMkLst>
            <pc:docMk/>
            <pc:sldMk cId="70974929" sldId="277"/>
            <ac:spMk id="28" creationId="{D6135AE3-C695-4B50-A70B-0C0EDB7EE820}"/>
          </ac:spMkLst>
        </pc:spChg>
        <pc:spChg chg="add del">
          <ac:chgData name="Justina Ojom" userId="cbdaed7d-8d45-4372-a16a-f3f8900c2f45" providerId="ADAL" clId="{0504AD2B-63C0-4C60-9F39-84F274FCFAC5}" dt="2023-03-03T14:39:33.902" v="8204" actId="478"/>
          <ac:spMkLst>
            <pc:docMk/>
            <pc:sldMk cId="70974929" sldId="277"/>
            <ac:spMk id="32" creationId="{0F580573-1EE3-488B-8D5B-C18806BD8911}"/>
          </ac:spMkLst>
        </pc:spChg>
        <pc:spChg chg="add del">
          <ac:chgData name="Justina Ojom" userId="cbdaed7d-8d45-4372-a16a-f3f8900c2f45" providerId="ADAL" clId="{0504AD2B-63C0-4C60-9F39-84F274FCFAC5}" dt="2023-03-03T14:39:33.902" v="8204" actId="478"/>
          <ac:spMkLst>
            <pc:docMk/>
            <pc:sldMk cId="70974929" sldId="277"/>
            <ac:spMk id="33" creationId="{D07C2910-322A-4FA2-8CF5-7A12D9EA7D24}"/>
          </ac:spMkLst>
        </pc:spChg>
        <pc:spChg chg="del mod">
          <ac:chgData name="Justina Ojom" userId="cbdaed7d-8d45-4372-a16a-f3f8900c2f45" providerId="ADAL" clId="{0504AD2B-63C0-4C60-9F39-84F274FCFAC5}" dt="2023-03-03T14:40:43.413" v="8223" actId="478"/>
          <ac:spMkLst>
            <pc:docMk/>
            <pc:sldMk cId="70974929" sldId="277"/>
            <ac:spMk id="34" creationId="{F51F83A0-C7D9-485A-B325-D8F613F2E254}"/>
          </ac:spMkLst>
        </pc:spChg>
        <pc:spChg chg="del mod">
          <ac:chgData name="Justina Ojom" userId="cbdaed7d-8d45-4372-a16a-f3f8900c2f45" providerId="ADAL" clId="{0504AD2B-63C0-4C60-9F39-84F274FCFAC5}" dt="2023-03-03T14:40:43.413" v="8223" actId="478"/>
          <ac:spMkLst>
            <pc:docMk/>
            <pc:sldMk cId="70974929" sldId="277"/>
            <ac:spMk id="35" creationId="{023B07D4-9B2C-49CE-AABA-26C9178377D6}"/>
          </ac:spMkLst>
        </pc:spChg>
        <pc:spChg chg="del">
          <ac:chgData name="Justina Ojom" userId="cbdaed7d-8d45-4372-a16a-f3f8900c2f45" providerId="ADAL" clId="{0504AD2B-63C0-4C60-9F39-84F274FCFAC5}" dt="2023-03-03T14:39:33.902" v="8204" actId="478"/>
          <ac:spMkLst>
            <pc:docMk/>
            <pc:sldMk cId="70974929" sldId="277"/>
            <ac:spMk id="36" creationId="{D3DBCE55-DC7C-4071-AFF6-33112819ED70}"/>
          </ac:spMkLst>
        </pc:spChg>
        <pc:spChg chg="del">
          <ac:chgData name="Justina Ojom" userId="cbdaed7d-8d45-4372-a16a-f3f8900c2f45" providerId="ADAL" clId="{0504AD2B-63C0-4C60-9F39-84F274FCFAC5}" dt="2023-03-03T14:39:33.902" v="8204" actId="478"/>
          <ac:spMkLst>
            <pc:docMk/>
            <pc:sldMk cId="70974929" sldId="277"/>
            <ac:spMk id="37" creationId="{AFAD12A7-9875-4132-8065-3D0D6ED58C05}"/>
          </ac:spMkLst>
        </pc:spChg>
      </pc:sldChg>
      <pc:sldChg chg="del">
        <pc:chgData name="Justina Ojom" userId="cbdaed7d-8d45-4372-a16a-f3f8900c2f45" providerId="ADAL" clId="{0504AD2B-63C0-4C60-9F39-84F274FCFAC5}" dt="2023-02-22T11:47:54.624" v="1227" actId="47"/>
        <pc:sldMkLst>
          <pc:docMk/>
          <pc:sldMk cId="501311038" sldId="279"/>
        </pc:sldMkLst>
      </pc:sldChg>
      <pc:sldChg chg="addSp delSp modSp mod modClrScheme chgLayout">
        <pc:chgData name="Justina Ojom" userId="cbdaed7d-8d45-4372-a16a-f3f8900c2f45" providerId="ADAL" clId="{0504AD2B-63C0-4C60-9F39-84F274FCFAC5}" dt="2023-02-24T05:49:24.793" v="2545" actId="700"/>
        <pc:sldMkLst>
          <pc:docMk/>
          <pc:sldMk cId="349555172" sldId="280"/>
        </pc:sldMkLst>
        <pc:spChg chg="del">
          <ac:chgData name="Justina Ojom" userId="cbdaed7d-8d45-4372-a16a-f3f8900c2f45" providerId="ADAL" clId="{0504AD2B-63C0-4C60-9F39-84F274FCFAC5}" dt="2023-02-24T05:45:47.716" v="2486" actId="478"/>
          <ac:spMkLst>
            <pc:docMk/>
            <pc:sldMk cId="349555172" sldId="280"/>
            <ac:spMk id="2" creationId="{00000000-0000-0000-0000-000000000000}"/>
          </ac:spMkLst>
        </pc:spChg>
        <pc:spChg chg="del">
          <ac:chgData name="Justina Ojom" userId="cbdaed7d-8d45-4372-a16a-f3f8900c2f45" providerId="ADAL" clId="{0504AD2B-63C0-4C60-9F39-84F274FCFAC5}" dt="2023-02-24T05:46:30.004" v="2494" actId="478"/>
          <ac:spMkLst>
            <pc:docMk/>
            <pc:sldMk cId="349555172" sldId="280"/>
            <ac:spMk id="3" creationId="{5F525CAE-1268-90EC-D366-D3AB1741977E}"/>
          </ac:spMkLst>
        </pc:spChg>
        <pc:spChg chg="mod">
          <ac:chgData name="Justina Ojom" userId="cbdaed7d-8d45-4372-a16a-f3f8900c2f45" providerId="ADAL" clId="{0504AD2B-63C0-4C60-9F39-84F274FCFAC5}" dt="2023-02-24T05:46:10.093" v="2489" actId="207"/>
          <ac:spMkLst>
            <pc:docMk/>
            <pc:sldMk cId="349555172" sldId="280"/>
            <ac:spMk id="6" creationId="{3AB6EC1A-CAE6-1C44-7B29-A596DF41B8B1}"/>
          </ac:spMkLst>
        </pc:spChg>
        <pc:spChg chg="mod">
          <ac:chgData name="Justina Ojom" userId="cbdaed7d-8d45-4372-a16a-f3f8900c2f45" providerId="ADAL" clId="{0504AD2B-63C0-4C60-9F39-84F274FCFAC5}" dt="2023-02-24T05:46:10.093" v="2489" actId="207"/>
          <ac:spMkLst>
            <pc:docMk/>
            <pc:sldMk cId="349555172" sldId="280"/>
            <ac:spMk id="7" creationId="{624A9E44-D2FC-F055-C2BC-7729D51740EE}"/>
          </ac:spMkLst>
        </pc:spChg>
        <pc:spChg chg="mod">
          <ac:chgData name="Justina Ojom" userId="cbdaed7d-8d45-4372-a16a-f3f8900c2f45" providerId="ADAL" clId="{0504AD2B-63C0-4C60-9F39-84F274FCFAC5}" dt="2023-02-24T05:46:14.235" v="2490" actId="207"/>
          <ac:spMkLst>
            <pc:docMk/>
            <pc:sldMk cId="349555172" sldId="280"/>
            <ac:spMk id="8" creationId="{4426397E-1C79-3C77-0849-2584BD8D4EA9}"/>
          </ac:spMkLst>
        </pc:spChg>
        <pc:spChg chg="mod">
          <ac:chgData name="Justina Ojom" userId="cbdaed7d-8d45-4372-a16a-f3f8900c2f45" providerId="ADAL" clId="{0504AD2B-63C0-4C60-9F39-84F274FCFAC5}" dt="2023-02-24T05:46:14.235" v="2490" actId="207"/>
          <ac:spMkLst>
            <pc:docMk/>
            <pc:sldMk cId="349555172" sldId="280"/>
            <ac:spMk id="9" creationId="{EFA2266C-084C-D721-E28E-0D28588AC7CA}"/>
          </ac:spMkLst>
        </pc:spChg>
        <pc:spChg chg="add mod">
          <ac:chgData name="Justina Ojom" userId="cbdaed7d-8d45-4372-a16a-f3f8900c2f45" providerId="ADAL" clId="{0504AD2B-63C0-4C60-9F39-84F274FCFAC5}" dt="2023-02-24T05:47:32.757" v="2523" actId="20577"/>
          <ac:spMkLst>
            <pc:docMk/>
            <pc:sldMk cId="349555172" sldId="280"/>
            <ac:spMk id="10" creationId="{38C4D548-FEC2-26E3-A40B-3FEA7FCF87C6}"/>
          </ac:spMkLst>
        </pc:spChg>
        <pc:spChg chg="del">
          <ac:chgData name="Justina Ojom" userId="cbdaed7d-8d45-4372-a16a-f3f8900c2f45" providerId="ADAL" clId="{0504AD2B-63C0-4C60-9F39-84F274FCFAC5}" dt="2023-02-24T05:45:47.716" v="2486" actId="478"/>
          <ac:spMkLst>
            <pc:docMk/>
            <pc:sldMk cId="349555172" sldId="280"/>
            <ac:spMk id="11" creationId="{00000000-0000-0000-0000-000000000000}"/>
          </ac:spMkLst>
        </pc:spChg>
        <pc:spChg chg="add mod">
          <ac:chgData name="Justina Ojom" userId="cbdaed7d-8d45-4372-a16a-f3f8900c2f45" providerId="ADAL" clId="{0504AD2B-63C0-4C60-9F39-84F274FCFAC5}" dt="2023-02-24T05:47:55.024" v="2524" actId="20577"/>
          <ac:spMkLst>
            <pc:docMk/>
            <pc:sldMk cId="349555172" sldId="280"/>
            <ac:spMk id="12" creationId="{18E974FD-B03E-C968-9604-EB6283A6844E}"/>
          </ac:spMkLst>
        </pc:spChg>
        <pc:spChg chg="del">
          <ac:chgData name="Justina Ojom" userId="cbdaed7d-8d45-4372-a16a-f3f8900c2f45" providerId="ADAL" clId="{0504AD2B-63C0-4C60-9F39-84F274FCFAC5}" dt="2023-02-24T05:45:47.716" v="2486" actId="478"/>
          <ac:spMkLst>
            <pc:docMk/>
            <pc:sldMk cId="349555172" sldId="280"/>
            <ac:spMk id="13" creationId="{7E7E7B20-E7FF-498D-8400-A537D12336BB}"/>
          </ac:spMkLst>
        </pc:spChg>
        <pc:spChg chg="add mod">
          <ac:chgData name="Justina Ojom" userId="cbdaed7d-8d45-4372-a16a-f3f8900c2f45" providerId="ADAL" clId="{0504AD2B-63C0-4C60-9F39-84F274FCFAC5}" dt="2023-02-24T05:46:55.205" v="2502" actId="13926"/>
          <ac:spMkLst>
            <pc:docMk/>
            <pc:sldMk cId="349555172" sldId="280"/>
            <ac:spMk id="14" creationId="{1AF7BC87-54CC-BB74-1CA0-673D265694E5}"/>
          </ac:spMkLst>
        </pc:spChg>
        <pc:spChg chg="del">
          <ac:chgData name="Justina Ojom" userId="cbdaed7d-8d45-4372-a16a-f3f8900c2f45" providerId="ADAL" clId="{0504AD2B-63C0-4C60-9F39-84F274FCFAC5}" dt="2023-02-24T05:46:30.004" v="2494" actId="478"/>
          <ac:spMkLst>
            <pc:docMk/>
            <pc:sldMk cId="349555172" sldId="280"/>
            <ac:spMk id="15" creationId="{81F66F39-F949-4825-A613-F3B051969233}"/>
          </ac:spMkLst>
        </pc:spChg>
        <pc:spChg chg="del">
          <ac:chgData name="Justina Ojom" userId="cbdaed7d-8d45-4372-a16a-f3f8900c2f45" providerId="ADAL" clId="{0504AD2B-63C0-4C60-9F39-84F274FCFAC5}" dt="2023-02-24T05:46:30.004" v="2494" actId="478"/>
          <ac:spMkLst>
            <pc:docMk/>
            <pc:sldMk cId="349555172" sldId="280"/>
            <ac:spMk id="16" creationId="{B1D13182-2188-481A-9B5E-FA9366B255D6}"/>
          </ac:spMkLst>
        </pc:spChg>
        <pc:spChg chg="del">
          <ac:chgData name="Justina Ojom" userId="cbdaed7d-8d45-4372-a16a-f3f8900c2f45" providerId="ADAL" clId="{0504AD2B-63C0-4C60-9F39-84F274FCFAC5}" dt="2023-02-24T05:46:30.004" v="2494" actId="478"/>
          <ac:spMkLst>
            <pc:docMk/>
            <pc:sldMk cId="349555172" sldId="280"/>
            <ac:spMk id="17" creationId="{7C496481-D1E7-4132-A970-37374667B9C5}"/>
          </ac:spMkLst>
        </pc:spChg>
        <pc:spChg chg="del">
          <ac:chgData name="Justina Ojom" userId="cbdaed7d-8d45-4372-a16a-f3f8900c2f45" providerId="ADAL" clId="{0504AD2B-63C0-4C60-9F39-84F274FCFAC5}" dt="2023-02-24T05:46:30.004" v="2494" actId="478"/>
          <ac:spMkLst>
            <pc:docMk/>
            <pc:sldMk cId="349555172" sldId="280"/>
            <ac:spMk id="18" creationId="{5B05EB53-BBD3-4774-88BA-997B66A2FB95}"/>
          </ac:spMkLst>
        </pc:spChg>
        <pc:spChg chg="del">
          <ac:chgData name="Justina Ojom" userId="cbdaed7d-8d45-4372-a16a-f3f8900c2f45" providerId="ADAL" clId="{0504AD2B-63C0-4C60-9F39-84F274FCFAC5}" dt="2023-02-24T05:46:30.004" v="2494" actId="478"/>
          <ac:spMkLst>
            <pc:docMk/>
            <pc:sldMk cId="349555172" sldId="280"/>
            <ac:spMk id="19" creationId="{9B88DD67-24EB-424B-9A57-2319C8D4C3D5}"/>
          </ac:spMkLst>
        </pc:spChg>
        <pc:spChg chg="del">
          <ac:chgData name="Justina Ojom" userId="cbdaed7d-8d45-4372-a16a-f3f8900c2f45" providerId="ADAL" clId="{0504AD2B-63C0-4C60-9F39-84F274FCFAC5}" dt="2023-02-24T05:46:30.004" v="2494" actId="478"/>
          <ac:spMkLst>
            <pc:docMk/>
            <pc:sldMk cId="349555172" sldId="280"/>
            <ac:spMk id="20" creationId="{6BB2F8CA-088F-44EB-888A-F75184F60EC2}"/>
          </ac:spMkLst>
        </pc:spChg>
        <pc:spChg chg="add mod">
          <ac:chgData name="Justina Ojom" userId="cbdaed7d-8d45-4372-a16a-f3f8900c2f45" providerId="ADAL" clId="{0504AD2B-63C0-4C60-9F39-84F274FCFAC5}" dt="2023-02-24T05:46:46.409" v="2499" actId="208"/>
          <ac:spMkLst>
            <pc:docMk/>
            <pc:sldMk cId="349555172" sldId="280"/>
            <ac:spMk id="21" creationId="{61F53128-05CC-2187-5059-07190434E27B}"/>
          </ac:spMkLst>
        </pc:spChg>
        <pc:spChg chg="add mod">
          <ac:chgData name="Justina Ojom" userId="cbdaed7d-8d45-4372-a16a-f3f8900c2f45" providerId="ADAL" clId="{0504AD2B-63C0-4C60-9F39-84F274FCFAC5}" dt="2023-02-24T05:46:46.409" v="2499" actId="208"/>
          <ac:spMkLst>
            <pc:docMk/>
            <pc:sldMk cId="349555172" sldId="280"/>
            <ac:spMk id="22" creationId="{2824C959-5C2A-EAF1-2899-B694B73B4D7A}"/>
          </ac:spMkLst>
        </pc:spChg>
        <pc:spChg chg="add mod">
          <ac:chgData name="Justina Ojom" userId="cbdaed7d-8d45-4372-a16a-f3f8900c2f45" providerId="ADAL" clId="{0504AD2B-63C0-4C60-9F39-84F274FCFAC5}" dt="2023-02-24T05:46:46.409" v="2499" actId="208"/>
          <ac:spMkLst>
            <pc:docMk/>
            <pc:sldMk cId="349555172" sldId="280"/>
            <ac:spMk id="23" creationId="{DC471D04-56EC-4DED-45AC-2DF1A729E1ED}"/>
          </ac:spMkLst>
        </pc:spChg>
        <pc:spChg chg="add mod">
          <ac:chgData name="Justina Ojom" userId="cbdaed7d-8d45-4372-a16a-f3f8900c2f45" providerId="ADAL" clId="{0504AD2B-63C0-4C60-9F39-84F274FCFAC5}" dt="2023-02-24T05:46:46.409" v="2499" actId="208"/>
          <ac:spMkLst>
            <pc:docMk/>
            <pc:sldMk cId="349555172" sldId="280"/>
            <ac:spMk id="24" creationId="{2C1E8A6A-B63E-60F2-5AD4-3DE2A43831A9}"/>
          </ac:spMkLst>
        </pc:spChg>
        <pc:spChg chg="add mod">
          <ac:chgData name="Justina Ojom" userId="cbdaed7d-8d45-4372-a16a-f3f8900c2f45" providerId="ADAL" clId="{0504AD2B-63C0-4C60-9F39-84F274FCFAC5}" dt="2023-02-24T05:46:46.409" v="2499" actId="208"/>
          <ac:spMkLst>
            <pc:docMk/>
            <pc:sldMk cId="349555172" sldId="280"/>
            <ac:spMk id="25" creationId="{912467DC-9AAC-81EC-40F6-744AB0A36CD4}"/>
          </ac:spMkLst>
        </pc:spChg>
        <pc:spChg chg="add mod">
          <ac:chgData name="Justina Ojom" userId="cbdaed7d-8d45-4372-a16a-f3f8900c2f45" providerId="ADAL" clId="{0504AD2B-63C0-4C60-9F39-84F274FCFAC5}" dt="2023-02-24T05:46:46.409" v="2499" actId="208"/>
          <ac:spMkLst>
            <pc:docMk/>
            <pc:sldMk cId="349555172" sldId="280"/>
            <ac:spMk id="26" creationId="{B39CD8EB-B807-2AF0-D338-003C87838A2F}"/>
          </ac:spMkLst>
        </pc:spChg>
        <pc:grpChg chg="add mod">
          <ac:chgData name="Justina Ojom" userId="cbdaed7d-8d45-4372-a16a-f3f8900c2f45" providerId="ADAL" clId="{0504AD2B-63C0-4C60-9F39-84F274FCFAC5}" dt="2023-02-24T05:46:18.975" v="2493" actId="1076"/>
          <ac:grpSpMkLst>
            <pc:docMk/>
            <pc:sldMk cId="349555172" sldId="280"/>
            <ac:grpSpMk id="4" creationId="{7464AD1A-24BB-9DC4-183D-532DD5B30509}"/>
          </ac:grpSpMkLst>
        </pc:grpChg>
        <pc:grpChg chg="mod">
          <ac:chgData name="Justina Ojom" userId="cbdaed7d-8d45-4372-a16a-f3f8900c2f45" providerId="ADAL" clId="{0504AD2B-63C0-4C60-9F39-84F274FCFAC5}" dt="2023-02-24T05:46:04.944" v="2487"/>
          <ac:grpSpMkLst>
            <pc:docMk/>
            <pc:sldMk cId="349555172" sldId="280"/>
            <ac:grpSpMk id="5" creationId="{67BA74C6-FE5D-59B1-DB88-CCFE859BCA2E}"/>
          </ac:grpSpMkLst>
        </pc:grpChg>
        <pc:grpChg chg="del">
          <ac:chgData name="Justina Ojom" userId="cbdaed7d-8d45-4372-a16a-f3f8900c2f45" providerId="ADAL" clId="{0504AD2B-63C0-4C60-9F39-84F274FCFAC5}" dt="2023-02-24T05:46:15.799" v="2491" actId="478"/>
          <ac:grpSpMkLst>
            <pc:docMk/>
            <pc:sldMk cId="349555172" sldId="280"/>
            <ac:grpSpMk id="31" creationId="{5C147FD0-752F-4124-8DDD-81A4E73013EF}"/>
          </ac:grpSpMkLst>
        </pc:grpChg>
      </pc:sldChg>
      <pc:sldChg chg="addSp delSp modSp mod modClrScheme chgLayout">
        <pc:chgData name="Justina Ojom" userId="cbdaed7d-8d45-4372-a16a-f3f8900c2f45" providerId="ADAL" clId="{0504AD2B-63C0-4C60-9F39-84F274FCFAC5}" dt="2023-03-03T15:58:09.877" v="9384" actId="207"/>
        <pc:sldMkLst>
          <pc:docMk/>
          <pc:sldMk cId="1009597335" sldId="281"/>
        </pc:sldMkLst>
        <pc:spChg chg="del">
          <ac:chgData name="Justina Ojom" userId="cbdaed7d-8d45-4372-a16a-f3f8900c2f45" providerId="ADAL" clId="{0504AD2B-63C0-4C60-9F39-84F274FCFAC5}" dt="2023-02-24T07:06:16.750" v="2568" actId="478"/>
          <ac:spMkLst>
            <pc:docMk/>
            <pc:sldMk cId="1009597335" sldId="281"/>
            <ac:spMk id="2" creationId="{00000000-0000-0000-0000-000000000000}"/>
          </ac:spMkLst>
        </pc:spChg>
        <pc:spChg chg="add mod">
          <ac:chgData name="Justina Ojom" userId="cbdaed7d-8d45-4372-a16a-f3f8900c2f45" providerId="ADAL" clId="{0504AD2B-63C0-4C60-9F39-84F274FCFAC5}" dt="2023-03-03T15:58:07.488" v="9383"/>
          <ac:spMkLst>
            <pc:docMk/>
            <pc:sldMk cId="1009597335" sldId="281"/>
            <ac:spMk id="2" creationId="{6AF36E05-9C49-3CC9-98B9-635D5DA62A86}"/>
          </ac:spMkLst>
        </pc:spChg>
        <pc:spChg chg="del">
          <ac:chgData name="Justina Ojom" userId="cbdaed7d-8d45-4372-a16a-f3f8900c2f45" providerId="ADAL" clId="{0504AD2B-63C0-4C60-9F39-84F274FCFAC5}" dt="2023-02-24T07:05:56.614" v="2567" actId="478"/>
          <ac:spMkLst>
            <pc:docMk/>
            <pc:sldMk cId="1009597335" sldId="281"/>
            <ac:spMk id="3" creationId="{46B77444-9C21-7C9A-7B33-C09FBCCE38F5}"/>
          </ac:spMkLst>
        </pc:spChg>
        <pc:spChg chg="add mod">
          <ac:chgData name="Justina Ojom" userId="cbdaed7d-8d45-4372-a16a-f3f8900c2f45" providerId="ADAL" clId="{0504AD2B-63C0-4C60-9F39-84F274FCFAC5}" dt="2023-03-03T15:58:09.877" v="9384" actId="207"/>
          <ac:spMkLst>
            <pc:docMk/>
            <pc:sldMk cId="1009597335" sldId="281"/>
            <ac:spMk id="3" creationId="{6877537A-F88A-5D13-3A9F-C264BCDEC8FB}"/>
          </ac:spMkLst>
        </pc:spChg>
        <pc:spChg chg="add mod">
          <ac:chgData name="Justina Ojom" userId="cbdaed7d-8d45-4372-a16a-f3f8900c2f45" providerId="ADAL" clId="{0504AD2B-63C0-4C60-9F39-84F274FCFAC5}" dt="2023-02-24T07:23:25.066" v="3158" actId="20577"/>
          <ac:spMkLst>
            <pc:docMk/>
            <pc:sldMk cId="1009597335" sldId="281"/>
            <ac:spMk id="4" creationId="{DEF6D5C0-9A80-A95A-445A-04F107BC7EC8}"/>
          </ac:spMkLst>
        </pc:spChg>
        <pc:spChg chg="add mod">
          <ac:chgData name="Justina Ojom" userId="cbdaed7d-8d45-4372-a16a-f3f8900c2f45" providerId="ADAL" clId="{0504AD2B-63C0-4C60-9F39-84F274FCFAC5}" dt="2023-03-03T15:58:07.488" v="9383"/>
          <ac:spMkLst>
            <pc:docMk/>
            <pc:sldMk cId="1009597335" sldId="281"/>
            <ac:spMk id="5" creationId="{5703AFE7-834E-BAC4-95E4-5C4FB6E0FAF1}"/>
          </ac:spMkLst>
        </pc:spChg>
        <pc:spChg chg="del">
          <ac:chgData name="Justina Ojom" userId="cbdaed7d-8d45-4372-a16a-f3f8900c2f45" providerId="ADAL" clId="{0504AD2B-63C0-4C60-9F39-84F274FCFAC5}" dt="2023-02-24T07:05:56.614" v="2567" actId="478"/>
          <ac:spMkLst>
            <pc:docMk/>
            <pc:sldMk cId="1009597335" sldId="281"/>
            <ac:spMk id="5" creationId="{8EC74825-0D70-6077-8FB1-1835AAC2F539}"/>
          </ac:spMkLst>
        </pc:spChg>
        <pc:spChg chg="add mod">
          <ac:chgData name="Justina Ojom" userId="cbdaed7d-8d45-4372-a16a-f3f8900c2f45" providerId="ADAL" clId="{0504AD2B-63C0-4C60-9F39-84F274FCFAC5}" dt="2023-02-24T07:07:21.027" v="2659" actId="1035"/>
          <ac:spMkLst>
            <pc:docMk/>
            <pc:sldMk cId="1009597335" sldId="281"/>
            <ac:spMk id="6" creationId="{4B0A368A-4C40-D2B1-E2AD-E3B6A3DEAF0D}"/>
          </ac:spMkLst>
        </pc:spChg>
        <pc:spChg chg="del">
          <ac:chgData name="Justina Ojom" userId="cbdaed7d-8d45-4372-a16a-f3f8900c2f45" providerId="ADAL" clId="{0504AD2B-63C0-4C60-9F39-84F274FCFAC5}" dt="2023-02-24T07:06:16.750" v="2568" actId="478"/>
          <ac:spMkLst>
            <pc:docMk/>
            <pc:sldMk cId="1009597335" sldId="281"/>
            <ac:spMk id="7" creationId="{5615CA45-41C9-EBED-1671-D2F66DF1F5EF}"/>
          </ac:spMkLst>
        </pc:spChg>
        <pc:spChg chg="add mod">
          <ac:chgData name="Justina Ojom" userId="cbdaed7d-8d45-4372-a16a-f3f8900c2f45" providerId="ADAL" clId="{0504AD2B-63C0-4C60-9F39-84F274FCFAC5}" dt="2023-03-03T15:58:07.488" v="9383"/>
          <ac:spMkLst>
            <pc:docMk/>
            <pc:sldMk cId="1009597335" sldId="281"/>
            <ac:spMk id="7" creationId="{93B2E141-5170-3492-3D1E-45D42CB04940}"/>
          </ac:spMkLst>
        </pc:spChg>
        <pc:spChg chg="del">
          <ac:chgData name="Justina Ojom" userId="cbdaed7d-8d45-4372-a16a-f3f8900c2f45" providerId="ADAL" clId="{0504AD2B-63C0-4C60-9F39-84F274FCFAC5}" dt="2023-02-24T07:06:16.750" v="2568" actId="478"/>
          <ac:spMkLst>
            <pc:docMk/>
            <pc:sldMk cId="1009597335" sldId="281"/>
            <ac:spMk id="8" creationId="{1358A664-F916-5F96-8BE5-888D4EB3B67F}"/>
          </ac:spMkLst>
        </pc:spChg>
        <pc:spChg chg="add mod">
          <ac:chgData name="Justina Ojom" userId="cbdaed7d-8d45-4372-a16a-f3f8900c2f45" providerId="ADAL" clId="{0504AD2B-63C0-4C60-9F39-84F274FCFAC5}" dt="2023-03-03T15:58:07.488" v="9383"/>
          <ac:spMkLst>
            <pc:docMk/>
            <pc:sldMk cId="1009597335" sldId="281"/>
            <ac:spMk id="8" creationId="{477D208C-EB7B-B8DD-0D8A-212228AB6761}"/>
          </ac:spMkLst>
        </pc:spChg>
        <pc:spChg chg="del">
          <ac:chgData name="Justina Ojom" userId="cbdaed7d-8d45-4372-a16a-f3f8900c2f45" providerId="ADAL" clId="{0504AD2B-63C0-4C60-9F39-84F274FCFAC5}" dt="2023-02-24T07:06:16.750" v="2568" actId="478"/>
          <ac:spMkLst>
            <pc:docMk/>
            <pc:sldMk cId="1009597335" sldId="281"/>
            <ac:spMk id="9" creationId="{2B0D686C-803C-BE0B-44E8-2D237DF587E2}"/>
          </ac:spMkLst>
        </pc:spChg>
        <pc:spChg chg="add mod">
          <ac:chgData name="Justina Ojom" userId="cbdaed7d-8d45-4372-a16a-f3f8900c2f45" providerId="ADAL" clId="{0504AD2B-63C0-4C60-9F39-84F274FCFAC5}" dt="2023-03-03T15:58:07.488" v="9383"/>
          <ac:spMkLst>
            <pc:docMk/>
            <pc:sldMk cId="1009597335" sldId="281"/>
            <ac:spMk id="9" creationId="{AA7F1494-068F-AF12-7895-A2BAE89D66A7}"/>
          </ac:spMkLst>
        </pc:spChg>
        <pc:spChg chg="add mod">
          <ac:chgData name="Justina Ojom" userId="cbdaed7d-8d45-4372-a16a-f3f8900c2f45" providerId="ADAL" clId="{0504AD2B-63C0-4C60-9F39-84F274FCFAC5}" dt="2023-02-24T07:07:21.027" v="2659" actId="1035"/>
          <ac:spMkLst>
            <pc:docMk/>
            <pc:sldMk cId="1009597335" sldId="281"/>
            <ac:spMk id="10" creationId="{8F648512-A44B-8DF2-029F-E9C593859951}"/>
          </ac:spMkLst>
        </pc:spChg>
        <pc:spChg chg="add mod">
          <ac:chgData name="Justina Ojom" userId="cbdaed7d-8d45-4372-a16a-f3f8900c2f45" providerId="ADAL" clId="{0504AD2B-63C0-4C60-9F39-84F274FCFAC5}" dt="2023-02-24T07:07:21.027" v="2659" actId="1035"/>
          <ac:spMkLst>
            <pc:docMk/>
            <pc:sldMk cId="1009597335" sldId="281"/>
            <ac:spMk id="11" creationId="{95560919-908C-4967-A433-ADB3FCDC636B}"/>
          </ac:spMkLst>
        </pc:spChg>
        <pc:spChg chg="add mod">
          <ac:chgData name="Justina Ojom" userId="cbdaed7d-8d45-4372-a16a-f3f8900c2f45" providerId="ADAL" clId="{0504AD2B-63C0-4C60-9F39-84F274FCFAC5}" dt="2023-02-24T07:07:21.027" v="2659" actId="1035"/>
          <ac:spMkLst>
            <pc:docMk/>
            <pc:sldMk cId="1009597335" sldId="281"/>
            <ac:spMk id="12" creationId="{69A0003C-5060-96DF-13D7-00D8AC923BD2}"/>
          </ac:spMkLst>
        </pc:spChg>
        <pc:spChg chg="add mod">
          <ac:chgData name="Justina Ojom" userId="cbdaed7d-8d45-4372-a16a-f3f8900c2f45" providerId="ADAL" clId="{0504AD2B-63C0-4C60-9F39-84F274FCFAC5}" dt="2023-02-24T07:07:21.027" v="2659" actId="1035"/>
          <ac:spMkLst>
            <pc:docMk/>
            <pc:sldMk cId="1009597335" sldId="281"/>
            <ac:spMk id="13" creationId="{5B832BA0-1D73-DAEE-8258-8CFD98BE1AD9}"/>
          </ac:spMkLst>
        </pc:spChg>
        <pc:spChg chg="add mod">
          <ac:chgData name="Justina Ojom" userId="cbdaed7d-8d45-4372-a16a-f3f8900c2f45" providerId="ADAL" clId="{0504AD2B-63C0-4C60-9F39-84F274FCFAC5}" dt="2023-02-24T07:07:21.027" v="2659" actId="1035"/>
          <ac:spMkLst>
            <pc:docMk/>
            <pc:sldMk cId="1009597335" sldId="281"/>
            <ac:spMk id="14" creationId="{5263B544-02EC-EDCC-A8BB-43E1C8B46CA2}"/>
          </ac:spMkLst>
        </pc:spChg>
        <pc:spChg chg="add mod">
          <ac:chgData name="Justina Ojom" userId="cbdaed7d-8d45-4372-a16a-f3f8900c2f45" providerId="ADAL" clId="{0504AD2B-63C0-4C60-9F39-84F274FCFAC5}" dt="2023-02-24T07:07:06.102" v="2653" actId="14100"/>
          <ac:spMkLst>
            <pc:docMk/>
            <pc:sldMk cId="1009597335" sldId="281"/>
            <ac:spMk id="15" creationId="{EB0338B7-12A4-5BEC-B391-5B73857CDF46}"/>
          </ac:spMkLst>
        </pc:spChg>
        <pc:spChg chg="del">
          <ac:chgData name="Justina Ojom" userId="cbdaed7d-8d45-4372-a16a-f3f8900c2f45" providerId="ADAL" clId="{0504AD2B-63C0-4C60-9F39-84F274FCFAC5}" dt="2023-02-24T07:07:10.399" v="2655" actId="478"/>
          <ac:spMkLst>
            <pc:docMk/>
            <pc:sldMk cId="1009597335" sldId="281"/>
            <ac:spMk id="30" creationId="{DE6CAEA0-247D-40AC-8C88-97184C5C9B08}"/>
          </ac:spMkLst>
        </pc:spChg>
        <pc:spChg chg="del">
          <ac:chgData name="Justina Ojom" userId="cbdaed7d-8d45-4372-a16a-f3f8900c2f45" providerId="ADAL" clId="{0504AD2B-63C0-4C60-9F39-84F274FCFAC5}" dt="2023-02-24T07:07:10.399" v="2655" actId="478"/>
          <ac:spMkLst>
            <pc:docMk/>
            <pc:sldMk cId="1009597335" sldId="281"/>
            <ac:spMk id="31" creationId="{C11E33DF-E52D-43A7-A6C4-3088284BEA0B}"/>
          </ac:spMkLst>
        </pc:spChg>
        <pc:spChg chg="del">
          <ac:chgData name="Justina Ojom" userId="cbdaed7d-8d45-4372-a16a-f3f8900c2f45" providerId="ADAL" clId="{0504AD2B-63C0-4C60-9F39-84F274FCFAC5}" dt="2023-02-24T07:07:10.399" v="2655" actId="478"/>
          <ac:spMkLst>
            <pc:docMk/>
            <pc:sldMk cId="1009597335" sldId="281"/>
            <ac:spMk id="32" creationId="{6DEDAE2C-A57F-481F-90EF-27EA1FC13722}"/>
          </ac:spMkLst>
        </pc:spChg>
        <pc:spChg chg="del">
          <ac:chgData name="Justina Ojom" userId="cbdaed7d-8d45-4372-a16a-f3f8900c2f45" providerId="ADAL" clId="{0504AD2B-63C0-4C60-9F39-84F274FCFAC5}" dt="2023-02-24T07:07:10.399" v="2655" actId="478"/>
          <ac:spMkLst>
            <pc:docMk/>
            <pc:sldMk cId="1009597335" sldId="281"/>
            <ac:spMk id="33" creationId="{72710178-67EC-474E-978A-5FC534CF0168}"/>
          </ac:spMkLst>
        </pc:spChg>
        <pc:spChg chg="del">
          <ac:chgData name="Justina Ojom" userId="cbdaed7d-8d45-4372-a16a-f3f8900c2f45" providerId="ADAL" clId="{0504AD2B-63C0-4C60-9F39-84F274FCFAC5}" dt="2023-02-24T07:07:10.399" v="2655" actId="478"/>
          <ac:spMkLst>
            <pc:docMk/>
            <pc:sldMk cId="1009597335" sldId="281"/>
            <ac:spMk id="34" creationId="{82AF5462-6517-4538-807C-6BA54784D7E7}"/>
          </ac:spMkLst>
        </pc:spChg>
        <pc:spChg chg="del">
          <ac:chgData name="Justina Ojom" userId="cbdaed7d-8d45-4372-a16a-f3f8900c2f45" providerId="ADAL" clId="{0504AD2B-63C0-4C60-9F39-84F274FCFAC5}" dt="2023-02-24T07:07:10.399" v="2655" actId="478"/>
          <ac:spMkLst>
            <pc:docMk/>
            <pc:sldMk cId="1009597335" sldId="281"/>
            <ac:spMk id="35" creationId="{952CE6E6-31DB-4E53-A677-02D2145F8D12}"/>
          </ac:spMkLst>
        </pc:spChg>
      </pc:sldChg>
      <pc:sldChg chg="addSp delSp modSp mod modClrScheme chgLayout">
        <pc:chgData name="Justina Ojom" userId="cbdaed7d-8d45-4372-a16a-f3f8900c2f45" providerId="ADAL" clId="{0504AD2B-63C0-4C60-9F39-84F274FCFAC5}" dt="2023-03-03T15:58:18.969" v="9389"/>
        <pc:sldMkLst>
          <pc:docMk/>
          <pc:sldMk cId="3202266392" sldId="282"/>
        </pc:sldMkLst>
        <pc:spChg chg="del">
          <ac:chgData name="Justina Ojom" userId="cbdaed7d-8d45-4372-a16a-f3f8900c2f45" providerId="ADAL" clId="{0504AD2B-63C0-4C60-9F39-84F274FCFAC5}" dt="2023-02-24T07:09:21.188" v="2755" actId="478"/>
          <ac:spMkLst>
            <pc:docMk/>
            <pc:sldMk cId="3202266392" sldId="282"/>
            <ac:spMk id="2" creationId="{00000000-0000-0000-0000-000000000000}"/>
          </ac:spMkLst>
        </pc:spChg>
        <pc:spChg chg="add mod">
          <ac:chgData name="Justina Ojom" userId="cbdaed7d-8d45-4372-a16a-f3f8900c2f45" providerId="ADAL" clId="{0504AD2B-63C0-4C60-9F39-84F274FCFAC5}" dt="2023-02-24T08:33:45.649" v="3452" actId="14100"/>
          <ac:spMkLst>
            <pc:docMk/>
            <pc:sldMk cId="3202266392" sldId="282"/>
            <ac:spMk id="2" creationId="{A17CEEF3-F3DC-C21A-5C4D-75007D63B830}"/>
          </ac:spMkLst>
        </pc:spChg>
        <pc:spChg chg="mod">
          <ac:chgData name="Justina Ojom" userId="cbdaed7d-8d45-4372-a16a-f3f8900c2f45" providerId="ADAL" clId="{0504AD2B-63C0-4C60-9F39-84F274FCFAC5}" dt="2023-02-24T08:33:32.061" v="3450" actId="1076"/>
          <ac:spMkLst>
            <pc:docMk/>
            <pc:sldMk cId="3202266392" sldId="282"/>
            <ac:spMk id="4" creationId="{B37A050D-D474-430D-9483-A6C8D5A948EF}"/>
          </ac:spMkLst>
        </pc:spChg>
        <pc:spChg chg="mod">
          <ac:chgData name="Justina Ojom" userId="cbdaed7d-8d45-4372-a16a-f3f8900c2f45" providerId="ADAL" clId="{0504AD2B-63C0-4C60-9F39-84F274FCFAC5}" dt="2023-03-03T14:52:16.707" v="8455"/>
          <ac:spMkLst>
            <pc:docMk/>
            <pc:sldMk cId="3202266392" sldId="282"/>
            <ac:spMk id="5" creationId="{413D51A7-EEE2-749E-A46C-0C5E2652C307}"/>
          </ac:spMkLst>
        </pc:spChg>
        <pc:spChg chg="add mod">
          <ac:chgData name="Justina Ojom" userId="cbdaed7d-8d45-4372-a16a-f3f8900c2f45" providerId="ADAL" clId="{0504AD2B-63C0-4C60-9F39-84F274FCFAC5}" dt="2023-02-24T07:26:15.360" v="3159" actId="20577"/>
          <ac:spMkLst>
            <pc:docMk/>
            <pc:sldMk cId="3202266392" sldId="282"/>
            <ac:spMk id="6" creationId="{BBCE1524-BE8D-8DE7-0EC7-6BC403092525}"/>
          </ac:spMkLst>
        </pc:spChg>
        <pc:spChg chg="add mod">
          <ac:chgData name="Justina Ojom" userId="cbdaed7d-8d45-4372-a16a-f3f8900c2f45" providerId="ADAL" clId="{0504AD2B-63C0-4C60-9F39-84F274FCFAC5}" dt="2023-02-24T08:33:45.649" v="3452" actId="14100"/>
          <ac:spMkLst>
            <pc:docMk/>
            <pc:sldMk cId="3202266392" sldId="282"/>
            <ac:spMk id="7" creationId="{88D3C4E7-675B-2AA1-38E3-3EEC2631B8E9}"/>
          </ac:spMkLst>
        </pc:spChg>
        <pc:spChg chg="add mod">
          <ac:chgData name="Justina Ojom" userId="cbdaed7d-8d45-4372-a16a-f3f8900c2f45" providerId="ADAL" clId="{0504AD2B-63C0-4C60-9F39-84F274FCFAC5}" dt="2023-03-03T15:58:18.969" v="9389"/>
          <ac:spMkLst>
            <pc:docMk/>
            <pc:sldMk cId="3202266392" sldId="282"/>
            <ac:spMk id="8" creationId="{573B5F0F-478D-A2BD-0047-C34B42B4DDC7}"/>
          </ac:spMkLst>
        </pc:spChg>
        <pc:spChg chg="add mod">
          <ac:chgData name="Justina Ojom" userId="cbdaed7d-8d45-4372-a16a-f3f8900c2f45" providerId="ADAL" clId="{0504AD2B-63C0-4C60-9F39-84F274FCFAC5}" dt="2023-03-03T15:58:18.969" v="9389"/>
          <ac:spMkLst>
            <pc:docMk/>
            <pc:sldMk cId="3202266392" sldId="282"/>
            <ac:spMk id="9" creationId="{6A1C83E5-768C-6057-805F-85B8AC8D6FF1}"/>
          </ac:spMkLst>
        </pc:spChg>
        <pc:spChg chg="add mod">
          <ac:chgData name="Justina Ojom" userId="cbdaed7d-8d45-4372-a16a-f3f8900c2f45" providerId="ADAL" clId="{0504AD2B-63C0-4C60-9F39-84F274FCFAC5}" dt="2023-03-03T15:58:18.969" v="9389"/>
          <ac:spMkLst>
            <pc:docMk/>
            <pc:sldMk cId="3202266392" sldId="282"/>
            <ac:spMk id="10" creationId="{2EBCC295-89FE-9FF2-FD48-F16523A435A1}"/>
          </ac:spMkLst>
        </pc:spChg>
        <pc:spChg chg="add mod">
          <ac:chgData name="Justina Ojom" userId="cbdaed7d-8d45-4372-a16a-f3f8900c2f45" providerId="ADAL" clId="{0504AD2B-63C0-4C60-9F39-84F274FCFAC5}" dt="2023-03-03T15:58:18.969" v="9389"/>
          <ac:spMkLst>
            <pc:docMk/>
            <pc:sldMk cId="3202266392" sldId="282"/>
            <ac:spMk id="11" creationId="{1052F45F-31F3-6B87-0497-052DE437C1C9}"/>
          </ac:spMkLst>
        </pc:spChg>
        <pc:spChg chg="add mod">
          <ac:chgData name="Justina Ojom" userId="cbdaed7d-8d45-4372-a16a-f3f8900c2f45" providerId="ADAL" clId="{0504AD2B-63C0-4C60-9F39-84F274FCFAC5}" dt="2023-03-03T15:58:18.969" v="9389"/>
          <ac:spMkLst>
            <pc:docMk/>
            <pc:sldMk cId="3202266392" sldId="282"/>
            <ac:spMk id="12" creationId="{E0C8CA3E-623B-5FE3-9B37-487C551918A7}"/>
          </ac:spMkLst>
        </pc:spChg>
        <pc:spChg chg="add mod">
          <ac:chgData name="Justina Ojom" userId="cbdaed7d-8d45-4372-a16a-f3f8900c2f45" providerId="ADAL" clId="{0504AD2B-63C0-4C60-9F39-84F274FCFAC5}" dt="2023-03-03T15:58:18.969" v="9389"/>
          <ac:spMkLst>
            <pc:docMk/>
            <pc:sldMk cId="3202266392" sldId="282"/>
            <ac:spMk id="13" creationId="{C5548F5E-9304-9BAC-A24C-AEF5B7CBBA81}"/>
          </ac:spMkLst>
        </pc:spChg>
        <pc:spChg chg="mod">
          <ac:chgData name="Justina Ojom" userId="cbdaed7d-8d45-4372-a16a-f3f8900c2f45" providerId="ADAL" clId="{0504AD2B-63C0-4C60-9F39-84F274FCFAC5}" dt="2023-03-03T14:52:14.220" v="8454"/>
          <ac:spMkLst>
            <pc:docMk/>
            <pc:sldMk cId="3202266392" sldId="282"/>
            <ac:spMk id="23" creationId="{7918BECE-56E1-453E-B823-BBA4BC73905D}"/>
          </ac:spMkLst>
        </pc:spChg>
        <pc:spChg chg="del">
          <ac:chgData name="Justina Ojom" userId="cbdaed7d-8d45-4372-a16a-f3f8900c2f45" providerId="ADAL" clId="{0504AD2B-63C0-4C60-9F39-84F274FCFAC5}" dt="2023-02-24T08:24:07.130" v="3422" actId="478"/>
          <ac:spMkLst>
            <pc:docMk/>
            <pc:sldMk cId="3202266392" sldId="282"/>
            <ac:spMk id="25" creationId="{6A43678A-01E0-43B1-B0D0-E153F250E59E}"/>
          </ac:spMkLst>
        </pc:spChg>
        <pc:spChg chg="mod">
          <ac:chgData name="Justina Ojom" userId="cbdaed7d-8d45-4372-a16a-f3f8900c2f45" providerId="ADAL" clId="{0504AD2B-63C0-4C60-9F39-84F274FCFAC5}" dt="2023-02-24T08:33:32.061" v="3450" actId="1076"/>
          <ac:spMkLst>
            <pc:docMk/>
            <pc:sldMk cId="3202266392" sldId="282"/>
            <ac:spMk id="27" creationId="{C491B044-80BC-4D8F-8DCD-197640768B38}"/>
          </ac:spMkLst>
        </pc:spChg>
        <pc:spChg chg="del">
          <ac:chgData name="Justina Ojom" userId="cbdaed7d-8d45-4372-a16a-f3f8900c2f45" providerId="ADAL" clId="{0504AD2B-63C0-4C60-9F39-84F274FCFAC5}" dt="2023-02-24T08:25:06.603" v="3435" actId="478"/>
          <ac:spMkLst>
            <pc:docMk/>
            <pc:sldMk cId="3202266392" sldId="282"/>
            <ac:spMk id="30" creationId="{C62D57E7-AE64-43B2-B79F-552728048FB4}"/>
          </ac:spMkLst>
        </pc:spChg>
        <pc:spChg chg="mod">
          <ac:chgData name="Justina Ojom" userId="cbdaed7d-8d45-4372-a16a-f3f8900c2f45" providerId="ADAL" clId="{0504AD2B-63C0-4C60-9F39-84F274FCFAC5}" dt="2023-02-24T08:24:43.437" v="3428" actId="207"/>
          <ac:spMkLst>
            <pc:docMk/>
            <pc:sldMk cId="3202266392" sldId="282"/>
            <ac:spMk id="33" creationId="{A1219D57-3D01-4EB3-A456-2E41B0F20AF4}"/>
          </ac:spMkLst>
        </pc:spChg>
        <pc:spChg chg="mod">
          <ac:chgData name="Justina Ojom" userId="cbdaed7d-8d45-4372-a16a-f3f8900c2f45" providerId="ADAL" clId="{0504AD2B-63C0-4C60-9F39-84F274FCFAC5}" dt="2023-02-24T08:24:43.437" v="3428" actId="207"/>
          <ac:spMkLst>
            <pc:docMk/>
            <pc:sldMk cId="3202266392" sldId="282"/>
            <ac:spMk id="34" creationId="{61621A40-2B9B-45D4-8BDF-6F730CC17568}"/>
          </ac:spMkLst>
        </pc:spChg>
        <pc:spChg chg="mod">
          <ac:chgData name="Justina Ojom" userId="cbdaed7d-8d45-4372-a16a-f3f8900c2f45" providerId="ADAL" clId="{0504AD2B-63C0-4C60-9F39-84F274FCFAC5}" dt="2023-02-24T08:24:43.437" v="3428" actId="207"/>
          <ac:spMkLst>
            <pc:docMk/>
            <pc:sldMk cId="3202266392" sldId="282"/>
            <ac:spMk id="43" creationId="{F374900F-526C-4967-8B1C-5AE0C5851E73}"/>
          </ac:spMkLst>
        </pc:spChg>
        <pc:spChg chg="mod">
          <ac:chgData name="Justina Ojom" userId="cbdaed7d-8d45-4372-a16a-f3f8900c2f45" providerId="ADAL" clId="{0504AD2B-63C0-4C60-9F39-84F274FCFAC5}" dt="2023-02-24T08:24:43.437" v="3428" actId="207"/>
          <ac:spMkLst>
            <pc:docMk/>
            <pc:sldMk cId="3202266392" sldId="282"/>
            <ac:spMk id="44" creationId="{E81BEB82-8BD1-4DB7-8C82-00CBEFDFB705}"/>
          </ac:spMkLst>
        </pc:spChg>
        <pc:spChg chg="mod">
          <ac:chgData name="Justina Ojom" userId="cbdaed7d-8d45-4372-a16a-f3f8900c2f45" providerId="ADAL" clId="{0504AD2B-63C0-4C60-9F39-84F274FCFAC5}" dt="2023-02-24T08:24:43.437" v="3428" actId="207"/>
          <ac:spMkLst>
            <pc:docMk/>
            <pc:sldMk cId="3202266392" sldId="282"/>
            <ac:spMk id="45" creationId="{AF52D80D-B3D3-4CC3-BD9F-879F4D1947D0}"/>
          </ac:spMkLst>
        </pc:spChg>
        <pc:spChg chg="del">
          <ac:chgData name="Justina Ojom" userId="cbdaed7d-8d45-4372-a16a-f3f8900c2f45" providerId="ADAL" clId="{0504AD2B-63C0-4C60-9F39-84F274FCFAC5}" dt="2023-02-24T07:10:41.916" v="2840" actId="478"/>
          <ac:spMkLst>
            <pc:docMk/>
            <pc:sldMk cId="3202266392" sldId="282"/>
            <ac:spMk id="46" creationId="{31E219A1-79AE-4BDB-8A06-EABC6CA01F83}"/>
          </ac:spMkLst>
        </pc:spChg>
        <pc:spChg chg="del">
          <ac:chgData name="Justina Ojom" userId="cbdaed7d-8d45-4372-a16a-f3f8900c2f45" providerId="ADAL" clId="{0504AD2B-63C0-4C60-9F39-84F274FCFAC5}" dt="2023-02-24T07:10:41.916" v="2840" actId="478"/>
          <ac:spMkLst>
            <pc:docMk/>
            <pc:sldMk cId="3202266392" sldId="282"/>
            <ac:spMk id="47" creationId="{EC2DEB77-1FCC-4CFE-B9DC-9DC59F5057B4}"/>
          </ac:spMkLst>
        </pc:spChg>
        <pc:spChg chg="del">
          <ac:chgData name="Justina Ojom" userId="cbdaed7d-8d45-4372-a16a-f3f8900c2f45" providerId="ADAL" clId="{0504AD2B-63C0-4C60-9F39-84F274FCFAC5}" dt="2023-02-24T07:10:41.916" v="2840" actId="478"/>
          <ac:spMkLst>
            <pc:docMk/>
            <pc:sldMk cId="3202266392" sldId="282"/>
            <ac:spMk id="48" creationId="{AEC0AEFA-BCE5-4F3F-97E0-DAE30CD2878A}"/>
          </ac:spMkLst>
        </pc:spChg>
        <pc:spChg chg="del">
          <ac:chgData name="Justina Ojom" userId="cbdaed7d-8d45-4372-a16a-f3f8900c2f45" providerId="ADAL" clId="{0504AD2B-63C0-4C60-9F39-84F274FCFAC5}" dt="2023-02-24T07:10:41.916" v="2840" actId="478"/>
          <ac:spMkLst>
            <pc:docMk/>
            <pc:sldMk cId="3202266392" sldId="282"/>
            <ac:spMk id="49" creationId="{C94599C7-0CC3-44D5-A578-66968BF8BE19}"/>
          </ac:spMkLst>
        </pc:spChg>
        <pc:spChg chg="del">
          <ac:chgData name="Justina Ojom" userId="cbdaed7d-8d45-4372-a16a-f3f8900c2f45" providerId="ADAL" clId="{0504AD2B-63C0-4C60-9F39-84F274FCFAC5}" dt="2023-02-24T07:10:41.916" v="2840" actId="478"/>
          <ac:spMkLst>
            <pc:docMk/>
            <pc:sldMk cId="3202266392" sldId="282"/>
            <ac:spMk id="50" creationId="{70D38272-1ED1-4B2A-91E1-0D8F5509DAFF}"/>
          </ac:spMkLst>
        </pc:spChg>
        <pc:spChg chg="del">
          <ac:chgData name="Justina Ojom" userId="cbdaed7d-8d45-4372-a16a-f3f8900c2f45" providerId="ADAL" clId="{0504AD2B-63C0-4C60-9F39-84F274FCFAC5}" dt="2023-02-24T07:10:41.916" v="2840" actId="478"/>
          <ac:spMkLst>
            <pc:docMk/>
            <pc:sldMk cId="3202266392" sldId="282"/>
            <ac:spMk id="51" creationId="{AF94056F-3F69-458D-9C81-58E82799A567}"/>
          </ac:spMkLst>
        </pc:spChg>
        <pc:spChg chg="mod">
          <ac:chgData name="Justina Ojom" userId="cbdaed7d-8d45-4372-a16a-f3f8900c2f45" providerId="ADAL" clId="{0504AD2B-63C0-4C60-9F39-84F274FCFAC5}" dt="2023-02-24T08:24:43.437" v="3428" actId="207"/>
          <ac:spMkLst>
            <pc:docMk/>
            <pc:sldMk cId="3202266392" sldId="282"/>
            <ac:spMk id="52" creationId="{E75F3F15-425D-41B2-9DC2-AE8D3FBEE7CB}"/>
          </ac:spMkLst>
        </pc:spChg>
        <pc:spChg chg="mod">
          <ac:chgData name="Justina Ojom" userId="cbdaed7d-8d45-4372-a16a-f3f8900c2f45" providerId="ADAL" clId="{0504AD2B-63C0-4C60-9F39-84F274FCFAC5}" dt="2023-02-24T08:24:43.437" v="3428" actId="207"/>
          <ac:spMkLst>
            <pc:docMk/>
            <pc:sldMk cId="3202266392" sldId="282"/>
            <ac:spMk id="53" creationId="{54805FB1-AA0F-4C77-A64A-3A367AEE6184}"/>
          </ac:spMkLst>
        </pc:spChg>
        <pc:spChg chg="mod">
          <ac:chgData name="Justina Ojom" userId="cbdaed7d-8d45-4372-a16a-f3f8900c2f45" providerId="ADAL" clId="{0504AD2B-63C0-4C60-9F39-84F274FCFAC5}" dt="2023-02-24T08:24:43.437" v="3428" actId="207"/>
          <ac:spMkLst>
            <pc:docMk/>
            <pc:sldMk cId="3202266392" sldId="282"/>
            <ac:spMk id="54" creationId="{39952E5F-FA21-4D0D-B9CB-043CE3A06C85}"/>
          </ac:spMkLst>
        </pc:spChg>
        <pc:spChg chg="mod">
          <ac:chgData name="Justina Ojom" userId="cbdaed7d-8d45-4372-a16a-f3f8900c2f45" providerId="ADAL" clId="{0504AD2B-63C0-4C60-9F39-84F274FCFAC5}" dt="2023-02-24T08:24:51.452" v="3431" actId="207"/>
          <ac:spMkLst>
            <pc:docMk/>
            <pc:sldMk cId="3202266392" sldId="282"/>
            <ac:spMk id="57" creationId="{D7BF6A44-6F89-4D0F-B1E7-F69828F59B04}"/>
          </ac:spMkLst>
        </pc:spChg>
        <pc:spChg chg="mod">
          <ac:chgData name="Justina Ojom" userId="cbdaed7d-8d45-4372-a16a-f3f8900c2f45" providerId="ADAL" clId="{0504AD2B-63C0-4C60-9F39-84F274FCFAC5}" dt="2023-02-24T08:24:51.452" v="3431" actId="207"/>
          <ac:spMkLst>
            <pc:docMk/>
            <pc:sldMk cId="3202266392" sldId="282"/>
            <ac:spMk id="58" creationId="{67B03A71-971D-4D40-8361-CB7F5C30C956}"/>
          </ac:spMkLst>
        </pc:spChg>
        <pc:spChg chg="mod">
          <ac:chgData name="Justina Ojom" userId="cbdaed7d-8d45-4372-a16a-f3f8900c2f45" providerId="ADAL" clId="{0504AD2B-63C0-4C60-9F39-84F274FCFAC5}" dt="2023-02-24T08:24:54.125" v="3432" actId="207"/>
          <ac:spMkLst>
            <pc:docMk/>
            <pc:sldMk cId="3202266392" sldId="282"/>
            <ac:spMk id="59" creationId="{103F1907-4284-4DAC-99E8-2127FDE51706}"/>
          </ac:spMkLst>
        </pc:spChg>
        <pc:spChg chg="mod">
          <ac:chgData name="Justina Ojom" userId="cbdaed7d-8d45-4372-a16a-f3f8900c2f45" providerId="ADAL" clId="{0504AD2B-63C0-4C60-9F39-84F274FCFAC5}" dt="2023-02-24T08:24:51.452" v="3431" actId="207"/>
          <ac:spMkLst>
            <pc:docMk/>
            <pc:sldMk cId="3202266392" sldId="282"/>
            <ac:spMk id="60" creationId="{967589E3-24AC-4E4A-8A14-0F5B59FAE27A}"/>
          </ac:spMkLst>
        </pc:spChg>
        <pc:spChg chg="mod">
          <ac:chgData name="Justina Ojom" userId="cbdaed7d-8d45-4372-a16a-f3f8900c2f45" providerId="ADAL" clId="{0504AD2B-63C0-4C60-9F39-84F274FCFAC5}" dt="2023-02-24T08:33:32.061" v="3450" actId="1076"/>
          <ac:spMkLst>
            <pc:docMk/>
            <pc:sldMk cId="3202266392" sldId="282"/>
            <ac:spMk id="61" creationId="{C880B64A-10BA-4636-9458-0DD54913DC62}"/>
          </ac:spMkLst>
        </pc:spChg>
        <pc:spChg chg="mod">
          <ac:chgData name="Justina Ojom" userId="cbdaed7d-8d45-4372-a16a-f3f8900c2f45" providerId="ADAL" clId="{0504AD2B-63C0-4C60-9F39-84F274FCFAC5}" dt="2023-02-24T08:24:43.437" v="3428" actId="207"/>
          <ac:spMkLst>
            <pc:docMk/>
            <pc:sldMk cId="3202266392" sldId="282"/>
            <ac:spMk id="63" creationId="{066EF1D3-708A-4BD6-B640-643C8779B4BA}"/>
          </ac:spMkLst>
        </pc:spChg>
        <pc:spChg chg="mod">
          <ac:chgData name="Justina Ojom" userId="cbdaed7d-8d45-4372-a16a-f3f8900c2f45" providerId="ADAL" clId="{0504AD2B-63C0-4C60-9F39-84F274FCFAC5}" dt="2023-02-24T08:24:43.437" v="3428" actId="207"/>
          <ac:spMkLst>
            <pc:docMk/>
            <pc:sldMk cId="3202266392" sldId="282"/>
            <ac:spMk id="64" creationId="{862D9137-1783-4626-AF57-F9D601F6FB31}"/>
          </ac:spMkLst>
        </pc:spChg>
        <pc:spChg chg="mod">
          <ac:chgData name="Justina Ojom" userId="cbdaed7d-8d45-4372-a16a-f3f8900c2f45" providerId="ADAL" clId="{0504AD2B-63C0-4C60-9F39-84F274FCFAC5}" dt="2023-02-24T08:24:43.437" v="3428" actId="207"/>
          <ac:spMkLst>
            <pc:docMk/>
            <pc:sldMk cId="3202266392" sldId="282"/>
            <ac:spMk id="65" creationId="{8A487FC9-0ACE-4D8F-8999-0FCF75250105}"/>
          </ac:spMkLst>
        </pc:spChg>
        <pc:spChg chg="mod">
          <ac:chgData name="Justina Ojom" userId="cbdaed7d-8d45-4372-a16a-f3f8900c2f45" providerId="ADAL" clId="{0504AD2B-63C0-4C60-9F39-84F274FCFAC5}" dt="2023-02-24T08:24:51.452" v="3431" actId="207"/>
          <ac:spMkLst>
            <pc:docMk/>
            <pc:sldMk cId="3202266392" sldId="282"/>
            <ac:spMk id="66" creationId="{F17B3866-7635-4BB7-B03F-A5397D7A2CAD}"/>
          </ac:spMkLst>
        </pc:spChg>
        <pc:spChg chg="mod">
          <ac:chgData name="Justina Ojom" userId="cbdaed7d-8d45-4372-a16a-f3f8900c2f45" providerId="ADAL" clId="{0504AD2B-63C0-4C60-9F39-84F274FCFAC5}" dt="2023-02-24T08:24:46.291" v="3429" actId="207"/>
          <ac:spMkLst>
            <pc:docMk/>
            <pc:sldMk cId="3202266392" sldId="282"/>
            <ac:spMk id="68" creationId="{D0055A2C-569A-4502-92A0-D75B38422602}"/>
          </ac:spMkLst>
        </pc:spChg>
        <pc:spChg chg="mod">
          <ac:chgData name="Justina Ojom" userId="cbdaed7d-8d45-4372-a16a-f3f8900c2f45" providerId="ADAL" clId="{0504AD2B-63C0-4C60-9F39-84F274FCFAC5}" dt="2023-02-24T08:24:46.291" v="3429" actId="207"/>
          <ac:spMkLst>
            <pc:docMk/>
            <pc:sldMk cId="3202266392" sldId="282"/>
            <ac:spMk id="69" creationId="{CA208C00-BE03-4A36-85BE-4012C53639B2}"/>
          </ac:spMkLst>
        </pc:spChg>
        <pc:spChg chg="mod">
          <ac:chgData name="Justina Ojom" userId="cbdaed7d-8d45-4372-a16a-f3f8900c2f45" providerId="ADAL" clId="{0504AD2B-63C0-4C60-9F39-84F274FCFAC5}" dt="2023-02-24T08:24:46.291" v="3429" actId="207"/>
          <ac:spMkLst>
            <pc:docMk/>
            <pc:sldMk cId="3202266392" sldId="282"/>
            <ac:spMk id="70" creationId="{D924014D-5212-4269-AFE6-73F036295524}"/>
          </ac:spMkLst>
        </pc:spChg>
        <pc:spChg chg="mod">
          <ac:chgData name="Justina Ojom" userId="cbdaed7d-8d45-4372-a16a-f3f8900c2f45" providerId="ADAL" clId="{0504AD2B-63C0-4C60-9F39-84F274FCFAC5}" dt="2023-02-24T08:24:48.905" v="3430" actId="207"/>
          <ac:spMkLst>
            <pc:docMk/>
            <pc:sldMk cId="3202266392" sldId="282"/>
            <ac:spMk id="71" creationId="{3D4E4E0D-F6D9-4EC4-98A0-66CCFE1B0104}"/>
          </ac:spMkLst>
        </pc:spChg>
        <pc:spChg chg="mod">
          <ac:chgData name="Justina Ojom" userId="cbdaed7d-8d45-4372-a16a-f3f8900c2f45" providerId="ADAL" clId="{0504AD2B-63C0-4C60-9F39-84F274FCFAC5}" dt="2023-02-24T08:24:46.291" v="3429" actId="207"/>
          <ac:spMkLst>
            <pc:docMk/>
            <pc:sldMk cId="3202266392" sldId="282"/>
            <ac:spMk id="72" creationId="{487A5FAC-45F6-46B4-B046-4806EAE09214}"/>
          </ac:spMkLst>
        </pc:spChg>
        <pc:spChg chg="mod">
          <ac:chgData name="Justina Ojom" userId="cbdaed7d-8d45-4372-a16a-f3f8900c2f45" providerId="ADAL" clId="{0504AD2B-63C0-4C60-9F39-84F274FCFAC5}" dt="2023-02-24T08:32:35.142" v="3438" actId="207"/>
          <ac:spMkLst>
            <pc:docMk/>
            <pc:sldMk cId="3202266392" sldId="282"/>
            <ac:spMk id="100" creationId="{F56B5E81-7AA7-38AA-A8A5-6C43DFBE27F5}"/>
          </ac:spMkLst>
        </pc:spChg>
        <pc:spChg chg="mod">
          <ac:chgData name="Justina Ojom" userId="cbdaed7d-8d45-4372-a16a-f3f8900c2f45" providerId="ADAL" clId="{0504AD2B-63C0-4C60-9F39-84F274FCFAC5}" dt="2023-02-24T08:32:35.142" v="3438" actId="207"/>
          <ac:spMkLst>
            <pc:docMk/>
            <pc:sldMk cId="3202266392" sldId="282"/>
            <ac:spMk id="101" creationId="{561258A2-2295-B5FE-9A99-B21E9DBE9D6E}"/>
          </ac:spMkLst>
        </pc:spChg>
        <pc:spChg chg="mod">
          <ac:chgData name="Justina Ojom" userId="cbdaed7d-8d45-4372-a16a-f3f8900c2f45" providerId="ADAL" clId="{0504AD2B-63C0-4C60-9F39-84F274FCFAC5}" dt="2023-02-24T08:32:35.142" v="3438" actId="207"/>
          <ac:spMkLst>
            <pc:docMk/>
            <pc:sldMk cId="3202266392" sldId="282"/>
            <ac:spMk id="102" creationId="{0F9EFC45-D08D-E78C-92AC-03BB4560ABB1}"/>
          </ac:spMkLst>
        </pc:spChg>
        <pc:spChg chg="mod">
          <ac:chgData name="Justina Ojom" userId="cbdaed7d-8d45-4372-a16a-f3f8900c2f45" providerId="ADAL" clId="{0504AD2B-63C0-4C60-9F39-84F274FCFAC5}" dt="2023-02-24T08:32:39.390" v="3439" actId="207"/>
          <ac:spMkLst>
            <pc:docMk/>
            <pc:sldMk cId="3202266392" sldId="282"/>
            <ac:spMk id="109" creationId="{A490B9D0-B34A-2EEF-53BF-8B71FC646B48}"/>
          </ac:spMkLst>
        </pc:spChg>
        <pc:spChg chg="mod">
          <ac:chgData name="Justina Ojom" userId="cbdaed7d-8d45-4372-a16a-f3f8900c2f45" providerId="ADAL" clId="{0504AD2B-63C0-4C60-9F39-84F274FCFAC5}" dt="2023-02-24T08:32:35.142" v="3438" actId="207"/>
          <ac:spMkLst>
            <pc:docMk/>
            <pc:sldMk cId="3202266392" sldId="282"/>
            <ac:spMk id="110" creationId="{070667B8-632C-B6B2-7641-870749CE27B4}"/>
          </ac:spMkLst>
        </pc:spChg>
        <pc:spChg chg="mod">
          <ac:chgData name="Justina Ojom" userId="cbdaed7d-8d45-4372-a16a-f3f8900c2f45" providerId="ADAL" clId="{0504AD2B-63C0-4C60-9F39-84F274FCFAC5}" dt="2023-02-24T08:32:35.142" v="3438" actId="207"/>
          <ac:spMkLst>
            <pc:docMk/>
            <pc:sldMk cId="3202266392" sldId="282"/>
            <ac:spMk id="112" creationId="{3852D8C3-A4E0-5A50-7E6C-2D80F42FCF9C}"/>
          </ac:spMkLst>
        </pc:spChg>
        <pc:spChg chg="mod">
          <ac:chgData name="Justina Ojom" userId="cbdaed7d-8d45-4372-a16a-f3f8900c2f45" providerId="ADAL" clId="{0504AD2B-63C0-4C60-9F39-84F274FCFAC5}" dt="2023-02-24T08:32:35.142" v="3438" actId="207"/>
          <ac:spMkLst>
            <pc:docMk/>
            <pc:sldMk cId="3202266392" sldId="282"/>
            <ac:spMk id="113" creationId="{27D64106-9DC4-345F-1C4A-BEE2E026FF49}"/>
          </ac:spMkLst>
        </pc:spChg>
        <pc:spChg chg="mod">
          <ac:chgData name="Justina Ojom" userId="cbdaed7d-8d45-4372-a16a-f3f8900c2f45" providerId="ADAL" clId="{0504AD2B-63C0-4C60-9F39-84F274FCFAC5}" dt="2023-02-24T08:32:35.142" v="3438" actId="207"/>
          <ac:spMkLst>
            <pc:docMk/>
            <pc:sldMk cId="3202266392" sldId="282"/>
            <ac:spMk id="114" creationId="{0ECEA696-9D28-4194-2702-7FB026BF1449}"/>
          </ac:spMkLst>
        </pc:spChg>
        <pc:spChg chg="mod">
          <ac:chgData name="Justina Ojom" userId="cbdaed7d-8d45-4372-a16a-f3f8900c2f45" providerId="ADAL" clId="{0504AD2B-63C0-4C60-9F39-84F274FCFAC5}" dt="2023-02-24T08:33:34.585" v="3451" actId="1076"/>
          <ac:spMkLst>
            <pc:docMk/>
            <pc:sldMk cId="3202266392" sldId="282"/>
            <ac:spMk id="115" creationId="{AB7041BD-E4C6-14F5-E325-9D8452EC12C6}"/>
          </ac:spMkLst>
        </pc:spChg>
        <pc:spChg chg="mod">
          <ac:chgData name="Justina Ojom" userId="cbdaed7d-8d45-4372-a16a-f3f8900c2f45" providerId="ADAL" clId="{0504AD2B-63C0-4C60-9F39-84F274FCFAC5}" dt="2023-02-24T08:32:45.829" v="3440" actId="207"/>
          <ac:spMkLst>
            <pc:docMk/>
            <pc:sldMk cId="3202266392" sldId="282"/>
            <ac:spMk id="117" creationId="{54488E24-AF23-33DD-D4E7-03AEAE961B2D}"/>
          </ac:spMkLst>
        </pc:spChg>
        <pc:spChg chg="mod">
          <ac:chgData name="Justina Ojom" userId="cbdaed7d-8d45-4372-a16a-f3f8900c2f45" providerId="ADAL" clId="{0504AD2B-63C0-4C60-9F39-84F274FCFAC5}" dt="2023-02-24T08:32:45.829" v="3440" actId="207"/>
          <ac:spMkLst>
            <pc:docMk/>
            <pc:sldMk cId="3202266392" sldId="282"/>
            <ac:spMk id="118" creationId="{78125677-3A2D-6281-5F80-A1EF3584B99C}"/>
          </ac:spMkLst>
        </pc:spChg>
        <pc:spChg chg="mod">
          <ac:chgData name="Justina Ojom" userId="cbdaed7d-8d45-4372-a16a-f3f8900c2f45" providerId="ADAL" clId="{0504AD2B-63C0-4C60-9F39-84F274FCFAC5}" dt="2023-02-24T08:32:45.829" v="3440" actId="207"/>
          <ac:spMkLst>
            <pc:docMk/>
            <pc:sldMk cId="3202266392" sldId="282"/>
            <ac:spMk id="119" creationId="{8B51BF47-F4F1-6677-614A-9D25AA02F812}"/>
          </ac:spMkLst>
        </pc:spChg>
        <pc:spChg chg="mod">
          <ac:chgData name="Justina Ojom" userId="cbdaed7d-8d45-4372-a16a-f3f8900c2f45" providerId="ADAL" clId="{0504AD2B-63C0-4C60-9F39-84F274FCFAC5}" dt="2023-02-24T08:32:49.111" v="3441" actId="207"/>
          <ac:spMkLst>
            <pc:docMk/>
            <pc:sldMk cId="3202266392" sldId="282"/>
            <ac:spMk id="120" creationId="{A8728323-6A4C-8EBA-A21B-61518598E7A2}"/>
          </ac:spMkLst>
        </pc:spChg>
        <pc:spChg chg="mod">
          <ac:chgData name="Justina Ojom" userId="cbdaed7d-8d45-4372-a16a-f3f8900c2f45" providerId="ADAL" clId="{0504AD2B-63C0-4C60-9F39-84F274FCFAC5}" dt="2023-02-24T08:32:45.829" v="3440" actId="207"/>
          <ac:spMkLst>
            <pc:docMk/>
            <pc:sldMk cId="3202266392" sldId="282"/>
            <ac:spMk id="121" creationId="{E4FBEA51-3890-1BF7-DF82-CDB4B6B67F25}"/>
          </ac:spMkLst>
        </pc:spChg>
        <pc:spChg chg="mod">
          <ac:chgData name="Justina Ojom" userId="cbdaed7d-8d45-4372-a16a-f3f8900c2f45" providerId="ADAL" clId="{0504AD2B-63C0-4C60-9F39-84F274FCFAC5}" dt="2023-02-24T08:32:45.829" v="3440" actId="207"/>
          <ac:spMkLst>
            <pc:docMk/>
            <pc:sldMk cId="3202266392" sldId="282"/>
            <ac:spMk id="124" creationId="{E65AC45F-EECE-E9B6-812B-BBC9544D634F}"/>
          </ac:spMkLst>
        </pc:spChg>
        <pc:spChg chg="mod">
          <ac:chgData name="Justina Ojom" userId="cbdaed7d-8d45-4372-a16a-f3f8900c2f45" providerId="ADAL" clId="{0504AD2B-63C0-4C60-9F39-84F274FCFAC5}" dt="2023-02-24T08:32:45.829" v="3440" actId="207"/>
          <ac:spMkLst>
            <pc:docMk/>
            <pc:sldMk cId="3202266392" sldId="282"/>
            <ac:spMk id="125" creationId="{61058472-4DF2-2810-7E4A-E04E87D16857}"/>
          </ac:spMkLst>
        </pc:spChg>
        <pc:spChg chg="mod">
          <ac:chgData name="Justina Ojom" userId="cbdaed7d-8d45-4372-a16a-f3f8900c2f45" providerId="ADAL" clId="{0504AD2B-63C0-4C60-9F39-84F274FCFAC5}" dt="2023-02-24T08:32:45.829" v="3440" actId="207"/>
          <ac:spMkLst>
            <pc:docMk/>
            <pc:sldMk cId="3202266392" sldId="282"/>
            <ac:spMk id="126" creationId="{88D67FF3-3A3A-F9B6-DB36-ECC303908C70}"/>
          </ac:spMkLst>
        </pc:spChg>
        <pc:spChg chg="mod">
          <ac:chgData name="Justina Ojom" userId="cbdaed7d-8d45-4372-a16a-f3f8900c2f45" providerId="ADAL" clId="{0504AD2B-63C0-4C60-9F39-84F274FCFAC5}" dt="2023-02-24T08:33:34.585" v="3451" actId="1076"/>
          <ac:spMkLst>
            <pc:docMk/>
            <pc:sldMk cId="3202266392" sldId="282"/>
            <ac:spMk id="127" creationId="{187CB365-3FA3-B5DA-30A0-534E6A62362B}"/>
          </ac:spMkLst>
        </pc:spChg>
        <pc:spChg chg="mod">
          <ac:chgData name="Justina Ojom" userId="cbdaed7d-8d45-4372-a16a-f3f8900c2f45" providerId="ADAL" clId="{0504AD2B-63C0-4C60-9F39-84F274FCFAC5}" dt="2023-02-24T08:32:45.829" v="3440" actId="207"/>
          <ac:spMkLst>
            <pc:docMk/>
            <pc:sldMk cId="3202266392" sldId="282"/>
            <ac:spMk id="129" creationId="{CF177E6B-49DF-47F0-3DB2-A171C9F25F86}"/>
          </ac:spMkLst>
        </pc:spChg>
        <pc:spChg chg="mod">
          <ac:chgData name="Justina Ojom" userId="cbdaed7d-8d45-4372-a16a-f3f8900c2f45" providerId="ADAL" clId="{0504AD2B-63C0-4C60-9F39-84F274FCFAC5}" dt="2023-02-24T08:32:45.829" v="3440" actId="207"/>
          <ac:spMkLst>
            <pc:docMk/>
            <pc:sldMk cId="3202266392" sldId="282"/>
            <ac:spMk id="130" creationId="{C4D3C2CF-AA58-3F6D-B6A1-7CC75AF69462}"/>
          </ac:spMkLst>
        </pc:spChg>
        <pc:spChg chg="mod">
          <ac:chgData name="Justina Ojom" userId="cbdaed7d-8d45-4372-a16a-f3f8900c2f45" providerId="ADAL" clId="{0504AD2B-63C0-4C60-9F39-84F274FCFAC5}" dt="2023-02-24T08:32:45.829" v="3440" actId="207"/>
          <ac:spMkLst>
            <pc:docMk/>
            <pc:sldMk cId="3202266392" sldId="282"/>
            <ac:spMk id="131" creationId="{9E48314E-3031-67F8-ED82-469406FD2416}"/>
          </ac:spMkLst>
        </pc:spChg>
        <pc:spChg chg="mod">
          <ac:chgData name="Justina Ojom" userId="cbdaed7d-8d45-4372-a16a-f3f8900c2f45" providerId="ADAL" clId="{0504AD2B-63C0-4C60-9F39-84F274FCFAC5}" dt="2023-02-24T08:32:51.454" v="3442" actId="207"/>
          <ac:spMkLst>
            <pc:docMk/>
            <pc:sldMk cId="3202266392" sldId="282"/>
            <ac:spMk id="132" creationId="{E8D15C11-D41C-3D9B-34B1-42D6C07BBCD2}"/>
          </ac:spMkLst>
        </pc:spChg>
        <pc:spChg chg="mod">
          <ac:chgData name="Justina Ojom" userId="cbdaed7d-8d45-4372-a16a-f3f8900c2f45" providerId="ADAL" clId="{0504AD2B-63C0-4C60-9F39-84F274FCFAC5}" dt="2023-02-24T08:32:45.829" v="3440" actId="207"/>
          <ac:spMkLst>
            <pc:docMk/>
            <pc:sldMk cId="3202266392" sldId="282"/>
            <ac:spMk id="133" creationId="{8AF6D382-52E3-B97D-5183-BEE6D6C2EA94}"/>
          </ac:spMkLst>
        </pc:spChg>
        <pc:spChg chg="mod">
          <ac:chgData name="Justina Ojom" userId="cbdaed7d-8d45-4372-a16a-f3f8900c2f45" providerId="ADAL" clId="{0504AD2B-63C0-4C60-9F39-84F274FCFAC5}" dt="2023-02-24T08:32:45.829" v="3440" actId="207"/>
          <ac:spMkLst>
            <pc:docMk/>
            <pc:sldMk cId="3202266392" sldId="282"/>
            <ac:spMk id="135" creationId="{6A43A2B4-562B-7FE7-2B8D-0D101808C024}"/>
          </ac:spMkLst>
        </pc:spChg>
        <pc:spChg chg="mod">
          <ac:chgData name="Justina Ojom" userId="cbdaed7d-8d45-4372-a16a-f3f8900c2f45" providerId="ADAL" clId="{0504AD2B-63C0-4C60-9F39-84F274FCFAC5}" dt="2023-02-24T08:32:45.829" v="3440" actId="207"/>
          <ac:spMkLst>
            <pc:docMk/>
            <pc:sldMk cId="3202266392" sldId="282"/>
            <ac:spMk id="136" creationId="{03A5452D-6A3E-1AA9-91EA-7CB603DAED61}"/>
          </ac:spMkLst>
        </pc:spChg>
        <pc:spChg chg="mod">
          <ac:chgData name="Justina Ojom" userId="cbdaed7d-8d45-4372-a16a-f3f8900c2f45" providerId="ADAL" clId="{0504AD2B-63C0-4C60-9F39-84F274FCFAC5}" dt="2023-02-24T08:32:45.829" v="3440" actId="207"/>
          <ac:spMkLst>
            <pc:docMk/>
            <pc:sldMk cId="3202266392" sldId="282"/>
            <ac:spMk id="139" creationId="{F2086272-12E5-28F9-85FE-6ABE2B8432EF}"/>
          </ac:spMkLst>
        </pc:spChg>
        <pc:spChg chg="mod">
          <ac:chgData name="Justina Ojom" userId="cbdaed7d-8d45-4372-a16a-f3f8900c2f45" providerId="ADAL" clId="{0504AD2B-63C0-4C60-9F39-84F274FCFAC5}" dt="2023-02-24T08:32:45.829" v="3440" actId="207"/>
          <ac:spMkLst>
            <pc:docMk/>
            <pc:sldMk cId="3202266392" sldId="282"/>
            <ac:spMk id="140" creationId="{D58FB2EB-ABBE-C737-F742-95A392D347E4}"/>
          </ac:spMkLst>
        </pc:spChg>
        <pc:spChg chg="mod">
          <ac:chgData name="Justina Ojom" userId="cbdaed7d-8d45-4372-a16a-f3f8900c2f45" providerId="ADAL" clId="{0504AD2B-63C0-4C60-9F39-84F274FCFAC5}" dt="2023-02-24T08:32:45.829" v="3440" actId="207"/>
          <ac:spMkLst>
            <pc:docMk/>
            <pc:sldMk cId="3202266392" sldId="282"/>
            <ac:spMk id="141" creationId="{21C08501-9FC8-51F5-7A1C-83FCF4004C30}"/>
          </ac:spMkLst>
        </pc:spChg>
        <pc:grpChg chg="mod">
          <ac:chgData name="Justina Ojom" userId="cbdaed7d-8d45-4372-a16a-f3f8900c2f45" providerId="ADAL" clId="{0504AD2B-63C0-4C60-9F39-84F274FCFAC5}" dt="2023-02-24T08:33:32.061" v="3450" actId="1076"/>
          <ac:grpSpMkLst>
            <pc:docMk/>
            <pc:sldMk cId="3202266392" sldId="282"/>
            <ac:grpSpMk id="3" creationId="{76BF2EB5-B90E-44D6-9ACD-C27C3FB6789A}"/>
          </ac:grpSpMkLst>
        </pc:grpChg>
        <pc:grpChg chg="mod">
          <ac:chgData name="Justina Ojom" userId="cbdaed7d-8d45-4372-a16a-f3f8900c2f45" providerId="ADAL" clId="{0504AD2B-63C0-4C60-9F39-84F274FCFAC5}" dt="2023-02-24T08:33:32.061" v="3450" actId="1076"/>
          <ac:grpSpMkLst>
            <pc:docMk/>
            <pc:sldMk cId="3202266392" sldId="282"/>
            <ac:grpSpMk id="15" creationId="{200B8D19-0997-4981-B32E-1AAC42BF542B}"/>
          </ac:grpSpMkLst>
        </pc:grpChg>
        <pc:grpChg chg="mod">
          <ac:chgData name="Justina Ojom" userId="cbdaed7d-8d45-4372-a16a-f3f8900c2f45" providerId="ADAL" clId="{0504AD2B-63C0-4C60-9F39-84F274FCFAC5}" dt="2023-02-24T08:33:32.061" v="3450" actId="1076"/>
          <ac:grpSpMkLst>
            <pc:docMk/>
            <pc:sldMk cId="3202266392" sldId="282"/>
            <ac:grpSpMk id="39" creationId="{585B86D8-1906-4655-97EF-A5655FE1F6B9}"/>
          </ac:grpSpMkLst>
        </pc:grpChg>
        <pc:grpChg chg="mod">
          <ac:chgData name="Justina Ojom" userId="cbdaed7d-8d45-4372-a16a-f3f8900c2f45" providerId="ADAL" clId="{0504AD2B-63C0-4C60-9F39-84F274FCFAC5}" dt="2023-02-24T08:24:43.437" v="3428" actId="207"/>
          <ac:grpSpMkLst>
            <pc:docMk/>
            <pc:sldMk cId="3202266392" sldId="282"/>
            <ac:grpSpMk id="40" creationId="{FF6EB9A4-53D0-4423-8C8B-77A7C012E747}"/>
          </ac:grpSpMkLst>
        </pc:grpChg>
        <pc:grpChg chg="mod">
          <ac:chgData name="Justina Ojom" userId="cbdaed7d-8d45-4372-a16a-f3f8900c2f45" providerId="ADAL" clId="{0504AD2B-63C0-4C60-9F39-84F274FCFAC5}" dt="2023-02-24T08:24:43.437" v="3428" actId="207"/>
          <ac:grpSpMkLst>
            <pc:docMk/>
            <pc:sldMk cId="3202266392" sldId="282"/>
            <ac:grpSpMk id="41" creationId="{C7C31103-BB62-455A-8962-E64C3124B4E9}"/>
          </ac:grpSpMkLst>
        </pc:grpChg>
        <pc:grpChg chg="mod">
          <ac:chgData name="Justina Ojom" userId="cbdaed7d-8d45-4372-a16a-f3f8900c2f45" providerId="ADAL" clId="{0504AD2B-63C0-4C60-9F39-84F274FCFAC5}" dt="2023-02-24T08:24:43.437" v="3428" actId="207"/>
          <ac:grpSpMkLst>
            <pc:docMk/>
            <pc:sldMk cId="3202266392" sldId="282"/>
            <ac:grpSpMk id="42" creationId="{E40CDC11-70B6-42B8-908A-A95BD818C85A}"/>
          </ac:grpSpMkLst>
        </pc:grpChg>
        <pc:grpChg chg="mod">
          <ac:chgData name="Justina Ojom" userId="cbdaed7d-8d45-4372-a16a-f3f8900c2f45" providerId="ADAL" clId="{0504AD2B-63C0-4C60-9F39-84F274FCFAC5}" dt="2023-02-24T08:33:32.061" v="3450" actId="1076"/>
          <ac:grpSpMkLst>
            <pc:docMk/>
            <pc:sldMk cId="3202266392" sldId="282"/>
            <ac:grpSpMk id="62" creationId="{ACF92876-CA22-4D38-AEB1-70C6113213DF}"/>
          </ac:grpSpMkLst>
        </pc:grpChg>
        <pc:grpChg chg="mod">
          <ac:chgData name="Justina Ojom" userId="cbdaed7d-8d45-4372-a16a-f3f8900c2f45" providerId="ADAL" clId="{0504AD2B-63C0-4C60-9F39-84F274FCFAC5}" dt="2023-02-24T08:33:32.061" v="3450" actId="1076"/>
          <ac:grpSpMkLst>
            <pc:docMk/>
            <pc:sldMk cId="3202266392" sldId="282"/>
            <ac:grpSpMk id="67" creationId="{E5C08C44-15A8-4D81-8F5E-F45BD251A9F3}"/>
          </ac:grpSpMkLst>
        </pc:grpChg>
        <pc:grpChg chg="mod">
          <ac:chgData name="Justina Ojom" userId="cbdaed7d-8d45-4372-a16a-f3f8900c2f45" providerId="ADAL" clId="{0504AD2B-63C0-4C60-9F39-84F274FCFAC5}" dt="2023-02-24T08:33:32.061" v="3450" actId="1076"/>
          <ac:grpSpMkLst>
            <pc:docMk/>
            <pc:sldMk cId="3202266392" sldId="282"/>
            <ac:grpSpMk id="73" creationId="{58228797-B1B5-4393-A421-AEB88D5D6188}"/>
          </ac:grpSpMkLst>
        </pc:grpChg>
        <pc:grpChg chg="mod">
          <ac:chgData name="Justina Ojom" userId="cbdaed7d-8d45-4372-a16a-f3f8900c2f45" providerId="ADAL" clId="{0504AD2B-63C0-4C60-9F39-84F274FCFAC5}" dt="2023-02-24T08:33:34.585" v="3451" actId="1076"/>
          <ac:grpSpMkLst>
            <pc:docMk/>
            <pc:sldMk cId="3202266392" sldId="282"/>
            <ac:grpSpMk id="99" creationId="{338A82DB-3A71-E9B5-EA36-9ED4B8340401}"/>
          </ac:grpSpMkLst>
        </pc:grpChg>
        <pc:grpChg chg="mod">
          <ac:chgData name="Justina Ojom" userId="cbdaed7d-8d45-4372-a16a-f3f8900c2f45" providerId="ADAL" clId="{0504AD2B-63C0-4C60-9F39-84F274FCFAC5}" dt="2023-02-24T08:33:34.585" v="3451" actId="1076"/>
          <ac:grpSpMkLst>
            <pc:docMk/>
            <pc:sldMk cId="3202266392" sldId="282"/>
            <ac:grpSpMk id="111" creationId="{072FDE63-B3BC-7C81-5527-CF9035E7FFE4}"/>
          </ac:grpSpMkLst>
        </pc:grpChg>
        <pc:grpChg chg="mod">
          <ac:chgData name="Justina Ojom" userId="cbdaed7d-8d45-4372-a16a-f3f8900c2f45" providerId="ADAL" clId="{0504AD2B-63C0-4C60-9F39-84F274FCFAC5}" dt="2023-02-24T08:33:34.585" v="3451" actId="1076"/>
          <ac:grpSpMkLst>
            <pc:docMk/>
            <pc:sldMk cId="3202266392" sldId="282"/>
            <ac:grpSpMk id="116" creationId="{CC36F2F3-BF35-ED0D-2EE4-11FD47775277}"/>
          </ac:grpSpMkLst>
        </pc:grpChg>
        <pc:grpChg chg="mod">
          <ac:chgData name="Justina Ojom" userId="cbdaed7d-8d45-4372-a16a-f3f8900c2f45" providerId="ADAL" clId="{0504AD2B-63C0-4C60-9F39-84F274FCFAC5}" dt="2023-02-24T08:33:34.585" v="3451" actId="1076"/>
          <ac:grpSpMkLst>
            <pc:docMk/>
            <pc:sldMk cId="3202266392" sldId="282"/>
            <ac:grpSpMk id="122" creationId="{9684543D-944B-5736-8883-58418EA493AD}"/>
          </ac:grpSpMkLst>
        </pc:grpChg>
        <pc:grpChg chg="mod">
          <ac:chgData name="Justina Ojom" userId="cbdaed7d-8d45-4372-a16a-f3f8900c2f45" providerId="ADAL" clId="{0504AD2B-63C0-4C60-9F39-84F274FCFAC5}" dt="2023-02-24T08:32:45.829" v="3440" actId="207"/>
          <ac:grpSpMkLst>
            <pc:docMk/>
            <pc:sldMk cId="3202266392" sldId="282"/>
            <ac:grpSpMk id="123" creationId="{34994D92-BBE4-71A3-60F1-8D404690E892}"/>
          </ac:grpSpMkLst>
        </pc:grpChg>
        <pc:grpChg chg="mod">
          <ac:chgData name="Justina Ojom" userId="cbdaed7d-8d45-4372-a16a-f3f8900c2f45" providerId="ADAL" clId="{0504AD2B-63C0-4C60-9F39-84F274FCFAC5}" dt="2023-02-24T08:33:34.585" v="3451" actId="1076"/>
          <ac:grpSpMkLst>
            <pc:docMk/>
            <pc:sldMk cId="3202266392" sldId="282"/>
            <ac:grpSpMk id="128" creationId="{E7EC0536-7822-BE4F-3E37-46D6CF18BDDB}"/>
          </ac:grpSpMkLst>
        </pc:grpChg>
        <pc:grpChg chg="mod">
          <ac:chgData name="Justina Ojom" userId="cbdaed7d-8d45-4372-a16a-f3f8900c2f45" providerId="ADAL" clId="{0504AD2B-63C0-4C60-9F39-84F274FCFAC5}" dt="2023-02-24T08:33:34.585" v="3451" actId="1076"/>
          <ac:grpSpMkLst>
            <pc:docMk/>
            <pc:sldMk cId="3202266392" sldId="282"/>
            <ac:grpSpMk id="134" creationId="{0D256C24-5C7F-ED52-5540-AB7BC6D5093F}"/>
          </ac:grpSpMkLst>
        </pc:grpChg>
        <pc:grpChg chg="mod">
          <ac:chgData name="Justina Ojom" userId="cbdaed7d-8d45-4372-a16a-f3f8900c2f45" providerId="ADAL" clId="{0504AD2B-63C0-4C60-9F39-84F274FCFAC5}" dt="2023-02-24T08:33:34.585" v="3451" actId="1076"/>
          <ac:grpSpMkLst>
            <pc:docMk/>
            <pc:sldMk cId="3202266392" sldId="282"/>
            <ac:grpSpMk id="137" creationId="{9B34357B-CF55-A45D-13EB-A4A6F6417BDA}"/>
          </ac:grpSpMkLst>
        </pc:grpChg>
        <pc:grpChg chg="mod">
          <ac:chgData name="Justina Ojom" userId="cbdaed7d-8d45-4372-a16a-f3f8900c2f45" providerId="ADAL" clId="{0504AD2B-63C0-4C60-9F39-84F274FCFAC5}" dt="2023-02-24T08:32:45.829" v="3440" actId="207"/>
          <ac:grpSpMkLst>
            <pc:docMk/>
            <pc:sldMk cId="3202266392" sldId="282"/>
            <ac:grpSpMk id="138" creationId="{B1072187-8448-CC29-7251-15EF63C7200F}"/>
          </ac:grpSpMkLst>
        </pc:grpChg>
        <pc:cxnChg chg="mod">
          <ac:chgData name="Justina Ojom" userId="cbdaed7d-8d45-4372-a16a-f3f8900c2f45" providerId="ADAL" clId="{0504AD2B-63C0-4C60-9F39-84F274FCFAC5}" dt="2023-02-24T08:33:32.061" v="3450" actId="1076"/>
          <ac:cxnSpMkLst>
            <pc:docMk/>
            <pc:sldMk cId="3202266392" sldId="282"/>
            <ac:cxnSpMk id="76" creationId="{3DB36509-85B2-408C-8428-3C7DFBA5C2B9}"/>
          </ac:cxnSpMkLst>
        </pc:cxnChg>
        <pc:cxnChg chg="mod">
          <ac:chgData name="Justina Ojom" userId="cbdaed7d-8d45-4372-a16a-f3f8900c2f45" providerId="ADAL" clId="{0504AD2B-63C0-4C60-9F39-84F274FCFAC5}" dt="2023-02-24T08:33:34.585" v="3451" actId="1076"/>
          <ac:cxnSpMkLst>
            <pc:docMk/>
            <pc:sldMk cId="3202266392" sldId="282"/>
            <ac:cxnSpMk id="142" creationId="{2A87B77C-5C72-355C-6BFD-F1D8C8B5A5B5}"/>
          </ac:cxnSpMkLst>
        </pc:cxnChg>
      </pc:sldChg>
      <pc:sldChg chg="addSp delSp modSp mod modClrScheme chgLayout">
        <pc:chgData name="Justina Ojom" userId="cbdaed7d-8d45-4372-a16a-f3f8900c2f45" providerId="ADAL" clId="{0504AD2B-63C0-4C60-9F39-84F274FCFAC5}" dt="2023-03-03T15:58:19.525" v="9390"/>
        <pc:sldMkLst>
          <pc:docMk/>
          <pc:sldMk cId="1890319971" sldId="283"/>
        </pc:sldMkLst>
        <pc:spChg chg="del">
          <ac:chgData name="Justina Ojom" userId="cbdaed7d-8d45-4372-a16a-f3f8900c2f45" providerId="ADAL" clId="{0504AD2B-63C0-4C60-9F39-84F274FCFAC5}" dt="2023-02-24T07:10:35.663" v="2838" actId="478"/>
          <ac:spMkLst>
            <pc:docMk/>
            <pc:sldMk cId="1890319971" sldId="283"/>
            <ac:spMk id="2" creationId="{00000000-0000-0000-0000-000000000000}"/>
          </ac:spMkLst>
        </pc:spChg>
        <pc:spChg chg="add mod">
          <ac:chgData name="Justina Ojom" userId="cbdaed7d-8d45-4372-a16a-f3f8900c2f45" providerId="ADAL" clId="{0504AD2B-63C0-4C60-9F39-84F274FCFAC5}" dt="2023-02-24T08:34:03.168" v="3459" actId="1076"/>
          <ac:spMkLst>
            <pc:docMk/>
            <pc:sldMk cId="1890319971" sldId="283"/>
            <ac:spMk id="2" creationId="{B29656AF-AAFD-7833-8F9D-B6CCA7A68E9B}"/>
          </ac:spMkLst>
        </pc:spChg>
        <pc:spChg chg="mod">
          <ac:chgData name="Justina Ojom" userId="cbdaed7d-8d45-4372-a16a-f3f8900c2f45" providerId="ADAL" clId="{0504AD2B-63C0-4C60-9F39-84F274FCFAC5}" dt="2023-03-03T14:52:21.019" v="8457"/>
          <ac:spMkLst>
            <pc:docMk/>
            <pc:sldMk cId="1890319971" sldId="283"/>
            <ac:spMk id="5" creationId="{A7B9CBC1-55EC-465A-AD5D-85EAB758BC02}"/>
          </ac:spMkLst>
        </pc:spChg>
        <pc:spChg chg="mod">
          <ac:chgData name="Justina Ojom" userId="cbdaed7d-8d45-4372-a16a-f3f8900c2f45" providerId="ADAL" clId="{0504AD2B-63C0-4C60-9F39-84F274FCFAC5}" dt="2023-02-24T08:35:18.234" v="3468" actId="207"/>
          <ac:spMkLst>
            <pc:docMk/>
            <pc:sldMk cId="1890319971" sldId="283"/>
            <ac:spMk id="8" creationId="{4377EE4D-DC98-F738-E3D4-B6F29D1DC834}"/>
          </ac:spMkLst>
        </pc:spChg>
        <pc:spChg chg="mod">
          <ac:chgData name="Justina Ojom" userId="cbdaed7d-8d45-4372-a16a-f3f8900c2f45" providerId="ADAL" clId="{0504AD2B-63C0-4C60-9F39-84F274FCFAC5}" dt="2023-02-24T08:35:18.234" v="3468" actId="207"/>
          <ac:spMkLst>
            <pc:docMk/>
            <pc:sldMk cId="1890319971" sldId="283"/>
            <ac:spMk id="10" creationId="{61B367D4-437A-7ECF-BC57-75170C0AF30E}"/>
          </ac:spMkLst>
        </pc:spChg>
        <pc:spChg chg="mod">
          <ac:chgData name="Justina Ojom" userId="cbdaed7d-8d45-4372-a16a-f3f8900c2f45" providerId="ADAL" clId="{0504AD2B-63C0-4C60-9F39-84F274FCFAC5}" dt="2023-02-24T08:35:18.234" v="3468" actId="207"/>
          <ac:spMkLst>
            <pc:docMk/>
            <pc:sldMk cId="1890319971" sldId="283"/>
            <ac:spMk id="11" creationId="{79792A56-4866-451C-E7DB-368A11C05A96}"/>
          </ac:spMkLst>
        </pc:spChg>
        <pc:spChg chg="mod">
          <ac:chgData name="Justina Ojom" userId="cbdaed7d-8d45-4372-a16a-f3f8900c2f45" providerId="ADAL" clId="{0504AD2B-63C0-4C60-9F39-84F274FCFAC5}" dt="2023-02-24T08:35:22.745" v="3469" actId="207"/>
          <ac:spMkLst>
            <pc:docMk/>
            <pc:sldMk cId="1890319971" sldId="283"/>
            <ac:spMk id="12" creationId="{952B2AC5-D8A0-FBE7-9B79-BD8019AE32DE}"/>
          </ac:spMkLst>
        </pc:spChg>
        <pc:spChg chg="mod">
          <ac:chgData name="Justina Ojom" userId="cbdaed7d-8d45-4372-a16a-f3f8900c2f45" providerId="ADAL" clId="{0504AD2B-63C0-4C60-9F39-84F274FCFAC5}" dt="2023-02-24T08:35:32.690" v="3471" actId="207"/>
          <ac:spMkLst>
            <pc:docMk/>
            <pc:sldMk cId="1890319971" sldId="283"/>
            <ac:spMk id="14" creationId="{83050F4A-B74C-40AF-AFE3-7AA99648D327}"/>
          </ac:spMkLst>
        </pc:spChg>
        <pc:spChg chg="mod">
          <ac:chgData name="Justina Ojom" userId="cbdaed7d-8d45-4372-a16a-f3f8900c2f45" providerId="ADAL" clId="{0504AD2B-63C0-4C60-9F39-84F274FCFAC5}" dt="2023-02-24T08:35:32.690" v="3471" actId="207"/>
          <ac:spMkLst>
            <pc:docMk/>
            <pc:sldMk cId="1890319971" sldId="283"/>
            <ac:spMk id="15" creationId="{97C4217D-5F2D-47E7-93F9-0AB79D4103E2}"/>
          </ac:spMkLst>
        </pc:spChg>
        <pc:spChg chg="mod">
          <ac:chgData name="Justina Ojom" userId="cbdaed7d-8d45-4372-a16a-f3f8900c2f45" providerId="ADAL" clId="{0504AD2B-63C0-4C60-9F39-84F274FCFAC5}" dt="2023-02-24T08:35:32.690" v="3471" actId="207"/>
          <ac:spMkLst>
            <pc:docMk/>
            <pc:sldMk cId="1890319971" sldId="283"/>
            <ac:spMk id="16" creationId="{CA3CDAE0-62EA-478E-8451-9EEBA49D9C15}"/>
          </ac:spMkLst>
        </pc:spChg>
        <pc:spChg chg="mod">
          <ac:chgData name="Justina Ojom" userId="cbdaed7d-8d45-4372-a16a-f3f8900c2f45" providerId="ADAL" clId="{0504AD2B-63C0-4C60-9F39-84F274FCFAC5}" dt="2023-02-24T08:35:35.891" v="3472" actId="207"/>
          <ac:spMkLst>
            <pc:docMk/>
            <pc:sldMk cId="1890319971" sldId="283"/>
            <ac:spMk id="17" creationId="{46CD7F5E-CB80-4FBC-A191-9A3D76BFC016}"/>
          </ac:spMkLst>
        </pc:spChg>
        <pc:spChg chg="mod">
          <ac:chgData name="Justina Ojom" userId="cbdaed7d-8d45-4372-a16a-f3f8900c2f45" providerId="ADAL" clId="{0504AD2B-63C0-4C60-9F39-84F274FCFAC5}" dt="2023-02-24T08:35:32.690" v="3471" actId="207"/>
          <ac:spMkLst>
            <pc:docMk/>
            <pc:sldMk cId="1890319971" sldId="283"/>
            <ac:spMk id="18" creationId="{B9A57564-7826-40AC-9D25-1AA702740F7F}"/>
          </ac:spMkLst>
        </pc:spChg>
        <pc:spChg chg="mod">
          <ac:chgData name="Justina Ojom" userId="cbdaed7d-8d45-4372-a16a-f3f8900c2f45" providerId="ADAL" clId="{0504AD2B-63C0-4C60-9F39-84F274FCFAC5}" dt="2023-02-24T08:35:32.690" v="3471" actId="207"/>
          <ac:spMkLst>
            <pc:docMk/>
            <pc:sldMk cId="1890319971" sldId="283"/>
            <ac:spMk id="20" creationId="{C1E12B61-BDE3-4AA4-BC7F-31FFA04322BF}"/>
          </ac:spMkLst>
        </pc:spChg>
        <pc:spChg chg="mod">
          <ac:chgData name="Justina Ojom" userId="cbdaed7d-8d45-4372-a16a-f3f8900c2f45" providerId="ADAL" clId="{0504AD2B-63C0-4C60-9F39-84F274FCFAC5}" dt="2023-02-24T08:35:32.690" v="3471" actId="207"/>
          <ac:spMkLst>
            <pc:docMk/>
            <pc:sldMk cId="1890319971" sldId="283"/>
            <ac:spMk id="21" creationId="{FAD781B0-D9D2-4893-B5B9-BEF119FD54A6}"/>
          </ac:spMkLst>
        </pc:spChg>
        <pc:spChg chg="mod">
          <ac:chgData name="Justina Ojom" userId="cbdaed7d-8d45-4372-a16a-f3f8900c2f45" providerId="ADAL" clId="{0504AD2B-63C0-4C60-9F39-84F274FCFAC5}" dt="2023-02-24T08:35:32.690" v="3471" actId="207"/>
          <ac:spMkLst>
            <pc:docMk/>
            <pc:sldMk cId="1890319971" sldId="283"/>
            <ac:spMk id="22" creationId="{B471ADD8-AF6B-4FFD-B58E-8FF23A8DEB34}"/>
          </ac:spMkLst>
        </pc:spChg>
        <pc:spChg chg="mod">
          <ac:chgData name="Justina Ojom" userId="cbdaed7d-8d45-4372-a16a-f3f8900c2f45" providerId="ADAL" clId="{0504AD2B-63C0-4C60-9F39-84F274FCFAC5}" dt="2023-03-03T14:52:19.020" v="8456"/>
          <ac:spMkLst>
            <pc:docMk/>
            <pc:sldMk cId="1890319971" sldId="283"/>
            <ac:spMk id="23" creationId="{7918BECE-56E1-453E-B823-BBA4BC73905D}"/>
          </ac:spMkLst>
        </pc:spChg>
        <pc:spChg chg="mod">
          <ac:chgData name="Justina Ojom" userId="cbdaed7d-8d45-4372-a16a-f3f8900c2f45" providerId="ADAL" clId="{0504AD2B-63C0-4C60-9F39-84F274FCFAC5}" dt="2023-02-24T08:35:38.200" v="3473" actId="207"/>
          <ac:spMkLst>
            <pc:docMk/>
            <pc:sldMk cId="1890319971" sldId="283"/>
            <ac:spMk id="24" creationId="{A6BCB5AC-6103-42D1-9FD0-F296E710486D}"/>
          </ac:spMkLst>
        </pc:spChg>
        <pc:spChg chg="del mod">
          <ac:chgData name="Justina Ojom" userId="cbdaed7d-8d45-4372-a16a-f3f8900c2f45" providerId="ADAL" clId="{0504AD2B-63C0-4C60-9F39-84F274FCFAC5}" dt="2023-02-24T08:33:48.738" v="3453" actId="478"/>
          <ac:spMkLst>
            <pc:docMk/>
            <pc:sldMk cId="1890319971" sldId="283"/>
            <ac:spMk id="25" creationId="{6A43678A-01E0-43B1-B0D0-E153F250E59E}"/>
          </ac:spMkLst>
        </pc:spChg>
        <pc:spChg chg="add mod">
          <ac:chgData name="Justina Ojom" userId="cbdaed7d-8d45-4372-a16a-f3f8900c2f45" providerId="ADAL" clId="{0504AD2B-63C0-4C60-9F39-84F274FCFAC5}" dt="2023-03-03T15:58:19.525" v="9390"/>
          <ac:spMkLst>
            <pc:docMk/>
            <pc:sldMk cId="1890319971" sldId="283"/>
            <ac:spMk id="25" creationId="{C7957F4E-CAB0-4BC8-ACB9-AFA7A390899D}"/>
          </ac:spMkLst>
        </pc:spChg>
        <pc:spChg chg="mod">
          <ac:chgData name="Justina Ojom" userId="cbdaed7d-8d45-4372-a16a-f3f8900c2f45" providerId="ADAL" clId="{0504AD2B-63C0-4C60-9F39-84F274FCFAC5}" dt="2023-02-24T08:35:32.690" v="3471" actId="207"/>
          <ac:spMkLst>
            <pc:docMk/>
            <pc:sldMk cId="1890319971" sldId="283"/>
            <ac:spMk id="26" creationId="{B2AC3F7F-16A6-4413-AD0E-6D944B223C2C}"/>
          </ac:spMkLst>
        </pc:spChg>
        <pc:spChg chg="mod">
          <ac:chgData name="Justina Ojom" userId="cbdaed7d-8d45-4372-a16a-f3f8900c2f45" providerId="ADAL" clId="{0504AD2B-63C0-4C60-9F39-84F274FCFAC5}" dt="2023-02-24T08:35:32.690" v="3471" actId="207"/>
          <ac:spMkLst>
            <pc:docMk/>
            <pc:sldMk cId="1890319971" sldId="283"/>
            <ac:spMk id="27" creationId="{79E2C1D2-5E1B-4D32-A889-92F23499E9D6}"/>
          </ac:spMkLst>
        </pc:spChg>
        <pc:spChg chg="mod">
          <ac:chgData name="Justina Ojom" userId="cbdaed7d-8d45-4372-a16a-f3f8900c2f45" providerId="ADAL" clId="{0504AD2B-63C0-4C60-9F39-84F274FCFAC5}" dt="2023-02-24T08:35:18.234" v="3468" actId="207"/>
          <ac:spMkLst>
            <pc:docMk/>
            <pc:sldMk cId="1890319971" sldId="283"/>
            <ac:spMk id="28" creationId="{7DF212D8-D508-8CB2-2C46-5B694D8B0223}"/>
          </ac:spMkLst>
        </pc:spChg>
        <pc:spChg chg="add mod">
          <ac:chgData name="Justina Ojom" userId="cbdaed7d-8d45-4372-a16a-f3f8900c2f45" providerId="ADAL" clId="{0504AD2B-63C0-4C60-9F39-84F274FCFAC5}" dt="2023-02-24T08:36:06.234" v="3476" actId="1076"/>
          <ac:spMkLst>
            <pc:docMk/>
            <pc:sldMk cId="1890319971" sldId="283"/>
            <ac:spMk id="29" creationId="{C893029E-218F-0979-6AB6-FD68733AA9A0}"/>
          </ac:spMkLst>
        </pc:spChg>
        <pc:spChg chg="add mod">
          <ac:chgData name="Justina Ojom" userId="cbdaed7d-8d45-4372-a16a-f3f8900c2f45" providerId="ADAL" clId="{0504AD2B-63C0-4C60-9F39-84F274FCFAC5}" dt="2023-03-03T15:58:19.525" v="9390"/>
          <ac:spMkLst>
            <pc:docMk/>
            <pc:sldMk cId="1890319971" sldId="283"/>
            <ac:spMk id="30" creationId="{0BF6B61E-3FBF-6AA4-4FA9-6A21E5C93803}"/>
          </ac:spMkLst>
        </pc:spChg>
        <pc:spChg chg="del">
          <ac:chgData name="Justina Ojom" userId="cbdaed7d-8d45-4372-a16a-f3f8900c2f45" providerId="ADAL" clId="{0504AD2B-63C0-4C60-9F39-84F274FCFAC5}" dt="2023-02-24T08:35:11.170" v="3466" actId="478"/>
          <ac:spMkLst>
            <pc:docMk/>
            <pc:sldMk cId="1890319971" sldId="283"/>
            <ac:spMk id="30" creationId="{C62D57E7-AE64-43B2-B79F-552728048FB4}"/>
          </ac:spMkLst>
        </pc:spChg>
        <pc:spChg chg="mod">
          <ac:chgData name="Justina Ojom" userId="cbdaed7d-8d45-4372-a16a-f3f8900c2f45" providerId="ADAL" clId="{0504AD2B-63C0-4C60-9F39-84F274FCFAC5}" dt="2023-02-24T08:36:06.234" v="3476" actId="1076"/>
          <ac:spMkLst>
            <pc:docMk/>
            <pc:sldMk cId="1890319971" sldId="283"/>
            <ac:spMk id="31" creationId="{47E1C99A-C5FF-3727-BB7A-3DAE8C7A6161}"/>
          </ac:spMkLst>
        </pc:spChg>
        <pc:spChg chg="mod">
          <ac:chgData name="Justina Ojom" userId="cbdaed7d-8d45-4372-a16a-f3f8900c2f45" providerId="ADAL" clId="{0504AD2B-63C0-4C60-9F39-84F274FCFAC5}" dt="2023-02-24T08:35:18.234" v="3468" actId="207"/>
          <ac:spMkLst>
            <pc:docMk/>
            <pc:sldMk cId="1890319971" sldId="283"/>
            <ac:spMk id="33" creationId="{E4AEABA3-1884-8415-2BDF-866726D26575}"/>
          </ac:spMkLst>
        </pc:spChg>
        <pc:spChg chg="mod">
          <ac:chgData name="Justina Ojom" userId="cbdaed7d-8d45-4372-a16a-f3f8900c2f45" providerId="ADAL" clId="{0504AD2B-63C0-4C60-9F39-84F274FCFAC5}" dt="2023-02-24T08:35:18.234" v="3468" actId="207"/>
          <ac:spMkLst>
            <pc:docMk/>
            <pc:sldMk cId="1890319971" sldId="283"/>
            <ac:spMk id="34" creationId="{67294402-6616-B80E-2406-58E6B61E242C}"/>
          </ac:spMkLst>
        </pc:spChg>
        <pc:spChg chg="mod">
          <ac:chgData name="Justina Ojom" userId="cbdaed7d-8d45-4372-a16a-f3f8900c2f45" providerId="ADAL" clId="{0504AD2B-63C0-4C60-9F39-84F274FCFAC5}" dt="2023-02-24T08:35:18.234" v="3468" actId="207"/>
          <ac:spMkLst>
            <pc:docMk/>
            <pc:sldMk cId="1890319971" sldId="283"/>
            <ac:spMk id="35" creationId="{B17A9193-72C7-DACA-FD0C-DD0268FDB9BA}"/>
          </ac:spMkLst>
        </pc:spChg>
        <pc:spChg chg="mod">
          <ac:chgData name="Justina Ojom" userId="cbdaed7d-8d45-4372-a16a-f3f8900c2f45" providerId="ADAL" clId="{0504AD2B-63C0-4C60-9F39-84F274FCFAC5}" dt="2023-02-24T08:35:25.932" v="3470" actId="207"/>
          <ac:spMkLst>
            <pc:docMk/>
            <pc:sldMk cId="1890319971" sldId="283"/>
            <ac:spMk id="36" creationId="{43BD4B8F-D342-DEA1-AB4A-D88F9E58754B}"/>
          </ac:spMkLst>
        </pc:spChg>
        <pc:spChg chg="mod">
          <ac:chgData name="Justina Ojom" userId="cbdaed7d-8d45-4372-a16a-f3f8900c2f45" providerId="ADAL" clId="{0504AD2B-63C0-4C60-9F39-84F274FCFAC5}" dt="2023-02-24T08:35:18.234" v="3468" actId="207"/>
          <ac:spMkLst>
            <pc:docMk/>
            <pc:sldMk cId="1890319971" sldId="283"/>
            <ac:spMk id="37" creationId="{E7518714-C647-106C-8629-0153131AF92C}"/>
          </ac:spMkLst>
        </pc:spChg>
        <pc:spChg chg="add mod">
          <ac:chgData name="Justina Ojom" userId="cbdaed7d-8d45-4372-a16a-f3f8900c2f45" providerId="ADAL" clId="{0504AD2B-63C0-4C60-9F39-84F274FCFAC5}" dt="2023-03-03T15:58:19.525" v="9390"/>
          <ac:spMkLst>
            <pc:docMk/>
            <pc:sldMk cId="1890319971" sldId="283"/>
            <ac:spMk id="42" creationId="{E31B6866-807F-AD3F-E2EA-1CC7FD36FDC2}"/>
          </ac:spMkLst>
        </pc:spChg>
        <pc:spChg chg="add mod">
          <ac:chgData name="Justina Ojom" userId="cbdaed7d-8d45-4372-a16a-f3f8900c2f45" providerId="ADAL" clId="{0504AD2B-63C0-4C60-9F39-84F274FCFAC5}" dt="2023-03-03T15:58:19.525" v="9390"/>
          <ac:spMkLst>
            <pc:docMk/>
            <pc:sldMk cId="1890319971" sldId="283"/>
            <ac:spMk id="43" creationId="{D0DCFDA7-C51C-4074-3160-7888D32F333F}"/>
          </ac:spMkLst>
        </pc:spChg>
        <pc:spChg chg="add mod">
          <ac:chgData name="Justina Ojom" userId="cbdaed7d-8d45-4372-a16a-f3f8900c2f45" providerId="ADAL" clId="{0504AD2B-63C0-4C60-9F39-84F274FCFAC5}" dt="2023-03-03T15:58:19.525" v="9390"/>
          <ac:spMkLst>
            <pc:docMk/>
            <pc:sldMk cId="1890319971" sldId="283"/>
            <ac:spMk id="44" creationId="{A8F9DDAF-4556-F531-4202-E2526DFFB14C}"/>
          </ac:spMkLst>
        </pc:spChg>
        <pc:spChg chg="add mod">
          <ac:chgData name="Justina Ojom" userId="cbdaed7d-8d45-4372-a16a-f3f8900c2f45" providerId="ADAL" clId="{0504AD2B-63C0-4C60-9F39-84F274FCFAC5}" dt="2023-03-03T15:58:19.525" v="9390"/>
          <ac:spMkLst>
            <pc:docMk/>
            <pc:sldMk cId="1890319971" sldId="283"/>
            <ac:spMk id="46" creationId="{26EC156C-5BA6-1E03-649B-2B683E307DF2}"/>
          </ac:spMkLst>
        </pc:spChg>
        <pc:spChg chg="del">
          <ac:chgData name="Justina Ojom" userId="cbdaed7d-8d45-4372-a16a-f3f8900c2f45" providerId="ADAL" clId="{0504AD2B-63C0-4C60-9F39-84F274FCFAC5}" dt="2023-02-24T07:10:40.050" v="2839" actId="478"/>
          <ac:spMkLst>
            <pc:docMk/>
            <pc:sldMk cId="1890319971" sldId="283"/>
            <ac:spMk id="46" creationId="{31E219A1-79AE-4BDB-8A06-EABC6CA01F83}"/>
          </ac:spMkLst>
        </pc:spChg>
        <pc:spChg chg="del">
          <ac:chgData name="Justina Ojom" userId="cbdaed7d-8d45-4372-a16a-f3f8900c2f45" providerId="ADAL" clId="{0504AD2B-63C0-4C60-9F39-84F274FCFAC5}" dt="2023-02-24T07:10:40.050" v="2839" actId="478"/>
          <ac:spMkLst>
            <pc:docMk/>
            <pc:sldMk cId="1890319971" sldId="283"/>
            <ac:spMk id="47" creationId="{EC2DEB77-1FCC-4CFE-B9DC-9DC59F5057B4}"/>
          </ac:spMkLst>
        </pc:spChg>
        <pc:spChg chg="del">
          <ac:chgData name="Justina Ojom" userId="cbdaed7d-8d45-4372-a16a-f3f8900c2f45" providerId="ADAL" clId="{0504AD2B-63C0-4C60-9F39-84F274FCFAC5}" dt="2023-02-24T07:10:40.050" v="2839" actId="478"/>
          <ac:spMkLst>
            <pc:docMk/>
            <pc:sldMk cId="1890319971" sldId="283"/>
            <ac:spMk id="48" creationId="{AEC0AEFA-BCE5-4F3F-97E0-DAE30CD2878A}"/>
          </ac:spMkLst>
        </pc:spChg>
        <pc:spChg chg="del">
          <ac:chgData name="Justina Ojom" userId="cbdaed7d-8d45-4372-a16a-f3f8900c2f45" providerId="ADAL" clId="{0504AD2B-63C0-4C60-9F39-84F274FCFAC5}" dt="2023-02-24T07:10:40.050" v="2839" actId="478"/>
          <ac:spMkLst>
            <pc:docMk/>
            <pc:sldMk cId="1890319971" sldId="283"/>
            <ac:spMk id="49" creationId="{C94599C7-0CC3-44D5-A578-66968BF8BE19}"/>
          </ac:spMkLst>
        </pc:spChg>
        <pc:spChg chg="del">
          <ac:chgData name="Justina Ojom" userId="cbdaed7d-8d45-4372-a16a-f3f8900c2f45" providerId="ADAL" clId="{0504AD2B-63C0-4C60-9F39-84F274FCFAC5}" dt="2023-02-24T07:10:40.050" v="2839" actId="478"/>
          <ac:spMkLst>
            <pc:docMk/>
            <pc:sldMk cId="1890319971" sldId="283"/>
            <ac:spMk id="50" creationId="{70D38272-1ED1-4B2A-91E1-0D8F5509DAFF}"/>
          </ac:spMkLst>
        </pc:spChg>
        <pc:spChg chg="del">
          <ac:chgData name="Justina Ojom" userId="cbdaed7d-8d45-4372-a16a-f3f8900c2f45" providerId="ADAL" clId="{0504AD2B-63C0-4C60-9F39-84F274FCFAC5}" dt="2023-02-24T07:10:40.050" v="2839" actId="478"/>
          <ac:spMkLst>
            <pc:docMk/>
            <pc:sldMk cId="1890319971" sldId="283"/>
            <ac:spMk id="51" creationId="{AF94056F-3F69-458D-9C81-58E82799A567}"/>
          </ac:spMkLst>
        </pc:spChg>
        <pc:spChg chg="mod">
          <ac:chgData name="Justina Ojom" userId="cbdaed7d-8d45-4372-a16a-f3f8900c2f45" providerId="ADAL" clId="{0504AD2B-63C0-4C60-9F39-84F274FCFAC5}" dt="2023-02-24T08:33:54.483" v="3455" actId="1076"/>
          <ac:spMkLst>
            <pc:docMk/>
            <pc:sldMk cId="1890319971" sldId="283"/>
            <ac:spMk id="63" creationId="{C415D89F-A19F-47CF-A0C6-76C88A9F4436}"/>
          </ac:spMkLst>
        </pc:spChg>
        <pc:spChg chg="mod">
          <ac:chgData name="Justina Ojom" userId="cbdaed7d-8d45-4372-a16a-f3f8900c2f45" providerId="ADAL" clId="{0504AD2B-63C0-4C60-9F39-84F274FCFAC5}" dt="2023-02-24T08:33:54.483" v="3455" actId="1076"/>
          <ac:spMkLst>
            <pc:docMk/>
            <pc:sldMk cId="1890319971" sldId="283"/>
            <ac:spMk id="64" creationId="{AC23D145-DC0D-4D02-B943-C36FECA64C51}"/>
          </ac:spMkLst>
        </pc:spChg>
        <pc:spChg chg="mod">
          <ac:chgData name="Justina Ojom" userId="cbdaed7d-8d45-4372-a16a-f3f8900c2f45" providerId="ADAL" clId="{0504AD2B-63C0-4C60-9F39-84F274FCFAC5}" dt="2023-02-24T08:35:48.660" v="3475" actId="207"/>
          <ac:spMkLst>
            <pc:docMk/>
            <pc:sldMk cId="1890319971" sldId="283"/>
            <ac:spMk id="67" creationId="{5672D751-F562-41E4-A35F-8422697A32E1}"/>
          </ac:spMkLst>
        </pc:spChg>
        <pc:spChg chg="mod">
          <ac:chgData name="Justina Ojom" userId="cbdaed7d-8d45-4372-a16a-f3f8900c2f45" providerId="ADAL" clId="{0504AD2B-63C0-4C60-9F39-84F274FCFAC5}" dt="2023-02-24T08:35:43.836" v="3474" actId="207"/>
          <ac:spMkLst>
            <pc:docMk/>
            <pc:sldMk cId="1890319971" sldId="283"/>
            <ac:spMk id="72" creationId="{2D52FC78-B604-41E0-A3F0-BCAC3E7FF09E}"/>
          </ac:spMkLst>
        </pc:spChg>
        <pc:spChg chg="mod">
          <ac:chgData name="Justina Ojom" userId="cbdaed7d-8d45-4372-a16a-f3f8900c2f45" providerId="ADAL" clId="{0504AD2B-63C0-4C60-9F39-84F274FCFAC5}" dt="2023-02-24T08:35:43.836" v="3474" actId="207"/>
          <ac:spMkLst>
            <pc:docMk/>
            <pc:sldMk cId="1890319971" sldId="283"/>
            <ac:spMk id="73" creationId="{08446BB1-D845-4D8A-853A-96F3B0B8528D}"/>
          </ac:spMkLst>
        </pc:spChg>
        <pc:spChg chg="mod">
          <ac:chgData name="Justina Ojom" userId="cbdaed7d-8d45-4372-a16a-f3f8900c2f45" providerId="ADAL" clId="{0504AD2B-63C0-4C60-9F39-84F274FCFAC5}" dt="2023-02-24T08:35:43.836" v="3474" actId="207"/>
          <ac:spMkLst>
            <pc:docMk/>
            <pc:sldMk cId="1890319971" sldId="283"/>
            <ac:spMk id="74" creationId="{5CBD103F-F3D9-4E8E-9ADF-95BB8CFA8CA3}"/>
          </ac:spMkLst>
        </pc:spChg>
        <pc:spChg chg="mod">
          <ac:chgData name="Justina Ojom" userId="cbdaed7d-8d45-4372-a16a-f3f8900c2f45" providerId="ADAL" clId="{0504AD2B-63C0-4C60-9F39-84F274FCFAC5}" dt="2023-02-24T08:35:43.836" v="3474" actId="207"/>
          <ac:spMkLst>
            <pc:docMk/>
            <pc:sldMk cId="1890319971" sldId="283"/>
            <ac:spMk id="82" creationId="{03213B18-CF05-4945-BD58-819EFAF36572}"/>
          </ac:spMkLst>
        </pc:spChg>
        <pc:spChg chg="mod">
          <ac:chgData name="Justina Ojom" userId="cbdaed7d-8d45-4372-a16a-f3f8900c2f45" providerId="ADAL" clId="{0504AD2B-63C0-4C60-9F39-84F274FCFAC5}" dt="2023-02-24T08:35:43.836" v="3474" actId="207"/>
          <ac:spMkLst>
            <pc:docMk/>
            <pc:sldMk cId="1890319971" sldId="283"/>
            <ac:spMk id="83" creationId="{87DD997B-7F33-4872-973C-D583525963C7}"/>
          </ac:spMkLst>
        </pc:spChg>
        <pc:spChg chg="mod">
          <ac:chgData name="Justina Ojom" userId="cbdaed7d-8d45-4372-a16a-f3f8900c2f45" providerId="ADAL" clId="{0504AD2B-63C0-4C60-9F39-84F274FCFAC5}" dt="2023-02-24T08:35:43.836" v="3474" actId="207"/>
          <ac:spMkLst>
            <pc:docMk/>
            <pc:sldMk cId="1890319971" sldId="283"/>
            <ac:spMk id="84" creationId="{15545A2D-1DEC-40AF-B147-7CD2267DBB2D}"/>
          </ac:spMkLst>
        </pc:spChg>
        <pc:spChg chg="mod">
          <ac:chgData name="Justina Ojom" userId="cbdaed7d-8d45-4372-a16a-f3f8900c2f45" providerId="ADAL" clId="{0504AD2B-63C0-4C60-9F39-84F274FCFAC5}" dt="2023-02-24T08:35:43.836" v="3474" actId="207"/>
          <ac:spMkLst>
            <pc:docMk/>
            <pc:sldMk cId="1890319971" sldId="283"/>
            <ac:spMk id="86" creationId="{9F025FED-6564-4702-9D8A-B552CA650863}"/>
          </ac:spMkLst>
        </pc:spChg>
        <pc:spChg chg="mod">
          <ac:chgData name="Justina Ojom" userId="cbdaed7d-8d45-4372-a16a-f3f8900c2f45" providerId="ADAL" clId="{0504AD2B-63C0-4C60-9F39-84F274FCFAC5}" dt="2023-02-24T08:35:43.836" v="3474" actId="207"/>
          <ac:spMkLst>
            <pc:docMk/>
            <pc:sldMk cId="1890319971" sldId="283"/>
            <ac:spMk id="87" creationId="{D6C6D442-643D-4A41-A9A6-CF196FE3C59B}"/>
          </ac:spMkLst>
        </pc:spChg>
        <pc:spChg chg="mod">
          <ac:chgData name="Justina Ojom" userId="cbdaed7d-8d45-4372-a16a-f3f8900c2f45" providerId="ADAL" clId="{0504AD2B-63C0-4C60-9F39-84F274FCFAC5}" dt="2023-02-24T08:35:43.836" v="3474" actId="207"/>
          <ac:spMkLst>
            <pc:docMk/>
            <pc:sldMk cId="1890319971" sldId="283"/>
            <ac:spMk id="88" creationId="{12E918E3-470E-4497-ABA7-9377509BA136}"/>
          </ac:spMkLst>
        </pc:spChg>
        <pc:spChg chg="mod">
          <ac:chgData name="Justina Ojom" userId="cbdaed7d-8d45-4372-a16a-f3f8900c2f45" providerId="ADAL" clId="{0504AD2B-63C0-4C60-9F39-84F274FCFAC5}" dt="2023-02-24T08:35:43.836" v="3474" actId="207"/>
          <ac:spMkLst>
            <pc:docMk/>
            <pc:sldMk cId="1890319971" sldId="283"/>
            <ac:spMk id="90" creationId="{8065316B-2BDF-4F8B-B517-919D99E23485}"/>
          </ac:spMkLst>
        </pc:spChg>
        <pc:spChg chg="mod">
          <ac:chgData name="Justina Ojom" userId="cbdaed7d-8d45-4372-a16a-f3f8900c2f45" providerId="ADAL" clId="{0504AD2B-63C0-4C60-9F39-84F274FCFAC5}" dt="2023-02-24T08:35:43.836" v="3474" actId="207"/>
          <ac:spMkLst>
            <pc:docMk/>
            <pc:sldMk cId="1890319971" sldId="283"/>
            <ac:spMk id="91" creationId="{49F4C9A0-C3F4-457A-9918-118FDAA93129}"/>
          </ac:spMkLst>
        </pc:spChg>
        <pc:spChg chg="mod">
          <ac:chgData name="Justina Ojom" userId="cbdaed7d-8d45-4372-a16a-f3f8900c2f45" providerId="ADAL" clId="{0504AD2B-63C0-4C60-9F39-84F274FCFAC5}" dt="2023-02-24T08:35:43.836" v="3474" actId="207"/>
          <ac:spMkLst>
            <pc:docMk/>
            <pc:sldMk cId="1890319971" sldId="283"/>
            <ac:spMk id="92" creationId="{36107211-6192-4724-ABB7-F09E238569B6}"/>
          </ac:spMkLst>
        </pc:spChg>
        <pc:grpChg chg="mod">
          <ac:chgData name="Justina Ojom" userId="cbdaed7d-8d45-4372-a16a-f3f8900c2f45" providerId="ADAL" clId="{0504AD2B-63C0-4C60-9F39-84F274FCFAC5}" dt="2023-02-24T08:36:06.234" v="3476" actId="1076"/>
          <ac:grpSpMkLst>
            <pc:docMk/>
            <pc:sldMk cId="1890319971" sldId="283"/>
            <ac:grpSpMk id="7" creationId="{AEED7670-5B63-E8DD-0193-DE7BE0CE4E5F}"/>
          </ac:grpSpMkLst>
        </pc:grpChg>
        <pc:grpChg chg="mod">
          <ac:chgData name="Justina Ojom" userId="cbdaed7d-8d45-4372-a16a-f3f8900c2f45" providerId="ADAL" clId="{0504AD2B-63C0-4C60-9F39-84F274FCFAC5}" dt="2023-02-24T08:33:54.483" v="3455" actId="1076"/>
          <ac:grpSpMkLst>
            <pc:docMk/>
            <pc:sldMk cId="1890319971" sldId="283"/>
            <ac:grpSpMk id="9" creationId="{5F208FF2-1F18-4E21-AB40-48AD26AF0641}"/>
          </ac:grpSpMkLst>
        </pc:grpChg>
        <pc:grpChg chg="mod">
          <ac:chgData name="Justina Ojom" userId="cbdaed7d-8d45-4372-a16a-f3f8900c2f45" providerId="ADAL" clId="{0504AD2B-63C0-4C60-9F39-84F274FCFAC5}" dt="2023-02-24T08:35:32.690" v="3471" actId="207"/>
          <ac:grpSpMkLst>
            <pc:docMk/>
            <pc:sldMk cId="1890319971" sldId="283"/>
            <ac:grpSpMk id="13" creationId="{A5096E0D-A830-4242-A9A1-C89878460434}"/>
          </ac:grpSpMkLst>
        </pc:grpChg>
        <pc:grpChg chg="mod">
          <ac:chgData name="Justina Ojom" userId="cbdaed7d-8d45-4372-a16a-f3f8900c2f45" providerId="ADAL" clId="{0504AD2B-63C0-4C60-9F39-84F274FCFAC5}" dt="2023-02-24T08:35:32.690" v="3471" actId="207"/>
          <ac:grpSpMkLst>
            <pc:docMk/>
            <pc:sldMk cId="1890319971" sldId="283"/>
            <ac:grpSpMk id="19" creationId="{348A230E-0E8A-4D14-901C-E54914292FF4}"/>
          </ac:grpSpMkLst>
        </pc:grpChg>
        <pc:grpChg chg="mod">
          <ac:chgData name="Justina Ojom" userId="cbdaed7d-8d45-4372-a16a-f3f8900c2f45" providerId="ADAL" clId="{0504AD2B-63C0-4C60-9F39-84F274FCFAC5}" dt="2023-02-24T08:36:06.234" v="3476" actId="1076"/>
          <ac:grpSpMkLst>
            <pc:docMk/>
            <pc:sldMk cId="1890319971" sldId="283"/>
            <ac:grpSpMk id="32" creationId="{96FCC3D7-2F04-EBDF-0AD3-FDED9979132E}"/>
          </ac:grpSpMkLst>
        </pc:grpChg>
        <pc:grpChg chg="mod">
          <ac:chgData name="Justina Ojom" userId="cbdaed7d-8d45-4372-a16a-f3f8900c2f45" providerId="ADAL" clId="{0504AD2B-63C0-4C60-9F39-84F274FCFAC5}" dt="2023-02-24T08:36:06.234" v="3476" actId="1076"/>
          <ac:grpSpMkLst>
            <pc:docMk/>
            <pc:sldMk cId="1890319971" sldId="283"/>
            <ac:grpSpMk id="38" creationId="{9F689562-55F9-8A23-A845-00690DCDE47E}"/>
          </ac:grpSpMkLst>
        </pc:grpChg>
        <pc:grpChg chg="mod">
          <ac:chgData name="Justina Ojom" userId="cbdaed7d-8d45-4372-a16a-f3f8900c2f45" providerId="ADAL" clId="{0504AD2B-63C0-4C60-9F39-84F274FCFAC5}" dt="2023-02-24T08:33:54.483" v="3455" actId="1076"/>
          <ac:grpSpMkLst>
            <pc:docMk/>
            <pc:sldMk cId="1890319971" sldId="283"/>
            <ac:grpSpMk id="59" creationId="{ACAAE0E9-DCE8-4942-BE36-F6C1D7B2B1F1}"/>
          </ac:grpSpMkLst>
        </pc:grpChg>
        <pc:grpChg chg="mod">
          <ac:chgData name="Justina Ojom" userId="cbdaed7d-8d45-4372-a16a-f3f8900c2f45" providerId="ADAL" clId="{0504AD2B-63C0-4C60-9F39-84F274FCFAC5}" dt="2023-02-24T08:35:43.836" v="3474" actId="207"/>
          <ac:grpSpMkLst>
            <pc:docMk/>
            <pc:sldMk cId="1890319971" sldId="283"/>
            <ac:grpSpMk id="71" creationId="{0C97C1D8-6419-4CB0-AAB2-6D604AC5E035}"/>
          </ac:grpSpMkLst>
        </pc:grpChg>
        <pc:grpChg chg="mod">
          <ac:chgData name="Justina Ojom" userId="cbdaed7d-8d45-4372-a16a-f3f8900c2f45" providerId="ADAL" clId="{0504AD2B-63C0-4C60-9F39-84F274FCFAC5}" dt="2023-02-24T08:35:43.836" v="3474" actId="207"/>
          <ac:grpSpMkLst>
            <pc:docMk/>
            <pc:sldMk cId="1890319971" sldId="283"/>
            <ac:grpSpMk id="81" creationId="{C4C456B0-E34F-40BB-B8E6-7275055FE9C3}"/>
          </ac:grpSpMkLst>
        </pc:grpChg>
        <pc:grpChg chg="mod">
          <ac:chgData name="Justina Ojom" userId="cbdaed7d-8d45-4372-a16a-f3f8900c2f45" providerId="ADAL" clId="{0504AD2B-63C0-4C60-9F39-84F274FCFAC5}" dt="2023-02-24T08:35:43.836" v="3474" actId="207"/>
          <ac:grpSpMkLst>
            <pc:docMk/>
            <pc:sldMk cId="1890319971" sldId="283"/>
            <ac:grpSpMk id="85" creationId="{FB50062E-DB4D-43D3-970F-FF3804C2369A}"/>
          </ac:grpSpMkLst>
        </pc:grpChg>
        <pc:grpChg chg="mod">
          <ac:chgData name="Justina Ojom" userId="cbdaed7d-8d45-4372-a16a-f3f8900c2f45" providerId="ADAL" clId="{0504AD2B-63C0-4C60-9F39-84F274FCFAC5}" dt="2023-02-24T08:35:43.836" v="3474" actId="207"/>
          <ac:grpSpMkLst>
            <pc:docMk/>
            <pc:sldMk cId="1890319971" sldId="283"/>
            <ac:grpSpMk id="89" creationId="{1115482D-FA9A-45D8-89E3-4783DD6252A7}"/>
          </ac:grpSpMkLst>
        </pc:grpChg>
      </pc:sldChg>
      <pc:sldChg chg="addSp delSp modSp mod modClrScheme chgLayout">
        <pc:chgData name="Justina Ojom" userId="cbdaed7d-8d45-4372-a16a-f3f8900c2f45" providerId="ADAL" clId="{0504AD2B-63C0-4C60-9F39-84F274FCFAC5}" dt="2023-03-03T16:18:57.588" v="9654" actId="20577"/>
        <pc:sldMkLst>
          <pc:docMk/>
          <pc:sldMk cId="432148378" sldId="284"/>
        </pc:sldMkLst>
        <pc:spChg chg="del">
          <ac:chgData name="Justina Ojom" userId="cbdaed7d-8d45-4372-a16a-f3f8900c2f45" providerId="ADAL" clId="{0504AD2B-63C0-4C60-9F39-84F274FCFAC5}" dt="2023-02-24T07:13:47.756" v="2937" actId="478"/>
          <ac:spMkLst>
            <pc:docMk/>
            <pc:sldMk cId="432148378" sldId="284"/>
            <ac:spMk id="2" creationId="{00000000-0000-0000-0000-000000000000}"/>
          </ac:spMkLst>
        </pc:spChg>
        <pc:spChg chg="add mod">
          <ac:chgData name="Justina Ojom" userId="cbdaed7d-8d45-4372-a16a-f3f8900c2f45" providerId="ADAL" clId="{0504AD2B-63C0-4C60-9F39-84F274FCFAC5}" dt="2023-02-24T08:36:53.903" v="3485" actId="1076"/>
          <ac:spMkLst>
            <pc:docMk/>
            <pc:sldMk cId="432148378" sldId="284"/>
            <ac:spMk id="2" creationId="{F1908BCE-2BBB-3163-C24F-A357E775F3AE}"/>
          </ac:spMkLst>
        </pc:spChg>
        <pc:spChg chg="mod">
          <ac:chgData name="Justina Ojom" userId="cbdaed7d-8d45-4372-a16a-f3f8900c2f45" providerId="ADAL" clId="{0504AD2B-63C0-4C60-9F39-84F274FCFAC5}" dt="2023-02-24T08:36:57.399" v="3486" actId="207"/>
          <ac:spMkLst>
            <pc:docMk/>
            <pc:sldMk cId="432148378" sldId="284"/>
            <ac:spMk id="5" creationId="{B54153E5-356F-4C09-A60D-46623EFF03B9}"/>
          </ac:spMkLst>
        </pc:spChg>
        <pc:spChg chg="mod">
          <ac:chgData name="Justina Ojom" userId="cbdaed7d-8d45-4372-a16a-f3f8900c2f45" providerId="ADAL" clId="{0504AD2B-63C0-4C60-9F39-84F274FCFAC5}" dt="2023-02-24T08:36:57.399" v="3486" actId="207"/>
          <ac:spMkLst>
            <pc:docMk/>
            <pc:sldMk cId="432148378" sldId="284"/>
            <ac:spMk id="6" creationId="{D5D0AC93-1C8F-431E-B667-F8C56A2C9089}"/>
          </ac:spMkLst>
        </pc:spChg>
        <pc:spChg chg="add mod">
          <ac:chgData name="Justina Ojom" userId="cbdaed7d-8d45-4372-a16a-f3f8900c2f45" providerId="ADAL" clId="{0504AD2B-63C0-4C60-9F39-84F274FCFAC5}" dt="2023-02-24T08:37:06.080" v="3488" actId="1076"/>
          <ac:spMkLst>
            <pc:docMk/>
            <pc:sldMk cId="432148378" sldId="284"/>
            <ac:spMk id="8" creationId="{E4952B8F-D3E5-19F1-2566-523D9F875B8D}"/>
          </ac:spMkLst>
        </pc:spChg>
        <pc:spChg chg="mod">
          <ac:chgData name="Justina Ojom" userId="cbdaed7d-8d45-4372-a16a-f3f8900c2f45" providerId="ADAL" clId="{0504AD2B-63C0-4C60-9F39-84F274FCFAC5}" dt="2023-02-24T08:38:33.856" v="3501" actId="164"/>
          <ac:spMkLst>
            <pc:docMk/>
            <pc:sldMk cId="432148378" sldId="284"/>
            <ac:spMk id="12" creationId="{02E832C9-E31F-4A49-877F-B4A2DB9A95B2}"/>
          </ac:spMkLst>
        </pc:spChg>
        <pc:spChg chg="add mod">
          <ac:chgData name="Justina Ojom" userId="cbdaed7d-8d45-4372-a16a-f3f8900c2f45" providerId="ADAL" clId="{0504AD2B-63C0-4C60-9F39-84F274FCFAC5}" dt="2023-03-03T15:58:20.223" v="9391"/>
          <ac:spMkLst>
            <pc:docMk/>
            <pc:sldMk cId="432148378" sldId="284"/>
            <ac:spMk id="13" creationId="{97443F40-FAF6-800C-A797-CCA8BBAEA3CE}"/>
          </ac:spMkLst>
        </pc:spChg>
        <pc:spChg chg="mod">
          <ac:chgData name="Justina Ojom" userId="cbdaed7d-8d45-4372-a16a-f3f8900c2f45" providerId="ADAL" clId="{0504AD2B-63C0-4C60-9F39-84F274FCFAC5}" dt="2023-02-24T08:38:33.856" v="3501" actId="164"/>
          <ac:spMkLst>
            <pc:docMk/>
            <pc:sldMk cId="432148378" sldId="284"/>
            <ac:spMk id="14" creationId="{0468E0F2-1A1D-4AEB-B798-C7A36C66F25D}"/>
          </ac:spMkLst>
        </pc:spChg>
        <pc:spChg chg="add mod">
          <ac:chgData name="Justina Ojom" userId="cbdaed7d-8d45-4372-a16a-f3f8900c2f45" providerId="ADAL" clId="{0504AD2B-63C0-4C60-9F39-84F274FCFAC5}" dt="2023-03-03T15:58:20.223" v="9391"/>
          <ac:spMkLst>
            <pc:docMk/>
            <pc:sldMk cId="432148378" sldId="284"/>
            <ac:spMk id="15" creationId="{B45BF436-EB6F-3800-2610-59D4BFAF73B4}"/>
          </ac:spMkLst>
        </pc:spChg>
        <pc:spChg chg="add mod">
          <ac:chgData name="Justina Ojom" userId="cbdaed7d-8d45-4372-a16a-f3f8900c2f45" providerId="ADAL" clId="{0504AD2B-63C0-4C60-9F39-84F274FCFAC5}" dt="2023-03-03T15:58:20.223" v="9391"/>
          <ac:spMkLst>
            <pc:docMk/>
            <pc:sldMk cId="432148378" sldId="284"/>
            <ac:spMk id="16" creationId="{37210F88-8EF5-FD99-4795-258AEF57631E}"/>
          </ac:spMkLst>
        </pc:spChg>
        <pc:spChg chg="add mod">
          <ac:chgData name="Justina Ojom" userId="cbdaed7d-8d45-4372-a16a-f3f8900c2f45" providerId="ADAL" clId="{0504AD2B-63C0-4C60-9F39-84F274FCFAC5}" dt="2023-03-03T15:58:20.223" v="9391"/>
          <ac:spMkLst>
            <pc:docMk/>
            <pc:sldMk cId="432148378" sldId="284"/>
            <ac:spMk id="18" creationId="{222236A4-8256-B3D0-FDF2-833DF3630ABF}"/>
          </ac:spMkLst>
        </pc:spChg>
        <pc:spChg chg="add mod">
          <ac:chgData name="Justina Ojom" userId="cbdaed7d-8d45-4372-a16a-f3f8900c2f45" providerId="ADAL" clId="{0504AD2B-63C0-4C60-9F39-84F274FCFAC5}" dt="2023-03-03T15:58:20.223" v="9391"/>
          <ac:spMkLst>
            <pc:docMk/>
            <pc:sldMk cId="432148378" sldId="284"/>
            <ac:spMk id="20" creationId="{150663CC-047B-9F9E-CF44-10746C57218A}"/>
          </ac:spMkLst>
        </pc:spChg>
        <pc:spChg chg="mod">
          <ac:chgData name="Justina Ojom" userId="cbdaed7d-8d45-4372-a16a-f3f8900c2f45" providerId="ADAL" clId="{0504AD2B-63C0-4C60-9F39-84F274FCFAC5}" dt="2023-02-24T08:36:37.135" v="3483" actId="1076"/>
          <ac:spMkLst>
            <pc:docMk/>
            <pc:sldMk cId="432148378" sldId="284"/>
            <ac:spMk id="21" creationId="{5487FB3D-9955-4DA3-8E28-BBB0F614E361}"/>
          </ac:spMkLst>
        </pc:spChg>
        <pc:spChg chg="add mod">
          <ac:chgData name="Justina Ojom" userId="cbdaed7d-8d45-4372-a16a-f3f8900c2f45" providerId="ADAL" clId="{0504AD2B-63C0-4C60-9F39-84F274FCFAC5}" dt="2023-03-03T15:58:20.223" v="9391"/>
          <ac:spMkLst>
            <pc:docMk/>
            <pc:sldMk cId="432148378" sldId="284"/>
            <ac:spMk id="22" creationId="{91118610-8624-C3B6-A8EE-675EAB0DD1A1}"/>
          </ac:spMkLst>
        </pc:spChg>
        <pc:spChg chg="mod">
          <ac:chgData name="Justina Ojom" userId="cbdaed7d-8d45-4372-a16a-f3f8900c2f45" providerId="ADAL" clId="{0504AD2B-63C0-4C60-9F39-84F274FCFAC5}" dt="2023-03-03T14:52:23.771" v="8458"/>
          <ac:spMkLst>
            <pc:docMk/>
            <pc:sldMk cId="432148378" sldId="284"/>
            <ac:spMk id="23" creationId="{7918BECE-56E1-453E-B823-BBA4BC73905D}"/>
          </ac:spMkLst>
        </pc:spChg>
        <pc:spChg chg="del">
          <ac:chgData name="Justina Ojom" userId="cbdaed7d-8d45-4372-a16a-f3f8900c2f45" providerId="ADAL" clId="{0504AD2B-63C0-4C60-9F39-84F274FCFAC5}" dt="2023-02-24T08:36:11.219" v="3477" actId="478"/>
          <ac:spMkLst>
            <pc:docMk/>
            <pc:sldMk cId="432148378" sldId="284"/>
            <ac:spMk id="25" creationId="{6A43678A-01E0-43B1-B0D0-E153F250E59E}"/>
          </ac:spMkLst>
        </pc:spChg>
        <pc:spChg chg="mod">
          <ac:chgData name="Justina Ojom" userId="cbdaed7d-8d45-4372-a16a-f3f8900c2f45" providerId="ADAL" clId="{0504AD2B-63C0-4C60-9F39-84F274FCFAC5}" dt="2023-03-03T16:18:57.588" v="9654" actId="20577"/>
          <ac:spMkLst>
            <pc:docMk/>
            <pc:sldMk cId="432148378" sldId="284"/>
            <ac:spMk id="29" creationId="{F81C450D-6B4F-4C5D-8DF2-2B750308F658}"/>
          </ac:spMkLst>
        </pc:spChg>
        <pc:spChg chg="del">
          <ac:chgData name="Justina Ojom" userId="cbdaed7d-8d45-4372-a16a-f3f8900c2f45" providerId="ADAL" clId="{0504AD2B-63C0-4C60-9F39-84F274FCFAC5}" dt="2023-02-24T08:36:11.219" v="3477" actId="478"/>
          <ac:spMkLst>
            <pc:docMk/>
            <pc:sldMk cId="432148378" sldId="284"/>
            <ac:spMk id="30" creationId="{C62D57E7-AE64-43B2-B79F-552728048FB4}"/>
          </ac:spMkLst>
        </pc:spChg>
        <pc:spChg chg="mod">
          <ac:chgData name="Justina Ojom" userId="cbdaed7d-8d45-4372-a16a-f3f8900c2f45" providerId="ADAL" clId="{0504AD2B-63C0-4C60-9F39-84F274FCFAC5}" dt="2023-02-24T08:36:57.399" v="3486" actId="207"/>
          <ac:spMkLst>
            <pc:docMk/>
            <pc:sldMk cId="432148378" sldId="284"/>
            <ac:spMk id="38" creationId="{D82D7FF8-192B-4345-8AC8-2306C3B3C46C}"/>
          </ac:spMkLst>
        </pc:spChg>
        <pc:spChg chg="mod">
          <ac:chgData name="Justina Ojom" userId="cbdaed7d-8d45-4372-a16a-f3f8900c2f45" providerId="ADAL" clId="{0504AD2B-63C0-4C60-9F39-84F274FCFAC5}" dt="2023-02-24T08:36:57.399" v="3486" actId="207"/>
          <ac:spMkLst>
            <pc:docMk/>
            <pc:sldMk cId="432148378" sldId="284"/>
            <ac:spMk id="39" creationId="{5BC65059-3820-44B2-BC73-F7D812CAFE48}"/>
          </ac:spMkLst>
        </pc:spChg>
        <pc:spChg chg="mod">
          <ac:chgData name="Justina Ojom" userId="cbdaed7d-8d45-4372-a16a-f3f8900c2f45" providerId="ADAL" clId="{0504AD2B-63C0-4C60-9F39-84F274FCFAC5}" dt="2023-02-24T08:38:33.856" v="3501" actId="164"/>
          <ac:spMkLst>
            <pc:docMk/>
            <pc:sldMk cId="432148378" sldId="284"/>
            <ac:spMk id="41" creationId="{E00CF128-BCD4-4C7E-A5B6-B9D9CBC4CB1A}"/>
          </ac:spMkLst>
        </pc:spChg>
        <pc:spChg chg="mod">
          <ac:chgData name="Justina Ojom" userId="cbdaed7d-8d45-4372-a16a-f3f8900c2f45" providerId="ADAL" clId="{0504AD2B-63C0-4C60-9F39-84F274FCFAC5}" dt="2023-02-24T08:37:29.003" v="3491" actId="207"/>
          <ac:spMkLst>
            <pc:docMk/>
            <pc:sldMk cId="432148378" sldId="284"/>
            <ac:spMk id="44" creationId="{88162173-0CD4-4DE8-8782-3FD5C42438BC}"/>
          </ac:spMkLst>
        </pc:spChg>
        <pc:spChg chg="mod">
          <ac:chgData name="Justina Ojom" userId="cbdaed7d-8d45-4372-a16a-f3f8900c2f45" providerId="ADAL" clId="{0504AD2B-63C0-4C60-9F39-84F274FCFAC5}" dt="2023-02-24T08:37:29.003" v="3491" actId="207"/>
          <ac:spMkLst>
            <pc:docMk/>
            <pc:sldMk cId="432148378" sldId="284"/>
            <ac:spMk id="45" creationId="{C38E6980-CB68-4312-83BB-5BD9A1302C6C}"/>
          </ac:spMkLst>
        </pc:spChg>
        <pc:spChg chg="del">
          <ac:chgData name="Justina Ojom" userId="cbdaed7d-8d45-4372-a16a-f3f8900c2f45" providerId="ADAL" clId="{0504AD2B-63C0-4C60-9F39-84F274FCFAC5}" dt="2023-02-24T08:36:38.594" v="3484" actId="478"/>
          <ac:spMkLst>
            <pc:docMk/>
            <pc:sldMk cId="432148378" sldId="284"/>
            <ac:spMk id="46" creationId="{31E219A1-79AE-4BDB-8A06-EABC6CA01F83}"/>
          </ac:spMkLst>
        </pc:spChg>
        <pc:spChg chg="del">
          <ac:chgData name="Justina Ojom" userId="cbdaed7d-8d45-4372-a16a-f3f8900c2f45" providerId="ADAL" clId="{0504AD2B-63C0-4C60-9F39-84F274FCFAC5}" dt="2023-02-24T08:36:38.594" v="3484" actId="478"/>
          <ac:spMkLst>
            <pc:docMk/>
            <pc:sldMk cId="432148378" sldId="284"/>
            <ac:spMk id="47" creationId="{EC2DEB77-1FCC-4CFE-B9DC-9DC59F5057B4}"/>
          </ac:spMkLst>
        </pc:spChg>
        <pc:spChg chg="del">
          <ac:chgData name="Justina Ojom" userId="cbdaed7d-8d45-4372-a16a-f3f8900c2f45" providerId="ADAL" clId="{0504AD2B-63C0-4C60-9F39-84F274FCFAC5}" dt="2023-02-24T08:36:38.594" v="3484" actId="478"/>
          <ac:spMkLst>
            <pc:docMk/>
            <pc:sldMk cId="432148378" sldId="284"/>
            <ac:spMk id="48" creationId="{AEC0AEFA-BCE5-4F3F-97E0-DAE30CD2878A}"/>
          </ac:spMkLst>
        </pc:spChg>
        <pc:spChg chg="del">
          <ac:chgData name="Justina Ojom" userId="cbdaed7d-8d45-4372-a16a-f3f8900c2f45" providerId="ADAL" clId="{0504AD2B-63C0-4C60-9F39-84F274FCFAC5}" dt="2023-02-24T08:36:38.594" v="3484" actId="478"/>
          <ac:spMkLst>
            <pc:docMk/>
            <pc:sldMk cId="432148378" sldId="284"/>
            <ac:spMk id="49" creationId="{C94599C7-0CC3-44D5-A578-66968BF8BE19}"/>
          </ac:spMkLst>
        </pc:spChg>
        <pc:spChg chg="del">
          <ac:chgData name="Justina Ojom" userId="cbdaed7d-8d45-4372-a16a-f3f8900c2f45" providerId="ADAL" clId="{0504AD2B-63C0-4C60-9F39-84F274FCFAC5}" dt="2023-02-24T08:36:38.594" v="3484" actId="478"/>
          <ac:spMkLst>
            <pc:docMk/>
            <pc:sldMk cId="432148378" sldId="284"/>
            <ac:spMk id="50" creationId="{70D38272-1ED1-4B2A-91E1-0D8F5509DAFF}"/>
          </ac:spMkLst>
        </pc:spChg>
        <pc:spChg chg="del">
          <ac:chgData name="Justina Ojom" userId="cbdaed7d-8d45-4372-a16a-f3f8900c2f45" providerId="ADAL" clId="{0504AD2B-63C0-4C60-9F39-84F274FCFAC5}" dt="2023-02-24T08:36:38.594" v="3484" actId="478"/>
          <ac:spMkLst>
            <pc:docMk/>
            <pc:sldMk cId="432148378" sldId="284"/>
            <ac:spMk id="51" creationId="{AF94056F-3F69-458D-9C81-58E82799A567}"/>
          </ac:spMkLst>
        </pc:spChg>
        <pc:spChg chg="mod">
          <ac:chgData name="Justina Ojom" userId="cbdaed7d-8d45-4372-a16a-f3f8900c2f45" providerId="ADAL" clId="{0504AD2B-63C0-4C60-9F39-84F274FCFAC5}" dt="2023-02-24T08:37:29.003" v="3491" actId="207"/>
          <ac:spMkLst>
            <pc:docMk/>
            <pc:sldMk cId="432148378" sldId="284"/>
            <ac:spMk id="54" creationId="{05721EE6-55AB-49E8-838A-390D0C2F737A}"/>
          </ac:spMkLst>
        </pc:spChg>
        <pc:spChg chg="mod">
          <ac:chgData name="Justina Ojom" userId="cbdaed7d-8d45-4372-a16a-f3f8900c2f45" providerId="ADAL" clId="{0504AD2B-63C0-4C60-9F39-84F274FCFAC5}" dt="2023-02-24T08:37:29.003" v="3491" actId="207"/>
          <ac:spMkLst>
            <pc:docMk/>
            <pc:sldMk cId="432148378" sldId="284"/>
            <ac:spMk id="58" creationId="{0BE802D9-2C54-4FCD-B60C-7C4B41711E8E}"/>
          </ac:spMkLst>
        </pc:spChg>
        <pc:spChg chg="mod">
          <ac:chgData name="Justina Ojom" userId="cbdaed7d-8d45-4372-a16a-f3f8900c2f45" providerId="ADAL" clId="{0504AD2B-63C0-4C60-9F39-84F274FCFAC5}" dt="2023-02-24T08:37:29.003" v="3491" actId="207"/>
          <ac:spMkLst>
            <pc:docMk/>
            <pc:sldMk cId="432148378" sldId="284"/>
            <ac:spMk id="60" creationId="{AD1EE878-13D8-4E38-A5BC-BEAC395CBDED}"/>
          </ac:spMkLst>
        </pc:spChg>
        <pc:spChg chg="mod">
          <ac:chgData name="Justina Ojom" userId="cbdaed7d-8d45-4372-a16a-f3f8900c2f45" providerId="ADAL" clId="{0504AD2B-63C0-4C60-9F39-84F274FCFAC5}" dt="2023-02-24T08:37:29.003" v="3491" actId="207"/>
          <ac:spMkLst>
            <pc:docMk/>
            <pc:sldMk cId="432148378" sldId="284"/>
            <ac:spMk id="61" creationId="{18423B59-5DC8-49DA-8784-70CDCB1D009A}"/>
          </ac:spMkLst>
        </pc:spChg>
        <pc:spChg chg="mod">
          <ac:chgData name="Justina Ojom" userId="cbdaed7d-8d45-4372-a16a-f3f8900c2f45" providerId="ADAL" clId="{0504AD2B-63C0-4C60-9F39-84F274FCFAC5}" dt="2023-02-24T08:37:29.003" v="3491" actId="207"/>
          <ac:spMkLst>
            <pc:docMk/>
            <pc:sldMk cId="432148378" sldId="284"/>
            <ac:spMk id="63" creationId="{EB186DAF-CF74-4082-8B32-FF2BA4E5555F}"/>
          </ac:spMkLst>
        </pc:spChg>
        <pc:spChg chg="mod">
          <ac:chgData name="Justina Ojom" userId="cbdaed7d-8d45-4372-a16a-f3f8900c2f45" providerId="ADAL" clId="{0504AD2B-63C0-4C60-9F39-84F274FCFAC5}" dt="2023-02-24T08:37:29.003" v="3491" actId="207"/>
          <ac:spMkLst>
            <pc:docMk/>
            <pc:sldMk cId="432148378" sldId="284"/>
            <ac:spMk id="64" creationId="{B534B7DD-334C-4BC5-A123-85C271BF3E3C}"/>
          </ac:spMkLst>
        </pc:spChg>
        <pc:spChg chg="mod">
          <ac:chgData name="Justina Ojom" userId="cbdaed7d-8d45-4372-a16a-f3f8900c2f45" providerId="ADAL" clId="{0504AD2B-63C0-4C60-9F39-84F274FCFAC5}" dt="2023-02-24T08:36:57.399" v="3486" actId="207"/>
          <ac:spMkLst>
            <pc:docMk/>
            <pc:sldMk cId="432148378" sldId="284"/>
            <ac:spMk id="69" creationId="{E64605A0-D534-4E46-AE4C-53E915172A3D}"/>
          </ac:spMkLst>
        </pc:spChg>
        <pc:spChg chg="mod">
          <ac:chgData name="Justina Ojom" userId="cbdaed7d-8d45-4372-a16a-f3f8900c2f45" providerId="ADAL" clId="{0504AD2B-63C0-4C60-9F39-84F274FCFAC5}" dt="2023-02-24T08:36:57.399" v="3486" actId="207"/>
          <ac:spMkLst>
            <pc:docMk/>
            <pc:sldMk cId="432148378" sldId="284"/>
            <ac:spMk id="70" creationId="{51DA63B3-1FF8-421E-B9B0-8D5BB4ABEA45}"/>
          </ac:spMkLst>
        </pc:spChg>
        <pc:spChg chg="mod">
          <ac:chgData name="Justina Ojom" userId="cbdaed7d-8d45-4372-a16a-f3f8900c2f45" providerId="ADAL" clId="{0504AD2B-63C0-4C60-9F39-84F274FCFAC5}" dt="2023-02-24T08:36:57.399" v="3486" actId="207"/>
          <ac:spMkLst>
            <pc:docMk/>
            <pc:sldMk cId="432148378" sldId="284"/>
            <ac:spMk id="77" creationId="{C7C9D560-6FBF-44EA-A783-BE5E33AA0E5E}"/>
          </ac:spMkLst>
        </pc:spChg>
        <pc:spChg chg="mod">
          <ac:chgData name="Justina Ojom" userId="cbdaed7d-8d45-4372-a16a-f3f8900c2f45" providerId="ADAL" clId="{0504AD2B-63C0-4C60-9F39-84F274FCFAC5}" dt="2023-02-24T08:37:29.003" v="3491" actId="207"/>
          <ac:spMkLst>
            <pc:docMk/>
            <pc:sldMk cId="432148378" sldId="284"/>
            <ac:spMk id="78" creationId="{82163351-F236-4A4A-AE1F-E9F098F180C6}"/>
          </ac:spMkLst>
        </pc:spChg>
        <pc:spChg chg="mod">
          <ac:chgData name="Justina Ojom" userId="cbdaed7d-8d45-4372-a16a-f3f8900c2f45" providerId="ADAL" clId="{0504AD2B-63C0-4C60-9F39-84F274FCFAC5}" dt="2023-02-24T08:38:33.856" v="3501" actId="164"/>
          <ac:spMkLst>
            <pc:docMk/>
            <pc:sldMk cId="432148378" sldId="284"/>
            <ac:spMk id="79" creationId="{56188D18-7D2C-4F78-80DA-07F1448ABBD0}"/>
          </ac:spMkLst>
        </pc:spChg>
        <pc:spChg chg="mod">
          <ac:chgData name="Justina Ojom" userId="cbdaed7d-8d45-4372-a16a-f3f8900c2f45" providerId="ADAL" clId="{0504AD2B-63C0-4C60-9F39-84F274FCFAC5}" dt="2023-02-24T08:36:57.399" v="3486" actId="207"/>
          <ac:spMkLst>
            <pc:docMk/>
            <pc:sldMk cId="432148378" sldId="284"/>
            <ac:spMk id="87" creationId="{1F14B170-8D1F-4201-9C6E-35A6CA4DC938}"/>
          </ac:spMkLst>
        </pc:spChg>
        <pc:spChg chg="mod">
          <ac:chgData name="Justina Ojom" userId="cbdaed7d-8d45-4372-a16a-f3f8900c2f45" providerId="ADAL" clId="{0504AD2B-63C0-4C60-9F39-84F274FCFAC5}" dt="2023-02-24T08:36:57.399" v="3486" actId="207"/>
          <ac:spMkLst>
            <pc:docMk/>
            <pc:sldMk cId="432148378" sldId="284"/>
            <ac:spMk id="88" creationId="{60B57809-630F-49BA-BC1C-42093350C4B2}"/>
          </ac:spMkLst>
        </pc:spChg>
        <pc:spChg chg="mod">
          <ac:chgData name="Justina Ojom" userId="cbdaed7d-8d45-4372-a16a-f3f8900c2f45" providerId="ADAL" clId="{0504AD2B-63C0-4C60-9F39-84F274FCFAC5}" dt="2023-02-24T08:36:57.399" v="3486" actId="207"/>
          <ac:spMkLst>
            <pc:docMk/>
            <pc:sldMk cId="432148378" sldId="284"/>
            <ac:spMk id="89" creationId="{E150DC44-816A-4462-BF4B-BEDAF5ACDD58}"/>
          </ac:spMkLst>
        </pc:spChg>
        <pc:spChg chg="mod">
          <ac:chgData name="Justina Ojom" userId="cbdaed7d-8d45-4372-a16a-f3f8900c2f45" providerId="ADAL" clId="{0504AD2B-63C0-4C60-9F39-84F274FCFAC5}" dt="2023-02-24T08:37:22.179" v="3489" actId="207"/>
          <ac:spMkLst>
            <pc:docMk/>
            <pc:sldMk cId="432148378" sldId="284"/>
            <ac:spMk id="93" creationId="{F051FDCA-1B6B-4803-9B73-4A1ED7468DA0}"/>
          </ac:spMkLst>
        </pc:spChg>
        <pc:spChg chg="mod">
          <ac:chgData name="Justina Ojom" userId="cbdaed7d-8d45-4372-a16a-f3f8900c2f45" providerId="ADAL" clId="{0504AD2B-63C0-4C60-9F39-84F274FCFAC5}" dt="2023-02-24T08:37:22.179" v="3489" actId="207"/>
          <ac:spMkLst>
            <pc:docMk/>
            <pc:sldMk cId="432148378" sldId="284"/>
            <ac:spMk id="94" creationId="{3CB85A40-ACB4-4310-B5B7-10DC285E29E2}"/>
          </ac:spMkLst>
        </pc:spChg>
        <pc:spChg chg="mod">
          <ac:chgData name="Justina Ojom" userId="cbdaed7d-8d45-4372-a16a-f3f8900c2f45" providerId="ADAL" clId="{0504AD2B-63C0-4C60-9F39-84F274FCFAC5}" dt="2023-02-24T08:37:22.179" v="3489" actId="207"/>
          <ac:spMkLst>
            <pc:docMk/>
            <pc:sldMk cId="432148378" sldId="284"/>
            <ac:spMk id="95" creationId="{8E85F729-9A76-4CA1-A72F-4C1B95C7E0B4}"/>
          </ac:spMkLst>
        </pc:spChg>
        <pc:spChg chg="mod">
          <ac:chgData name="Justina Ojom" userId="cbdaed7d-8d45-4372-a16a-f3f8900c2f45" providerId="ADAL" clId="{0504AD2B-63C0-4C60-9F39-84F274FCFAC5}" dt="2023-02-24T08:37:22.179" v="3489" actId="207"/>
          <ac:spMkLst>
            <pc:docMk/>
            <pc:sldMk cId="432148378" sldId="284"/>
            <ac:spMk id="98" creationId="{E65EACE7-0240-4305-8F4D-1AAE7B731AA4}"/>
          </ac:spMkLst>
        </pc:spChg>
        <pc:spChg chg="mod">
          <ac:chgData name="Justina Ojom" userId="cbdaed7d-8d45-4372-a16a-f3f8900c2f45" providerId="ADAL" clId="{0504AD2B-63C0-4C60-9F39-84F274FCFAC5}" dt="2023-02-24T08:37:22.179" v="3489" actId="207"/>
          <ac:spMkLst>
            <pc:docMk/>
            <pc:sldMk cId="432148378" sldId="284"/>
            <ac:spMk id="99" creationId="{24DFC2BB-AC3E-4ED6-9E91-D1BF11553D01}"/>
          </ac:spMkLst>
        </pc:spChg>
        <pc:spChg chg="mod">
          <ac:chgData name="Justina Ojom" userId="cbdaed7d-8d45-4372-a16a-f3f8900c2f45" providerId="ADAL" clId="{0504AD2B-63C0-4C60-9F39-84F274FCFAC5}" dt="2023-02-24T08:36:57.399" v="3486" actId="207"/>
          <ac:spMkLst>
            <pc:docMk/>
            <pc:sldMk cId="432148378" sldId="284"/>
            <ac:spMk id="101" creationId="{A793CABB-97C7-4257-A10F-F63DCF2FCA62}"/>
          </ac:spMkLst>
        </pc:spChg>
        <pc:spChg chg="mod">
          <ac:chgData name="Justina Ojom" userId="cbdaed7d-8d45-4372-a16a-f3f8900c2f45" providerId="ADAL" clId="{0504AD2B-63C0-4C60-9F39-84F274FCFAC5}" dt="2023-02-24T08:36:37.135" v="3483" actId="1076"/>
          <ac:spMkLst>
            <pc:docMk/>
            <pc:sldMk cId="432148378" sldId="284"/>
            <ac:spMk id="110" creationId="{08B950D1-4EBA-4695-80C6-CE4586A000B1}"/>
          </ac:spMkLst>
        </pc:spChg>
        <pc:spChg chg="mod">
          <ac:chgData name="Justina Ojom" userId="cbdaed7d-8d45-4372-a16a-f3f8900c2f45" providerId="ADAL" clId="{0504AD2B-63C0-4C60-9F39-84F274FCFAC5}" dt="2023-02-24T08:37:22.179" v="3489" actId="207"/>
          <ac:spMkLst>
            <pc:docMk/>
            <pc:sldMk cId="432148378" sldId="284"/>
            <ac:spMk id="111" creationId="{F3CCD3FB-35D4-4871-A8E6-E7BE716F1291}"/>
          </ac:spMkLst>
        </pc:spChg>
        <pc:spChg chg="mod">
          <ac:chgData name="Justina Ojom" userId="cbdaed7d-8d45-4372-a16a-f3f8900c2f45" providerId="ADAL" clId="{0504AD2B-63C0-4C60-9F39-84F274FCFAC5}" dt="2023-02-24T08:37:22.179" v="3489" actId="207"/>
          <ac:spMkLst>
            <pc:docMk/>
            <pc:sldMk cId="432148378" sldId="284"/>
            <ac:spMk id="112" creationId="{9C195739-CF97-4B5A-BE71-C844ABC38A98}"/>
          </ac:spMkLst>
        </pc:spChg>
        <pc:spChg chg="mod">
          <ac:chgData name="Justina Ojom" userId="cbdaed7d-8d45-4372-a16a-f3f8900c2f45" providerId="ADAL" clId="{0504AD2B-63C0-4C60-9F39-84F274FCFAC5}" dt="2023-02-24T08:37:22.179" v="3489" actId="207"/>
          <ac:spMkLst>
            <pc:docMk/>
            <pc:sldMk cId="432148378" sldId="284"/>
            <ac:spMk id="113" creationId="{142266F1-20A9-4BBF-B096-B5916740277B}"/>
          </ac:spMkLst>
        </pc:spChg>
        <pc:spChg chg="mod">
          <ac:chgData name="Justina Ojom" userId="cbdaed7d-8d45-4372-a16a-f3f8900c2f45" providerId="ADAL" clId="{0504AD2B-63C0-4C60-9F39-84F274FCFAC5}" dt="2023-02-24T08:37:22.179" v="3489" actId="207"/>
          <ac:spMkLst>
            <pc:docMk/>
            <pc:sldMk cId="432148378" sldId="284"/>
            <ac:spMk id="114" creationId="{5773D578-7D9B-4CFB-AF88-BF5FB49DDBF7}"/>
          </ac:spMkLst>
        </pc:spChg>
        <pc:spChg chg="mod">
          <ac:chgData name="Justina Ojom" userId="cbdaed7d-8d45-4372-a16a-f3f8900c2f45" providerId="ADAL" clId="{0504AD2B-63C0-4C60-9F39-84F274FCFAC5}" dt="2023-02-24T08:37:22.179" v="3489" actId="207"/>
          <ac:spMkLst>
            <pc:docMk/>
            <pc:sldMk cId="432148378" sldId="284"/>
            <ac:spMk id="115" creationId="{B0D8A2BD-7B06-4713-8FA0-7DACE63A88D2}"/>
          </ac:spMkLst>
        </pc:spChg>
        <pc:grpChg chg="mod">
          <ac:chgData name="Justina Ojom" userId="cbdaed7d-8d45-4372-a16a-f3f8900c2f45" providerId="ADAL" clId="{0504AD2B-63C0-4C60-9F39-84F274FCFAC5}" dt="2023-02-24T08:36:57.399" v="3486" actId="207"/>
          <ac:grpSpMkLst>
            <pc:docMk/>
            <pc:sldMk cId="432148378" sldId="284"/>
            <ac:grpSpMk id="3" creationId="{3120D2FE-9E0B-4155-8CD9-542EE309869F}"/>
          </ac:grpSpMkLst>
        </pc:grpChg>
        <pc:grpChg chg="mod">
          <ac:chgData name="Justina Ojom" userId="cbdaed7d-8d45-4372-a16a-f3f8900c2f45" providerId="ADAL" clId="{0504AD2B-63C0-4C60-9F39-84F274FCFAC5}" dt="2023-02-24T08:36:57.399" v="3486" actId="207"/>
          <ac:grpSpMkLst>
            <pc:docMk/>
            <pc:sldMk cId="432148378" sldId="284"/>
            <ac:grpSpMk id="4" creationId="{7B0A8375-EA70-4976-9069-BB7FC14EB5D4}"/>
          </ac:grpSpMkLst>
        </pc:grpChg>
        <pc:grpChg chg="mod">
          <ac:chgData name="Justina Ojom" userId="cbdaed7d-8d45-4372-a16a-f3f8900c2f45" providerId="ADAL" clId="{0504AD2B-63C0-4C60-9F39-84F274FCFAC5}" dt="2023-02-24T08:38:33.856" v="3501" actId="164"/>
          <ac:grpSpMkLst>
            <pc:docMk/>
            <pc:sldMk cId="432148378" sldId="284"/>
            <ac:grpSpMk id="7" creationId="{5E43ED34-9AC3-44BB-8E6B-3F6AE9EA0A6E}"/>
          </ac:grpSpMkLst>
        </pc:grpChg>
        <pc:grpChg chg="mod">
          <ac:chgData name="Justina Ojom" userId="cbdaed7d-8d45-4372-a16a-f3f8900c2f45" providerId="ADAL" clId="{0504AD2B-63C0-4C60-9F39-84F274FCFAC5}" dt="2023-02-24T08:38:33.856" v="3501" actId="164"/>
          <ac:grpSpMkLst>
            <pc:docMk/>
            <pc:sldMk cId="432148378" sldId="284"/>
            <ac:grpSpMk id="10" creationId="{D671C796-628A-4F7E-851B-C5BFC404787A}"/>
          </ac:grpSpMkLst>
        </pc:grpChg>
        <pc:grpChg chg="add mod">
          <ac:chgData name="Justina Ojom" userId="cbdaed7d-8d45-4372-a16a-f3f8900c2f45" providerId="ADAL" clId="{0504AD2B-63C0-4C60-9F39-84F274FCFAC5}" dt="2023-02-24T08:38:34.996" v="3502" actId="1076"/>
          <ac:grpSpMkLst>
            <pc:docMk/>
            <pc:sldMk cId="432148378" sldId="284"/>
            <ac:grpSpMk id="11" creationId="{4ADC7300-BC1F-669C-B9B1-E418AC437B38}"/>
          </ac:grpSpMkLst>
        </pc:grpChg>
        <pc:grpChg chg="mod">
          <ac:chgData name="Justina Ojom" userId="cbdaed7d-8d45-4372-a16a-f3f8900c2f45" providerId="ADAL" clId="{0504AD2B-63C0-4C60-9F39-84F274FCFAC5}" dt="2023-02-24T08:38:33.856" v="3501" actId="164"/>
          <ac:grpSpMkLst>
            <pc:docMk/>
            <pc:sldMk cId="432148378" sldId="284"/>
            <ac:grpSpMk id="19" creationId="{DDB0A78B-CF86-4441-AFE6-E541CF31A8A7}"/>
          </ac:grpSpMkLst>
        </pc:grpChg>
        <pc:grpChg chg="mod">
          <ac:chgData name="Justina Ojom" userId="cbdaed7d-8d45-4372-a16a-f3f8900c2f45" providerId="ADAL" clId="{0504AD2B-63C0-4C60-9F39-84F274FCFAC5}" dt="2023-02-24T08:38:33.856" v="3501" actId="164"/>
          <ac:grpSpMkLst>
            <pc:docMk/>
            <pc:sldMk cId="432148378" sldId="284"/>
            <ac:grpSpMk id="53" creationId="{B14831F9-77D5-44BD-AE22-4EC3760BD356}"/>
          </ac:grpSpMkLst>
        </pc:grpChg>
        <pc:grpChg chg="mod">
          <ac:chgData name="Justina Ojom" userId="cbdaed7d-8d45-4372-a16a-f3f8900c2f45" providerId="ADAL" clId="{0504AD2B-63C0-4C60-9F39-84F274FCFAC5}" dt="2023-02-24T08:38:33.856" v="3501" actId="164"/>
          <ac:grpSpMkLst>
            <pc:docMk/>
            <pc:sldMk cId="432148378" sldId="284"/>
            <ac:grpSpMk id="59" creationId="{92D19F71-D8EE-48DF-8085-69FC499372AB}"/>
          </ac:grpSpMkLst>
        </pc:grpChg>
        <pc:grpChg chg="mod">
          <ac:chgData name="Justina Ojom" userId="cbdaed7d-8d45-4372-a16a-f3f8900c2f45" providerId="ADAL" clId="{0504AD2B-63C0-4C60-9F39-84F274FCFAC5}" dt="2023-02-24T08:36:57.399" v="3486" actId="207"/>
          <ac:grpSpMkLst>
            <pc:docMk/>
            <pc:sldMk cId="432148378" sldId="284"/>
            <ac:grpSpMk id="68" creationId="{65FE476A-BAB5-40C1-810C-13F6C2D53E28}"/>
          </ac:grpSpMkLst>
        </pc:grpChg>
        <pc:grpChg chg="mod">
          <ac:chgData name="Justina Ojom" userId="cbdaed7d-8d45-4372-a16a-f3f8900c2f45" providerId="ADAL" clId="{0504AD2B-63C0-4C60-9F39-84F274FCFAC5}" dt="2023-02-24T08:38:33.856" v="3501" actId="164"/>
          <ac:grpSpMkLst>
            <pc:docMk/>
            <pc:sldMk cId="432148378" sldId="284"/>
            <ac:grpSpMk id="71" creationId="{0D191031-044E-4A3C-B23E-260F96F12D12}"/>
          </ac:grpSpMkLst>
        </pc:grpChg>
        <pc:grpChg chg="mod">
          <ac:chgData name="Justina Ojom" userId="cbdaed7d-8d45-4372-a16a-f3f8900c2f45" providerId="ADAL" clId="{0504AD2B-63C0-4C60-9F39-84F274FCFAC5}" dt="2023-02-24T08:38:33.856" v="3501" actId="164"/>
          <ac:grpSpMkLst>
            <pc:docMk/>
            <pc:sldMk cId="432148378" sldId="284"/>
            <ac:grpSpMk id="74" creationId="{8CBF3683-07EC-4195-B9C9-765C6D63C6FB}"/>
          </ac:grpSpMkLst>
        </pc:grpChg>
        <pc:grpChg chg="mod">
          <ac:chgData name="Justina Ojom" userId="cbdaed7d-8d45-4372-a16a-f3f8900c2f45" providerId="ADAL" clId="{0504AD2B-63C0-4C60-9F39-84F274FCFAC5}" dt="2023-02-24T08:38:33.856" v="3501" actId="164"/>
          <ac:grpSpMkLst>
            <pc:docMk/>
            <pc:sldMk cId="432148378" sldId="284"/>
            <ac:grpSpMk id="82" creationId="{F1A3B7A8-69C7-4C60-B60E-210EC2451A4D}"/>
          </ac:grpSpMkLst>
        </pc:grpChg>
        <pc:grpChg chg="mod">
          <ac:chgData name="Justina Ojom" userId="cbdaed7d-8d45-4372-a16a-f3f8900c2f45" providerId="ADAL" clId="{0504AD2B-63C0-4C60-9F39-84F274FCFAC5}" dt="2023-02-24T08:36:57.399" v="3486" actId="207"/>
          <ac:grpSpMkLst>
            <pc:docMk/>
            <pc:sldMk cId="432148378" sldId="284"/>
            <ac:grpSpMk id="86" creationId="{EB5939B7-EA9E-49FC-9757-E7F13600B708}"/>
          </ac:grpSpMkLst>
        </pc:grpChg>
        <pc:grpChg chg="mod">
          <ac:chgData name="Justina Ojom" userId="cbdaed7d-8d45-4372-a16a-f3f8900c2f45" providerId="ADAL" clId="{0504AD2B-63C0-4C60-9F39-84F274FCFAC5}" dt="2023-02-24T08:38:33.856" v="3501" actId="164"/>
          <ac:grpSpMkLst>
            <pc:docMk/>
            <pc:sldMk cId="432148378" sldId="284"/>
            <ac:grpSpMk id="90" creationId="{DC8A6964-E518-4C61-A8CE-62398AFB3EE1}"/>
          </ac:grpSpMkLst>
        </pc:grpChg>
        <pc:grpChg chg="mod">
          <ac:chgData name="Justina Ojom" userId="cbdaed7d-8d45-4372-a16a-f3f8900c2f45" providerId="ADAL" clId="{0504AD2B-63C0-4C60-9F39-84F274FCFAC5}" dt="2023-02-24T08:38:33.856" v="3501" actId="164"/>
          <ac:grpSpMkLst>
            <pc:docMk/>
            <pc:sldMk cId="432148378" sldId="284"/>
            <ac:grpSpMk id="96" creationId="{C57AA04A-F672-424B-84F9-67A5E44E6AE8}"/>
          </ac:grpSpMkLst>
        </pc:grpChg>
        <pc:grpChg chg="mod">
          <ac:chgData name="Justina Ojom" userId="cbdaed7d-8d45-4372-a16a-f3f8900c2f45" providerId="ADAL" clId="{0504AD2B-63C0-4C60-9F39-84F274FCFAC5}" dt="2023-02-24T08:37:22.179" v="3489" actId="207"/>
          <ac:grpSpMkLst>
            <pc:docMk/>
            <pc:sldMk cId="432148378" sldId="284"/>
            <ac:grpSpMk id="97" creationId="{4A5CEC5E-DE6C-4A08-A180-4C5E2D3EC17C}"/>
          </ac:grpSpMkLst>
        </pc:grpChg>
        <pc:grpChg chg="mod">
          <ac:chgData name="Justina Ojom" userId="cbdaed7d-8d45-4372-a16a-f3f8900c2f45" providerId="ADAL" clId="{0504AD2B-63C0-4C60-9F39-84F274FCFAC5}" dt="2023-02-24T08:37:22.179" v="3489" actId="207"/>
          <ac:grpSpMkLst>
            <pc:docMk/>
            <pc:sldMk cId="432148378" sldId="284"/>
            <ac:grpSpMk id="102" creationId="{09AF76CC-8871-4CAD-9F3F-8083DF590F81}"/>
          </ac:grpSpMkLst>
        </pc:grpChg>
        <pc:grpChg chg="mod">
          <ac:chgData name="Justina Ojom" userId="cbdaed7d-8d45-4372-a16a-f3f8900c2f45" providerId="ADAL" clId="{0504AD2B-63C0-4C60-9F39-84F274FCFAC5}" dt="2023-02-24T08:36:37.135" v="3483" actId="1076"/>
          <ac:grpSpMkLst>
            <pc:docMk/>
            <pc:sldMk cId="432148378" sldId="284"/>
            <ac:grpSpMk id="103" creationId="{AB02856C-F85C-4E73-9EB6-D9AB0A2A01CD}"/>
          </ac:grpSpMkLst>
        </pc:grpChg>
        <pc:grpChg chg="mod">
          <ac:chgData name="Justina Ojom" userId="cbdaed7d-8d45-4372-a16a-f3f8900c2f45" providerId="ADAL" clId="{0504AD2B-63C0-4C60-9F39-84F274FCFAC5}" dt="2023-02-24T08:36:37.135" v="3483" actId="1076"/>
          <ac:grpSpMkLst>
            <pc:docMk/>
            <pc:sldMk cId="432148378" sldId="284"/>
            <ac:grpSpMk id="107" creationId="{438F1376-2AA9-488A-9AB8-E0F178B0F104}"/>
          </ac:grpSpMkLst>
        </pc:grpChg>
        <pc:cxnChg chg="mod">
          <ac:chgData name="Justina Ojom" userId="cbdaed7d-8d45-4372-a16a-f3f8900c2f45" providerId="ADAL" clId="{0504AD2B-63C0-4C60-9F39-84F274FCFAC5}" dt="2023-02-24T08:37:00.038" v="3487" actId="208"/>
          <ac:cxnSpMkLst>
            <pc:docMk/>
            <pc:sldMk cId="432148378" sldId="284"/>
            <ac:cxnSpMk id="17" creationId="{12125A65-DBAD-4FBC-A9B7-F079F67278FF}"/>
          </ac:cxnSpMkLst>
        </pc:cxnChg>
        <pc:cxnChg chg="mod">
          <ac:chgData name="Justina Ojom" userId="cbdaed7d-8d45-4372-a16a-f3f8900c2f45" providerId="ADAL" clId="{0504AD2B-63C0-4C60-9F39-84F274FCFAC5}" dt="2023-02-24T08:37:25.341" v="3490" actId="208"/>
          <ac:cxnSpMkLst>
            <pc:docMk/>
            <pc:sldMk cId="432148378" sldId="284"/>
            <ac:cxnSpMk id="100" creationId="{2674FF79-D8B3-452F-91E1-1E71BF30B00C}"/>
          </ac:cxnSpMkLst>
        </pc:cxnChg>
      </pc:sldChg>
      <pc:sldChg chg="addSp delSp modSp mod modClrScheme chgLayout">
        <pc:chgData name="Justina Ojom" userId="cbdaed7d-8d45-4372-a16a-f3f8900c2f45" providerId="ADAL" clId="{0504AD2B-63C0-4C60-9F39-84F274FCFAC5}" dt="2023-03-03T16:19:05.238" v="9655" actId="20577"/>
        <pc:sldMkLst>
          <pc:docMk/>
          <pc:sldMk cId="1813974636" sldId="285"/>
        </pc:sldMkLst>
        <pc:spChg chg="del">
          <ac:chgData name="Justina Ojom" userId="cbdaed7d-8d45-4372-a16a-f3f8900c2f45" providerId="ADAL" clId="{0504AD2B-63C0-4C60-9F39-84F274FCFAC5}" dt="2023-02-24T07:13:48.523" v="2938" actId="478"/>
          <ac:spMkLst>
            <pc:docMk/>
            <pc:sldMk cId="1813974636" sldId="285"/>
            <ac:spMk id="2" creationId="{00000000-0000-0000-0000-000000000000}"/>
          </ac:spMkLst>
        </pc:spChg>
        <pc:spChg chg="add mod">
          <ac:chgData name="Justina Ojom" userId="cbdaed7d-8d45-4372-a16a-f3f8900c2f45" providerId="ADAL" clId="{0504AD2B-63C0-4C60-9F39-84F274FCFAC5}" dt="2023-02-24T08:37:57.196" v="3499" actId="1076"/>
          <ac:spMkLst>
            <pc:docMk/>
            <pc:sldMk cId="1813974636" sldId="285"/>
            <ac:spMk id="2" creationId="{95967CA0-5DBA-9793-2870-2B17296156B9}"/>
          </ac:spMkLst>
        </pc:spChg>
        <pc:spChg chg="mod">
          <ac:chgData name="Justina Ojom" userId="cbdaed7d-8d45-4372-a16a-f3f8900c2f45" providerId="ADAL" clId="{0504AD2B-63C0-4C60-9F39-84F274FCFAC5}" dt="2023-02-24T08:38:56.454" v="3505" actId="207"/>
          <ac:spMkLst>
            <pc:docMk/>
            <pc:sldMk cId="1813974636" sldId="285"/>
            <ac:spMk id="3" creationId="{C27BBC5D-66FF-45A9-9FFE-5B82659921B7}"/>
          </ac:spMkLst>
        </pc:spChg>
        <pc:spChg chg="mod">
          <ac:chgData name="Justina Ojom" userId="cbdaed7d-8d45-4372-a16a-f3f8900c2f45" providerId="ADAL" clId="{0504AD2B-63C0-4C60-9F39-84F274FCFAC5}" dt="2023-02-24T08:38:56.454" v="3505" actId="207"/>
          <ac:spMkLst>
            <pc:docMk/>
            <pc:sldMk cId="1813974636" sldId="285"/>
            <ac:spMk id="4" creationId="{86D80C3E-0F8D-43EB-BC0E-DAD41B997DD9}"/>
          </ac:spMkLst>
        </pc:spChg>
        <pc:spChg chg="mod">
          <ac:chgData name="Justina Ojom" userId="cbdaed7d-8d45-4372-a16a-f3f8900c2f45" providerId="ADAL" clId="{0504AD2B-63C0-4C60-9F39-84F274FCFAC5}" dt="2023-02-24T08:39:06.305" v="3508" actId="208"/>
          <ac:spMkLst>
            <pc:docMk/>
            <pc:sldMk cId="1813974636" sldId="285"/>
            <ac:spMk id="5" creationId="{E6661863-2635-4C2C-A4BD-AF4CD5D86639}"/>
          </ac:spMkLst>
        </pc:spChg>
        <pc:spChg chg="mod">
          <ac:chgData name="Justina Ojom" userId="cbdaed7d-8d45-4372-a16a-f3f8900c2f45" providerId="ADAL" clId="{0504AD2B-63C0-4C60-9F39-84F274FCFAC5}" dt="2023-02-24T08:39:06.305" v="3508" actId="208"/>
          <ac:spMkLst>
            <pc:docMk/>
            <pc:sldMk cId="1813974636" sldId="285"/>
            <ac:spMk id="6" creationId="{A10F11D7-32AA-4F9D-90B6-56187842BAE9}"/>
          </ac:spMkLst>
        </pc:spChg>
        <pc:spChg chg="mod">
          <ac:chgData name="Justina Ojom" userId="cbdaed7d-8d45-4372-a16a-f3f8900c2f45" providerId="ADAL" clId="{0504AD2B-63C0-4C60-9F39-84F274FCFAC5}" dt="2023-02-24T08:39:14.488" v="3509" actId="208"/>
          <ac:spMkLst>
            <pc:docMk/>
            <pc:sldMk cId="1813974636" sldId="285"/>
            <ac:spMk id="8" creationId="{E08E47E8-87F3-4AED-BA05-8CE181D94079}"/>
          </ac:spMkLst>
        </pc:spChg>
        <pc:spChg chg="mod">
          <ac:chgData name="Justina Ojom" userId="cbdaed7d-8d45-4372-a16a-f3f8900c2f45" providerId="ADAL" clId="{0504AD2B-63C0-4C60-9F39-84F274FCFAC5}" dt="2023-02-24T08:39:14.488" v="3509" actId="208"/>
          <ac:spMkLst>
            <pc:docMk/>
            <pc:sldMk cId="1813974636" sldId="285"/>
            <ac:spMk id="9" creationId="{3DE07DDA-85FC-4092-A612-D5DB1125B29E}"/>
          </ac:spMkLst>
        </pc:spChg>
        <pc:spChg chg="add mod">
          <ac:chgData name="Justina Ojom" userId="cbdaed7d-8d45-4372-a16a-f3f8900c2f45" providerId="ADAL" clId="{0504AD2B-63C0-4C60-9F39-84F274FCFAC5}" dt="2023-02-24T08:37:54.316" v="3498" actId="1076"/>
          <ac:spMkLst>
            <pc:docMk/>
            <pc:sldMk cId="1813974636" sldId="285"/>
            <ac:spMk id="10" creationId="{23A613BF-3584-6D3E-6F3B-FB72C47F2C59}"/>
          </ac:spMkLst>
        </pc:spChg>
        <pc:spChg chg="mod">
          <ac:chgData name="Justina Ojom" userId="cbdaed7d-8d45-4372-a16a-f3f8900c2f45" providerId="ADAL" clId="{0504AD2B-63C0-4C60-9F39-84F274FCFAC5}" dt="2023-02-24T08:39:14.488" v="3509" actId="208"/>
          <ac:spMkLst>
            <pc:docMk/>
            <pc:sldMk cId="1813974636" sldId="285"/>
            <ac:spMk id="11" creationId="{4530F878-080F-4D8D-B4ED-5BFB2CEEF941}"/>
          </ac:spMkLst>
        </pc:spChg>
        <pc:spChg chg="add mod">
          <ac:chgData name="Justina Ojom" userId="cbdaed7d-8d45-4372-a16a-f3f8900c2f45" providerId="ADAL" clId="{0504AD2B-63C0-4C60-9F39-84F274FCFAC5}" dt="2023-03-03T15:58:20.977" v="9392"/>
          <ac:spMkLst>
            <pc:docMk/>
            <pc:sldMk cId="1813974636" sldId="285"/>
            <ac:spMk id="12" creationId="{0A609B7C-5033-0324-3FA5-6D0415699F7B}"/>
          </ac:spMkLst>
        </pc:spChg>
        <pc:spChg chg="mod">
          <ac:chgData name="Justina Ojom" userId="cbdaed7d-8d45-4372-a16a-f3f8900c2f45" providerId="ADAL" clId="{0504AD2B-63C0-4C60-9F39-84F274FCFAC5}" dt="2023-02-24T08:38:56.454" v="3505" actId="207"/>
          <ac:spMkLst>
            <pc:docMk/>
            <pc:sldMk cId="1813974636" sldId="285"/>
            <ac:spMk id="14" creationId="{F50003A3-7C7C-4510-9B64-47D4E929988D}"/>
          </ac:spMkLst>
        </pc:spChg>
        <pc:spChg chg="mod">
          <ac:chgData name="Justina Ojom" userId="cbdaed7d-8d45-4372-a16a-f3f8900c2f45" providerId="ADAL" clId="{0504AD2B-63C0-4C60-9F39-84F274FCFAC5}" dt="2023-02-24T08:38:56.454" v="3505" actId="207"/>
          <ac:spMkLst>
            <pc:docMk/>
            <pc:sldMk cId="1813974636" sldId="285"/>
            <ac:spMk id="15" creationId="{28441863-58E9-4984-B6F7-69DD172E2FAC}"/>
          </ac:spMkLst>
        </pc:spChg>
        <pc:spChg chg="mod">
          <ac:chgData name="Justina Ojom" userId="cbdaed7d-8d45-4372-a16a-f3f8900c2f45" providerId="ADAL" clId="{0504AD2B-63C0-4C60-9F39-84F274FCFAC5}" dt="2023-02-24T08:38:56.454" v="3505" actId="207"/>
          <ac:spMkLst>
            <pc:docMk/>
            <pc:sldMk cId="1813974636" sldId="285"/>
            <ac:spMk id="16" creationId="{79C9C5C5-9172-4442-B288-33E7058452BD}"/>
          </ac:spMkLst>
        </pc:spChg>
        <pc:spChg chg="mod">
          <ac:chgData name="Justina Ojom" userId="cbdaed7d-8d45-4372-a16a-f3f8900c2f45" providerId="ADAL" clId="{0504AD2B-63C0-4C60-9F39-84F274FCFAC5}" dt="2023-02-24T08:38:56.454" v="3505" actId="207"/>
          <ac:spMkLst>
            <pc:docMk/>
            <pc:sldMk cId="1813974636" sldId="285"/>
            <ac:spMk id="17" creationId="{94298701-786B-497D-B7B4-12238816C849}"/>
          </ac:spMkLst>
        </pc:spChg>
        <pc:spChg chg="mod">
          <ac:chgData name="Justina Ojom" userId="cbdaed7d-8d45-4372-a16a-f3f8900c2f45" providerId="ADAL" clId="{0504AD2B-63C0-4C60-9F39-84F274FCFAC5}" dt="2023-02-24T08:38:56.454" v="3505" actId="207"/>
          <ac:spMkLst>
            <pc:docMk/>
            <pc:sldMk cId="1813974636" sldId="285"/>
            <ac:spMk id="18" creationId="{212BE894-5344-48C5-9A87-0C27A36AA959}"/>
          </ac:spMkLst>
        </pc:spChg>
        <pc:spChg chg="mod">
          <ac:chgData name="Justina Ojom" userId="cbdaed7d-8d45-4372-a16a-f3f8900c2f45" providerId="ADAL" clId="{0504AD2B-63C0-4C60-9F39-84F274FCFAC5}" dt="2023-02-24T08:38:56.454" v="3505" actId="207"/>
          <ac:spMkLst>
            <pc:docMk/>
            <pc:sldMk cId="1813974636" sldId="285"/>
            <ac:spMk id="20" creationId="{EDA02816-B4FE-4F6A-ABD4-85F850DE2CDC}"/>
          </ac:spMkLst>
        </pc:spChg>
        <pc:spChg chg="mod">
          <ac:chgData name="Justina Ojom" userId="cbdaed7d-8d45-4372-a16a-f3f8900c2f45" providerId="ADAL" clId="{0504AD2B-63C0-4C60-9F39-84F274FCFAC5}" dt="2023-02-24T08:38:56.454" v="3505" actId="207"/>
          <ac:spMkLst>
            <pc:docMk/>
            <pc:sldMk cId="1813974636" sldId="285"/>
            <ac:spMk id="21" creationId="{4844EFCF-AF10-4B3B-B5B0-EDA117EF4709}"/>
          </ac:spMkLst>
        </pc:spChg>
        <pc:spChg chg="mod">
          <ac:chgData name="Justina Ojom" userId="cbdaed7d-8d45-4372-a16a-f3f8900c2f45" providerId="ADAL" clId="{0504AD2B-63C0-4C60-9F39-84F274FCFAC5}" dt="2023-02-24T08:39:02.774" v="3507" actId="207"/>
          <ac:spMkLst>
            <pc:docMk/>
            <pc:sldMk cId="1813974636" sldId="285"/>
            <ac:spMk id="22" creationId="{19AE6617-6C4B-4AA0-9D60-58DB2A2DB453}"/>
          </ac:spMkLst>
        </pc:spChg>
        <pc:spChg chg="mod">
          <ac:chgData name="Justina Ojom" userId="cbdaed7d-8d45-4372-a16a-f3f8900c2f45" providerId="ADAL" clId="{0504AD2B-63C0-4C60-9F39-84F274FCFAC5}" dt="2023-03-03T16:09:48.741" v="9579" actId="20577"/>
          <ac:spMkLst>
            <pc:docMk/>
            <pc:sldMk cId="1813974636" sldId="285"/>
            <ac:spMk id="23" creationId="{7918BECE-56E1-453E-B823-BBA4BC73905D}"/>
          </ac:spMkLst>
        </pc:spChg>
        <pc:spChg chg="mod">
          <ac:chgData name="Justina Ojom" userId="cbdaed7d-8d45-4372-a16a-f3f8900c2f45" providerId="ADAL" clId="{0504AD2B-63C0-4C60-9F39-84F274FCFAC5}" dt="2023-02-24T08:38:56.454" v="3505" actId="207"/>
          <ac:spMkLst>
            <pc:docMk/>
            <pc:sldMk cId="1813974636" sldId="285"/>
            <ac:spMk id="24" creationId="{DB8C18EB-8226-47B9-9076-A20C390D9508}"/>
          </ac:spMkLst>
        </pc:spChg>
        <pc:spChg chg="del">
          <ac:chgData name="Justina Ojom" userId="cbdaed7d-8d45-4372-a16a-f3f8900c2f45" providerId="ADAL" clId="{0504AD2B-63C0-4C60-9F39-84F274FCFAC5}" dt="2023-02-24T08:37:41.241" v="3492" actId="478"/>
          <ac:spMkLst>
            <pc:docMk/>
            <pc:sldMk cId="1813974636" sldId="285"/>
            <ac:spMk id="25" creationId="{6A43678A-01E0-43B1-B0D0-E153F250E59E}"/>
          </ac:spMkLst>
        </pc:spChg>
        <pc:spChg chg="add mod">
          <ac:chgData name="Justina Ojom" userId="cbdaed7d-8d45-4372-a16a-f3f8900c2f45" providerId="ADAL" clId="{0504AD2B-63C0-4C60-9F39-84F274FCFAC5}" dt="2023-03-03T15:58:20.977" v="9392"/>
          <ac:spMkLst>
            <pc:docMk/>
            <pc:sldMk cId="1813974636" sldId="285"/>
            <ac:spMk id="25" creationId="{72E7E0F3-7CB6-F93C-5B30-67EC5080F47F}"/>
          </ac:spMkLst>
        </pc:spChg>
        <pc:spChg chg="mod">
          <ac:chgData name="Justina Ojom" userId="cbdaed7d-8d45-4372-a16a-f3f8900c2f45" providerId="ADAL" clId="{0504AD2B-63C0-4C60-9F39-84F274FCFAC5}" dt="2023-02-24T08:38:56.454" v="3505" actId="207"/>
          <ac:spMkLst>
            <pc:docMk/>
            <pc:sldMk cId="1813974636" sldId="285"/>
            <ac:spMk id="26" creationId="{A53AAC3D-25DB-4FA7-B7DD-35804D636850}"/>
          </ac:spMkLst>
        </pc:spChg>
        <pc:spChg chg="mod">
          <ac:chgData name="Justina Ojom" userId="cbdaed7d-8d45-4372-a16a-f3f8900c2f45" providerId="ADAL" clId="{0504AD2B-63C0-4C60-9F39-84F274FCFAC5}" dt="2023-02-24T08:38:56.454" v="3505" actId="207"/>
          <ac:spMkLst>
            <pc:docMk/>
            <pc:sldMk cId="1813974636" sldId="285"/>
            <ac:spMk id="27" creationId="{7606213D-9D03-4EFB-8D88-224B5476AAB5}"/>
          </ac:spMkLst>
        </pc:spChg>
        <pc:spChg chg="mod">
          <ac:chgData name="Justina Ojom" userId="cbdaed7d-8d45-4372-a16a-f3f8900c2f45" providerId="ADAL" clId="{0504AD2B-63C0-4C60-9F39-84F274FCFAC5}" dt="2023-02-24T08:38:56.454" v="3505" actId="207"/>
          <ac:spMkLst>
            <pc:docMk/>
            <pc:sldMk cId="1813974636" sldId="285"/>
            <ac:spMk id="28" creationId="{268F7396-D26C-4023-92AB-402EA3D57995}"/>
          </ac:spMkLst>
        </pc:spChg>
        <pc:spChg chg="mod">
          <ac:chgData name="Justina Ojom" userId="cbdaed7d-8d45-4372-a16a-f3f8900c2f45" providerId="ADAL" clId="{0504AD2B-63C0-4C60-9F39-84F274FCFAC5}" dt="2023-03-03T16:19:05.238" v="9655" actId="20577"/>
          <ac:spMkLst>
            <pc:docMk/>
            <pc:sldMk cId="1813974636" sldId="285"/>
            <ac:spMk id="29" creationId="{F81C450D-6B4F-4C5D-8DF2-2B750308F658}"/>
          </ac:spMkLst>
        </pc:spChg>
        <pc:spChg chg="add mod">
          <ac:chgData name="Justina Ojom" userId="cbdaed7d-8d45-4372-a16a-f3f8900c2f45" providerId="ADAL" clId="{0504AD2B-63C0-4C60-9F39-84F274FCFAC5}" dt="2023-03-03T15:58:20.977" v="9392"/>
          <ac:spMkLst>
            <pc:docMk/>
            <pc:sldMk cId="1813974636" sldId="285"/>
            <ac:spMk id="30" creationId="{4A064FDF-EF19-6A4F-4555-206CFA04557E}"/>
          </ac:spMkLst>
        </pc:spChg>
        <pc:spChg chg="del">
          <ac:chgData name="Justina Ojom" userId="cbdaed7d-8d45-4372-a16a-f3f8900c2f45" providerId="ADAL" clId="{0504AD2B-63C0-4C60-9F39-84F274FCFAC5}" dt="2023-02-24T08:37:41.241" v="3492" actId="478"/>
          <ac:spMkLst>
            <pc:docMk/>
            <pc:sldMk cId="1813974636" sldId="285"/>
            <ac:spMk id="30" creationId="{C62D57E7-AE64-43B2-B79F-552728048FB4}"/>
          </ac:spMkLst>
        </pc:spChg>
        <pc:spChg chg="mod">
          <ac:chgData name="Justina Ojom" userId="cbdaed7d-8d45-4372-a16a-f3f8900c2f45" providerId="ADAL" clId="{0504AD2B-63C0-4C60-9F39-84F274FCFAC5}" dt="2023-02-24T08:38:56.454" v="3505" actId="207"/>
          <ac:spMkLst>
            <pc:docMk/>
            <pc:sldMk cId="1813974636" sldId="285"/>
            <ac:spMk id="31" creationId="{8D74C4CC-E3E0-4C37-85D3-63A1C3921F9F}"/>
          </ac:spMkLst>
        </pc:spChg>
        <pc:spChg chg="mod">
          <ac:chgData name="Justina Ojom" userId="cbdaed7d-8d45-4372-a16a-f3f8900c2f45" providerId="ADAL" clId="{0504AD2B-63C0-4C60-9F39-84F274FCFAC5}" dt="2023-02-24T08:38:56.454" v="3505" actId="207"/>
          <ac:spMkLst>
            <pc:docMk/>
            <pc:sldMk cId="1813974636" sldId="285"/>
            <ac:spMk id="32" creationId="{B5359A5F-AAB9-45EE-B4B4-5E5AC06EDD0F}"/>
          </ac:spMkLst>
        </pc:spChg>
        <pc:spChg chg="add mod">
          <ac:chgData name="Justina Ojom" userId="cbdaed7d-8d45-4372-a16a-f3f8900c2f45" providerId="ADAL" clId="{0504AD2B-63C0-4C60-9F39-84F274FCFAC5}" dt="2023-03-03T15:58:20.977" v="9392"/>
          <ac:spMkLst>
            <pc:docMk/>
            <pc:sldMk cId="1813974636" sldId="285"/>
            <ac:spMk id="33" creationId="{E314AC54-032A-2D83-B016-6A411015C81D}"/>
          </ac:spMkLst>
        </pc:spChg>
        <pc:spChg chg="add mod">
          <ac:chgData name="Justina Ojom" userId="cbdaed7d-8d45-4372-a16a-f3f8900c2f45" providerId="ADAL" clId="{0504AD2B-63C0-4C60-9F39-84F274FCFAC5}" dt="2023-03-03T15:58:20.977" v="9392"/>
          <ac:spMkLst>
            <pc:docMk/>
            <pc:sldMk cId="1813974636" sldId="285"/>
            <ac:spMk id="34" creationId="{822891CB-5EE3-7864-67B5-D2C644E0A67D}"/>
          </ac:spMkLst>
        </pc:spChg>
        <pc:spChg chg="add mod">
          <ac:chgData name="Justina Ojom" userId="cbdaed7d-8d45-4372-a16a-f3f8900c2f45" providerId="ADAL" clId="{0504AD2B-63C0-4C60-9F39-84F274FCFAC5}" dt="2023-03-03T15:58:20.977" v="9392"/>
          <ac:spMkLst>
            <pc:docMk/>
            <pc:sldMk cId="1813974636" sldId="285"/>
            <ac:spMk id="35" creationId="{1A4271A7-CB84-77DE-4929-CA555E27E099}"/>
          </ac:spMkLst>
        </pc:spChg>
        <pc:spChg chg="mod">
          <ac:chgData name="Justina Ojom" userId="cbdaed7d-8d45-4372-a16a-f3f8900c2f45" providerId="ADAL" clId="{0504AD2B-63C0-4C60-9F39-84F274FCFAC5}" dt="2023-02-24T08:38:56.454" v="3505" actId="207"/>
          <ac:spMkLst>
            <pc:docMk/>
            <pc:sldMk cId="1813974636" sldId="285"/>
            <ac:spMk id="37" creationId="{49EAF573-3D81-4377-99BE-392FC81661B8}"/>
          </ac:spMkLst>
        </pc:spChg>
        <pc:spChg chg="mod">
          <ac:chgData name="Justina Ojom" userId="cbdaed7d-8d45-4372-a16a-f3f8900c2f45" providerId="ADAL" clId="{0504AD2B-63C0-4C60-9F39-84F274FCFAC5}" dt="2023-02-24T08:38:56.454" v="3505" actId="207"/>
          <ac:spMkLst>
            <pc:docMk/>
            <pc:sldMk cId="1813974636" sldId="285"/>
            <ac:spMk id="38" creationId="{03BC0C8F-3116-46D8-AD14-45A29B6428E5}"/>
          </ac:spMkLst>
        </pc:spChg>
        <pc:spChg chg="mod">
          <ac:chgData name="Justina Ojom" userId="cbdaed7d-8d45-4372-a16a-f3f8900c2f45" providerId="ADAL" clId="{0504AD2B-63C0-4C60-9F39-84F274FCFAC5}" dt="2023-02-24T08:38:56.454" v="3505" actId="207"/>
          <ac:spMkLst>
            <pc:docMk/>
            <pc:sldMk cId="1813974636" sldId="285"/>
            <ac:spMk id="39" creationId="{0DBA2ACD-DA70-42DE-82EA-A3169887648B}"/>
          </ac:spMkLst>
        </pc:spChg>
        <pc:spChg chg="mod">
          <ac:chgData name="Justina Ojom" userId="cbdaed7d-8d45-4372-a16a-f3f8900c2f45" providerId="ADAL" clId="{0504AD2B-63C0-4C60-9F39-84F274FCFAC5}" dt="2023-02-24T08:39:31.372" v="3512" actId="207"/>
          <ac:spMkLst>
            <pc:docMk/>
            <pc:sldMk cId="1813974636" sldId="285"/>
            <ac:spMk id="42" creationId="{CC23A424-80B4-4239-B1B2-82A89D11D9FB}"/>
          </ac:spMkLst>
        </pc:spChg>
        <pc:spChg chg="mod">
          <ac:chgData name="Justina Ojom" userId="cbdaed7d-8d45-4372-a16a-f3f8900c2f45" providerId="ADAL" clId="{0504AD2B-63C0-4C60-9F39-84F274FCFAC5}" dt="2023-02-24T08:39:26.307" v="3511" actId="207"/>
          <ac:spMkLst>
            <pc:docMk/>
            <pc:sldMk cId="1813974636" sldId="285"/>
            <ac:spMk id="43" creationId="{CCB065AF-6DEC-4169-B3E1-FCA2AE8CA546}"/>
          </ac:spMkLst>
        </pc:spChg>
        <pc:spChg chg="mod">
          <ac:chgData name="Justina Ojom" userId="cbdaed7d-8d45-4372-a16a-f3f8900c2f45" providerId="ADAL" clId="{0504AD2B-63C0-4C60-9F39-84F274FCFAC5}" dt="2023-02-24T08:39:26.307" v="3511" actId="207"/>
          <ac:spMkLst>
            <pc:docMk/>
            <pc:sldMk cId="1813974636" sldId="285"/>
            <ac:spMk id="44" creationId="{901E368E-ED0D-45DF-8659-F10DA940F86B}"/>
          </ac:spMkLst>
        </pc:spChg>
        <pc:spChg chg="mod">
          <ac:chgData name="Justina Ojom" userId="cbdaed7d-8d45-4372-a16a-f3f8900c2f45" providerId="ADAL" clId="{0504AD2B-63C0-4C60-9F39-84F274FCFAC5}" dt="2023-02-24T08:39:26.307" v="3511" actId="207"/>
          <ac:spMkLst>
            <pc:docMk/>
            <pc:sldMk cId="1813974636" sldId="285"/>
            <ac:spMk id="45" creationId="{4D3AFCDE-2944-425E-B873-5CA0680B604A}"/>
          </ac:spMkLst>
        </pc:spChg>
        <pc:spChg chg="del">
          <ac:chgData name="Justina Ojom" userId="cbdaed7d-8d45-4372-a16a-f3f8900c2f45" providerId="ADAL" clId="{0504AD2B-63C0-4C60-9F39-84F274FCFAC5}" dt="2023-02-24T08:37:59.442" v="3500" actId="478"/>
          <ac:spMkLst>
            <pc:docMk/>
            <pc:sldMk cId="1813974636" sldId="285"/>
            <ac:spMk id="46" creationId="{31E219A1-79AE-4BDB-8A06-EABC6CA01F83}"/>
          </ac:spMkLst>
        </pc:spChg>
        <pc:spChg chg="del">
          <ac:chgData name="Justina Ojom" userId="cbdaed7d-8d45-4372-a16a-f3f8900c2f45" providerId="ADAL" clId="{0504AD2B-63C0-4C60-9F39-84F274FCFAC5}" dt="2023-02-24T08:37:59.442" v="3500" actId="478"/>
          <ac:spMkLst>
            <pc:docMk/>
            <pc:sldMk cId="1813974636" sldId="285"/>
            <ac:spMk id="47" creationId="{EC2DEB77-1FCC-4CFE-B9DC-9DC59F5057B4}"/>
          </ac:spMkLst>
        </pc:spChg>
        <pc:spChg chg="del">
          <ac:chgData name="Justina Ojom" userId="cbdaed7d-8d45-4372-a16a-f3f8900c2f45" providerId="ADAL" clId="{0504AD2B-63C0-4C60-9F39-84F274FCFAC5}" dt="2023-02-24T08:37:59.442" v="3500" actId="478"/>
          <ac:spMkLst>
            <pc:docMk/>
            <pc:sldMk cId="1813974636" sldId="285"/>
            <ac:spMk id="48" creationId="{AEC0AEFA-BCE5-4F3F-97E0-DAE30CD2878A}"/>
          </ac:spMkLst>
        </pc:spChg>
        <pc:spChg chg="del">
          <ac:chgData name="Justina Ojom" userId="cbdaed7d-8d45-4372-a16a-f3f8900c2f45" providerId="ADAL" clId="{0504AD2B-63C0-4C60-9F39-84F274FCFAC5}" dt="2023-02-24T08:37:59.442" v="3500" actId="478"/>
          <ac:spMkLst>
            <pc:docMk/>
            <pc:sldMk cId="1813974636" sldId="285"/>
            <ac:spMk id="49" creationId="{C94599C7-0CC3-44D5-A578-66968BF8BE19}"/>
          </ac:spMkLst>
        </pc:spChg>
        <pc:spChg chg="del">
          <ac:chgData name="Justina Ojom" userId="cbdaed7d-8d45-4372-a16a-f3f8900c2f45" providerId="ADAL" clId="{0504AD2B-63C0-4C60-9F39-84F274FCFAC5}" dt="2023-02-24T08:37:59.442" v="3500" actId="478"/>
          <ac:spMkLst>
            <pc:docMk/>
            <pc:sldMk cId="1813974636" sldId="285"/>
            <ac:spMk id="50" creationId="{70D38272-1ED1-4B2A-91E1-0D8F5509DAFF}"/>
          </ac:spMkLst>
        </pc:spChg>
        <pc:spChg chg="del">
          <ac:chgData name="Justina Ojom" userId="cbdaed7d-8d45-4372-a16a-f3f8900c2f45" providerId="ADAL" clId="{0504AD2B-63C0-4C60-9F39-84F274FCFAC5}" dt="2023-02-24T08:37:59.442" v="3500" actId="478"/>
          <ac:spMkLst>
            <pc:docMk/>
            <pc:sldMk cId="1813974636" sldId="285"/>
            <ac:spMk id="51" creationId="{AF94056F-3F69-458D-9C81-58E82799A567}"/>
          </ac:spMkLst>
        </pc:spChg>
        <pc:spChg chg="mod">
          <ac:chgData name="Justina Ojom" userId="cbdaed7d-8d45-4372-a16a-f3f8900c2f45" providerId="ADAL" clId="{0504AD2B-63C0-4C60-9F39-84F274FCFAC5}" dt="2023-02-24T08:39:26.307" v="3511" actId="207"/>
          <ac:spMkLst>
            <pc:docMk/>
            <pc:sldMk cId="1813974636" sldId="285"/>
            <ac:spMk id="52" creationId="{FA3C7920-BBCC-4B93-8705-AA9A4F53F59C}"/>
          </ac:spMkLst>
        </pc:spChg>
        <pc:spChg chg="mod">
          <ac:chgData name="Justina Ojom" userId="cbdaed7d-8d45-4372-a16a-f3f8900c2f45" providerId="ADAL" clId="{0504AD2B-63C0-4C60-9F39-84F274FCFAC5}" dt="2023-02-24T08:39:26.307" v="3511" actId="207"/>
          <ac:spMkLst>
            <pc:docMk/>
            <pc:sldMk cId="1813974636" sldId="285"/>
            <ac:spMk id="53" creationId="{610DB668-02F4-4191-9A10-8AE8273FF6C9}"/>
          </ac:spMkLst>
        </pc:spChg>
        <pc:spChg chg="mod">
          <ac:chgData name="Justina Ojom" userId="cbdaed7d-8d45-4372-a16a-f3f8900c2f45" providerId="ADAL" clId="{0504AD2B-63C0-4C60-9F39-84F274FCFAC5}" dt="2023-02-24T08:39:26.307" v="3511" actId="207"/>
          <ac:spMkLst>
            <pc:docMk/>
            <pc:sldMk cId="1813974636" sldId="285"/>
            <ac:spMk id="54" creationId="{1AB1D803-0461-4173-A50C-D27B38610D38}"/>
          </ac:spMkLst>
        </pc:spChg>
        <pc:spChg chg="mod">
          <ac:chgData name="Justina Ojom" userId="cbdaed7d-8d45-4372-a16a-f3f8900c2f45" providerId="ADAL" clId="{0504AD2B-63C0-4C60-9F39-84F274FCFAC5}" dt="2023-02-24T08:39:26.307" v="3511" actId="207"/>
          <ac:spMkLst>
            <pc:docMk/>
            <pc:sldMk cId="1813974636" sldId="285"/>
            <ac:spMk id="55" creationId="{BA435BC7-84CD-4633-8396-B1CA381D2885}"/>
          </ac:spMkLst>
        </pc:spChg>
        <pc:spChg chg="mod">
          <ac:chgData name="Justina Ojom" userId="cbdaed7d-8d45-4372-a16a-f3f8900c2f45" providerId="ADAL" clId="{0504AD2B-63C0-4C60-9F39-84F274FCFAC5}" dt="2023-02-24T08:39:26.307" v="3511" actId="207"/>
          <ac:spMkLst>
            <pc:docMk/>
            <pc:sldMk cId="1813974636" sldId="285"/>
            <ac:spMk id="56" creationId="{514C24DD-B5CF-4D94-AF9E-9B6F78DC1FB9}"/>
          </ac:spMkLst>
        </pc:spChg>
        <pc:spChg chg="mod">
          <ac:chgData name="Justina Ojom" userId="cbdaed7d-8d45-4372-a16a-f3f8900c2f45" providerId="ADAL" clId="{0504AD2B-63C0-4C60-9F39-84F274FCFAC5}" dt="2023-02-24T08:39:26.307" v="3511" actId="207"/>
          <ac:spMkLst>
            <pc:docMk/>
            <pc:sldMk cId="1813974636" sldId="285"/>
            <ac:spMk id="57" creationId="{526677FF-3D16-43AA-A9CD-ED12056796BC}"/>
          </ac:spMkLst>
        </pc:spChg>
        <pc:spChg chg="mod">
          <ac:chgData name="Justina Ojom" userId="cbdaed7d-8d45-4372-a16a-f3f8900c2f45" providerId="ADAL" clId="{0504AD2B-63C0-4C60-9F39-84F274FCFAC5}" dt="2023-02-24T08:39:26.307" v="3511" actId="207"/>
          <ac:spMkLst>
            <pc:docMk/>
            <pc:sldMk cId="1813974636" sldId="285"/>
            <ac:spMk id="58" creationId="{8174DD12-7ED1-4177-950C-F46D6A4454FE}"/>
          </ac:spMkLst>
        </pc:spChg>
        <pc:spChg chg="mod">
          <ac:chgData name="Justina Ojom" userId="cbdaed7d-8d45-4372-a16a-f3f8900c2f45" providerId="ADAL" clId="{0504AD2B-63C0-4C60-9F39-84F274FCFAC5}" dt="2023-02-24T08:39:26.307" v="3511" actId="207"/>
          <ac:spMkLst>
            <pc:docMk/>
            <pc:sldMk cId="1813974636" sldId="285"/>
            <ac:spMk id="59" creationId="{EC399F37-73D6-404F-879F-45DD26CBB7E8}"/>
          </ac:spMkLst>
        </pc:spChg>
        <pc:spChg chg="mod">
          <ac:chgData name="Justina Ojom" userId="cbdaed7d-8d45-4372-a16a-f3f8900c2f45" providerId="ADAL" clId="{0504AD2B-63C0-4C60-9F39-84F274FCFAC5}" dt="2023-02-24T08:39:26.307" v="3511" actId="207"/>
          <ac:spMkLst>
            <pc:docMk/>
            <pc:sldMk cId="1813974636" sldId="285"/>
            <ac:spMk id="60" creationId="{8C2DD87E-7741-4ADC-89FF-C6E91EBB5F1F}"/>
          </ac:spMkLst>
        </pc:spChg>
        <pc:spChg chg="mod">
          <ac:chgData name="Justina Ojom" userId="cbdaed7d-8d45-4372-a16a-f3f8900c2f45" providerId="ADAL" clId="{0504AD2B-63C0-4C60-9F39-84F274FCFAC5}" dt="2023-02-24T08:40:12.254" v="3521" actId="207"/>
          <ac:spMkLst>
            <pc:docMk/>
            <pc:sldMk cId="1813974636" sldId="285"/>
            <ac:spMk id="65" creationId="{0A69E0E4-4C29-40F2-9E4F-0C58DBF756EE}"/>
          </ac:spMkLst>
        </pc:spChg>
        <pc:spChg chg="mod">
          <ac:chgData name="Justina Ojom" userId="cbdaed7d-8d45-4372-a16a-f3f8900c2f45" providerId="ADAL" clId="{0504AD2B-63C0-4C60-9F39-84F274FCFAC5}" dt="2023-02-24T08:40:12.254" v="3521" actId="207"/>
          <ac:spMkLst>
            <pc:docMk/>
            <pc:sldMk cId="1813974636" sldId="285"/>
            <ac:spMk id="66" creationId="{4472F0E6-5521-4155-B18E-B4E1DE5D3627}"/>
          </ac:spMkLst>
        </pc:spChg>
        <pc:spChg chg="mod">
          <ac:chgData name="Justina Ojom" userId="cbdaed7d-8d45-4372-a16a-f3f8900c2f45" providerId="ADAL" clId="{0504AD2B-63C0-4C60-9F39-84F274FCFAC5}" dt="2023-02-24T08:40:12.254" v="3521" actId="207"/>
          <ac:spMkLst>
            <pc:docMk/>
            <pc:sldMk cId="1813974636" sldId="285"/>
            <ac:spMk id="67" creationId="{351E3E89-B055-4674-AAFD-42E91AD31E9F}"/>
          </ac:spMkLst>
        </pc:spChg>
        <pc:spChg chg="mod">
          <ac:chgData name="Justina Ojom" userId="cbdaed7d-8d45-4372-a16a-f3f8900c2f45" providerId="ADAL" clId="{0504AD2B-63C0-4C60-9F39-84F274FCFAC5}" dt="2023-02-24T08:39:26.307" v="3511" actId="207"/>
          <ac:spMkLst>
            <pc:docMk/>
            <pc:sldMk cId="1813974636" sldId="285"/>
            <ac:spMk id="70" creationId="{AF5E345F-3BFF-4AC9-BDEE-B18F3EDF9862}"/>
          </ac:spMkLst>
        </pc:spChg>
        <pc:spChg chg="mod">
          <ac:chgData name="Justina Ojom" userId="cbdaed7d-8d45-4372-a16a-f3f8900c2f45" providerId="ADAL" clId="{0504AD2B-63C0-4C60-9F39-84F274FCFAC5}" dt="2023-02-24T08:39:26.307" v="3511" actId="207"/>
          <ac:spMkLst>
            <pc:docMk/>
            <pc:sldMk cId="1813974636" sldId="285"/>
            <ac:spMk id="71" creationId="{EC4B9E73-25E0-42C5-B8FD-EA86D801F671}"/>
          </ac:spMkLst>
        </pc:spChg>
        <pc:spChg chg="mod">
          <ac:chgData name="Justina Ojom" userId="cbdaed7d-8d45-4372-a16a-f3f8900c2f45" providerId="ADAL" clId="{0504AD2B-63C0-4C60-9F39-84F274FCFAC5}" dt="2023-02-24T08:38:56.454" v="3505" actId="207"/>
          <ac:spMkLst>
            <pc:docMk/>
            <pc:sldMk cId="1813974636" sldId="285"/>
            <ac:spMk id="73" creationId="{5402B558-F8F8-41BB-BE17-78466A5CB5E0}"/>
          </ac:spMkLst>
        </pc:spChg>
        <pc:spChg chg="mod">
          <ac:chgData name="Justina Ojom" userId="cbdaed7d-8d45-4372-a16a-f3f8900c2f45" providerId="ADAL" clId="{0504AD2B-63C0-4C60-9F39-84F274FCFAC5}" dt="2023-02-24T08:38:56.454" v="3505" actId="207"/>
          <ac:spMkLst>
            <pc:docMk/>
            <pc:sldMk cId="1813974636" sldId="285"/>
            <ac:spMk id="75" creationId="{7C0894E6-7899-48A9-ACBE-926A9785FB30}"/>
          </ac:spMkLst>
        </pc:spChg>
        <pc:spChg chg="mod">
          <ac:chgData name="Justina Ojom" userId="cbdaed7d-8d45-4372-a16a-f3f8900c2f45" providerId="ADAL" clId="{0504AD2B-63C0-4C60-9F39-84F274FCFAC5}" dt="2023-02-24T08:39:38.122" v="3513" actId="207"/>
          <ac:spMkLst>
            <pc:docMk/>
            <pc:sldMk cId="1813974636" sldId="285"/>
            <ac:spMk id="94" creationId="{DFA34F10-4202-4C93-A713-4634330F88E6}"/>
          </ac:spMkLst>
        </pc:spChg>
        <pc:spChg chg="mod">
          <ac:chgData name="Justina Ojom" userId="cbdaed7d-8d45-4372-a16a-f3f8900c2f45" providerId="ADAL" clId="{0504AD2B-63C0-4C60-9F39-84F274FCFAC5}" dt="2023-02-24T08:39:38.122" v="3513" actId="207"/>
          <ac:spMkLst>
            <pc:docMk/>
            <pc:sldMk cId="1813974636" sldId="285"/>
            <ac:spMk id="95" creationId="{A76ACC57-49C4-4D40-A941-853D5300079E}"/>
          </ac:spMkLst>
        </pc:spChg>
        <pc:spChg chg="mod">
          <ac:chgData name="Justina Ojom" userId="cbdaed7d-8d45-4372-a16a-f3f8900c2f45" providerId="ADAL" clId="{0504AD2B-63C0-4C60-9F39-84F274FCFAC5}" dt="2023-02-24T08:39:38.122" v="3513" actId="207"/>
          <ac:spMkLst>
            <pc:docMk/>
            <pc:sldMk cId="1813974636" sldId="285"/>
            <ac:spMk id="96" creationId="{322E9288-ABA5-4DED-8C1B-2537B22BA014}"/>
          </ac:spMkLst>
        </pc:spChg>
        <pc:spChg chg="mod">
          <ac:chgData name="Justina Ojom" userId="cbdaed7d-8d45-4372-a16a-f3f8900c2f45" providerId="ADAL" clId="{0504AD2B-63C0-4C60-9F39-84F274FCFAC5}" dt="2023-02-24T08:39:41.522" v="3514" actId="207"/>
          <ac:spMkLst>
            <pc:docMk/>
            <pc:sldMk cId="1813974636" sldId="285"/>
            <ac:spMk id="97" creationId="{21CDD2EC-A2D9-4D93-8B89-61FCF5A1DCD0}"/>
          </ac:spMkLst>
        </pc:spChg>
        <pc:spChg chg="mod">
          <ac:chgData name="Justina Ojom" userId="cbdaed7d-8d45-4372-a16a-f3f8900c2f45" providerId="ADAL" clId="{0504AD2B-63C0-4C60-9F39-84F274FCFAC5}" dt="2023-02-24T08:39:38.122" v="3513" actId="207"/>
          <ac:spMkLst>
            <pc:docMk/>
            <pc:sldMk cId="1813974636" sldId="285"/>
            <ac:spMk id="98" creationId="{8D14E661-0DDD-4C60-A840-F3192DBE0422}"/>
          </ac:spMkLst>
        </pc:spChg>
        <pc:spChg chg="mod">
          <ac:chgData name="Justina Ojom" userId="cbdaed7d-8d45-4372-a16a-f3f8900c2f45" providerId="ADAL" clId="{0504AD2B-63C0-4C60-9F39-84F274FCFAC5}" dt="2023-02-24T08:39:38.122" v="3513" actId="207"/>
          <ac:spMkLst>
            <pc:docMk/>
            <pc:sldMk cId="1813974636" sldId="285"/>
            <ac:spMk id="99" creationId="{03A3880E-31D8-46F5-9D0E-9872E178FA1D}"/>
          </ac:spMkLst>
        </pc:spChg>
        <pc:spChg chg="mod">
          <ac:chgData name="Justina Ojom" userId="cbdaed7d-8d45-4372-a16a-f3f8900c2f45" providerId="ADAL" clId="{0504AD2B-63C0-4C60-9F39-84F274FCFAC5}" dt="2023-02-24T08:39:38.122" v="3513" actId="207"/>
          <ac:spMkLst>
            <pc:docMk/>
            <pc:sldMk cId="1813974636" sldId="285"/>
            <ac:spMk id="101" creationId="{23C2A445-FED0-40F8-B584-2CFF1490AC6D}"/>
          </ac:spMkLst>
        </pc:spChg>
        <pc:spChg chg="mod">
          <ac:chgData name="Justina Ojom" userId="cbdaed7d-8d45-4372-a16a-f3f8900c2f45" providerId="ADAL" clId="{0504AD2B-63C0-4C60-9F39-84F274FCFAC5}" dt="2023-02-24T08:39:38.122" v="3513" actId="207"/>
          <ac:spMkLst>
            <pc:docMk/>
            <pc:sldMk cId="1813974636" sldId="285"/>
            <ac:spMk id="102" creationId="{EA185BFD-EF5D-40FB-B642-37675222949C}"/>
          </ac:spMkLst>
        </pc:spChg>
        <pc:spChg chg="mod">
          <ac:chgData name="Justina Ojom" userId="cbdaed7d-8d45-4372-a16a-f3f8900c2f45" providerId="ADAL" clId="{0504AD2B-63C0-4C60-9F39-84F274FCFAC5}" dt="2023-02-24T08:39:38.122" v="3513" actId="207"/>
          <ac:spMkLst>
            <pc:docMk/>
            <pc:sldMk cId="1813974636" sldId="285"/>
            <ac:spMk id="103" creationId="{1DB105AF-680A-4761-B20D-C7A39BFED1DD}"/>
          </ac:spMkLst>
        </pc:spChg>
        <pc:spChg chg="mod">
          <ac:chgData name="Justina Ojom" userId="cbdaed7d-8d45-4372-a16a-f3f8900c2f45" providerId="ADAL" clId="{0504AD2B-63C0-4C60-9F39-84F274FCFAC5}" dt="2023-02-24T08:37:54.316" v="3498" actId="1076"/>
          <ac:spMkLst>
            <pc:docMk/>
            <pc:sldMk cId="1813974636" sldId="285"/>
            <ac:spMk id="108" creationId="{23337CFF-5210-442F-9DEC-1869109592DB}"/>
          </ac:spMkLst>
        </pc:spChg>
        <pc:spChg chg="mod">
          <ac:chgData name="Justina Ojom" userId="cbdaed7d-8d45-4372-a16a-f3f8900c2f45" providerId="ADAL" clId="{0504AD2B-63C0-4C60-9F39-84F274FCFAC5}" dt="2023-02-24T08:37:54.316" v="3498" actId="1076"/>
          <ac:spMkLst>
            <pc:docMk/>
            <pc:sldMk cId="1813974636" sldId="285"/>
            <ac:spMk id="109" creationId="{F8D2B5F4-6D92-44BA-9CA3-4DCCFCF2762C}"/>
          </ac:spMkLst>
        </pc:spChg>
        <pc:spChg chg="mod">
          <ac:chgData name="Justina Ojom" userId="cbdaed7d-8d45-4372-a16a-f3f8900c2f45" providerId="ADAL" clId="{0504AD2B-63C0-4C60-9F39-84F274FCFAC5}" dt="2023-02-24T08:37:54.316" v="3498" actId="1076"/>
          <ac:spMkLst>
            <pc:docMk/>
            <pc:sldMk cId="1813974636" sldId="285"/>
            <ac:spMk id="110" creationId="{ADA2E228-0AE4-4FD5-A9F4-8726D31ED2DD}"/>
          </ac:spMkLst>
        </pc:spChg>
        <pc:spChg chg="mod">
          <ac:chgData name="Justina Ojom" userId="cbdaed7d-8d45-4372-a16a-f3f8900c2f45" providerId="ADAL" clId="{0504AD2B-63C0-4C60-9F39-84F274FCFAC5}" dt="2023-02-24T08:37:54.316" v="3498" actId="1076"/>
          <ac:spMkLst>
            <pc:docMk/>
            <pc:sldMk cId="1813974636" sldId="285"/>
            <ac:spMk id="120" creationId="{28D529F1-4C19-4C7A-AEBE-F7D4CB81A0AE}"/>
          </ac:spMkLst>
        </pc:spChg>
        <pc:spChg chg="mod">
          <ac:chgData name="Justina Ojom" userId="cbdaed7d-8d45-4372-a16a-f3f8900c2f45" providerId="ADAL" clId="{0504AD2B-63C0-4C60-9F39-84F274FCFAC5}" dt="2023-02-24T08:39:56.253" v="3517" actId="207"/>
          <ac:spMkLst>
            <pc:docMk/>
            <pc:sldMk cId="1813974636" sldId="285"/>
            <ac:spMk id="121" creationId="{412A0E8D-7DE7-46F1-9C1A-5AFAE1C59851}"/>
          </ac:spMkLst>
        </pc:spChg>
        <pc:spChg chg="mod">
          <ac:chgData name="Justina Ojom" userId="cbdaed7d-8d45-4372-a16a-f3f8900c2f45" providerId="ADAL" clId="{0504AD2B-63C0-4C60-9F39-84F274FCFAC5}" dt="2023-02-24T08:39:50.883" v="3516" actId="207"/>
          <ac:spMkLst>
            <pc:docMk/>
            <pc:sldMk cId="1813974636" sldId="285"/>
            <ac:spMk id="122" creationId="{68C3D5F6-7D19-40C8-88D2-81BF651CE9FC}"/>
          </ac:spMkLst>
        </pc:spChg>
        <pc:spChg chg="mod">
          <ac:chgData name="Justina Ojom" userId="cbdaed7d-8d45-4372-a16a-f3f8900c2f45" providerId="ADAL" clId="{0504AD2B-63C0-4C60-9F39-84F274FCFAC5}" dt="2023-02-24T08:40:01.183" v="3518" actId="207"/>
          <ac:spMkLst>
            <pc:docMk/>
            <pc:sldMk cId="1813974636" sldId="285"/>
            <ac:spMk id="124" creationId="{1F8FC0EF-33CB-4378-BCF4-A5BB657410C6}"/>
          </ac:spMkLst>
        </pc:spChg>
        <pc:spChg chg="mod">
          <ac:chgData name="Justina Ojom" userId="cbdaed7d-8d45-4372-a16a-f3f8900c2f45" providerId="ADAL" clId="{0504AD2B-63C0-4C60-9F39-84F274FCFAC5}" dt="2023-02-24T08:40:01.183" v="3518" actId="207"/>
          <ac:spMkLst>
            <pc:docMk/>
            <pc:sldMk cId="1813974636" sldId="285"/>
            <ac:spMk id="125" creationId="{E5CE1DAA-33F3-4E00-AA8D-16C92CE3964F}"/>
          </ac:spMkLst>
        </pc:spChg>
        <pc:spChg chg="mod">
          <ac:chgData name="Justina Ojom" userId="cbdaed7d-8d45-4372-a16a-f3f8900c2f45" providerId="ADAL" clId="{0504AD2B-63C0-4C60-9F39-84F274FCFAC5}" dt="2023-02-24T08:40:01.183" v="3518" actId="207"/>
          <ac:spMkLst>
            <pc:docMk/>
            <pc:sldMk cId="1813974636" sldId="285"/>
            <ac:spMk id="126" creationId="{7530A7D8-705F-49A3-9D08-29DD01B0EE87}"/>
          </ac:spMkLst>
        </pc:spChg>
        <pc:spChg chg="mod">
          <ac:chgData name="Justina Ojom" userId="cbdaed7d-8d45-4372-a16a-f3f8900c2f45" providerId="ADAL" clId="{0504AD2B-63C0-4C60-9F39-84F274FCFAC5}" dt="2023-02-24T08:40:06.679" v="3520" actId="208"/>
          <ac:spMkLst>
            <pc:docMk/>
            <pc:sldMk cId="1813974636" sldId="285"/>
            <ac:spMk id="127" creationId="{017B17EA-0FDF-4A6E-AF03-A34631A1CA38}"/>
          </ac:spMkLst>
        </pc:spChg>
        <pc:spChg chg="mod">
          <ac:chgData name="Justina Ojom" userId="cbdaed7d-8d45-4372-a16a-f3f8900c2f45" providerId="ADAL" clId="{0504AD2B-63C0-4C60-9F39-84F274FCFAC5}" dt="2023-02-24T08:39:50.883" v="3516" actId="207"/>
          <ac:spMkLst>
            <pc:docMk/>
            <pc:sldMk cId="1813974636" sldId="285"/>
            <ac:spMk id="138" creationId="{13B5BE1D-DCCE-458A-95F5-53C33E928C63}"/>
          </ac:spMkLst>
        </pc:spChg>
        <pc:grpChg chg="mod">
          <ac:chgData name="Justina Ojom" userId="cbdaed7d-8d45-4372-a16a-f3f8900c2f45" providerId="ADAL" clId="{0504AD2B-63C0-4C60-9F39-84F274FCFAC5}" dt="2023-02-24T08:38:56.454" v="3505" actId="207"/>
          <ac:grpSpMkLst>
            <pc:docMk/>
            <pc:sldMk cId="1813974636" sldId="285"/>
            <ac:grpSpMk id="7" creationId="{DEF7CE25-8DD0-4B4F-B02F-458C75C6F191}"/>
          </ac:grpSpMkLst>
        </pc:grpChg>
        <pc:grpChg chg="mod">
          <ac:chgData name="Justina Ojom" userId="cbdaed7d-8d45-4372-a16a-f3f8900c2f45" providerId="ADAL" clId="{0504AD2B-63C0-4C60-9F39-84F274FCFAC5}" dt="2023-02-24T08:38:56.454" v="3505" actId="207"/>
          <ac:grpSpMkLst>
            <pc:docMk/>
            <pc:sldMk cId="1813974636" sldId="285"/>
            <ac:grpSpMk id="13" creationId="{E87BE32C-CA94-4378-9B89-EBEAF51D176A}"/>
          </ac:grpSpMkLst>
        </pc:grpChg>
        <pc:grpChg chg="mod">
          <ac:chgData name="Justina Ojom" userId="cbdaed7d-8d45-4372-a16a-f3f8900c2f45" providerId="ADAL" clId="{0504AD2B-63C0-4C60-9F39-84F274FCFAC5}" dt="2023-02-24T08:38:56.454" v="3505" actId="207"/>
          <ac:grpSpMkLst>
            <pc:docMk/>
            <pc:sldMk cId="1813974636" sldId="285"/>
            <ac:grpSpMk id="19" creationId="{5DB3A759-5D9E-4839-B559-8EDA3E17AE3A}"/>
          </ac:grpSpMkLst>
        </pc:grpChg>
        <pc:grpChg chg="mod">
          <ac:chgData name="Justina Ojom" userId="cbdaed7d-8d45-4372-a16a-f3f8900c2f45" providerId="ADAL" clId="{0504AD2B-63C0-4C60-9F39-84F274FCFAC5}" dt="2023-02-24T08:39:26.307" v="3511" actId="207"/>
          <ac:grpSpMkLst>
            <pc:docMk/>
            <pc:sldMk cId="1813974636" sldId="285"/>
            <ac:grpSpMk id="41" creationId="{8D1BF079-D313-4F3C-816C-B2A64919C52A}"/>
          </ac:grpSpMkLst>
        </pc:grpChg>
        <pc:grpChg chg="mod">
          <ac:chgData name="Justina Ojom" userId="cbdaed7d-8d45-4372-a16a-f3f8900c2f45" providerId="ADAL" clId="{0504AD2B-63C0-4C60-9F39-84F274FCFAC5}" dt="2023-02-24T08:40:12.254" v="3521" actId="207"/>
          <ac:grpSpMkLst>
            <pc:docMk/>
            <pc:sldMk cId="1813974636" sldId="285"/>
            <ac:grpSpMk id="64" creationId="{DBD6EB73-D4E6-4A2D-BF12-4B13D16EB824}"/>
          </ac:grpSpMkLst>
        </pc:grpChg>
        <pc:grpChg chg="mod">
          <ac:chgData name="Justina Ojom" userId="cbdaed7d-8d45-4372-a16a-f3f8900c2f45" providerId="ADAL" clId="{0504AD2B-63C0-4C60-9F39-84F274FCFAC5}" dt="2023-02-24T08:39:26.307" v="3511" actId="207"/>
          <ac:grpSpMkLst>
            <pc:docMk/>
            <pc:sldMk cId="1813974636" sldId="285"/>
            <ac:grpSpMk id="69" creationId="{A9E1FCD4-AF95-489E-ADD2-6681A67CAF51}"/>
          </ac:grpSpMkLst>
        </pc:grpChg>
        <pc:grpChg chg="mod">
          <ac:chgData name="Justina Ojom" userId="cbdaed7d-8d45-4372-a16a-f3f8900c2f45" providerId="ADAL" clId="{0504AD2B-63C0-4C60-9F39-84F274FCFAC5}" dt="2023-02-24T08:39:38.122" v="3513" actId="207"/>
          <ac:grpSpMkLst>
            <pc:docMk/>
            <pc:sldMk cId="1813974636" sldId="285"/>
            <ac:grpSpMk id="93" creationId="{60CE049A-2344-4139-A2FE-A3FD5058FB18}"/>
          </ac:grpSpMkLst>
        </pc:grpChg>
        <pc:grpChg chg="mod">
          <ac:chgData name="Justina Ojom" userId="cbdaed7d-8d45-4372-a16a-f3f8900c2f45" providerId="ADAL" clId="{0504AD2B-63C0-4C60-9F39-84F274FCFAC5}" dt="2023-02-24T08:39:38.122" v="3513" actId="207"/>
          <ac:grpSpMkLst>
            <pc:docMk/>
            <pc:sldMk cId="1813974636" sldId="285"/>
            <ac:grpSpMk id="100" creationId="{53DBC7A7-8D5F-416B-8918-AA20ED3C3630}"/>
          </ac:grpSpMkLst>
        </pc:grpChg>
        <pc:grpChg chg="mod">
          <ac:chgData name="Justina Ojom" userId="cbdaed7d-8d45-4372-a16a-f3f8900c2f45" providerId="ADAL" clId="{0504AD2B-63C0-4C60-9F39-84F274FCFAC5}" dt="2023-02-24T08:37:54.316" v="3498" actId="1076"/>
          <ac:grpSpMkLst>
            <pc:docMk/>
            <pc:sldMk cId="1813974636" sldId="285"/>
            <ac:grpSpMk id="111" creationId="{0E7981C9-8A72-473C-8E2C-DC5795347903}"/>
          </ac:grpSpMkLst>
        </pc:grpChg>
        <pc:grpChg chg="mod">
          <ac:chgData name="Justina Ojom" userId="cbdaed7d-8d45-4372-a16a-f3f8900c2f45" providerId="ADAL" clId="{0504AD2B-63C0-4C60-9F39-84F274FCFAC5}" dt="2023-02-24T08:40:01.183" v="3518" actId="207"/>
          <ac:grpSpMkLst>
            <pc:docMk/>
            <pc:sldMk cId="1813974636" sldId="285"/>
            <ac:grpSpMk id="123" creationId="{0F3AA53F-E1A4-42B1-B5C3-7917B2BC5D1F}"/>
          </ac:grpSpMkLst>
        </pc:grpChg>
        <pc:cxnChg chg="mod">
          <ac:chgData name="Justina Ojom" userId="cbdaed7d-8d45-4372-a16a-f3f8900c2f45" providerId="ADAL" clId="{0504AD2B-63C0-4C60-9F39-84F274FCFAC5}" dt="2023-02-24T08:37:57.196" v="3499" actId="1076"/>
          <ac:cxnSpMkLst>
            <pc:docMk/>
            <pc:sldMk cId="1813974636" sldId="285"/>
            <ac:cxnSpMk id="72" creationId="{47B7DA29-C202-48BF-AC28-263EE3EE0528}"/>
          </ac:cxnSpMkLst>
        </pc:cxnChg>
        <pc:cxnChg chg="mod">
          <ac:chgData name="Justina Ojom" userId="cbdaed7d-8d45-4372-a16a-f3f8900c2f45" providerId="ADAL" clId="{0504AD2B-63C0-4C60-9F39-84F274FCFAC5}" dt="2023-02-24T08:39:44.583" v="3515" actId="208"/>
          <ac:cxnSpMkLst>
            <pc:docMk/>
            <pc:sldMk cId="1813974636" sldId="285"/>
            <ac:cxnSpMk id="134" creationId="{623909EE-E9A8-4306-8009-E443C49F47C6}"/>
          </ac:cxnSpMkLst>
        </pc:cxnChg>
      </pc:sldChg>
      <pc:sldChg chg="addSp delSp modSp mod modClrScheme chgLayout">
        <pc:chgData name="Justina Ojom" userId="cbdaed7d-8d45-4372-a16a-f3f8900c2f45" providerId="ADAL" clId="{0504AD2B-63C0-4C60-9F39-84F274FCFAC5}" dt="2023-03-03T15:58:21.712" v="9393"/>
        <pc:sldMkLst>
          <pc:docMk/>
          <pc:sldMk cId="2059116634" sldId="286"/>
        </pc:sldMkLst>
        <pc:spChg chg="del">
          <ac:chgData name="Justina Ojom" userId="cbdaed7d-8d45-4372-a16a-f3f8900c2f45" providerId="ADAL" clId="{0504AD2B-63C0-4C60-9F39-84F274FCFAC5}" dt="2023-02-24T07:13:49.387" v="2939" actId="478"/>
          <ac:spMkLst>
            <pc:docMk/>
            <pc:sldMk cId="2059116634" sldId="286"/>
            <ac:spMk id="2" creationId="{00000000-0000-0000-0000-000000000000}"/>
          </ac:spMkLst>
        </pc:spChg>
        <pc:spChg chg="add mod">
          <ac:chgData name="Justina Ojom" userId="cbdaed7d-8d45-4372-a16a-f3f8900c2f45" providerId="ADAL" clId="{0504AD2B-63C0-4C60-9F39-84F274FCFAC5}" dt="2023-02-24T08:40:48.201" v="3531" actId="1076"/>
          <ac:spMkLst>
            <pc:docMk/>
            <pc:sldMk cId="2059116634" sldId="286"/>
            <ac:spMk id="2" creationId="{26C8542C-5832-9820-A871-344444C5D721}"/>
          </ac:spMkLst>
        </pc:spChg>
        <pc:spChg chg="add mod">
          <ac:chgData name="Justina Ojom" userId="cbdaed7d-8d45-4372-a16a-f3f8900c2f45" providerId="ADAL" clId="{0504AD2B-63C0-4C60-9F39-84F274FCFAC5}" dt="2023-02-24T08:40:26.846" v="3523"/>
          <ac:spMkLst>
            <pc:docMk/>
            <pc:sldMk cId="2059116634" sldId="286"/>
            <ac:spMk id="4" creationId="{D1E02511-08DC-93F4-4601-9FC9EE08BEE7}"/>
          </ac:spMkLst>
        </pc:spChg>
        <pc:spChg chg="mod">
          <ac:chgData name="Justina Ojom" userId="cbdaed7d-8d45-4372-a16a-f3f8900c2f45" providerId="ADAL" clId="{0504AD2B-63C0-4C60-9F39-84F274FCFAC5}" dt="2023-02-24T08:41:08.307" v="3534" actId="207"/>
          <ac:spMkLst>
            <pc:docMk/>
            <pc:sldMk cId="2059116634" sldId="286"/>
            <ac:spMk id="5" creationId="{97AB6D9C-29E3-4B0D-BEB2-5B06B9A94BB4}"/>
          </ac:spMkLst>
        </pc:spChg>
        <pc:spChg chg="add mod">
          <ac:chgData name="Justina Ojom" userId="cbdaed7d-8d45-4372-a16a-f3f8900c2f45" providerId="ADAL" clId="{0504AD2B-63C0-4C60-9F39-84F274FCFAC5}" dt="2023-03-03T15:58:21.712" v="9393"/>
          <ac:spMkLst>
            <pc:docMk/>
            <pc:sldMk cId="2059116634" sldId="286"/>
            <ac:spMk id="10" creationId="{D6F5940B-ED5C-DD5D-F802-F21A1CEBB5D2}"/>
          </ac:spMkLst>
        </pc:spChg>
        <pc:spChg chg="mod">
          <ac:chgData name="Justina Ojom" userId="cbdaed7d-8d45-4372-a16a-f3f8900c2f45" providerId="ADAL" clId="{0504AD2B-63C0-4C60-9F39-84F274FCFAC5}" dt="2023-02-24T08:41:34.167" v="3539" actId="207"/>
          <ac:spMkLst>
            <pc:docMk/>
            <pc:sldMk cId="2059116634" sldId="286"/>
            <ac:spMk id="12" creationId="{21F18F67-9A04-4149-8FEC-B78F74B88897}"/>
          </ac:spMkLst>
        </pc:spChg>
        <pc:spChg chg="add mod">
          <ac:chgData name="Justina Ojom" userId="cbdaed7d-8d45-4372-a16a-f3f8900c2f45" providerId="ADAL" clId="{0504AD2B-63C0-4C60-9F39-84F274FCFAC5}" dt="2023-03-03T15:58:21.712" v="9393"/>
          <ac:spMkLst>
            <pc:docMk/>
            <pc:sldMk cId="2059116634" sldId="286"/>
            <ac:spMk id="13" creationId="{5CE27AF3-9FEE-0AE5-49BE-F161F95E9244}"/>
          </ac:spMkLst>
        </pc:spChg>
        <pc:spChg chg="add mod">
          <ac:chgData name="Justina Ojom" userId="cbdaed7d-8d45-4372-a16a-f3f8900c2f45" providerId="ADAL" clId="{0504AD2B-63C0-4C60-9F39-84F274FCFAC5}" dt="2023-03-03T15:58:21.712" v="9393"/>
          <ac:spMkLst>
            <pc:docMk/>
            <pc:sldMk cId="2059116634" sldId="286"/>
            <ac:spMk id="14" creationId="{12AD9A4C-938F-6A40-05EC-92C9F8FD1528}"/>
          </ac:spMkLst>
        </pc:spChg>
        <pc:spChg chg="mod">
          <ac:chgData name="Justina Ojom" userId="cbdaed7d-8d45-4372-a16a-f3f8900c2f45" providerId="ADAL" clId="{0504AD2B-63C0-4C60-9F39-84F274FCFAC5}" dt="2023-02-24T08:41:24.017" v="3537" actId="207"/>
          <ac:spMkLst>
            <pc:docMk/>
            <pc:sldMk cId="2059116634" sldId="286"/>
            <ac:spMk id="15" creationId="{AAFF30C5-9C93-4600-8D8F-EBF1E4CEF421}"/>
          </ac:spMkLst>
        </pc:spChg>
        <pc:spChg chg="add mod">
          <ac:chgData name="Justina Ojom" userId="cbdaed7d-8d45-4372-a16a-f3f8900c2f45" providerId="ADAL" clId="{0504AD2B-63C0-4C60-9F39-84F274FCFAC5}" dt="2023-03-03T15:58:21.712" v="9393"/>
          <ac:spMkLst>
            <pc:docMk/>
            <pc:sldMk cId="2059116634" sldId="286"/>
            <ac:spMk id="16" creationId="{AEDB09DE-D8F7-92F6-6F2C-EF438A472DFB}"/>
          </ac:spMkLst>
        </pc:spChg>
        <pc:spChg chg="mod">
          <ac:chgData name="Justina Ojom" userId="cbdaed7d-8d45-4372-a16a-f3f8900c2f45" providerId="ADAL" clId="{0504AD2B-63C0-4C60-9F39-84F274FCFAC5}" dt="2023-02-24T08:41:20.656" v="3536" actId="207"/>
          <ac:spMkLst>
            <pc:docMk/>
            <pc:sldMk cId="2059116634" sldId="286"/>
            <ac:spMk id="18" creationId="{7DA07D09-7392-4B25-A90D-ECE71E415A7F}"/>
          </ac:spMkLst>
        </pc:spChg>
        <pc:spChg chg="mod">
          <ac:chgData name="Justina Ojom" userId="cbdaed7d-8d45-4372-a16a-f3f8900c2f45" providerId="ADAL" clId="{0504AD2B-63C0-4C60-9F39-84F274FCFAC5}" dt="2023-02-24T08:41:20.656" v="3536" actId="207"/>
          <ac:spMkLst>
            <pc:docMk/>
            <pc:sldMk cId="2059116634" sldId="286"/>
            <ac:spMk id="19" creationId="{B242795F-CDD5-4D0B-A13E-005FB375C253}"/>
          </ac:spMkLst>
        </pc:spChg>
        <pc:spChg chg="mod">
          <ac:chgData name="Justina Ojom" userId="cbdaed7d-8d45-4372-a16a-f3f8900c2f45" providerId="ADAL" clId="{0504AD2B-63C0-4C60-9F39-84F274FCFAC5}" dt="2023-02-24T08:41:20.656" v="3536" actId="207"/>
          <ac:spMkLst>
            <pc:docMk/>
            <pc:sldMk cId="2059116634" sldId="286"/>
            <ac:spMk id="21" creationId="{E24751AC-FCA8-4AB0-B5FA-69517E3F5CA9}"/>
          </ac:spMkLst>
        </pc:spChg>
        <pc:spChg chg="mod">
          <ac:chgData name="Justina Ojom" userId="cbdaed7d-8d45-4372-a16a-f3f8900c2f45" providerId="ADAL" clId="{0504AD2B-63C0-4C60-9F39-84F274FCFAC5}" dt="2023-02-24T08:41:20.656" v="3536" actId="207"/>
          <ac:spMkLst>
            <pc:docMk/>
            <pc:sldMk cId="2059116634" sldId="286"/>
            <ac:spMk id="22" creationId="{30F08B37-4948-4186-B089-7361120B5545}"/>
          </ac:spMkLst>
        </pc:spChg>
        <pc:spChg chg="mod">
          <ac:chgData name="Justina Ojom" userId="cbdaed7d-8d45-4372-a16a-f3f8900c2f45" providerId="ADAL" clId="{0504AD2B-63C0-4C60-9F39-84F274FCFAC5}" dt="2023-03-03T14:52:33.118" v="8462"/>
          <ac:spMkLst>
            <pc:docMk/>
            <pc:sldMk cId="2059116634" sldId="286"/>
            <ac:spMk id="23" creationId="{7918BECE-56E1-453E-B823-BBA4BC73905D}"/>
          </ac:spMkLst>
        </pc:spChg>
        <pc:spChg chg="add mod">
          <ac:chgData name="Justina Ojom" userId="cbdaed7d-8d45-4372-a16a-f3f8900c2f45" providerId="ADAL" clId="{0504AD2B-63C0-4C60-9F39-84F274FCFAC5}" dt="2023-03-03T15:58:21.712" v="9393"/>
          <ac:spMkLst>
            <pc:docMk/>
            <pc:sldMk cId="2059116634" sldId="286"/>
            <ac:spMk id="25" creationId="{2F94BD8E-31FE-5A16-E47D-8750D3E71BD7}"/>
          </ac:spMkLst>
        </pc:spChg>
        <pc:spChg chg="mod">
          <ac:chgData name="Justina Ojom" userId="cbdaed7d-8d45-4372-a16a-f3f8900c2f45" providerId="ADAL" clId="{0504AD2B-63C0-4C60-9F39-84F274FCFAC5}" dt="2023-02-24T08:41:20.656" v="3536" actId="207"/>
          <ac:spMkLst>
            <pc:docMk/>
            <pc:sldMk cId="2059116634" sldId="286"/>
            <ac:spMk id="26" creationId="{C25A4A04-00C5-4681-954F-919367DED8FE}"/>
          </ac:spMkLst>
        </pc:spChg>
        <pc:spChg chg="mod">
          <ac:chgData name="Justina Ojom" userId="cbdaed7d-8d45-4372-a16a-f3f8900c2f45" providerId="ADAL" clId="{0504AD2B-63C0-4C60-9F39-84F274FCFAC5}" dt="2023-02-24T08:41:20.656" v="3536" actId="207"/>
          <ac:spMkLst>
            <pc:docMk/>
            <pc:sldMk cId="2059116634" sldId="286"/>
            <ac:spMk id="27" creationId="{D1F7A564-494A-44CC-BBA5-CF95ACEF477D}"/>
          </ac:spMkLst>
        </pc:spChg>
        <pc:spChg chg="mod">
          <ac:chgData name="Justina Ojom" userId="cbdaed7d-8d45-4372-a16a-f3f8900c2f45" providerId="ADAL" clId="{0504AD2B-63C0-4C60-9F39-84F274FCFAC5}" dt="2023-03-03T14:52:35.364" v="8463"/>
          <ac:spMkLst>
            <pc:docMk/>
            <pc:sldMk cId="2059116634" sldId="286"/>
            <ac:spMk id="29" creationId="{F81C450D-6B4F-4C5D-8DF2-2B750308F658}"/>
          </ac:spMkLst>
        </pc:spChg>
        <pc:spChg chg="add mod">
          <ac:chgData name="Justina Ojom" userId="cbdaed7d-8d45-4372-a16a-f3f8900c2f45" providerId="ADAL" clId="{0504AD2B-63C0-4C60-9F39-84F274FCFAC5}" dt="2023-03-03T15:58:21.712" v="9393"/>
          <ac:spMkLst>
            <pc:docMk/>
            <pc:sldMk cId="2059116634" sldId="286"/>
            <ac:spMk id="30" creationId="{2030550E-4395-1672-2106-51B54ECC0277}"/>
          </ac:spMkLst>
        </pc:spChg>
        <pc:spChg chg="del">
          <ac:chgData name="Justina Ojom" userId="cbdaed7d-8d45-4372-a16a-f3f8900c2f45" providerId="ADAL" clId="{0504AD2B-63C0-4C60-9F39-84F274FCFAC5}" dt="2023-02-24T08:40:26.671" v="3522" actId="478"/>
          <ac:spMkLst>
            <pc:docMk/>
            <pc:sldMk cId="2059116634" sldId="286"/>
            <ac:spMk id="30" creationId="{C62D57E7-AE64-43B2-B79F-552728048FB4}"/>
          </ac:spMkLst>
        </pc:spChg>
        <pc:spChg chg="mod">
          <ac:chgData name="Justina Ojom" userId="cbdaed7d-8d45-4372-a16a-f3f8900c2f45" providerId="ADAL" clId="{0504AD2B-63C0-4C60-9F39-84F274FCFAC5}" dt="2023-02-24T08:41:08.307" v="3534" actId="207"/>
          <ac:spMkLst>
            <pc:docMk/>
            <pc:sldMk cId="2059116634" sldId="286"/>
            <ac:spMk id="31" creationId="{8696E385-6FD6-413D-8A38-8C386EE9D019}"/>
          </ac:spMkLst>
        </pc:spChg>
        <pc:spChg chg="mod">
          <ac:chgData name="Justina Ojom" userId="cbdaed7d-8d45-4372-a16a-f3f8900c2f45" providerId="ADAL" clId="{0504AD2B-63C0-4C60-9F39-84F274FCFAC5}" dt="2023-02-24T08:41:08.307" v="3534" actId="207"/>
          <ac:spMkLst>
            <pc:docMk/>
            <pc:sldMk cId="2059116634" sldId="286"/>
            <ac:spMk id="32" creationId="{B39E0287-BBBC-4DD8-88C2-8181AF8C6A1C}"/>
          </ac:spMkLst>
        </pc:spChg>
        <pc:spChg chg="mod">
          <ac:chgData name="Justina Ojom" userId="cbdaed7d-8d45-4372-a16a-f3f8900c2f45" providerId="ADAL" clId="{0504AD2B-63C0-4C60-9F39-84F274FCFAC5}" dt="2023-02-24T08:41:08.307" v="3534" actId="207"/>
          <ac:spMkLst>
            <pc:docMk/>
            <pc:sldMk cId="2059116634" sldId="286"/>
            <ac:spMk id="34" creationId="{300384D7-C282-4B1B-B25F-CBC7F2C884A6}"/>
          </ac:spMkLst>
        </pc:spChg>
        <pc:spChg chg="mod">
          <ac:chgData name="Justina Ojom" userId="cbdaed7d-8d45-4372-a16a-f3f8900c2f45" providerId="ADAL" clId="{0504AD2B-63C0-4C60-9F39-84F274FCFAC5}" dt="2023-02-24T08:41:08.307" v="3534" actId="207"/>
          <ac:spMkLst>
            <pc:docMk/>
            <pc:sldMk cId="2059116634" sldId="286"/>
            <ac:spMk id="35" creationId="{F28FF400-F136-4CDE-AECE-449C2B645F4E}"/>
          </ac:spMkLst>
        </pc:spChg>
        <pc:spChg chg="mod">
          <ac:chgData name="Justina Ojom" userId="cbdaed7d-8d45-4372-a16a-f3f8900c2f45" providerId="ADAL" clId="{0504AD2B-63C0-4C60-9F39-84F274FCFAC5}" dt="2023-02-24T08:41:20.656" v="3536" actId="207"/>
          <ac:spMkLst>
            <pc:docMk/>
            <pc:sldMk cId="2059116634" sldId="286"/>
            <ac:spMk id="38" creationId="{4B9AFDD8-F387-4BD2-9385-BD9B08EC2BEF}"/>
          </ac:spMkLst>
        </pc:spChg>
        <pc:spChg chg="mod">
          <ac:chgData name="Justina Ojom" userId="cbdaed7d-8d45-4372-a16a-f3f8900c2f45" providerId="ADAL" clId="{0504AD2B-63C0-4C60-9F39-84F274FCFAC5}" dt="2023-02-24T08:41:20.656" v="3536" actId="207"/>
          <ac:spMkLst>
            <pc:docMk/>
            <pc:sldMk cId="2059116634" sldId="286"/>
            <ac:spMk id="39" creationId="{FBC54C3F-3A11-4559-9E3A-BEB5D3958054}"/>
          </ac:spMkLst>
        </pc:spChg>
        <pc:spChg chg="mod">
          <ac:chgData name="Justina Ojom" userId="cbdaed7d-8d45-4372-a16a-f3f8900c2f45" providerId="ADAL" clId="{0504AD2B-63C0-4C60-9F39-84F274FCFAC5}" dt="2023-02-24T08:41:08.307" v="3534" actId="207"/>
          <ac:spMkLst>
            <pc:docMk/>
            <pc:sldMk cId="2059116634" sldId="286"/>
            <ac:spMk id="40" creationId="{784B66E6-70EE-479D-8CA4-F8D696C2B9E7}"/>
          </ac:spMkLst>
        </pc:spChg>
        <pc:spChg chg="del">
          <ac:chgData name="Justina Ojom" userId="cbdaed7d-8d45-4372-a16a-f3f8900c2f45" providerId="ADAL" clId="{0504AD2B-63C0-4C60-9F39-84F274FCFAC5}" dt="2023-02-24T08:40:59.793" v="3533" actId="478"/>
          <ac:spMkLst>
            <pc:docMk/>
            <pc:sldMk cId="2059116634" sldId="286"/>
            <ac:spMk id="46" creationId="{31E219A1-79AE-4BDB-8A06-EABC6CA01F83}"/>
          </ac:spMkLst>
        </pc:spChg>
        <pc:spChg chg="del">
          <ac:chgData name="Justina Ojom" userId="cbdaed7d-8d45-4372-a16a-f3f8900c2f45" providerId="ADAL" clId="{0504AD2B-63C0-4C60-9F39-84F274FCFAC5}" dt="2023-02-24T08:40:59.793" v="3533" actId="478"/>
          <ac:spMkLst>
            <pc:docMk/>
            <pc:sldMk cId="2059116634" sldId="286"/>
            <ac:spMk id="47" creationId="{EC2DEB77-1FCC-4CFE-B9DC-9DC59F5057B4}"/>
          </ac:spMkLst>
        </pc:spChg>
        <pc:spChg chg="del">
          <ac:chgData name="Justina Ojom" userId="cbdaed7d-8d45-4372-a16a-f3f8900c2f45" providerId="ADAL" clId="{0504AD2B-63C0-4C60-9F39-84F274FCFAC5}" dt="2023-02-24T08:40:59.793" v="3533" actId="478"/>
          <ac:spMkLst>
            <pc:docMk/>
            <pc:sldMk cId="2059116634" sldId="286"/>
            <ac:spMk id="48" creationId="{AEC0AEFA-BCE5-4F3F-97E0-DAE30CD2878A}"/>
          </ac:spMkLst>
        </pc:spChg>
        <pc:spChg chg="del">
          <ac:chgData name="Justina Ojom" userId="cbdaed7d-8d45-4372-a16a-f3f8900c2f45" providerId="ADAL" clId="{0504AD2B-63C0-4C60-9F39-84F274FCFAC5}" dt="2023-02-24T08:40:59.793" v="3533" actId="478"/>
          <ac:spMkLst>
            <pc:docMk/>
            <pc:sldMk cId="2059116634" sldId="286"/>
            <ac:spMk id="49" creationId="{C94599C7-0CC3-44D5-A578-66968BF8BE19}"/>
          </ac:spMkLst>
        </pc:spChg>
        <pc:spChg chg="del">
          <ac:chgData name="Justina Ojom" userId="cbdaed7d-8d45-4372-a16a-f3f8900c2f45" providerId="ADAL" clId="{0504AD2B-63C0-4C60-9F39-84F274FCFAC5}" dt="2023-02-24T08:40:59.793" v="3533" actId="478"/>
          <ac:spMkLst>
            <pc:docMk/>
            <pc:sldMk cId="2059116634" sldId="286"/>
            <ac:spMk id="50" creationId="{70D38272-1ED1-4B2A-91E1-0D8F5509DAFF}"/>
          </ac:spMkLst>
        </pc:spChg>
        <pc:spChg chg="del">
          <ac:chgData name="Justina Ojom" userId="cbdaed7d-8d45-4372-a16a-f3f8900c2f45" providerId="ADAL" clId="{0504AD2B-63C0-4C60-9F39-84F274FCFAC5}" dt="2023-02-24T08:40:59.793" v="3533" actId="478"/>
          <ac:spMkLst>
            <pc:docMk/>
            <pc:sldMk cId="2059116634" sldId="286"/>
            <ac:spMk id="51" creationId="{AF94056F-3F69-458D-9C81-58E82799A567}"/>
          </ac:spMkLst>
        </pc:spChg>
        <pc:spChg chg="mod">
          <ac:chgData name="Justina Ojom" userId="cbdaed7d-8d45-4372-a16a-f3f8900c2f45" providerId="ADAL" clId="{0504AD2B-63C0-4C60-9F39-84F274FCFAC5}" dt="2023-02-24T08:41:08.307" v="3534" actId="207"/>
          <ac:spMkLst>
            <pc:docMk/>
            <pc:sldMk cId="2059116634" sldId="286"/>
            <ac:spMk id="61" creationId="{C5BFFBB8-A874-45AB-9A20-DFD93F7EBD57}"/>
          </ac:spMkLst>
        </pc:spChg>
        <pc:spChg chg="mod">
          <ac:chgData name="Justina Ojom" userId="cbdaed7d-8d45-4372-a16a-f3f8900c2f45" providerId="ADAL" clId="{0504AD2B-63C0-4C60-9F39-84F274FCFAC5}" dt="2023-02-24T08:41:34.167" v="3539" actId="207"/>
          <ac:spMkLst>
            <pc:docMk/>
            <pc:sldMk cId="2059116634" sldId="286"/>
            <ac:spMk id="67" creationId="{69437952-5F2A-4FEA-BBA2-758507DFCFB7}"/>
          </ac:spMkLst>
        </pc:spChg>
        <pc:spChg chg="mod">
          <ac:chgData name="Justina Ojom" userId="cbdaed7d-8d45-4372-a16a-f3f8900c2f45" providerId="ADAL" clId="{0504AD2B-63C0-4C60-9F39-84F274FCFAC5}" dt="2023-02-24T08:41:34.167" v="3539" actId="207"/>
          <ac:spMkLst>
            <pc:docMk/>
            <pc:sldMk cId="2059116634" sldId="286"/>
            <ac:spMk id="68" creationId="{347F43CF-D47C-4A05-86EF-29D3D6F7B080}"/>
          </ac:spMkLst>
        </pc:spChg>
        <pc:spChg chg="mod">
          <ac:chgData name="Justina Ojom" userId="cbdaed7d-8d45-4372-a16a-f3f8900c2f45" providerId="ADAL" clId="{0504AD2B-63C0-4C60-9F39-84F274FCFAC5}" dt="2023-02-24T08:41:34.167" v="3539" actId="207"/>
          <ac:spMkLst>
            <pc:docMk/>
            <pc:sldMk cId="2059116634" sldId="286"/>
            <ac:spMk id="69" creationId="{B9406839-1F86-45C9-B987-C99B07395B87}"/>
          </ac:spMkLst>
        </pc:spChg>
        <pc:spChg chg="mod">
          <ac:chgData name="Justina Ojom" userId="cbdaed7d-8d45-4372-a16a-f3f8900c2f45" providerId="ADAL" clId="{0504AD2B-63C0-4C60-9F39-84F274FCFAC5}" dt="2023-02-24T08:41:34.167" v="3539" actId="207"/>
          <ac:spMkLst>
            <pc:docMk/>
            <pc:sldMk cId="2059116634" sldId="286"/>
            <ac:spMk id="70" creationId="{EDD840BC-41A9-420A-BADE-F37FFF3F51FE}"/>
          </ac:spMkLst>
        </pc:spChg>
        <pc:spChg chg="mod">
          <ac:chgData name="Justina Ojom" userId="cbdaed7d-8d45-4372-a16a-f3f8900c2f45" providerId="ADAL" clId="{0504AD2B-63C0-4C60-9F39-84F274FCFAC5}" dt="2023-02-24T08:41:34.167" v="3539" actId="207"/>
          <ac:spMkLst>
            <pc:docMk/>
            <pc:sldMk cId="2059116634" sldId="286"/>
            <ac:spMk id="71" creationId="{B55161AE-452D-480D-AEA3-D8D10AC35CBE}"/>
          </ac:spMkLst>
        </pc:spChg>
        <pc:spChg chg="mod">
          <ac:chgData name="Justina Ojom" userId="cbdaed7d-8d45-4372-a16a-f3f8900c2f45" providerId="ADAL" clId="{0504AD2B-63C0-4C60-9F39-84F274FCFAC5}" dt="2023-02-24T08:41:29.623" v="3538" actId="208"/>
          <ac:spMkLst>
            <pc:docMk/>
            <pc:sldMk cId="2059116634" sldId="286"/>
            <ac:spMk id="91" creationId="{66C0CAFE-300F-48A3-85A0-614986E636CB}"/>
          </ac:spMkLst>
        </pc:spChg>
        <pc:spChg chg="mod">
          <ac:chgData name="Justina Ojom" userId="cbdaed7d-8d45-4372-a16a-f3f8900c2f45" providerId="ADAL" clId="{0504AD2B-63C0-4C60-9F39-84F274FCFAC5}" dt="2023-02-24T08:41:53.983" v="3541" actId="207"/>
          <ac:spMkLst>
            <pc:docMk/>
            <pc:sldMk cId="2059116634" sldId="286"/>
            <ac:spMk id="101" creationId="{07688391-CAB8-414A-9FC5-D166658B12BB}"/>
          </ac:spMkLst>
        </pc:spChg>
        <pc:spChg chg="mod">
          <ac:chgData name="Justina Ojom" userId="cbdaed7d-8d45-4372-a16a-f3f8900c2f45" providerId="ADAL" clId="{0504AD2B-63C0-4C60-9F39-84F274FCFAC5}" dt="2023-02-24T08:41:53.983" v="3541" actId="207"/>
          <ac:spMkLst>
            <pc:docMk/>
            <pc:sldMk cId="2059116634" sldId="286"/>
            <ac:spMk id="102" creationId="{3EE64BE3-B9C1-4609-9795-06557EE8CB66}"/>
          </ac:spMkLst>
        </pc:spChg>
        <pc:spChg chg="mod">
          <ac:chgData name="Justina Ojom" userId="cbdaed7d-8d45-4372-a16a-f3f8900c2f45" providerId="ADAL" clId="{0504AD2B-63C0-4C60-9F39-84F274FCFAC5}" dt="2023-02-24T08:41:53.983" v="3541" actId="207"/>
          <ac:spMkLst>
            <pc:docMk/>
            <pc:sldMk cId="2059116634" sldId="286"/>
            <ac:spMk id="104" creationId="{AD439180-C1A0-4C5B-8117-CAC810D65901}"/>
          </ac:spMkLst>
        </pc:spChg>
        <pc:spChg chg="mod">
          <ac:chgData name="Justina Ojom" userId="cbdaed7d-8d45-4372-a16a-f3f8900c2f45" providerId="ADAL" clId="{0504AD2B-63C0-4C60-9F39-84F274FCFAC5}" dt="2023-02-24T08:41:53.983" v="3541" actId="207"/>
          <ac:spMkLst>
            <pc:docMk/>
            <pc:sldMk cId="2059116634" sldId="286"/>
            <ac:spMk id="105" creationId="{490B564A-D539-4F6F-835A-9BF1F558F8B6}"/>
          </ac:spMkLst>
        </pc:spChg>
        <pc:spChg chg="mod">
          <ac:chgData name="Justina Ojom" userId="cbdaed7d-8d45-4372-a16a-f3f8900c2f45" providerId="ADAL" clId="{0504AD2B-63C0-4C60-9F39-84F274FCFAC5}" dt="2023-02-24T08:41:53.983" v="3541" actId="207"/>
          <ac:spMkLst>
            <pc:docMk/>
            <pc:sldMk cId="2059116634" sldId="286"/>
            <ac:spMk id="106" creationId="{C8101BA2-C5A1-4939-9FAA-6D762920E731}"/>
          </ac:spMkLst>
        </pc:spChg>
        <pc:spChg chg="mod">
          <ac:chgData name="Justina Ojom" userId="cbdaed7d-8d45-4372-a16a-f3f8900c2f45" providerId="ADAL" clId="{0504AD2B-63C0-4C60-9F39-84F274FCFAC5}" dt="2023-02-24T08:41:53.983" v="3541" actId="207"/>
          <ac:spMkLst>
            <pc:docMk/>
            <pc:sldMk cId="2059116634" sldId="286"/>
            <ac:spMk id="107" creationId="{F785BCBD-B43A-4189-A86D-4466B38CDC2F}"/>
          </ac:spMkLst>
        </pc:spChg>
        <pc:spChg chg="mod">
          <ac:chgData name="Justina Ojom" userId="cbdaed7d-8d45-4372-a16a-f3f8900c2f45" providerId="ADAL" clId="{0504AD2B-63C0-4C60-9F39-84F274FCFAC5}" dt="2023-02-24T08:41:53.983" v="3541" actId="207"/>
          <ac:spMkLst>
            <pc:docMk/>
            <pc:sldMk cId="2059116634" sldId="286"/>
            <ac:spMk id="108" creationId="{486F87FA-2B6F-4FA0-A474-D3F04F6ED900}"/>
          </ac:spMkLst>
        </pc:spChg>
        <pc:spChg chg="mod">
          <ac:chgData name="Justina Ojom" userId="cbdaed7d-8d45-4372-a16a-f3f8900c2f45" providerId="ADAL" clId="{0504AD2B-63C0-4C60-9F39-84F274FCFAC5}" dt="2023-02-24T08:41:53.983" v="3541" actId="207"/>
          <ac:spMkLst>
            <pc:docMk/>
            <pc:sldMk cId="2059116634" sldId="286"/>
            <ac:spMk id="109" creationId="{F60189A1-417E-4B06-8472-BA387988122C}"/>
          </ac:spMkLst>
        </pc:spChg>
        <pc:spChg chg="mod">
          <ac:chgData name="Justina Ojom" userId="cbdaed7d-8d45-4372-a16a-f3f8900c2f45" providerId="ADAL" clId="{0504AD2B-63C0-4C60-9F39-84F274FCFAC5}" dt="2023-02-24T08:41:53.983" v="3541" actId="207"/>
          <ac:spMkLst>
            <pc:docMk/>
            <pc:sldMk cId="2059116634" sldId="286"/>
            <ac:spMk id="111" creationId="{613A5138-AFE8-4096-97E3-A3B1EE5D1F3E}"/>
          </ac:spMkLst>
        </pc:spChg>
        <pc:spChg chg="mod">
          <ac:chgData name="Justina Ojom" userId="cbdaed7d-8d45-4372-a16a-f3f8900c2f45" providerId="ADAL" clId="{0504AD2B-63C0-4C60-9F39-84F274FCFAC5}" dt="2023-02-24T08:41:53.983" v="3541" actId="207"/>
          <ac:spMkLst>
            <pc:docMk/>
            <pc:sldMk cId="2059116634" sldId="286"/>
            <ac:spMk id="112" creationId="{545DC97C-BC50-4984-8E6C-22C826F859FD}"/>
          </ac:spMkLst>
        </pc:spChg>
        <pc:spChg chg="mod">
          <ac:chgData name="Justina Ojom" userId="cbdaed7d-8d45-4372-a16a-f3f8900c2f45" providerId="ADAL" clId="{0504AD2B-63C0-4C60-9F39-84F274FCFAC5}" dt="2023-02-24T08:41:53.983" v="3541" actId="207"/>
          <ac:spMkLst>
            <pc:docMk/>
            <pc:sldMk cId="2059116634" sldId="286"/>
            <ac:spMk id="113" creationId="{50250BB6-1148-44BB-BED3-81830E9CC24C}"/>
          </ac:spMkLst>
        </pc:spChg>
        <pc:spChg chg="mod">
          <ac:chgData name="Justina Ojom" userId="cbdaed7d-8d45-4372-a16a-f3f8900c2f45" providerId="ADAL" clId="{0504AD2B-63C0-4C60-9F39-84F274FCFAC5}" dt="2023-02-24T08:41:53.983" v="3541" actId="207"/>
          <ac:spMkLst>
            <pc:docMk/>
            <pc:sldMk cId="2059116634" sldId="286"/>
            <ac:spMk id="114" creationId="{926334D1-B59D-488F-82D7-8DC70A43C5DA}"/>
          </ac:spMkLst>
        </pc:spChg>
        <pc:spChg chg="mod">
          <ac:chgData name="Justina Ojom" userId="cbdaed7d-8d45-4372-a16a-f3f8900c2f45" providerId="ADAL" clId="{0504AD2B-63C0-4C60-9F39-84F274FCFAC5}" dt="2023-02-24T08:40:46.574" v="3530" actId="1076"/>
          <ac:spMkLst>
            <pc:docMk/>
            <pc:sldMk cId="2059116634" sldId="286"/>
            <ac:spMk id="138" creationId="{5D1A3E72-3323-4EC8-862E-F60E899565A1}"/>
          </ac:spMkLst>
        </pc:spChg>
        <pc:spChg chg="mod">
          <ac:chgData name="Justina Ojom" userId="cbdaed7d-8d45-4372-a16a-f3f8900c2f45" providerId="ADAL" clId="{0504AD2B-63C0-4C60-9F39-84F274FCFAC5}" dt="2023-02-24T08:41:53.983" v="3541" actId="207"/>
          <ac:spMkLst>
            <pc:docMk/>
            <pc:sldMk cId="2059116634" sldId="286"/>
            <ac:spMk id="140" creationId="{B3749F54-D325-45BF-A1C3-CF5E710F15B4}"/>
          </ac:spMkLst>
        </pc:spChg>
        <pc:spChg chg="mod">
          <ac:chgData name="Justina Ojom" userId="cbdaed7d-8d45-4372-a16a-f3f8900c2f45" providerId="ADAL" clId="{0504AD2B-63C0-4C60-9F39-84F274FCFAC5}" dt="2023-02-24T08:41:53.983" v="3541" actId="207"/>
          <ac:spMkLst>
            <pc:docMk/>
            <pc:sldMk cId="2059116634" sldId="286"/>
            <ac:spMk id="152" creationId="{61FF502F-CA87-44A8-B116-545395D3A44F}"/>
          </ac:spMkLst>
        </pc:spChg>
        <pc:spChg chg="mod">
          <ac:chgData name="Justina Ojom" userId="cbdaed7d-8d45-4372-a16a-f3f8900c2f45" providerId="ADAL" clId="{0504AD2B-63C0-4C60-9F39-84F274FCFAC5}" dt="2023-02-24T08:41:53.983" v="3541" actId="207"/>
          <ac:spMkLst>
            <pc:docMk/>
            <pc:sldMk cId="2059116634" sldId="286"/>
            <ac:spMk id="155" creationId="{D3134703-8359-4F78-B9C6-A98A67A1833C}"/>
          </ac:spMkLst>
        </pc:spChg>
        <pc:spChg chg="mod">
          <ac:chgData name="Justina Ojom" userId="cbdaed7d-8d45-4372-a16a-f3f8900c2f45" providerId="ADAL" clId="{0504AD2B-63C0-4C60-9F39-84F274FCFAC5}" dt="2023-02-24T08:41:53.983" v="3541" actId="207"/>
          <ac:spMkLst>
            <pc:docMk/>
            <pc:sldMk cId="2059116634" sldId="286"/>
            <ac:spMk id="156" creationId="{A67C2ED3-A3C8-4681-9222-56671B3B0C23}"/>
          </ac:spMkLst>
        </pc:spChg>
        <pc:spChg chg="mod">
          <ac:chgData name="Justina Ojom" userId="cbdaed7d-8d45-4372-a16a-f3f8900c2f45" providerId="ADAL" clId="{0504AD2B-63C0-4C60-9F39-84F274FCFAC5}" dt="2023-02-24T08:42:03.371" v="3544" actId="207"/>
          <ac:spMkLst>
            <pc:docMk/>
            <pc:sldMk cId="2059116634" sldId="286"/>
            <ac:spMk id="158" creationId="{7A74D8DE-A43C-4B94-A7D9-2E46394CE0DE}"/>
          </ac:spMkLst>
        </pc:spChg>
        <pc:spChg chg="del">
          <ac:chgData name="Justina Ojom" userId="cbdaed7d-8d45-4372-a16a-f3f8900c2f45" providerId="ADAL" clId="{0504AD2B-63C0-4C60-9F39-84F274FCFAC5}" dt="2023-02-24T08:40:26.671" v="3522" actId="478"/>
          <ac:spMkLst>
            <pc:docMk/>
            <pc:sldMk cId="2059116634" sldId="286"/>
            <ac:spMk id="166" creationId="{E5196867-EF8B-459D-8F5E-B1547B54C224}"/>
          </ac:spMkLst>
        </pc:spChg>
        <pc:spChg chg="mod">
          <ac:chgData name="Justina Ojom" userId="cbdaed7d-8d45-4372-a16a-f3f8900c2f45" providerId="ADAL" clId="{0504AD2B-63C0-4C60-9F39-84F274FCFAC5}" dt="2023-02-24T08:41:08.307" v="3534" actId="207"/>
          <ac:spMkLst>
            <pc:docMk/>
            <pc:sldMk cId="2059116634" sldId="286"/>
            <ac:spMk id="169" creationId="{0B165B83-5608-42D5-8CEA-EAC4A13F2C9D}"/>
          </ac:spMkLst>
        </pc:spChg>
        <pc:spChg chg="mod">
          <ac:chgData name="Justina Ojom" userId="cbdaed7d-8d45-4372-a16a-f3f8900c2f45" providerId="ADAL" clId="{0504AD2B-63C0-4C60-9F39-84F274FCFAC5}" dt="2023-02-24T08:41:08.307" v="3534" actId="207"/>
          <ac:spMkLst>
            <pc:docMk/>
            <pc:sldMk cId="2059116634" sldId="286"/>
            <ac:spMk id="170" creationId="{7EA39C60-5078-483E-80A0-1EFA5359AEF7}"/>
          </ac:spMkLst>
        </pc:spChg>
        <pc:spChg chg="mod">
          <ac:chgData name="Justina Ojom" userId="cbdaed7d-8d45-4372-a16a-f3f8900c2f45" providerId="ADAL" clId="{0504AD2B-63C0-4C60-9F39-84F274FCFAC5}" dt="2023-02-24T08:41:08.307" v="3534" actId="207"/>
          <ac:spMkLst>
            <pc:docMk/>
            <pc:sldMk cId="2059116634" sldId="286"/>
            <ac:spMk id="171" creationId="{603A9E26-DFE8-4974-8F7A-4A1890FD2855}"/>
          </ac:spMkLst>
        </pc:spChg>
        <pc:spChg chg="mod">
          <ac:chgData name="Justina Ojom" userId="cbdaed7d-8d45-4372-a16a-f3f8900c2f45" providerId="ADAL" clId="{0504AD2B-63C0-4C60-9F39-84F274FCFAC5}" dt="2023-02-24T08:41:12.845" v="3535" actId="207"/>
          <ac:spMkLst>
            <pc:docMk/>
            <pc:sldMk cId="2059116634" sldId="286"/>
            <ac:spMk id="172" creationId="{B9F57FEC-8BE1-4433-B6C9-F320F5A55A06}"/>
          </ac:spMkLst>
        </pc:spChg>
        <pc:spChg chg="mod">
          <ac:chgData name="Justina Ojom" userId="cbdaed7d-8d45-4372-a16a-f3f8900c2f45" providerId="ADAL" clId="{0504AD2B-63C0-4C60-9F39-84F274FCFAC5}" dt="2023-02-24T08:41:08.307" v="3534" actId="207"/>
          <ac:spMkLst>
            <pc:docMk/>
            <pc:sldMk cId="2059116634" sldId="286"/>
            <ac:spMk id="173" creationId="{CC6B42A6-7090-4C71-A238-CE1881D48748}"/>
          </ac:spMkLst>
        </pc:spChg>
        <pc:spChg chg="mod">
          <ac:chgData name="Justina Ojom" userId="cbdaed7d-8d45-4372-a16a-f3f8900c2f45" providerId="ADAL" clId="{0504AD2B-63C0-4C60-9F39-84F274FCFAC5}" dt="2023-02-24T08:41:53.983" v="3541" actId="207"/>
          <ac:spMkLst>
            <pc:docMk/>
            <pc:sldMk cId="2059116634" sldId="286"/>
            <ac:spMk id="183" creationId="{79C3B848-1BB8-4D1A-9A18-D2740EE9F5AB}"/>
          </ac:spMkLst>
        </pc:spChg>
        <pc:spChg chg="mod">
          <ac:chgData name="Justina Ojom" userId="cbdaed7d-8d45-4372-a16a-f3f8900c2f45" providerId="ADAL" clId="{0504AD2B-63C0-4C60-9F39-84F274FCFAC5}" dt="2023-02-24T08:41:53.983" v="3541" actId="207"/>
          <ac:spMkLst>
            <pc:docMk/>
            <pc:sldMk cId="2059116634" sldId="286"/>
            <ac:spMk id="184" creationId="{9B99ABC9-271F-4792-BA77-73D12DBACF20}"/>
          </ac:spMkLst>
        </pc:spChg>
        <pc:spChg chg="mod">
          <ac:chgData name="Justina Ojom" userId="cbdaed7d-8d45-4372-a16a-f3f8900c2f45" providerId="ADAL" clId="{0504AD2B-63C0-4C60-9F39-84F274FCFAC5}" dt="2023-02-24T08:41:53.983" v="3541" actId="207"/>
          <ac:spMkLst>
            <pc:docMk/>
            <pc:sldMk cId="2059116634" sldId="286"/>
            <ac:spMk id="185" creationId="{BF06670E-CFD1-47FF-A486-65A39FA02E3A}"/>
          </ac:spMkLst>
        </pc:spChg>
        <pc:spChg chg="mod">
          <ac:chgData name="Justina Ojom" userId="cbdaed7d-8d45-4372-a16a-f3f8900c2f45" providerId="ADAL" clId="{0504AD2B-63C0-4C60-9F39-84F274FCFAC5}" dt="2023-02-24T08:41:57.284" v="3542" actId="207"/>
          <ac:spMkLst>
            <pc:docMk/>
            <pc:sldMk cId="2059116634" sldId="286"/>
            <ac:spMk id="186" creationId="{1B87B159-5859-4517-B182-3A56B244B238}"/>
          </ac:spMkLst>
        </pc:spChg>
        <pc:spChg chg="mod">
          <ac:chgData name="Justina Ojom" userId="cbdaed7d-8d45-4372-a16a-f3f8900c2f45" providerId="ADAL" clId="{0504AD2B-63C0-4C60-9F39-84F274FCFAC5}" dt="2023-02-24T08:41:53.983" v="3541" actId="207"/>
          <ac:spMkLst>
            <pc:docMk/>
            <pc:sldMk cId="2059116634" sldId="286"/>
            <ac:spMk id="187" creationId="{4A3623C6-6E49-4D2D-887A-50583EE3ABB5}"/>
          </ac:spMkLst>
        </pc:spChg>
        <pc:spChg chg="mod">
          <ac:chgData name="Justina Ojom" userId="cbdaed7d-8d45-4372-a16a-f3f8900c2f45" providerId="ADAL" clId="{0504AD2B-63C0-4C60-9F39-84F274FCFAC5}" dt="2023-02-24T08:42:00.286" v="3543" actId="207"/>
          <ac:spMkLst>
            <pc:docMk/>
            <pc:sldMk cId="2059116634" sldId="286"/>
            <ac:spMk id="192" creationId="{2055DAB2-722A-4EEB-A168-9B12BAEFC111}"/>
          </ac:spMkLst>
        </pc:spChg>
        <pc:spChg chg="mod">
          <ac:chgData name="Justina Ojom" userId="cbdaed7d-8d45-4372-a16a-f3f8900c2f45" providerId="ADAL" clId="{0504AD2B-63C0-4C60-9F39-84F274FCFAC5}" dt="2023-02-24T08:41:45.125" v="3540" actId="208"/>
          <ac:spMkLst>
            <pc:docMk/>
            <pc:sldMk cId="2059116634" sldId="286"/>
            <ac:spMk id="201" creationId="{39D7C0D4-3598-4E58-93F3-69270337D823}"/>
          </ac:spMkLst>
        </pc:spChg>
        <pc:spChg chg="mod">
          <ac:chgData name="Justina Ojom" userId="cbdaed7d-8d45-4372-a16a-f3f8900c2f45" providerId="ADAL" clId="{0504AD2B-63C0-4C60-9F39-84F274FCFAC5}" dt="2023-02-24T08:40:30.695" v="3524" actId="1076"/>
          <ac:spMkLst>
            <pc:docMk/>
            <pc:sldMk cId="2059116634" sldId="286"/>
            <ac:spMk id="202" creationId="{59241090-E252-4F6B-B65C-25EB367CEBC0}"/>
          </ac:spMkLst>
        </pc:spChg>
        <pc:grpChg chg="mod">
          <ac:chgData name="Justina Ojom" userId="cbdaed7d-8d45-4372-a16a-f3f8900c2f45" providerId="ADAL" clId="{0504AD2B-63C0-4C60-9F39-84F274FCFAC5}" dt="2023-02-24T08:41:08.307" v="3534" actId="207"/>
          <ac:grpSpMkLst>
            <pc:docMk/>
            <pc:sldMk cId="2059116634" sldId="286"/>
            <ac:grpSpMk id="3" creationId="{5C0F1BFB-D269-4A16-8C9E-D45A408CA2D7}"/>
          </ac:grpSpMkLst>
        </pc:grpChg>
        <pc:grpChg chg="mod">
          <ac:chgData name="Justina Ojom" userId="cbdaed7d-8d45-4372-a16a-f3f8900c2f45" providerId="ADAL" clId="{0504AD2B-63C0-4C60-9F39-84F274FCFAC5}" dt="2023-02-24T08:40:30.695" v="3524" actId="1076"/>
          <ac:grpSpMkLst>
            <pc:docMk/>
            <pc:sldMk cId="2059116634" sldId="286"/>
            <ac:grpSpMk id="8" creationId="{BEE16D27-0E07-40C8-91C3-719393016416}"/>
          </ac:grpSpMkLst>
        </pc:grpChg>
        <pc:grpChg chg="mod">
          <ac:chgData name="Justina Ojom" userId="cbdaed7d-8d45-4372-a16a-f3f8900c2f45" providerId="ADAL" clId="{0504AD2B-63C0-4C60-9F39-84F274FCFAC5}" dt="2023-02-24T08:40:30.695" v="3524" actId="1076"/>
          <ac:grpSpMkLst>
            <pc:docMk/>
            <pc:sldMk cId="2059116634" sldId="286"/>
            <ac:grpSpMk id="9" creationId="{9A0ECA0D-7684-49C1-B100-6734BB11B1BA}"/>
          </ac:grpSpMkLst>
        </pc:grpChg>
        <pc:grpChg chg="mod">
          <ac:chgData name="Justina Ojom" userId="cbdaed7d-8d45-4372-a16a-f3f8900c2f45" providerId="ADAL" clId="{0504AD2B-63C0-4C60-9F39-84F274FCFAC5}" dt="2023-02-24T08:41:08.307" v="3534" actId="207"/>
          <ac:grpSpMkLst>
            <pc:docMk/>
            <pc:sldMk cId="2059116634" sldId="286"/>
            <ac:grpSpMk id="28" creationId="{A510C2A9-5235-4AA3-A48E-26861EA9C8A9}"/>
          </ac:grpSpMkLst>
        </pc:grpChg>
        <pc:grpChg chg="mod">
          <ac:chgData name="Justina Ojom" userId="cbdaed7d-8d45-4372-a16a-f3f8900c2f45" providerId="ADAL" clId="{0504AD2B-63C0-4C60-9F39-84F274FCFAC5}" dt="2023-02-24T08:41:08.307" v="3534" actId="207"/>
          <ac:grpSpMkLst>
            <pc:docMk/>
            <pc:sldMk cId="2059116634" sldId="286"/>
            <ac:grpSpMk id="33" creationId="{D60BB19A-70A3-4FA0-9B32-F88229927D2A}"/>
          </ac:grpSpMkLst>
        </pc:grpChg>
        <pc:grpChg chg="mod">
          <ac:chgData name="Justina Ojom" userId="cbdaed7d-8d45-4372-a16a-f3f8900c2f45" providerId="ADAL" clId="{0504AD2B-63C0-4C60-9F39-84F274FCFAC5}" dt="2023-02-24T08:40:30.695" v="3524" actId="1076"/>
          <ac:grpSpMkLst>
            <pc:docMk/>
            <pc:sldMk cId="2059116634" sldId="286"/>
            <ac:grpSpMk id="72" creationId="{72F11E82-9473-4F45-A2DF-DC85BC894914}"/>
          </ac:grpSpMkLst>
        </pc:grpChg>
        <pc:grpChg chg="mod">
          <ac:chgData name="Justina Ojom" userId="cbdaed7d-8d45-4372-a16a-f3f8900c2f45" providerId="ADAL" clId="{0504AD2B-63C0-4C60-9F39-84F274FCFAC5}" dt="2023-02-24T08:40:30.695" v="3524" actId="1076"/>
          <ac:grpSpMkLst>
            <pc:docMk/>
            <pc:sldMk cId="2059116634" sldId="286"/>
            <ac:grpSpMk id="93" creationId="{844B21C8-24AD-4D62-AFDC-30ABC64D1E39}"/>
          </ac:grpSpMkLst>
        </pc:grpChg>
        <pc:grpChg chg="mod">
          <ac:chgData name="Justina Ojom" userId="cbdaed7d-8d45-4372-a16a-f3f8900c2f45" providerId="ADAL" clId="{0504AD2B-63C0-4C60-9F39-84F274FCFAC5}" dt="2023-02-24T08:41:53.983" v="3541" actId="207"/>
          <ac:grpSpMkLst>
            <pc:docMk/>
            <pc:sldMk cId="2059116634" sldId="286"/>
            <ac:grpSpMk id="100" creationId="{41C6EC32-0718-4B8F-9CCB-BC81DD6B02D9}"/>
          </ac:grpSpMkLst>
        </pc:grpChg>
        <pc:grpChg chg="mod">
          <ac:chgData name="Justina Ojom" userId="cbdaed7d-8d45-4372-a16a-f3f8900c2f45" providerId="ADAL" clId="{0504AD2B-63C0-4C60-9F39-84F274FCFAC5}" dt="2023-02-24T08:41:53.983" v="3541" actId="207"/>
          <ac:grpSpMkLst>
            <pc:docMk/>
            <pc:sldMk cId="2059116634" sldId="286"/>
            <ac:grpSpMk id="103" creationId="{8BBADDEF-764B-49F4-BD63-87430C56D1B1}"/>
          </ac:grpSpMkLst>
        </pc:grpChg>
        <pc:grpChg chg="mod">
          <ac:chgData name="Justina Ojom" userId="cbdaed7d-8d45-4372-a16a-f3f8900c2f45" providerId="ADAL" clId="{0504AD2B-63C0-4C60-9F39-84F274FCFAC5}" dt="2023-02-24T08:40:46.574" v="3530" actId="1076"/>
          <ac:grpSpMkLst>
            <pc:docMk/>
            <pc:sldMk cId="2059116634" sldId="286"/>
            <ac:grpSpMk id="135" creationId="{F0FD0008-66D3-4836-9770-A3F22638C2F0}"/>
          </ac:grpSpMkLst>
        </pc:grpChg>
        <pc:grpChg chg="mod">
          <ac:chgData name="Justina Ojom" userId="cbdaed7d-8d45-4372-a16a-f3f8900c2f45" providerId="ADAL" clId="{0504AD2B-63C0-4C60-9F39-84F274FCFAC5}" dt="2023-02-24T08:41:53.983" v="3541" actId="207"/>
          <ac:grpSpMkLst>
            <pc:docMk/>
            <pc:sldMk cId="2059116634" sldId="286"/>
            <ac:grpSpMk id="154" creationId="{E2C05E80-ED15-471E-8475-BC25666B8F5E}"/>
          </ac:grpSpMkLst>
        </pc:grpChg>
        <pc:grpChg chg="mod">
          <ac:chgData name="Justina Ojom" userId="cbdaed7d-8d45-4372-a16a-f3f8900c2f45" providerId="ADAL" clId="{0504AD2B-63C0-4C60-9F39-84F274FCFAC5}" dt="2023-02-24T08:40:46.574" v="3530" actId="1076"/>
          <ac:grpSpMkLst>
            <pc:docMk/>
            <pc:sldMk cId="2059116634" sldId="286"/>
            <ac:grpSpMk id="157" creationId="{D46A1EFC-885A-4E8D-9D5F-112FFFE7F090}"/>
          </ac:grpSpMkLst>
        </pc:grpChg>
        <pc:grpChg chg="mod">
          <ac:chgData name="Justina Ojom" userId="cbdaed7d-8d45-4372-a16a-f3f8900c2f45" providerId="ADAL" clId="{0504AD2B-63C0-4C60-9F39-84F274FCFAC5}" dt="2023-02-24T08:41:08.307" v="3534" actId="207"/>
          <ac:grpSpMkLst>
            <pc:docMk/>
            <pc:sldMk cId="2059116634" sldId="286"/>
            <ac:grpSpMk id="168" creationId="{A67325B8-2415-4C08-8EDC-0A0C846B52B5}"/>
          </ac:grpSpMkLst>
        </pc:grpChg>
        <pc:grpChg chg="mod">
          <ac:chgData name="Justina Ojom" userId="cbdaed7d-8d45-4372-a16a-f3f8900c2f45" providerId="ADAL" clId="{0504AD2B-63C0-4C60-9F39-84F274FCFAC5}" dt="2023-02-24T08:41:53.983" v="3541" actId="207"/>
          <ac:grpSpMkLst>
            <pc:docMk/>
            <pc:sldMk cId="2059116634" sldId="286"/>
            <ac:grpSpMk id="182" creationId="{5C7A323E-7E3F-437B-86C7-501F954EDC9E}"/>
          </ac:grpSpMkLst>
        </pc:grpChg>
        <pc:grpChg chg="mod">
          <ac:chgData name="Justina Ojom" userId="cbdaed7d-8d45-4372-a16a-f3f8900c2f45" providerId="ADAL" clId="{0504AD2B-63C0-4C60-9F39-84F274FCFAC5}" dt="2023-02-24T08:40:46.574" v="3530" actId="1076"/>
          <ac:grpSpMkLst>
            <pc:docMk/>
            <pc:sldMk cId="2059116634" sldId="286"/>
            <ac:grpSpMk id="188" creationId="{3B6988FB-F064-4605-9E11-C74B8925799B}"/>
          </ac:grpSpMkLst>
        </pc:grpChg>
        <pc:cxnChg chg="mod">
          <ac:chgData name="Justina Ojom" userId="cbdaed7d-8d45-4372-a16a-f3f8900c2f45" providerId="ADAL" clId="{0504AD2B-63C0-4C60-9F39-84F274FCFAC5}" dt="2023-02-24T08:41:45.125" v="3540" actId="208"/>
          <ac:cxnSpMkLst>
            <pc:docMk/>
            <pc:sldMk cId="2059116634" sldId="286"/>
            <ac:cxnSpMk id="195" creationId="{D1471B88-404C-4A10-8F10-A0506CBF8A14}"/>
          </ac:cxnSpMkLst>
        </pc:cxnChg>
      </pc:sldChg>
      <pc:sldChg chg="addSp delSp modSp mod modClrScheme chgLayout">
        <pc:chgData name="Justina Ojom" userId="cbdaed7d-8d45-4372-a16a-f3f8900c2f45" providerId="ADAL" clId="{0504AD2B-63C0-4C60-9F39-84F274FCFAC5}" dt="2023-03-03T16:21:02.684" v="9705" actId="20577"/>
        <pc:sldMkLst>
          <pc:docMk/>
          <pc:sldMk cId="3873793298" sldId="288"/>
        </pc:sldMkLst>
        <pc:spChg chg="del mod">
          <ac:chgData name="Justina Ojom" userId="cbdaed7d-8d45-4372-a16a-f3f8900c2f45" providerId="ADAL" clId="{0504AD2B-63C0-4C60-9F39-84F274FCFAC5}" dt="2023-03-03T15:37:37.950" v="8923" actId="478"/>
          <ac:spMkLst>
            <pc:docMk/>
            <pc:sldMk cId="3873793298" sldId="288"/>
            <ac:spMk id="2" creationId="{00000000-0000-0000-0000-000000000000}"/>
          </ac:spMkLst>
        </pc:spChg>
        <pc:spChg chg="del">
          <ac:chgData name="Justina Ojom" userId="cbdaed7d-8d45-4372-a16a-f3f8900c2f45" providerId="ADAL" clId="{0504AD2B-63C0-4C60-9F39-84F274FCFAC5}" dt="2023-03-03T15:35:57.653" v="8882" actId="478"/>
          <ac:spMkLst>
            <pc:docMk/>
            <pc:sldMk cId="3873793298" sldId="288"/>
            <ac:spMk id="3" creationId="{00000000-0000-0000-0000-000000000000}"/>
          </ac:spMkLst>
        </pc:spChg>
        <pc:spChg chg="del mod">
          <ac:chgData name="Justina Ojom" userId="cbdaed7d-8d45-4372-a16a-f3f8900c2f45" providerId="ADAL" clId="{0504AD2B-63C0-4C60-9F39-84F274FCFAC5}" dt="2023-03-03T15:38:32.894" v="8941" actId="478"/>
          <ac:spMkLst>
            <pc:docMk/>
            <pc:sldMk cId="3873793298" sldId="288"/>
            <ac:spMk id="4" creationId="{00000000-0000-0000-0000-000000000000}"/>
          </ac:spMkLst>
        </pc:spChg>
        <pc:spChg chg="add mod">
          <ac:chgData name="Justina Ojom" userId="cbdaed7d-8d45-4372-a16a-f3f8900c2f45" providerId="ADAL" clId="{0504AD2B-63C0-4C60-9F39-84F274FCFAC5}" dt="2023-03-03T15:38:20.524" v="8936" actId="164"/>
          <ac:spMkLst>
            <pc:docMk/>
            <pc:sldMk cId="3873793298" sldId="288"/>
            <ac:spMk id="5" creationId="{4752806F-0AB2-00D0-16B5-4C25886E8EA4}"/>
          </ac:spMkLst>
        </pc:spChg>
        <pc:spChg chg="add mod">
          <ac:chgData name="Justina Ojom" userId="cbdaed7d-8d45-4372-a16a-f3f8900c2f45" providerId="ADAL" clId="{0504AD2B-63C0-4C60-9F39-84F274FCFAC5}" dt="2023-03-03T16:20:55.311" v="9702" actId="20577"/>
          <ac:spMkLst>
            <pc:docMk/>
            <pc:sldMk cId="3873793298" sldId="288"/>
            <ac:spMk id="6" creationId="{2554EE7D-4FBF-1BD2-D81A-E1D367FD9D50}"/>
          </ac:spMkLst>
        </pc:spChg>
        <pc:spChg chg="del mod">
          <ac:chgData name="Justina Ojom" userId="cbdaed7d-8d45-4372-a16a-f3f8900c2f45" providerId="ADAL" clId="{0504AD2B-63C0-4C60-9F39-84F274FCFAC5}" dt="2023-03-03T15:38:32.894" v="8941" actId="478"/>
          <ac:spMkLst>
            <pc:docMk/>
            <pc:sldMk cId="3873793298" sldId="288"/>
            <ac:spMk id="7" creationId="{00000000-0000-0000-0000-000000000000}"/>
          </ac:spMkLst>
        </pc:spChg>
        <pc:spChg chg="del mod">
          <ac:chgData name="Justina Ojom" userId="cbdaed7d-8d45-4372-a16a-f3f8900c2f45" providerId="ADAL" clId="{0504AD2B-63C0-4C60-9F39-84F274FCFAC5}" dt="2023-03-03T15:38:32.894" v="8941" actId="478"/>
          <ac:spMkLst>
            <pc:docMk/>
            <pc:sldMk cId="3873793298" sldId="288"/>
            <ac:spMk id="8" creationId="{00000000-0000-0000-0000-000000000000}"/>
          </ac:spMkLst>
        </pc:spChg>
        <pc:spChg chg="del mod">
          <ac:chgData name="Justina Ojom" userId="cbdaed7d-8d45-4372-a16a-f3f8900c2f45" providerId="ADAL" clId="{0504AD2B-63C0-4C60-9F39-84F274FCFAC5}" dt="2023-03-03T15:38:32.894" v="8941" actId="478"/>
          <ac:spMkLst>
            <pc:docMk/>
            <pc:sldMk cId="3873793298" sldId="288"/>
            <ac:spMk id="9" creationId="{00000000-0000-0000-0000-000000000000}"/>
          </ac:spMkLst>
        </pc:spChg>
        <pc:spChg chg="add mod">
          <ac:chgData name="Justina Ojom" userId="cbdaed7d-8d45-4372-a16a-f3f8900c2f45" providerId="ADAL" clId="{0504AD2B-63C0-4C60-9F39-84F274FCFAC5}" dt="2023-03-03T15:38:23.479" v="8937" actId="164"/>
          <ac:spMkLst>
            <pc:docMk/>
            <pc:sldMk cId="3873793298" sldId="288"/>
            <ac:spMk id="10" creationId="{EF51E229-04BB-24DA-D5CA-0FDD28A701E1}"/>
          </ac:spMkLst>
        </pc:spChg>
        <pc:spChg chg="del mod">
          <ac:chgData name="Justina Ojom" userId="cbdaed7d-8d45-4372-a16a-f3f8900c2f45" providerId="ADAL" clId="{0504AD2B-63C0-4C60-9F39-84F274FCFAC5}" dt="2023-03-03T15:38:32.894" v="8941" actId="478"/>
          <ac:spMkLst>
            <pc:docMk/>
            <pc:sldMk cId="3873793298" sldId="288"/>
            <ac:spMk id="11" creationId="{00000000-0000-0000-0000-000000000000}"/>
          </ac:spMkLst>
        </pc:spChg>
        <pc:spChg chg="del mod">
          <ac:chgData name="Justina Ojom" userId="cbdaed7d-8d45-4372-a16a-f3f8900c2f45" providerId="ADAL" clId="{0504AD2B-63C0-4C60-9F39-84F274FCFAC5}" dt="2023-03-03T15:38:32.894" v="8941" actId="478"/>
          <ac:spMkLst>
            <pc:docMk/>
            <pc:sldMk cId="3873793298" sldId="288"/>
            <ac:spMk id="12" creationId="{00000000-0000-0000-0000-000000000000}"/>
          </ac:spMkLst>
        </pc:spChg>
        <pc:spChg chg="del mod">
          <ac:chgData name="Justina Ojom" userId="cbdaed7d-8d45-4372-a16a-f3f8900c2f45" providerId="ADAL" clId="{0504AD2B-63C0-4C60-9F39-84F274FCFAC5}" dt="2023-03-03T15:38:32.894" v="8941" actId="478"/>
          <ac:spMkLst>
            <pc:docMk/>
            <pc:sldMk cId="3873793298" sldId="288"/>
            <ac:spMk id="13" creationId="{00000000-0000-0000-0000-000000000000}"/>
          </ac:spMkLst>
        </pc:spChg>
        <pc:spChg chg="add mod">
          <ac:chgData name="Justina Ojom" userId="cbdaed7d-8d45-4372-a16a-f3f8900c2f45" providerId="ADAL" clId="{0504AD2B-63C0-4C60-9F39-84F274FCFAC5}" dt="2023-03-03T16:21:02.684" v="9705" actId="20577"/>
          <ac:spMkLst>
            <pc:docMk/>
            <pc:sldMk cId="3873793298" sldId="288"/>
            <ac:spMk id="14" creationId="{B9A54F79-9002-25FD-9D41-7FC4954F736B}"/>
          </ac:spMkLst>
        </pc:spChg>
        <pc:spChg chg="del">
          <ac:chgData name="Justina Ojom" userId="cbdaed7d-8d45-4372-a16a-f3f8900c2f45" providerId="ADAL" clId="{0504AD2B-63C0-4C60-9F39-84F274FCFAC5}" dt="2023-03-03T15:35:57.653" v="8882" actId="478"/>
          <ac:spMkLst>
            <pc:docMk/>
            <pc:sldMk cId="3873793298" sldId="288"/>
            <ac:spMk id="15" creationId="{00000000-0000-0000-0000-000000000000}"/>
          </ac:spMkLst>
        </pc:spChg>
        <pc:spChg chg="del">
          <ac:chgData name="Justina Ojom" userId="cbdaed7d-8d45-4372-a16a-f3f8900c2f45" providerId="ADAL" clId="{0504AD2B-63C0-4C60-9F39-84F274FCFAC5}" dt="2023-03-03T15:35:57.653" v="8882" actId="478"/>
          <ac:spMkLst>
            <pc:docMk/>
            <pc:sldMk cId="3873793298" sldId="288"/>
            <ac:spMk id="16" creationId="{00000000-0000-0000-0000-000000000000}"/>
          </ac:spMkLst>
        </pc:spChg>
        <pc:spChg chg="del">
          <ac:chgData name="Justina Ojom" userId="cbdaed7d-8d45-4372-a16a-f3f8900c2f45" providerId="ADAL" clId="{0504AD2B-63C0-4C60-9F39-84F274FCFAC5}" dt="2023-03-03T15:35:57.653" v="8882" actId="478"/>
          <ac:spMkLst>
            <pc:docMk/>
            <pc:sldMk cId="3873793298" sldId="288"/>
            <ac:spMk id="17" creationId="{00000000-0000-0000-0000-000000000000}"/>
          </ac:spMkLst>
        </pc:spChg>
        <pc:spChg chg="del">
          <ac:chgData name="Justina Ojom" userId="cbdaed7d-8d45-4372-a16a-f3f8900c2f45" providerId="ADAL" clId="{0504AD2B-63C0-4C60-9F39-84F274FCFAC5}" dt="2023-03-03T15:35:57.653" v="8882" actId="478"/>
          <ac:spMkLst>
            <pc:docMk/>
            <pc:sldMk cId="3873793298" sldId="288"/>
            <ac:spMk id="18" creationId="{00000000-0000-0000-0000-000000000000}"/>
          </ac:spMkLst>
        </pc:spChg>
        <pc:spChg chg="del">
          <ac:chgData name="Justina Ojom" userId="cbdaed7d-8d45-4372-a16a-f3f8900c2f45" providerId="ADAL" clId="{0504AD2B-63C0-4C60-9F39-84F274FCFAC5}" dt="2023-03-03T15:35:57.653" v="8882" actId="478"/>
          <ac:spMkLst>
            <pc:docMk/>
            <pc:sldMk cId="3873793298" sldId="288"/>
            <ac:spMk id="19" creationId="{00000000-0000-0000-0000-000000000000}"/>
          </ac:spMkLst>
        </pc:spChg>
        <pc:spChg chg="del">
          <ac:chgData name="Justina Ojom" userId="cbdaed7d-8d45-4372-a16a-f3f8900c2f45" providerId="ADAL" clId="{0504AD2B-63C0-4C60-9F39-84F274FCFAC5}" dt="2023-03-03T15:35:57.653" v="8882" actId="478"/>
          <ac:spMkLst>
            <pc:docMk/>
            <pc:sldMk cId="3873793298" sldId="288"/>
            <ac:spMk id="20" creationId="{00000000-0000-0000-0000-000000000000}"/>
          </ac:spMkLst>
        </pc:spChg>
        <pc:spChg chg="del">
          <ac:chgData name="Justina Ojom" userId="cbdaed7d-8d45-4372-a16a-f3f8900c2f45" providerId="ADAL" clId="{0504AD2B-63C0-4C60-9F39-84F274FCFAC5}" dt="2023-03-03T15:35:57.653" v="8882" actId="478"/>
          <ac:spMkLst>
            <pc:docMk/>
            <pc:sldMk cId="3873793298" sldId="288"/>
            <ac:spMk id="21" creationId="{00000000-0000-0000-0000-000000000000}"/>
          </ac:spMkLst>
        </pc:spChg>
        <pc:spChg chg="add mod">
          <ac:chgData name="Justina Ojom" userId="cbdaed7d-8d45-4372-a16a-f3f8900c2f45" providerId="ADAL" clId="{0504AD2B-63C0-4C60-9F39-84F274FCFAC5}" dt="2023-03-03T16:10:17.560" v="9586" actId="313"/>
          <ac:spMkLst>
            <pc:docMk/>
            <pc:sldMk cId="3873793298" sldId="288"/>
            <ac:spMk id="22" creationId="{5159B135-47E8-F305-55E1-CD9810C34235}"/>
          </ac:spMkLst>
        </pc:spChg>
        <pc:spChg chg="add mod">
          <ac:chgData name="Justina Ojom" userId="cbdaed7d-8d45-4372-a16a-f3f8900c2f45" providerId="ADAL" clId="{0504AD2B-63C0-4C60-9F39-84F274FCFAC5}" dt="2023-03-03T16:10:19.085" v="9587" actId="313"/>
          <ac:spMkLst>
            <pc:docMk/>
            <pc:sldMk cId="3873793298" sldId="288"/>
            <ac:spMk id="23" creationId="{745B2774-AFD9-5462-3803-154FACC66B18}"/>
          </ac:spMkLst>
        </pc:spChg>
        <pc:spChg chg="del mod">
          <ac:chgData name="Justina Ojom" userId="cbdaed7d-8d45-4372-a16a-f3f8900c2f45" providerId="ADAL" clId="{0504AD2B-63C0-4C60-9F39-84F274FCFAC5}" dt="2023-03-03T15:38:32.894" v="8941" actId="478"/>
          <ac:spMkLst>
            <pc:docMk/>
            <pc:sldMk cId="3873793298" sldId="288"/>
            <ac:spMk id="24" creationId="{00000000-0000-0000-0000-000000000000}"/>
          </ac:spMkLst>
        </pc:spChg>
        <pc:spChg chg="add mod">
          <ac:chgData name="Justina Ojom" userId="cbdaed7d-8d45-4372-a16a-f3f8900c2f45" providerId="ADAL" clId="{0504AD2B-63C0-4C60-9F39-84F274FCFAC5}" dt="2023-03-03T15:38:25.456" v="8938" actId="164"/>
          <ac:spMkLst>
            <pc:docMk/>
            <pc:sldMk cId="3873793298" sldId="288"/>
            <ac:spMk id="25" creationId="{3DAE650E-E11C-07F5-2AAA-0528481BC728}"/>
          </ac:spMkLst>
        </pc:spChg>
        <pc:spChg chg="add mod">
          <ac:chgData name="Justina Ojom" userId="cbdaed7d-8d45-4372-a16a-f3f8900c2f45" providerId="ADAL" clId="{0504AD2B-63C0-4C60-9F39-84F274FCFAC5}" dt="2023-03-03T15:38:26.661" v="8939" actId="164"/>
          <ac:spMkLst>
            <pc:docMk/>
            <pc:sldMk cId="3873793298" sldId="288"/>
            <ac:spMk id="26" creationId="{9AF374A2-7632-3140-5C2A-F68D56EE9D50}"/>
          </ac:spMkLst>
        </pc:spChg>
        <pc:spChg chg="add mod">
          <ac:chgData name="Justina Ojom" userId="cbdaed7d-8d45-4372-a16a-f3f8900c2f45" providerId="ADAL" clId="{0504AD2B-63C0-4C60-9F39-84F274FCFAC5}" dt="2023-03-03T15:38:20.524" v="8936" actId="164"/>
          <ac:spMkLst>
            <pc:docMk/>
            <pc:sldMk cId="3873793298" sldId="288"/>
            <ac:spMk id="27" creationId="{CFCC5859-E0C3-D954-1C52-CCDEF6B2DE35}"/>
          </ac:spMkLst>
        </pc:spChg>
        <pc:spChg chg="add mod">
          <ac:chgData name="Justina Ojom" userId="cbdaed7d-8d45-4372-a16a-f3f8900c2f45" providerId="ADAL" clId="{0504AD2B-63C0-4C60-9F39-84F274FCFAC5}" dt="2023-03-03T15:38:20.524" v="8936" actId="164"/>
          <ac:spMkLst>
            <pc:docMk/>
            <pc:sldMk cId="3873793298" sldId="288"/>
            <ac:spMk id="28" creationId="{4F2C5112-35B8-1900-971A-837CF8FBA513}"/>
          </ac:spMkLst>
        </pc:spChg>
        <pc:spChg chg="add mod">
          <ac:chgData name="Justina Ojom" userId="cbdaed7d-8d45-4372-a16a-f3f8900c2f45" providerId="ADAL" clId="{0504AD2B-63C0-4C60-9F39-84F274FCFAC5}" dt="2023-03-03T15:38:23.479" v="8937" actId="164"/>
          <ac:spMkLst>
            <pc:docMk/>
            <pc:sldMk cId="3873793298" sldId="288"/>
            <ac:spMk id="29" creationId="{AFD465CD-CDDC-7661-E15E-F287BB544917}"/>
          </ac:spMkLst>
        </pc:spChg>
        <pc:spChg chg="add mod">
          <ac:chgData name="Justina Ojom" userId="cbdaed7d-8d45-4372-a16a-f3f8900c2f45" providerId="ADAL" clId="{0504AD2B-63C0-4C60-9F39-84F274FCFAC5}" dt="2023-03-03T15:38:25.456" v="8938" actId="164"/>
          <ac:spMkLst>
            <pc:docMk/>
            <pc:sldMk cId="3873793298" sldId="288"/>
            <ac:spMk id="30" creationId="{A2B195F7-48EE-6983-FB6C-7D39A037FC18}"/>
          </ac:spMkLst>
        </pc:spChg>
        <pc:spChg chg="add mod">
          <ac:chgData name="Justina Ojom" userId="cbdaed7d-8d45-4372-a16a-f3f8900c2f45" providerId="ADAL" clId="{0504AD2B-63C0-4C60-9F39-84F274FCFAC5}" dt="2023-03-03T15:38:26.661" v="8939" actId="164"/>
          <ac:spMkLst>
            <pc:docMk/>
            <pc:sldMk cId="3873793298" sldId="288"/>
            <ac:spMk id="31" creationId="{ECD09067-DF55-8F19-7B65-93341F782E86}"/>
          </ac:spMkLst>
        </pc:spChg>
        <pc:spChg chg="add mod">
          <ac:chgData name="Justina Ojom" userId="cbdaed7d-8d45-4372-a16a-f3f8900c2f45" providerId="ADAL" clId="{0504AD2B-63C0-4C60-9F39-84F274FCFAC5}" dt="2023-03-03T15:38:23.479" v="8937" actId="164"/>
          <ac:spMkLst>
            <pc:docMk/>
            <pc:sldMk cId="3873793298" sldId="288"/>
            <ac:spMk id="32" creationId="{8D41A313-163A-BD8C-FE29-1417C28B4AD9}"/>
          </ac:spMkLst>
        </pc:spChg>
        <pc:spChg chg="add mod">
          <ac:chgData name="Justina Ojom" userId="cbdaed7d-8d45-4372-a16a-f3f8900c2f45" providerId="ADAL" clId="{0504AD2B-63C0-4C60-9F39-84F274FCFAC5}" dt="2023-03-03T15:38:25.456" v="8938" actId="164"/>
          <ac:spMkLst>
            <pc:docMk/>
            <pc:sldMk cId="3873793298" sldId="288"/>
            <ac:spMk id="33" creationId="{3EFA4C55-5DF5-781F-FDCA-793605AA8C94}"/>
          </ac:spMkLst>
        </pc:spChg>
        <pc:spChg chg="add mod">
          <ac:chgData name="Justina Ojom" userId="cbdaed7d-8d45-4372-a16a-f3f8900c2f45" providerId="ADAL" clId="{0504AD2B-63C0-4C60-9F39-84F274FCFAC5}" dt="2023-03-03T15:38:26.661" v="8939" actId="164"/>
          <ac:spMkLst>
            <pc:docMk/>
            <pc:sldMk cId="3873793298" sldId="288"/>
            <ac:spMk id="34" creationId="{385CAB4C-4792-C31C-D6D8-D124B67D0EA7}"/>
          </ac:spMkLst>
        </pc:spChg>
        <pc:spChg chg="add mod">
          <ac:chgData name="Justina Ojom" userId="cbdaed7d-8d45-4372-a16a-f3f8900c2f45" providerId="ADAL" clId="{0504AD2B-63C0-4C60-9F39-84F274FCFAC5}" dt="2023-03-03T15:36:35.530" v="8904"/>
          <ac:spMkLst>
            <pc:docMk/>
            <pc:sldMk cId="3873793298" sldId="288"/>
            <ac:spMk id="35" creationId="{0D4D07BC-624C-08C9-288C-AF6C952D9909}"/>
          </ac:spMkLst>
        </pc:spChg>
        <pc:spChg chg="add mod">
          <ac:chgData name="Justina Ojom" userId="cbdaed7d-8d45-4372-a16a-f3f8900c2f45" providerId="ADAL" clId="{0504AD2B-63C0-4C60-9F39-84F274FCFAC5}" dt="2023-03-03T15:59:45.119" v="9433"/>
          <ac:spMkLst>
            <pc:docMk/>
            <pc:sldMk cId="3873793298" sldId="288"/>
            <ac:spMk id="40" creationId="{9BD63858-08FD-C8AF-F75A-4C821195799E}"/>
          </ac:spMkLst>
        </pc:spChg>
        <pc:spChg chg="add mod">
          <ac:chgData name="Justina Ojom" userId="cbdaed7d-8d45-4372-a16a-f3f8900c2f45" providerId="ADAL" clId="{0504AD2B-63C0-4C60-9F39-84F274FCFAC5}" dt="2023-03-03T15:59:45.119" v="9433"/>
          <ac:spMkLst>
            <pc:docMk/>
            <pc:sldMk cId="3873793298" sldId="288"/>
            <ac:spMk id="41" creationId="{C225BCB3-C759-A44C-B78F-CE823C9F26DC}"/>
          </ac:spMkLst>
        </pc:spChg>
        <pc:spChg chg="add mod">
          <ac:chgData name="Justina Ojom" userId="cbdaed7d-8d45-4372-a16a-f3f8900c2f45" providerId="ADAL" clId="{0504AD2B-63C0-4C60-9F39-84F274FCFAC5}" dt="2023-03-03T15:59:45.119" v="9433"/>
          <ac:spMkLst>
            <pc:docMk/>
            <pc:sldMk cId="3873793298" sldId="288"/>
            <ac:spMk id="42" creationId="{641FB6EA-7ECB-6E8F-F947-5107E3DD1D3E}"/>
          </ac:spMkLst>
        </pc:spChg>
        <pc:spChg chg="del">
          <ac:chgData name="Justina Ojom" userId="cbdaed7d-8d45-4372-a16a-f3f8900c2f45" providerId="ADAL" clId="{0504AD2B-63C0-4C60-9F39-84F274FCFAC5}" dt="2023-02-27T02:21:37.711" v="4348" actId="478"/>
          <ac:spMkLst>
            <pc:docMk/>
            <pc:sldMk cId="3873793298" sldId="288"/>
            <ac:spMk id="43" creationId="{0875D148-7C26-4775-A43E-03ABB80FCF38}"/>
          </ac:spMkLst>
        </pc:spChg>
        <pc:spChg chg="add mod">
          <ac:chgData name="Justina Ojom" userId="cbdaed7d-8d45-4372-a16a-f3f8900c2f45" providerId="ADAL" clId="{0504AD2B-63C0-4C60-9F39-84F274FCFAC5}" dt="2023-03-03T15:59:45.119" v="9433"/>
          <ac:spMkLst>
            <pc:docMk/>
            <pc:sldMk cId="3873793298" sldId="288"/>
            <ac:spMk id="43" creationId="{6AFBB8FE-1518-1FD2-C1B3-1AA8177E44B0}"/>
          </ac:spMkLst>
        </pc:spChg>
        <pc:spChg chg="add mod">
          <ac:chgData name="Justina Ojom" userId="cbdaed7d-8d45-4372-a16a-f3f8900c2f45" providerId="ADAL" clId="{0504AD2B-63C0-4C60-9F39-84F274FCFAC5}" dt="2023-03-03T15:59:45.119" v="9433"/>
          <ac:spMkLst>
            <pc:docMk/>
            <pc:sldMk cId="3873793298" sldId="288"/>
            <ac:spMk id="44" creationId="{470E0ECE-8422-D20A-EA1B-6A831E199898}"/>
          </ac:spMkLst>
        </pc:spChg>
        <pc:spChg chg="del">
          <ac:chgData name="Justina Ojom" userId="cbdaed7d-8d45-4372-a16a-f3f8900c2f45" providerId="ADAL" clId="{0504AD2B-63C0-4C60-9F39-84F274FCFAC5}" dt="2023-02-27T02:21:37.711" v="4348" actId="478"/>
          <ac:spMkLst>
            <pc:docMk/>
            <pc:sldMk cId="3873793298" sldId="288"/>
            <ac:spMk id="44" creationId="{A3017D55-9B3B-4813-BE47-CA69088ABD1B}"/>
          </ac:spMkLst>
        </pc:spChg>
        <pc:spChg chg="del">
          <ac:chgData name="Justina Ojom" userId="cbdaed7d-8d45-4372-a16a-f3f8900c2f45" providerId="ADAL" clId="{0504AD2B-63C0-4C60-9F39-84F274FCFAC5}" dt="2023-02-27T02:21:37.711" v="4348" actId="478"/>
          <ac:spMkLst>
            <pc:docMk/>
            <pc:sldMk cId="3873793298" sldId="288"/>
            <ac:spMk id="45" creationId="{085D949D-889C-4193-92AE-E1A50B227623}"/>
          </ac:spMkLst>
        </pc:spChg>
        <pc:spChg chg="add mod">
          <ac:chgData name="Justina Ojom" userId="cbdaed7d-8d45-4372-a16a-f3f8900c2f45" providerId="ADAL" clId="{0504AD2B-63C0-4C60-9F39-84F274FCFAC5}" dt="2023-03-03T15:59:45.119" v="9433"/>
          <ac:spMkLst>
            <pc:docMk/>
            <pc:sldMk cId="3873793298" sldId="288"/>
            <ac:spMk id="45" creationId="{355E80A0-AD5D-F997-9D01-045958E9E856}"/>
          </ac:spMkLst>
        </pc:spChg>
        <pc:spChg chg="del">
          <ac:chgData name="Justina Ojom" userId="cbdaed7d-8d45-4372-a16a-f3f8900c2f45" providerId="ADAL" clId="{0504AD2B-63C0-4C60-9F39-84F274FCFAC5}" dt="2023-02-27T02:21:37.711" v="4348" actId="478"/>
          <ac:spMkLst>
            <pc:docMk/>
            <pc:sldMk cId="3873793298" sldId="288"/>
            <ac:spMk id="46" creationId="{577D122A-7526-476A-B9D8-EC0E61B6455E}"/>
          </ac:spMkLst>
        </pc:spChg>
        <pc:spChg chg="del">
          <ac:chgData name="Justina Ojom" userId="cbdaed7d-8d45-4372-a16a-f3f8900c2f45" providerId="ADAL" clId="{0504AD2B-63C0-4C60-9F39-84F274FCFAC5}" dt="2023-02-27T02:21:37.711" v="4348" actId="478"/>
          <ac:spMkLst>
            <pc:docMk/>
            <pc:sldMk cId="3873793298" sldId="288"/>
            <ac:spMk id="47" creationId="{11B8FC13-2C87-455A-9449-AC113C3A8F5C}"/>
          </ac:spMkLst>
        </pc:spChg>
        <pc:spChg chg="del">
          <ac:chgData name="Justina Ojom" userId="cbdaed7d-8d45-4372-a16a-f3f8900c2f45" providerId="ADAL" clId="{0504AD2B-63C0-4C60-9F39-84F274FCFAC5}" dt="2023-02-27T02:21:37.711" v="4348" actId="478"/>
          <ac:spMkLst>
            <pc:docMk/>
            <pc:sldMk cId="3873793298" sldId="288"/>
            <ac:spMk id="48" creationId="{C9FADE68-D989-4A68-9947-727AF6BC87EA}"/>
          </ac:spMkLst>
        </pc:spChg>
        <pc:spChg chg="del">
          <ac:chgData name="Justina Ojom" userId="cbdaed7d-8d45-4372-a16a-f3f8900c2f45" providerId="ADAL" clId="{0504AD2B-63C0-4C60-9F39-84F274FCFAC5}" dt="2023-02-27T02:21:37.711" v="4348" actId="478"/>
          <ac:spMkLst>
            <pc:docMk/>
            <pc:sldMk cId="3873793298" sldId="288"/>
            <ac:spMk id="49" creationId="{5C029031-9AE4-4B9F-A393-15D680B23970}"/>
          </ac:spMkLst>
        </pc:spChg>
        <pc:grpChg chg="add mod">
          <ac:chgData name="Justina Ojom" userId="cbdaed7d-8d45-4372-a16a-f3f8900c2f45" providerId="ADAL" clId="{0504AD2B-63C0-4C60-9F39-84F274FCFAC5}" dt="2023-03-03T15:38:37.341" v="8942" actId="1076"/>
          <ac:grpSpMkLst>
            <pc:docMk/>
            <pc:sldMk cId="3873793298" sldId="288"/>
            <ac:grpSpMk id="36" creationId="{F7011C79-D8CE-17CA-C35F-8B3E8D01C5DD}"/>
          </ac:grpSpMkLst>
        </pc:grpChg>
        <pc:grpChg chg="add mod">
          <ac:chgData name="Justina Ojom" userId="cbdaed7d-8d45-4372-a16a-f3f8900c2f45" providerId="ADAL" clId="{0504AD2B-63C0-4C60-9F39-84F274FCFAC5}" dt="2023-03-03T15:38:37.341" v="8942" actId="1076"/>
          <ac:grpSpMkLst>
            <pc:docMk/>
            <pc:sldMk cId="3873793298" sldId="288"/>
            <ac:grpSpMk id="37" creationId="{0D97C803-EFCB-CD26-D2DA-95CD48635DAD}"/>
          </ac:grpSpMkLst>
        </pc:grpChg>
        <pc:grpChg chg="add mod">
          <ac:chgData name="Justina Ojom" userId="cbdaed7d-8d45-4372-a16a-f3f8900c2f45" providerId="ADAL" clId="{0504AD2B-63C0-4C60-9F39-84F274FCFAC5}" dt="2023-03-03T15:38:37.341" v="8942" actId="1076"/>
          <ac:grpSpMkLst>
            <pc:docMk/>
            <pc:sldMk cId="3873793298" sldId="288"/>
            <ac:grpSpMk id="38" creationId="{B3F4E18E-B1B5-4A81-BF90-4B8DB6E0B73F}"/>
          </ac:grpSpMkLst>
        </pc:grpChg>
        <pc:grpChg chg="add mod">
          <ac:chgData name="Justina Ojom" userId="cbdaed7d-8d45-4372-a16a-f3f8900c2f45" providerId="ADAL" clId="{0504AD2B-63C0-4C60-9F39-84F274FCFAC5}" dt="2023-03-03T15:38:37.341" v="8942" actId="1076"/>
          <ac:grpSpMkLst>
            <pc:docMk/>
            <pc:sldMk cId="3873793298" sldId="288"/>
            <ac:grpSpMk id="39" creationId="{15E991DB-9BA7-1343-64EA-BB589B8FF099}"/>
          </ac:grpSpMkLst>
        </pc:grpChg>
      </pc:sldChg>
      <pc:sldChg chg="addSp delSp modSp mod modClrScheme chgLayout">
        <pc:chgData name="Justina Ojom" userId="cbdaed7d-8d45-4372-a16a-f3f8900c2f45" providerId="ADAL" clId="{0504AD2B-63C0-4C60-9F39-84F274FCFAC5}" dt="2023-03-03T15:59:52.068" v="9437"/>
        <pc:sldMkLst>
          <pc:docMk/>
          <pc:sldMk cId="4175599822" sldId="289"/>
        </pc:sldMkLst>
        <pc:spChg chg="del mod">
          <ac:chgData name="Justina Ojom" userId="cbdaed7d-8d45-4372-a16a-f3f8900c2f45" providerId="ADAL" clId="{0504AD2B-63C0-4C60-9F39-84F274FCFAC5}" dt="2023-03-03T15:45:01.059" v="9064" actId="478"/>
          <ac:spMkLst>
            <pc:docMk/>
            <pc:sldMk cId="4175599822" sldId="289"/>
            <ac:spMk id="2" creationId="{00000000-0000-0000-0000-000000000000}"/>
          </ac:spMkLst>
        </pc:spChg>
        <pc:spChg chg="mod">
          <ac:chgData name="Justina Ojom" userId="cbdaed7d-8d45-4372-a16a-f3f8900c2f45" providerId="ADAL" clId="{0504AD2B-63C0-4C60-9F39-84F274FCFAC5}" dt="2023-03-03T15:44:48.967" v="9058" actId="207"/>
          <ac:spMkLst>
            <pc:docMk/>
            <pc:sldMk cId="4175599822" sldId="289"/>
            <ac:spMk id="7" creationId="{6C36FD06-7F39-1CA7-3EF2-3B54B38C7EB0}"/>
          </ac:spMkLst>
        </pc:spChg>
        <pc:spChg chg="mod">
          <ac:chgData name="Justina Ojom" userId="cbdaed7d-8d45-4372-a16a-f3f8900c2f45" providerId="ADAL" clId="{0504AD2B-63C0-4C60-9F39-84F274FCFAC5}" dt="2023-03-03T15:44:44.996" v="9056" actId="165"/>
          <ac:spMkLst>
            <pc:docMk/>
            <pc:sldMk cId="4175599822" sldId="289"/>
            <ac:spMk id="8" creationId="{F00688FD-0FA6-A323-2509-E9DC87C62214}"/>
          </ac:spMkLst>
        </pc:spChg>
        <pc:spChg chg="mod">
          <ac:chgData name="Justina Ojom" userId="cbdaed7d-8d45-4372-a16a-f3f8900c2f45" providerId="ADAL" clId="{0504AD2B-63C0-4C60-9F39-84F274FCFAC5}" dt="2023-03-03T15:44:51.038" v="9059" actId="207"/>
          <ac:spMkLst>
            <pc:docMk/>
            <pc:sldMk cId="4175599822" sldId="289"/>
            <ac:spMk id="10" creationId="{1E98E1BA-49B0-7DC6-0E05-A28409FDFB6C}"/>
          </ac:spMkLst>
        </pc:spChg>
        <pc:spChg chg="mod">
          <ac:chgData name="Justina Ojom" userId="cbdaed7d-8d45-4372-a16a-f3f8900c2f45" providerId="ADAL" clId="{0504AD2B-63C0-4C60-9F39-84F274FCFAC5}" dt="2023-03-03T15:44:44.996" v="9056" actId="165"/>
          <ac:spMkLst>
            <pc:docMk/>
            <pc:sldMk cId="4175599822" sldId="289"/>
            <ac:spMk id="11" creationId="{392D730B-764B-BFA4-2890-087614A7B845}"/>
          </ac:spMkLst>
        </pc:spChg>
        <pc:spChg chg="add mod">
          <ac:chgData name="Justina Ojom" userId="cbdaed7d-8d45-4372-a16a-f3f8900c2f45" providerId="ADAL" clId="{0504AD2B-63C0-4C60-9F39-84F274FCFAC5}" dt="2023-03-03T15:44:59.358" v="9063"/>
          <ac:spMkLst>
            <pc:docMk/>
            <pc:sldMk cId="4175599822" sldId="289"/>
            <ac:spMk id="13" creationId="{F57FA3F7-E27A-74C8-AC7D-4A40825E6865}"/>
          </ac:spMkLst>
        </pc:spChg>
        <pc:spChg chg="add mod">
          <ac:chgData name="Justina Ojom" userId="cbdaed7d-8d45-4372-a16a-f3f8900c2f45" providerId="ADAL" clId="{0504AD2B-63C0-4C60-9F39-84F274FCFAC5}" dt="2023-03-03T15:59:52.068" v="9437"/>
          <ac:spMkLst>
            <pc:docMk/>
            <pc:sldMk cId="4175599822" sldId="289"/>
            <ac:spMk id="14" creationId="{14CC2716-AF65-4D83-B423-7DDCA25BB539}"/>
          </ac:spMkLst>
        </pc:spChg>
        <pc:spChg chg="add mod">
          <ac:chgData name="Justina Ojom" userId="cbdaed7d-8d45-4372-a16a-f3f8900c2f45" providerId="ADAL" clId="{0504AD2B-63C0-4C60-9F39-84F274FCFAC5}" dt="2023-03-03T15:59:52.068" v="9437"/>
          <ac:spMkLst>
            <pc:docMk/>
            <pc:sldMk cId="4175599822" sldId="289"/>
            <ac:spMk id="15" creationId="{C4C58ACF-78ED-726B-F9EC-D54EB571E3AD}"/>
          </ac:spMkLst>
        </pc:spChg>
        <pc:spChg chg="add mod">
          <ac:chgData name="Justina Ojom" userId="cbdaed7d-8d45-4372-a16a-f3f8900c2f45" providerId="ADAL" clId="{0504AD2B-63C0-4C60-9F39-84F274FCFAC5}" dt="2023-03-03T15:59:52.068" v="9437"/>
          <ac:spMkLst>
            <pc:docMk/>
            <pc:sldMk cId="4175599822" sldId="289"/>
            <ac:spMk id="16" creationId="{8CE07628-4BB6-BFBC-0539-D20FD0288B6C}"/>
          </ac:spMkLst>
        </pc:spChg>
        <pc:spChg chg="add mod">
          <ac:chgData name="Justina Ojom" userId="cbdaed7d-8d45-4372-a16a-f3f8900c2f45" providerId="ADAL" clId="{0504AD2B-63C0-4C60-9F39-84F274FCFAC5}" dt="2023-03-03T15:59:52.068" v="9437"/>
          <ac:spMkLst>
            <pc:docMk/>
            <pc:sldMk cId="4175599822" sldId="289"/>
            <ac:spMk id="17" creationId="{3D838290-67D0-52BA-2469-B4D1B2478947}"/>
          </ac:spMkLst>
        </pc:spChg>
        <pc:spChg chg="add mod">
          <ac:chgData name="Justina Ojom" userId="cbdaed7d-8d45-4372-a16a-f3f8900c2f45" providerId="ADAL" clId="{0504AD2B-63C0-4C60-9F39-84F274FCFAC5}" dt="2023-03-03T15:59:52.068" v="9437"/>
          <ac:spMkLst>
            <pc:docMk/>
            <pc:sldMk cId="4175599822" sldId="289"/>
            <ac:spMk id="18" creationId="{8DD4D36F-EE77-8E36-12D0-0D973E2B6698}"/>
          </ac:spMkLst>
        </pc:spChg>
        <pc:spChg chg="del">
          <ac:chgData name="Justina Ojom" userId="cbdaed7d-8d45-4372-a16a-f3f8900c2f45" providerId="ADAL" clId="{0504AD2B-63C0-4C60-9F39-84F274FCFAC5}" dt="2023-02-27T02:21:32.874" v="4345" actId="478"/>
          <ac:spMkLst>
            <pc:docMk/>
            <pc:sldMk cId="4175599822" sldId="289"/>
            <ac:spMk id="19" creationId="{A7B88436-7157-4CCB-AB2A-6823B75ABE1B}"/>
          </ac:spMkLst>
        </pc:spChg>
        <pc:spChg chg="add mod">
          <ac:chgData name="Justina Ojom" userId="cbdaed7d-8d45-4372-a16a-f3f8900c2f45" providerId="ADAL" clId="{0504AD2B-63C0-4C60-9F39-84F274FCFAC5}" dt="2023-03-03T15:59:52.068" v="9437"/>
          <ac:spMkLst>
            <pc:docMk/>
            <pc:sldMk cId="4175599822" sldId="289"/>
            <ac:spMk id="19" creationId="{EB4D81A9-7B39-6010-2990-41FC4EA2E4A1}"/>
          </ac:spMkLst>
        </pc:spChg>
        <pc:spChg chg="del">
          <ac:chgData name="Justina Ojom" userId="cbdaed7d-8d45-4372-a16a-f3f8900c2f45" providerId="ADAL" clId="{0504AD2B-63C0-4C60-9F39-84F274FCFAC5}" dt="2023-02-27T02:21:32.874" v="4345" actId="478"/>
          <ac:spMkLst>
            <pc:docMk/>
            <pc:sldMk cId="4175599822" sldId="289"/>
            <ac:spMk id="20" creationId="{0E5939E7-29BD-40EF-9F98-17BE32987ACD}"/>
          </ac:spMkLst>
        </pc:spChg>
        <pc:spChg chg="del">
          <ac:chgData name="Justina Ojom" userId="cbdaed7d-8d45-4372-a16a-f3f8900c2f45" providerId="ADAL" clId="{0504AD2B-63C0-4C60-9F39-84F274FCFAC5}" dt="2023-02-27T02:21:32.874" v="4345" actId="478"/>
          <ac:spMkLst>
            <pc:docMk/>
            <pc:sldMk cId="4175599822" sldId="289"/>
            <ac:spMk id="21" creationId="{A6467638-33F5-45FF-8613-769D9990BDC9}"/>
          </ac:spMkLst>
        </pc:spChg>
        <pc:spChg chg="del">
          <ac:chgData name="Justina Ojom" userId="cbdaed7d-8d45-4372-a16a-f3f8900c2f45" providerId="ADAL" clId="{0504AD2B-63C0-4C60-9F39-84F274FCFAC5}" dt="2023-02-27T02:21:32.874" v="4345" actId="478"/>
          <ac:spMkLst>
            <pc:docMk/>
            <pc:sldMk cId="4175599822" sldId="289"/>
            <ac:spMk id="22" creationId="{B9577200-A421-47CC-80F6-92BA334EE959}"/>
          </ac:spMkLst>
        </pc:spChg>
        <pc:spChg chg="del">
          <ac:chgData name="Justina Ojom" userId="cbdaed7d-8d45-4372-a16a-f3f8900c2f45" providerId="ADAL" clId="{0504AD2B-63C0-4C60-9F39-84F274FCFAC5}" dt="2023-02-27T02:21:32.874" v="4345" actId="478"/>
          <ac:spMkLst>
            <pc:docMk/>
            <pc:sldMk cId="4175599822" sldId="289"/>
            <ac:spMk id="24" creationId="{3808BCEA-24A2-4CD6-A82D-6FFFD057595E}"/>
          </ac:spMkLst>
        </pc:spChg>
        <pc:spChg chg="del">
          <ac:chgData name="Justina Ojom" userId="cbdaed7d-8d45-4372-a16a-f3f8900c2f45" providerId="ADAL" clId="{0504AD2B-63C0-4C60-9F39-84F274FCFAC5}" dt="2023-02-27T02:21:32.874" v="4345" actId="478"/>
          <ac:spMkLst>
            <pc:docMk/>
            <pc:sldMk cId="4175599822" sldId="289"/>
            <ac:spMk id="25" creationId="{9AEAA112-BC53-45C2-8BD5-41D708930B0E}"/>
          </ac:spMkLst>
        </pc:spChg>
        <pc:spChg chg="del">
          <ac:chgData name="Justina Ojom" userId="cbdaed7d-8d45-4372-a16a-f3f8900c2f45" providerId="ADAL" clId="{0504AD2B-63C0-4C60-9F39-84F274FCFAC5}" dt="2023-02-27T02:21:32.874" v="4345" actId="478"/>
          <ac:spMkLst>
            <pc:docMk/>
            <pc:sldMk cId="4175599822" sldId="289"/>
            <ac:spMk id="26" creationId="{2FFBB0B5-A68D-45C2-80D8-FECF7CEAF4FF}"/>
          </ac:spMkLst>
        </pc:spChg>
        <pc:spChg chg="del">
          <ac:chgData name="Justina Ojom" userId="cbdaed7d-8d45-4372-a16a-f3f8900c2f45" providerId="ADAL" clId="{0504AD2B-63C0-4C60-9F39-84F274FCFAC5}" dt="2023-02-27T02:21:32.874" v="4345" actId="478"/>
          <ac:spMkLst>
            <pc:docMk/>
            <pc:sldMk cId="4175599822" sldId="289"/>
            <ac:spMk id="27" creationId="{2CB672AE-4CC5-4827-8CBE-C55B25E561D8}"/>
          </ac:spMkLst>
        </pc:spChg>
        <pc:grpChg chg="add mod topLvl">
          <ac:chgData name="Justina Ojom" userId="cbdaed7d-8d45-4372-a16a-f3f8900c2f45" providerId="ADAL" clId="{0504AD2B-63C0-4C60-9F39-84F274FCFAC5}" dt="2023-03-03T15:45:59.593" v="9090" actId="1076"/>
          <ac:grpSpMkLst>
            <pc:docMk/>
            <pc:sldMk cId="4175599822" sldId="289"/>
            <ac:grpSpMk id="6" creationId="{C5251521-462D-3784-A69C-5BABA9261CC0}"/>
          </ac:grpSpMkLst>
        </pc:grpChg>
        <pc:grpChg chg="add mod topLvl">
          <ac:chgData name="Justina Ojom" userId="cbdaed7d-8d45-4372-a16a-f3f8900c2f45" providerId="ADAL" clId="{0504AD2B-63C0-4C60-9F39-84F274FCFAC5}" dt="2023-03-03T15:45:57.779" v="9089" actId="14100"/>
          <ac:grpSpMkLst>
            <pc:docMk/>
            <pc:sldMk cId="4175599822" sldId="289"/>
            <ac:grpSpMk id="9" creationId="{A91659DB-DE08-FEFE-3B22-F5599F14E0DD}"/>
          </ac:grpSpMkLst>
        </pc:grpChg>
        <pc:grpChg chg="add del mod">
          <ac:chgData name="Justina Ojom" userId="cbdaed7d-8d45-4372-a16a-f3f8900c2f45" providerId="ADAL" clId="{0504AD2B-63C0-4C60-9F39-84F274FCFAC5}" dt="2023-03-03T15:44:44.996" v="9056" actId="165"/>
          <ac:grpSpMkLst>
            <pc:docMk/>
            <pc:sldMk cId="4175599822" sldId="289"/>
            <ac:grpSpMk id="12" creationId="{37269E04-1BE0-9316-45BE-0CFCE53B10AE}"/>
          </ac:grpSpMkLst>
        </pc:grpChg>
        <pc:graphicFrameChg chg="mod modGraphic">
          <ac:chgData name="Justina Ojom" userId="cbdaed7d-8d45-4372-a16a-f3f8900c2f45" providerId="ADAL" clId="{0504AD2B-63C0-4C60-9F39-84F274FCFAC5}" dt="2023-03-03T15:51:30.580" v="9210" actId="255"/>
          <ac:graphicFrameMkLst>
            <pc:docMk/>
            <pc:sldMk cId="4175599822" sldId="289"/>
            <ac:graphicFrameMk id="3" creationId="{9611CCC1-FA8A-A407-2F9E-1C8B68439B1E}"/>
          </ac:graphicFrameMkLst>
        </pc:graphicFrameChg>
        <pc:graphicFrameChg chg="del mod modGraphic">
          <ac:chgData name="Justina Ojom" userId="cbdaed7d-8d45-4372-a16a-f3f8900c2f45" providerId="ADAL" clId="{0504AD2B-63C0-4C60-9F39-84F274FCFAC5}" dt="2023-03-03T15:45:47.947" v="9086" actId="478"/>
          <ac:graphicFrameMkLst>
            <pc:docMk/>
            <pc:sldMk cId="4175599822" sldId="289"/>
            <ac:graphicFrameMk id="4" creationId="{E4880A66-E78F-EE10-91B5-730C4C9EA59E}"/>
          </ac:graphicFrameMkLst>
        </pc:graphicFrameChg>
        <pc:picChg chg="del">
          <ac:chgData name="Justina Ojom" userId="cbdaed7d-8d45-4372-a16a-f3f8900c2f45" providerId="ADAL" clId="{0504AD2B-63C0-4C60-9F39-84F274FCFAC5}" dt="2023-03-03T15:44:31.980" v="9049" actId="478"/>
          <ac:picMkLst>
            <pc:docMk/>
            <pc:sldMk cId="4175599822" sldId="289"/>
            <ac:picMk id="5" creationId="{3F830AC1-51C5-299A-C8C3-FFFDB3FCCCC5}"/>
          </ac:picMkLst>
        </pc:picChg>
      </pc:sldChg>
      <pc:sldChg chg="addSp delSp modSp mod modClrScheme chgLayout">
        <pc:chgData name="Justina Ojom" userId="cbdaed7d-8d45-4372-a16a-f3f8900c2f45" providerId="ADAL" clId="{0504AD2B-63C0-4C60-9F39-84F274FCFAC5}" dt="2023-02-27T02:18:30.377" v="4301" actId="478"/>
        <pc:sldMkLst>
          <pc:docMk/>
          <pc:sldMk cId="698952688" sldId="291"/>
        </pc:sldMkLst>
        <pc:spChg chg="del mod">
          <ac:chgData name="Justina Ojom" userId="cbdaed7d-8d45-4372-a16a-f3f8900c2f45" providerId="ADAL" clId="{0504AD2B-63C0-4C60-9F39-84F274FCFAC5}" dt="2023-02-27T02:18:29.626" v="4300" actId="478"/>
          <ac:spMkLst>
            <pc:docMk/>
            <pc:sldMk cId="698952688" sldId="291"/>
            <ac:spMk id="2" creationId="{00000000-0000-0000-0000-000000000000}"/>
          </ac:spMkLst>
        </pc:spChg>
        <pc:spChg chg="add mod">
          <ac:chgData name="Justina Ojom" userId="cbdaed7d-8d45-4372-a16a-f3f8900c2f45" providerId="ADAL" clId="{0504AD2B-63C0-4C60-9F39-84F274FCFAC5}" dt="2023-02-27T02:17:27.958" v="4254" actId="207"/>
          <ac:spMkLst>
            <pc:docMk/>
            <pc:sldMk cId="698952688" sldId="291"/>
            <ac:spMk id="4" creationId="{FA84DAC5-5D24-9163-3886-445D0E4274BA}"/>
          </ac:spMkLst>
        </pc:spChg>
        <pc:spChg chg="add mod">
          <ac:chgData name="Justina Ojom" userId="cbdaed7d-8d45-4372-a16a-f3f8900c2f45" providerId="ADAL" clId="{0504AD2B-63C0-4C60-9F39-84F274FCFAC5}" dt="2023-02-27T02:18:26.587" v="4299" actId="20577"/>
          <ac:spMkLst>
            <pc:docMk/>
            <pc:sldMk cId="698952688" sldId="291"/>
            <ac:spMk id="6" creationId="{BC3AB39C-6BD1-646F-4CF6-29C2C4736931}"/>
          </ac:spMkLst>
        </pc:spChg>
        <pc:spChg chg="add mod">
          <ac:chgData name="Justina Ojom" userId="cbdaed7d-8d45-4372-a16a-f3f8900c2f45" providerId="ADAL" clId="{0504AD2B-63C0-4C60-9F39-84F274FCFAC5}" dt="2023-02-27T02:17:30.621" v="4255" actId="207"/>
          <ac:spMkLst>
            <pc:docMk/>
            <pc:sldMk cId="698952688" sldId="291"/>
            <ac:spMk id="7" creationId="{94207820-390B-775B-C7F5-13BA44210173}"/>
          </ac:spMkLst>
        </pc:spChg>
        <pc:spChg chg="mod">
          <ac:chgData name="Justina Ojom" userId="cbdaed7d-8d45-4372-a16a-f3f8900c2f45" providerId="ADAL" clId="{0504AD2B-63C0-4C60-9F39-84F274FCFAC5}" dt="2023-02-27T02:17:24.542" v="4253"/>
          <ac:spMkLst>
            <pc:docMk/>
            <pc:sldMk cId="698952688" sldId="291"/>
            <ac:spMk id="10" creationId="{15464C5B-5A57-7C09-4670-DA22FE3611C5}"/>
          </ac:spMkLst>
        </pc:spChg>
        <pc:spChg chg="mod">
          <ac:chgData name="Justina Ojom" userId="cbdaed7d-8d45-4372-a16a-f3f8900c2f45" providerId="ADAL" clId="{0504AD2B-63C0-4C60-9F39-84F274FCFAC5}" dt="2023-02-27T02:17:24.542" v="4253"/>
          <ac:spMkLst>
            <pc:docMk/>
            <pc:sldMk cId="698952688" sldId="291"/>
            <ac:spMk id="11" creationId="{899CA18F-3699-DD7C-E499-486DF8668E4D}"/>
          </ac:spMkLst>
        </pc:spChg>
        <pc:spChg chg="mod">
          <ac:chgData name="Justina Ojom" userId="cbdaed7d-8d45-4372-a16a-f3f8900c2f45" providerId="ADAL" clId="{0504AD2B-63C0-4C60-9F39-84F274FCFAC5}" dt="2023-02-27T02:17:24.542" v="4253"/>
          <ac:spMkLst>
            <pc:docMk/>
            <pc:sldMk cId="698952688" sldId="291"/>
            <ac:spMk id="12" creationId="{0B9DF339-F9E0-5DEC-8296-3D9D5FB1AD8D}"/>
          </ac:spMkLst>
        </pc:spChg>
        <pc:spChg chg="mod">
          <ac:chgData name="Justina Ojom" userId="cbdaed7d-8d45-4372-a16a-f3f8900c2f45" providerId="ADAL" clId="{0504AD2B-63C0-4C60-9F39-84F274FCFAC5}" dt="2023-02-27T02:17:24.542" v="4253"/>
          <ac:spMkLst>
            <pc:docMk/>
            <pc:sldMk cId="698952688" sldId="291"/>
            <ac:spMk id="13" creationId="{1F84787C-23B3-3D49-A7A1-72ADA396A7D1}"/>
          </ac:spMkLst>
        </pc:spChg>
        <pc:spChg chg="del mod topLvl">
          <ac:chgData name="Justina Ojom" userId="cbdaed7d-8d45-4372-a16a-f3f8900c2f45" providerId="ADAL" clId="{0504AD2B-63C0-4C60-9F39-84F274FCFAC5}" dt="2023-02-27T02:18:10.881" v="4268" actId="478"/>
          <ac:spMkLst>
            <pc:docMk/>
            <pc:sldMk cId="698952688" sldId="291"/>
            <ac:spMk id="15" creationId="{008227D9-72EA-C175-DAD1-2A1B3E29B274}"/>
          </ac:spMkLst>
        </pc:spChg>
        <pc:spChg chg="mod topLvl">
          <ac:chgData name="Justina Ojom" userId="cbdaed7d-8d45-4372-a16a-f3f8900c2f45" providerId="ADAL" clId="{0504AD2B-63C0-4C60-9F39-84F274FCFAC5}" dt="2023-02-27T02:18:09.958" v="4267" actId="1076"/>
          <ac:spMkLst>
            <pc:docMk/>
            <pc:sldMk cId="698952688" sldId="291"/>
            <ac:spMk id="16" creationId="{C6677EBB-1140-056F-4B23-822AF00B7E98}"/>
          </ac:spMkLst>
        </pc:spChg>
        <pc:spChg chg="mod topLvl">
          <ac:chgData name="Justina Ojom" userId="cbdaed7d-8d45-4372-a16a-f3f8900c2f45" providerId="ADAL" clId="{0504AD2B-63C0-4C60-9F39-84F274FCFAC5}" dt="2023-02-27T02:18:09.958" v="4267" actId="1076"/>
          <ac:spMkLst>
            <pc:docMk/>
            <pc:sldMk cId="698952688" sldId="291"/>
            <ac:spMk id="17" creationId="{83CF5E60-7D57-B6C7-7451-E667E69D8EDD}"/>
          </ac:spMkLst>
        </pc:spChg>
        <pc:grpChg chg="add del mod">
          <ac:chgData name="Justina Ojom" userId="cbdaed7d-8d45-4372-a16a-f3f8900c2f45" providerId="ADAL" clId="{0504AD2B-63C0-4C60-9F39-84F274FCFAC5}" dt="2023-02-27T02:18:04.439" v="4265" actId="478"/>
          <ac:grpSpMkLst>
            <pc:docMk/>
            <pc:sldMk cId="698952688" sldId="291"/>
            <ac:grpSpMk id="8" creationId="{3A44E2F5-02E7-AAB8-E734-DE44ECDBEC4A}"/>
          </ac:grpSpMkLst>
        </pc:grpChg>
        <pc:grpChg chg="mod">
          <ac:chgData name="Justina Ojom" userId="cbdaed7d-8d45-4372-a16a-f3f8900c2f45" providerId="ADAL" clId="{0504AD2B-63C0-4C60-9F39-84F274FCFAC5}" dt="2023-02-27T02:17:24.542" v="4253"/>
          <ac:grpSpMkLst>
            <pc:docMk/>
            <pc:sldMk cId="698952688" sldId="291"/>
            <ac:grpSpMk id="9" creationId="{0A5F230C-FA22-82F2-5E3B-34EA590D2035}"/>
          </ac:grpSpMkLst>
        </pc:grpChg>
        <pc:grpChg chg="add del mod">
          <ac:chgData name="Justina Ojom" userId="cbdaed7d-8d45-4372-a16a-f3f8900c2f45" providerId="ADAL" clId="{0504AD2B-63C0-4C60-9F39-84F274FCFAC5}" dt="2023-02-27T02:18:05.996" v="4266" actId="165"/>
          <ac:grpSpMkLst>
            <pc:docMk/>
            <pc:sldMk cId="698952688" sldId="291"/>
            <ac:grpSpMk id="14" creationId="{32A4D9A0-EF5A-2958-9F6A-21BD4914A600}"/>
          </ac:grpSpMkLst>
        </pc:grpChg>
        <pc:picChg chg="del">
          <ac:chgData name="Justina Ojom" userId="cbdaed7d-8d45-4372-a16a-f3f8900c2f45" providerId="ADAL" clId="{0504AD2B-63C0-4C60-9F39-84F274FCFAC5}" dt="2023-02-27T02:18:30.377" v="4301" actId="478"/>
          <ac:picMkLst>
            <pc:docMk/>
            <pc:sldMk cId="698952688" sldId="291"/>
            <ac:picMk id="3" creationId="{00000000-0000-0000-0000-000000000000}"/>
          </ac:picMkLst>
        </pc:picChg>
        <pc:picChg chg="del mod">
          <ac:chgData name="Justina Ojom" userId="cbdaed7d-8d45-4372-a16a-f3f8900c2f45" providerId="ADAL" clId="{0504AD2B-63C0-4C60-9F39-84F274FCFAC5}" dt="2023-02-27T02:18:29.626" v="4300" actId="478"/>
          <ac:picMkLst>
            <pc:docMk/>
            <pc:sldMk cId="698952688" sldId="291"/>
            <ac:picMk id="5" creationId="{D54BA71E-B6C4-448C-B2C6-E2531B435170}"/>
          </ac:picMkLst>
        </pc:picChg>
      </pc:sldChg>
      <pc:sldChg chg="addSp delSp modSp mod modClrScheme chgLayout">
        <pc:chgData name="Justina Ojom" userId="cbdaed7d-8d45-4372-a16a-f3f8900c2f45" providerId="ADAL" clId="{0504AD2B-63C0-4C60-9F39-84F274FCFAC5}" dt="2023-03-03T16:03:31.241" v="9519" actId="1076"/>
        <pc:sldMkLst>
          <pc:docMk/>
          <pc:sldMk cId="562137143" sldId="292"/>
        </pc:sldMkLst>
        <pc:spChg chg="del">
          <ac:chgData name="Justina Ojom" userId="cbdaed7d-8d45-4372-a16a-f3f8900c2f45" providerId="ADAL" clId="{0504AD2B-63C0-4C60-9F39-84F274FCFAC5}" dt="2023-02-27T02:18:47.492" v="4302" actId="478"/>
          <ac:spMkLst>
            <pc:docMk/>
            <pc:sldMk cId="562137143" sldId="292"/>
            <ac:spMk id="2" creationId="{00000000-0000-0000-0000-000000000000}"/>
          </ac:spMkLst>
        </pc:spChg>
        <pc:spChg chg="del">
          <ac:chgData name="Justina Ojom" userId="cbdaed7d-8d45-4372-a16a-f3f8900c2f45" providerId="ADAL" clId="{0504AD2B-63C0-4C60-9F39-84F274FCFAC5}" dt="2023-02-27T02:18:47.492" v="4302" actId="478"/>
          <ac:spMkLst>
            <pc:docMk/>
            <pc:sldMk cId="562137143" sldId="292"/>
            <ac:spMk id="3" creationId="{85DEB8F7-99DB-4AE9-9901-057B2412B599}"/>
          </ac:spMkLst>
        </pc:spChg>
        <pc:spChg chg="del">
          <ac:chgData name="Justina Ojom" userId="cbdaed7d-8d45-4372-a16a-f3f8900c2f45" providerId="ADAL" clId="{0504AD2B-63C0-4C60-9F39-84F274FCFAC5}" dt="2023-02-27T02:18:47.492" v="4302" actId="478"/>
          <ac:spMkLst>
            <pc:docMk/>
            <pc:sldMk cId="562137143" sldId="292"/>
            <ac:spMk id="4" creationId="{2E0FA4F5-DC0E-44F7-8A50-83A64619BC90}"/>
          </ac:spMkLst>
        </pc:spChg>
        <pc:spChg chg="add mod">
          <ac:chgData name="Justina Ojom" userId="cbdaed7d-8d45-4372-a16a-f3f8900c2f45" providerId="ADAL" clId="{0504AD2B-63C0-4C60-9F39-84F274FCFAC5}" dt="2023-03-03T14:37:32.964" v="8178" actId="6549"/>
          <ac:spMkLst>
            <pc:docMk/>
            <pc:sldMk cId="562137143" sldId="292"/>
            <ac:spMk id="5" creationId="{62D47BDB-5CB6-8872-902C-E148813C66E9}"/>
          </ac:spMkLst>
        </pc:spChg>
        <pc:spChg chg="add mod">
          <ac:chgData name="Justina Ojom" userId="cbdaed7d-8d45-4372-a16a-f3f8900c2f45" providerId="ADAL" clId="{0504AD2B-63C0-4C60-9F39-84F274FCFAC5}" dt="2023-03-03T15:30:48.295" v="8825" actId="20577"/>
          <ac:spMkLst>
            <pc:docMk/>
            <pc:sldMk cId="562137143" sldId="292"/>
            <ac:spMk id="6" creationId="{249DDE82-F6CC-6E80-237A-29FB0C4A6BA0}"/>
          </ac:spMkLst>
        </pc:spChg>
        <pc:spChg chg="add mod">
          <ac:chgData name="Justina Ojom" userId="cbdaed7d-8d45-4372-a16a-f3f8900c2f45" providerId="ADAL" clId="{0504AD2B-63C0-4C60-9F39-84F274FCFAC5}" dt="2023-02-27T02:19:23.573" v="4309" actId="13926"/>
          <ac:spMkLst>
            <pc:docMk/>
            <pc:sldMk cId="562137143" sldId="292"/>
            <ac:spMk id="7" creationId="{CBA7BA49-5192-9E09-6EE7-56A1188B99D2}"/>
          </ac:spMkLst>
        </pc:spChg>
        <pc:spChg chg="add mod">
          <ac:chgData name="Justina Ojom" userId="cbdaed7d-8d45-4372-a16a-f3f8900c2f45" providerId="ADAL" clId="{0504AD2B-63C0-4C60-9F39-84F274FCFAC5}" dt="2023-02-27T02:19:27.771" v="4310" actId="208"/>
          <ac:spMkLst>
            <pc:docMk/>
            <pc:sldMk cId="562137143" sldId="292"/>
            <ac:spMk id="8" creationId="{49494F04-8025-51F9-B081-B714360AB713}"/>
          </ac:spMkLst>
        </pc:spChg>
        <pc:spChg chg="add mod">
          <ac:chgData name="Justina Ojom" userId="cbdaed7d-8d45-4372-a16a-f3f8900c2f45" providerId="ADAL" clId="{0504AD2B-63C0-4C60-9F39-84F274FCFAC5}" dt="2023-02-27T02:19:27.771" v="4310" actId="208"/>
          <ac:spMkLst>
            <pc:docMk/>
            <pc:sldMk cId="562137143" sldId="292"/>
            <ac:spMk id="9" creationId="{BFF34E2A-0785-22BF-D1EE-F7FCBF4D99BF}"/>
          </ac:spMkLst>
        </pc:spChg>
        <pc:spChg chg="add mod">
          <ac:chgData name="Justina Ojom" userId="cbdaed7d-8d45-4372-a16a-f3f8900c2f45" providerId="ADAL" clId="{0504AD2B-63C0-4C60-9F39-84F274FCFAC5}" dt="2023-02-27T02:19:27.771" v="4310" actId="208"/>
          <ac:spMkLst>
            <pc:docMk/>
            <pc:sldMk cId="562137143" sldId="292"/>
            <ac:spMk id="10" creationId="{B268860A-F900-845A-C9A9-18A303B7AFCE}"/>
          </ac:spMkLst>
        </pc:spChg>
        <pc:spChg chg="del">
          <ac:chgData name="Justina Ojom" userId="cbdaed7d-8d45-4372-a16a-f3f8900c2f45" providerId="ADAL" clId="{0504AD2B-63C0-4C60-9F39-84F274FCFAC5}" dt="2023-02-27T02:18:47.492" v="4302" actId="478"/>
          <ac:spMkLst>
            <pc:docMk/>
            <pc:sldMk cId="562137143" sldId="292"/>
            <ac:spMk id="11" creationId="{00000000-0000-0000-0000-000000000000}"/>
          </ac:spMkLst>
        </pc:spChg>
        <pc:spChg chg="add mod">
          <ac:chgData name="Justina Ojom" userId="cbdaed7d-8d45-4372-a16a-f3f8900c2f45" providerId="ADAL" clId="{0504AD2B-63C0-4C60-9F39-84F274FCFAC5}" dt="2023-02-27T02:19:27.771" v="4310" actId="208"/>
          <ac:spMkLst>
            <pc:docMk/>
            <pc:sldMk cId="562137143" sldId="292"/>
            <ac:spMk id="12" creationId="{C7325CD0-5739-B3C0-6B66-CFB1A8CAF2C0}"/>
          </ac:spMkLst>
        </pc:spChg>
        <pc:spChg chg="del">
          <ac:chgData name="Justina Ojom" userId="cbdaed7d-8d45-4372-a16a-f3f8900c2f45" providerId="ADAL" clId="{0504AD2B-63C0-4C60-9F39-84F274FCFAC5}" dt="2023-02-27T02:18:47.492" v="4302" actId="478"/>
          <ac:spMkLst>
            <pc:docMk/>
            <pc:sldMk cId="562137143" sldId="292"/>
            <ac:spMk id="13" creationId="{7E7E7B20-E7FF-498D-8400-A537D12336BB}"/>
          </ac:spMkLst>
        </pc:spChg>
        <pc:spChg chg="add mod">
          <ac:chgData name="Justina Ojom" userId="cbdaed7d-8d45-4372-a16a-f3f8900c2f45" providerId="ADAL" clId="{0504AD2B-63C0-4C60-9F39-84F274FCFAC5}" dt="2023-02-27T02:19:27.771" v="4310" actId="208"/>
          <ac:spMkLst>
            <pc:docMk/>
            <pc:sldMk cId="562137143" sldId="292"/>
            <ac:spMk id="14" creationId="{F744A136-7A6D-403F-7B9D-0A54E6D18C54}"/>
          </ac:spMkLst>
        </pc:spChg>
        <pc:spChg chg="del">
          <ac:chgData name="Justina Ojom" userId="cbdaed7d-8d45-4372-a16a-f3f8900c2f45" providerId="ADAL" clId="{0504AD2B-63C0-4C60-9F39-84F274FCFAC5}" dt="2023-02-27T02:18:47.492" v="4302" actId="478"/>
          <ac:spMkLst>
            <pc:docMk/>
            <pc:sldMk cId="562137143" sldId="292"/>
            <ac:spMk id="15" creationId="{81F66F39-F949-4825-A613-F3B051969233}"/>
          </ac:spMkLst>
        </pc:spChg>
        <pc:spChg chg="del">
          <ac:chgData name="Justina Ojom" userId="cbdaed7d-8d45-4372-a16a-f3f8900c2f45" providerId="ADAL" clId="{0504AD2B-63C0-4C60-9F39-84F274FCFAC5}" dt="2023-02-27T02:18:47.492" v="4302" actId="478"/>
          <ac:spMkLst>
            <pc:docMk/>
            <pc:sldMk cId="562137143" sldId="292"/>
            <ac:spMk id="16" creationId="{B1D13182-2188-481A-9B5E-FA9366B255D6}"/>
          </ac:spMkLst>
        </pc:spChg>
        <pc:spChg chg="del">
          <ac:chgData name="Justina Ojom" userId="cbdaed7d-8d45-4372-a16a-f3f8900c2f45" providerId="ADAL" clId="{0504AD2B-63C0-4C60-9F39-84F274FCFAC5}" dt="2023-02-27T02:18:47.492" v="4302" actId="478"/>
          <ac:spMkLst>
            <pc:docMk/>
            <pc:sldMk cId="562137143" sldId="292"/>
            <ac:spMk id="17" creationId="{7C496481-D1E7-4132-A970-37374667B9C5}"/>
          </ac:spMkLst>
        </pc:spChg>
        <pc:spChg chg="del">
          <ac:chgData name="Justina Ojom" userId="cbdaed7d-8d45-4372-a16a-f3f8900c2f45" providerId="ADAL" clId="{0504AD2B-63C0-4C60-9F39-84F274FCFAC5}" dt="2023-02-27T02:18:47.492" v="4302" actId="478"/>
          <ac:spMkLst>
            <pc:docMk/>
            <pc:sldMk cId="562137143" sldId="292"/>
            <ac:spMk id="18" creationId="{5B05EB53-BBD3-4774-88BA-997B66A2FB95}"/>
          </ac:spMkLst>
        </pc:spChg>
        <pc:spChg chg="del">
          <ac:chgData name="Justina Ojom" userId="cbdaed7d-8d45-4372-a16a-f3f8900c2f45" providerId="ADAL" clId="{0504AD2B-63C0-4C60-9F39-84F274FCFAC5}" dt="2023-02-27T02:18:47.492" v="4302" actId="478"/>
          <ac:spMkLst>
            <pc:docMk/>
            <pc:sldMk cId="562137143" sldId="292"/>
            <ac:spMk id="19" creationId="{9B88DD67-24EB-424B-9A57-2319C8D4C3D5}"/>
          </ac:spMkLst>
        </pc:spChg>
        <pc:spChg chg="del">
          <ac:chgData name="Justina Ojom" userId="cbdaed7d-8d45-4372-a16a-f3f8900c2f45" providerId="ADAL" clId="{0504AD2B-63C0-4C60-9F39-84F274FCFAC5}" dt="2023-02-27T02:18:47.492" v="4302" actId="478"/>
          <ac:spMkLst>
            <pc:docMk/>
            <pc:sldMk cId="562137143" sldId="292"/>
            <ac:spMk id="20" creationId="{6BB2F8CA-088F-44EB-888A-F75184F60EC2}"/>
          </ac:spMkLst>
        </pc:spChg>
        <pc:spChg chg="del">
          <ac:chgData name="Justina Ojom" userId="cbdaed7d-8d45-4372-a16a-f3f8900c2f45" providerId="ADAL" clId="{0504AD2B-63C0-4C60-9F39-84F274FCFAC5}" dt="2023-02-27T02:18:47.492" v="4302" actId="478"/>
          <ac:spMkLst>
            <pc:docMk/>
            <pc:sldMk cId="562137143" sldId="292"/>
            <ac:spMk id="21" creationId="{6C43FB27-BA89-42F3-AC55-C5AAC692A2BD}"/>
          </ac:spMkLst>
        </pc:spChg>
        <pc:spChg chg="del">
          <ac:chgData name="Justina Ojom" userId="cbdaed7d-8d45-4372-a16a-f3f8900c2f45" providerId="ADAL" clId="{0504AD2B-63C0-4C60-9F39-84F274FCFAC5}" dt="2023-02-27T02:18:47.492" v="4302" actId="478"/>
          <ac:spMkLst>
            <pc:docMk/>
            <pc:sldMk cId="562137143" sldId="292"/>
            <ac:spMk id="22" creationId="{00000000-0000-0000-0000-000000000000}"/>
          </ac:spMkLst>
        </pc:spChg>
        <pc:spChg chg="del">
          <ac:chgData name="Justina Ojom" userId="cbdaed7d-8d45-4372-a16a-f3f8900c2f45" providerId="ADAL" clId="{0504AD2B-63C0-4C60-9F39-84F274FCFAC5}" dt="2023-02-27T02:18:47.492" v="4302" actId="478"/>
          <ac:spMkLst>
            <pc:docMk/>
            <pc:sldMk cId="562137143" sldId="292"/>
            <ac:spMk id="23" creationId="{00000000-0000-0000-0000-000000000000}"/>
          </ac:spMkLst>
        </pc:spChg>
        <pc:spChg chg="del">
          <ac:chgData name="Justina Ojom" userId="cbdaed7d-8d45-4372-a16a-f3f8900c2f45" providerId="ADAL" clId="{0504AD2B-63C0-4C60-9F39-84F274FCFAC5}" dt="2023-02-27T02:18:49.257" v="4304" actId="478"/>
          <ac:spMkLst>
            <pc:docMk/>
            <pc:sldMk cId="562137143" sldId="292"/>
            <ac:spMk id="24" creationId="{00000000-0000-0000-0000-000000000000}"/>
          </ac:spMkLst>
        </pc:spChg>
        <pc:spChg chg="del">
          <ac:chgData name="Justina Ojom" userId="cbdaed7d-8d45-4372-a16a-f3f8900c2f45" providerId="ADAL" clId="{0504AD2B-63C0-4C60-9F39-84F274FCFAC5}" dt="2023-02-27T02:18:47.492" v="4302" actId="478"/>
          <ac:spMkLst>
            <pc:docMk/>
            <pc:sldMk cId="562137143" sldId="292"/>
            <ac:spMk id="25" creationId="{00000000-0000-0000-0000-000000000000}"/>
          </ac:spMkLst>
        </pc:spChg>
        <pc:spChg chg="add del mod">
          <ac:chgData name="Justina Ojom" userId="cbdaed7d-8d45-4372-a16a-f3f8900c2f45" providerId="ADAL" clId="{0504AD2B-63C0-4C60-9F39-84F274FCFAC5}" dt="2023-03-03T15:58:47.403" v="9405" actId="478"/>
          <ac:spMkLst>
            <pc:docMk/>
            <pc:sldMk cId="562137143" sldId="292"/>
            <ac:spMk id="26" creationId="{A19615D3-15C2-E263-8C7B-84AABD912775}"/>
          </ac:spMkLst>
        </pc:spChg>
        <pc:spChg chg="add mod">
          <ac:chgData name="Justina Ojom" userId="cbdaed7d-8d45-4372-a16a-f3f8900c2f45" providerId="ADAL" clId="{0504AD2B-63C0-4C60-9F39-84F274FCFAC5}" dt="2023-02-27T02:22:06.541" v="4360" actId="164"/>
          <ac:spMkLst>
            <pc:docMk/>
            <pc:sldMk cId="562137143" sldId="292"/>
            <ac:spMk id="27" creationId="{210A242C-1D79-6F5E-C959-9FC30CB64948}"/>
          </ac:spMkLst>
        </pc:spChg>
        <pc:spChg chg="add mod">
          <ac:chgData name="Justina Ojom" userId="cbdaed7d-8d45-4372-a16a-f3f8900c2f45" providerId="ADAL" clId="{0504AD2B-63C0-4C60-9F39-84F274FCFAC5}" dt="2023-02-27T02:22:06.541" v="4360" actId="164"/>
          <ac:spMkLst>
            <pc:docMk/>
            <pc:sldMk cId="562137143" sldId="292"/>
            <ac:spMk id="28" creationId="{4D8B4506-FAA2-9155-FAC8-E6717B4B9BA4}"/>
          </ac:spMkLst>
        </pc:spChg>
        <pc:spChg chg="del">
          <ac:chgData name="Justina Ojom" userId="cbdaed7d-8d45-4372-a16a-f3f8900c2f45" providerId="ADAL" clId="{0504AD2B-63C0-4C60-9F39-84F274FCFAC5}" dt="2023-02-27T02:18:47.492" v="4302" actId="478"/>
          <ac:spMkLst>
            <pc:docMk/>
            <pc:sldMk cId="562137143" sldId="292"/>
            <ac:spMk id="29" creationId="{5E322EDD-32C4-45C9-A11F-D03891C3E860}"/>
          </ac:spMkLst>
        </pc:spChg>
        <pc:spChg chg="del">
          <ac:chgData name="Justina Ojom" userId="cbdaed7d-8d45-4372-a16a-f3f8900c2f45" providerId="ADAL" clId="{0504AD2B-63C0-4C60-9F39-84F274FCFAC5}" dt="2023-02-27T02:18:47.492" v="4302" actId="478"/>
          <ac:spMkLst>
            <pc:docMk/>
            <pc:sldMk cId="562137143" sldId="292"/>
            <ac:spMk id="30" creationId="{8D1548B9-987D-40F6-AE50-925A5A32ACF5}"/>
          </ac:spMkLst>
        </pc:spChg>
        <pc:spChg chg="del">
          <ac:chgData name="Justina Ojom" userId="cbdaed7d-8d45-4372-a16a-f3f8900c2f45" providerId="ADAL" clId="{0504AD2B-63C0-4C60-9F39-84F274FCFAC5}" dt="2023-02-27T02:18:47.492" v="4302" actId="478"/>
          <ac:spMkLst>
            <pc:docMk/>
            <pc:sldMk cId="562137143" sldId="292"/>
            <ac:spMk id="31" creationId="{4FCF1FA5-2BB7-4E5A-ADA1-9D457697BDB0}"/>
          </ac:spMkLst>
        </pc:spChg>
        <pc:spChg chg="del">
          <ac:chgData name="Justina Ojom" userId="cbdaed7d-8d45-4372-a16a-f3f8900c2f45" providerId="ADAL" clId="{0504AD2B-63C0-4C60-9F39-84F274FCFAC5}" dt="2023-02-27T02:18:47.492" v="4302" actId="478"/>
          <ac:spMkLst>
            <pc:docMk/>
            <pc:sldMk cId="562137143" sldId="292"/>
            <ac:spMk id="33" creationId="{B1912C35-27F2-4411-8E9F-5D2185A770C5}"/>
          </ac:spMkLst>
        </pc:spChg>
        <pc:spChg chg="del">
          <ac:chgData name="Justina Ojom" userId="cbdaed7d-8d45-4372-a16a-f3f8900c2f45" providerId="ADAL" clId="{0504AD2B-63C0-4C60-9F39-84F274FCFAC5}" dt="2023-02-27T02:18:47.492" v="4302" actId="478"/>
          <ac:spMkLst>
            <pc:docMk/>
            <pc:sldMk cId="562137143" sldId="292"/>
            <ac:spMk id="34" creationId="{1ECC37A7-286D-485A-82D6-C5EA57494CAC}"/>
          </ac:spMkLst>
        </pc:spChg>
        <pc:spChg chg="del">
          <ac:chgData name="Justina Ojom" userId="cbdaed7d-8d45-4372-a16a-f3f8900c2f45" providerId="ADAL" clId="{0504AD2B-63C0-4C60-9F39-84F274FCFAC5}" dt="2023-02-27T02:18:47.492" v="4302" actId="478"/>
          <ac:spMkLst>
            <pc:docMk/>
            <pc:sldMk cId="562137143" sldId="292"/>
            <ac:spMk id="35" creationId="{B06C81C3-65BE-4C81-AAE0-7CB730BFDD8A}"/>
          </ac:spMkLst>
        </pc:spChg>
        <pc:spChg chg="del">
          <ac:chgData name="Justina Ojom" userId="cbdaed7d-8d45-4372-a16a-f3f8900c2f45" providerId="ADAL" clId="{0504AD2B-63C0-4C60-9F39-84F274FCFAC5}" dt="2023-02-27T02:18:47.492" v="4302" actId="478"/>
          <ac:spMkLst>
            <pc:docMk/>
            <pc:sldMk cId="562137143" sldId="292"/>
            <ac:spMk id="51" creationId="{69DB646E-D69F-4113-B367-200A92CC740D}"/>
          </ac:spMkLst>
        </pc:spChg>
        <pc:spChg chg="del">
          <ac:chgData name="Justina Ojom" userId="cbdaed7d-8d45-4372-a16a-f3f8900c2f45" providerId="ADAL" clId="{0504AD2B-63C0-4C60-9F39-84F274FCFAC5}" dt="2023-02-27T02:18:47.492" v="4302" actId="478"/>
          <ac:spMkLst>
            <pc:docMk/>
            <pc:sldMk cId="562137143" sldId="292"/>
            <ac:spMk id="52" creationId="{4823BB74-CA68-4F74-B508-48C499A12807}"/>
          </ac:spMkLst>
        </pc:spChg>
        <pc:grpChg chg="add mod">
          <ac:chgData name="Justina Ojom" userId="cbdaed7d-8d45-4372-a16a-f3f8900c2f45" providerId="ADAL" clId="{0504AD2B-63C0-4C60-9F39-84F274FCFAC5}" dt="2023-03-03T16:03:31.241" v="9519" actId="1076"/>
          <ac:grpSpMkLst>
            <pc:docMk/>
            <pc:sldMk cId="562137143" sldId="292"/>
            <ac:grpSpMk id="32" creationId="{0DC35F90-710E-F3D6-81EA-5080EE1C3279}"/>
          </ac:grpSpMkLst>
        </pc:grpChg>
        <pc:cxnChg chg="del">
          <ac:chgData name="Justina Ojom" userId="cbdaed7d-8d45-4372-a16a-f3f8900c2f45" providerId="ADAL" clId="{0504AD2B-63C0-4C60-9F39-84F274FCFAC5}" dt="2023-02-27T02:18:47.492" v="4302" actId="478"/>
          <ac:cxnSpMkLst>
            <pc:docMk/>
            <pc:sldMk cId="562137143" sldId="292"/>
            <ac:cxnSpMk id="54" creationId="{A35B9C7A-881A-4BB2-B54E-9F4CFBD0E6E9}"/>
          </ac:cxnSpMkLst>
        </pc:cxnChg>
      </pc:sldChg>
      <pc:sldChg chg="addSp delSp modSp mod modClrScheme chgLayout">
        <pc:chgData name="Justina Ojom" userId="cbdaed7d-8d45-4372-a16a-f3f8900c2f45" providerId="ADAL" clId="{0504AD2B-63C0-4C60-9F39-84F274FCFAC5}" dt="2023-03-03T15:59:02.699" v="9410" actId="207"/>
        <pc:sldMkLst>
          <pc:docMk/>
          <pc:sldMk cId="2621072035" sldId="293"/>
        </pc:sldMkLst>
        <pc:spChg chg="mod">
          <ac:chgData name="Justina Ojom" userId="cbdaed7d-8d45-4372-a16a-f3f8900c2f45" providerId="ADAL" clId="{0504AD2B-63C0-4C60-9F39-84F274FCFAC5}" dt="2023-02-27T02:41:19.868" v="4611" actId="207"/>
          <ac:spMkLst>
            <pc:docMk/>
            <pc:sldMk cId="2621072035" sldId="293"/>
            <ac:spMk id="2" creationId="{00000000-0000-0000-0000-000000000000}"/>
          </ac:spMkLst>
        </pc:spChg>
        <pc:spChg chg="add mod">
          <ac:chgData name="Justina Ojom" userId="cbdaed7d-8d45-4372-a16a-f3f8900c2f45" providerId="ADAL" clId="{0504AD2B-63C0-4C60-9F39-84F274FCFAC5}" dt="2023-03-03T15:58:59.795" v="9409"/>
          <ac:spMkLst>
            <pc:docMk/>
            <pc:sldMk cId="2621072035" sldId="293"/>
            <ac:spMk id="3" creationId="{918DDA2E-A697-14B6-2108-774EE610DD38}"/>
          </ac:spMkLst>
        </pc:spChg>
        <pc:spChg chg="add mod">
          <ac:chgData name="Justina Ojom" userId="cbdaed7d-8d45-4372-a16a-f3f8900c2f45" providerId="ADAL" clId="{0504AD2B-63C0-4C60-9F39-84F274FCFAC5}" dt="2023-02-27T02:26:36.048" v="4469" actId="1076"/>
          <ac:spMkLst>
            <pc:docMk/>
            <pc:sldMk cId="2621072035" sldId="293"/>
            <ac:spMk id="4" creationId="{79BBD8C8-DADB-F895-3207-1EA95D9C1556}"/>
          </ac:spMkLst>
        </pc:spChg>
        <pc:spChg chg="add mod">
          <ac:chgData name="Justina Ojom" userId="cbdaed7d-8d45-4372-a16a-f3f8900c2f45" providerId="ADAL" clId="{0504AD2B-63C0-4C60-9F39-84F274FCFAC5}" dt="2023-03-03T14:39:10.118" v="8202" actId="14100"/>
          <ac:spMkLst>
            <pc:docMk/>
            <pc:sldMk cId="2621072035" sldId="293"/>
            <ac:spMk id="5" creationId="{ACB24DE9-0042-544C-C76C-6CFEF8F38E74}"/>
          </ac:spMkLst>
        </pc:spChg>
        <pc:spChg chg="add mod">
          <ac:chgData name="Justina Ojom" userId="cbdaed7d-8d45-4372-a16a-f3f8900c2f45" providerId="ADAL" clId="{0504AD2B-63C0-4C60-9F39-84F274FCFAC5}" dt="2023-03-03T14:39:13.113" v="8203" actId="1076"/>
          <ac:spMkLst>
            <pc:docMk/>
            <pc:sldMk cId="2621072035" sldId="293"/>
            <ac:spMk id="6" creationId="{A6C2C5AC-23A0-4286-4F22-04998584C84F}"/>
          </ac:spMkLst>
        </pc:spChg>
        <pc:spChg chg="add mod">
          <ac:chgData name="Justina Ojom" userId="cbdaed7d-8d45-4372-a16a-f3f8900c2f45" providerId="ADAL" clId="{0504AD2B-63C0-4C60-9F39-84F274FCFAC5}" dt="2023-03-03T15:59:02.699" v="9410" actId="207"/>
          <ac:spMkLst>
            <pc:docMk/>
            <pc:sldMk cId="2621072035" sldId="293"/>
            <ac:spMk id="7" creationId="{D934B84D-174E-23AD-D328-5306B52D13D6}"/>
          </ac:spMkLst>
        </pc:spChg>
        <pc:spChg chg="add mod">
          <ac:chgData name="Justina Ojom" userId="cbdaed7d-8d45-4372-a16a-f3f8900c2f45" providerId="ADAL" clId="{0504AD2B-63C0-4C60-9F39-84F274FCFAC5}" dt="2023-02-27T02:42:01.099" v="4630" actId="1076"/>
          <ac:spMkLst>
            <pc:docMk/>
            <pc:sldMk cId="2621072035" sldId="293"/>
            <ac:spMk id="8" creationId="{AC3C243C-0B3F-51CC-6981-2137E194C6DE}"/>
          </ac:spMkLst>
        </pc:spChg>
        <pc:spChg chg="add mod">
          <ac:chgData name="Justina Ojom" userId="cbdaed7d-8d45-4372-a16a-f3f8900c2f45" providerId="ADAL" clId="{0504AD2B-63C0-4C60-9F39-84F274FCFAC5}" dt="2023-03-03T14:39:13.113" v="8203" actId="1076"/>
          <ac:spMkLst>
            <pc:docMk/>
            <pc:sldMk cId="2621072035" sldId="293"/>
            <ac:spMk id="9" creationId="{BAB651AB-91C6-F30E-2480-75A6DBE69D55}"/>
          </ac:spMkLst>
        </pc:spChg>
        <pc:spChg chg="add mod">
          <ac:chgData name="Justina Ojom" userId="cbdaed7d-8d45-4372-a16a-f3f8900c2f45" providerId="ADAL" clId="{0504AD2B-63C0-4C60-9F39-84F274FCFAC5}" dt="2023-03-03T15:58:59.795" v="9409"/>
          <ac:spMkLst>
            <pc:docMk/>
            <pc:sldMk cId="2621072035" sldId="293"/>
            <ac:spMk id="10" creationId="{2A34E22C-5E3B-92FE-DE23-D2A74B85D131}"/>
          </ac:spMkLst>
        </pc:spChg>
        <pc:spChg chg="del">
          <ac:chgData name="Justina Ojom" userId="cbdaed7d-8d45-4372-a16a-f3f8900c2f45" providerId="ADAL" clId="{0504AD2B-63C0-4C60-9F39-84F274FCFAC5}" dt="2023-02-27T02:26:41.449" v="4470" actId="478"/>
          <ac:spMkLst>
            <pc:docMk/>
            <pc:sldMk cId="2621072035" sldId="293"/>
            <ac:spMk id="10" creationId="{330B734E-12FF-86BE-A9E7-409737C02076}"/>
          </ac:spMkLst>
        </pc:spChg>
        <pc:spChg chg="add mod">
          <ac:chgData name="Justina Ojom" userId="cbdaed7d-8d45-4372-a16a-f3f8900c2f45" providerId="ADAL" clId="{0504AD2B-63C0-4C60-9F39-84F274FCFAC5}" dt="2023-03-03T14:50:36.607" v="8439" actId="255"/>
          <ac:spMkLst>
            <pc:docMk/>
            <pc:sldMk cId="2621072035" sldId="293"/>
            <ac:spMk id="11" creationId="{97010D6D-0C64-3592-57CD-55EFDFFA8C73}"/>
          </ac:spMkLst>
        </pc:spChg>
        <pc:spChg chg="add mod">
          <ac:chgData name="Justina Ojom" userId="cbdaed7d-8d45-4372-a16a-f3f8900c2f45" providerId="ADAL" clId="{0504AD2B-63C0-4C60-9F39-84F274FCFAC5}" dt="2023-03-03T14:50:36.607" v="8439" actId="255"/>
          <ac:spMkLst>
            <pc:docMk/>
            <pc:sldMk cId="2621072035" sldId="293"/>
            <ac:spMk id="12" creationId="{D70B133E-979D-C1A6-4DCD-81D081E5B3CA}"/>
          </ac:spMkLst>
        </pc:spChg>
        <pc:spChg chg="add mod">
          <ac:chgData name="Justina Ojom" userId="cbdaed7d-8d45-4372-a16a-f3f8900c2f45" providerId="ADAL" clId="{0504AD2B-63C0-4C60-9F39-84F274FCFAC5}" dt="2023-03-03T14:50:36.607" v="8439" actId="255"/>
          <ac:spMkLst>
            <pc:docMk/>
            <pc:sldMk cId="2621072035" sldId="293"/>
            <ac:spMk id="13" creationId="{E79DDC7E-AED3-1295-B54B-6F15E2D3AD73}"/>
          </ac:spMkLst>
        </pc:spChg>
        <pc:spChg chg="add mod">
          <ac:chgData name="Justina Ojom" userId="cbdaed7d-8d45-4372-a16a-f3f8900c2f45" providerId="ADAL" clId="{0504AD2B-63C0-4C60-9F39-84F274FCFAC5}" dt="2023-03-03T14:50:36.607" v="8439" actId="255"/>
          <ac:spMkLst>
            <pc:docMk/>
            <pc:sldMk cId="2621072035" sldId="293"/>
            <ac:spMk id="14" creationId="{5FD4F0A1-2942-D463-0F62-742D21874E02}"/>
          </ac:spMkLst>
        </pc:spChg>
        <pc:spChg chg="add mod">
          <ac:chgData name="Justina Ojom" userId="cbdaed7d-8d45-4372-a16a-f3f8900c2f45" providerId="ADAL" clId="{0504AD2B-63C0-4C60-9F39-84F274FCFAC5}" dt="2023-03-03T14:50:36.607" v="8439" actId="255"/>
          <ac:spMkLst>
            <pc:docMk/>
            <pc:sldMk cId="2621072035" sldId="293"/>
            <ac:spMk id="17" creationId="{D55345F1-F530-E33E-0F95-CD17188B9700}"/>
          </ac:spMkLst>
        </pc:spChg>
        <pc:spChg chg="del mod">
          <ac:chgData name="Justina Ojom" userId="cbdaed7d-8d45-4372-a16a-f3f8900c2f45" providerId="ADAL" clId="{0504AD2B-63C0-4C60-9F39-84F274FCFAC5}" dt="2023-02-27T02:41:10.760" v="4607" actId="478"/>
          <ac:spMkLst>
            <pc:docMk/>
            <pc:sldMk cId="2621072035" sldId="293"/>
            <ac:spMk id="18" creationId="{D1654DE4-1A03-E741-BC43-982192233888}"/>
          </ac:spMkLst>
        </pc:spChg>
        <pc:spChg chg="add mod">
          <ac:chgData name="Justina Ojom" userId="cbdaed7d-8d45-4372-a16a-f3f8900c2f45" providerId="ADAL" clId="{0504AD2B-63C0-4C60-9F39-84F274FCFAC5}" dt="2023-03-03T15:58:59.795" v="9409"/>
          <ac:spMkLst>
            <pc:docMk/>
            <pc:sldMk cId="2621072035" sldId="293"/>
            <ac:spMk id="18" creationId="{E23975AA-6E8B-240F-F90B-FFBA2B3A57FC}"/>
          </ac:spMkLst>
        </pc:spChg>
        <pc:spChg chg="add mod">
          <ac:chgData name="Justina Ojom" userId="cbdaed7d-8d45-4372-a16a-f3f8900c2f45" providerId="ADAL" clId="{0504AD2B-63C0-4C60-9F39-84F274FCFAC5}" dt="2023-03-03T15:58:59.795" v="9409"/>
          <ac:spMkLst>
            <pc:docMk/>
            <pc:sldMk cId="2621072035" sldId="293"/>
            <ac:spMk id="19" creationId="{05158979-07D1-50C1-8731-338DB9798000}"/>
          </ac:spMkLst>
        </pc:spChg>
        <pc:spChg chg="del">
          <ac:chgData name="Justina Ojom" userId="cbdaed7d-8d45-4372-a16a-f3f8900c2f45" providerId="ADAL" clId="{0504AD2B-63C0-4C60-9F39-84F274FCFAC5}" dt="2023-02-27T02:40:32.217" v="4594" actId="478"/>
          <ac:spMkLst>
            <pc:docMk/>
            <pc:sldMk cId="2621072035" sldId="293"/>
            <ac:spMk id="19" creationId="{509CED95-BE87-AA2B-94B7-E1FD86F03B7C}"/>
          </ac:spMkLst>
        </pc:spChg>
        <pc:spChg chg="del mod">
          <ac:chgData name="Justina Ojom" userId="cbdaed7d-8d45-4372-a16a-f3f8900c2f45" providerId="ADAL" clId="{0504AD2B-63C0-4C60-9F39-84F274FCFAC5}" dt="2023-02-27T02:41:10.760" v="4607" actId="478"/>
          <ac:spMkLst>
            <pc:docMk/>
            <pc:sldMk cId="2621072035" sldId="293"/>
            <ac:spMk id="20" creationId="{14CB1EA3-730E-3AEE-C0B7-714E613A1E75}"/>
          </ac:spMkLst>
        </pc:spChg>
        <pc:spChg chg="del">
          <ac:chgData name="Justina Ojom" userId="cbdaed7d-8d45-4372-a16a-f3f8900c2f45" providerId="ADAL" clId="{0504AD2B-63C0-4C60-9F39-84F274FCFAC5}" dt="2023-02-27T02:40:29.368" v="4592" actId="478"/>
          <ac:spMkLst>
            <pc:docMk/>
            <pc:sldMk cId="2621072035" sldId="293"/>
            <ac:spMk id="22" creationId="{A2FB1559-F7D9-EBBC-ACF5-2044F69C248B}"/>
          </ac:spMkLst>
        </pc:spChg>
        <pc:spChg chg="del">
          <ac:chgData name="Justina Ojom" userId="cbdaed7d-8d45-4372-a16a-f3f8900c2f45" providerId="ADAL" clId="{0504AD2B-63C0-4C60-9F39-84F274FCFAC5}" dt="2023-02-27T02:26:58.896" v="4475" actId="478"/>
          <ac:spMkLst>
            <pc:docMk/>
            <pc:sldMk cId="2621072035" sldId="293"/>
            <ac:spMk id="23" creationId="{C2D0B21C-70D4-4916-28CE-EBE66166AAA2}"/>
          </ac:spMkLst>
        </pc:spChg>
        <pc:spChg chg="add mod">
          <ac:chgData name="Justina Ojom" userId="cbdaed7d-8d45-4372-a16a-f3f8900c2f45" providerId="ADAL" clId="{0504AD2B-63C0-4C60-9F39-84F274FCFAC5}" dt="2023-03-03T14:50:36.607" v="8439" actId="255"/>
          <ac:spMkLst>
            <pc:docMk/>
            <pc:sldMk cId="2621072035" sldId="293"/>
            <ac:spMk id="24" creationId="{D6C2A1DB-0C3F-FBD5-D9CB-BCDB176B6127}"/>
          </ac:spMkLst>
        </pc:spChg>
        <pc:spChg chg="del">
          <ac:chgData name="Justina Ojom" userId="cbdaed7d-8d45-4372-a16a-f3f8900c2f45" providerId="ADAL" clId="{0504AD2B-63C0-4C60-9F39-84F274FCFAC5}" dt="2023-02-27T02:19:34.177" v="4311" actId="478"/>
          <ac:spMkLst>
            <pc:docMk/>
            <pc:sldMk cId="2621072035" sldId="293"/>
            <ac:spMk id="30" creationId="{DE6CAEA0-247D-40AC-8C88-97184C5C9B08}"/>
          </ac:spMkLst>
        </pc:spChg>
        <pc:spChg chg="del">
          <ac:chgData name="Justina Ojom" userId="cbdaed7d-8d45-4372-a16a-f3f8900c2f45" providerId="ADAL" clId="{0504AD2B-63C0-4C60-9F39-84F274FCFAC5}" dt="2023-02-27T02:19:34.177" v="4311" actId="478"/>
          <ac:spMkLst>
            <pc:docMk/>
            <pc:sldMk cId="2621072035" sldId="293"/>
            <ac:spMk id="31" creationId="{C11E33DF-E52D-43A7-A6C4-3088284BEA0B}"/>
          </ac:spMkLst>
        </pc:spChg>
        <pc:spChg chg="del">
          <ac:chgData name="Justina Ojom" userId="cbdaed7d-8d45-4372-a16a-f3f8900c2f45" providerId="ADAL" clId="{0504AD2B-63C0-4C60-9F39-84F274FCFAC5}" dt="2023-02-27T02:19:34.177" v="4311" actId="478"/>
          <ac:spMkLst>
            <pc:docMk/>
            <pc:sldMk cId="2621072035" sldId="293"/>
            <ac:spMk id="32" creationId="{6DEDAE2C-A57F-481F-90EF-27EA1FC13722}"/>
          </ac:spMkLst>
        </pc:spChg>
        <pc:spChg chg="del">
          <ac:chgData name="Justina Ojom" userId="cbdaed7d-8d45-4372-a16a-f3f8900c2f45" providerId="ADAL" clId="{0504AD2B-63C0-4C60-9F39-84F274FCFAC5}" dt="2023-02-27T02:19:34.177" v="4311" actId="478"/>
          <ac:spMkLst>
            <pc:docMk/>
            <pc:sldMk cId="2621072035" sldId="293"/>
            <ac:spMk id="33" creationId="{72710178-67EC-474E-978A-5FC534CF0168}"/>
          </ac:spMkLst>
        </pc:spChg>
        <pc:spChg chg="del">
          <ac:chgData name="Justina Ojom" userId="cbdaed7d-8d45-4372-a16a-f3f8900c2f45" providerId="ADAL" clId="{0504AD2B-63C0-4C60-9F39-84F274FCFAC5}" dt="2023-02-27T02:19:34.177" v="4311" actId="478"/>
          <ac:spMkLst>
            <pc:docMk/>
            <pc:sldMk cId="2621072035" sldId="293"/>
            <ac:spMk id="34" creationId="{82AF5462-6517-4538-807C-6BA54784D7E7}"/>
          </ac:spMkLst>
        </pc:spChg>
        <pc:spChg chg="del">
          <ac:chgData name="Justina Ojom" userId="cbdaed7d-8d45-4372-a16a-f3f8900c2f45" providerId="ADAL" clId="{0504AD2B-63C0-4C60-9F39-84F274FCFAC5}" dt="2023-02-27T02:19:34.177" v="4311" actId="478"/>
          <ac:spMkLst>
            <pc:docMk/>
            <pc:sldMk cId="2621072035" sldId="293"/>
            <ac:spMk id="35" creationId="{952CE6E6-31DB-4E53-A677-02D2145F8D12}"/>
          </ac:spMkLst>
        </pc:spChg>
        <pc:spChg chg="del">
          <ac:chgData name="Justina Ojom" userId="cbdaed7d-8d45-4372-a16a-f3f8900c2f45" providerId="ADAL" clId="{0504AD2B-63C0-4C60-9F39-84F274FCFAC5}" dt="2023-02-27T02:19:34.177" v="4311" actId="478"/>
          <ac:spMkLst>
            <pc:docMk/>
            <pc:sldMk cId="2621072035" sldId="293"/>
            <ac:spMk id="36" creationId="{BAD8AAE1-4EBB-441D-9C87-44AEDD213047}"/>
          </ac:spMkLst>
        </pc:spChg>
        <pc:spChg chg="del">
          <ac:chgData name="Justina Ojom" userId="cbdaed7d-8d45-4372-a16a-f3f8900c2f45" providerId="ADAL" clId="{0504AD2B-63C0-4C60-9F39-84F274FCFAC5}" dt="2023-02-27T02:19:34.177" v="4311" actId="478"/>
          <ac:spMkLst>
            <pc:docMk/>
            <pc:sldMk cId="2621072035" sldId="293"/>
            <ac:spMk id="37" creationId="{F49BE18C-1ED1-4B00-A1C2-FEB298032D8A}"/>
          </ac:spMkLst>
        </pc:spChg>
        <pc:spChg chg="del">
          <ac:chgData name="Justina Ojom" userId="cbdaed7d-8d45-4372-a16a-f3f8900c2f45" providerId="ADAL" clId="{0504AD2B-63C0-4C60-9F39-84F274FCFAC5}" dt="2023-02-27T02:19:34.177" v="4311" actId="478"/>
          <ac:spMkLst>
            <pc:docMk/>
            <pc:sldMk cId="2621072035" sldId="293"/>
            <ac:spMk id="38" creationId="{D58BCC2C-72AE-43D9-B979-3C668BE4850C}"/>
          </ac:spMkLst>
        </pc:spChg>
        <pc:grpChg chg="add mod">
          <ac:chgData name="Justina Ojom" userId="cbdaed7d-8d45-4372-a16a-f3f8900c2f45" providerId="ADAL" clId="{0504AD2B-63C0-4C60-9F39-84F274FCFAC5}" dt="2023-02-27T02:42:01.099" v="4630" actId="1076"/>
          <ac:grpSpMkLst>
            <pc:docMk/>
            <pc:sldMk cId="2621072035" sldId="293"/>
            <ac:grpSpMk id="25" creationId="{816BC76B-0620-BBAC-E963-2C3B2F351638}"/>
          </ac:grpSpMkLst>
        </pc:grpChg>
        <pc:graphicFrameChg chg="del mod">
          <ac:chgData name="Justina Ojom" userId="cbdaed7d-8d45-4372-a16a-f3f8900c2f45" providerId="ADAL" clId="{0504AD2B-63C0-4C60-9F39-84F274FCFAC5}" dt="2023-02-27T02:42:13.079" v="4635" actId="478"/>
          <ac:graphicFrameMkLst>
            <pc:docMk/>
            <pc:sldMk cId="2621072035" sldId="293"/>
            <ac:graphicFrameMk id="3" creationId="{C4ECCA03-9170-4F25-C09F-EB8C162D466E}"/>
          </ac:graphicFrameMkLst>
        </pc:graphicFrameChg>
        <pc:cxnChg chg="add mod">
          <ac:chgData name="Justina Ojom" userId="cbdaed7d-8d45-4372-a16a-f3f8900c2f45" providerId="ADAL" clId="{0504AD2B-63C0-4C60-9F39-84F274FCFAC5}" dt="2023-02-27T02:41:31.448" v="4616" actId="164"/>
          <ac:cxnSpMkLst>
            <pc:docMk/>
            <pc:sldMk cId="2621072035" sldId="293"/>
            <ac:cxnSpMk id="15" creationId="{2CDBB567-D400-5BE1-10A4-7BE1A3527757}"/>
          </ac:cxnSpMkLst>
        </pc:cxnChg>
        <pc:cxnChg chg="add mod">
          <ac:chgData name="Justina Ojom" userId="cbdaed7d-8d45-4372-a16a-f3f8900c2f45" providerId="ADAL" clId="{0504AD2B-63C0-4C60-9F39-84F274FCFAC5}" dt="2023-02-27T02:41:31.448" v="4616" actId="164"/>
          <ac:cxnSpMkLst>
            <pc:docMk/>
            <pc:sldMk cId="2621072035" sldId="293"/>
            <ac:cxnSpMk id="16" creationId="{BD9B3CAE-92C4-48B9-23D0-E274D808F630}"/>
          </ac:cxnSpMkLst>
        </pc:cxnChg>
        <pc:cxnChg chg="add mod">
          <ac:chgData name="Justina Ojom" userId="cbdaed7d-8d45-4372-a16a-f3f8900c2f45" providerId="ADAL" clId="{0504AD2B-63C0-4C60-9F39-84F274FCFAC5}" dt="2023-02-27T02:41:31.448" v="4616" actId="164"/>
          <ac:cxnSpMkLst>
            <pc:docMk/>
            <pc:sldMk cId="2621072035" sldId="293"/>
            <ac:cxnSpMk id="21" creationId="{8D04167A-F68D-B2E1-69F4-B92D9056156E}"/>
          </ac:cxnSpMkLst>
        </pc:cxnChg>
      </pc:sldChg>
      <pc:sldChg chg="addSp delSp modSp mod modClrScheme chgLayout">
        <pc:chgData name="Justina Ojom" userId="cbdaed7d-8d45-4372-a16a-f3f8900c2f45" providerId="ADAL" clId="{0504AD2B-63C0-4C60-9F39-84F274FCFAC5}" dt="2023-03-03T16:03:56.622" v="9520" actId="21"/>
        <pc:sldMkLst>
          <pc:docMk/>
          <pc:sldMk cId="870924804" sldId="294"/>
        </pc:sldMkLst>
        <pc:spChg chg="del mod">
          <ac:chgData name="Justina Ojom" userId="cbdaed7d-8d45-4372-a16a-f3f8900c2f45" providerId="ADAL" clId="{0504AD2B-63C0-4C60-9F39-84F274FCFAC5}" dt="2023-03-03T15:12:45.854" v="8512" actId="478"/>
          <ac:spMkLst>
            <pc:docMk/>
            <pc:sldMk cId="870924804" sldId="294"/>
            <ac:spMk id="2" creationId="{00000000-0000-0000-0000-000000000000}"/>
          </ac:spMkLst>
        </pc:spChg>
        <pc:spChg chg="mod topLvl">
          <ac:chgData name="Justina Ojom" userId="cbdaed7d-8d45-4372-a16a-f3f8900c2f45" providerId="ADAL" clId="{0504AD2B-63C0-4C60-9F39-84F274FCFAC5}" dt="2023-03-03T15:14:09.376" v="8540" actId="165"/>
          <ac:spMkLst>
            <pc:docMk/>
            <pc:sldMk cId="870924804" sldId="294"/>
            <ac:spMk id="4" creationId="{10E48038-3266-C00F-A755-115D051AB6A7}"/>
          </ac:spMkLst>
        </pc:spChg>
        <pc:spChg chg="mod topLvl">
          <ac:chgData name="Justina Ojom" userId="cbdaed7d-8d45-4372-a16a-f3f8900c2f45" providerId="ADAL" clId="{0504AD2B-63C0-4C60-9F39-84F274FCFAC5}" dt="2023-03-03T15:14:57.278" v="8549" actId="14100"/>
          <ac:spMkLst>
            <pc:docMk/>
            <pc:sldMk cId="870924804" sldId="294"/>
            <ac:spMk id="5" creationId="{450B75EB-665B-C321-6AE1-B39249188D8A}"/>
          </ac:spMkLst>
        </pc:spChg>
        <pc:spChg chg="add mod">
          <ac:chgData name="Justina Ojom" userId="cbdaed7d-8d45-4372-a16a-f3f8900c2f45" providerId="ADAL" clId="{0504AD2B-63C0-4C60-9F39-84F274FCFAC5}" dt="2023-02-27T02:32:43.626" v="4515" actId="1076"/>
          <ac:spMkLst>
            <pc:docMk/>
            <pc:sldMk cId="870924804" sldId="294"/>
            <ac:spMk id="6" creationId="{24BF3877-C3B3-0285-AD89-FCB4A8C35C06}"/>
          </ac:spMkLst>
        </pc:spChg>
        <pc:spChg chg="add mod">
          <ac:chgData name="Justina Ojom" userId="cbdaed7d-8d45-4372-a16a-f3f8900c2f45" providerId="ADAL" clId="{0504AD2B-63C0-4C60-9F39-84F274FCFAC5}" dt="2023-03-03T15:12:44.005" v="8511"/>
          <ac:spMkLst>
            <pc:docMk/>
            <pc:sldMk cId="870924804" sldId="294"/>
            <ac:spMk id="7" creationId="{AEE4C7CB-CB0E-82B8-50E3-AF594CBC7E14}"/>
          </ac:spMkLst>
        </pc:spChg>
        <pc:spChg chg="add del mod">
          <ac:chgData name="Justina Ojom" userId="cbdaed7d-8d45-4372-a16a-f3f8900c2f45" providerId="ADAL" clId="{0504AD2B-63C0-4C60-9F39-84F274FCFAC5}" dt="2023-02-27T02:35:48.592" v="4554" actId="478"/>
          <ac:spMkLst>
            <pc:docMk/>
            <pc:sldMk cId="870924804" sldId="294"/>
            <ac:spMk id="8" creationId="{DAF552BB-A7A2-1DA3-0ADC-81A08080CCED}"/>
          </ac:spMkLst>
        </pc:spChg>
        <pc:spChg chg="add del mod">
          <ac:chgData name="Justina Ojom" userId="cbdaed7d-8d45-4372-a16a-f3f8900c2f45" providerId="ADAL" clId="{0504AD2B-63C0-4C60-9F39-84F274FCFAC5}" dt="2023-02-27T02:35:48.592" v="4554" actId="478"/>
          <ac:spMkLst>
            <pc:docMk/>
            <pc:sldMk cId="870924804" sldId="294"/>
            <ac:spMk id="9" creationId="{39DB069E-B3A3-DE9B-360D-D43CFA95EF52}"/>
          </ac:spMkLst>
        </pc:spChg>
        <pc:spChg chg="add del mod">
          <ac:chgData name="Justina Ojom" userId="cbdaed7d-8d45-4372-a16a-f3f8900c2f45" providerId="ADAL" clId="{0504AD2B-63C0-4C60-9F39-84F274FCFAC5}" dt="2023-02-27T02:35:48.592" v="4554" actId="478"/>
          <ac:spMkLst>
            <pc:docMk/>
            <pc:sldMk cId="870924804" sldId="294"/>
            <ac:spMk id="10" creationId="{0839C2E8-ED1B-2C41-EF9A-8DD0F554988E}"/>
          </ac:spMkLst>
        </pc:spChg>
        <pc:spChg chg="add del mod">
          <ac:chgData name="Justina Ojom" userId="cbdaed7d-8d45-4372-a16a-f3f8900c2f45" providerId="ADAL" clId="{0504AD2B-63C0-4C60-9F39-84F274FCFAC5}" dt="2023-02-27T02:35:48.592" v="4554" actId="478"/>
          <ac:spMkLst>
            <pc:docMk/>
            <pc:sldMk cId="870924804" sldId="294"/>
            <ac:spMk id="11" creationId="{7F812FAC-FDD1-C4FE-26CB-8AF15679ADD7}"/>
          </ac:spMkLst>
        </pc:spChg>
        <pc:spChg chg="mod topLvl">
          <ac:chgData name="Justina Ojom" userId="cbdaed7d-8d45-4372-a16a-f3f8900c2f45" providerId="ADAL" clId="{0504AD2B-63C0-4C60-9F39-84F274FCFAC5}" dt="2023-03-03T15:13:51.372" v="8533" actId="14100"/>
          <ac:spMkLst>
            <pc:docMk/>
            <pc:sldMk cId="870924804" sldId="294"/>
            <ac:spMk id="12" creationId="{4C944BD3-7302-4ABA-B524-82F7E475F0C7}"/>
          </ac:spMkLst>
        </pc:spChg>
        <pc:spChg chg="mod topLvl">
          <ac:chgData name="Justina Ojom" userId="cbdaed7d-8d45-4372-a16a-f3f8900c2f45" providerId="ADAL" clId="{0504AD2B-63C0-4C60-9F39-84F274FCFAC5}" dt="2023-03-03T15:13:58.251" v="8535" actId="1076"/>
          <ac:spMkLst>
            <pc:docMk/>
            <pc:sldMk cId="870924804" sldId="294"/>
            <ac:spMk id="13" creationId="{E145A0F0-C4DC-4905-9063-569330EF43A1}"/>
          </ac:spMkLst>
        </pc:spChg>
        <pc:spChg chg="mod topLvl">
          <ac:chgData name="Justina Ojom" userId="cbdaed7d-8d45-4372-a16a-f3f8900c2f45" providerId="ADAL" clId="{0504AD2B-63C0-4C60-9F39-84F274FCFAC5}" dt="2023-03-03T15:13:53.864" v="8534" actId="1076"/>
          <ac:spMkLst>
            <pc:docMk/>
            <pc:sldMk cId="870924804" sldId="294"/>
            <ac:spMk id="14" creationId="{6228BA3A-6FA6-4ACC-9E9C-B4E3E3CEAA15}"/>
          </ac:spMkLst>
        </pc:spChg>
        <pc:spChg chg="add mod">
          <ac:chgData name="Justina Ojom" userId="cbdaed7d-8d45-4372-a16a-f3f8900c2f45" providerId="ADAL" clId="{0504AD2B-63C0-4C60-9F39-84F274FCFAC5}" dt="2023-03-03T15:22:38.371" v="8680" actId="207"/>
          <ac:spMkLst>
            <pc:docMk/>
            <pc:sldMk cId="870924804" sldId="294"/>
            <ac:spMk id="16" creationId="{1CF15657-3C61-0BFE-6603-198AD9268B21}"/>
          </ac:spMkLst>
        </pc:spChg>
        <pc:spChg chg="add del mod">
          <ac:chgData name="Justina Ojom" userId="cbdaed7d-8d45-4372-a16a-f3f8900c2f45" providerId="ADAL" clId="{0504AD2B-63C0-4C60-9F39-84F274FCFAC5}" dt="2023-02-27T02:35:48.592" v="4554" actId="478"/>
          <ac:spMkLst>
            <pc:docMk/>
            <pc:sldMk cId="870924804" sldId="294"/>
            <ac:spMk id="16" creationId="{7DE97369-C839-5525-6283-176718662E60}"/>
          </ac:spMkLst>
        </pc:spChg>
        <pc:spChg chg="mod topLvl">
          <ac:chgData name="Justina Ojom" userId="cbdaed7d-8d45-4372-a16a-f3f8900c2f45" providerId="ADAL" clId="{0504AD2B-63C0-4C60-9F39-84F274FCFAC5}" dt="2023-03-03T15:14:09.376" v="8540" actId="165"/>
          <ac:spMkLst>
            <pc:docMk/>
            <pc:sldMk cId="870924804" sldId="294"/>
            <ac:spMk id="17" creationId="{0A13BBD2-19F8-4943-84F0-A1E9BDFEE173}"/>
          </ac:spMkLst>
        </pc:spChg>
        <pc:spChg chg="mod">
          <ac:chgData name="Justina Ojom" userId="cbdaed7d-8d45-4372-a16a-f3f8900c2f45" providerId="ADAL" clId="{0504AD2B-63C0-4C60-9F39-84F274FCFAC5}" dt="2023-03-03T15:15:21.401" v="8554" actId="207"/>
          <ac:spMkLst>
            <pc:docMk/>
            <pc:sldMk cId="870924804" sldId="294"/>
            <ac:spMk id="26" creationId="{217B355D-5855-D9E9-B174-ED41CE3C5060}"/>
          </ac:spMkLst>
        </pc:spChg>
        <pc:spChg chg="del mod">
          <ac:chgData name="Justina Ojom" userId="cbdaed7d-8d45-4372-a16a-f3f8900c2f45" providerId="ADAL" clId="{0504AD2B-63C0-4C60-9F39-84F274FCFAC5}" dt="2023-03-03T15:12:03.385" v="8507" actId="478"/>
          <ac:spMkLst>
            <pc:docMk/>
            <pc:sldMk cId="870924804" sldId="294"/>
            <ac:spMk id="27" creationId="{4CC44E5D-D3A0-4AF0-A8AD-1296C3F3B75F}"/>
          </ac:spMkLst>
        </pc:spChg>
        <pc:spChg chg="del mod">
          <ac:chgData name="Justina Ojom" userId="cbdaed7d-8d45-4372-a16a-f3f8900c2f45" providerId="ADAL" clId="{0504AD2B-63C0-4C60-9F39-84F274FCFAC5}" dt="2023-03-03T15:12:03.385" v="8507" actId="478"/>
          <ac:spMkLst>
            <pc:docMk/>
            <pc:sldMk cId="870924804" sldId="294"/>
            <ac:spMk id="28" creationId="{9723DD98-55C6-49C3-9CD2-6289AC40E0EE}"/>
          </ac:spMkLst>
        </pc:spChg>
        <pc:spChg chg="del mod">
          <ac:chgData name="Justina Ojom" userId="cbdaed7d-8d45-4372-a16a-f3f8900c2f45" providerId="ADAL" clId="{0504AD2B-63C0-4C60-9F39-84F274FCFAC5}" dt="2023-03-03T15:12:03.385" v="8507" actId="478"/>
          <ac:spMkLst>
            <pc:docMk/>
            <pc:sldMk cId="870924804" sldId="294"/>
            <ac:spMk id="29" creationId="{43A11D6B-D189-4810-8BF4-179812C086B0}"/>
          </ac:spMkLst>
        </pc:spChg>
        <pc:spChg chg="mod">
          <ac:chgData name="Justina Ojom" userId="cbdaed7d-8d45-4372-a16a-f3f8900c2f45" providerId="ADAL" clId="{0504AD2B-63C0-4C60-9F39-84F274FCFAC5}" dt="2023-03-03T15:15:21.401" v="8554" actId="207"/>
          <ac:spMkLst>
            <pc:docMk/>
            <pc:sldMk cId="870924804" sldId="294"/>
            <ac:spMk id="30" creationId="{689CCD89-B5AA-B519-3615-ABE9AFA07325}"/>
          </ac:spMkLst>
        </pc:spChg>
        <pc:spChg chg="del">
          <ac:chgData name="Justina Ojom" userId="cbdaed7d-8d45-4372-a16a-f3f8900c2f45" providerId="ADAL" clId="{0504AD2B-63C0-4C60-9F39-84F274FCFAC5}" dt="2023-02-27T02:19:48.994" v="4320" actId="478"/>
          <ac:spMkLst>
            <pc:docMk/>
            <pc:sldMk cId="870924804" sldId="294"/>
            <ac:spMk id="30" creationId="{DE6CAEA0-247D-40AC-8C88-97184C5C9B08}"/>
          </ac:spMkLst>
        </pc:spChg>
        <pc:spChg chg="mod">
          <ac:chgData name="Justina Ojom" userId="cbdaed7d-8d45-4372-a16a-f3f8900c2f45" providerId="ADAL" clId="{0504AD2B-63C0-4C60-9F39-84F274FCFAC5}" dt="2023-03-03T15:15:21.401" v="8554" actId="207"/>
          <ac:spMkLst>
            <pc:docMk/>
            <pc:sldMk cId="870924804" sldId="294"/>
            <ac:spMk id="31" creationId="{2A4B3DDD-B66A-5E69-7976-03D7D5FB20FD}"/>
          </ac:spMkLst>
        </pc:spChg>
        <pc:spChg chg="del">
          <ac:chgData name="Justina Ojom" userId="cbdaed7d-8d45-4372-a16a-f3f8900c2f45" providerId="ADAL" clId="{0504AD2B-63C0-4C60-9F39-84F274FCFAC5}" dt="2023-02-27T02:19:48.994" v="4320" actId="478"/>
          <ac:spMkLst>
            <pc:docMk/>
            <pc:sldMk cId="870924804" sldId="294"/>
            <ac:spMk id="31" creationId="{C11E33DF-E52D-43A7-A6C4-3088284BEA0B}"/>
          </ac:spMkLst>
        </pc:spChg>
        <pc:spChg chg="mod">
          <ac:chgData name="Justina Ojom" userId="cbdaed7d-8d45-4372-a16a-f3f8900c2f45" providerId="ADAL" clId="{0504AD2B-63C0-4C60-9F39-84F274FCFAC5}" dt="2023-03-03T15:15:21.401" v="8554" actId="207"/>
          <ac:spMkLst>
            <pc:docMk/>
            <pc:sldMk cId="870924804" sldId="294"/>
            <ac:spMk id="32" creationId="{4453F4E3-0084-6B90-A516-CAFB0408659A}"/>
          </ac:spMkLst>
        </pc:spChg>
        <pc:spChg chg="del">
          <ac:chgData name="Justina Ojom" userId="cbdaed7d-8d45-4372-a16a-f3f8900c2f45" providerId="ADAL" clId="{0504AD2B-63C0-4C60-9F39-84F274FCFAC5}" dt="2023-02-27T02:19:48.994" v="4320" actId="478"/>
          <ac:spMkLst>
            <pc:docMk/>
            <pc:sldMk cId="870924804" sldId="294"/>
            <ac:spMk id="32" creationId="{6DEDAE2C-A57F-481F-90EF-27EA1FC13722}"/>
          </ac:spMkLst>
        </pc:spChg>
        <pc:spChg chg="mod">
          <ac:chgData name="Justina Ojom" userId="cbdaed7d-8d45-4372-a16a-f3f8900c2f45" providerId="ADAL" clId="{0504AD2B-63C0-4C60-9F39-84F274FCFAC5}" dt="2023-03-03T15:15:21.401" v="8554" actId="207"/>
          <ac:spMkLst>
            <pc:docMk/>
            <pc:sldMk cId="870924804" sldId="294"/>
            <ac:spMk id="33" creationId="{1220C7E8-DEBF-C89F-F22F-069065A9CFB3}"/>
          </ac:spMkLst>
        </pc:spChg>
        <pc:spChg chg="del">
          <ac:chgData name="Justina Ojom" userId="cbdaed7d-8d45-4372-a16a-f3f8900c2f45" providerId="ADAL" clId="{0504AD2B-63C0-4C60-9F39-84F274FCFAC5}" dt="2023-02-27T02:19:48.994" v="4320" actId="478"/>
          <ac:spMkLst>
            <pc:docMk/>
            <pc:sldMk cId="870924804" sldId="294"/>
            <ac:spMk id="33" creationId="{72710178-67EC-474E-978A-5FC534CF0168}"/>
          </ac:spMkLst>
        </pc:spChg>
        <pc:spChg chg="mod">
          <ac:chgData name="Justina Ojom" userId="cbdaed7d-8d45-4372-a16a-f3f8900c2f45" providerId="ADAL" clId="{0504AD2B-63C0-4C60-9F39-84F274FCFAC5}" dt="2023-03-03T15:15:21.401" v="8554" actId="207"/>
          <ac:spMkLst>
            <pc:docMk/>
            <pc:sldMk cId="870924804" sldId="294"/>
            <ac:spMk id="34" creationId="{5E645FF0-FB0F-2E43-8028-2582C57116D0}"/>
          </ac:spMkLst>
        </pc:spChg>
        <pc:spChg chg="del">
          <ac:chgData name="Justina Ojom" userId="cbdaed7d-8d45-4372-a16a-f3f8900c2f45" providerId="ADAL" clId="{0504AD2B-63C0-4C60-9F39-84F274FCFAC5}" dt="2023-02-27T02:19:48.994" v="4320" actId="478"/>
          <ac:spMkLst>
            <pc:docMk/>
            <pc:sldMk cId="870924804" sldId="294"/>
            <ac:spMk id="34" creationId="{82AF5462-6517-4538-807C-6BA54784D7E7}"/>
          </ac:spMkLst>
        </pc:spChg>
        <pc:spChg chg="mod">
          <ac:chgData name="Justina Ojom" userId="cbdaed7d-8d45-4372-a16a-f3f8900c2f45" providerId="ADAL" clId="{0504AD2B-63C0-4C60-9F39-84F274FCFAC5}" dt="2023-03-03T15:15:21.401" v="8554" actId="207"/>
          <ac:spMkLst>
            <pc:docMk/>
            <pc:sldMk cId="870924804" sldId="294"/>
            <ac:spMk id="35" creationId="{5D24B49A-3B36-0065-55C9-146AB4303F5E}"/>
          </ac:spMkLst>
        </pc:spChg>
        <pc:spChg chg="del">
          <ac:chgData name="Justina Ojom" userId="cbdaed7d-8d45-4372-a16a-f3f8900c2f45" providerId="ADAL" clId="{0504AD2B-63C0-4C60-9F39-84F274FCFAC5}" dt="2023-02-27T02:19:48.994" v="4320" actId="478"/>
          <ac:spMkLst>
            <pc:docMk/>
            <pc:sldMk cId="870924804" sldId="294"/>
            <ac:spMk id="35" creationId="{952CE6E6-31DB-4E53-A677-02D2145F8D12}"/>
          </ac:spMkLst>
        </pc:spChg>
        <pc:spChg chg="mod">
          <ac:chgData name="Justina Ojom" userId="cbdaed7d-8d45-4372-a16a-f3f8900c2f45" providerId="ADAL" clId="{0504AD2B-63C0-4C60-9F39-84F274FCFAC5}" dt="2023-03-03T15:15:21.401" v="8554" actId="207"/>
          <ac:spMkLst>
            <pc:docMk/>
            <pc:sldMk cId="870924804" sldId="294"/>
            <ac:spMk id="36" creationId="{2831E8B5-9250-943D-87BA-6D695D39A049}"/>
          </ac:spMkLst>
        </pc:spChg>
        <pc:spChg chg="del">
          <ac:chgData name="Justina Ojom" userId="cbdaed7d-8d45-4372-a16a-f3f8900c2f45" providerId="ADAL" clId="{0504AD2B-63C0-4C60-9F39-84F274FCFAC5}" dt="2023-02-27T02:19:48.994" v="4320" actId="478"/>
          <ac:spMkLst>
            <pc:docMk/>
            <pc:sldMk cId="870924804" sldId="294"/>
            <ac:spMk id="36" creationId="{BAD8AAE1-4EBB-441D-9C87-44AEDD213047}"/>
          </ac:spMkLst>
        </pc:spChg>
        <pc:spChg chg="mod">
          <ac:chgData name="Justina Ojom" userId="cbdaed7d-8d45-4372-a16a-f3f8900c2f45" providerId="ADAL" clId="{0504AD2B-63C0-4C60-9F39-84F274FCFAC5}" dt="2023-03-03T15:15:21.401" v="8554" actId="207"/>
          <ac:spMkLst>
            <pc:docMk/>
            <pc:sldMk cId="870924804" sldId="294"/>
            <ac:spMk id="37" creationId="{0107864E-1195-DCB6-2AEC-68B2D3523C3F}"/>
          </ac:spMkLst>
        </pc:spChg>
        <pc:spChg chg="del">
          <ac:chgData name="Justina Ojom" userId="cbdaed7d-8d45-4372-a16a-f3f8900c2f45" providerId="ADAL" clId="{0504AD2B-63C0-4C60-9F39-84F274FCFAC5}" dt="2023-02-27T02:19:48.994" v="4320" actId="478"/>
          <ac:spMkLst>
            <pc:docMk/>
            <pc:sldMk cId="870924804" sldId="294"/>
            <ac:spMk id="37" creationId="{F49BE18C-1ED1-4B00-A1C2-FEB298032D8A}"/>
          </ac:spMkLst>
        </pc:spChg>
        <pc:spChg chg="mod">
          <ac:chgData name="Justina Ojom" userId="cbdaed7d-8d45-4372-a16a-f3f8900c2f45" providerId="ADAL" clId="{0504AD2B-63C0-4C60-9F39-84F274FCFAC5}" dt="2023-03-03T15:15:21.401" v="8554" actId="207"/>
          <ac:spMkLst>
            <pc:docMk/>
            <pc:sldMk cId="870924804" sldId="294"/>
            <ac:spMk id="38" creationId="{401D89FB-05A8-352D-CE16-58F3F6247C39}"/>
          </ac:spMkLst>
        </pc:spChg>
        <pc:spChg chg="del">
          <ac:chgData name="Justina Ojom" userId="cbdaed7d-8d45-4372-a16a-f3f8900c2f45" providerId="ADAL" clId="{0504AD2B-63C0-4C60-9F39-84F274FCFAC5}" dt="2023-02-27T02:19:48.994" v="4320" actId="478"/>
          <ac:spMkLst>
            <pc:docMk/>
            <pc:sldMk cId="870924804" sldId="294"/>
            <ac:spMk id="38" creationId="{D58BCC2C-72AE-43D9-B979-3C668BE4850C}"/>
          </ac:spMkLst>
        </pc:spChg>
        <pc:spChg chg="mod">
          <ac:chgData name="Justina Ojom" userId="cbdaed7d-8d45-4372-a16a-f3f8900c2f45" providerId="ADAL" clId="{0504AD2B-63C0-4C60-9F39-84F274FCFAC5}" dt="2023-03-03T15:15:21.401" v="8554" actId="207"/>
          <ac:spMkLst>
            <pc:docMk/>
            <pc:sldMk cId="870924804" sldId="294"/>
            <ac:spMk id="56" creationId="{438ABD40-92F5-D544-E266-841B582381DB}"/>
          </ac:spMkLst>
        </pc:spChg>
        <pc:spChg chg="mod">
          <ac:chgData name="Justina Ojom" userId="cbdaed7d-8d45-4372-a16a-f3f8900c2f45" providerId="ADAL" clId="{0504AD2B-63C0-4C60-9F39-84F274FCFAC5}" dt="2023-03-03T15:15:21.401" v="8554" actId="207"/>
          <ac:spMkLst>
            <pc:docMk/>
            <pc:sldMk cId="870924804" sldId="294"/>
            <ac:spMk id="57" creationId="{469C188A-DA42-A0D8-0342-FB51C1456EFE}"/>
          </ac:spMkLst>
        </pc:spChg>
        <pc:spChg chg="mod">
          <ac:chgData name="Justina Ojom" userId="cbdaed7d-8d45-4372-a16a-f3f8900c2f45" providerId="ADAL" clId="{0504AD2B-63C0-4C60-9F39-84F274FCFAC5}" dt="2023-03-03T15:15:21.401" v="8554" actId="207"/>
          <ac:spMkLst>
            <pc:docMk/>
            <pc:sldMk cId="870924804" sldId="294"/>
            <ac:spMk id="58" creationId="{008C1C8A-3118-8BB2-FC26-5AFA89EBBEA3}"/>
          </ac:spMkLst>
        </pc:spChg>
        <pc:spChg chg="mod">
          <ac:chgData name="Justina Ojom" userId="cbdaed7d-8d45-4372-a16a-f3f8900c2f45" providerId="ADAL" clId="{0504AD2B-63C0-4C60-9F39-84F274FCFAC5}" dt="2023-03-03T15:15:21.401" v="8554" actId="207"/>
          <ac:spMkLst>
            <pc:docMk/>
            <pc:sldMk cId="870924804" sldId="294"/>
            <ac:spMk id="59" creationId="{8729735F-F276-D632-0474-1D425CCDAE26}"/>
          </ac:spMkLst>
        </pc:spChg>
        <pc:spChg chg="mod">
          <ac:chgData name="Justina Ojom" userId="cbdaed7d-8d45-4372-a16a-f3f8900c2f45" providerId="ADAL" clId="{0504AD2B-63C0-4C60-9F39-84F274FCFAC5}" dt="2023-03-03T15:15:21.401" v="8554" actId="207"/>
          <ac:spMkLst>
            <pc:docMk/>
            <pc:sldMk cId="870924804" sldId="294"/>
            <ac:spMk id="60" creationId="{C2DB7F1D-0096-CCDD-6A7B-D2047DE7020B}"/>
          </ac:spMkLst>
        </pc:spChg>
        <pc:spChg chg="mod">
          <ac:chgData name="Justina Ojom" userId="cbdaed7d-8d45-4372-a16a-f3f8900c2f45" providerId="ADAL" clId="{0504AD2B-63C0-4C60-9F39-84F274FCFAC5}" dt="2023-03-03T15:15:21.401" v="8554" actId="207"/>
          <ac:spMkLst>
            <pc:docMk/>
            <pc:sldMk cId="870924804" sldId="294"/>
            <ac:spMk id="61" creationId="{B1A6964B-2FAA-C6F7-A662-A61CE109C2B6}"/>
          </ac:spMkLst>
        </pc:spChg>
        <pc:spChg chg="add mod">
          <ac:chgData name="Justina Ojom" userId="cbdaed7d-8d45-4372-a16a-f3f8900c2f45" providerId="ADAL" clId="{0504AD2B-63C0-4C60-9F39-84F274FCFAC5}" dt="2023-03-03T15:59:13.099" v="9417"/>
          <ac:spMkLst>
            <pc:docMk/>
            <pc:sldMk cId="870924804" sldId="294"/>
            <ac:spMk id="62" creationId="{16FC1AC6-CDE2-990A-B011-E3A0F7AF0C16}"/>
          </ac:spMkLst>
        </pc:spChg>
        <pc:spChg chg="add mod">
          <ac:chgData name="Justina Ojom" userId="cbdaed7d-8d45-4372-a16a-f3f8900c2f45" providerId="ADAL" clId="{0504AD2B-63C0-4C60-9F39-84F274FCFAC5}" dt="2023-03-03T15:59:13.099" v="9417"/>
          <ac:spMkLst>
            <pc:docMk/>
            <pc:sldMk cId="870924804" sldId="294"/>
            <ac:spMk id="63" creationId="{CAC69EF7-B053-1C1F-99C8-9264EB07C8D0}"/>
          </ac:spMkLst>
        </pc:spChg>
        <pc:spChg chg="add mod">
          <ac:chgData name="Justina Ojom" userId="cbdaed7d-8d45-4372-a16a-f3f8900c2f45" providerId="ADAL" clId="{0504AD2B-63C0-4C60-9F39-84F274FCFAC5}" dt="2023-03-03T15:59:13.099" v="9417"/>
          <ac:spMkLst>
            <pc:docMk/>
            <pc:sldMk cId="870924804" sldId="294"/>
            <ac:spMk id="64" creationId="{C0CAEF70-14D7-8B75-E036-CF4F44ACEB91}"/>
          </ac:spMkLst>
        </pc:spChg>
        <pc:spChg chg="add mod">
          <ac:chgData name="Justina Ojom" userId="cbdaed7d-8d45-4372-a16a-f3f8900c2f45" providerId="ADAL" clId="{0504AD2B-63C0-4C60-9F39-84F274FCFAC5}" dt="2023-03-03T15:59:15.838" v="9418" actId="207"/>
          <ac:spMkLst>
            <pc:docMk/>
            <pc:sldMk cId="870924804" sldId="294"/>
            <ac:spMk id="65" creationId="{2E92DBA5-91AA-814A-2800-1203FAC1F360}"/>
          </ac:spMkLst>
        </pc:spChg>
        <pc:spChg chg="add mod">
          <ac:chgData name="Justina Ojom" userId="cbdaed7d-8d45-4372-a16a-f3f8900c2f45" providerId="ADAL" clId="{0504AD2B-63C0-4C60-9F39-84F274FCFAC5}" dt="2023-03-03T15:59:13.099" v="9417"/>
          <ac:spMkLst>
            <pc:docMk/>
            <pc:sldMk cId="870924804" sldId="294"/>
            <ac:spMk id="66" creationId="{43FD6213-E47F-0C11-7379-91459A4D6985}"/>
          </ac:spMkLst>
        </pc:spChg>
        <pc:grpChg chg="del">
          <ac:chgData name="Justina Ojom" userId="cbdaed7d-8d45-4372-a16a-f3f8900c2f45" providerId="ADAL" clId="{0504AD2B-63C0-4C60-9F39-84F274FCFAC5}" dt="2023-03-03T15:15:11.073" v="8550" actId="478"/>
          <ac:grpSpMkLst>
            <pc:docMk/>
            <pc:sldMk cId="870924804" sldId="294"/>
            <ac:grpSpMk id="3" creationId="{C27E6330-AF32-4697-8B53-F07281B580F6}"/>
          </ac:grpSpMkLst>
        </pc:grpChg>
        <pc:grpChg chg="add del mod">
          <ac:chgData name="Justina Ojom" userId="cbdaed7d-8d45-4372-a16a-f3f8900c2f45" providerId="ADAL" clId="{0504AD2B-63C0-4C60-9F39-84F274FCFAC5}" dt="2023-03-03T15:13:24.892" v="8527" actId="165"/>
          <ac:grpSpMkLst>
            <pc:docMk/>
            <pc:sldMk cId="870924804" sldId="294"/>
            <ac:grpSpMk id="8" creationId="{70EED199-218E-236F-B3D0-7EB2D81382B2}"/>
          </ac:grpSpMkLst>
        </pc:grpChg>
        <pc:grpChg chg="add del mod">
          <ac:chgData name="Justina Ojom" userId="cbdaed7d-8d45-4372-a16a-f3f8900c2f45" providerId="ADAL" clId="{0504AD2B-63C0-4C60-9F39-84F274FCFAC5}" dt="2023-03-03T15:14:09.376" v="8540" actId="165"/>
          <ac:grpSpMkLst>
            <pc:docMk/>
            <pc:sldMk cId="870924804" sldId="294"/>
            <ac:grpSpMk id="10" creationId="{9C0D0112-79D3-D29B-9422-4C77374CE909}"/>
          </ac:grpSpMkLst>
        </pc:grpChg>
        <pc:grpChg chg="add del mod ord">
          <ac:chgData name="Justina Ojom" userId="cbdaed7d-8d45-4372-a16a-f3f8900c2f45" providerId="ADAL" clId="{0504AD2B-63C0-4C60-9F39-84F274FCFAC5}" dt="2023-03-03T16:03:56.622" v="9520" actId="21"/>
          <ac:grpSpMkLst>
            <pc:docMk/>
            <pc:sldMk cId="870924804" sldId="294"/>
            <ac:grpSpMk id="18" creationId="{91F00E78-87DB-3EBE-5A25-B70E0BAB3944}"/>
          </ac:grpSpMkLst>
        </pc:grpChg>
        <pc:grpChg chg="mod">
          <ac:chgData name="Justina Ojom" userId="cbdaed7d-8d45-4372-a16a-f3f8900c2f45" providerId="ADAL" clId="{0504AD2B-63C0-4C60-9F39-84F274FCFAC5}" dt="2023-03-03T15:15:21.401" v="8554" actId="207"/>
          <ac:grpSpMkLst>
            <pc:docMk/>
            <pc:sldMk cId="870924804" sldId="294"/>
            <ac:grpSpMk id="19" creationId="{AD20D466-6CD9-870C-7593-41BFC76D7D73}"/>
          </ac:grpSpMkLst>
        </pc:grpChg>
        <pc:grpChg chg="mod">
          <ac:chgData name="Justina Ojom" userId="cbdaed7d-8d45-4372-a16a-f3f8900c2f45" providerId="ADAL" clId="{0504AD2B-63C0-4C60-9F39-84F274FCFAC5}" dt="2023-03-03T15:15:21.401" v="8554" actId="207"/>
          <ac:grpSpMkLst>
            <pc:docMk/>
            <pc:sldMk cId="870924804" sldId="294"/>
            <ac:grpSpMk id="20" creationId="{575E2E6A-5AE1-3FA7-31AB-557BBB131514}"/>
          </ac:grpSpMkLst>
        </pc:grpChg>
        <pc:grpChg chg="mod">
          <ac:chgData name="Justina Ojom" userId="cbdaed7d-8d45-4372-a16a-f3f8900c2f45" providerId="ADAL" clId="{0504AD2B-63C0-4C60-9F39-84F274FCFAC5}" dt="2023-03-03T15:15:21.401" v="8554" actId="207"/>
          <ac:grpSpMkLst>
            <pc:docMk/>
            <pc:sldMk cId="870924804" sldId="294"/>
            <ac:grpSpMk id="22" creationId="{9E5B3785-17D0-566B-55E5-9D95C93C821C}"/>
          </ac:grpSpMkLst>
        </pc:grpChg>
        <pc:grpChg chg="mod">
          <ac:chgData name="Justina Ojom" userId="cbdaed7d-8d45-4372-a16a-f3f8900c2f45" providerId="ADAL" clId="{0504AD2B-63C0-4C60-9F39-84F274FCFAC5}" dt="2023-03-03T15:15:21.401" v="8554" actId="207"/>
          <ac:grpSpMkLst>
            <pc:docMk/>
            <pc:sldMk cId="870924804" sldId="294"/>
            <ac:grpSpMk id="23" creationId="{BE9089AD-598F-0208-0BF5-D331793AFBD8}"/>
          </ac:grpSpMkLst>
        </pc:grpChg>
        <pc:grpChg chg="mod">
          <ac:chgData name="Justina Ojom" userId="cbdaed7d-8d45-4372-a16a-f3f8900c2f45" providerId="ADAL" clId="{0504AD2B-63C0-4C60-9F39-84F274FCFAC5}" dt="2023-03-03T15:15:21.401" v="8554" actId="207"/>
          <ac:grpSpMkLst>
            <pc:docMk/>
            <pc:sldMk cId="870924804" sldId="294"/>
            <ac:grpSpMk id="24" creationId="{9CFB0D83-D9BC-9B51-3257-5BE3E74BD086}"/>
          </ac:grpSpMkLst>
        </pc:grpChg>
        <pc:grpChg chg="mod">
          <ac:chgData name="Justina Ojom" userId="cbdaed7d-8d45-4372-a16a-f3f8900c2f45" providerId="ADAL" clId="{0504AD2B-63C0-4C60-9F39-84F274FCFAC5}" dt="2023-03-03T15:15:21.401" v="8554" actId="207"/>
          <ac:grpSpMkLst>
            <pc:docMk/>
            <pc:sldMk cId="870924804" sldId="294"/>
            <ac:grpSpMk id="25" creationId="{998B9566-37CF-3EAC-C097-CAE07DD1C1E8}"/>
          </ac:grpSpMkLst>
        </pc:grpChg>
        <pc:grpChg chg="mod">
          <ac:chgData name="Justina Ojom" userId="cbdaed7d-8d45-4372-a16a-f3f8900c2f45" providerId="ADAL" clId="{0504AD2B-63C0-4C60-9F39-84F274FCFAC5}" dt="2023-03-03T15:15:21.401" v="8554" actId="207"/>
          <ac:grpSpMkLst>
            <pc:docMk/>
            <pc:sldMk cId="870924804" sldId="294"/>
            <ac:grpSpMk id="48" creationId="{122C66AA-AA2D-E256-F464-BC07CFED65D5}"/>
          </ac:grpSpMkLst>
        </pc:grpChg>
        <pc:grpChg chg="mod">
          <ac:chgData name="Justina Ojom" userId="cbdaed7d-8d45-4372-a16a-f3f8900c2f45" providerId="ADAL" clId="{0504AD2B-63C0-4C60-9F39-84F274FCFAC5}" dt="2023-03-03T15:15:21.401" v="8554" actId="207"/>
          <ac:grpSpMkLst>
            <pc:docMk/>
            <pc:sldMk cId="870924804" sldId="294"/>
            <ac:grpSpMk id="49" creationId="{F5AE02F3-1636-4A95-A5D2-8F4378EE721F}"/>
          </ac:grpSpMkLst>
        </pc:grpChg>
        <pc:grpChg chg="mod">
          <ac:chgData name="Justina Ojom" userId="cbdaed7d-8d45-4372-a16a-f3f8900c2f45" providerId="ADAL" clId="{0504AD2B-63C0-4C60-9F39-84F274FCFAC5}" dt="2023-03-03T15:15:21.401" v="8554" actId="207"/>
          <ac:grpSpMkLst>
            <pc:docMk/>
            <pc:sldMk cId="870924804" sldId="294"/>
            <ac:grpSpMk id="50" creationId="{9F4DD667-5B1D-E079-DEFA-EE83FE043852}"/>
          </ac:grpSpMkLst>
        </pc:grpChg>
        <pc:cxnChg chg="add del mod">
          <ac:chgData name="Justina Ojom" userId="cbdaed7d-8d45-4372-a16a-f3f8900c2f45" providerId="ADAL" clId="{0504AD2B-63C0-4C60-9F39-84F274FCFAC5}" dt="2023-03-03T15:14:20.280" v="8542" actId="478"/>
          <ac:cxnSpMkLst>
            <pc:docMk/>
            <pc:sldMk cId="870924804" sldId="294"/>
            <ac:cxnSpMk id="15" creationId="{70B8D2A3-D9E7-C984-FA35-B7C71F331B39}"/>
          </ac:cxnSpMkLst>
        </pc:cxnChg>
        <pc:cxnChg chg="add del mod">
          <ac:chgData name="Justina Ojom" userId="cbdaed7d-8d45-4372-a16a-f3f8900c2f45" providerId="ADAL" clId="{0504AD2B-63C0-4C60-9F39-84F274FCFAC5}" dt="2023-02-27T02:35:48.592" v="4554" actId="478"/>
          <ac:cxnSpMkLst>
            <pc:docMk/>
            <pc:sldMk cId="870924804" sldId="294"/>
            <ac:cxnSpMk id="15" creationId="{CE4D983E-BF13-5A46-F1F9-99884DCE65DB}"/>
          </ac:cxnSpMkLst>
        </pc:cxnChg>
        <pc:cxnChg chg="del mod">
          <ac:chgData name="Justina Ojom" userId="cbdaed7d-8d45-4372-a16a-f3f8900c2f45" providerId="ADAL" clId="{0504AD2B-63C0-4C60-9F39-84F274FCFAC5}" dt="2023-03-03T15:13:47.089" v="8532" actId="478"/>
          <ac:cxnSpMkLst>
            <pc:docMk/>
            <pc:sldMk cId="870924804" sldId="294"/>
            <ac:cxnSpMk id="21" creationId="{9179B3D4-8469-79DD-09CC-4C5375ADCA2F}"/>
          </ac:cxnSpMkLst>
        </pc:cxnChg>
      </pc:sldChg>
      <pc:sldChg chg="addSp delSp modSp mod modClrScheme chgLayout">
        <pc:chgData name="Justina Ojom" userId="cbdaed7d-8d45-4372-a16a-f3f8900c2f45" providerId="ADAL" clId="{0504AD2B-63C0-4C60-9F39-84F274FCFAC5}" dt="2023-03-03T16:04:01.702" v="9524" actId="1076"/>
        <pc:sldMkLst>
          <pc:docMk/>
          <pc:sldMk cId="2909306264" sldId="295"/>
        </pc:sldMkLst>
        <pc:spChg chg="del">
          <ac:chgData name="Justina Ojom" userId="cbdaed7d-8d45-4372-a16a-f3f8900c2f45" providerId="ADAL" clId="{0504AD2B-63C0-4C60-9F39-84F274FCFAC5}" dt="2023-03-03T15:15:30.793" v="8557" actId="478"/>
          <ac:spMkLst>
            <pc:docMk/>
            <pc:sldMk cId="2909306264" sldId="295"/>
            <ac:spMk id="2" creationId="{00000000-0000-0000-0000-000000000000}"/>
          </ac:spMkLst>
        </pc:spChg>
        <pc:spChg chg="del">
          <ac:chgData name="Justina Ojom" userId="cbdaed7d-8d45-4372-a16a-f3f8900c2f45" providerId="ADAL" clId="{0504AD2B-63C0-4C60-9F39-84F274FCFAC5}" dt="2023-03-03T15:16:16.519" v="8575" actId="478"/>
          <ac:spMkLst>
            <pc:docMk/>
            <pc:sldMk cId="2909306264" sldId="295"/>
            <ac:spMk id="3" creationId="{2F4DA374-DFAA-4E90-9C0C-8F9CCAE174D1}"/>
          </ac:spMkLst>
        </pc:spChg>
        <pc:spChg chg="add mod">
          <ac:chgData name="Justina Ojom" userId="cbdaed7d-8d45-4372-a16a-f3f8900c2f45" providerId="ADAL" clId="{0504AD2B-63C0-4C60-9F39-84F274FCFAC5}" dt="2023-03-03T15:16:33.917" v="8579" actId="1076"/>
          <ac:spMkLst>
            <pc:docMk/>
            <pc:sldMk cId="2909306264" sldId="295"/>
            <ac:spMk id="4" creationId="{AF2A84E5-3AD0-4D09-87D6-F2B568C39F08}"/>
          </ac:spMkLst>
        </pc:spChg>
        <pc:spChg chg="del">
          <ac:chgData name="Justina Ojom" userId="cbdaed7d-8d45-4372-a16a-f3f8900c2f45" providerId="ADAL" clId="{0504AD2B-63C0-4C60-9F39-84F274FCFAC5}" dt="2023-03-03T15:16:13.872" v="8572" actId="478"/>
          <ac:spMkLst>
            <pc:docMk/>
            <pc:sldMk cId="2909306264" sldId="295"/>
            <ac:spMk id="5" creationId="{3A6F0185-A3C4-2F18-23D3-F026977B3B0C}"/>
          </ac:spMkLst>
        </pc:spChg>
        <pc:spChg chg="add mod">
          <ac:chgData name="Justina Ojom" userId="cbdaed7d-8d45-4372-a16a-f3f8900c2f45" providerId="ADAL" clId="{0504AD2B-63C0-4C60-9F39-84F274FCFAC5}" dt="2023-03-03T15:16:33.917" v="8579" actId="1076"/>
          <ac:spMkLst>
            <pc:docMk/>
            <pc:sldMk cId="2909306264" sldId="295"/>
            <ac:spMk id="6" creationId="{8A6B3989-56CA-8EE8-8D74-4BB9C17E9D15}"/>
          </ac:spMkLst>
        </pc:spChg>
        <pc:spChg chg="add mod">
          <ac:chgData name="Justina Ojom" userId="cbdaed7d-8d45-4372-a16a-f3f8900c2f45" providerId="ADAL" clId="{0504AD2B-63C0-4C60-9F39-84F274FCFAC5}" dt="2023-03-03T15:16:33.917" v="8579" actId="1076"/>
          <ac:spMkLst>
            <pc:docMk/>
            <pc:sldMk cId="2909306264" sldId="295"/>
            <ac:spMk id="7" creationId="{24A24A31-1BBC-F4BF-F095-1F12E47408FA}"/>
          </ac:spMkLst>
        </pc:spChg>
        <pc:spChg chg="add mod">
          <ac:chgData name="Justina Ojom" userId="cbdaed7d-8d45-4372-a16a-f3f8900c2f45" providerId="ADAL" clId="{0504AD2B-63C0-4C60-9F39-84F274FCFAC5}" dt="2023-03-03T15:16:33.917" v="8579" actId="1076"/>
          <ac:spMkLst>
            <pc:docMk/>
            <pc:sldMk cId="2909306264" sldId="295"/>
            <ac:spMk id="9" creationId="{828FD753-CA6E-68FB-F0DE-47C0FCC18A49}"/>
          </ac:spMkLst>
        </pc:spChg>
        <pc:spChg chg="add mod">
          <ac:chgData name="Justina Ojom" userId="cbdaed7d-8d45-4372-a16a-f3f8900c2f45" providerId="ADAL" clId="{0504AD2B-63C0-4C60-9F39-84F274FCFAC5}" dt="2023-03-03T15:59:18.658" v="9419"/>
          <ac:spMkLst>
            <pc:docMk/>
            <pc:sldMk cId="2909306264" sldId="295"/>
            <ac:spMk id="10" creationId="{AEF81294-420D-B6A6-E232-5979423DC360}"/>
          </ac:spMkLst>
        </pc:spChg>
        <pc:spChg chg="add mod">
          <ac:chgData name="Justina Ojom" userId="cbdaed7d-8d45-4372-a16a-f3f8900c2f45" providerId="ADAL" clId="{0504AD2B-63C0-4C60-9F39-84F274FCFAC5}" dt="2023-03-03T15:59:18.658" v="9419"/>
          <ac:spMkLst>
            <pc:docMk/>
            <pc:sldMk cId="2909306264" sldId="295"/>
            <ac:spMk id="11" creationId="{7DDBE164-CAC4-ECC1-08C6-1C910A7FD236}"/>
          </ac:spMkLst>
        </pc:spChg>
        <pc:spChg chg="add mod">
          <ac:chgData name="Justina Ojom" userId="cbdaed7d-8d45-4372-a16a-f3f8900c2f45" providerId="ADAL" clId="{0504AD2B-63C0-4C60-9F39-84F274FCFAC5}" dt="2023-03-03T15:59:18.658" v="9419"/>
          <ac:spMkLst>
            <pc:docMk/>
            <pc:sldMk cId="2909306264" sldId="295"/>
            <ac:spMk id="12" creationId="{445FA886-EB74-81CC-DD03-A75FD9714E88}"/>
          </ac:spMkLst>
        </pc:spChg>
        <pc:spChg chg="add mod">
          <ac:chgData name="Justina Ojom" userId="cbdaed7d-8d45-4372-a16a-f3f8900c2f45" providerId="ADAL" clId="{0504AD2B-63C0-4C60-9F39-84F274FCFAC5}" dt="2023-03-03T15:59:18.658" v="9419"/>
          <ac:spMkLst>
            <pc:docMk/>
            <pc:sldMk cId="2909306264" sldId="295"/>
            <ac:spMk id="13" creationId="{B5500C70-5324-4685-E79B-B7DB046CDEBC}"/>
          </ac:spMkLst>
        </pc:spChg>
        <pc:spChg chg="add mod">
          <ac:chgData name="Justina Ojom" userId="cbdaed7d-8d45-4372-a16a-f3f8900c2f45" providerId="ADAL" clId="{0504AD2B-63C0-4C60-9F39-84F274FCFAC5}" dt="2023-03-03T15:59:18.658" v="9419"/>
          <ac:spMkLst>
            <pc:docMk/>
            <pc:sldMk cId="2909306264" sldId="295"/>
            <ac:spMk id="14" creationId="{B53C3281-1239-BD60-904C-1F75EB4A1A48}"/>
          </ac:spMkLst>
        </pc:spChg>
        <pc:spChg chg="mod">
          <ac:chgData name="Justina Ojom" userId="cbdaed7d-8d45-4372-a16a-f3f8900c2f45" providerId="ADAL" clId="{0504AD2B-63C0-4C60-9F39-84F274FCFAC5}" dt="2023-03-03T15:16:33.917" v="8579" actId="1076"/>
          <ac:spMkLst>
            <pc:docMk/>
            <pc:sldMk cId="2909306264" sldId="295"/>
            <ac:spMk id="17" creationId="{0A13BBD2-19F8-4943-84F0-A1E9BDFEE173}"/>
          </ac:spMkLst>
        </pc:spChg>
        <pc:spChg chg="del">
          <ac:chgData name="Justina Ojom" userId="cbdaed7d-8d45-4372-a16a-f3f8900c2f45" providerId="ADAL" clId="{0504AD2B-63C0-4C60-9F39-84F274FCFAC5}" dt="2023-02-27T02:19:50.472" v="4321" actId="478"/>
          <ac:spMkLst>
            <pc:docMk/>
            <pc:sldMk cId="2909306264" sldId="295"/>
            <ac:spMk id="19" creationId="{A7B88436-7157-4CCB-AB2A-6823B75ABE1B}"/>
          </ac:spMkLst>
        </pc:spChg>
        <pc:spChg chg="del">
          <ac:chgData name="Justina Ojom" userId="cbdaed7d-8d45-4372-a16a-f3f8900c2f45" providerId="ADAL" clId="{0504AD2B-63C0-4C60-9F39-84F274FCFAC5}" dt="2023-02-27T02:19:50.472" v="4321" actId="478"/>
          <ac:spMkLst>
            <pc:docMk/>
            <pc:sldMk cId="2909306264" sldId="295"/>
            <ac:spMk id="20" creationId="{0E5939E7-29BD-40EF-9F98-17BE32987ACD}"/>
          </ac:spMkLst>
        </pc:spChg>
        <pc:spChg chg="del">
          <ac:chgData name="Justina Ojom" userId="cbdaed7d-8d45-4372-a16a-f3f8900c2f45" providerId="ADAL" clId="{0504AD2B-63C0-4C60-9F39-84F274FCFAC5}" dt="2023-02-27T02:19:50.472" v="4321" actId="478"/>
          <ac:spMkLst>
            <pc:docMk/>
            <pc:sldMk cId="2909306264" sldId="295"/>
            <ac:spMk id="21" creationId="{A6467638-33F5-45FF-8613-769D9990BDC9}"/>
          </ac:spMkLst>
        </pc:spChg>
        <pc:spChg chg="del">
          <ac:chgData name="Justina Ojom" userId="cbdaed7d-8d45-4372-a16a-f3f8900c2f45" providerId="ADAL" clId="{0504AD2B-63C0-4C60-9F39-84F274FCFAC5}" dt="2023-02-27T02:19:50.472" v="4321" actId="478"/>
          <ac:spMkLst>
            <pc:docMk/>
            <pc:sldMk cId="2909306264" sldId="295"/>
            <ac:spMk id="22" creationId="{B9577200-A421-47CC-80F6-92BA334EE959}"/>
          </ac:spMkLst>
        </pc:spChg>
        <pc:spChg chg="mod">
          <ac:chgData name="Justina Ojom" userId="cbdaed7d-8d45-4372-a16a-f3f8900c2f45" providerId="ADAL" clId="{0504AD2B-63C0-4C60-9F39-84F274FCFAC5}" dt="2023-03-03T15:15:44.847" v="8563" actId="14100"/>
          <ac:spMkLst>
            <pc:docMk/>
            <pc:sldMk cId="2909306264" sldId="295"/>
            <ac:spMk id="23" creationId="{A41A22E8-BFFC-41E5-81DC-5728F2F5BFD7}"/>
          </ac:spMkLst>
        </pc:spChg>
        <pc:spChg chg="mod">
          <ac:chgData name="Justina Ojom" userId="cbdaed7d-8d45-4372-a16a-f3f8900c2f45" providerId="ADAL" clId="{0504AD2B-63C0-4C60-9F39-84F274FCFAC5}" dt="2023-03-03T16:03:57.308" v="9521"/>
          <ac:spMkLst>
            <pc:docMk/>
            <pc:sldMk cId="2909306264" sldId="295"/>
            <ac:spMk id="24" creationId="{026BC23F-B46B-1FA9-37D5-ECAA29FF453D}"/>
          </ac:spMkLst>
        </pc:spChg>
        <pc:spChg chg="del">
          <ac:chgData name="Justina Ojom" userId="cbdaed7d-8d45-4372-a16a-f3f8900c2f45" providerId="ADAL" clId="{0504AD2B-63C0-4C60-9F39-84F274FCFAC5}" dt="2023-02-27T02:19:50.472" v="4321" actId="478"/>
          <ac:spMkLst>
            <pc:docMk/>
            <pc:sldMk cId="2909306264" sldId="295"/>
            <ac:spMk id="24" creationId="{3808BCEA-24A2-4CD6-A82D-6FFFD057595E}"/>
          </ac:spMkLst>
        </pc:spChg>
        <pc:spChg chg="mod">
          <ac:chgData name="Justina Ojom" userId="cbdaed7d-8d45-4372-a16a-f3f8900c2f45" providerId="ADAL" clId="{0504AD2B-63C0-4C60-9F39-84F274FCFAC5}" dt="2023-03-03T16:03:57.308" v="9521"/>
          <ac:spMkLst>
            <pc:docMk/>
            <pc:sldMk cId="2909306264" sldId="295"/>
            <ac:spMk id="25" creationId="{4E25B82F-A935-0AE4-80CE-A85E8A588121}"/>
          </ac:spMkLst>
        </pc:spChg>
        <pc:spChg chg="del">
          <ac:chgData name="Justina Ojom" userId="cbdaed7d-8d45-4372-a16a-f3f8900c2f45" providerId="ADAL" clId="{0504AD2B-63C0-4C60-9F39-84F274FCFAC5}" dt="2023-02-27T02:19:50.472" v="4321" actId="478"/>
          <ac:spMkLst>
            <pc:docMk/>
            <pc:sldMk cId="2909306264" sldId="295"/>
            <ac:spMk id="25" creationId="{9AEAA112-BC53-45C2-8BD5-41D708930B0E}"/>
          </ac:spMkLst>
        </pc:spChg>
        <pc:spChg chg="mod">
          <ac:chgData name="Justina Ojom" userId="cbdaed7d-8d45-4372-a16a-f3f8900c2f45" providerId="ADAL" clId="{0504AD2B-63C0-4C60-9F39-84F274FCFAC5}" dt="2023-03-03T16:03:57.308" v="9521"/>
          <ac:spMkLst>
            <pc:docMk/>
            <pc:sldMk cId="2909306264" sldId="295"/>
            <ac:spMk id="26" creationId="{026B9300-C2C7-FB53-9957-FE7FFCD8D30F}"/>
          </ac:spMkLst>
        </pc:spChg>
        <pc:spChg chg="del">
          <ac:chgData name="Justina Ojom" userId="cbdaed7d-8d45-4372-a16a-f3f8900c2f45" providerId="ADAL" clId="{0504AD2B-63C0-4C60-9F39-84F274FCFAC5}" dt="2023-02-27T02:19:50.472" v="4321" actId="478"/>
          <ac:spMkLst>
            <pc:docMk/>
            <pc:sldMk cId="2909306264" sldId="295"/>
            <ac:spMk id="26" creationId="{2FFBB0B5-A68D-45C2-80D8-FECF7CEAF4FF}"/>
          </ac:spMkLst>
        </pc:spChg>
        <pc:spChg chg="del">
          <ac:chgData name="Justina Ojom" userId="cbdaed7d-8d45-4372-a16a-f3f8900c2f45" providerId="ADAL" clId="{0504AD2B-63C0-4C60-9F39-84F274FCFAC5}" dt="2023-02-27T02:19:50.472" v="4321" actId="478"/>
          <ac:spMkLst>
            <pc:docMk/>
            <pc:sldMk cId="2909306264" sldId="295"/>
            <ac:spMk id="27" creationId="{2CB672AE-4CC5-4827-8CBE-C55B25E561D8}"/>
          </ac:spMkLst>
        </pc:spChg>
        <pc:spChg chg="mod">
          <ac:chgData name="Justina Ojom" userId="cbdaed7d-8d45-4372-a16a-f3f8900c2f45" providerId="ADAL" clId="{0504AD2B-63C0-4C60-9F39-84F274FCFAC5}" dt="2023-03-03T16:03:57.308" v="9521"/>
          <ac:spMkLst>
            <pc:docMk/>
            <pc:sldMk cId="2909306264" sldId="295"/>
            <ac:spMk id="27" creationId="{55C7F3F8-7B9E-C973-F4A8-6C32D23254A3}"/>
          </ac:spMkLst>
        </pc:spChg>
        <pc:spChg chg="mod">
          <ac:chgData name="Justina Ojom" userId="cbdaed7d-8d45-4372-a16a-f3f8900c2f45" providerId="ADAL" clId="{0504AD2B-63C0-4C60-9F39-84F274FCFAC5}" dt="2023-03-03T16:03:57.308" v="9521"/>
          <ac:spMkLst>
            <pc:docMk/>
            <pc:sldMk cId="2909306264" sldId="295"/>
            <ac:spMk id="28" creationId="{03F0226D-E77E-7C68-BB54-4F2952F5078A}"/>
          </ac:spMkLst>
        </pc:spChg>
        <pc:spChg chg="del">
          <ac:chgData name="Justina Ojom" userId="cbdaed7d-8d45-4372-a16a-f3f8900c2f45" providerId="ADAL" clId="{0504AD2B-63C0-4C60-9F39-84F274FCFAC5}" dt="2023-02-27T02:19:50.472" v="4321" actId="478"/>
          <ac:spMkLst>
            <pc:docMk/>
            <pc:sldMk cId="2909306264" sldId="295"/>
            <ac:spMk id="28" creationId="{D6135AE3-C695-4B50-A70B-0C0EDB7EE820}"/>
          </ac:spMkLst>
        </pc:spChg>
        <pc:spChg chg="del mod">
          <ac:chgData name="Justina Ojom" userId="cbdaed7d-8d45-4372-a16a-f3f8900c2f45" providerId="ADAL" clId="{0504AD2B-63C0-4C60-9F39-84F274FCFAC5}" dt="2023-03-03T15:16:12.559" v="8570" actId="478"/>
          <ac:spMkLst>
            <pc:docMk/>
            <pc:sldMk cId="2909306264" sldId="295"/>
            <ac:spMk id="29" creationId="{F850F1DD-9928-4539-84A8-430186A8980D}"/>
          </ac:spMkLst>
        </pc:spChg>
        <pc:spChg chg="mod">
          <ac:chgData name="Justina Ojom" userId="cbdaed7d-8d45-4372-a16a-f3f8900c2f45" providerId="ADAL" clId="{0504AD2B-63C0-4C60-9F39-84F274FCFAC5}" dt="2023-03-03T16:03:57.308" v="9521"/>
          <ac:spMkLst>
            <pc:docMk/>
            <pc:sldMk cId="2909306264" sldId="295"/>
            <ac:spMk id="33" creationId="{CDE7E1FD-1A34-7903-44C3-D838C17902DC}"/>
          </ac:spMkLst>
        </pc:spChg>
        <pc:spChg chg="mod">
          <ac:chgData name="Justina Ojom" userId="cbdaed7d-8d45-4372-a16a-f3f8900c2f45" providerId="ADAL" clId="{0504AD2B-63C0-4C60-9F39-84F274FCFAC5}" dt="2023-03-03T16:03:57.308" v="9521"/>
          <ac:spMkLst>
            <pc:docMk/>
            <pc:sldMk cId="2909306264" sldId="295"/>
            <ac:spMk id="34" creationId="{EA6A7797-3B09-79F4-BC88-9D94D77D437F}"/>
          </ac:spMkLst>
        </pc:spChg>
        <pc:spChg chg="mod">
          <ac:chgData name="Justina Ojom" userId="cbdaed7d-8d45-4372-a16a-f3f8900c2f45" providerId="ADAL" clId="{0504AD2B-63C0-4C60-9F39-84F274FCFAC5}" dt="2023-03-03T16:03:57.308" v="9521"/>
          <ac:spMkLst>
            <pc:docMk/>
            <pc:sldMk cId="2909306264" sldId="295"/>
            <ac:spMk id="35" creationId="{10E6388B-2D41-4FC1-86F1-EA1E06D6522F}"/>
          </ac:spMkLst>
        </pc:spChg>
        <pc:spChg chg="mod">
          <ac:chgData name="Justina Ojom" userId="cbdaed7d-8d45-4372-a16a-f3f8900c2f45" providerId="ADAL" clId="{0504AD2B-63C0-4C60-9F39-84F274FCFAC5}" dt="2023-03-03T16:03:57.308" v="9521"/>
          <ac:spMkLst>
            <pc:docMk/>
            <pc:sldMk cId="2909306264" sldId="295"/>
            <ac:spMk id="36" creationId="{F24A4442-B224-06A5-B31D-86EAC7A78899}"/>
          </ac:spMkLst>
        </pc:spChg>
        <pc:spChg chg="mod">
          <ac:chgData name="Justina Ojom" userId="cbdaed7d-8d45-4372-a16a-f3f8900c2f45" providerId="ADAL" clId="{0504AD2B-63C0-4C60-9F39-84F274FCFAC5}" dt="2023-03-03T16:03:57.308" v="9521"/>
          <ac:spMkLst>
            <pc:docMk/>
            <pc:sldMk cId="2909306264" sldId="295"/>
            <ac:spMk id="37" creationId="{4F4381C9-BCD4-F987-6EB4-E3A4417CB442}"/>
          </ac:spMkLst>
        </pc:spChg>
        <pc:spChg chg="mod">
          <ac:chgData name="Justina Ojom" userId="cbdaed7d-8d45-4372-a16a-f3f8900c2f45" providerId="ADAL" clId="{0504AD2B-63C0-4C60-9F39-84F274FCFAC5}" dt="2023-03-03T16:03:57.308" v="9521"/>
          <ac:spMkLst>
            <pc:docMk/>
            <pc:sldMk cId="2909306264" sldId="295"/>
            <ac:spMk id="41" creationId="{6DCE7E6C-F633-580C-E937-5047A339CA92}"/>
          </ac:spMkLst>
        </pc:spChg>
        <pc:spChg chg="del mod">
          <ac:chgData name="Justina Ojom" userId="cbdaed7d-8d45-4372-a16a-f3f8900c2f45" providerId="ADAL" clId="{0504AD2B-63C0-4C60-9F39-84F274FCFAC5}" dt="2023-03-03T15:16:14.541" v="8573" actId="478"/>
          <ac:spMkLst>
            <pc:docMk/>
            <pc:sldMk cId="2909306264" sldId="295"/>
            <ac:spMk id="42" creationId="{695AD574-F813-4536-99CC-4ABCFFD32815}"/>
          </ac:spMkLst>
        </pc:spChg>
        <pc:spChg chg="del">
          <ac:chgData name="Justina Ojom" userId="cbdaed7d-8d45-4372-a16a-f3f8900c2f45" providerId="ADAL" clId="{0504AD2B-63C0-4C60-9F39-84F274FCFAC5}" dt="2023-03-03T15:16:13.231" v="8571" actId="478"/>
          <ac:spMkLst>
            <pc:docMk/>
            <pc:sldMk cId="2909306264" sldId="295"/>
            <ac:spMk id="43" creationId="{41BA992C-35D0-45D4-B51F-68E4E21184E6}"/>
          </ac:spMkLst>
        </pc:spChg>
        <pc:spChg chg="mod">
          <ac:chgData name="Justina Ojom" userId="cbdaed7d-8d45-4372-a16a-f3f8900c2f45" providerId="ADAL" clId="{0504AD2B-63C0-4C60-9F39-84F274FCFAC5}" dt="2023-03-03T16:03:57.308" v="9521"/>
          <ac:spMkLst>
            <pc:docMk/>
            <pc:sldMk cId="2909306264" sldId="295"/>
            <ac:spMk id="44" creationId="{17B39A43-D95C-34F0-7FB6-C4F22742D9AE}"/>
          </ac:spMkLst>
        </pc:spChg>
        <pc:spChg chg="mod">
          <ac:chgData name="Justina Ojom" userId="cbdaed7d-8d45-4372-a16a-f3f8900c2f45" providerId="ADAL" clId="{0504AD2B-63C0-4C60-9F39-84F274FCFAC5}" dt="2023-03-03T16:03:57.308" v="9521"/>
          <ac:spMkLst>
            <pc:docMk/>
            <pc:sldMk cId="2909306264" sldId="295"/>
            <ac:spMk id="45" creationId="{E11470C9-4F93-F298-5E7A-9030C1200373}"/>
          </ac:spMkLst>
        </pc:spChg>
        <pc:spChg chg="mod">
          <ac:chgData name="Justina Ojom" userId="cbdaed7d-8d45-4372-a16a-f3f8900c2f45" providerId="ADAL" clId="{0504AD2B-63C0-4C60-9F39-84F274FCFAC5}" dt="2023-03-03T16:03:57.308" v="9521"/>
          <ac:spMkLst>
            <pc:docMk/>
            <pc:sldMk cId="2909306264" sldId="295"/>
            <ac:spMk id="46" creationId="{1B4BDD08-FAA9-CA48-69CD-8242DE49ACE2}"/>
          </ac:spMkLst>
        </pc:spChg>
        <pc:spChg chg="mod">
          <ac:chgData name="Justina Ojom" userId="cbdaed7d-8d45-4372-a16a-f3f8900c2f45" providerId="ADAL" clId="{0504AD2B-63C0-4C60-9F39-84F274FCFAC5}" dt="2023-03-03T16:03:57.308" v="9521"/>
          <ac:spMkLst>
            <pc:docMk/>
            <pc:sldMk cId="2909306264" sldId="295"/>
            <ac:spMk id="47" creationId="{2E2862A8-81BB-D63D-4A61-B23FE7131600}"/>
          </ac:spMkLst>
        </pc:spChg>
        <pc:spChg chg="mod">
          <ac:chgData name="Justina Ojom" userId="cbdaed7d-8d45-4372-a16a-f3f8900c2f45" providerId="ADAL" clId="{0504AD2B-63C0-4C60-9F39-84F274FCFAC5}" dt="2023-03-03T16:03:57.308" v="9521"/>
          <ac:spMkLst>
            <pc:docMk/>
            <pc:sldMk cId="2909306264" sldId="295"/>
            <ac:spMk id="48" creationId="{F3E009D4-658D-55E2-120F-3C736411943B}"/>
          </ac:spMkLst>
        </pc:spChg>
        <pc:grpChg chg="add mod">
          <ac:chgData name="Justina Ojom" userId="cbdaed7d-8d45-4372-a16a-f3f8900c2f45" providerId="ADAL" clId="{0504AD2B-63C0-4C60-9F39-84F274FCFAC5}" dt="2023-03-03T16:04:01.702" v="9524" actId="1076"/>
          <ac:grpSpMkLst>
            <pc:docMk/>
            <pc:sldMk cId="2909306264" sldId="295"/>
            <ac:grpSpMk id="15" creationId="{E3FB98F9-79C4-D90D-6EE9-CC8BA44F14B6}"/>
          </ac:grpSpMkLst>
        </pc:grpChg>
        <pc:grpChg chg="mod">
          <ac:chgData name="Justina Ojom" userId="cbdaed7d-8d45-4372-a16a-f3f8900c2f45" providerId="ADAL" clId="{0504AD2B-63C0-4C60-9F39-84F274FCFAC5}" dt="2023-03-03T16:03:57.308" v="9521"/>
          <ac:grpSpMkLst>
            <pc:docMk/>
            <pc:sldMk cId="2909306264" sldId="295"/>
            <ac:grpSpMk id="16" creationId="{583C8456-582B-8D35-6C54-C2D516F5E6EB}"/>
          </ac:grpSpMkLst>
        </pc:grpChg>
        <pc:grpChg chg="mod">
          <ac:chgData name="Justina Ojom" userId="cbdaed7d-8d45-4372-a16a-f3f8900c2f45" providerId="ADAL" clId="{0504AD2B-63C0-4C60-9F39-84F274FCFAC5}" dt="2023-03-03T16:03:57.308" v="9521"/>
          <ac:grpSpMkLst>
            <pc:docMk/>
            <pc:sldMk cId="2909306264" sldId="295"/>
            <ac:grpSpMk id="18" creationId="{7103690F-45BE-D67E-4085-437CEAA54122}"/>
          </ac:grpSpMkLst>
        </pc:grpChg>
        <pc:grpChg chg="mod">
          <ac:chgData name="Justina Ojom" userId="cbdaed7d-8d45-4372-a16a-f3f8900c2f45" providerId="ADAL" clId="{0504AD2B-63C0-4C60-9F39-84F274FCFAC5}" dt="2023-03-03T16:03:57.308" v="9521"/>
          <ac:grpSpMkLst>
            <pc:docMk/>
            <pc:sldMk cId="2909306264" sldId="295"/>
            <ac:grpSpMk id="19" creationId="{3579E497-5D2C-4B26-ED73-92A80BB6D34D}"/>
          </ac:grpSpMkLst>
        </pc:grpChg>
        <pc:grpChg chg="mod">
          <ac:chgData name="Justina Ojom" userId="cbdaed7d-8d45-4372-a16a-f3f8900c2f45" providerId="ADAL" clId="{0504AD2B-63C0-4C60-9F39-84F274FCFAC5}" dt="2023-03-03T16:03:57.308" v="9521"/>
          <ac:grpSpMkLst>
            <pc:docMk/>
            <pc:sldMk cId="2909306264" sldId="295"/>
            <ac:grpSpMk id="20" creationId="{B4A1C153-6DD9-7ECE-CB06-613D8DB34CB4}"/>
          </ac:grpSpMkLst>
        </pc:grpChg>
        <pc:grpChg chg="mod">
          <ac:chgData name="Justina Ojom" userId="cbdaed7d-8d45-4372-a16a-f3f8900c2f45" providerId="ADAL" clId="{0504AD2B-63C0-4C60-9F39-84F274FCFAC5}" dt="2023-03-03T16:03:57.308" v="9521"/>
          <ac:grpSpMkLst>
            <pc:docMk/>
            <pc:sldMk cId="2909306264" sldId="295"/>
            <ac:grpSpMk id="21" creationId="{FD40A6A6-E5A7-C497-5D7A-3EF399A2B882}"/>
          </ac:grpSpMkLst>
        </pc:grpChg>
        <pc:grpChg chg="mod">
          <ac:chgData name="Justina Ojom" userId="cbdaed7d-8d45-4372-a16a-f3f8900c2f45" providerId="ADAL" clId="{0504AD2B-63C0-4C60-9F39-84F274FCFAC5}" dt="2023-03-03T16:03:57.308" v="9521"/>
          <ac:grpSpMkLst>
            <pc:docMk/>
            <pc:sldMk cId="2909306264" sldId="295"/>
            <ac:grpSpMk id="22" creationId="{5E55BBB8-30C0-DB28-7111-7163CB0177F6}"/>
          </ac:grpSpMkLst>
        </pc:grpChg>
        <pc:grpChg chg="del">
          <ac:chgData name="Justina Ojom" userId="cbdaed7d-8d45-4372-a16a-f3f8900c2f45" providerId="ADAL" clId="{0504AD2B-63C0-4C60-9F39-84F274FCFAC5}" dt="2023-03-03T15:16:15.031" v="8574" actId="478"/>
          <ac:grpSpMkLst>
            <pc:docMk/>
            <pc:sldMk cId="2909306264" sldId="295"/>
            <ac:grpSpMk id="30" creationId="{9AAD7EA1-F082-483D-B0BB-13D7806E0CB7}"/>
          </ac:grpSpMkLst>
        </pc:grpChg>
        <pc:grpChg chg="mod">
          <ac:chgData name="Justina Ojom" userId="cbdaed7d-8d45-4372-a16a-f3f8900c2f45" providerId="ADAL" clId="{0504AD2B-63C0-4C60-9F39-84F274FCFAC5}" dt="2023-03-03T16:03:57.308" v="9521"/>
          <ac:grpSpMkLst>
            <pc:docMk/>
            <pc:sldMk cId="2909306264" sldId="295"/>
            <ac:grpSpMk id="38" creationId="{0C89B9A9-9F69-EE75-C1D5-58B6F37C3372}"/>
          </ac:grpSpMkLst>
        </pc:grpChg>
        <pc:grpChg chg="mod">
          <ac:chgData name="Justina Ojom" userId="cbdaed7d-8d45-4372-a16a-f3f8900c2f45" providerId="ADAL" clId="{0504AD2B-63C0-4C60-9F39-84F274FCFAC5}" dt="2023-03-03T16:03:57.308" v="9521"/>
          <ac:grpSpMkLst>
            <pc:docMk/>
            <pc:sldMk cId="2909306264" sldId="295"/>
            <ac:grpSpMk id="39" creationId="{1E92414F-B648-F350-8D49-22051FD032D2}"/>
          </ac:grpSpMkLst>
        </pc:grpChg>
        <pc:grpChg chg="mod">
          <ac:chgData name="Justina Ojom" userId="cbdaed7d-8d45-4372-a16a-f3f8900c2f45" providerId="ADAL" clId="{0504AD2B-63C0-4C60-9F39-84F274FCFAC5}" dt="2023-03-03T16:03:57.308" v="9521"/>
          <ac:grpSpMkLst>
            <pc:docMk/>
            <pc:sldMk cId="2909306264" sldId="295"/>
            <ac:grpSpMk id="40" creationId="{E1DA7AC7-91E4-71DD-4939-39B759DC5736}"/>
          </ac:grpSpMkLst>
        </pc:grpChg>
        <pc:cxnChg chg="del">
          <ac:chgData name="Justina Ojom" userId="cbdaed7d-8d45-4372-a16a-f3f8900c2f45" providerId="ADAL" clId="{0504AD2B-63C0-4C60-9F39-84F274FCFAC5}" dt="2023-03-03T15:16:06.233" v="8566" actId="478"/>
          <ac:cxnSpMkLst>
            <pc:docMk/>
            <pc:sldMk cId="2909306264" sldId="295"/>
            <ac:cxnSpMk id="8" creationId="{7D01F907-E5B2-53C9-A4B5-ABDFE26C14CA}"/>
          </ac:cxnSpMkLst>
        </pc:cxnChg>
      </pc:sldChg>
      <pc:sldChg chg="addSp delSp modSp mod ord modClrScheme chgLayout">
        <pc:chgData name="Justina Ojom" userId="cbdaed7d-8d45-4372-a16a-f3f8900c2f45" providerId="ADAL" clId="{0504AD2B-63C0-4C60-9F39-84F274FCFAC5}" dt="2023-03-03T16:20:24.236" v="9696" actId="20577"/>
        <pc:sldMkLst>
          <pc:docMk/>
          <pc:sldMk cId="1745761848" sldId="296"/>
        </pc:sldMkLst>
        <pc:spChg chg="del mod">
          <ac:chgData name="Justina Ojom" userId="cbdaed7d-8d45-4372-a16a-f3f8900c2f45" providerId="ADAL" clId="{0504AD2B-63C0-4C60-9F39-84F274FCFAC5}" dt="2023-03-03T15:19:51.169" v="8644" actId="478"/>
          <ac:spMkLst>
            <pc:docMk/>
            <pc:sldMk cId="1745761848" sldId="296"/>
            <ac:spMk id="2" creationId="{00000000-0000-0000-0000-000000000000}"/>
          </ac:spMkLst>
        </pc:spChg>
        <pc:spChg chg="add mod">
          <ac:chgData name="Justina Ojom" userId="cbdaed7d-8d45-4372-a16a-f3f8900c2f45" providerId="ADAL" clId="{0504AD2B-63C0-4C60-9F39-84F274FCFAC5}" dt="2023-03-03T15:19:49.840" v="8643"/>
          <ac:spMkLst>
            <pc:docMk/>
            <pc:sldMk cId="1745761848" sldId="296"/>
            <ac:spMk id="3" creationId="{906952D5-FBE8-1F75-1AF9-29DE5ACBB01D}"/>
          </ac:spMkLst>
        </pc:spChg>
        <pc:spChg chg="mod">
          <ac:chgData name="Justina Ojom" userId="cbdaed7d-8d45-4372-a16a-f3f8900c2f45" providerId="ADAL" clId="{0504AD2B-63C0-4C60-9F39-84F274FCFAC5}" dt="2023-03-03T15:21:44.609" v="8669" actId="1076"/>
          <ac:spMkLst>
            <pc:docMk/>
            <pc:sldMk cId="1745761848" sldId="296"/>
            <ac:spMk id="5" creationId="{7E391992-CDD4-44E2-90D0-8299B699B489}"/>
          </ac:spMkLst>
        </pc:spChg>
        <pc:spChg chg="add mod">
          <ac:chgData name="Justina Ojom" userId="cbdaed7d-8d45-4372-a16a-f3f8900c2f45" providerId="ADAL" clId="{0504AD2B-63C0-4C60-9F39-84F274FCFAC5}" dt="2023-03-03T15:59:20.371" v="9421"/>
          <ac:spMkLst>
            <pc:docMk/>
            <pc:sldMk cId="1745761848" sldId="296"/>
            <ac:spMk id="6" creationId="{A3A4BDFB-01A1-D4F9-7E74-932167FC73B1}"/>
          </ac:spMkLst>
        </pc:spChg>
        <pc:spChg chg="mod">
          <ac:chgData name="Justina Ojom" userId="cbdaed7d-8d45-4372-a16a-f3f8900c2f45" providerId="ADAL" clId="{0504AD2B-63C0-4C60-9F39-84F274FCFAC5}" dt="2023-03-03T15:21:44.609" v="8669" actId="1076"/>
          <ac:spMkLst>
            <pc:docMk/>
            <pc:sldMk cId="1745761848" sldId="296"/>
            <ac:spMk id="7" creationId="{1B5C7BBF-0A15-4AFB-925E-4D03C74DE894}"/>
          </ac:spMkLst>
        </pc:spChg>
        <pc:spChg chg="add mod">
          <ac:chgData name="Justina Ojom" userId="cbdaed7d-8d45-4372-a16a-f3f8900c2f45" providerId="ADAL" clId="{0504AD2B-63C0-4C60-9F39-84F274FCFAC5}" dt="2023-03-03T15:59:20.371" v="9421"/>
          <ac:spMkLst>
            <pc:docMk/>
            <pc:sldMk cId="1745761848" sldId="296"/>
            <ac:spMk id="8" creationId="{01128299-5CE7-2CD3-3A5D-F04C0CB31F69}"/>
          </ac:spMkLst>
        </pc:spChg>
        <pc:spChg chg="add mod">
          <ac:chgData name="Justina Ojom" userId="cbdaed7d-8d45-4372-a16a-f3f8900c2f45" providerId="ADAL" clId="{0504AD2B-63C0-4C60-9F39-84F274FCFAC5}" dt="2023-03-03T15:59:20.371" v="9421"/>
          <ac:spMkLst>
            <pc:docMk/>
            <pc:sldMk cId="1745761848" sldId="296"/>
            <ac:spMk id="9" creationId="{673CDEDC-1B67-813D-4CF4-A406C1875BFF}"/>
          </ac:spMkLst>
        </pc:spChg>
        <pc:spChg chg="add mod">
          <ac:chgData name="Justina Ojom" userId="cbdaed7d-8d45-4372-a16a-f3f8900c2f45" providerId="ADAL" clId="{0504AD2B-63C0-4C60-9F39-84F274FCFAC5}" dt="2023-03-03T15:59:20.371" v="9421"/>
          <ac:spMkLst>
            <pc:docMk/>
            <pc:sldMk cId="1745761848" sldId="296"/>
            <ac:spMk id="10" creationId="{ABB6C91E-AD8C-121F-900C-2C0D31E7731E}"/>
          </ac:spMkLst>
        </pc:spChg>
        <pc:spChg chg="add mod">
          <ac:chgData name="Justina Ojom" userId="cbdaed7d-8d45-4372-a16a-f3f8900c2f45" providerId="ADAL" clId="{0504AD2B-63C0-4C60-9F39-84F274FCFAC5}" dt="2023-03-03T15:59:20.371" v="9421"/>
          <ac:spMkLst>
            <pc:docMk/>
            <pc:sldMk cId="1745761848" sldId="296"/>
            <ac:spMk id="11" creationId="{FCEEE391-5856-F8CA-DB07-13A74ABF0846}"/>
          </ac:spMkLst>
        </pc:spChg>
        <pc:spChg chg="mod">
          <ac:chgData name="Justina Ojom" userId="cbdaed7d-8d45-4372-a16a-f3f8900c2f45" providerId="ADAL" clId="{0504AD2B-63C0-4C60-9F39-84F274FCFAC5}" dt="2023-03-03T15:21:44.609" v="8669" actId="1076"/>
          <ac:spMkLst>
            <pc:docMk/>
            <pc:sldMk cId="1745761848" sldId="296"/>
            <ac:spMk id="13" creationId="{E125E1E0-F6C4-4C20-8A15-5325F8674A73}"/>
          </ac:spMkLst>
        </pc:spChg>
        <pc:spChg chg="mod">
          <ac:chgData name="Justina Ojom" userId="cbdaed7d-8d45-4372-a16a-f3f8900c2f45" providerId="ADAL" clId="{0504AD2B-63C0-4C60-9F39-84F274FCFAC5}" dt="2023-03-03T16:20:24.236" v="9696" actId="20577"/>
          <ac:spMkLst>
            <pc:docMk/>
            <pc:sldMk cId="1745761848" sldId="296"/>
            <ac:spMk id="14" creationId="{2FE1C649-1401-4ED7-9BA9-E4A9955C8424}"/>
          </ac:spMkLst>
        </pc:spChg>
        <pc:spChg chg="mod">
          <ac:chgData name="Justina Ojom" userId="cbdaed7d-8d45-4372-a16a-f3f8900c2f45" providerId="ADAL" clId="{0504AD2B-63C0-4C60-9F39-84F274FCFAC5}" dt="2023-03-03T15:22:02.103" v="8672" actId="1076"/>
          <ac:spMkLst>
            <pc:docMk/>
            <pc:sldMk cId="1745761848" sldId="296"/>
            <ac:spMk id="15" creationId="{7CC5E334-1646-4A46-A2D2-E5A4D39F270E}"/>
          </ac:spMkLst>
        </pc:spChg>
        <pc:spChg chg="mod">
          <ac:chgData name="Justina Ojom" userId="cbdaed7d-8d45-4372-a16a-f3f8900c2f45" providerId="ADAL" clId="{0504AD2B-63C0-4C60-9F39-84F274FCFAC5}" dt="2023-03-03T15:21:51.993" v="8670" actId="1076"/>
          <ac:spMkLst>
            <pc:docMk/>
            <pc:sldMk cId="1745761848" sldId="296"/>
            <ac:spMk id="16" creationId="{C1BD59FA-D2C8-4E02-9575-00788238545B}"/>
          </ac:spMkLst>
        </pc:spChg>
        <pc:spChg chg="mod">
          <ac:chgData name="Justina Ojom" userId="cbdaed7d-8d45-4372-a16a-f3f8900c2f45" providerId="ADAL" clId="{0504AD2B-63C0-4C60-9F39-84F274FCFAC5}" dt="2023-03-03T15:21:44.609" v="8669" actId="1076"/>
          <ac:spMkLst>
            <pc:docMk/>
            <pc:sldMk cId="1745761848" sldId="296"/>
            <ac:spMk id="17" creationId="{438DC219-A0A7-4FE9-8D82-2DED3CEBDF26}"/>
          </ac:spMkLst>
        </pc:spChg>
        <pc:spChg chg="del">
          <ac:chgData name="Justina Ojom" userId="cbdaed7d-8d45-4372-a16a-f3f8900c2f45" providerId="ADAL" clId="{0504AD2B-63C0-4C60-9F39-84F274FCFAC5}" dt="2023-02-27T02:19:53.339" v="4323" actId="478"/>
          <ac:spMkLst>
            <pc:docMk/>
            <pc:sldMk cId="1745761848" sldId="296"/>
            <ac:spMk id="19" creationId="{A7B88436-7157-4CCB-AB2A-6823B75ABE1B}"/>
          </ac:spMkLst>
        </pc:spChg>
        <pc:spChg chg="del">
          <ac:chgData name="Justina Ojom" userId="cbdaed7d-8d45-4372-a16a-f3f8900c2f45" providerId="ADAL" clId="{0504AD2B-63C0-4C60-9F39-84F274FCFAC5}" dt="2023-02-27T02:19:53.339" v="4323" actId="478"/>
          <ac:spMkLst>
            <pc:docMk/>
            <pc:sldMk cId="1745761848" sldId="296"/>
            <ac:spMk id="20" creationId="{0E5939E7-29BD-40EF-9F98-17BE32987ACD}"/>
          </ac:spMkLst>
        </pc:spChg>
        <pc:spChg chg="del">
          <ac:chgData name="Justina Ojom" userId="cbdaed7d-8d45-4372-a16a-f3f8900c2f45" providerId="ADAL" clId="{0504AD2B-63C0-4C60-9F39-84F274FCFAC5}" dt="2023-02-27T02:19:53.339" v="4323" actId="478"/>
          <ac:spMkLst>
            <pc:docMk/>
            <pc:sldMk cId="1745761848" sldId="296"/>
            <ac:spMk id="21" creationId="{A6467638-33F5-45FF-8613-769D9990BDC9}"/>
          </ac:spMkLst>
        </pc:spChg>
        <pc:spChg chg="del">
          <ac:chgData name="Justina Ojom" userId="cbdaed7d-8d45-4372-a16a-f3f8900c2f45" providerId="ADAL" clId="{0504AD2B-63C0-4C60-9F39-84F274FCFAC5}" dt="2023-02-27T02:19:53.339" v="4323" actId="478"/>
          <ac:spMkLst>
            <pc:docMk/>
            <pc:sldMk cId="1745761848" sldId="296"/>
            <ac:spMk id="22" creationId="{B9577200-A421-47CC-80F6-92BA334EE959}"/>
          </ac:spMkLst>
        </pc:spChg>
        <pc:spChg chg="del">
          <ac:chgData name="Justina Ojom" userId="cbdaed7d-8d45-4372-a16a-f3f8900c2f45" providerId="ADAL" clId="{0504AD2B-63C0-4C60-9F39-84F274FCFAC5}" dt="2023-02-27T02:19:53.339" v="4323" actId="478"/>
          <ac:spMkLst>
            <pc:docMk/>
            <pc:sldMk cId="1745761848" sldId="296"/>
            <ac:spMk id="24" creationId="{3808BCEA-24A2-4CD6-A82D-6FFFD057595E}"/>
          </ac:spMkLst>
        </pc:spChg>
        <pc:spChg chg="del">
          <ac:chgData name="Justina Ojom" userId="cbdaed7d-8d45-4372-a16a-f3f8900c2f45" providerId="ADAL" clId="{0504AD2B-63C0-4C60-9F39-84F274FCFAC5}" dt="2023-02-27T02:19:53.339" v="4323" actId="478"/>
          <ac:spMkLst>
            <pc:docMk/>
            <pc:sldMk cId="1745761848" sldId="296"/>
            <ac:spMk id="25" creationId="{9AEAA112-BC53-45C2-8BD5-41D708930B0E}"/>
          </ac:spMkLst>
        </pc:spChg>
        <pc:spChg chg="del">
          <ac:chgData name="Justina Ojom" userId="cbdaed7d-8d45-4372-a16a-f3f8900c2f45" providerId="ADAL" clId="{0504AD2B-63C0-4C60-9F39-84F274FCFAC5}" dt="2023-02-27T02:19:53.339" v="4323" actId="478"/>
          <ac:spMkLst>
            <pc:docMk/>
            <pc:sldMk cId="1745761848" sldId="296"/>
            <ac:spMk id="26" creationId="{2FFBB0B5-A68D-45C2-80D8-FECF7CEAF4FF}"/>
          </ac:spMkLst>
        </pc:spChg>
        <pc:spChg chg="del">
          <ac:chgData name="Justina Ojom" userId="cbdaed7d-8d45-4372-a16a-f3f8900c2f45" providerId="ADAL" clId="{0504AD2B-63C0-4C60-9F39-84F274FCFAC5}" dt="2023-02-27T02:19:53.339" v="4323" actId="478"/>
          <ac:spMkLst>
            <pc:docMk/>
            <pc:sldMk cId="1745761848" sldId="296"/>
            <ac:spMk id="27" creationId="{2CB672AE-4CC5-4827-8CBE-C55B25E561D8}"/>
          </ac:spMkLst>
        </pc:spChg>
        <pc:spChg chg="del">
          <ac:chgData name="Justina Ojom" userId="cbdaed7d-8d45-4372-a16a-f3f8900c2f45" providerId="ADAL" clId="{0504AD2B-63C0-4C60-9F39-84F274FCFAC5}" dt="2023-02-27T02:19:53.339" v="4323" actId="478"/>
          <ac:spMkLst>
            <pc:docMk/>
            <pc:sldMk cId="1745761848" sldId="296"/>
            <ac:spMk id="28" creationId="{D6135AE3-C695-4B50-A70B-0C0EDB7EE820}"/>
          </ac:spMkLst>
        </pc:spChg>
        <pc:spChg chg="mod">
          <ac:chgData name="Justina Ojom" userId="cbdaed7d-8d45-4372-a16a-f3f8900c2f45" providerId="ADAL" clId="{0504AD2B-63C0-4C60-9F39-84F274FCFAC5}" dt="2023-03-03T15:21:44.609" v="8669" actId="1076"/>
          <ac:spMkLst>
            <pc:docMk/>
            <pc:sldMk cId="1745761848" sldId="296"/>
            <ac:spMk id="43" creationId="{57E88D05-9693-46B7-BC39-A737C75B6128}"/>
          </ac:spMkLst>
        </pc:spChg>
        <pc:spChg chg="mod">
          <ac:chgData name="Justina Ojom" userId="cbdaed7d-8d45-4372-a16a-f3f8900c2f45" providerId="ADAL" clId="{0504AD2B-63C0-4C60-9F39-84F274FCFAC5}" dt="2023-03-03T15:21:44.609" v="8669" actId="1076"/>
          <ac:spMkLst>
            <pc:docMk/>
            <pc:sldMk cId="1745761848" sldId="296"/>
            <ac:spMk id="44" creationId="{200DBFE4-26DA-49C5-A885-19F75F956EE2}"/>
          </ac:spMkLst>
        </pc:spChg>
        <pc:spChg chg="mod">
          <ac:chgData name="Justina Ojom" userId="cbdaed7d-8d45-4372-a16a-f3f8900c2f45" providerId="ADAL" clId="{0504AD2B-63C0-4C60-9F39-84F274FCFAC5}" dt="2023-03-03T15:21:44.609" v="8669" actId="1076"/>
          <ac:spMkLst>
            <pc:docMk/>
            <pc:sldMk cId="1745761848" sldId="296"/>
            <ac:spMk id="45" creationId="{47D27341-7782-4249-8999-70D2006C93E9}"/>
          </ac:spMkLst>
        </pc:spChg>
        <pc:spChg chg="mod">
          <ac:chgData name="Justina Ojom" userId="cbdaed7d-8d45-4372-a16a-f3f8900c2f45" providerId="ADAL" clId="{0504AD2B-63C0-4C60-9F39-84F274FCFAC5}" dt="2023-03-03T15:21:44.609" v="8669" actId="1076"/>
          <ac:spMkLst>
            <pc:docMk/>
            <pc:sldMk cId="1745761848" sldId="296"/>
            <ac:spMk id="46" creationId="{17F430B1-BD6E-46FB-A0BF-A3E1A0E91028}"/>
          </ac:spMkLst>
        </pc:spChg>
        <pc:spChg chg="mod">
          <ac:chgData name="Justina Ojom" userId="cbdaed7d-8d45-4372-a16a-f3f8900c2f45" providerId="ADAL" clId="{0504AD2B-63C0-4C60-9F39-84F274FCFAC5}" dt="2023-03-03T15:21:44.609" v="8669" actId="1076"/>
          <ac:spMkLst>
            <pc:docMk/>
            <pc:sldMk cId="1745761848" sldId="296"/>
            <ac:spMk id="47" creationId="{B140A754-C315-4DB7-A5FF-AED2D27BB24F}"/>
          </ac:spMkLst>
        </pc:spChg>
        <pc:spChg chg="mod">
          <ac:chgData name="Justina Ojom" userId="cbdaed7d-8d45-4372-a16a-f3f8900c2f45" providerId="ADAL" clId="{0504AD2B-63C0-4C60-9F39-84F274FCFAC5}" dt="2023-03-03T15:21:44.609" v="8669" actId="1076"/>
          <ac:spMkLst>
            <pc:docMk/>
            <pc:sldMk cId="1745761848" sldId="296"/>
            <ac:spMk id="48" creationId="{1DFFEE04-D859-4818-AA29-CE95B816B326}"/>
          </ac:spMkLst>
        </pc:spChg>
        <pc:spChg chg="mod">
          <ac:chgData name="Justina Ojom" userId="cbdaed7d-8d45-4372-a16a-f3f8900c2f45" providerId="ADAL" clId="{0504AD2B-63C0-4C60-9F39-84F274FCFAC5}" dt="2023-03-03T15:21:44.609" v="8669" actId="1076"/>
          <ac:spMkLst>
            <pc:docMk/>
            <pc:sldMk cId="1745761848" sldId="296"/>
            <ac:spMk id="49" creationId="{51A7DC6F-1E9E-477A-9ABD-5BF2F3255F96}"/>
          </ac:spMkLst>
        </pc:spChg>
        <pc:spChg chg="mod">
          <ac:chgData name="Justina Ojom" userId="cbdaed7d-8d45-4372-a16a-f3f8900c2f45" providerId="ADAL" clId="{0504AD2B-63C0-4C60-9F39-84F274FCFAC5}" dt="2023-03-03T15:21:44.609" v="8669" actId="1076"/>
          <ac:spMkLst>
            <pc:docMk/>
            <pc:sldMk cId="1745761848" sldId="296"/>
            <ac:spMk id="50" creationId="{1A66E6FC-4978-4CA8-A074-91C6AF40A648}"/>
          </ac:spMkLst>
        </pc:spChg>
        <pc:spChg chg="mod">
          <ac:chgData name="Justina Ojom" userId="cbdaed7d-8d45-4372-a16a-f3f8900c2f45" providerId="ADAL" clId="{0504AD2B-63C0-4C60-9F39-84F274FCFAC5}" dt="2023-03-03T15:21:44.609" v="8669" actId="1076"/>
          <ac:spMkLst>
            <pc:docMk/>
            <pc:sldMk cId="1745761848" sldId="296"/>
            <ac:spMk id="51" creationId="{8D15FF4F-0EC7-42ED-98E7-3993B1287E89}"/>
          </ac:spMkLst>
        </pc:spChg>
        <pc:spChg chg="mod">
          <ac:chgData name="Justina Ojom" userId="cbdaed7d-8d45-4372-a16a-f3f8900c2f45" providerId="ADAL" clId="{0504AD2B-63C0-4C60-9F39-84F274FCFAC5}" dt="2023-03-03T15:21:44.609" v="8669" actId="1076"/>
          <ac:spMkLst>
            <pc:docMk/>
            <pc:sldMk cId="1745761848" sldId="296"/>
            <ac:spMk id="52" creationId="{F6C94AB6-6F52-49EB-8D1D-B9133AE0C4B9}"/>
          </ac:spMkLst>
        </pc:spChg>
        <pc:spChg chg="mod">
          <ac:chgData name="Justina Ojom" userId="cbdaed7d-8d45-4372-a16a-f3f8900c2f45" providerId="ADAL" clId="{0504AD2B-63C0-4C60-9F39-84F274FCFAC5}" dt="2023-03-03T15:21:44.609" v="8669" actId="1076"/>
          <ac:spMkLst>
            <pc:docMk/>
            <pc:sldMk cId="1745761848" sldId="296"/>
            <ac:spMk id="53" creationId="{D9D1B937-DACC-45B9-BA8B-BDE402FACB56}"/>
          </ac:spMkLst>
        </pc:spChg>
        <pc:spChg chg="mod">
          <ac:chgData name="Justina Ojom" userId="cbdaed7d-8d45-4372-a16a-f3f8900c2f45" providerId="ADAL" clId="{0504AD2B-63C0-4C60-9F39-84F274FCFAC5}" dt="2023-03-03T15:21:44.609" v="8669" actId="1076"/>
          <ac:spMkLst>
            <pc:docMk/>
            <pc:sldMk cId="1745761848" sldId="296"/>
            <ac:spMk id="54" creationId="{7EB6F7FA-C3B5-41FD-B30D-B3B360E18861}"/>
          </ac:spMkLst>
        </pc:spChg>
        <pc:spChg chg="mod">
          <ac:chgData name="Justina Ojom" userId="cbdaed7d-8d45-4372-a16a-f3f8900c2f45" providerId="ADAL" clId="{0504AD2B-63C0-4C60-9F39-84F274FCFAC5}" dt="2023-03-03T15:21:44.609" v="8669" actId="1076"/>
          <ac:spMkLst>
            <pc:docMk/>
            <pc:sldMk cId="1745761848" sldId="296"/>
            <ac:spMk id="55" creationId="{A5AEC9D8-C0AC-4EEF-836A-EA5991243625}"/>
          </ac:spMkLst>
        </pc:spChg>
        <pc:spChg chg="mod">
          <ac:chgData name="Justina Ojom" userId="cbdaed7d-8d45-4372-a16a-f3f8900c2f45" providerId="ADAL" clId="{0504AD2B-63C0-4C60-9F39-84F274FCFAC5}" dt="2023-03-03T15:21:44.609" v="8669" actId="1076"/>
          <ac:spMkLst>
            <pc:docMk/>
            <pc:sldMk cId="1745761848" sldId="296"/>
            <ac:spMk id="56" creationId="{49E2D50A-8792-4D99-8BA1-D6B11CF97AE9}"/>
          </ac:spMkLst>
        </pc:spChg>
        <pc:spChg chg="mod">
          <ac:chgData name="Justina Ojom" userId="cbdaed7d-8d45-4372-a16a-f3f8900c2f45" providerId="ADAL" clId="{0504AD2B-63C0-4C60-9F39-84F274FCFAC5}" dt="2023-03-03T15:21:44.609" v="8669" actId="1076"/>
          <ac:spMkLst>
            <pc:docMk/>
            <pc:sldMk cId="1745761848" sldId="296"/>
            <ac:spMk id="57" creationId="{4B5ADB58-FBA3-4B68-AEC9-E002F6FA23F8}"/>
          </ac:spMkLst>
        </pc:spChg>
        <pc:spChg chg="mod">
          <ac:chgData name="Justina Ojom" userId="cbdaed7d-8d45-4372-a16a-f3f8900c2f45" providerId="ADAL" clId="{0504AD2B-63C0-4C60-9F39-84F274FCFAC5}" dt="2023-03-03T15:21:44.609" v="8669" actId="1076"/>
          <ac:spMkLst>
            <pc:docMk/>
            <pc:sldMk cId="1745761848" sldId="296"/>
            <ac:spMk id="58" creationId="{4778DF87-B5A1-4815-9FAD-63F9A2E3ABB0}"/>
          </ac:spMkLst>
        </pc:spChg>
        <pc:spChg chg="mod">
          <ac:chgData name="Justina Ojom" userId="cbdaed7d-8d45-4372-a16a-f3f8900c2f45" providerId="ADAL" clId="{0504AD2B-63C0-4C60-9F39-84F274FCFAC5}" dt="2023-03-03T15:21:44.609" v="8669" actId="1076"/>
          <ac:spMkLst>
            <pc:docMk/>
            <pc:sldMk cId="1745761848" sldId="296"/>
            <ac:spMk id="59" creationId="{80D2570F-7448-44DF-8946-4E36C8E7D5EB}"/>
          </ac:spMkLst>
        </pc:spChg>
        <pc:spChg chg="mod">
          <ac:chgData name="Justina Ojom" userId="cbdaed7d-8d45-4372-a16a-f3f8900c2f45" providerId="ADAL" clId="{0504AD2B-63C0-4C60-9F39-84F274FCFAC5}" dt="2023-03-03T15:21:44.609" v="8669" actId="1076"/>
          <ac:spMkLst>
            <pc:docMk/>
            <pc:sldMk cId="1745761848" sldId="296"/>
            <ac:spMk id="60" creationId="{E8714024-FA38-4B7D-A523-913C392C19AF}"/>
          </ac:spMkLst>
        </pc:spChg>
        <pc:spChg chg="mod">
          <ac:chgData name="Justina Ojom" userId="cbdaed7d-8d45-4372-a16a-f3f8900c2f45" providerId="ADAL" clId="{0504AD2B-63C0-4C60-9F39-84F274FCFAC5}" dt="2023-03-03T15:21:58.909" v="8671" actId="14100"/>
          <ac:spMkLst>
            <pc:docMk/>
            <pc:sldMk cId="1745761848" sldId="296"/>
            <ac:spMk id="61" creationId="{805DF3FC-73A0-401E-86B2-74309B048EB7}"/>
          </ac:spMkLst>
        </pc:spChg>
        <pc:spChg chg="mod">
          <ac:chgData name="Justina Ojom" userId="cbdaed7d-8d45-4372-a16a-f3f8900c2f45" providerId="ADAL" clId="{0504AD2B-63C0-4C60-9F39-84F274FCFAC5}" dt="2023-03-03T15:21:44.609" v="8669" actId="1076"/>
          <ac:spMkLst>
            <pc:docMk/>
            <pc:sldMk cId="1745761848" sldId="296"/>
            <ac:spMk id="62" creationId="{29EB3A00-BF08-4093-892F-0E79935AFC01}"/>
          </ac:spMkLst>
        </pc:spChg>
        <pc:spChg chg="mod">
          <ac:chgData name="Justina Ojom" userId="cbdaed7d-8d45-4372-a16a-f3f8900c2f45" providerId="ADAL" clId="{0504AD2B-63C0-4C60-9F39-84F274FCFAC5}" dt="2023-03-03T15:21:44.609" v="8669" actId="1076"/>
          <ac:spMkLst>
            <pc:docMk/>
            <pc:sldMk cId="1745761848" sldId="296"/>
            <ac:spMk id="63" creationId="{AA54211B-B2AC-40B0-A384-20F7E08E34F1}"/>
          </ac:spMkLst>
        </pc:spChg>
        <pc:spChg chg="mod">
          <ac:chgData name="Justina Ojom" userId="cbdaed7d-8d45-4372-a16a-f3f8900c2f45" providerId="ADAL" clId="{0504AD2B-63C0-4C60-9F39-84F274FCFAC5}" dt="2023-03-03T15:21:44.609" v="8669" actId="1076"/>
          <ac:spMkLst>
            <pc:docMk/>
            <pc:sldMk cId="1745761848" sldId="296"/>
            <ac:spMk id="64" creationId="{7C3FCDF9-B84D-457D-B403-447EB8A5C294}"/>
          </ac:spMkLst>
        </pc:spChg>
        <pc:spChg chg="mod">
          <ac:chgData name="Justina Ojom" userId="cbdaed7d-8d45-4372-a16a-f3f8900c2f45" providerId="ADAL" clId="{0504AD2B-63C0-4C60-9F39-84F274FCFAC5}" dt="2023-03-03T15:21:44.609" v="8669" actId="1076"/>
          <ac:spMkLst>
            <pc:docMk/>
            <pc:sldMk cId="1745761848" sldId="296"/>
            <ac:spMk id="65" creationId="{2B92BEB7-587C-4BE4-B92A-16740EC8BF9B}"/>
          </ac:spMkLst>
        </pc:spChg>
        <pc:spChg chg="mod">
          <ac:chgData name="Justina Ojom" userId="cbdaed7d-8d45-4372-a16a-f3f8900c2f45" providerId="ADAL" clId="{0504AD2B-63C0-4C60-9F39-84F274FCFAC5}" dt="2023-03-03T15:21:44.609" v="8669" actId="1076"/>
          <ac:spMkLst>
            <pc:docMk/>
            <pc:sldMk cId="1745761848" sldId="296"/>
            <ac:spMk id="66" creationId="{0B71D791-5342-42FB-A2C5-32B500CC6D6D}"/>
          </ac:spMkLst>
        </pc:spChg>
        <pc:spChg chg="mod">
          <ac:chgData name="Justina Ojom" userId="cbdaed7d-8d45-4372-a16a-f3f8900c2f45" providerId="ADAL" clId="{0504AD2B-63C0-4C60-9F39-84F274FCFAC5}" dt="2023-03-03T15:21:44.609" v="8669" actId="1076"/>
          <ac:spMkLst>
            <pc:docMk/>
            <pc:sldMk cId="1745761848" sldId="296"/>
            <ac:spMk id="67" creationId="{8CA45131-9D50-4F35-B767-CDFDE5A7081C}"/>
          </ac:spMkLst>
        </pc:spChg>
        <pc:spChg chg="mod">
          <ac:chgData name="Justina Ojom" userId="cbdaed7d-8d45-4372-a16a-f3f8900c2f45" providerId="ADAL" clId="{0504AD2B-63C0-4C60-9F39-84F274FCFAC5}" dt="2023-03-03T15:21:44.609" v="8669" actId="1076"/>
          <ac:spMkLst>
            <pc:docMk/>
            <pc:sldMk cId="1745761848" sldId="296"/>
            <ac:spMk id="68" creationId="{117190FD-5BA7-4710-B31E-FED53C0B8576}"/>
          </ac:spMkLst>
        </pc:spChg>
        <pc:spChg chg="mod">
          <ac:chgData name="Justina Ojom" userId="cbdaed7d-8d45-4372-a16a-f3f8900c2f45" providerId="ADAL" clId="{0504AD2B-63C0-4C60-9F39-84F274FCFAC5}" dt="2023-03-03T15:21:44.609" v="8669" actId="1076"/>
          <ac:spMkLst>
            <pc:docMk/>
            <pc:sldMk cId="1745761848" sldId="296"/>
            <ac:spMk id="69" creationId="{2C63104A-5EF5-44E6-8FA1-7372E9172499}"/>
          </ac:spMkLst>
        </pc:spChg>
        <pc:spChg chg="mod">
          <ac:chgData name="Justina Ojom" userId="cbdaed7d-8d45-4372-a16a-f3f8900c2f45" providerId="ADAL" clId="{0504AD2B-63C0-4C60-9F39-84F274FCFAC5}" dt="2023-03-03T15:21:44.609" v="8669" actId="1076"/>
          <ac:spMkLst>
            <pc:docMk/>
            <pc:sldMk cId="1745761848" sldId="296"/>
            <ac:spMk id="70" creationId="{2E6AF83C-8057-4096-80AC-4882372B13EB}"/>
          </ac:spMkLst>
        </pc:spChg>
        <pc:spChg chg="mod">
          <ac:chgData name="Justina Ojom" userId="cbdaed7d-8d45-4372-a16a-f3f8900c2f45" providerId="ADAL" clId="{0504AD2B-63C0-4C60-9F39-84F274FCFAC5}" dt="2023-03-03T15:21:44.609" v="8669" actId="1076"/>
          <ac:spMkLst>
            <pc:docMk/>
            <pc:sldMk cId="1745761848" sldId="296"/>
            <ac:spMk id="71" creationId="{C7C4424F-6875-4B29-87BA-12EBF09E95D0}"/>
          </ac:spMkLst>
        </pc:spChg>
        <pc:grpChg chg="mod">
          <ac:chgData name="Justina Ojom" userId="cbdaed7d-8d45-4372-a16a-f3f8900c2f45" providerId="ADAL" clId="{0504AD2B-63C0-4C60-9F39-84F274FCFAC5}" dt="2023-03-03T15:21:44.609" v="8669" actId="1076"/>
          <ac:grpSpMkLst>
            <pc:docMk/>
            <pc:sldMk cId="1745761848" sldId="296"/>
            <ac:grpSpMk id="72" creationId="{F24EC5AB-A7E9-4C26-B780-4566A5F52B13}"/>
          </ac:grpSpMkLst>
        </pc:grpChg>
        <pc:cxnChg chg="mod">
          <ac:chgData name="Justina Ojom" userId="cbdaed7d-8d45-4372-a16a-f3f8900c2f45" providerId="ADAL" clId="{0504AD2B-63C0-4C60-9F39-84F274FCFAC5}" dt="2023-03-03T15:21:44.609" v="8669" actId="1076"/>
          <ac:cxnSpMkLst>
            <pc:docMk/>
            <pc:sldMk cId="1745761848" sldId="296"/>
            <ac:cxnSpMk id="4" creationId="{0448403D-AEDC-482F-AC89-924B5D7BC623}"/>
          </ac:cxnSpMkLst>
        </pc:cxnChg>
      </pc:sldChg>
      <pc:sldChg chg="addSp delSp modSp mod ord modClrScheme chgLayout">
        <pc:chgData name="Justina Ojom" userId="cbdaed7d-8d45-4372-a16a-f3f8900c2f45" providerId="ADAL" clId="{0504AD2B-63C0-4C60-9F39-84F274FCFAC5}" dt="2023-03-03T16:19:34.744" v="9661" actId="20577"/>
        <pc:sldMkLst>
          <pc:docMk/>
          <pc:sldMk cId="1788731670" sldId="297"/>
        </pc:sldMkLst>
        <pc:spChg chg="del mod">
          <ac:chgData name="Justina Ojom" userId="cbdaed7d-8d45-4372-a16a-f3f8900c2f45" providerId="ADAL" clId="{0504AD2B-63C0-4C60-9F39-84F274FCFAC5}" dt="2023-03-03T15:16:51.495" v="8583" actId="478"/>
          <ac:spMkLst>
            <pc:docMk/>
            <pc:sldMk cId="1788731670" sldId="297"/>
            <ac:spMk id="2" creationId="{00000000-0000-0000-0000-000000000000}"/>
          </ac:spMkLst>
        </pc:spChg>
        <pc:spChg chg="mod topLvl">
          <ac:chgData name="Justina Ojom" userId="cbdaed7d-8d45-4372-a16a-f3f8900c2f45" providerId="ADAL" clId="{0504AD2B-63C0-4C60-9F39-84F274FCFAC5}" dt="2023-03-03T15:23:40.276" v="8688" actId="207"/>
          <ac:spMkLst>
            <pc:docMk/>
            <pc:sldMk cId="1788731670" sldId="297"/>
            <ac:spMk id="4" creationId="{EC1D4924-0E5C-0B6D-2F5D-77BF2E4C622F}"/>
          </ac:spMkLst>
        </pc:spChg>
        <pc:spChg chg="mod topLvl">
          <ac:chgData name="Justina Ojom" userId="cbdaed7d-8d45-4372-a16a-f3f8900c2f45" providerId="ADAL" clId="{0504AD2B-63C0-4C60-9F39-84F274FCFAC5}" dt="2023-03-03T15:23:32.949" v="8686" actId="207"/>
          <ac:spMkLst>
            <pc:docMk/>
            <pc:sldMk cId="1788731670" sldId="297"/>
            <ac:spMk id="6" creationId="{A9606A8E-46D3-D95D-518D-502A5632EFEC}"/>
          </ac:spMkLst>
        </pc:spChg>
        <pc:spChg chg="mod topLvl">
          <ac:chgData name="Justina Ojom" userId="cbdaed7d-8d45-4372-a16a-f3f8900c2f45" providerId="ADAL" clId="{0504AD2B-63C0-4C60-9F39-84F274FCFAC5}" dt="2023-03-03T15:23:32.949" v="8686" actId="207"/>
          <ac:spMkLst>
            <pc:docMk/>
            <pc:sldMk cId="1788731670" sldId="297"/>
            <ac:spMk id="7" creationId="{81F45279-B0F6-0FFC-B700-BF5AF89259CF}"/>
          </ac:spMkLst>
        </pc:spChg>
        <pc:spChg chg="mod">
          <ac:chgData name="Justina Ojom" userId="cbdaed7d-8d45-4372-a16a-f3f8900c2f45" providerId="ADAL" clId="{0504AD2B-63C0-4C60-9F39-84F274FCFAC5}" dt="2023-03-03T15:17:32.095" v="8598" actId="14100"/>
          <ac:spMkLst>
            <pc:docMk/>
            <pc:sldMk cId="1788731670" sldId="297"/>
            <ac:spMk id="8" creationId="{F58E0DCE-B16F-F459-891A-5404F81529B9}"/>
          </ac:spMkLst>
        </pc:spChg>
        <pc:spChg chg="mod topLvl">
          <ac:chgData name="Justina Ojom" userId="cbdaed7d-8d45-4372-a16a-f3f8900c2f45" providerId="ADAL" clId="{0504AD2B-63C0-4C60-9F39-84F274FCFAC5}" dt="2023-03-03T15:23:32.949" v="8686" actId="207"/>
          <ac:spMkLst>
            <pc:docMk/>
            <pc:sldMk cId="1788731670" sldId="297"/>
            <ac:spMk id="10" creationId="{5D65E217-B0F1-FBFF-149B-209A65EA2CA1}"/>
          </ac:spMkLst>
        </pc:spChg>
        <pc:spChg chg="mod topLvl">
          <ac:chgData name="Justina Ojom" userId="cbdaed7d-8d45-4372-a16a-f3f8900c2f45" providerId="ADAL" clId="{0504AD2B-63C0-4C60-9F39-84F274FCFAC5}" dt="2023-03-03T15:23:32.949" v="8686" actId="207"/>
          <ac:spMkLst>
            <pc:docMk/>
            <pc:sldMk cId="1788731670" sldId="297"/>
            <ac:spMk id="11" creationId="{AD0C9AFC-F7DA-A213-69FB-CF486843E243}"/>
          </ac:spMkLst>
        </pc:spChg>
        <pc:spChg chg="mod">
          <ac:chgData name="Justina Ojom" userId="cbdaed7d-8d45-4372-a16a-f3f8900c2f45" providerId="ADAL" clId="{0504AD2B-63C0-4C60-9F39-84F274FCFAC5}" dt="2023-03-03T15:17:38.348" v="8600" actId="465"/>
          <ac:spMkLst>
            <pc:docMk/>
            <pc:sldMk cId="1788731670" sldId="297"/>
            <ac:spMk id="12" creationId="{403B8686-A498-C18F-4F7F-13E0C7A76E58}"/>
          </ac:spMkLst>
        </pc:spChg>
        <pc:spChg chg="mod topLvl">
          <ac:chgData name="Justina Ojom" userId="cbdaed7d-8d45-4372-a16a-f3f8900c2f45" providerId="ADAL" clId="{0504AD2B-63C0-4C60-9F39-84F274FCFAC5}" dt="2023-03-03T15:23:40.276" v="8688" actId="207"/>
          <ac:spMkLst>
            <pc:docMk/>
            <pc:sldMk cId="1788731670" sldId="297"/>
            <ac:spMk id="13" creationId="{108EE950-8DFA-96B2-8A86-B57754DC5E9C}"/>
          </ac:spMkLst>
        </pc:spChg>
        <pc:spChg chg="mod">
          <ac:chgData name="Justina Ojom" userId="cbdaed7d-8d45-4372-a16a-f3f8900c2f45" providerId="ADAL" clId="{0504AD2B-63C0-4C60-9F39-84F274FCFAC5}" dt="2023-03-03T15:17:38.348" v="8600" actId="465"/>
          <ac:spMkLst>
            <pc:docMk/>
            <pc:sldMk cId="1788731670" sldId="297"/>
            <ac:spMk id="14" creationId="{008C537B-6325-00E9-8BF0-F82688A24248}"/>
          </ac:spMkLst>
        </pc:spChg>
        <pc:spChg chg="mod topLvl">
          <ac:chgData name="Justina Ojom" userId="cbdaed7d-8d45-4372-a16a-f3f8900c2f45" providerId="ADAL" clId="{0504AD2B-63C0-4C60-9F39-84F274FCFAC5}" dt="2023-03-03T15:23:32.949" v="8686" actId="207"/>
          <ac:spMkLst>
            <pc:docMk/>
            <pc:sldMk cId="1788731670" sldId="297"/>
            <ac:spMk id="16" creationId="{2F90C5F9-1F65-C2BE-29D6-D8E09CAD7BFE}"/>
          </ac:spMkLst>
        </pc:spChg>
        <pc:spChg chg="mod topLvl">
          <ac:chgData name="Justina Ojom" userId="cbdaed7d-8d45-4372-a16a-f3f8900c2f45" providerId="ADAL" clId="{0504AD2B-63C0-4C60-9F39-84F274FCFAC5}" dt="2023-03-03T15:23:32.949" v="8686" actId="207"/>
          <ac:spMkLst>
            <pc:docMk/>
            <pc:sldMk cId="1788731670" sldId="297"/>
            <ac:spMk id="17" creationId="{88B02AD9-BFE3-3E7E-14C4-7AC0C4EB72CC}"/>
          </ac:spMkLst>
        </pc:spChg>
        <pc:spChg chg="mod">
          <ac:chgData name="Justina Ojom" userId="cbdaed7d-8d45-4372-a16a-f3f8900c2f45" providerId="ADAL" clId="{0504AD2B-63C0-4C60-9F39-84F274FCFAC5}" dt="2023-03-03T16:19:34.744" v="9661" actId="20577"/>
          <ac:spMkLst>
            <pc:docMk/>
            <pc:sldMk cId="1788731670" sldId="297"/>
            <ac:spMk id="18" creationId="{AB5E81F2-6012-793D-7271-70FFF436A319}"/>
          </ac:spMkLst>
        </pc:spChg>
        <pc:spChg chg="add mod">
          <ac:chgData name="Justina Ojom" userId="cbdaed7d-8d45-4372-a16a-f3f8900c2f45" providerId="ADAL" clId="{0504AD2B-63C0-4C60-9F39-84F274FCFAC5}" dt="2023-03-03T15:16:48.870" v="8582"/>
          <ac:spMkLst>
            <pc:docMk/>
            <pc:sldMk cId="1788731670" sldId="297"/>
            <ac:spMk id="19" creationId="{7A2B1EA4-040E-E26C-56B4-A06ED010103E}"/>
          </ac:spMkLst>
        </pc:spChg>
        <pc:spChg chg="del">
          <ac:chgData name="Justina Ojom" userId="cbdaed7d-8d45-4372-a16a-f3f8900c2f45" providerId="ADAL" clId="{0504AD2B-63C0-4C60-9F39-84F274FCFAC5}" dt="2023-02-27T02:19:51.885" v="4322" actId="478"/>
          <ac:spMkLst>
            <pc:docMk/>
            <pc:sldMk cId="1788731670" sldId="297"/>
            <ac:spMk id="19" creationId="{A7B88436-7157-4CCB-AB2A-6823B75ABE1B}"/>
          </ac:spMkLst>
        </pc:spChg>
        <pc:spChg chg="del">
          <ac:chgData name="Justina Ojom" userId="cbdaed7d-8d45-4372-a16a-f3f8900c2f45" providerId="ADAL" clId="{0504AD2B-63C0-4C60-9F39-84F274FCFAC5}" dt="2023-02-27T02:19:51.885" v="4322" actId="478"/>
          <ac:spMkLst>
            <pc:docMk/>
            <pc:sldMk cId="1788731670" sldId="297"/>
            <ac:spMk id="20" creationId="{0E5939E7-29BD-40EF-9F98-17BE32987ACD}"/>
          </ac:spMkLst>
        </pc:spChg>
        <pc:spChg chg="add mod">
          <ac:chgData name="Justina Ojom" userId="cbdaed7d-8d45-4372-a16a-f3f8900c2f45" providerId="ADAL" clId="{0504AD2B-63C0-4C60-9F39-84F274FCFAC5}" dt="2023-03-03T15:23:45.422" v="8690" actId="207"/>
          <ac:spMkLst>
            <pc:docMk/>
            <pc:sldMk cId="1788731670" sldId="297"/>
            <ac:spMk id="20" creationId="{EB3B2438-0996-7C8B-C013-D0FFB1C1B98B}"/>
          </ac:spMkLst>
        </pc:spChg>
        <pc:spChg chg="add mod">
          <ac:chgData name="Justina Ojom" userId="cbdaed7d-8d45-4372-a16a-f3f8900c2f45" providerId="ADAL" clId="{0504AD2B-63C0-4C60-9F39-84F274FCFAC5}" dt="2023-03-03T15:23:43.077" v="8689" actId="207"/>
          <ac:spMkLst>
            <pc:docMk/>
            <pc:sldMk cId="1788731670" sldId="297"/>
            <ac:spMk id="21" creationId="{951D5E3B-7076-92E0-2DED-02631C1F3570}"/>
          </ac:spMkLst>
        </pc:spChg>
        <pc:spChg chg="del">
          <ac:chgData name="Justina Ojom" userId="cbdaed7d-8d45-4372-a16a-f3f8900c2f45" providerId="ADAL" clId="{0504AD2B-63C0-4C60-9F39-84F274FCFAC5}" dt="2023-02-27T02:19:51.885" v="4322" actId="478"/>
          <ac:spMkLst>
            <pc:docMk/>
            <pc:sldMk cId="1788731670" sldId="297"/>
            <ac:spMk id="21" creationId="{A6467638-33F5-45FF-8613-769D9990BDC9}"/>
          </ac:spMkLst>
        </pc:spChg>
        <pc:spChg chg="add mod">
          <ac:chgData name="Justina Ojom" userId="cbdaed7d-8d45-4372-a16a-f3f8900c2f45" providerId="ADAL" clId="{0504AD2B-63C0-4C60-9F39-84F274FCFAC5}" dt="2023-03-03T15:23:32.949" v="8686" actId="207"/>
          <ac:spMkLst>
            <pc:docMk/>
            <pc:sldMk cId="1788731670" sldId="297"/>
            <ac:spMk id="22" creationId="{B559A35A-9FA8-DB43-AC40-25A791122AC3}"/>
          </ac:spMkLst>
        </pc:spChg>
        <pc:spChg chg="del">
          <ac:chgData name="Justina Ojom" userId="cbdaed7d-8d45-4372-a16a-f3f8900c2f45" providerId="ADAL" clId="{0504AD2B-63C0-4C60-9F39-84F274FCFAC5}" dt="2023-02-27T02:19:51.885" v="4322" actId="478"/>
          <ac:spMkLst>
            <pc:docMk/>
            <pc:sldMk cId="1788731670" sldId="297"/>
            <ac:spMk id="22" creationId="{B9577200-A421-47CC-80F6-92BA334EE959}"/>
          </ac:spMkLst>
        </pc:spChg>
        <pc:spChg chg="add mod">
          <ac:chgData name="Justina Ojom" userId="cbdaed7d-8d45-4372-a16a-f3f8900c2f45" providerId="ADAL" clId="{0504AD2B-63C0-4C60-9F39-84F274FCFAC5}" dt="2023-03-03T15:23:40.276" v="8688" actId="207"/>
          <ac:spMkLst>
            <pc:docMk/>
            <pc:sldMk cId="1788731670" sldId="297"/>
            <ac:spMk id="23" creationId="{9D98F870-9115-80DB-46B1-56E6C1A5DAB0}"/>
          </ac:spMkLst>
        </pc:spChg>
        <pc:spChg chg="del">
          <ac:chgData name="Justina Ojom" userId="cbdaed7d-8d45-4372-a16a-f3f8900c2f45" providerId="ADAL" clId="{0504AD2B-63C0-4C60-9F39-84F274FCFAC5}" dt="2023-02-27T02:19:51.885" v="4322" actId="478"/>
          <ac:spMkLst>
            <pc:docMk/>
            <pc:sldMk cId="1788731670" sldId="297"/>
            <ac:spMk id="24" creationId="{3808BCEA-24A2-4CD6-A82D-6FFFD057595E}"/>
          </ac:spMkLst>
        </pc:spChg>
        <pc:spChg chg="del">
          <ac:chgData name="Justina Ojom" userId="cbdaed7d-8d45-4372-a16a-f3f8900c2f45" providerId="ADAL" clId="{0504AD2B-63C0-4C60-9F39-84F274FCFAC5}" dt="2023-02-27T02:19:51.885" v="4322" actId="478"/>
          <ac:spMkLst>
            <pc:docMk/>
            <pc:sldMk cId="1788731670" sldId="297"/>
            <ac:spMk id="25" creationId="{9AEAA112-BC53-45C2-8BD5-41D708930B0E}"/>
          </ac:spMkLst>
        </pc:spChg>
        <pc:spChg chg="del">
          <ac:chgData name="Justina Ojom" userId="cbdaed7d-8d45-4372-a16a-f3f8900c2f45" providerId="ADAL" clId="{0504AD2B-63C0-4C60-9F39-84F274FCFAC5}" dt="2023-02-27T02:19:51.885" v="4322" actId="478"/>
          <ac:spMkLst>
            <pc:docMk/>
            <pc:sldMk cId="1788731670" sldId="297"/>
            <ac:spMk id="26" creationId="{2FFBB0B5-A68D-45C2-80D8-FECF7CEAF4FF}"/>
          </ac:spMkLst>
        </pc:spChg>
        <pc:spChg chg="del">
          <ac:chgData name="Justina Ojom" userId="cbdaed7d-8d45-4372-a16a-f3f8900c2f45" providerId="ADAL" clId="{0504AD2B-63C0-4C60-9F39-84F274FCFAC5}" dt="2023-02-27T02:19:51.885" v="4322" actId="478"/>
          <ac:spMkLst>
            <pc:docMk/>
            <pc:sldMk cId="1788731670" sldId="297"/>
            <ac:spMk id="27" creationId="{2CB672AE-4CC5-4827-8CBE-C55B25E561D8}"/>
          </ac:spMkLst>
        </pc:spChg>
        <pc:spChg chg="del">
          <ac:chgData name="Justina Ojom" userId="cbdaed7d-8d45-4372-a16a-f3f8900c2f45" providerId="ADAL" clId="{0504AD2B-63C0-4C60-9F39-84F274FCFAC5}" dt="2023-02-27T02:19:51.885" v="4322" actId="478"/>
          <ac:spMkLst>
            <pc:docMk/>
            <pc:sldMk cId="1788731670" sldId="297"/>
            <ac:spMk id="28" creationId="{D6135AE3-C695-4B50-A70B-0C0EDB7EE820}"/>
          </ac:spMkLst>
        </pc:spChg>
        <pc:spChg chg="add mod">
          <ac:chgData name="Justina Ojom" userId="cbdaed7d-8d45-4372-a16a-f3f8900c2f45" providerId="ADAL" clId="{0504AD2B-63C0-4C60-9F39-84F274FCFAC5}" dt="2023-03-03T15:59:19.565" v="9420"/>
          <ac:spMkLst>
            <pc:docMk/>
            <pc:sldMk cId="1788731670" sldId="297"/>
            <ac:spMk id="28" creationId="{DF441DC2-EA31-2FE3-4F24-BC72F8DBD56D}"/>
          </ac:spMkLst>
        </pc:spChg>
        <pc:spChg chg="add mod">
          <ac:chgData name="Justina Ojom" userId="cbdaed7d-8d45-4372-a16a-f3f8900c2f45" providerId="ADAL" clId="{0504AD2B-63C0-4C60-9F39-84F274FCFAC5}" dt="2023-03-03T15:59:19.565" v="9420"/>
          <ac:spMkLst>
            <pc:docMk/>
            <pc:sldMk cId="1788731670" sldId="297"/>
            <ac:spMk id="29" creationId="{BEA80A07-F8EA-B02D-CA1B-AD8DA8250D9F}"/>
          </ac:spMkLst>
        </pc:spChg>
        <pc:spChg chg="add mod">
          <ac:chgData name="Justina Ojom" userId="cbdaed7d-8d45-4372-a16a-f3f8900c2f45" providerId="ADAL" clId="{0504AD2B-63C0-4C60-9F39-84F274FCFAC5}" dt="2023-03-03T15:59:19.565" v="9420"/>
          <ac:spMkLst>
            <pc:docMk/>
            <pc:sldMk cId="1788731670" sldId="297"/>
            <ac:spMk id="30" creationId="{3F4E4C68-07F5-C3DB-6911-37A56719E48C}"/>
          </ac:spMkLst>
        </pc:spChg>
        <pc:spChg chg="add mod">
          <ac:chgData name="Justina Ojom" userId="cbdaed7d-8d45-4372-a16a-f3f8900c2f45" providerId="ADAL" clId="{0504AD2B-63C0-4C60-9F39-84F274FCFAC5}" dt="2023-03-03T15:59:19.565" v="9420"/>
          <ac:spMkLst>
            <pc:docMk/>
            <pc:sldMk cId="1788731670" sldId="297"/>
            <ac:spMk id="31" creationId="{4763C466-D526-E875-E05A-E98704C56168}"/>
          </ac:spMkLst>
        </pc:spChg>
        <pc:spChg chg="add mod">
          <ac:chgData name="Justina Ojom" userId="cbdaed7d-8d45-4372-a16a-f3f8900c2f45" providerId="ADAL" clId="{0504AD2B-63C0-4C60-9F39-84F274FCFAC5}" dt="2023-03-03T15:59:19.565" v="9420"/>
          <ac:spMkLst>
            <pc:docMk/>
            <pc:sldMk cId="1788731670" sldId="297"/>
            <ac:spMk id="32" creationId="{25D59D21-ACC6-ABF8-9E66-3469825F21FC}"/>
          </ac:spMkLst>
        </pc:spChg>
        <pc:grpChg chg="del mod">
          <ac:chgData name="Justina Ojom" userId="cbdaed7d-8d45-4372-a16a-f3f8900c2f45" providerId="ADAL" clId="{0504AD2B-63C0-4C60-9F39-84F274FCFAC5}" dt="2023-03-03T15:19:21.742" v="8637" actId="165"/>
          <ac:grpSpMkLst>
            <pc:docMk/>
            <pc:sldMk cId="1788731670" sldId="297"/>
            <ac:grpSpMk id="3" creationId="{46C287D5-7E1F-AF03-C485-FC9C3CF2F8A6}"/>
          </ac:grpSpMkLst>
        </pc:grpChg>
        <pc:grpChg chg="del mod">
          <ac:chgData name="Justina Ojom" userId="cbdaed7d-8d45-4372-a16a-f3f8900c2f45" providerId="ADAL" clId="{0504AD2B-63C0-4C60-9F39-84F274FCFAC5}" dt="2023-03-03T15:18:07.472" v="8607" actId="165"/>
          <ac:grpSpMkLst>
            <pc:docMk/>
            <pc:sldMk cId="1788731670" sldId="297"/>
            <ac:grpSpMk id="5" creationId="{A4D33C4B-FD72-8A3D-5C84-928414A841AF}"/>
          </ac:grpSpMkLst>
        </pc:grpChg>
        <pc:grpChg chg="del mod">
          <ac:chgData name="Justina Ojom" userId="cbdaed7d-8d45-4372-a16a-f3f8900c2f45" providerId="ADAL" clId="{0504AD2B-63C0-4C60-9F39-84F274FCFAC5}" dt="2023-03-03T15:18:55.374" v="8624" actId="165"/>
          <ac:grpSpMkLst>
            <pc:docMk/>
            <pc:sldMk cId="1788731670" sldId="297"/>
            <ac:grpSpMk id="9" creationId="{3D30B125-7A43-39E5-CBAD-A883DB259E59}"/>
          </ac:grpSpMkLst>
        </pc:grpChg>
        <pc:grpChg chg="del mod">
          <ac:chgData name="Justina Ojom" userId="cbdaed7d-8d45-4372-a16a-f3f8900c2f45" providerId="ADAL" clId="{0504AD2B-63C0-4C60-9F39-84F274FCFAC5}" dt="2023-03-03T15:22:59.020" v="8681" actId="165"/>
          <ac:grpSpMkLst>
            <pc:docMk/>
            <pc:sldMk cId="1788731670" sldId="297"/>
            <ac:grpSpMk id="15" creationId="{0BBDBA8F-18B7-3B9F-4683-332883B30D8F}"/>
          </ac:grpSpMkLst>
        </pc:grpChg>
        <pc:grpChg chg="add mod">
          <ac:chgData name="Justina Ojom" userId="cbdaed7d-8d45-4372-a16a-f3f8900c2f45" providerId="ADAL" clId="{0504AD2B-63C0-4C60-9F39-84F274FCFAC5}" dt="2023-03-03T15:23:29.394" v="8685" actId="207"/>
          <ac:grpSpMkLst>
            <pc:docMk/>
            <pc:sldMk cId="1788731670" sldId="297"/>
            <ac:grpSpMk id="24" creationId="{015C5C19-4483-66D6-2940-C2E2E0DBF266}"/>
          </ac:grpSpMkLst>
        </pc:grpChg>
        <pc:grpChg chg="add mod">
          <ac:chgData name="Justina Ojom" userId="cbdaed7d-8d45-4372-a16a-f3f8900c2f45" providerId="ADAL" clId="{0504AD2B-63C0-4C60-9F39-84F274FCFAC5}" dt="2023-03-03T15:23:29.394" v="8685" actId="207"/>
          <ac:grpSpMkLst>
            <pc:docMk/>
            <pc:sldMk cId="1788731670" sldId="297"/>
            <ac:grpSpMk id="25" creationId="{FCFCF19E-0ABE-94E3-7BB6-5E9A340B803B}"/>
          </ac:grpSpMkLst>
        </pc:grpChg>
        <pc:grpChg chg="add mod">
          <ac:chgData name="Justina Ojom" userId="cbdaed7d-8d45-4372-a16a-f3f8900c2f45" providerId="ADAL" clId="{0504AD2B-63C0-4C60-9F39-84F274FCFAC5}" dt="2023-03-03T15:23:29.394" v="8685" actId="207"/>
          <ac:grpSpMkLst>
            <pc:docMk/>
            <pc:sldMk cId="1788731670" sldId="297"/>
            <ac:grpSpMk id="26" creationId="{3953C57C-3BD2-0E7F-BAA1-63DEAFBF91EF}"/>
          </ac:grpSpMkLst>
        </pc:grpChg>
        <pc:grpChg chg="add mod">
          <ac:chgData name="Justina Ojom" userId="cbdaed7d-8d45-4372-a16a-f3f8900c2f45" providerId="ADAL" clId="{0504AD2B-63C0-4C60-9F39-84F274FCFAC5}" dt="2023-03-03T15:23:40.276" v="8688" actId="207"/>
          <ac:grpSpMkLst>
            <pc:docMk/>
            <pc:sldMk cId="1788731670" sldId="297"/>
            <ac:grpSpMk id="27" creationId="{D5A02ABE-8643-069E-9F92-9E6F290BA186}"/>
          </ac:grpSpMkLst>
        </pc:grpChg>
      </pc:sldChg>
      <pc:sldChg chg="delSp del mod modClrScheme chgLayout">
        <pc:chgData name="Justina Ojom" userId="cbdaed7d-8d45-4372-a16a-f3f8900c2f45" providerId="ADAL" clId="{0504AD2B-63C0-4C60-9F39-84F274FCFAC5}" dt="2023-02-27T02:43:58.954" v="4640" actId="47"/>
        <pc:sldMkLst>
          <pc:docMk/>
          <pc:sldMk cId="2763338486" sldId="298"/>
        </pc:sldMkLst>
        <pc:spChg chg="del">
          <ac:chgData name="Justina Ojom" userId="cbdaed7d-8d45-4372-a16a-f3f8900c2f45" providerId="ADAL" clId="{0504AD2B-63C0-4C60-9F39-84F274FCFAC5}" dt="2023-02-27T02:19:42.019" v="4316" actId="478"/>
          <ac:spMkLst>
            <pc:docMk/>
            <pc:sldMk cId="2763338486" sldId="298"/>
            <ac:spMk id="19" creationId="{A7B88436-7157-4CCB-AB2A-6823B75ABE1B}"/>
          </ac:spMkLst>
        </pc:spChg>
        <pc:spChg chg="del">
          <ac:chgData name="Justina Ojom" userId="cbdaed7d-8d45-4372-a16a-f3f8900c2f45" providerId="ADAL" clId="{0504AD2B-63C0-4C60-9F39-84F274FCFAC5}" dt="2023-02-27T02:19:42.019" v="4316" actId="478"/>
          <ac:spMkLst>
            <pc:docMk/>
            <pc:sldMk cId="2763338486" sldId="298"/>
            <ac:spMk id="20" creationId="{0E5939E7-29BD-40EF-9F98-17BE32987ACD}"/>
          </ac:spMkLst>
        </pc:spChg>
        <pc:spChg chg="del">
          <ac:chgData name="Justina Ojom" userId="cbdaed7d-8d45-4372-a16a-f3f8900c2f45" providerId="ADAL" clId="{0504AD2B-63C0-4C60-9F39-84F274FCFAC5}" dt="2023-02-27T02:19:42.019" v="4316" actId="478"/>
          <ac:spMkLst>
            <pc:docMk/>
            <pc:sldMk cId="2763338486" sldId="298"/>
            <ac:spMk id="21" creationId="{A6467638-33F5-45FF-8613-769D9990BDC9}"/>
          </ac:spMkLst>
        </pc:spChg>
        <pc:spChg chg="del">
          <ac:chgData name="Justina Ojom" userId="cbdaed7d-8d45-4372-a16a-f3f8900c2f45" providerId="ADAL" clId="{0504AD2B-63C0-4C60-9F39-84F274FCFAC5}" dt="2023-02-27T02:19:42.019" v="4316" actId="478"/>
          <ac:spMkLst>
            <pc:docMk/>
            <pc:sldMk cId="2763338486" sldId="298"/>
            <ac:spMk id="22" creationId="{B9577200-A421-47CC-80F6-92BA334EE959}"/>
          </ac:spMkLst>
        </pc:spChg>
        <pc:spChg chg="del">
          <ac:chgData name="Justina Ojom" userId="cbdaed7d-8d45-4372-a16a-f3f8900c2f45" providerId="ADAL" clId="{0504AD2B-63C0-4C60-9F39-84F274FCFAC5}" dt="2023-02-27T02:19:42.019" v="4316" actId="478"/>
          <ac:spMkLst>
            <pc:docMk/>
            <pc:sldMk cId="2763338486" sldId="298"/>
            <ac:spMk id="24" creationId="{3808BCEA-24A2-4CD6-A82D-6FFFD057595E}"/>
          </ac:spMkLst>
        </pc:spChg>
        <pc:spChg chg="del">
          <ac:chgData name="Justina Ojom" userId="cbdaed7d-8d45-4372-a16a-f3f8900c2f45" providerId="ADAL" clId="{0504AD2B-63C0-4C60-9F39-84F274FCFAC5}" dt="2023-02-27T02:19:42.019" v="4316" actId="478"/>
          <ac:spMkLst>
            <pc:docMk/>
            <pc:sldMk cId="2763338486" sldId="298"/>
            <ac:spMk id="25" creationId="{9AEAA112-BC53-45C2-8BD5-41D708930B0E}"/>
          </ac:spMkLst>
        </pc:spChg>
        <pc:spChg chg="del">
          <ac:chgData name="Justina Ojom" userId="cbdaed7d-8d45-4372-a16a-f3f8900c2f45" providerId="ADAL" clId="{0504AD2B-63C0-4C60-9F39-84F274FCFAC5}" dt="2023-02-27T02:19:42.019" v="4316" actId="478"/>
          <ac:spMkLst>
            <pc:docMk/>
            <pc:sldMk cId="2763338486" sldId="298"/>
            <ac:spMk id="26" creationId="{2FFBB0B5-A68D-45C2-80D8-FECF7CEAF4FF}"/>
          </ac:spMkLst>
        </pc:spChg>
        <pc:spChg chg="del">
          <ac:chgData name="Justina Ojom" userId="cbdaed7d-8d45-4372-a16a-f3f8900c2f45" providerId="ADAL" clId="{0504AD2B-63C0-4C60-9F39-84F274FCFAC5}" dt="2023-02-27T02:19:42.019" v="4316" actId="478"/>
          <ac:spMkLst>
            <pc:docMk/>
            <pc:sldMk cId="2763338486" sldId="298"/>
            <ac:spMk id="27" creationId="{2CB672AE-4CC5-4827-8CBE-C55B25E561D8}"/>
          </ac:spMkLst>
        </pc:spChg>
        <pc:spChg chg="del">
          <ac:chgData name="Justina Ojom" userId="cbdaed7d-8d45-4372-a16a-f3f8900c2f45" providerId="ADAL" clId="{0504AD2B-63C0-4C60-9F39-84F274FCFAC5}" dt="2023-02-27T02:19:42.019" v="4316" actId="478"/>
          <ac:spMkLst>
            <pc:docMk/>
            <pc:sldMk cId="2763338486" sldId="298"/>
            <ac:spMk id="28" creationId="{D6135AE3-C695-4B50-A70B-0C0EDB7EE820}"/>
          </ac:spMkLst>
        </pc:spChg>
      </pc:sldChg>
      <pc:sldChg chg="addSp delSp modSp mod modClrScheme chgLayout">
        <pc:chgData name="Justina Ojom" userId="cbdaed7d-8d45-4372-a16a-f3f8900c2f45" providerId="ADAL" clId="{0504AD2B-63C0-4C60-9F39-84F274FCFAC5}" dt="2023-03-03T16:05:10.891" v="9530" actId="166"/>
        <pc:sldMkLst>
          <pc:docMk/>
          <pc:sldMk cId="2751758510" sldId="299"/>
        </pc:sldMkLst>
        <pc:spChg chg="del mod">
          <ac:chgData name="Justina Ojom" userId="cbdaed7d-8d45-4372-a16a-f3f8900c2f45" providerId="ADAL" clId="{0504AD2B-63C0-4C60-9F39-84F274FCFAC5}" dt="2023-03-03T14:47:15.212" v="8397" actId="478"/>
          <ac:spMkLst>
            <pc:docMk/>
            <pc:sldMk cId="2751758510" sldId="299"/>
            <ac:spMk id="2" creationId="{00000000-0000-0000-0000-000000000000}"/>
          </ac:spMkLst>
        </pc:spChg>
        <pc:spChg chg="add mod">
          <ac:chgData name="Justina Ojom" userId="cbdaed7d-8d45-4372-a16a-f3f8900c2f45" providerId="ADAL" clId="{0504AD2B-63C0-4C60-9F39-84F274FCFAC5}" dt="2023-03-03T14:48:14.338" v="8405" actId="1076"/>
          <ac:spMkLst>
            <pc:docMk/>
            <pc:sldMk cId="2751758510" sldId="299"/>
            <ac:spMk id="3" creationId="{EB77C57B-4826-E47F-E0E0-FE49FF76570B}"/>
          </ac:spMkLst>
        </pc:spChg>
        <pc:spChg chg="add mod topLvl">
          <ac:chgData name="Justina Ojom" userId="cbdaed7d-8d45-4372-a16a-f3f8900c2f45" providerId="ADAL" clId="{0504AD2B-63C0-4C60-9F39-84F274FCFAC5}" dt="2023-03-03T14:46:30.866" v="8379" actId="164"/>
          <ac:spMkLst>
            <pc:docMk/>
            <pc:sldMk cId="2751758510" sldId="299"/>
            <ac:spMk id="4" creationId="{39781755-4799-E633-EC6F-9E94F76C2A4D}"/>
          </ac:spMkLst>
        </pc:spChg>
        <pc:spChg chg="add mod topLvl">
          <ac:chgData name="Justina Ojom" userId="cbdaed7d-8d45-4372-a16a-f3f8900c2f45" providerId="ADAL" clId="{0504AD2B-63C0-4C60-9F39-84F274FCFAC5}" dt="2023-03-03T14:46:30.866" v="8379" actId="164"/>
          <ac:spMkLst>
            <pc:docMk/>
            <pc:sldMk cId="2751758510" sldId="299"/>
            <ac:spMk id="5" creationId="{68F8CA37-2DD9-1512-91EB-B28B202D6D8C}"/>
          </ac:spMkLst>
        </pc:spChg>
        <pc:spChg chg="add mod topLvl">
          <ac:chgData name="Justina Ojom" userId="cbdaed7d-8d45-4372-a16a-f3f8900c2f45" providerId="ADAL" clId="{0504AD2B-63C0-4C60-9F39-84F274FCFAC5}" dt="2023-03-03T14:46:30.866" v="8379" actId="164"/>
          <ac:spMkLst>
            <pc:docMk/>
            <pc:sldMk cId="2751758510" sldId="299"/>
            <ac:spMk id="6" creationId="{F3032A73-C657-BEEE-59A8-D5D4A35BC4AE}"/>
          </ac:spMkLst>
        </pc:spChg>
        <pc:spChg chg="add mod topLvl">
          <ac:chgData name="Justina Ojom" userId="cbdaed7d-8d45-4372-a16a-f3f8900c2f45" providerId="ADAL" clId="{0504AD2B-63C0-4C60-9F39-84F274FCFAC5}" dt="2023-03-03T14:46:30.866" v="8379" actId="164"/>
          <ac:spMkLst>
            <pc:docMk/>
            <pc:sldMk cId="2751758510" sldId="299"/>
            <ac:spMk id="7" creationId="{03796A72-0509-76FC-AA52-D8A0652C9028}"/>
          </ac:spMkLst>
        </pc:spChg>
        <pc:spChg chg="add mod topLvl">
          <ac:chgData name="Justina Ojom" userId="cbdaed7d-8d45-4372-a16a-f3f8900c2f45" providerId="ADAL" clId="{0504AD2B-63C0-4C60-9F39-84F274FCFAC5}" dt="2023-03-03T14:46:30.866" v="8379" actId="164"/>
          <ac:spMkLst>
            <pc:docMk/>
            <pc:sldMk cId="2751758510" sldId="299"/>
            <ac:spMk id="8" creationId="{51845D37-3594-8BB2-D46E-5E3E592D3387}"/>
          </ac:spMkLst>
        </pc:spChg>
        <pc:spChg chg="add mod">
          <ac:chgData name="Justina Ojom" userId="cbdaed7d-8d45-4372-a16a-f3f8900c2f45" providerId="ADAL" clId="{0504AD2B-63C0-4C60-9F39-84F274FCFAC5}" dt="2023-03-03T14:48:59.896" v="8418"/>
          <ac:spMkLst>
            <pc:docMk/>
            <pc:sldMk cId="2751758510" sldId="299"/>
            <ac:spMk id="10" creationId="{FEE5F73A-735D-B8A4-EB33-40480FA987C6}"/>
          </ac:spMkLst>
        </pc:spChg>
        <pc:spChg chg="add mod">
          <ac:chgData name="Justina Ojom" userId="cbdaed7d-8d45-4372-a16a-f3f8900c2f45" providerId="ADAL" clId="{0504AD2B-63C0-4C60-9F39-84F274FCFAC5}" dt="2023-03-03T14:47:25.835" v="8400" actId="1076"/>
          <ac:spMkLst>
            <pc:docMk/>
            <pc:sldMk cId="2751758510" sldId="299"/>
            <ac:spMk id="11" creationId="{031BA52F-20E8-D3FC-6108-DE228C47992C}"/>
          </ac:spMkLst>
        </pc:spChg>
        <pc:spChg chg="add mod">
          <ac:chgData name="Justina Ojom" userId="cbdaed7d-8d45-4372-a16a-f3f8900c2f45" providerId="ADAL" clId="{0504AD2B-63C0-4C60-9F39-84F274FCFAC5}" dt="2023-03-03T14:49:02.567" v="8419"/>
          <ac:spMkLst>
            <pc:docMk/>
            <pc:sldMk cId="2751758510" sldId="299"/>
            <ac:spMk id="15" creationId="{BEFEC87F-D9F3-E65D-478B-C3E59D7A5518}"/>
          </ac:spMkLst>
        </pc:spChg>
        <pc:spChg chg="add mod">
          <ac:chgData name="Justina Ojom" userId="cbdaed7d-8d45-4372-a16a-f3f8900c2f45" providerId="ADAL" clId="{0504AD2B-63C0-4C60-9F39-84F274FCFAC5}" dt="2023-03-03T14:46:55.725" v="8388" actId="571"/>
          <ac:spMkLst>
            <pc:docMk/>
            <pc:sldMk cId="2751758510" sldId="299"/>
            <ac:spMk id="17" creationId="{91653725-F8B4-5D3E-19BB-6BE8ABB4E171}"/>
          </ac:spMkLst>
        </pc:spChg>
        <pc:spChg chg="add mod">
          <ac:chgData name="Justina Ojom" userId="cbdaed7d-8d45-4372-a16a-f3f8900c2f45" providerId="ADAL" clId="{0504AD2B-63C0-4C60-9F39-84F274FCFAC5}" dt="2023-03-03T14:49:05.074" v="8420"/>
          <ac:spMkLst>
            <pc:docMk/>
            <pc:sldMk cId="2751758510" sldId="299"/>
            <ac:spMk id="18" creationId="{7BF72323-BF86-F092-0E09-87612D9FFF60}"/>
          </ac:spMkLst>
        </pc:spChg>
        <pc:spChg chg="del">
          <ac:chgData name="Justina Ojom" userId="cbdaed7d-8d45-4372-a16a-f3f8900c2f45" providerId="ADAL" clId="{0504AD2B-63C0-4C60-9F39-84F274FCFAC5}" dt="2023-02-27T02:19:43.648" v="4317" actId="478"/>
          <ac:spMkLst>
            <pc:docMk/>
            <pc:sldMk cId="2751758510" sldId="299"/>
            <ac:spMk id="19" creationId="{A7B88436-7157-4CCB-AB2A-6823B75ABE1B}"/>
          </ac:spMkLst>
        </pc:spChg>
        <pc:spChg chg="add mod">
          <ac:chgData name="Justina Ojom" userId="cbdaed7d-8d45-4372-a16a-f3f8900c2f45" providerId="ADAL" clId="{0504AD2B-63C0-4C60-9F39-84F274FCFAC5}" dt="2023-03-03T14:46:55.725" v="8388" actId="571"/>
          <ac:spMkLst>
            <pc:docMk/>
            <pc:sldMk cId="2751758510" sldId="299"/>
            <ac:spMk id="19" creationId="{C86932EB-99C7-DFBB-8F17-B1BD5B740207}"/>
          </ac:spMkLst>
        </pc:spChg>
        <pc:spChg chg="del">
          <ac:chgData name="Justina Ojom" userId="cbdaed7d-8d45-4372-a16a-f3f8900c2f45" providerId="ADAL" clId="{0504AD2B-63C0-4C60-9F39-84F274FCFAC5}" dt="2023-02-27T02:19:43.648" v="4317" actId="478"/>
          <ac:spMkLst>
            <pc:docMk/>
            <pc:sldMk cId="2751758510" sldId="299"/>
            <ac:spMk id="20" creationId="{0E5939E7-29BD-40EF-9F98-17BE32987ACD}"/>
          </ac:spMkLst>
        </pc:spChg>
        <pc:spChg chg="add mod">
          <ac:chgData name="Justina Ojom" userId="cbdaed7d-8d45-4372-a16a-f3f8900c2f45" providerId="ADAL" clId="{0504AD2B-63C0-4C60-9F39-84F274FCFAC5}" dt="2023-03-03T15:59:10.694" v="9414"/>
          <ac:spMkLst>
            <pc:docMk/>
            <pc:sldMk cId="2751758510" sldId="299"/>
            <ac:spMk id="20" creationId="{82B0C592-2C2C-FE2A-FAA8-BDB01085542E}"/>
          </ac:spMkLst>
        </pc:spChg>
        <pc:spChg chg="add mod">
          <ac:chgData name="Justina Ojom" userId="cbdaed7d-8d45-4372-a16a-f3f8900c2f45" providerId="ADAL" clId="{0504AD2B-63C0-4C60-9F39-84F274FCFAC5}" dt="2023-03-03T15:59:10.694" v="9414"/>
          <ac:spMkLst>
            <pc:docMk/>
            <pc:sldMk cId="2751758510" sldId="299"/>
            <ac:spMk id="21" creationId="{54137589-7092-D485-2D7D-C2E48123DAAF}"/>
          </ac:spMkLst>
        </pc:spChg>
        <pc:spChg chg="del">
          <ac:chgData name="Justina Ojom" userId="cbdaed7d-8d45-4372-a16a-f3f8900c2f45" providerId="ADAL" clId="{0504AD2B-63C0-4C60-9F39-84F274FCFAC5}" dt="2023-02-27T02:19:43.648" v="4317" actId="478"/>
          <ac:spMkLst>
            <pc:docMk/>
            <pc:sldMk cId="2751758510" sldId="299"/>
            <ac:spMk id="21" creationId="{A6467638-33F5-45FF-8613-769D9990BDC9}"/>
          </ac:spMkLst>
        </pc:spChg>
        <pc:spChg chg="del">
          <ac:chgData name="Justina Ojom" userId="cbdaed7d-8d45-4372-a16a-f3f8900c2f45" providerId="ADAL" clId="{0504AD2B-63C0-4C60-9F39-84F274FCFAC5}" dt="2023-02-27T02:19:43.648" v="4317" actId="478"/>
          <ac:spMkLst>
            <pc:docMk/>
            <pc:sldMk cId="2751758510" sldId="299"/>
            <ac:spMk id="22" creationId="{B9577200-A421-47CC-80F6-92BA334EE959}"/>
          </ac:spMkLst>
        </pc:spChg>
        <pc:spChg chg="add mod">
          <ac:chgData name="Justina Ojom" userId="cbdaed7d-8d45-4372-a16a-f3f8900c2f45" providerId="ADAL" clId="{0504AD2B-63C0-4C60-9F39-84F274FCFAC5}" dt="2023-03-03T15:59:10.694" v="9414"/>
          <ac:spMkLst>
            <pc:docMk/>
            <pc:sldMk cId="2751758510" sldId="299"/>
            <ac:spMk id="22" creationId="{E8C4D99F-3FDF-1D24-09CE-A515BA1768B0}"/>
          </ac:spMkLst>
        </pc:spChg>
        <pc:spChg chg="add mod">
          <ac:chgData name="Justina Ojom" userId="cbdaed7d-8d45-4372-a16a-f3f8900c2f45" providerId="ADAL" clId="{0504AD2B-63C0-4C60-9F39-84F274FCFAC5}" dt="2023-03-03T15:59:10.694" v="9414"/>
          <ac:spMkLst>
            <pc:docMk/>
            <pc:sldMk cId="2751758510" sldId="299"/>
            <ac:spMk id="23" creationId="{49A6982A-A35B-D71D-D1A0-17C10B21E4B2}"/>
          </ac:spMkLst>
        </pc:spChg>
        <pc:spChg chg="add mod">
          <ac:chgData name="Justina Ojom" userId="cbdaed7d-8d45-4372-a16a-f3f8900c2f45" providerId="ADAL" clId="{0504AD2B-63C0-4C60-9F39-84F274FCFAC5}" dt="2023-03-03T15:59:10.694" v="9414"/>
          <ac:spMkLst>
            <pc:docMk/>
            <pc:sldMk cId="2751758510" sldId="299"/>
            <ac:spMk id="24" creationId="{239F7691-FE92-74A1-0471-586FE8F36AC3}"/>
          </ac:spMkLst>
        </pc:spChg>
        <pc:spChg chg="del">
          <ac:chgData name="Justina Ojom" userId="cbdaed7d-8d45-4372-a16a-f3f8900c2f45" providerId="ADAL" clId="{0504AD2B-63C0-4C60-9F39-84F274FCFAC5}" dt="2023-02-27T02:19:43.648" v="4317" actId="478"/>
          <ac:spMkLst>
            <pc:docMk/>
            <pc:sldMk cId="2751758510" sldId="299"/>
            <ac:spMk id="24" creationId="{3808BCEA-24A2-4CD6-A82D-6FFFD057595E}"/>
          </ac:spMkLst>
        </pc:spChg>
        <pc:spChg chg="del">
          <ac:chgData name="Justina Ojom" userId="cbdaed7d-8d45-4372-a16a-f3f8900c2f45" providerId="ADAL" clId="{0504AD2B-63C0-4C60-9F39-84F274FCFAC5}" dt="2023-02-27T02:19:43.648" v="4317" actId="478"/>
          <ac:spMkLst>
            <pc:docMk/>
            <pc:sldMk cId="2751758510" sldId="299"/>
            <ac:spMk id="25" creationId="{9AEAA112-BC53-45C2-8BD5-41D708930B0E}"/>
          </ac:spMkLst>
        </pc:spChg>
        <pc:spChg chg="del">
          <ac:chgData name="Justina Ojom" userId="cbdaed7d-8d45-4372-a16a-f3f8900c2f45" providerId="ADAL" clId="{0504AD2B-63C0-4C60-9F39-84F274FCFAC5}" dt="2023-02-27T02:19:43.648" v="4317" actId="478"/>
          <ac:spMkLst>
            <pc:docMk/>
            <pc:sldMk cId="2751758510" sldId="299"/>
            <ac:spMk id="26" creationId="{2FFBB0B5-A68D-45C2-80D8-FECF7CEAF4FF}"/>
          </ac:spMkLst>
        </pc:spChg>
        <pc:spChg chg="del">
          <ac:chgData name="Justina Ojom" userId="cbdaed7d-8d45-4372-a16a-f3f8900c2f45" providerId="ADAL" clId="{0504AD2B-63C0-4C60-9F39-84F274FCFAC5}" dt="2023-02-27T02:19:43.648" v="4317" actId="478"/>
          <ac:spMkLst>
            <pc:docMk/>
            <pc:sldMk cId="2751758510" sldId="299"/>
            <ac:spMk id="27" creationId="{2CB672AE-4CC5-4827-8CBE-C55B25E561D8}"/>
          </ac:spMkLst>
        </pc:spChg>
        <pc:spChg chg="del">
          <ac:chgData name="Justina Ojom" userId="cbdaed7d-8d45-4372-a16a-f3f8900c2f45" providerId="ADAL" clId="{0504AD2B-63C0-4C60-9F39-84F274FCFAC5}" dt="2023-02-27T02:19:43.648" v="4317" actId="478"/>
          <ac:spMkLst>
            <pc:docMk/>
            <pc:sldMk cId="2751758510" sldId="299"/>
            <ac:spMk id="28" creationId="{D6135AE3-C695-4B50-A70B-0C0EDB7EE820}"/>
          </ac:spMkLst>
        </pc:spChg>
        <pc:spChg chg="del mod">
          <ac:chgData name="Justina Ojom" userId="cbdaed7d-8d45-4372-a16a-f3f8900c2f45" providerId="ADAL" clId="{0504AD2B-63C0-4C60-9F39-84F274FCFAC5}" dt="2023-03-03T14:46:21.682" v="8373" actId="478"/>
          <ac:spMkLst>
            <pc:docMk/>
            <pc:sldMk cId="2751758510" sldId="299"/>
            <ac:spMk id="29" creationId="{23763019-83BD-4115-8510-78F9266EFB6E}"/>
          </ac:spMkLst>
        </pc:spChg>
        <pc:spChg chg="del mod">
          <ac:chgData name="Justina Ojom" userId="cbdaed7d-8d45-4372-a16a-f3f8900c2f45" providerId="ADAL" clId="{0504AD2B-63C0-4C60-9F39-84F274FCFAC5}" dt="2023-03-03T14:47:04.947" v="8393" actId="478"/>
          <ac:spMkLst>
            <pc:docMk/>
            <pc:sldMk cId="2751758510" sldId="299"/>
            <ac:spMk id="30" creationId="{098EAB10-8353-40BD-9F18-F4AE3B9DA767}"/>
          </ac:spMkLst>
        </pc:spChg>
        <pc:spChg chg="del mod">
          <ac:chgData name="Justina Ojom" userId="cbdaed7d-8d45-4372-a16a-f3f8900c2f45" providerId="ADAL" clId="{0504AD2B-63C0-4C60-9F39-84F274FCFAC5}" dt="2023-03-03T14:47:04.947" v="8393" actId="478"/>
          <ac:spMkLst>
            <pc:docMk/>
            <pc:sldMk cId="2751758510" sldId="299"/>
            <ac:spMk id="31" creationId="{48FCCC26-ACD7-4F81-823C-E5A5D3C0455D}"/>
          </ac:spMkLst>
        </pc:spChg>
        <pc:spChg chg="mod">
          <ac:chgData name="Justina Ojom" userId="cbdaed7d-8d45-4372-a16a-f3f8900c2f45" providerId="ADAL" clId="{0504AD2B-63C0-4C60-9F39-84F274FCFAC5}" dt="2023-03-03T14:48:57.518" v="8417"/>
          <ac:spMkLst>
            <pc:docMk/>
            <pc:sldMk cId="2751758510" sldId="299"/>
            <ac:spMk id="47" creationId="{F884CC47-1ED3-40DC-9EF4-01DD1B61C37F}"/>
          </ac:spMkLst>
        </pc:spChg>
        <pc:spChg chg="mod">
          <ac:chgData name="Justina Ojom" userId="cbdaed7d-8d45-4372-a16a-f3f8900c2f45" providerId="ADAL" clId="{0504AD2B-63C0-4C60-9F39-84F274FCFAC5}" dt="2023-03-03T14:47:25.835" v="8400" actId="1076"/>
          <ac:spMkLst>
            <pc:docMk/>
            <pc:sldMk cId="2751758510" sldId="299"/>
            <ac:spMk id="55" creationId="{20EAA415-F88F-4C37-A607-640A401E133D}"/>
          </ac:spMkLst>
        </pc:spChg>
        <pc:spChg chg="del mod">
          <ac:chgData name="Justina Ojom" userId="cbdaed7d-8d45-4372-a16a-f3f8900c2f45" providerId="ADAL" clId="{0504AD2B-63C0-4C60-9F39-84F274FCFAC5}" dt="2023-03-03T14:46:21.682" v="8373" actId="478"/>
          <ac:spMkLst>
            <pc:docMk/>
            <pc:sldMk cId="2751758510" sldId="299"/>
            <ac:spMk id="56" creationId="{F35AEA7D-2C96-4360-B6B0-7CEB6F612205}"/>
          </ac:spMkLst>
        </pc:spChg>
        <pc:spChg chg="mod">
          <ac:chgData name="Justina Ojom" userId="cbdaed7d-8d45-4372-a16a-f3f8900c2f45" providerId="ADAL" clId="{0504AD2B-63C0-4C60-9F39-84F274FCFAC5}" dt="2023-03-03T14:51:10.062" v="8448" actId="113"/>
          <ac:spMkLst>
            <pc:docMk/>
            <pc:sldMk cId="2751758510" sldId="299"/>
            <ac:spMk id="58" creationId="{FD20BA47-1051-4AE1-80BF-4866CAB5E6C3}"/>
          </ac:spMkLst>
        </pc:spChg>
        <pc:spChg chg="del mod">
          <ac:chgData name="Justina Ojom" userId="cbdaed7d-8d45-4372-a16a-f3f8900c2f45" providerId="ADAL" clId="{0504AD2B-63C0-4C60-9F39-84F274FCFAC5}" dt="2023-03-03T14:47:04.947" v="8393" actId="478"/>
          <ac:spMkLst>
            <pc:docMk/>
            <pc:sldMk cId="2751758510" sldId="299"/>
            <ac:spMk id="59" creationId="{25CBB768-50E5-4202-8B36-B39D14431214}"/>
          </ac:spMkLst>
        </pc:spChg>
        <pc:spChg chg="del mod">
          <ac:chgData name="Justina Ojom" userId="cbdaed7d-8d45-4372-a16a-f3f8900c2f45" providerId="ADAL" clId="{0504AD2B-63C0-4C60-9F39-84F274FCFAC5}" dt="2023-03-03T14:47:04.947" v="8393" actId="478"/>
          <ac:spMkLst>
            <pc:docMk/>
            <pc:sldMk cId="2751758510" sldId="299"/>
            <ac:spMk id="71" creationId="{6C215ABD-F488-4DA8-B917-7C95BCC2710E}"/>
          </ac:spMkLst>
        </pc:spChg>
        <pc:grpChg chg="add del mod">
          <ac:chgData name="Justina Ojom" userId="cbdaed7d-8d45-4372-a16a-f3f8900c2f45" providerId="ADAL" clId="{0504AD2B-63C0-4C60-9F39-84F274FCFAC5}" dt="2023-03-03T14:45:31.147" v="8358" actId="165"/>
          <ac:grpSpMkLst>
            <pc:docMk/>
            <pc:sldMk cId="2751758510" sldId="299"/>
            <ac:grpSpMk id="9" creationId="{187E09FC-A909-8185-745A-32F7C46D74F2}"/>
          </ac:grpSpMkLst>
        </pc:grpChg>
        <pc:grpChg chg="add mod">
          <ac:chgData name="Justina Ojom" userId="cbdaed7d-8d45-4372-a16a-f3f8900c2f45" providerId="ADAL" clId="{0504AD2B-63C0-4C60-9F39-84F274FCFAC5}" dt="2023-03-03T14:46:29.462" v="8378" actId="164"/>
          <ac:grpSpMkLst>
            <pc:docMk/>
            <pc:sldMk cId="2751758510" sldId="299"/>
            <ac:grpSpMk id="13" creationId="{0C879BA3-A8D9-21A2-32E9-6144A5908FC0}"/>
          </ac:grpSpMkLst>
        </pc:grpChg>
        <pc:grpChg chg="add mod ord">
          <ac:chgData name="Justina Ojom" userId="cbdaed7d-8d45-4372-a16a-f3f8900c2f45" providerId="ADAL" clId="{0504AD2B-63C0-4C60-9F39-84F274FCFAC5}" dt="2023-03-03T16:05:10.891" v="9530" actId="166"/>
          <ac:grpSpMkLst>
            <pc:docMk/>
            <pc:sldMk cId="2751758510" sldId="299"/>
            <ac:grpSpMk id="14" creationId="{78E8D476-B237-6704-3759-0C8C12823E57}"/>
          </ac:grpSpMkLst>
        </pc:grpChg>
        <pc:grpChg chg="del mod">
          <ac:chgData name="Justina Ojom" userId="cbdaed7d-8d45-4372-a16a-f3f8900c2f45" providerId="ADAL" clId="{0504AD2B-63C0-4C60-9F39-84F274FCFAC5}" dt="2023-03-03T14:45:22.484" v="8354" actId="478"/>
          <ac:grpSpMkLst>
            <pc:docMk/>
            <pc:sldMk cId="2751758510" sldId="299"/>
            <ac:grpSpMk id="16" creationId="{84A24AD5-87FC-4342-88A9-3C0DD49787AB}"/>
          </ac:grpSpMkLst>
        </pc:grpChg>
      </pc:sldChg>
      <pc:sldChg chg="addSp delSp modSp mod modClrScheme chgLayout">
        <pc:chgData name="Justina Ojom" userId="cbdaed7d-8d45-4372-a16a-f3f8900c2f45" providerId="ADAL" clId="{0504AD2B-63C0-4C60-9F39-84F274FCFAC5}" dt="2023-03-03T15:59:11.397" v="9415"/>
        <pc:sldMkLst>
          <pc:docMk/>
          <pc:sldMk cId="1307834612" sldId="300"/>
        </pc:sldMkLst>
        <pc:spChg chg="del mod">
          <ac:chgData name="Justina Ojom" userId="cbdaed7d-8d45-4372-a16a-f3f8900c2f45" providerId="ADAL" clId="{0504AD2B-63C0-4C60-9F39-84F274FCFAC5}" dt="2023-03-03T14:50:00.874" v="8434" actId="478"/>
          <ac:spMkLst>
            <pc:docMk/>
            <pc:sldMk cId="1307834612" sldId="300"/>
            <ac:spMk id="2" creationId="{00000000-0000-0000-0000-000000000000}"/>
          </ac:spMkLst>
        </pc:spChg>
        <pc:spChg chg="add mod">
          <ac:chgData name="Justina Ojom" userId="cbdaed7d-8d45-4372-a16a-f3f8900c2f45" providerId="ADAL" clId="{0504AD2B-63C0-4C60-9F39-84F274FCFAC5}" dt="2023-03-03T14:48:21.953" v="8407"/>
          <ac:spMkLst>
            <pc:docMk/>
            <pc:sldMk cId="1307834612" sldId="300"/>
            <ac:spMk id="3" creationId="{DD5B08F0-DE4C-AFD0-1AE5-0E1BA9A3CC96}"/>
          </ac:spMkLst>
        </pc:spChg>
        <pc:spChg chg="mod">
          <ac:chgData name="Justina Ojom" userId="cbdaed7d-8d45-4372-a16a-f3f8900c2f45" providerId="ADAL" clId="{0504AD2B-63C0-4C60-9F39-84F274FCFAC5}" dt="2023-03-03T14:54:20.891" v="8486" actId="165"/>
          <ac:spMkLst>
            <pc:docMk/>
            <pc:sldMk cId="1307834612" sldId="300"/>
            <ac:spMk id="5" creationId="{FFB53A6B-CB47-88C6-8A70-BF24BCB3AF69}"/>
          </ac:spMkLst>
        </pc:spChg>
        <pc:spChg chg="mod">
          <ac:chgData name="Justina Ojom" userId="cbdaed7d-8d45-4372-a16a-f3f8900c2f45" providerId="ADAL" clId="{0504AD2B-63C0-4C60-9F39-84F274FCFAC5}" dt="2023-03-03T14:54:20.891" v="8486" actId="165"/>
          <ac:spMkLst>
            <pc:docMk/>
            <pc:sldMk cId="1307834612" sldId="300"/>
            <ac:spMk id="6" creationId="{99E9C8C7-DB9D-3D68-E05C-49E43180E121}"/>
          </ac:spMkLst>
        </pc:spChg>
        <pc:spChg chg="mod">
          <ac:chgData name="Justina Ojom" userId="cbdaed7d-8d45-4372-a16a-f3f8900c2f45" providerId="ADAL" clId="{0504AD2B-63C0-4C60-9F39-84F274FCFAC5}" dt="2023-03-03T14:54:20.891" v="8486" actId="165"/>
          <ac:spMkLst>
            <pc:docMk/>
            <pc:sldMk cId="1307834612" sldId="300"/>
            <ac:spMk id="7" creationId="{DA1EA69F-2093-D1D9-9834-A8E096367EBD}"/>
          </ac:spMkLst>
        </pc:spChg>
        <pc:spChg chg="mod">
          <ac:chgData name="Justina Ojom" userId="cbdaed7d-8d45-4372-a16a-f3f8900c2f45" providerId="ADAL" clId="{0504AD2B-63C0-4C60-9F39-84F274FCFAC5}" dt="2023-03-03T14:54:20.891" v="8486" actId="165"/>
          <ac:spMkLst>
            <pc:docMk/>
            <pc:sldMk cId="1307834612" sldId="300"/>
            <ac:spMk id="8" creationId="{AC19B868-C210-CC08-080B-81F10D2AF811}"/>
          </ac:spMkLst>
        </pc:spChg>
        <pc:spChg chg="mod">
          <ac:chgData name="Justina Ojom" userId="cbdaed7d-8d45-4372-a16a-f3f8900c2f45" providerId="ADAL" clId="{0504AD2B-63C0-4C60-9F39-84F274FCFAC5}" dt="2023-03-03T14:54:20.891" v="8486" actId="165"/>
          <ac:spMkLst>
            <pc:docMk/>
            <pc:sldMk cId="1307834612" sldId="300"/>
            <ac:spMk id="9" creationId="{2BD3277B-C65A-4DF3-4E7D-87BF5BECD4B2}"/>
          </ac:spMkLst>
        </pc:spChg>
        <pc:spChg chg="mod">
          <ac:chgData name="Justina Ojom" userId="cbdaed7d-8d45-4372-a16a-f3f8900c2f45" providerId="ADAL" clId="{0504AD2B-63C0-4C60-9F39-84F274FCFAC5}" dt="2023-03-03T14:54:20.891" v="8486" actId="165"/>
          <ac:spMkLst>
            <pc:docMk/>
            <pc:sldMk cId="1307834612" sldId="300"/>
            <ac:spMk id="11" creationId="{CD5D2CC9-8A8D-4956-9494-C8FC188FC272}"/>
          </ac:spMkLst>
        </pc:spChg>
        <pc:spChg chg="mod">
          <ac:chgData name="Justina Ojom" userId="cbdaed7d-8d45-4372-a16a-f3f8900c2f45" providerId="ADAL" clId="{0504AD2B-63C0-4C60-9F39-84F274FCFAC5}" dt="2023-03-03T14:54:20.891" v="8486" actId="165"/>
          <ac:spMkLst>
            <pc:docMk/>
            <pc:sldMk cId="1307834612" sldId="300"/>
            <ac:spMk id="12" creationId="{EF1B7E34-7198-501E-209C-1742930A7835}"/>
          </ac:spMkLst>
        </pc:spChg>
        <pc:spChg chg="mod">
          <ac:chgData name="Justina Ojom" userId="cbdaed7d-8d45-4372-a16a-f3f8900c2f45" providerId="ADAL" clId="{0504AD2B-63C0-4C60-9F39-84F274FCFAC5}" dt="2023-03-03T14:54:20.891" v="8486" actId="165"/>
          <ac:spMkLst>
            <pc:docMk/>
            <pc:sldMk cId="1307834612" sldId="300"/>
            <ac:spMk id="13" creationId="{2E241C9E-CA75-871E-5E06-CFA7DB1536A0}"/>
          </ac:spMkLst>
        </pc:spChg>
        <pc:spChg chg="mod">
          <ac:chgData name="Justina Ojom" userId="cbdaed7d-8d45-4372-a16a-f3f8900c2f45" providerId="ADAL" clId="{0504AD2B-63C0-4C60-9F39-84F274FCFAC5}" dt="2023-03-03T14:54:20.891" v="8486" actId="165"/>
          <ac:spMkLst>
            <pc:docMk/>
            <pc:sldMk cId="1307834612" sldId="300"/>
            <ac:spMk id="14" creationId="{93EE5BFD-05F1-880C-0278-F7A863CD14B5}"/>
          </ac:spMkLst>
        </pc:spChg>
        <pc:spChg chg="mod">
          <ac:chgData name="Justina Ojom" userId="cbdaed7d-8d45-4372-a16a-f3f8900c2f45" providerId="ADAL" clId="{0504AD2B-63C0-4C60-9F39-84F274FCFAC5}" dt="2023-03-03T14:54:20.891" v="8486" actId="165"/>
          <ac:spMkLst>
            <pc:docMk/>
            <pc:sldMk cId="1307834612" sldId="300"/>
            <ac:spMk id="15" creationId="{58B844FA-6132-846E-236A-2DA8BCF6CDF9}"/>
          </ac:spMkLst>
        </pc:spChg>
        <pc:spChg chg="add mod">
          <ac:chgData name="Justina Ojom" userId="cbdaed7d-8d45-4372-a16a-f3f8900c2f45" providerId="ADAL" clId="{0504AD2B-63C0-4C60-9F39-84F274FCFAC5}" dt="2023-03-03T15:59:11.397" v="9415"/>
          <ac:spMkLst>
            <pc:docMk/>
            <pc:sldMk cId="1307834612" sldId="300"/>
            <ac:spMk id="17" creationId="{C2334C93-8370-7767-A3DD-44F5677FADE8}"/>
          </ac:spMkLst>
        </pc:spChg>
        <pc:spChg chg="add mod">
          <ac:chgData name="Justina Ojom" userId="cbdaed7d-8d45-4372-a16a-f3f8900c2f45" providerId="ADAL" clId="{0504AD2B-63C0-4C60-9F39-84F274FCFAC5}" dt="2023-03-03T15:59:11.397" v="9415"/>
          <ac:spMkLst>
            <pc:docMk/>
            <pc:sldMk cId="1307834612" sldId="300"/>
            <ac:spMk id="18" creationId="{0621AF23-0E20-17C7-9854-AAF2DEE8EF02}"/>
          </ac:spMkLst>
        </pc:spChg>
        <pc:spChg chg="add mod">
          <ac:chgData name="Justina Ojom" userId="cbdaed7d-8d45-4372-a16a-f3f8900c2f45" providerId="ADAL" clId="{0504AD2B-63C0-4C60-9F39-84F274FCFAC5}" dt="2023-03-03T15:59:11.397" v="9415"/>
          <ac:spMkLst>
            <pc:docMk/>
            <pc:sldMk cId="1307834612" sldId="300"/>
            <ac:spMk id="19" creationId="{5A778DA7-59E2-AB7B-E977-3A997CA238F1}"/>
          </ac:spMkLst>
        </pc:spChg>
        <pc:spChg chg="del">
          <ac:chgData name="Justina Ojom" userId="cbdaed7d-8d45-4372-a16a-f3f8900c2f45" providerId="ADAL" clId="{0504AD2B-63C0-4C60-9F39-84F274FCFAC5}" dt="2023-02-27T02:19:45.200" v="4318" actId="478"/>
          <ac:spMkLst>
            <pc:docMk/>
            <pc:sldMk cId="1307834612" sldId="300"/>
            <ac:spMk id="19" creationId="{A7B88436-7157-4CCB-AB2A-6823B75ABE1B}"/>
          </ac:spMkLst>
        </pc:spChg>
        <pc:spChg chg="del">
          <ac:chgData name="Justina Ojom" userId="cbdaed7d-8d45-4372-a16a-f3f8900c2f45" providerId="ADAL" clId="{0504AD2B-63C0-4C60-9F39-84F274FCFAC5}" dt="2023-02-27T02:19:45.200" v="4318" actId="478"/>
          <ac:spMkLst>
            <pc:docMk/>
            <pc:sldMk cId="1307834612" sldId="300"/>
            <ac:spMk id="20" creationId="{0E5939E7-29BD-40EF-9F98-17BE32987ACD}"/>
          </ac:spMkLst>
        </pc:spChg>
        <pc:spChg chg="add mod">
          <ac:chgData name="Justina Ojom" userId="cbdaed7d-8d45-4372-a16a-f3f8900c2f45" providerId="ADAL" clId="{0504AD2B-63C0-4C60-9F39-84F274FCFAC5}" dt="2023-03-03T15:59:11.397" v="9415"/>
          <ac:spMkLst>
            <pc:docMk/>
            <pc:sldMk cId="1307834612" sldId="300"/>
            <ac:spMk id="20" creationId="{1C84CF76-8604-94BF-0B07-0B6CBA1F0175}"/>
          </ac:spMkLst>
        </pc:spChg>
        <pc:spChg chg="add mod">
          <ac:chgData name="Justina Ojom" userId="cbdaed7d-8d45-4372-a16a-f3f8900c2f45" providerId="ADAL" clId="{0504AD2B-63C0-4C60-9F39-84F274FCFAC5}" dt="2023-03-03T15:59:11.397" v="9415"/>
          <ac:spMkLst>
            <pc:docMk/>
            <pc:sldMk cId="1307834612" sldId="300"/>
            <ac:spMk id="21" creationId="{4FDA704C-E406-C671-F168-9A379726EF63}"/>
          </ac:spMkLst>
        </pc:spChg>
        <pc:spChg chg="del">
          <ac:chgData name="Justina Ojom" userId="cbdaed7d-8d45-4372-a16a-f3f8900c2f45" providerId="ADAL" clId="{0504AD2B-63C0-4C60-9F39-84F274FCFAC5}" dt="2023-02-27T02:19:45.200" v="4318" actId="478"/>
          <ac:spMkLst>
            <pc:docMk/>
            <pc:sldMk cId="1307834612" sldId="300"/>
            <ac:spMk id="21" creationId="{A6467638-33F5-45FF-8613-769D9990BDC9}"/>
          </ac:spMkLst>
        </pc:spChg>
        <pc:spChg chg="del">
          <ac:chgData name="Justina Ojom" userId="cbdaed7d-8d45-4372-a16a-f3f8900c2f45" providerId="ADAL" clId="{0504AD2B-63C0-4C60-9F39-84F274FCFAC5}" dt="2023-02-27T02:19:45.200" v="4318" actId="478"/>
          <ac:spMkLst>
            <pc:docMk/>
            <pc:sldMk cId="1307834612" sldId="300"/>
            <ac:spMk id="22" creationId="{B9577200-A421-47CC-80F6-92BA334EE959}"/>
          </ac:spMkLst>
        </pc:spChg>
        <pc:spChg chg="del">
          <ac:chgData name="Justina Ojom" userId="cbdaed7d-8d45-4372-a16a-f3f8900c2f45" providerId="ADAL" clId="{0504AD2B-63C0-4C60-9F39-84F274FCFAC5}" dt="2023-02-27T02:19:45.200" v="4318" actId="478"/>
          <ac:spMkLst>
            <pc:docMk/>
            <pc:sldMk cId="1307834612" sldId="300"/>
            <ac:spMk id="24" creationId="{3808BCEA-24A2-4CD6-A82D-6FFFD057595E}"/>
          </ac:spMkLst>
        </pc:spChg>
        <pc:spChg chg="del">
          <ac:chgData name="Justina Ojom" userId="cbdaed7d-8d45-4372-a16a-f3f8900c2f45" providerId="ADAL" clId="{0504AD2B-63C0-4C60-9F39-84F274FCFAC5}" dt="2023-02-27T02:19:45.200" v="4318" actId="478"/>
          <ac:spMkLst>
            <pc:docMk/>
            <pc:sldMk cId="1307834612" sldId="300"/>
            <ac:spMk id="25" creationId="{9AEAA112-BC53-45C2-8BD5-41D708930B0E}"/>
          </ac:spMkLst>
        </pc:spChg>
        <pc:spChg chg="del">
          <ac:chgData name="Justina Ojom" userId="cbdaed7d-8d45-4372-a16a-f3f8900c2f45" providerId="ADAL" clId="{0504AD2B-63C0-4C60-9F39-84F274FCFAC5}" dt="2023-02-27T02:19:45.200" v="4318" actId="478"/>
          <ac:spMkLst>
            <pc:docMk/>
            <pc:sldMk cId="1307834612" sldId="300"/>
            <ac:spMk id="26" creationId="{2FFBB0B5-A68D-45C2-80D8-FECF7CEAF4FF}"/>
          </ac:spMkLst>
        </pc:spChg>
        <pc:spChg chg="del">
          <ac:chgData name="Justina Ojom" userId="cbdaed7d-8d45-4372-a16a-f3f8900c2f45" providerId="ADAL" clId="{0504AD2B-63C0-4C60-9F39-84F274FCFAC5}" dt="2023-02-27T02:19:45.200" v="4318" actId="478"/>
          <ac:spMkLst>
            <pc:docMk/>
            <pc:sldMk cId="1307834612" sldId="300"/>
            <ac:spMk id="27" creationId="{2CB672AE-4CC5-4827-8CBE-C55B25E561D8}"/>
          </ac:spMkLst>
        </pc:spChg>
        <pc:spChg chg="del">
          <ac:chgData name="Justina Ojom" userId="cbdaed7d-8d45-4372-a16a-f3f8900c2f45" providerId="ADAL" clId="{0504AD2B-63C0-4C60-9F39-84F274FCFAC5}" dt="2023-02-27T02:19:45.200" v="4318" actId="478"/>
          <ac:spMkLst>
            <pc:docMk/>
            <pc:sldMk cId="1307834612" sldId="300"/>
            <ac:spMk id="28" creationId="{D6135AE3-C695-4B50-A70B-0C0EDB7EE820}"/>
          </ac:spMkLst>
        </pc:spChg>
        <pc:spChg chg="del mod">
          <ac:chgData name="Justina Ojom" userId="cbdaed7d-8d45-4372-a16a-f3f8900c2f45" providerId="ADAL" clId="{0504AD2B-63C0-4C60-9F39-84F274FCFAC5}" dt="2023-03-03T14:50:00.081" v="8433" actId="478"/>
          <ac:spMkLst>
            <pc:docMk/>
            <pc:sldMk cId="1307834612" sldId="300"/>
            <ac:spMk id="34" creationId="{7C60785B-6163-4F97-856A-01C725978132}"/>
          </ac:spMkLst>
        </pc:spChg>
        <pc:spChg chg="mod">
          <ac:chgData name="Justina Ojom" userId="cbdaed7d-8d45-4372-a16a-f3f8900c2f45" providerId="ADAL" clId="{0504AD2B-63C0-4C60-9F39-84F274FCFAC5}" dt="2023-03-03T14:51:18.192" v="8449" actId="113"/>
          <ac:spMkLst>
            <pc:docMk/>
            <pc:sldMk cId="1307834612" sldId="300"/>
            <ac:spMk id="47" creationId="{F884CC47-1ED3-40DC-9EF4-01DD1B61C37F}"/>
          </ac:spMkLst>
        </pc:spChg>
        <pc:spChg chg="mod">
          <ac:chgData name="Justina Ojom" userId="cbdaed7d-8d45-4372-a16a-f3f8900c2f45" providerId="ADAL" clId="{0504AD2B-63C0-4C60-9F39-84F274FCFAC5}" dt="2023-03-03T14:54:36.058" v="8493" actId="1076"/>
          <ac:spMkLst>
            <pc:docMk/>
            <pc:sldMk cId="1307834612" sldId="300"/>
            <ac:spMk id="59" creationId="{7240763B-2B63-4289-92F0-3E18CA872F64}"/>
          </ac:spMkLst>
        </pc:spChg>
        <pc:spChg chg="mod">
          <ac:chgData name="Justina Ojom" userId="cbdaed7d-8d45-4372-a16a-f3f8900c2f45" providerId="ADAL" clId="{0504AD2B-63C0-4C60-9F39-84F274FCFAC5}" dt="2023-03-03T14:54:36.058" v="8493" actId="1076"/>
          <ac:spMkLst>
            <pc:docMk/>
            <pc:sldMk cId="1307834612" sldId="300"/>
            <ac:spMk id="63" creationId="{AE0D9853-2AC3-4DCE-9FD5-4511E8D1C627}"/>
          </ac:spMkLst>
        </pc:spChg>
        <pc:spChg chg="mod">
          <ac:chgData name="Justina Ojom" userId="cbdaed7d-8d45-4372-a16a-f3f8900c2f45" providerId="ADAL" clId="{0504AD2B-63C0-4C60-9F39-84F274FCFAC5}" dt="2023-03-03T14:54:36.058" v="8493" actId="1076"/>
          <ac:spMkLst>
            <pc:docMk/>
            <pc:sldMk cId="1307834612" sldId="300"/>
            <ac:spMk id="64" creationId="{2C715D0B-7566-42CC-9C3E-3FA4678F42CC}"/>
          </ac:spMkLst>
        </pc:spChg>
        <pc:spChg chg="mod">
          <ac:chgData name="Justina Ojom" userId="cbdaed7d-8d45-4372-a16a-f3f8900c2f45" providerId="ADAL" clId="{0504AD2B-63C0-4C60-9F39-84F274FCFAC5}" dt="2023-03-03T14:54:36.058" v="8493" actId="1076"/>
          <ac:spMkLst>
            <pc:docMk/>
            <pc:sldMk cId="1307834612" sldId="300"/>
            <ac:spMk id="71" creationId="{05C74FAD-2C7D-4CF3-AC8D-BA3547DE9C23}"/>
          </ac:spMkLst>
        </pc:spChg>
        <pc:spChg chg="del mod">
          <ac:chgData name="Justina Ojom" userId="cbdaed7d-8d45-4372-a16a-f3f8900c2f45" providerId="ADAL" clId="{0504AD2B-63C0-4C60-9F39-84F274FCFAC5}" dt="2023-03-03T14:50:00.081" v="8433" actId="478"/>
          <ac:spMkLst>
            <pc:docMk/>
            <pc:sldMk cId="1307834612" sldId="300"/>
            <ac:spMk id="79" creationId="{31FFDE37-2D3A-46B8-8888-9AC369184A59}"/>
          </ac:spMkLst>
        </pc:spChg>
        <pc:spChg chg="del mod">
          <ac:chgData name="Justina Ojom" userId="cbdaed7d-8d45-4372-a16a-f3f8900c2f45" providerId="ADAL" clId="{0504AD2B-63C0-4C60-9F39-84F274FCFAC5}" dt="2023-03-03T14:50:00.081" v="8433" actId="478"/>
          <ac:spMkLst>
            <pc:docMk/>
            <pc:sldMk cId="1307834612" sldId="300"/>
            <ac:spMk id="80" creationId="{0B873AD7-5178-43B8-A0BC-D65E6C5CEFBD}"/>
          </ac:spMkLst>
        </pc:spChg>
        <pc:spChg chg="del mod">
          <ac:chgData name="Justina Ojom" userId="cbdaed7d-8d45-4372-a16a-f3f8900c2f45" providerId="ADAL" clId="{0504AD2B-63C0-4C60-9F39-84F274FCFAC5}" dt="2023-03-03T14:50:00.081" v="8433" actId="478"/>
          <ac:spMkLst>
            <pc:docMk/>
            <pc:sldMk cId="1307834612" sldId="300"/>
            <ac:spMk id="82" creationId="{7ACD2A65-7729-4C92-A46E-B14E0DD90A8A}"/>
          </ac:spMkLst>
        </pc:spChg>
        <pc:spChg chg="del mod">
          <ac:chgData name="Justina Ojom" userId="cbdaed7d-8d45-4372-a16a-f3f8900c2f45" providerId="ADAL" clId="{0504AD2B-63C0-4C60-9F39-84F274FCFAC5}" dt="2023-03-03T14:50:00.081" v="8433" actId="478"/>
          <ac:spMkLst>
            <pc:docMk/>
            <pc:sldMk cId="1307834612" sldId="300"/>
            <ac:spMk id="84" creationId="{2D6C2FF7-7EFE-4439-ABCE-E38BA60F6393}"/>
          </ac:spMkLst>
        </pc:spChg>
        <pc:spChg chg="del mod">
          <ac:chgData name="Justina Ojom" userId="cbdaed7d-8d45-4372-a16a-f3f8900c2f45" providerId="ADAL" clId="{0504AD2B-63C0-4C60-9F39-84F274FCFAC5}" dt="2023-03-03T14:50:00.081" v="8433" actId="478"/>
          <ac:spMkLst>
            <pc:docMk/>
            <pc:sldMk cId="1307834612" sldId="300"/>
            <ac:spMk id="85" creationId="{2ED75007-8937-452B-81C7-F3C95F115678}"/>
          </ac:spMkLst>
        </pc:spChg>
        <pc:spChg chg="del mod">
          <ac:chgData name="Justina Ojom" userId="cbdaed7d-8d45-4372-a16a-f3f8900c2f45" providerId="ADAL" clId="{0504AD2B-63C0-4C60-9F39-84F274FCFAC5}" dt="2023-03-03T14:50:00.081" v="8433" actId="478"/>
          <ac:spMkLst>
            <pc:docMk/>
            <pc:sldMk cId="1307834612" sldId="300"/>
            <ac:spMk id="86" creationId="{579F8119-E63B-49E7-8985-9BE0843F1CF7}"/>
          </ac:spMkLst>
        </pc:spChg>
        <pc:spChg chg="del mod">
          <ac:chgData name="Justina Ojom" userId="cbdaed7d-8d45-4372-a16a-f3f8900c2f45" providerId="ADAL" clId="{0504AD2B-63C0-4C60-9F39-84F274FCFAC5}" dt="2023-03-03T14:50:00.081" v="8433" actId="478"/>
          <ac:spMkLst>
            <pc:docMk/>
            <pc:sldMk cId="1307834612" sldId="300"/>
            <ac:spMk id="87" creationId="{F71786E0-62F1-4015-8F85-DAAEF6E33C7D}"/>
          </ac:spMkLst>
        </pc:spChg>
        <pc:spChg chg="del mod">
          <ac:chgData name="Justina Ojom" userId="cbdaed7d-8d45-4372-a16a-f3f8900c2f45" providerId="ADAL" clId="{0504AD2B-63C0-4C60-9F39-84F274FCFAC5}" dt="2023-03-03T14:50:00.081" v="8433" actId="478"/>
          <ac:spMkLst>
            <pc:docMk/>
            <pc:sldMk cId="1307834612" sldId="300"/>
            <ac:spMk id="92" creationId="{4DB94B51-2E61-402F-A3FC-F45B135F1F8E}"/>
          </ac:spMkLst>
        </pc:spChg>
        <pc:spChg chg="del mod">
          <ac:chgData name="Justina Ojom" userId="cbdaed7d-8d45-4372-a16a-f3f8900c2f45" providerId="ADAL" clId="{0504AD2B-63C0-4C60-9F39-84F274FCFAC5}" dt="2023-03-03T14:50:00.081" v="8433" actId="478"/>
          <ac:spMkLst>
            <pc:docMk/>
            <pc:sldMk cId="1307834612" sldId="300"/>
            <ac:spMk id="93" creationId="{8D9EE77A-7AA4-48AE-BFB3-F39C9F7E8FFC}"/>
          </ac:spMkLst>
        </pc:spChg>
        <pc:grpChg chg="add mod topLvl">
          <ac:chgData name="Justina Ojom" userId="cbdaed7d-8d45-4372-a16a-f3f8900c2f45" providerId="ADAL" clId="{0504AD2B-63C0-4C60-9F39-84F274FCFAC5}" dt="2023-03-03T14:54:22.675" v="8488" actId="1076"/>
          <ac:grpSpMkLst>
            <pc:docMk/>
            <pc:sldMk cId="1307834612" sldId="300"/>
            <ac:grpSpMk id="4" creationId="{8565E2C7-718F-A1C3-83AF-1564C1C442F8}"/>
          </ac:grpSpMkLst>
        </pc:grpChg>
        <pc:grpChg chg="add mod topLvl">
          <ac:chgData name="Justina Ojom" userId="cbdaed7d-8d45-4372-a16a-f3f8900c2f45" providerId="ADAL" clId="{0504AD2B-63C0-4C60-9F39-84F274FCFAC5}" dt="2023-03-03T14:54:23.929" v="8489" actId="1076"/>
          <ac:grpSpMkLst>
            <pc:docMk/>
            <pc:sldMk cId="1307834612" sldId="300"/>
            <ac:grpSpMk id="10" creationId="{D47829D6-BFF1-56E0-C9C2-08E20642EDC2}"/>
          </ac:grpSpMkLst>
        </pc:grpChg>
        <pc:grpChg chg="add del mod ord">
          <ac:chgData name="Justina Ojom" userId="cbdaed7d-8d45-4372-a16a-f3f8900c2f45" providerId="ADAL" clId="{0504AD2B-63C0-4C60-9F39-84F274FCFAC5}" dt="2023-03-03T14:54:20.891" v="8486" actId="165"/>
          <ac:grpSpMkLst>
            <pc:docMk/>
            <pc:sldMk cId="1307834612" sldId="300"/>
            <ac:grpSpMk id="16" creationId="{6CC26DC0-1DB1-C4F2-DED5-F6272446EDCD}"/>
          </ac:grpSpMkLst>
        </pc:grpChg>
      </pc:sldChg>
      <pc:sldChg chg="addSp delSp modSp mod modClrScheme chgLayout">
        <pc:chgData name="Justina Ojom" userId="cbdaed7d-8d45-4372-a16a-f3f8900c2f45" providerId="ADAL" clId="{0504AD2B-63C0-4C60-9F39-84F274FCFAC5}" dt="2023-03-03T15:59:12.200" v="9416"/>
        <pc:sldMkLst>
          <pc:docMk/>
          <pc:sldMk cId="3378343240" sldId="301"/>
        </pc:sldMkLst>
        <pc:spChg chg="del mod">
          <ac:chgData name="Justina Ojom" userId="cbdaed7d-8d45-4372-a16a-f3f8900c2f45" providerId="ADAL" clId="{0504AD2B-63C0-4C60-9F39-84F274FCFAC5}" dt="2023-03-03T15:10:42.395" v="8498" actId="478"/>
          <ac:spMkLst>
            <pc:docMk/>
            <pc:sldMk cId="3378343240" sldId="301"/>
            <ac:spMk id="2" creationId="{00000000-0000-0000-0000-000000000000}"/>
          </ac:spMkLst>
        </pc:spChg>
        <pc:spChg chg="add mod">
          <ac:chgData name="Justina Ojom" userId="cbdaed7d-8d45-4372-a16a-f3f8900c2f45" providerId="ADAL" clId="{0504AD2B-63C0-4C60-9F39-84F274FCFAC5}" dt="2023-03-03T15:10:40.390" v="8497"/>
          <ac:spMkLst>
            <pc:docMk/>
            <pc:sldMk cId="3378343240" sldId="301"/>
            <ac:spMk id="3" creationId="{B574F97D-6EFC-B8C9-A05B-5A0E2487D0D7}"/>
          </ac:spMkLst>
        </pc:spChg>
        <pc:spChg chg="add mod">
          <ac:chgData name="Justina Ojom" userId="cbdaed7d-8d45-4372-a16a-f3f8900c2f45" providerId="ADAL" clId="{0504AD2B-63C0-4C60-9F39-84F274FCFAC5}" dt="2023-03-03T15:59:12.200" v="9416"/>
          <ac:spMkLst>
            <pc:docMk/>
            <pc:sldMk cId="3378343240" sldId="301"/>
            <ac:spMk id="4" creationId="{C239F8E6-5AD5-84C2-3362-E4DE0D18D104}"/>
          </ac:spMkLst>
        </pc:spChg>
        <pc:spChg chg="add mod">
          <ac:chgData name="Justina Ojom" userId="cbdaed7d-8d45-4372-a16a-f3f8900c2f45" providerId="ADAL" clId="{0504AD2B-63C0-4C60-9F39-84F274FCFAC5}" dt="2023-03-03T15:59:12.200" v="9416"/>
          <ac:spMkLst>
            <pc:docMk/>
            <pc:sldMk cId="3378343240" sldId="301"/>
            <ac:spMk id="5" creationId="{B6202AF6-F867-8B3D-2CFF-9F535DC7D039}"/>
          </ac:spMkLst>
        </pc:spChg>
        <pc:spChg chg="add mod">
          <ac:chgData name="Justina Ojom" userId="cbdaed7d-8d45-4372-a16a-f3f8900c2f45" providerId="ADAL" clId="{0504AD2B-63C0-4C60-9F39-84F274FCFAC5}" dt="2023-03-03T15:59:12.200" v="9416"/>
          <ac:spMkLst>
            <pc:docMk/>
            <pc:sldMk cId="3378343240" sldId="301"/>
            <ac:spMk id="6" creationId="{255769E4-653E-7932-7900-CFC272F5C275}"/>
          </ac:spMkLst>
        </pc:spChg>
        <pc:spChg chg="add mod">
          <ac:chgData name="Justina Ojom" userId="cbdaed7d-8d45-4372-a16a-f3f8900c2f45" providerId="ADAL" clId="{0504AD2B-63C0-4C60-9F39-84F274FCFAC5}" dt="2023-03-03T15:59:12.200" v="9416"/>
          <ac:spMkLst>
            <pc:docMk/>
            <pc:sldMk cId="3378343240" sldId="301"/>
            <ac:spMk id="7" creationId="{D9BB688F-A07E-E8F9-B80F-38454074AA68}"/>
          </ac:spMkLst>
        </pc:spChg>
        <pc:spChg chg="add mod">
          <ac:chgData name="Justina Ojom" userId="cbdaed7d-8d45-4372-a16a-f3f8900c2f45" providerId="ADAL" clId="{0504AD2B-63C0-4C60-9F39-84F274FCFAC5}" dt="2023-03-03T15:59:12.200" v="9416"/>
          <ac:spMkLst>
            <pc:docMk/>
            <pc:sldMk cId="3378343240" sldId="301"/>
            <ac:spMk id="8" creationId="{A94383E0-3944-2E3B-1B1A-87406A436017}"/>
          </ac:spMkLst>
        </pc:spChg>
        <pc:spChg chg="del">
          <ac:chgData name="Justina Ojom" userId="cbdaed7d-8d45-4372-a16a-f3f8900c2f45" providerId="ADAL" clId="{0504AD2B-63C0-4C60-9F39-84F274FCFAC5}" dt="2023-02-27T02:19:47.215" v="4319" actId="478"/>
          <ac:spMkLst>
            <pc:docMk/>
            <pc:sldMk cId="3378343240" sldId="301"/>
            <ac:spMk id="19" creationId="{A7B88436-7157-4CCB-AB2A-6823B75ABE1B}"/>
          </ac:spMkLst>
        </pc:spChg>
        <pc:spChg chg="del">
          <ac:chgData name="Justina Ojom" userId="cbdaed7d-8d45-4372-a16a-f3f8900c2f45" providerId="ADAL" clId="{0504AD2B-63C0-4C60-9F39-84F274FCFAC5}" dt="2023-02-27T02:19:47.215" v="4319" actId="478"/>
          <ac:spMkLst>
            <pc:docMk/>
            <pc:sldMk cId="3378343240" sldId="301"/>
            <ac:spMk id="20" creationId="{0E5939E7-29BD-40EF-9F98-17BE32987ACD}"/>
          </ac:spMkLst>
        </pc:spChg>
        <pc:spChg chg="del">
          <ac:chgData name="Justina Ojom" userId="cbdaed7d-8d45-4372-a16a-f3f8900c2f45" providerId="ADAL" clId="{0504AD2B-63C0-4C60-9F39-84F274FCFAC5}" dt="2023-02-27T02:19:47.215" v="4319" actId="478"/>
          <ac:spMkLst>
            <pc:docMk/>
            <pc:sldMk cId="3378343240" sldId="301"/>
            <ac:spMk id="21" creationId="{A6467638-33F5-45FF-8613-769D9990BDC9}"/>
          </ac:spMkLst>
        </pc:spChg>
        <pc:spChg chg="del">
          <ac:chgData name="Justina Ojom" userId="cbdaed7d-8d45-4372-a16a-f3f8900c2f45" providerId="ADAL" clId="{0504AD2B-63C0-4C60-9F39-84F274FCFAC5}" dt="2023-02-27T02:19:47.215" v="4319" actId="478"/>
          <ac:spMkLst>
            <pc:docMk/>
            <pc:sldMk cId="3378343240" sldId="301"/>
            <ac:spMk id="22" creationId="{B9577200-A421-47CC-80F6-92BA334EE959}"/>
          </ac:spMkLst>
        </pc:spChg>
        <pc:spChg chg="del">
          <ac:chgData name="Justina Ojom" userId="cbdaed7d-8d45-4372-a16a-f3f8900c2f45" providerId="ADAL" clId="{0504AD2B-63C0-4C60-9F39-84F274FCFAC5}" dt="2023-02-27T02:19:47.215" v="4319" actId="478"/>
          <ac:spMkLst>
            <pc:docMk/>
            <pc:sldMk cId="3378343240" sldId="301"/>
            <ac:spMk id="24" creationId="{3808BCEA-24A2-4CD6-A82D-6FFFD057595E}"/>
          </ac:spMkLst>
        </pc:spChg>
        <pc:spChg chg="del">
          <ac:chgData name="Justina Ojom" userId="cbdaed7d-8d45-4372-a16a-f3f8900c2f45" providerId="ADAL" clId="{0504AD2B-63C0-4C60-9F39-84F274FCFAC5}" dt="2023-02-27T02:19:47.215" v="4319" actId="478"/>
          <ac:spMkLst>
            <pc:docMk/>
            <pc:sldMk cId="3378343240" sldId="301"/>
            <ac:spMk id="25" creationId="{9AEAA112-BC53-45C2-8BD5-41D708930B0E}"/>
          </ac:spMkLst>
        </pc:spChg>
        <pc:spChg chg="del">
          <ac:chgData name="Justina Ojom" userId="cbdaed7d-8d45-4372-a16a-f3f8900c2f45" providerId="ADAL" clId="{0504AD2B-63C0-4C60-9F39-84F274FCFAC5}" dt="2023-02-27T02:19:47.215" v="4319" actId="478"/>
          <ac:spMkLst>
            <pc:docMk/>
            <pc:sldMk cId="3378343240" sldId="301"/>
            <ac:spMk id="26" creationId="{2FFBB0B5-A68D-45C2-80D8-FECF7CEAF4FF}"/>
          </ac:spMkLst>
        </pc:spChg>
        <pc:spChg chg="del">
          <ac:chgData name="Justina Ojom" userId="cbdaed7d-8d45-4372-a16a-f3f8900c2f45" providerId="ADAL" clId="{0504AD2B-63C0-4C60-9F39-84F274FCFAC5}" dt="2023-02-27T02:19:47.215" v="4319" actId="478"/>
          <ac:spMkLst>
            <pc:docMk/>
            <pc:sldMk cId="3378343240" sldId="301"/>
            <ac:spMk id="27" creationId="{2CB672AE-4CC5-4827-8CBE-C55B25E561D8}"/>
          </ac:spMkLst>
        </pc:spChg>
        <pc:spChg chg="del">
          <ac:chgData name="Justina Ojom" userId="cbdaed7d-8d45-4372-a16a-f3f8900c2f45" providerId="ADAL" clId="{0504AD2B-63C0-4C60-9F39-84F274FCFAC5}" dt="2023-02-27T02:19:47.215" v="4319" actId="478"/>
          <ac:spMkLst>
            <pc:docMk/>
            <pc:sldMk cId="3378343240" sldId="301"/>
            <ac:spMk id="28" creationId="{D6135AE3-C695-4B50-A70B-0C0EDB7EE820}"/>
          </ac:spMkLst>
        </pc:spChg>
        <pc:graphicFrameChg chg="mod modGraphic">
          <ac:chgData name="Justina Ojom" userId="cbdaed7d-8d45-4372-a16a-f3f8900c2f45" providerId="ADAL" clId="{0504AD2B-63C0-4C60-9F39-84F274FCFAC5}" dt="2023-03-03T15:11:29.807" v="8506"/>
          <ac:graphicFrameMkLst>
            <pc:docMk/>
            <pc:sldMk cId="3378343240" sldId="301"/>
            <ac:graphicFrameMk id="29" creationId="{2368C3E9-D3BE-4D0A-B271-947EE9E50EEC}"/>
          </ac:graphicFrameMkLst>
        </pc:graphicFrameChg>
      </pc:sldChg>
      <pc:sldChg chg="addSp delSp modSp mod modClrScheme chgLayout">
        <pc:chgData name="Justina Ojom" userId="cbdaed7d-8d45-4372-a16a-f3f8900c2f45" providerId="ADAL" clId="{0504AD2B-63C0-4C60-9F39-84F274FCFAC5}" dt="2023-03-02T17:46:56.435" v="4911" actId="21"/>
        <pc:sldMkLst>
          <pc:docMk/>
          <pc:sldMk cId="1958355948" sldId="303"/>
        </pc:sldMkLst>
        <pc:spChg chg="del mod">
          <ac:chgData name="Justina Ojom" userId="cbdaed7d-8d45-4372-a16a-f3f8900c2f45" providerId="ADAL" clId="{0504AD2B-63C0-4C60-9F39-84F274FCFAC5}" dt="2023-03-02T17:45:02.396" v="4892" actId="478"/>
          <ac:spMkLst>
            <pc:docMk/>
            <pc:sldMk cId="1958355948" sldId="303"/>
            <ac:spMk id="2" creationId="{00000000-0000-0000-0000-000000000000}"/>
          </ac:spMkLst>
        </pc:spChg>
        <pc:spChg chg="add mod">
          <ac:chgData name="Justina Ojom" userId="cbdaed7d-8d45-4372-a16a-f3f8900c2f45" providerId="ADAL" clId="{0504AD2B-63C0-4C60-9F39-84F274FCFAC5}" dt="2023-03-02T17:43:54.740" v="4866" actId="207"/>
          <ac:spMkLst>
            <pc:docMk/>
            <pc:sldMk cId="1958355948" sldId="303"/>
            <ac:spMk id="4" creationId="{842F3E0B-D555-9168-BB68-BF102ACF5ABA}"/>
          </ac:spMkLst>
        </pc:spChg>
        <pc:spChg chg="add mod">
          <ac:chgData name="Justina Ojom" userId="cbdaed7d-8d45-4372-a16a-f3f8900c2f45" providerId="ADAL" clId="{0504AD2B-63C0-4C60-9F39-84F274FCFAC5}" dt="2023-03-02T17:45:07.761" v="4893" actId="207"/>
          <ac:spMkLst>
            <pc:docMk/>
            <pc:sldMk cId="1958355948" sldId="303"/>
            <ac:spMk id="5" creationId="{51F9F26E-FA06-7308-4589-9CCF3BCBD590}"/>
          </ac:spMkLst>
        </pc:spChg>
        <pc:spChg chg="add mod">
          <ac:chgData name="Justina Ojom" userId="cbdaed7d-8d45-4372-a16a-f3f8900c2f45" providerId="ADAL" clId="{0504AD2B-63C0-4C60-9F39-84F274FCFAC5}" dt="2023-03-02T17:43:39.861" v="4864" actId="207"/>
          <ac:spMkLst>
            <pc:docMk/>
            <pc:sldMk cId="1958355948" sldId="303"/>
            <ac:spMk id="6" creationId="{70AA211E-D0CE-6A94-89C5-16B3A851B79E}"/>
          </ac:spMkLst>
        </pc:spChg>
        <pc:spChg chg="mod">
          <ac:chgData name="Justina Ojom" userId="cbdaed7d-8d45-4372-a16a-f3f8900c2f45" providerId="ADAL" clId="{0504AD2B-63C0-4C60-9F39-84F274FCFAC5}" dt="2023-03-02T17:42:40.678" v="4857"/>
          <ac:spMkLst>
            <pc:docMk/>
            <pc:sldMk cId="1958355948" sldId="303"/>
            <ac:spMk id="9" creationId="{AA593F62-55FF-5888-2472-D24A905FD3C8}"/>
          </ac:spMkLst>
        </pc:spChg>
        <pc:spChg chg="mod">
          <ac:chgData name="Justina Ojom" userId="cbdaed7d-8d45-4372-a16a-f3f8900c2f45" providerId="ADAL" clId="{0504AD2B-63C0-4C60-9F39-84F274FCFAC5}" dt="2023-03-02T17:42:40.678" v="4857"/>
          <ac:spMkLst>
            <pc:docMk/>
            <pc:sldMk cId="1958355948" sldId="303"/>
            <ac:spMk id="10" creationId="{DFD058F2-DB30-7C4A-3C4E-11BFCBA2D69E}"/>
          </ac:spMkLst>
        </pc:spChg>
        <pc:spChg chg="add del mod">
          <ac:chgData name="Justina Ojom" userId="cbdaed7d-8d45-4372-a16a-f3f8900c2f45" providerId="ADAL" clId="{0504AD2B-63C0-4C60-9F39-84F274FCFAC5}" dt="2023-03-02T17:45:26.669" v="4897" actId="478"/>
          <ac:spMkLst>
            <pc:docMk/>
            <pc:sldMk cId="1958355948" sldId="303"/>
            <ac:spMk id="11" creationId="{3DCA3F43-3687-8621-4098-608F355919F6}"/>
          </ac:spMkLst>
        </pc:spChg>
        <pc:spChg chg="del mod topLvl">
          <ac:chgData name="Justina Ojom" userId="cbdaed7d-8d45-4372-a16a-f3f8900c2f45" providerId="ADAL" clId="{0504AD2B-63C0-4C60-9F39-84F274FCFAC5}" dt="2023-03-02T17:45:32.756" v="4899" actId="478"/>
          <ac:spMkLst>
            <pc:docMk/>
            <pc:sldMk cId="1958355948" sldId="303"/>
            <ac:spMk id="13" creationId="{8EF23569-7C77-4E28-6CFF-B60F35604AAE}"/>
          </ac:spMkLst>
        </pc:spChg>
        <pc:spChg chg="mod">
          <ac:chgData name="Justina Ojom" userId="cbdaed7d-8d45-4372-a16a-f3f8900c2f45" providerId="ADAL" clId="{0504AD2B-63C0-4C60-9F39-84F274FCFAC5}" dt="2023-03-02T17:45:30.641" v="4898"/>
          <ac:spMkLst>
            <pc:docMk/>
            <pc:sldMk cId="1958355948" sldId="303"/>
            <ac:spMk id="16" creationId="{787342A3-8D96-87A8-D93C-A67A5C1A2C68}"/>
          </ac:spMkLst>
        </pc:spChg>
        <pc:spChg chg="mod">
          <ac:chgData name="Justina Ojom" userId="cbdaed7d-8d45-4372-a16a-f3f8900c2f45" providerId="ADAL" clId="{0504AD2B-63C0-4C60-9F39-84F274FCFAC5}" dt="2023-03-02T17:45:30.641" v="4898"/>
          <ac:spMkLst>
            <pc:docMk/>
            <pc:sldMk cId="1958355948" sldId="303"/>
            <ac:spMk id="17" creationId="{1C59F8DE-E358-8C36-EDAE-E9BB20F02E98}"/>
          </ac:spMkLst>
        </pc:spChg>
        <pc:spChg chg="mod">
          <ac:chgData name="Justina Ojom" userId="cbdaed7d-8d45-4372-a16a-f3f8900c2f45" providerId="ADAL" clId="{0504AD2B-63C0-4C60-9F39-84F274FCFAC5}" dt="2023-03-02T17:45:30.641" v="4898"/>
          <ac:spMkLst>
            <pc:docMk/>
            <pc:sldMk cId="1958355948" sldId="303"/>
            <ac:spMk id="18" creationId="{407033B8-8B16-4C9C-CFDE-401B7A372018}"/>
          </ac:spMkLst>
        </pc:spChg>
        <pc:spChg chg="mod">
          <ac:chgData name="Justina Ojom" userId="cbdaed7d-8d45-4372-a16a-f3f8900c2f45" providerId="ADAL" clId="{0504AD2B-63C0-4C60-9F39-84F274FCFAC5}" dt="2023-03-02T17:45:30.641" v="4898"/>
          <ac:spMkLst>
            <pc:docMk/>
            <pc:sldMk cId="1958355948" sldId="303"/>
            <ac:spMk id="19" creationId="{3AA73A65-B488-2BA0-E57C-D8551B772F7A}"/>
          </ac:spMkLst>
        </pc:spChg>
        <pc:spChg chg="mod">
          <ac:chgData name="Justina Ojom" userId="cbdaed7d-8d45-4372-a16a-f3f8900c2f45" providerId="ADAL" clId="{0504AD2B-63C0-4C60-9F39-84F274FCFAC5}" dt="2023-03-02T17:45:30.641" v="4898"/>
          <ac:spMkLst>
            <pc:docMk/>
            <pc:sldMk cId="1958355948" sldId="303"/>
            <ac:spMk id="20" creationId="{3F87AF80-9C7D-6A8D-EEF2-318350D7727F}"/>
          </ac:spMkLst>
        </pc:spChg>
        <pc:spChg chg="mod">
          <ac:chgData name="Justina Ojom" userId="cbdaed7d-8d45-4372-a16a-f3f8900c2f45" providerId="ADAL" clId="{0504AD2B-63C0-4C60-9F39-84F274FCFAC5}" dt="2023-03-02T17:45:30.641" v="4898"/>
          <ac:spMkLst>
            <pc:docMk/>
            <pc:sldMk cId="1958355948" sldId="303"/>
            <ac:spMk id="21" creationId="{B17D5701-BA83-2808-375C-BA0E6993976D}"/>
          </ac:spMkLst>
        </pc:spChg>
        <pc:grpChg chg="add del mod">
          <ac:chgData name="Justina Ojom" userId="cbdaed7d-8d45-4372-a16a-f3f8900c2f45" providerId="ADAL" clId="{0504AD2B-63C0-4C60-9F39-84F274FCFAC5}" dt="2023-03-02T17:43:41.304" v="4865" actId="478"/>
          <ac:grpSpMkLst>
            <pc:docMk/>
            <pc:sldMk cId="1958355948" sldId="303"/>
            <ac:grpSpMk id="7" creationId="{931D3801-D445-2144-E66A-0E43F7EEA40D}"/>
          </ac:grpSpMkLst>
        </pc:grpChg>
        <pc:grpChg chg="add del mod">
          <ac:chgData name="Justina Ojom" userId="cbdaed7d-8d45-4372-a16a-f3f8900c2f45" providerId="ADAL" clId="{0504AD2B-63C0-4C60-9F39-84F274FCFAC5}" dt="2023-03-02T17:45:32.756" v="4899" actId="478"/>
          <ac:grpSpMkLst>
            <pc:docMk/>
            <pc:sldMk cId="1958355948" sldId="303"/>
            <ac:grpSpMk id="12" creationId="{86EBCD3B-C432-F6BE-C23F-63863065C8E6}"/>
          </ac:grpSpMkLst>
        </pc:grpChg>
        <pc:grpChg chg="add del mod topLvl">
          <ac:chgData name="Justina Ojom" userId="cbdaed7d-8d45-4372-a16a-f3f8900c2f45" providerId="ADAL" clId="{0504AD2B-63C0-4C60-9F39-84F274FCFAC5}" dt="2023-03-02T17:46:56.435" v="4911" actId="21"/>
          <ac:grpSpMkLst>
            <pc:docMk/>
            <pc:sldMk cId="1958355948" sldId="303"/>
            <ac:grpSpMk id="14" creationId="{A72E4060-CD82-058B-31C7-7F0C563A8AEB}"/>
          </ac:grpSpMkLst>
        </pc:grpChg>
        <pc:grpChg chg="mod">
          <ac:chgData name="Justina Ojom" userId="cbdaed7d-8d45-4372-a16a-f3f8900c2f45" providerId="ADAL" clId="{0504AD2B-63C0-4C60-9F39-84F274FCFAC5}" dt="2023-03-02T17:45:30.641" v="4898"/>
          <ac:grpSpMkLst>
            <pc:docMk/>
            <pc:sldMk cId="1958355948" sldId="303"/>
            <ac:grpSpMk id="15" creationId="{CAC701E4-AE8A-CE24-2E94-5AD3758EE7B6}"/>
          </ac:grpSpMkLst>
        </pc:grpChg>
        <pc:picChg chg="del">
          <ac:chgData name="Justina Ojom" userId="cbdaed7d-8d45-4372-a16a-f3f8900c2f45" providerId="ADAL" clId="{0504AD2B-63C0-4C60-9F39-84F274FCFAC5}" dt="2023-03-02T17:41:25.021" v="4838" actId="478"/>
          <ac:picMkLst>
            <pc:docMk/>
            <pc:sldMk cId="1958355948" sldId="303"/>
            <ac:picMk id="3" creationId="{00000000-0000-0000-0000-000000000000}"/>
          </ac:picMkLst>
        </pc:picChg>
        <pc:picChg chg="del">
          <ac:chgData name="Justina Ojom" userId="cbdaed7d-8d45-4372-a16a-f3f8900c2f45" providerId="ADAL" clId="{0504AD2B-63C0-4C60-9F39-84F274FCFAC5}" dt="2023-03-02T17:41:25.021" v="4838" actId="478"/>
          <ac:picMkLst>
            <pc:docMk/>
            <pc:sldMk cId="1958355948" sldId="303"/>
            <ac:picMk id="8" creationId="{E79B583F-8D98-4C8C-BD25-90A2A4104294}"/>
          </ac:picMkLst>
        </pc:picChg>
      </pc:sldChg>
      <pc:sldChg chg="addSp delSp modSp mod modClrScheme chgLayout">
        <pc:chgData name="Justina Ojom" userId="cbdaed7d-8d45-4372-a16a-f3f8900c2f45" providerId="ADAL" clId="{0504AD2B-63C0-4C60-9F39-84F274FCFAC5}" dt="2023-03-03T16:00:20.851" v="9447" actId="207"/>
        <pc:sldMkLst>
          <pc:docMk/>
          <pc:sldMk cId="3897712511" sldId="304"/>
        </pc:sldMkLst>
        <pc:spChg chg="del">
          <ac:chgData name="Justina Ojom" userId="cbdaed7d-8d45-4372-a16a-f3f8900c2f45" providerId="ADAL" clId="{0504AD2B-63C0-4C60-9F39-84F274FCFAC5}" dt="2023-03-02T17:41:27.587" v="4839" actId="478"/>
          <ac:spMkLst>
            <pc:docMk/>
            <pc:sldMk cId="3897712511" sldId="304"/>
            <ac:spMk id="2" creationId="{00000000-0000-0000-0000-000000000000}"/>
          </ac:spMkLst>
        </pc:spChg>
        <pc:spChg chg="add mod">
          <ac:chgData name="Justina Ojom" userId="cbdaed7d-8d45-4372-a16a-f3f8900c2f45" providerId="ADAL" clId="{0504AD2B-63C0-4C60-9F39-84F274FCFAC5}" dt="2023-03-03T16:00:20.851" v="9447" actId="207"/>
          <ac:spMkLst>
            <pc:docMk/>
            <pc:sldMk cId="3897712511" sldId="304"/>
            <ac:spMk id="2" creationId="{5BA10943-E63B-5F71-41F7-366C1E5BBEA2}"/>
          </ac:spMkLst>
        </pc:spChg>
        <pc:spChg chg="add mod">
          <ac:chgData name="Justina Ojom" userId="cbdaed7d-8d45-4372-a16a-f3f8900c2f45" providerId="ADAL" clId="{0504AD2B-63C0-4C60-9F39-84F274FCFAC5}" dt="2023-03-03T16:00:17.655" v="9446"/>
          <ac:spMkLst>
            <pc:docMk/>
            <pc:sldMk cId="3897712511" sldId="304"/>
            <ac:spMk id="3" creationId="{24F43EC2-0549-2788-A849-079348D3A2AB}"/>
          </ac:spMkLst>
        </pc:spChg>
        <pc:spChg chg="del">
          <ac:chgData name="Justina Ojom" userId="cbdaed7d-8d45-4372-a16a-f3f8900c2f45" providerId="ADAL" clId="{0504AD2B-63C0-4C60-9F39-84F274FCFAC5}" dt="2023-03-02T17:41:27.587" v="4839" actId="478"/>
          <ac:spMkLst>
            <pc:docMk/>
            <pc:sldMk cId="3897712511" sldId="304"/>
            <ac:spMk id="3" creationId="{8D69CCAC-E210-2967-DD59-052A75D966C4}"/>
          </ac:spMkLst>
        </pc:spChg>
        <pc:spChg chg="add mod">
          <ac:chgData name="Justina Ojom" userId="cbdaed7d-8d45-4372-a16a-f3f8900c2f45" providerId="ADAL" clId="{0504AD2B-63C0-4C60-9F39-84F274FCFAC5}" dt="2023-03-02T17:42:58.841" v="4861"/>
          <ac:spMkLst>
            <pc:docMk/>
            <pc:sldMk cId="3897712511" sldId="304"/>
            <ac:spMk id="4" creationId="{3EADD764-C4A7-EA43-9939-0FF4DEF311A2}"/>
          </ac:spMkLst>
        </pc:spChg>
        <pc:spChg chg="add mod">
          <ac:chgData name="Justina Ojom" userId="cbdaed7d-8d45-4372-a16a-f3f8900c2f45" providerId="ADAL" clId="{0504AD2B-63C0-4C60-9F39-84F274FCFAC5}" dt="2023-03-02T17:47:24.743" v="4919" actId="13926"/>
          <ac:spMkLst>
            <pc:docMk/>
            <pc:sldMk cId="3897712511" sldId="304"/>
            <ac:spMk id="5" creationId="{3FEB7D62-C9A7-4CE8-BACD-8B85E7C863C1}"/>
          </ac:spMkLst>
        </pc:spChg>
        <pc:spChg chg="add mod">
          <ac:chgData name="Justina Ojom" userId="cbdaed7d-8d45-4372-a16a-f3f8900c2f45" providerId="ADAL" clId="{0504AD2B-63C0-4C60-9F39-84F274FCFAC5}" dt="2023-03-02T17:50:24.688" v="4994"/>
          <ac:spMkLst>
            <pc:docMk/>
            <pc:sldMk cId="3897712511" sldId="304"/>
            <ac:spMk id="6" creationId="{94252D73-CB88-FDA5-3A69-1B75E6A83A76}"/>
          </ac:spMkLst>
        </pc:spChg>
        <pc:spChg chg="add mod">
          <ac:chgData name="Justina Ojom" userId="cbdaed7d-8d45-4372-a16a-f3f8900c2f45" providerId="ADAL" clId="{0504AD2B-63C0-4C60-9F39-84F274FCFAC5}" dt="2023-03-02T17:42:58.841" v="4861"/>
          <ac:spMkLst>
            <pc:docMk/>
            <pc:sldMk cId="3897712511" sldId="304"/>
            <ac:spMk id="7" creationId="{931273AC-1089-59EB-1E1A-9D49748D4CB6}"/>
          </ac:spMkLst>
        </pc:spChg>
        <pc:spChg chg="add mod">
          <ac:chgData name="Justina Ojom" userId="cbdaed7d-8d45-4372-a16a-f3f8900c2f45" providerId="ADAL" clId="{0504AD2B-63C0-4C60-9F39-84F274FCFAC5}" dt="2023-03-02T17:50:49.464" v="5004" actId="1076"/>
          <ac:spMkLst>
            <pc:docMk/>
            <pc:sldMk cId="3897712511" sldId="304"/>
            <ac:spMk id="8" creationId="{DD9094D1-3218-9E35-DA9F-E41BB8811B7F}"/>
          </ac:spMkLst>
        </pc:spChg>
        <pc:spChg chg="del">
          <ac:chgData name="Justina Ojom" userId="cbdaed7d-8d45-4372-a16a-f3f8900c2f45" providerId="ADAL" clId="{0504AD2B-63C0-4C60-9F39-84F274FCFAC5}" dt="2023-03-02T17:41:27.587" v="4839" actId="478"/>
          <ac:spMkLst>
            <pc:docMk/>
            <pc:sldMk cId="3897712511" sldId="304"/>
            <ac:spMk id="11" creationId="{00000000-0000-0000-0000-000000000000}"/>
          </ac:spMkLst>
        </pc:spChg>
        <pc:spChg chg="add mod">
          <ac:chgData name="Justina Ojom" userId="cbdaed7d-8d45-4372-a16a-f3f8900c2f45" providerId="ADAL" clId="{0504AD2B-63C0-4C60-9F39-84F274FCFAC5}" dt="2023-03-03T16:00:17.655" v="9446"/>
          <ac:spMkLst>
            <pc:docMk/>
            <pc:sldMk cId="3897712511" sldId="304"/>
            <ac:spMk id="11" creationId="{BC3E207B-3CFE-36FC-03C8-B7A29EB9BEA3}"/>
          </ac:spMkLst>
        </pc:spChg>
        <pc:spChg chg="mod">
          <ac:chgData name="Justina Ojom" userId="cbdaed7d-8d45-4372-a16a-f3f8900c2f45" providerId="ADAL" clId="{0504AD2B-63C0-4C60-9F39-84F274FCFAC5}" dt="2023-03-02T17:47:30.745" v="4920" actId="207"/>
          <ac:spMkLst>
            <pc:docMk/>
            <pc:sldMk cId="3897712511" sldId="304"/>
            <ac:spMk id="12" creationId="{77ADFACD-1A0E-1C37-6600-5E9311EB21F0}"/>
          </ac:spMkLst>
        </pc:spChg>
        <pc:spChg chg="add mod">
          <ac:chgData name="Justina Ojom" userId="cbdaed7d-8d45-4372-a16a-f3f8900c2f45" providerId="ADAL" clId="{0504AD2B-63C0-4C60-9F39-84F274FCFAC5}" dt="2023-03-03T16:00:17.655" v="9446"/>
          <ac:spMkLst>
            <pc:docMk/>
            <pc:sldMk cId="3897712511" sldId="304"/>
            <ac:spMk id="13" creationId="{5E6654EE-1275-E289-A254-9B462C9BD05D}"/>
          </ac:spMkLst>
        </pc:spChg>
        <pc:spChg chg="del">
          <ac:chgData name="Justina Ojom" userId="cbdaed7d-8d45-4372-a16a-f3f8900c2f45" providerId="ADAL" clId="{0504AD2B-63C0-4C60-9F39-84F274FCFAC5}" dt="2023-03-02T17:41:27.587" v="4839" actId="478"/>
          <ac:spMkLst>
            <pc:docMk/>
            <pc:sldMk cId="3897712511" sldId="304"/>
            <ac:spMk id="13" creationId="{7E7E7B20-E7FF-498D-8400-A537D12336BB}"/>
          </ac:spMkLst>
        </pc:spChg>
        <pc:spChg chg="mod">
          <ac:chgData name="Justina Ojom" userId="cbdaed7d-8d45-4372-a16a-f3f8900c2f45" providerId="ADAL" clId="{0504AD2B-63C0-4C60-9F39-84F274FCFAC5}" dt="2023-03-02T17:47:30.745" v="4920" actId="207"/>
          <ac:spMkLst>
            <pc:docMk/>
            <pc:sldMk cId="3897712511" sldId="304"/>
            <ac:spMk id="14" creationId="{48023937-1138-95CA-6E7A-1BF218245205}"/>
          </ac:spMkLst>
        </pc:spChg>
        <pc:spChg chg="del">
          <ac:chgData name="Justina Ojom" userId="cbdaed7d-8d45-4372-a16a-f3f8900c2f45" providerId="ADAL" clId="{0504AD2B-63C0-4C60-9F39-84F274FCFAC5}" dt="2023-03-02T17:41:27.587" v="4839" actId="478"/>
          <ac:spMkLst>
            <pc:docMk/>
            <pc:sldMk cId="3897712511" sldId="304"/>
            <ac:spMk id="15" creationId="{81F66F39-F949-4825-A613-F3B051969233}"/>
          </ac:spMkLst>
        </pc:spChg>
        <pc:spChg chg="add mod">
          <ac:chgData name="Justina Ojom" userId="cbdaed7d-8d45-4372-a16a-f3f8900c2f45" providerId="ADAL" clId="{0504AD2B-63C0-4C60-9F39-84F274FCFAC5}" dt="2023-03-03T16:00:17.655" v="9446"/>
          <ac:spMkLst>
            <pc:docMk/>
            <pc:sldMk cId="3897712511" sldId="304"/>
            <ac:spMk id="15" creationId="{B01E1848-980E-7A87-1F0F-7B3A3C95C1C6}"/>
          </ac:spMkLst>
        </pc:spChg>
        <pc:spChg chg="add mod">
          <ac:chgData name="Justina Ojom" userId="cbdaed7d-8d45-4372-a16a-f3f8900c2f45" providerId="ADAL" clId="{0504AD2B-63C0-4C60-9F39-84F274FCFAC5}" dt="2023-03-03T16:00:17.655" v="9446"/>
          <ac:spMkLst>
            <pc:docMk/>
            <pc:sldMk cId="3897712511" sldId="304"/>
            <ac:spMk id="16" creationId="{5B4D69E4-40BC-430D-F37B-C116B7E6BC45}"/>
          </ac:spMkLst>
        </pc:spChg>
        <pc:spChg chg="del">
          <ac:chgData name="Justina Ojom" userId="cbdaed7d-8d45-4372-a16a-f3f8900c2f45" providerId="ADAL" clId="{0504AD2B-63C0-4C60-9F39-84F274FCFAC5}" dt="2023-03-02T17:41:27.587" v="4839" actId="478"/>
          <ac:spMkLst>
            <pc:docMk/>
            <pc:sldMk cId="3897712511" sldId="304"/>
            <ac:spMk id="16" creationId="{B1D13182-2188-481A-9B5E-FA9366B255D6}"/>
          </ac:spMkLst>
        </pc:spChg>
        <pc:spChg chg="del">
          <ac:chgData name="Justina Ojom" userId="cbdaed7d-8d45-4372-a16a-f3f8900c2f45" providerId="ADAL" clId="{0504AD2B-63C0-4C60-9F39-84F274FCFAC5}" dt="2023-03-02T17:41:27.587" v="4839" actId="478"/>
          <ac:spMkLst>
            <pc:docMk/>
            <pc:sldMk cId="3897712511" sldId="304"/>
            <ac:spMk id="17" creationId="{7C496481-D1E7-4132-A970-37374667B9C5}"/>
          </ac:spMkLst>
        </pc:spChg>
        <pc:spChg chg="add mod">
          <ac:chgData name="Justina Ojom" userId="cbdaed7d-8d45-4372-a16a-f3f8900c2f45" providerId="ADAL" clId="{0504AD2B-63C0-4C60-9F39-84F274FCFAC5}" dt="2023-03-03T16:00:17.655" v="9446"/>
          <ac:spMkLst>
            <pc:docMk/>
            <pc:sldMk cId="3897712511" sldId="304"/>
            <ac:spMk id="17" creationId="{E1228B2D-71F0-BC47-9D7F-ABC3F1827201}"/>
          </ac:spMkLst>
        </pc:spChg>
        <pc:spChg chg="del">
          <ac:chgData name="Justina Ojom" userId="cbdaed7d-8d45-4372-a16a-f3f8900c2f45" providerId="ADAL" clId="{0504AD2B-63C0-4C60-9F39-84F274FCFAC5}" dt="2023-03-02T17:41:27.587" v="4839" actId="478"/>
          <ac:spMkLst>
            <pc:docMk/>
            <pc:sldMk cId="3897712511" sldId="304"/>
            <ac:spMk id="18" creationId="{5B05EB53-BBD3-4774-88BA-997B66A2FB95}"/>
          </ac:spMkLst>
        </pc:spChg>
        <pc:spChg chg="del">
          <ac:chgData name="Justina Ojom" userId="cbdaed7d-8d45-4372-a16a-f3f8900c2f45" providerId="ADAL" clId="{0504AD2B-63C0-4C60-9F39-84F274FCFAC5}" dt="2023-03-02T17:41:27.587" v="4839" actId="478"/>
          <ac:spMkLst>
            <pc:docMk/>
            <pc:sldMk cId="3897712511" sldId="304"/>
            <ac:spMk id="19" creationId="{9B88DD67-24EB-424B-9A57-2319C8D4C3D5}"/>
          </ac:spMkLst>
        </pc:spChg>
        <pc:spChg chg="del">
          <ac:chgData name="Justina Ojom" userId="cbdaed7d-8d45-4372-a16a-f3f8900c2f45" providerId="ADAL" clId="{0504AD2B-63C0-4C60-9F39-84F274FCFAC5}" dt="2023-03-02T17:41:27.587" v="4839" actId="478"/>
          <ac:spMkLst>
            <pc:docMk/>
            <pc:sldMk cId="3897712511" sldId="304"/>
            <ac:spMk id="20" creationId="{6BB2F8CA-088F-44EB-888A-F75184F60EC2}"/>
          </ac:spMkLst>
        </pc:spChg>
        <pc:spChg chg="del">
          <ac:chgData name="Justina Ojom" userId="cbdaed7d-8d45-4372-a16a-f3f8900c2f45" providerId="ADAL" clId="{0504AD2B-63C0-4C60-9F39-84F274FCFAC5}" dt="2023-03-02T17:41:27.587" v="4839" actId="478"/>
          <ac:spMkLst>
            <pc:docMk/>
            <pc:sldMk cId="3897712511" sldId="304"/>
            <ac:spMk id="21" creationId="{6C43FB27-BA89-42F3-AC55-C5AAC692A2BD}"/>
          </ac:spMkLst>
        </pc:spChg>
        <pc:spChg chg="del">
          <ac:chgData name="Justina Ojom" userId="cbdaed7d-8d45-4372-a16a-f3f8900c2f45" providerId="ADAL" clId="{0504AD2B-63C0-4C60-9F39-84F274FCFAC5}" dt="2023-03-02T17:41:27.587" v="4839" actId="478"/>
          <ac:spMkLst>
            <pc:docMk/>
            <pc:sldMk cId="3897712511" sldId="304"/>
            <ac:spMk id="22" creationId="{00000000-0000-0000-0000-000000000000}"/>
          </ac:spMkLst>
        </pc:spChg>
        <pc:spChg chg="del">
          <ac:chgData name="Justina Ojom" userId="cbdaed7d-8d45-4372-a16a-f3f8900c2f45" providerId="ADAL" clId="{0504AD2B-63C0-4C60-9F39-84F274FCFAC5}" dt="2023-03-02T17:41:27.587" v="4839" actId="478"/>
          <ac:spMkLst>
            <pc:docMk/>
            <pc:sldMk cId="3897712511" sldId="304"/>
            <ac:spMk id="23" creationId="{00000000-0000-0000-0000-000000000000}"/>
          </ac:spMkLst>
        </pc:spChg>
        <pc:spChg chg="del">
          <ac:chgData name="Justina Ojom" userId="cbdaed7d-8d45-4372-a16a-f3f8900c2f45" providerId="ADAL" clId="{0504AD2B-63C0-4C60-9F39-84F274FCFAC5}" dt="2023-03-02T17:41:27.587" v="4839" actId="478"/>
          <ac:spMkLst>
            <pc:docMk/>
            <pc:sldMk cId="3897712511" sldId="304"/>
            <ac:spMk id="24" creationId="{00000000-0000-0000-0000-000000000000}"/>
          </ac:spMkLst>
        </pc:spChg>
        <pc:spChg chg="del">
          <ac:chgData name="Justina Ojom" userId="cbdaed7d-8d45-4372-a16a-f3f8900c2f45" providerId="ADAL" clId="{0504AD2B-63C0-4C60-9F39-84F274FCFAC5}" dt="2023-03-02T17:41:27.587" v="4839" actId="478"/>
          <ac:spMkLst>
            <pc:docMk/>
            <pc:sldMk cId="3897712511" sldId="304"/>
            <ac:spMk id="25" creationId="{00000000-0000-0000-0000-000000000000}"/>
          </ac:spMkLst>
        </pc:spChg>
        <pc:spChg chg="mod">
          <ac:chgData name="Justina Ojom" userId="cbdaed7d-8d45-4372-a16a-f3f8900c2f45" providerId="ADAL" clId="{0504AD2B-63C0-4C60-9F39-84F274FCFAC5}" dt="2023-03-02T17:47:30.745" v="4920" actId="207"/>
          <ac:spMkLst>
            <pc:docMk/>
            <pc:sldMk cId="3897712511" sldId="304"/>
            <ac:spMk id="26" creationId="{81F30F2B-3993-9559-2BAB-E394E45CC629}"/>
          </ac:spMkLst>
        </pc:spChg>
        <pc:spChg chg="mod">
          <ac:chgData name="Justina Ojom" userId="cbdaed7d-8d45-4372-a16a-f3f8900c2f45" providerId="ADAL" clId="{0504AD2B-63C0-4C60-9F39-84F274FCFAC5}" dt="2023-03-02T17:47:30.745" v="4920" actId="207"/>
          <ac:spMkLst>
            <pc:docMk/>
            <pc:sldMk cId="3897712511" sldId="304"/>
            <ac:spMk id="27" creationId="{33DD8ED4-7E32-58C5-AF10-C795E93C3F95}"/>
          </ac:spMkLst>
        </pc:spChg>
        <pc:spChg chg="del">
          <ac:chgData name="Justina Ojom" userId="cbdaed7d-8d45-4372-a16a-f3f8900c2f45" providerId="ADAL" clId="{0504AD2B-63C0-4C60-9F39-84F274FCFAC5}" dt="2023-03-02T17:41:27.587" v="4839" actId="478"/>
          <ac:spMkLst>
            <pc:docMk/>
            <pc:sldMk cId="3897712511" sldId="304"/>
            <ac:spMk id="29" creationId="{5E322EDD-32C4-45C9-A11F-D03891C3E860}"/>
          </ac:spMkLst>
        </pc:spChg>
        <pc:spChg chg="del">
          <ac:chgData name="Justina Ojom" userId="cbdaed7d-8d45-4372-a16a-f3f8900c2f45" providerId="ADAL" clId="{0504AD2B-63C0-4C60-9F39-84F274FCFAC5}" dt="2023-03-02T17:41:27.587" v="4839" actId="478"/>
          <ac:spMkLst>
            <pc:docMk/>
            <pc:sldMk cId="3897712511" sldId="304"/>
            <ac:spMk id="30" creationId="{8D1548B9-987D-40F6-AE50-925A5A32ACF5}"/>
          </ac:spMkLst>
        </pc:spChg>
        <pc:spChg chg="mod">
          <ac:chgData name="Justina Ojom" userId="cbdaed7d-8d45-4372-a16a-f3f8900c2f45" providerId="ADAL" clId="{0504AD2B-63C0-4C60-9F39-84F274FCFAC5}" dt="2023-03-02T17:47:30.745" v="4920" actId="207"/>
          <ac:spMkLst>
            <pc:docMk/>
            <pc:sldMk cId="3897712511" sldId="304"/>
            <ac:spMk id="32" creationId="{61894585-0309-B48D-EA58-35460ABA0202}"/>
          </ac:spMkLst>
        </pc:spChg>
        <pc:spChg chg="mod">
          <ac:chgData name="Justina Ojom" userId="cbdaed7d-8d45-4372-a16a-f3f8900c2f45" providerId="ADAL" clId="{0504AD2B-63C0-4C60-9F39-84F274FCFAC5}" dt="2023-03-02T17:47:30.745" v="4920" actId="207"/>
          <ac:spMkLst>
            <pc:docMk/>
            <pc:sldMk cId="3897712511" sldId="304"/>
            <ac:spMk id="33" creationId="{787E469C-8BE3-C7F4-43E6-7E7B49746B33}"/>
          </ac:spMkLst>
        </pc:spChg>
        <pc:spChg chg="mod">
          <ac:chgData name="Justina Ojom" userId="cbdaed7d-8d45-4372-a16a-f3f8900c2f45" providerId="ADAL" clId="{0504AD2B-63C0-4C60-9F39-84F274FCFAC5}" dt="2023-03-02T17:47:30.745" v="4920" actId="207"/>
          <ac:spMkLst>
            <pc:docMk/>
            <pc:sldMk cId="3897712511" sldId="304"/>
            <ac:spMk id="34" creationId="{8D181D48-9F97-F17D-4F86-C611E06DFA91}"/>
          </ac:spMkLst>
        </pc:spChg>
        <pc:spChg chg="mod">
          <ac:chgData name="Justina Ojom" userId="cbdaed7d-8d45-4372-a16a-f3f8900c2f45" providerId="ADAL" clId="{0504AD2B-63C0-4C60-9F39-84F274FCFAC5}" dt="2023-03-02T17:47:30.745" v="4920" actId="207"/>
          <ac:spMkLst>
            <pc:docMk/>
            <pc:sldMk cId="3897712511" sldId="304"/>
            <ac:spMk id="35" creationId="{26A1728A-3046-2F81-846E-CA0CFB12869A}"/>
          </ac:spMkLst>
        </pc:spChg>
        <pc:spChg chg="mod">
          <ac:chgData name="Justina Ojom" userId="cbdaed7d-8d45-4372-a16a-f3f8900c2f45" providerId="ADAL" clId="{0504AD2B-63C0-4C60-9F39-84F274FCFAC5}" dt="2023-03-02T17:47:30.745" v="4920" actId="207"/>
          <ac:spMkLst>
            <pc:docMk/>
            <pc:sldMk cId="3897712511" sldId="304"/>
            <ac:spMk id="38" creationId="{087B0664-40C9-6FED-742D-8DE79CEA2C94}"/>
          </ac:spMkLst>
        </pc:spChg>
        <pc:spChg chg="mod">
          <ac:chgData name="Justina Ojom" userId="cbdaed7d-8d45-4372-a16a-f3f8900c2f45" providerId="ADAL" clId="{0504AD2B-63C0-4C60-9F39-84F274FCFAC5}" dt="2023-03-02T17:47:30.745" v="4920" actId="207"/>
          <ac:spMkLst>
            <pc:docMk/>
            <pc:sldMk cId="3897712511" sldId="304"/>
            <ac:spMk id="39" creationId="{FC1BDD0F-77F6-F393-BA28-3764D2B2A266}"/>
          </ac:spMkLst>
        </pc:spChg>
        <pc:spChg chg="mod">
          <ac:chgData name="Justina Ojom" userId="cbdaed7d-8d45-4372-a16a-f3f8900c2f45" providerId="ADAL" clId="{0504AD2B-63C0-4C60-9F39-84F274FCFAC5}" dt="2023-03-02T17:47:30.745" v="4920" actId="207"/>
          <ac:spMkLst>
            <pc:docMk/>
            <pc:sldMk cId="3897712511" sldId="304"/>
            <ac:spMk id="40" creationId="{18959A85-448C-ED17-D803-7DFC6F0E31F2}"/>
          </ac:spMkLst>
        </pc:spChg>
        <pc:spChg chg="mod">
          <ac:chgData name="Justina Ojom" userId="cbdaed7d-8d45-4372-a16a-f3f8900c2f45" providerId="ADAL" clId="{0504AD2B-63C0-4C60-9F39-84F274FCFAC5}" dt="2023-03-02T17:47:30.745" v="4920" actId="207"/>
          <ac:spMkLst>
            <pc:docMk/>
            <pc:sldMk cId="3897712511" sldId="304"/>
            <ac:spMk id="41" creationId="{F9ECB64F-B905-9499-DE57-567F9CDF4081}"/>
          </ac:spMkLst>
        </pc:spChg>
        <pc:spChg chg="mod">
          <ac:chgData name="Justina Ojom" userId="cbdaed7d-8d45-4372-a16a-f3f8900c2f45" providerId="ADAL" clId="{0504AD2B-63C0-4C60-9F39-84F274FCFAC5}" dt="2023-03-02T17:47:30.745" v="4920" actId="207"/>
          <ac:spMkLst>
            <pc:docMk/>
            <pc:sldMk cId="3897712511" sldId="304"/>
            <ac:spMk id="44" creationId="{D2B1B75B-38F9-C588-49C5-5088BD1F41ED}"/>
          </ac:spMkLst>
        </pc:spChg>
        <pc:spChg chg="mod">
          <ac:chgData name="Justina Ojom" userId="cbdaed7d-8d45-4372-a16a-f3f8900c2f45" providerId="ADAL" clId="{0504AD2B-63C0-4C60-9F39-84F274FCFAC5}" dt="2023-03-02T17:47:30.745" v="4920" actId="207"/>
          <ac:spMkLst>
            <pc:docMk/>
            <pc:sldMk cId="3897712511" sldId="304"/>
            <ac:spMk id="45" creationId="{368FA5D6-D189-3036-35EB-F15690243032}"/>
          </ac:spMkLst>
        </pc:spChg>
        <pc:spChg chg="mod">
          <ac:chgData name="Justina Ojom" userId="cbdaed7d-8d45-4372-a16a-f3f8900c2f45" providerId="ADAL" clId="{0504AD2B-63C0-4C60-9F39-84F274FCFAC5}" dt="2023-03-02T17:47:30.745" v="4920" actId="207"/>
          <ac:spMkLst>
            <pc:docMk/>
            <pc:sldMk cId="3897712511" sldId="304"/>
            <ac:spMk id="46" creationId="{40A433F4-AA67-C752-4B3F-7AD21E710F3E}"/>
          </ac:spMkLst>
        </pc:spChg>
        <pc:spChg chg="mod">
          <ac:chgData name="Justina Ojom" userId="cbdaed7d-8d45-4372-a16a-f3f8900c2f45" providerId="ADAL" clId="{0504AD2B-63C0-4C60-9F39-84F274FCFAC5}" dt="2023-03-02T17:47:30.745" v="4920" actId="207"/>
          <ac:spMkLst>
            <pc:docMk/>
            <pc:sldMk cId="3897712511" sldId="304"/>
            <ac:spMk id="47" creationId="{DBEC2310-9869-993C-2A99-571ABC57E2E8}"/>
          </ac:spMkLst>
        </pc:spChg>
        <pc:spChg chg="add del mod">
          <ac:chgData name="Justina Ojom" userId="cbdaed7d-8d45-4372-a16a-f3f8900c2f45" providerId="ADAL" clId="{0504AD2B-63C0-4C60-9F39-84F274FCFAC5}" dt="2023-03-02T17:55:34.863" v="5020" actId="478"/>
          <ac:spMkLst>
            <pc:docMk/>
            <pc:sldMk cId="3897712511" sldId="304"/>
            <ac:spMk id="48" creationId="{0E35109A-AE6C-B480-D4CD-2BEDC4E9DC8C}"/>
          </ac:spMkLst>
        </pc:spChg>
        <pc:spChg chg="add del mod">
          <ac:chgData name="Justina Ojom" userId="cbdaed7d-8d45-4372-a16a-f3f8900c2f45" providerId="ADAL" clId="{0504AD2B-63C0-4C60-9F39-84F274FCFAC5}" dt="2023-03-02T17:55:34.863" v="5020" actId="478"/>
          <ac:spMkLst>
            <pc:docMk/>
            <pc:sldMk cId="3897712511" sldId="304"/>
            <ac:spMk id="49" creationId="{2A52D5F2-23EE-8DC5-67DF-87C1D19DC344}"/>
          </ac:spMkLst>
        </pc:spChg>
        <pc:spChg chg="add del mod">
          <ac:chgData name="Justina Ojom" userId="cbdaed7d-8d45-4372-a16a-f3f8900c2f45" providerId="ADAL" clId="{0504AD2B-63C0-4C60-9F39-84F274FCFAC5}" dt="2023-03-02T17:55:34.863" v="5020" actId="478"/>
          <ac:spMkLst>
            <pc:docMk/>
            <pc:sldMk cId="3897712511" sldId="304"/>
            <ac:spMk id="50" creationId="{151F61AC-C9C6-80C7-434E-5968D4DFFE65}"/>
          </ac:spMkLst>
        </pc:spChg>
        <pc:spChg chg="add del mod">
          <ac:chgData name="Justina Ojom" userId="cbdaed7d-8d45-4372-a16a-f3f8900c2f45" providerId="ADAL" clId="{0504AD2B-63C0-4C60-9F39-84F274FCFAC5}" dt="2023-03-02T17:55:34.863" v="5020" actId="478"/>
          <ac:spMkLst>
            <pc:docMk/>
            <pc:sldMk cId="3897712511" sldId="304"/>
            <ac:spMk id="51" creationId="{920BDE40-5F10-9D21-CC9D-95A6D5A53587}"/>
          </ac:spMkLst>
        </pc:spChg>
        <pc:spChg chg="mod">
          <ac:chgData name="Justina Ojom" userId="cbdaed7d-8d45-4372-a16a-f3f8900c2f45" providerId="ADAL" clId="{0504AD2B-63C0-4C60-9F39-84F274FCFAC5}" dt="2023-03-02T17:42:58.841" v="4861"/>
          <ac:spMkLst>
            <pc:docMk/>
            <pc:sldMk cId="3897712511" sldId="304"/>
            <ac:spMk id="53" creationId="{B49953B6-0491-4860-7483-656304C71ED8}"/>
          </ac:spMkLst>
        </pc:spChg>
        <pc:spChg chg="mod">
          <ac:chgData name="Justina Ojom" userId="cbdaed7d-8d45-4372-a16a-f3f8900c2f45" providerId="ADAL" clId="{0504AD2B-63C0-4C60-9F39-84F274FCFAC5}" dt="2023-03-02T17:42:58.841" v="4861"/>
          <ac:spMkLst>
            <pc:docMk/>
            <pc:sldMk cId="3897712511" sldId="304"/>
            <ac:spMk id="54" creationId="{D23E892E-4017-AFE0-652B-971F9D2DA71D}"/>
          </ac:spMkLst>
        </pc:spChg>
        <pc:spChg chg="mod">
          <ac:chgData name="Justina Ojom" userId="cbdaed7d-8d45-4372-a16a-f3f8900c2f45" providerId="ADAL" clId="{0504AD2B-63C0-4C60-9F39-84F274FCFAC5}" dt="2023-03-02T17:42:58.841" v="4861"/>
          <ac:spMkLst>
            <pc:docMk/>
            <pc:sldMk cId="3897712511" sldId="304"/>
            <ac:spMk id="55" creationId="{DB608F65-9176-74A8-6394-CED766AC2DBE}"/>
          </ac:spMkLst>
        </pc:spChg>
        <pc:grpChg chg="add mod">
          <ac:chgData name="Justina Ojom" userId="cbdaed7d-8d45-4372-a16a-f3f8900c2f45" providerId="ADAL" clId="{0504AD2B-63C0-4C60-9F39-84F274FCFAC5}" dt="2023-03-02T17:47:30.745" v="4920" actId="207"/>
          <ac:grpSpMkLst>
            <pc:docMk/>
            <pc:sldMk cId="3897712511" sldId="304"/>
            <ac:grpSpMk id="9" creationId="{6E74FD68-D9F1-3078-F902-5ED78D63869F}"/>
          </ac:grpSpMkLst>
        </pc:grpChg>
        <pc:grpChg chg="mod">
          <ac:chgData name="Justina Ojom" userId="cbdaed7d-8d45-4372-a16a-f3f8900c2f45" providerId="ADAL" clId="{0504AD2B-63C0-4C60-9F39-84F274FCFAC5}" dt="2023-03-02T17:47:30.745" v="4920" actId="207"/>
          <ac:grpSpMkLst>
            <pc:docMk/>
            <pc:sldMk cId="3897712511" sldId="304"/>
            <ac:grpSpMk id="10" creationId="{AF1D82CC-962B-69DD-0C07-AE2D44387433}"/>
          </ac:grpSpMkLst>
        </pc:grpChg>
        <pc:grpChg chg="add mod">
          <ac:chgData name="Justina Ojom" userId="cbdaed7d-8d45-4372-a16a-f3f8900c2f45" providerId="ADAL" clId="{0504AD2B-63C0-4C60-9F39-84F274FCFAC5}" dt="2023-03-02T17:47:30.745" v="4920" actId="207"/>
          <ac:grpSpMkLst>
            <pc:docMk/>
            <pc:sldMk cId="3897712511" sldId="304"/>
            <ac:grpSpMk id="28" creationId="{15AB9357-1A9D-8BE1-F18A-2B429943780E}"/>
          </ac:grpSpMkLst>
        </pc:grpChg>
        <pc:grpChg chg="mod">
          <ac:chgData name="Justina Ojom" userId="cbdaed7d-8d45-4372-a16a-f3f8900c2f45" providerId="ADAL" clId="{0504AD2B-63C0-4C60-9F39-84F274FCFAC5}" dt="2023-03-02T17:47:30.745" v="4920" actId="207"/>
          <ac:grpSpMkLst>
            <pc:docMk/>
            <pc:sldMk cId="3897712511" sldId="304"/>
            <ac:grpSpMk id="31" creationId="{3A18DC75-75C3-A572-92EA-DFCC032DDE3C}"/>
          </ac:grpSpMkLst>
        </pc:grpChg>
        <pc:grpChg chg="add mod">
          <ac:chgData name="Justina Ojom" userId="cbdaed7d-8d45-4372-a16a-f3f8900c2f45" providerId="ADAL" clId="{0504AD2B-63C0-4C60-9F39-84F274FCFAC5}" dt="2023-03-02T17:47:30.745" v="4920" actId="207"/>
          <ac:grpSpMkLst>
            <pc:docMk/>
            <pc:sldMk cId="3897712511" sldId="304"/>
            <ac:grpSpMk id="36" creationId="{427B2BBD-B88B-7886-B06C-3EF21830504F}"/>
          </ac:grpSpMkLst>
        </pc:grpChg>
        <pc:grpChg chg="mod">
          <ac:chgData name="Justina Ojom" userId="cbdaed7d-8d45-4372-a16a-f3f8900c2f45" providerId="ADAL" clId="{0504AD2B-63C0-4C60-9F39-84F274FCFAC5}" dt="2023-03-02T17:47:30.745" v="4920" actId="207"/>
          <ac:grpSpMkLst>
            <pc:docMk/>
            <pc:sldMk cId="3897712511" sldId="304"/>
            <ac:grpSpMk id="37" creationId="{C53D1476-042F-3B46-F1DD-51B6B3411416}"/>
          </ac:grpSpMkLst>
        </pc:grpChg>
        <pc:grpChg chg="add del mod">
          <ac:chgData name="Justina Ojom" userId="cbdaed7d-8d45-4372-a16a-f3f8900c2f45" providerId="ADAL" clId="{0504AD2B-63C0-4C60-9F39-84F274FCFAC5}" dt="2023-03-02T17:50:51.047" v="5005" actId="478"/>
          <ac:grpSpMkLst>
            <pc:docMk/>
            <pc:sldMk cId="3897712511" sldId="304"/>
            <ac:grpSpMk id="42" creationId="{6C294BA0-495B-2D45-7569-0C144CFC675E}"/>
          </ac:grpSpMkLst>
        </pc:grpChg>
        <pc:grpChg chg="mod">
          <ac:chgData name="Justina Ojom" userId="cbdaed7d-8d45-4372-a16a-f3f8900c2f45" providerId="ADAL" clId="{0504AD2B-63C0-4C60-9F39-84F274FCFAC5}" dt="2023-03-02T17:47:30.745" v="4920" actId="207"/>
          <ac:grpSpMkLst>
            <pc:docMk/>
            <pc:sldMk cId="3897712511" sldId="304"/>
            <ac:grpSpMk id="43" creationId="{5CF554D0-5D51-8B1E-1C62-FB0B36F95D8D}"/>
          </ac:grpSpMkLst>
        </pc:grpChg>
        <pc:grpChg chg="add del mod">
          <ac:chgData name="Justina Ojom" userId="cbdaed7d-8d45-4372-a16a-f3f8900c2f45" providerId="ADAL" clId="{0504AD2B-63C0-4C60-9F39-84F274FCFAC5}" dt="2023-03-02T17:55:34.863" v="5020" actId="478"/>
          <ac:grpSpMkLst>
            <pc:docMk/>
            <pc:sldMk cId="3897712511" sldId="304"/>
            <ac:grpSpMk id="52" creationId="{B6C20B4D-B34B-163A-C4F0-325FFEFAB141}"/>
          </ac:grpSpMkLst>
        </pc:grpChg>
      </pc:sldChg>
      <pc:sldChg chg="addSp delSp modSp mod modClrScheme chgLayout">
        <pc:chgData name="Justina Ojom" userId="cbdaed7d-8d45-4372-a16a-f3f8900c2f45" providerId="ADAL" clId="{0504AD2B-63C0-4C60-9F39-84F274FCFAC5}" dt="2023-03-03T16:00:25.539" v="9449" actId="207"/>
        <pc:sldMkLst>
          <pc:docMk/>
          <pc:sldMk cId="3373937008" sldId="307"/>
        </pc:sldMkLst>
        <pc:spChg chg="del mod">
          <ac:chgData name="Justina Ojom" userId="cbdaed7d-8d45-4372-a16a-f3f8900c2f45" providerId="ADAL" clId="{0504AD2B-63C0-4C60-9F39-84F274FCFAC5}" dt="2023-03-02T17:55:19.327" v="5016" actId="478"/>
          <ac:spMkLst>
            <pc:docMk/>
            <pc:sldMk cId="3373937008" sldId="307"/>
            <ac:spMk id="2" creationId="{00000000-0000-0000-0000-000000000000}"/>
          </ac:spMkLst>
        </pc:spChg>
        <pc:spChg chg="add mod">
          <ac:chgData name="Justina Ojom" userId="cbdaed7d-8d45-4372-a16a-f3f8900c2f45" providerId="ADAL" clId="{0504AD2B-63C0-4C60-9F39-84F274FCFAC5}" dt="2023-03-03T16:00:23.203" v="9448"/>
          <ac:spMkLst>
            <pc:docMk/>
            <pc:sldMk cId="3373937008" sldId="307"/>
            <ac:spMk id="2" creationId="{426B126B-BC43-C32B-4075-7C99D9030047}"/>
          </ac:spMkLst>
        </pc:spChg>
        <pc:spChg chg="add mod">
          <ac:chgData name="Justina Ojom" userId="cbdaed7d-8d45-4372-a16a-f3f8900c2f45" providerId="ADAL" clId="{0504AD2B-63C0-4C60-9F39-84F274FCFAC5}" dt="2023-03-02T17:54:58.522" v="5010" actId="1076"/>
          <ac:spMkLst>
            <pc:docMk/>
            <pc:sldMk cId="3373937008" sldId="307"/>
            <ac:spMk id="3" creationId="{1FAC8454-6D26-9FC5-E5ED-A37250FC12C8}"/>
          </ac:spMkLst>
        </pc:spChg>
        <pc:spChg chg="add mod">
          <ac:chgData name="Justina Ojom" userId="cbdaed7d-8d45-4372-a16a-f3f8900c2f45" providerId="ADAL" clId="{0504AD2B-63C0-4C60-9F39-84F274FCFAC5}" dt="2023-03-02T17:55:17.058" v="5015"/>
          <ac:spMkLst>
            <pc:docMk/>
            <pc:sldMk cId="3373937008" sldId="307"/>
            <ac:spMk id="4" creationId="{1C45C145-B265-1BA8-7B67-94BAD3867985}"/>
          </ac:spMkLst>
        </pc:spChg>
        <pc:spChg chg="del">
          <ac:chgData name="Justina Ojom" userId="cbdaed7d-8d45-4372-a16a-f3f8900c2f45" providerId="ADAL" clId="{0504AD2B-63C0-4C60-9F39-84F274FCFAC5}" dt="2023-03-02T17:41:30.457" v="4840" actId="478"/>
          <ac:spMkLst>
            <pc:docMk/>
            <pc:sldMk cId="3373937008" sldId="307"/>
            <ac:spMk id="6" creationId="{2444354E-8A43-62E0-971A-D7693447AD76}"/>
          </ac:spMkLst>
        </pc:spChg>
        <pc:spChg chg="add mod">
          <ac:chgData name="Justina Ojom" userId="cbdaed7d-8d45-4372-a16a-f3f8900c2f45" providerId="ADAL" clId="{0504AD2B-63C0-4C60-9F39-84F274FCFAC5}" dt="2023-03-03T16:00:25.539" v="9449" actId="207"/>
          <ac:spMkLst>
            <pc:docMk/>
            <pc:sldMk cId="3373937008" sldId="307"/>
            <ac:spMk id="6" creationId="{9A25A012-F15E-7363-6FAD-311F2741FCCA}"/>
          </ac:spMkLst>
        </pc:spChg>
        <pc:spChg chg="mod">
          <ac:chgData name="Justina Ojom" userId="cbdaed7d-8d45-4372-a16a-f3f8900c2f45" providerId="ADAL" clId="{0504AD2B-63C0-4C60-9F39-84F274FCFAC5}" dt="2023-03-02T17:56:07.680" v="5026"/>
          <ac:spMkLst>
            <pc:docMk/>
            <pc:sldMk cId="3373937008" sldId="307"/>
            <ac:spMk id="8" creationId="{3499069A-5D68-C1F9-7558-9FD048DCBA54}"/>
          </ac:spMkLst>
        </pc:spChg>
        <pc:spChg chg="mod">
          <ac:chgData name="Justina Ojom" userId="cbdaed7d-8d45-4372-a16a-f3f8900c2f45" providerId="ADAL" clId="{0504AD2B-63C0-4C60-9F39-84F274FCFAC5}" dt="2023-03-02T17:56:07.680" v="5026"/>
          <ac:spMkLst>
            <pc:docMk/>
            <pc:sldMk cId="3373937008" sldId="307"/>
            <ac:spMk id="9" creationId="{5D3C580B-43CF-B512-CC3B-52C3226BC460}"/>
          </ac:spMkLst>
        </pc:spChg>
        <pc:spChg chg="mod">
          <ac:chgData name="Justina Ojom" userId="cbdaed7d-8d45-4372-a16a-f3f8900c2f45" providerId="ADAL" clId="{0504AD2B-63C0-4C60-9F39-84F274FCFAC5}" dt="2023-03-02T17:55:52.484" v="5023" actId="14100"/>
          <ac:spMkLst>
            <pc:docMk/>
            <pc:sldMk cId="3373937008" sldId="307"/>
            <ac:spMk id="10" creationId="{D5F79389-31D6-687B-DA95-458245C91EEF}"/>
          </ac:spMkLst>
        </pc:spChg>
        <pc:spChg chg="add mod">
          <ac:chgData name="Justina Ojom" userId="cbdaed7d-8d45-4372-a16a-f3f8900c2f45" providerId="ADAL" clId="{0504AD2B-63C0-4C60-9F39-84F274FCFAC5}" dt="2023-03-03T16:00:23.203" v="9448"/>
          <ac:spMkLst>
            <pc:docMk/>
            <pc:sldMk cId="3373937008" sldId="307"/>
            <ac:spMk id="11" creationId="{4C6B5BCD-5E20-BC91-E2D6-ED51A3A591E4}"/>
          </ac:spMkLst>
        </pc:spChg>
        <pc:spChg chg="add mod">
          <ac:chgData name="Justina Ojom" userId="cbdaed7d-8d45-4372-a16a-f3f8900c2f45" providerId="ADAL" clId="{0504AD2B-63C0-4C60-9F39-84F274FCFAC5}" dt="2023-03-03T16:00:23.203" v="9448"/>
          <ac:spMkLst>
            <pc:docMk/>
            <pc:sldMk cId="3373937008" sldId="307"/>
            <ac:spMk id="12" creationId="{26E71DB2-E864-6AFF-D191-A530EBEDEFF4}"/>
          </ac:spMkLst>
        </pc:spChg>
        <pc:spChg chg="add mod">
          <ac:chgData name="Justina Ojom" userId="cbdaed7d-8d45-4372-a16a-f3f8900c2f45" providerId="ADAL" clId="{0504AD2B-63C0-4C60-9F39-84F274FCFAC5}" dt="2023-03-03T16:00:23.203" v="9448"/>
          <ac:spMkLst>
            <pc:docMk/>
            <pc:sldMk cId="3373937008" sldId="307"/>
            <ac:spMk id="13" creationId="{4D9FFD09-245D-EEF6-35FE-364C96F72EF2}"/>
          </ac:spMkLst>
        </pc:spChg>
        <pc:spChg chg="add mod">
          <ac:chgData name="Justina Ojom" userId="cbdaed7d-8d45-4372-a16a-f3f8900c2f45" providerId="ADAL" clId="{0504AD2B-63C0-4C60-9F39-84F274FCFAC5}" dt="2023-03-03T16:00:23.203" v="9448"/>
          <ac:spMkLst>
            <pc:docMk/>
            <pc:sldMk cId="3373937008" sldId="307"/>
            <ac:spMk id="14" creationId="{0AAF127B-8028-4EFB-D28E-EE3C3797E592}"/>
          </ac:spMkLst>
        </pc:spChg>
        <pc:spChg chg="add mod">
          <ac:chgData name="Justina Ojom" userId="cbdaed7d-8d45-4372-a16a-f3f8900c2f45" providerId="ADAL" clId="{0504AD2B-63C0-4C60-9F39-84F274FCFAC5}" dt="2023-03-03T16:00:23.203" v="9448"/>
          <ac:spMkLst>
            <pc:docMk/>
            <pc:sldMk cId="3373937008" sldId="307"/>
            <ac:spMk id="15" creationId="{7715726F-FC15-24E9-D111-B080A665EBBB}"/>
          </ac:spMkLst>
        </pc:spChg>
        <pc:spChg chg="del">
          <ac:chgData name="Justina Ojom" userId="cbdaed7d-8d45-4372-a16a-f3f8900c2f45" providerId="ADAL" clId="{0504AD2B-63C0-4C60-9F39-84F274FCFAC5}" dt="2023-03-02T17:41:30.457" v="4840" actId="478"/>
          <ac:spMkLst>
            <pc:docMk/>
            <pc:sldMk cId="3373937008" sldId="307"/>
            <ac:spMk id="46" creationId="{31E219A1-79AE-4BDB-8A06-EABC6CA01F83}"/>
          </ac:spMkLst>
        </pc:spChg>
        <pc:spChg chg="del">
          <ac:chgData name="Justina Ojom" userId="cbdaed7d-8d45-4372-a16a-f3f8900c2f45" providerId="ADAL" clId="{0504AD2B-63C0-4C60-9F39-84F274FCFAC5}" dt="2023-03-02T17:41:30.457" v="4840" actId="478"/>
          <ac:spMkLst>
            <pc:docMk/>
            <pc:sldMk cId="3373937008" sldId="307"/>
            <ac:spMk id="47" creationId="{EC2DEB77-1FCC-4CFE-B9DC-9DC59F5057B4}"/>
          </ac:spMkLst>
        </pc:spChg>
        <pc:spChg chg="del">
          <ac:chgData name="Justina Ojom" userId="cbdaed7d-8d45-4372-a16a-f3f8900c2f45" providerId="ADAL" clId="{0504AD2B-63C0-4C60-9F39-84F274FCFAC5}" dt="2023-03-02T17:41:30.457" v="4840" actId="478"/>
          <ac:spMkLst>
            <pc:docMk/>
            <pc:sldMk cId="3373937008" sldId="307"/>
            <ac:spMk id="48" creationId="{AEC0AEFA-BCE5-4F3F-97E0-DAE30CD2878A}"/>
          </ac:spMkLst>
        </pc:spChg>
        <pc:spChg chg="del">
          <ac:chgData name="Justina Ojom" userId="cbdaed7d-8d45-4372-a16a-f3f8900c2f45" providerId="ADAL" clId="{0504AD2B-63C0-4C60-9F39-84F274FCFAC5}" dt="2023-03-02T17:41:30.457" v="4840" actId="478"/>
          <ac:spMkLst>
            <pc:docMk/>
            <pc:sldMk cId="3373937008" sldId="307"/>
            <ac:spMk id="49" creationId="{C94599C7-0CC3-44D5-A578-66968BF8BE19}"/>
          </ac:spMkLst>
        </pc:spChg>
        <pc:spChg chg="del">
          <ac:chgData name="Justina Ojom" userId="cbdaed7d-8d45-4372-a16a-f3f8900c2f45" providerId="ADAL" clId="{0504AD2B-63C0-4C60-9F39-84F274FCFAC5}" dt="2023-03-02T17:41:30.457" v="4840" actId="478"/>
          <ac:spMkLst>
            <pc:docMk/>
            <pc:sldMk cId="3373937008" sldId="307"/>
            <ac:spMk id="50" creationId="{70D38272-1ED1-4B2A-91E1-0D8F5509DAFF}"/>
          </ac:spMkLst>
        </pc:spChg>
        <pc:spChg chg="del">
          <ac:chgData name="Justina Ojom" userId="cbdaed7d-8d45-4372-a16a-f3f8900c2f45" providerId="ADAL" clId="{0504AD2B-63C0-4C60-9F39-84F274FCFAC5}" dt="2023-03-02T17:41:30.457" v="4840" actId="478"/>
          <ac:spMkLst>
            <pc:docMk/>
            <pc:sldMk cId="3373937008" sldId="307"/>
            <ac:spMk id="51" creationId="{AF94056F-3F69-458D-9C81-58E82799A567}"/>
          </ac:spMkLst>
        </pc:spChg>
        <pc:spChg chg="del">
          <ac:chgData name="Justina Ojom" userId="cbdaed7d-8d45-4372-a16a-f3f8900c2f45" providerId="ADAL" clId="{0504AD2B-63C0-4C60-9F39-84F274FCFAC5}" dt="2023-03-02T17:41:30.457" v="4840" actId="478"/>
          <ac:spMkLst>
            <pc:docMk/>
            <pc:sldMk cId="3373937008" sldId="307"/>
            <ac:spMk id="52" creationId="{16ED788D-63B8-41C6-A628-889460E03A78}"/>
          </ac:spMkLst>
        </pc:spChg>
        <pc:spChg chg="del">
          <ac:chgData name="Justina Ojom" userId="cbdaed7d-8d45-4372-a16a-f3f8900c2f45" providerId="ADAL" clId="{0504AD2B-63C0-4C60-9F39-84F274FCFAC5}" dt="2023-03-02T17:41:30.457" v="4840" actId="478"/>
          <ac:spMkLst>
            <pc:docMk/>
            <pc:sldMk cId="3373937008" sldId="307"/>
            <ac:spMk id="53" creationId="{C1D8A653-9B02-450D-9FF3-ECA2770352C4}"/>
          </ac:spMkLst>
        </pc:spChg>
        <pc:spChg chg="del">
          <ac:chgData name="Justina Ojom" userId="cbdaed7d-8d45-4372-a16a-f3f8900c2f45" providerId="ADAL" clId="{0504AD2B-63C0-4C60-9F39-84F274FCFAC5}" dt="2023-03-02T17:41:30.457" v="4840" actId="478"/>
          <ac:spMkLst>
            <pc:docMk/>
            <pc:sldMk cId="3373937008" sldId="307"/>
            <ac:spMk id="54" creationId="{06025909-B909-4EBF-AFB5-F19F5AADD424}"/>
          </ac:spMkLst>
        </pc:spChg>
        <pc:grpChg chg="add mod">
          <ac:chgData name="Justina Ojom" userId="cbdaed7d-8d45-4372-a16a-f3f8900c2f45" providerId="ADAL" clId="{0504AD2B-63C0-4C60-9F39-84F274FCFAC5}" dt="2023-03-02T17:56:10.076" v="5027" actId="1076"/>
          <ac:grpSpMkLst>
            <pc:docMk/>
            <pc:sldMk cId="3373937008" sldId="307"/>
            <ac:grpSpMk id="7" creationId="{B1E6D770-881B-92FD-9498-FA33EC2937D9}"/>
          </ac:grpSpMkLst>
        </pc:grpChg>
        <pc:grpChg chg="del mod">
          <ac:chgData name="Justina Ojom" userId="cbdaed7d-8d45-4372-a16a-f3f8900c2f45" providerId="ADAL" clId="{0504AD2B-63C0-4C60-9F39-84F274FCFAC5}" dt="2023-03-02T17:55:59.826" v="5024" actId="478"/>
          <ac:grpSpMkLst>
            <pc:docMk/>
            <pc:sldMk cId="3373937008" sldId="307"/>
            <ac:grpSpMk id="12" creationId="{D53EBCAB-A6B8-A8F8-8DCC-04CEFF0E1DC8}"/>
          </ac:grpSpMkLst>
        </pc:grpChg>
        <pc:graphicFrameChg chg="add mod">
          <ac:chgData name="Justina Ojom" userId="cbdaed7d-8d45-4372-a16a-f3f8900c2f45" providerId="ADAL" clId="{0504AD2B-63C0-4C60-9F39-84F274FCFAC5}" dt="2023-03-02T17:58:43.165" v="5050" actId="2085"/>
          <ac:graphicFrameMkLst>
            <pc:docMk/>
            <pc:sldMk cId="3373937008" sldId="307"/>
            <ac:graphicFrameMk id="5" creationId="{CAAA3364-D451-B4EF-7316-BF7F7BC5B8D7}"/>
          </ac:graphicFrameMkLst>
        </pc:graphicFrameChg>
        <pc:graphicFrameChg chg="del mod">
          <ac:chgData name="Justina Ojom" userId="cbdaed7d-8d45-4372-a16a-f3f8900c2f45" providerId="ADAL" clId="{0504AD2B-63C0-4C60-9F39-84F274FCFAC5}" dt="2023-03-02T17:56:03.988" v="5025" actId="478"/>
          <ac:graphicFrameMkLst>
            <pc:docMk/>
            <pc:sldMk cId="3373937008" sldId="307"/>
            <ac:graphicFrameMk id="11" creationId="{FB8DFB7C-A7C3-67C9-CDCC-5072412F9D11}"/>
          </ac:graphicFrameMkLst>
        </pc:graphicFrameChg>
      </pc:sldChg>
      <pc:sldChg chg="addSp delSp modSp mod modClrScheme delCm chgLayout">
        <pc:chgData name="Justina Ojom" userId="cbdaed7d-8d45-4372-a16a-f3f8900c2f45" providerId="ADAL" clId="{0504AD2B-63C0-4C60-9F39-84F274FCFAC5}" dt="2023-03-03T16:15:19.741" v="9627" actId="2062"/>
        <pc:sldMkLst>
          <pc:docMk/>
          <pc:sldMk cId="2075252895" sldId="311"/>
        </pc:sldMkLst>
        <pc:spChg chg="del mod">
          <ac:chgData name="Justina Ojom" userId="cbdaed7d-8d45-4372-a16a-f3f8900c2f45" providerId="ADAL" clId="{0504AD2B-63C0-4C60-9F39-84F274FCFAC5}" dt="2023-03-02T18:01:01.289" v="5080" actId="478"/>
          <ac:spMkLst>
            <pc:docMk/>
            <pc:sldMk cId="2075252895" sldId="311"/>
            <ac:spMk id="2" creationId="{00000000-0000-0000-0000-000000000000}"/>
          </ac:spMkLst>
        </pc:spChg>
        <pc:spChg chg="add mod">
          <ac:chgData name="Justina Ojom" userId="cbdaed7d-8d45-4372-a16a-f3f8900c2f45" providerId="ADAL" clId="{0504AD2B-63C0-4C60-9F39-84F274FCFAC5}" dt="2023-03-03T16:00:38.366" v="9454"/>
          <ac:spMkLst>
            <pc:docMk/>
            <pc:sldMk cId="2075252895" sldId="311"/>
            <ac:spMk id="2" creationId="{4EC07EA4-B992-101D-B9E6-32F7867136CA}"/>
          </ac:spMkLst>
        </pc:spChg>
        <pc:spChg chg="add mod">
          <ac:chgData name="Justina Ojom" userId="cbdaed7d-8d45-4372-a16a-f3f8900c2f45" providerId="ADAL" clId="{0504AD2B-63C0-4C60-9F39-84F274FCFAC5}" dt="2023-03-03T16:00:38.366" v="9454"/>
          <ac:spMkLst>
            <pc:docMk/>
            <pc:sldMk cId="2075252895" sldId="311"/>
            <ac:spMk id="3" creationId="{DEA521A3-494F-CDD9-25C6-55611C71BA8E}"/>
          </ac:spMkLst>
        </pc:spChg>
        <pc:spChg chg="del">
          <ac:chgData name="Justina Ojom" userId="cbdaed7d-8d45-4372-a16a-f3f8900c2f45" providerId="ADAL" clId="{0504AD2B-63C0-4C60-9F39-84F274FCFAC5}" dt="2023-03-02T17:41:36.258" v="4842" actId="478"/>
          <ac:spMkLst>
            <pc:docMk/>
            <pc:sldMk cId="2075252895" sldId="311"/>
            <ac:spMk id="4" creationId="{9FC42722-0F25-4F2E-FA09-B6E1BA050A83}"/>
          </ac:spMkLst>
        </pc:spChg>
        <pc:spChg chg="add mod">
          <ac:chgData name="Justina Ojom" userId="cbdaed7d-8d45-4372-a16a-f3f8900c2f45" providerId="ADAL" clId="{0504AD2B-63C0-4C60-9F39-84F274FCFAC5}" dt="2023-03-03T16:00:38.366" v="9454"/>
          <ac:spMkLst>
            <pc:docMk/>
            <pc:sldMk cId="2075252895" sldId="311"/>
            <ac:spMk id="4" creationId="{D992E89C-E1AB-A0DD-69C7-B9E583CE9B45}"/>
          </ac:spMkLst>
        </pc:spChg>
        <pc:spChg chg="add mod">
          <ac:chgData name="Justina Ojom" userId="cbdaed7d-8d45-4372-a16a-f3f8900c2f45" providerId="ADAL" clId="{0504AD2B-63C0-4C60-9F39-84F274FCFAC5}" dt="2023-03-03T16:00:38.366" v="9454"/>
          <ac:spMkLst>
            <pc:docMk/>
            <pc:sldMk cId="2075252895" sldId="311"/>
            <ac:spMk id="5" creationId="{3A7FF331-92FD-69CC-B903-728974124139}"/>
          </ac:spMkLst>
        </pc:spChg>
        <pc:spChg chg="add del mod">
          <ac:chgData name="Justina Ojom" userId="cbdaed7d-8d45-4372-a16a-f3f8900c2f45" providerId="ADAL" clId="{0504AD2B-63C0-4C60-9F39-84F274FCFAC5}" dt="2023-03-02T18:51:27.026" v="5098" actId="21"/>
          <ac:spMkLst>
            <pc:docMk/>
            <pc:sldMk cId="2075252895" sldId="311"/>
            <ac:spMk id="5" creationId="{F69E73FE-0114-33F9-4270-E76095F95E91}"/>
          </ac:spMkLst>
        </pc:spChg>
        <pc:spChg chg="add mod">
          <ac:chgData name="Justina Ojom" userId="cbdaed7d-8d45-4372-a16a-f3f8900c2f45" providerId="ADAL" clId="{0504AD2B-63C0-4C60-9F39-84F274FCFAC5}" dt="2023-03-02T18:52:02.765" v="5110" actId="1076"/>
          <ac:spMkLst>
            <pc:docMk/>
            <pc:sldMk cId="2075252895" sldId="311"/>
            <ac:spMk id="6" creationId="{E9FD1E24-E80B-A019-4AC6-60713495BEEF}"/>
          </ac:spMkLst>
        </pc:spChg>
        <pc:spChg chg="add mod">
          <ac:chgData name="Justina Ojom" userId="cbdaed7d-8d45-4372-a16a-f3f8900c2f45" providerId="ADAL" clId="{0504AD2B-63C0-4C60-9F39-84F274FCFAC5}" dt="2023-03-02T18:51:59.005" v="5108" actId="1035"/>
          <ac:spMkLst>
            <pc:docMk/>
            <pc:sldMk cId="2075252895" sldId="311"/>
            <ac:spMk id="7" creationId="{4C5FE57F-52BA-9B46-F499-0AEB6CFA075F}"/>
          </ac:spMkLst>
        </pc:spChg>
        <pc:spChg chg="add mod">
          <ac:chgData name="Justina Ojom" userId="cbdaed7d-8d45-4372-a16a-f3f8900c2f45" providerId="ADAL" clId="{0504AD2B-63C0-4C60-9F39-84F274FCFAC5}" dt="2023-03-03T16:00:40.878" v="9455" actId="207"/>
          <ac:spMkLst>
            <pc:docMk/>
            <pc:sldMk cId="2075252895" sldId="311"/>
            <ac:spMk id="8" creationId="{87A0FC1C-C318-C2FE-4474-8B621F4DBD60}"/>
          </ac:spMkLst>
        </pc:spChg>
        <pc:spChg chg="add mod">
          <ac:chgData name="Justina Ojom" userId="cbdaed7d-8d45-4372-a16a-f3f8900c2f45" providerId="ADAL" clId="{0504AD2B-63C0-4C60-9F39-84F274FCFAC5}" dt="2023-03-03T16:00:38.366" v="9454"/>
          <ac:spMkLst>
            <pc:docMk/>
            <pc:sldMk cId="2075252895" sldId="311"/>
            <ac:spMk id="9" creationId="{08536628-D431-C8E4-5EC2-09611D1B1772}"/>
          </ac:spMkLst>
        </pc:spChg>
        <pc:spChg chg="add del mod">
          <ac:chgData name="Justina Ojom" userId="cbdaed7d-8d45-4372-a16a-f3f8900c2f45" providerId="ADAL" clId="{0504AD2B-63C0-4C60-9F39-84F274FCFAC5}" dt="2023-03-02T18:57:47.642" v="5263" actId="478"/>
          <ac:spMkLst>
            <pc:docMk/>
            <pc:sldMk cId="2075252895" sldId="311"/>
            <ac:spMk id="9" creationId="{5BD62E60-CE4A-B969-686E-91856242F9AC}"/>
          </ac:spMkLst>
        </pc:spChg>
        <pc:spChg chg="add mod">
          <ac:chgData name="Justina Ojom" userId="cbdaed7d-8d45-4372-a16a-f3f8900c2f45" providerId="ADAL" clId="{0504AD2B-63C0-4C60-9F39-84F274FCFAC5}" dt="2023-03-02T18:57:22.951" v="5254" actId="571"/>
          <ac:spMkLst>
            <pc:docMk/>
            <pc:sldMk cId="2075252895" sldId="311"/>
            <ac:spMk id="10" creationId="{6E37D990-C996-2B73-9988-96BDE164BB87}"/>
          </ac:spMkLst>
        </pc:spChg>
        <pc:spChg chg="add mod">
          <ac:chgData name="Justina Ojom" userId="cbdaed7d-8d45-4372-a16a-f3f8900c2f45" providerId="ADAL" clId="{0504AD2B-63C0-4C60-9F39-84F274FCFAC5}" dt="2023-03-03T16:00:38.366" v="9454"/>
          <ac:spMkLst>
            <pc:docMk/>
            <pc:sldMk cId="2075252895" sldId="311"/>
            <ac:spMk id="10" creationId="{7CCB2DB1-96A3-0DE9-97C3-1B17DC711541}"/>
          </ac:spMkLst>
        </pc:spChg>
        <pc:spChg chg="del">
          <ac:chgData name="Justina Ojom" userId="cbdaed7d-8d45-4372-a16a-f3f8900c2f45" providerId="ADAL" clId="{0504AD2B-63C0-4C60-9F39-84F274FCFAC5}" dt="2023-03-02T17:41:36.258" v="4842" actId="478"/>
          <ac:spMkLst>
            <pc:docMk/>
            <pc:sldMk cId="2075252895" sldId="311"/>
            <ac:spMk id="19" creationId="{A7B88436-7157-4CCB-AB2A-6823B75ABE1B}"/>
          </ac:spMkLst>
        </pc:spChg>
        <pc:spChg chg="del">
          <ac:chgData name="Justina Ojom" userId="cbdaed7d-8d45-4372-a16a-f3f8900c2f45" providerId="ADAL" clId="{0504AD2B-63C0-4C60-9F39-84F274FCFAC5}" dt="2023-03-02T17:41:36.258" v="4842" actId="478"/>
          <ac:spMkLst>
            <pc:docMk/>
            <pc:sldMk cId="2075252895" sldId="311"/>
            <ac:spMk id="20" creationId="{0E5939E7-29BD-40EF-9F98-17BE32987ACD}"/>
          </ac:spMkLst>
        </pc:spChg>
        <pc:spChg chg="del">
          <ac:chgData name="Justina Ojom" userId="cbdaed7d-8d45-4372-a16a-f3f8900c2f45" providerId="ADAL" clId="{0504AD2B-63C0-4C60-9F39-84F274FCFAC5}" dt="2023-03-02T17:41:36.258" v="4842" actId="478"/>
          <ac:spMkLst>
            <pc:docMk/>
            <pc:sldMk cId="2075252895" sldId="311"/>
            <ac:spMk id="21" creationId="{A6467638-33F5-45FF-8613-769D9990BDC9}"/>
          </ac:spMkLst>
        </pc:spChg>
        <pc:spChg chg="del">
          <ac:chgData name="Justina Ojom" userId="cbdaed7d-8d45-4372-a16a-f3f8900c2f45" providerId="ADAL" clId="{0504AD2B-63C0-4C60-9F39-84F274FCFAC5}" dt="2023-03-02T17:41:36.258" v="4842" actId="478"/>
          <ac:spMkLst>
            <pc:docMk/>
            <pc:sldMk cId="2075252895" sldId="311"/>
            <ac:spMk id="22" creationId="{B9577200-A421-47CC-80F6-92BA334EE959}"/>
          </ac:spMkLst>
        </pc:spChg>
        <pc:spChg chg="del">
          <ac:chgData name="Justina Ojom" userId="cbdaed7d-8d45-4372-a16a-f3f8900c2f45" providerId="ADAL" clId="{0504AD2B-63C0-4C60-9F39-84F274FCFAC5}" dt="2023-03-02T17:41:36.258" v="4842" actId="478"/>
          <ac:spMkLst>
            <pc:docMk/>
            <pc:sldMk cId="2075252895" sldId="311"/>
            <ac:spMk id="24" creationId="{3808BCEA-24A2-4CD6-A82D-6FFFD057595E}"/>
          </ac:spMkLst>
        </pc:spChg>
        <pc:spChg chg="del">
          <ac:chgData name="Justina Ojom" userId="cbdaed7d-8d45-4372-a16a-f3f8900c2f45" providerId="ADAL" clId="{0504AD2B-63C0-4C60-9F39-84F274FCFAC5}" dt="2023-03-02T17:41:36.258" v="4842" actId="478"/>
          <ac:spMkLst>
            <pc:docMk/>
            <pc:sldMk cId="2075252895" sldId="311"/>
            <ac:spMk id="25" creationId="{9AEAA112-BC53-45C2-8BD5-41D708930B0E}"/>
          </ac:spMkLst>
        </pc:spChg>
        <pc:spChg chg="del">
          <ac:chgData name="Justina Ojom" userId="cbdaed7d-8d45-4372-a16a-f3f8900c2f45" providerId="ADAL" clId="{0504AD2B-63C0-4C60-9F39-84F274FCFAC5}" dt="2023-03-02T17:41:36.258" v="4842" actId="478"/>
          <ac:spMkLst>
            <pc:docMk/>
            <pc:sldMk cId="2075252895" sldId="311"/>
            <ac:spMk id="26" creationId="{2FFBB0B5-A68D-45C2-80D8-FECF7CEAF4FF}"/>
          </ac:spMkLst>
        </pc:spChg>
        <pc:spChg chg="del">
          <ac:chgData name="Justina Ojom" userId="cbdaed7d-8d45-4372-a16a-f3f8900c2f45" providerId="ADAL" clId="{0504AD2B-63C0-4C60-9F39-84F274FCFAC5}" dt="2023-03-02T17:41:36.258" v="4842" actId="478"/>
          <ac:spMkLst>
            <pc:docMk/>
            <pc:sldMk cId="2075252895" sldId="311"/>
            <ac:spMk id="27" creationId="{2CB672AE-4CC5-4827-8CBE-C55B25E561D8}"/>
          </ac:spMkLst>
        </pc:spChg>
        <pc:spChg chg="del">
          <ac:chgData name="Justina Ojom" userId="cbdaed7d-8d45-4372-a16a-f3f8900c2f45" providerId="ADAL" clId="{0504AD2B-63C0-4C60-9F39-84F274FCFAC5}" dt="2023-03-02T17:41:36.258" v="4842" actId="478"/>
          <ac:spMkLst>
            <pc:docMk/>
            <pc:sldMk cId="2075252895" sldId="311"/>
            <ac:spMk id="28" creationId="{D6135AE3-C695-4B50-A70B-0C0EDB7EE820}"/>
          </ac:spMkLst>
        </pc:spChg>
        <pc:graphicFrameChg chg="del mod modGraphic">
          <ac:chgData name="Justina Ojom" userId="cbdaed7d-8d45-4372-a16a-f3f8900c2f45" providerId="ADAL" clId="{0504AD2B-63C0-4C60-9F39-84F274FCFAC5}" dt="2023-03-02T19:00:44.778" v="5319" actId="21"/>
          <ac:graphicFrameMkLst>
            <pc:docMk/>
            <pc:sldMk cId="2075252895" sldId="311"/>
            <ac:graphicFrameMk id="3" creationId="{F4789FC6-40E9-1355-60C2-CF421311360C}"/>
          </ac:graphicFrameMkLst>
        </pc:graphicFrameChg>
        <pc:graphicFrameChg chg="add mod modGraphic">
          <ac:chgData name="Justina Ojom" userId="cbdaed7d-8d45-4372-a16a-f3f8900c2f45" providerId="ADAL" clId="{0504AD2B-63C0-4C60-9F39-84F274FCFAC5}" dt="2023-03-03T16:15:17.462" v="9626" actId="2062"/>
          <ac:graphicFrameMkLst>
            <pc:docMk/>
            <pc:sldMk cId="2075252895" sldId="311"/>
            <ac:graphicFrameMk id="11" creationId="{20D90532-A110-38F8-BC8A-B3B18D74B6D1}"/>
          </ac:graphicFrameMkLst>
        </pc:graphicFrameChg>
        <pc:graphicFrameChg chg="add mod modGraphic">
          <ac:chgData name="Justina Ojom" userId="cbdaed7d-8d45-4372-a16a-f3f8900c2f45" providerId="ADAL" clId="{0504AD2B-63C0-4C60-9F39-84F274FCFAC5}" dt="2023-03-03T16:15:19.741" v="9627" actId="2062"/>
          <ac:graphicFrameMkLst>
            <pc:docMk/>
            <pc:sldMk cId="2075252895" sldId="311"/>
            <ac:graphicFrameMk id="12" creationId="{401B47FB-106F-C25A-B312-793B1E23ABA5}"/>
          </ac:graphicFrameMkLst>
        </pc:graphicFrameChg>
        <pc:extLst>
          <p:ext xmlns:p="http://schemas.openxmlformats.org/presentationml/2006/main" uri="{D6D511B9-2390-475A-947B-AFAB55BFBCF1}">
            <pc226:cmChg xmlns:pc226="http://schemas.microsoft.com/office/powerpoint/2022/06/main/command" chg="del">
              <pc226:chgData name="Justina Ojom" userId="cbdaed7d-8d45-4372-a16a-f3f8900c2f45" providerId="ADAL" clId="{0504AD2B-63C0-4C60-9F39-84F274FCFAC5}" dt="2023-03-02T18:52:00.669" v="5109"/>
              <pc2:cmMkLst xmlns:pc2="http://schemas.microsoft.com/office/powerpoint/2019/9/main/command">
                <pc:docMk/>
                <pc:sldMk cId="2075252895" sldId="311"/>
                <pc2:cmMk id="{56ACDADA-9F19-42B0-8021-F1E570A2AA02}"/>
              </pc2:cmMkLst>
            </pc226:cmChg>
          </p:ext>
        </pc:extLst>
      </pc:sldChg>
      <pc:sldChg chg="addSp delSp modSp mod modClrScheme chgLayout">
        <pc:chgData name="Justina Ojom" userId="cbdaed7d-8d45-4372-a16a-f3f8900c2f45" providerId="ADAL" clId="{0504AD2B-63C0-4C60-9F39-84F274FCFAC5}" dt="2023-03-03T16:15:32.448" v="9631" actId="13219"/>
        <pc:sldMkLst>
          <pc:docMk/>
          <pc:sldMk cId="845081262" sldId="312"/>
        </pc:sldMkLst>
        <pc:spChg chg="add mod">
          <ac:chgData name="Justina Ojom" userId="cbdaed7d-8d45-4372-a16a-f3f8900c2f45" providerId="ADAL" clId="{0504AD2B-63C0-4C60-9F39-84F274FCFAC5}" dt="2023-03-03T16:00:43.142" v="9456"/>
          <ac:spMkLst>
            <pc:docMk/>
            <pc:sldMk cId="845081262" sldId="312"/>
            <ac:spMk id="2" creationId="{BD5651CD-8E58-0200-5A40-F2AF048AB156}"/>
          </ac:spMkLst>
        </pc:spChg>
        <pc:spChg chg="add mod">
          <ac:chgData name="Justina Ojom" userId="cbdaed7d-8d45-4372-a16a-f3f8900c2f45" providerId="ADAL" clId="{0504AD2B-63C0-4C60-9F39-84F274FCFAC5}" dt="2023-03-03T16:00:43.142" v="9456"/>
          <ac:spMkLst>
            <pc:docMk/>
            <pc:sldMk cId="845081262" sldId="312"/>
            <ac:spMk id="3" creationId="{DCBE862D-8243-C0A9-9228-AA67E93EE45B}"/>
          </ac:spMkLst>
        </pc:spChg>
        <pc:spChg chg="add mod">
          <ac:chgData name="Justina Ojom" userId="cbdaed7d-8d45-4372-a16a-f3f8900c2f45" providerId="ADAL" clId="{0504AD2B-63C0-4C60-9F39-84F274FCFAC5}" dt="2023-03-03T16:00:43.142" v="9456"/>
          <ac:spMkLst>
            <pc:docMk/>
            <pc:sldMk cId="845081262" sldId="312"/>
            <ac:spMk id="4" creationId="{130B6BD8-D5E2-C3E0-625E-5B24A289F8F7}"/>
          </ac:spMkLst>
        </pc:spChg>
        <pc:spChg chg="del">
          <ac:chgData name="Justina Ojom" userId="cbdaed7d-8d45-4372-a16a-f3f8900c2f45" providerId="ADAL" clId="{0504AD2B-63C0-4C60-9F39-84F274FCFAC5}" dt="2023-03-02T17:41:38.677" v="4843" actId="478"/>
          <ac:spMkLst>
            <pc:docMk/>
            <pc:sldMk cId="845081262" sldId="312"/>
            <ac:spMk id="4" creationId="{5E229147-941C-4EF8-0E10-53483932450C}"/>
          </ac:spMkLst>
        </pc:spChg>
        <pc:spChg chg="del">
          <ac:chgData name="Justina Ojom" userId="cbdaed7d-8d45-4372-a16a-f3f8900c2f45" providerId="ADAL" clId="{0504AD2B-63C0-4C60-9F39-84F274FCFAC5}" dt="2023-03-02T18:01:13.061" v="5082" actId="478"/>
          <ac:spMkLst>
            <pc:docMk/>
            <pc:sldMk cId="845081262" sldId="312"/>
            <ac:spMk id="5" creationId="{798ED471-CF28-CAB4-4517-3A1158A02079}"/>
          </ac:spMkLst>
        </pc:spChg>
        <pc:spChg chg="add mod">
          <ac:chgData name="Justina Ojom" userId="cbdaed7d-8d45-4372-a16a-f3f8900c2f45" providerId="ADAL" clId="{0504AD2B-63C0-4C60-9F39-84F274FCFAC5}" dt="2023-03-03T16:00:43.142" v="9456"/>
          <ac:spMkLst>
            <pc:docMk/>
            <pc:sldMk cId="845081262" sldId="312"/>
            <ac:spMk id="5" creationId="{AB5AF4D6-2BBC-13A8-BDED-587C0CDBBCA6}"/>
          </ac:spMkLst>
        </pc:spChg>
        <pc:spChg chg="add mod">
          <ac:chgData name="Justina Ojom" userId="cbdaed7d-8d45-4372-a16a-f3f8900c2f45" providerId="ADAL" clId="{0504AD2B-63C0-4C60-9F39-84F274FCFAC5}" dt="2023-03-03T16:00:43.142" v="9456"/>
          <ac:spMkLst>
            <pc:docMk/>
            <pc:sldMk cId="845081262" sldId="312"/>
            <ac:spMk id="8" creationId="{8B615672-1AFB-EAD8-4FBE-44F54907841A}"/>
          </ac:spMkLst>
        </pc:spChg>
        <pc:spChg chg="add mod">
          <ac:chgData name="Justina Ojom" userId="cbdaed7d-8d45-4372-a16a-f3f8900c2f45" providerId="ADAL" clId="{0504AD2B-63C0-4C60-9F39-84F274FCFAC5}" dt="2023-03-03T16:00:43.142" v="9456"/>
          <ac:spMkLst>
            <pc:docMk/>
            <pc:sldMk cId="845081262" sldId="312"/>
            <ac:spMk id="9" creationId="{E68AAD45-F26E-62D6-96E1-4CD59A2B6ACB}"/>
          </ac:spMkLst>
        </pc:spChg>
        <pc:spChg chg="add mod">
          <ac:chgData name="Justina Ojom" userId="cbdaed7d-8d45-4372-a16a-f3f8900c2f45" providerId="ADAL" clId="{0504AD2B-63C0-4C60-9F39-84F274FCFAC5}" dt="2023-03-03T16:00:43.142" v="9456"/>
          <ac:spMkLst>
            <pc:docMk/>
            <pc:sldMk cId="845081262" sldId="312"/>
            <ac:spMk id="10" creationId="{607EFE2E-59B4-7B45-2986-527E7300869A}"/>
          </ac:spMkLst>
        </pc:spChg>
        <pc:spChg chg="del">
          <ac:chgData name="Justina Ojom" userId="cbdaed7d-8d45-4372-a16a-f3f8900c2f45" providerId="ADAL" clId="{0504AD2B-63C0-4C60-9F39-84F274FCFAC5}" dt="2023-03-02T17:41:38.677" v="4843" actId="478"/>
          <ac:spMkLst>
            <pc:docMk/>
            <pc:sldMk cId="845081262" sldId="312"/>
            <ac:spMk id="19" creationId="{A7B88436-7157-4CCB-AB2A-6823B75ABE1B}"/>
          </ac:spMkLst>
        </pc:spChg>
        <pc:spChg chg="del">
          <ac:chgData name="Justina Ojom" userId="cbdaed7d-8d45-4372-a16a-f3f8900c2f45" providerId="ADAL" clId="{0504AD2B-63C0-4C60-9F39-84F274FCFAC5}" dt="2023-03-02T17:41:38.677" v="4843" actId="478"/>
          <ac:spMkLst>
            <pc:docMk/>
            <pc:sldMk cId="845081262" sldId="312"/>
            <ac:spMk id="20" creationId="{0E5939E7-29BD-40EF-9F98-17BE32987ACD}"/>
          </ac:spMkLst>
        </pc:spChg>
        <pc:spChg chg="del">
          <ac:chgData name="Justina Ojom" userId="cbdaed7d-8d45-4372-a16a-f3f8900c2f45" providerId="ADAL" clId="{0504AD2B-63C0-4C60-9F39-84F274FCFAC5}" dt="2023-03-02T17:41:38.677" v="4843" actId="478"/>
          <ac:spMkLst>
            <pc:docMk/>
            <pc:sldMk cId="845081262" sldId="312"/>
            <ac:spMk id="21" creationId="{A6467638-33F5-45FF-8613-769D9990BDC9}"/>
          </ac:spMkLst>
        </pc:spChg>
        <pc:spChg chg="del">
          <ac:chgData name="Justina Ojom" userId="cbdaed7d-8d45-4372-a16a-f3f8900c2f45" providerId="ADAL" clId="{0504AD2B-63C0-4C60-9F39-84F274FCFAC5}" dt="2023-03-02T17:41:38.677" v="4843" actId="478"/>
          <ac:spMkLst>
            <pc:docMk/>
            <pc:sldMk cId="845081262" sldId="312"/>
            <ac:spMk id="22" creationId="{B9577200-A421-47CC-80F6-92BA334EE959}"/>
          </ac:spMkLst>
        </pc:spChg>
        <pc:spChg chg="del">
          <ac:chgData name="Justina Ojom" userId="cbdaed7d-8d45-4372-a16a-f3f8900c2f45" providerId="ADAL" clId="{0504AD2B-63C0-4C60-9F39-84F274FCFAC5}" dt="2023-03-02T17:41:38.677" v="4843" actId="478"/>
          <ac:spMkLst>
            <pc:docMk/>
            <pc:sldMk cId="845081262" sldId="312"/>
            <ac:spMk id="24" creationId="{3808BCEA-24A2-4CD6-A82D-6FFFD057595E}"/>
          </ac:spMkLst>
        </pc:spChg>
        <pc:spChg chg="del">
          <ac:chgData name="Justina Ojom" userId="cbdaed7d-8d45-4372-a16a-f3f8900c2f45" providerId="ADAL" clId="{0504AD2B-63C0-4C60-9F39-84F274FCFAC5}" dt="2023-03-02T17:41:38.677" v="4843" actId="478"/>
          <ac:spMkLst>
            <pc:docMk/>
            <pc:sldMk cId="845081262" sldId="312"/>
            <ac:spMk id="25" creationId="{9AEAA112-BC53-45C2-8BD5-41D708930B0E}"/>
          </ac:spMkLst>
        </pc:spChg>
        <pc:spChg chg="del">
          <ac:chgData name="Justina Ojom" userId="cbdaed7d-8d45-4372-a16a-f3f8900c2f45" providerId="ADAL" clId="{0504AD2B-63C0-4C60-9F39-84F274FCFAC5}" dt="2023-03-02T17:41:38.677" v="4843" actId="478"/>
          <ac:spMkLst>
            <pc:docMk/>
            <pc:sldMk cId="845081262" sldId="312"/>
            <ac:spMk id="26" creationId="{2FFBB0B5-A68D-45C2-80D8-FECF7CEAF4FF}"/>
          </ac:spMkLst>
        </pc:spChg>
        <pc:spChg chg="del">
          <ac:chgData name="Justina Ojom" userId="cbdaed7d-8d45-4372-a16a-f3f8900c2f45" providerId="ADAL" clId="{0504AD2B-63C0-4C60-9F39-84F274FCFAC5}" dt="2023-03-02T17:41:38.677" v="4843" actId="478"/>
          <ac:spMkLst>
            <pc:docMk/>
            <pc:sldMk cId="845081262" sldId="312"/>
            <ac:spMk id="27" creationId="{2CB672AE-4CC5-4827-8CBE-C55B25E561D8}"/>
          </ac:spMkLst>
        </pc:spChg>
        <pc:spChg chg="del">
          <ac:chgData name="Justina Ojom" userId="cbdaed7d-8d45-4372-a16a-f3f8900c2f45" providerId="ADAL" clId="{0504AD2B-63C0-4C60-9F39-84F274FCFAC5}" dt="2023-03-02T17:41:38.677" v="4843" actId="478"/>
          <ac:spMkLst>
            <pc:docMk/>
            <pc:sldMk cId="845081262" sldId="312"/>
            <ac:spMk id="28" creationId="{D6135AE3-C695-4B50-A70B-0C0EDB7EE820}"/>
          </ac:spMkLst>
        </pc:spChg>
        <pc:graphicFrameChg chg="add del mod">
          <ac:chgData name="Justina Ojom" userId="cbdaed7d-8d45-4372-a16a-f3f8900c2f45" providerId="ADAL" clId="{0504AD2B-63C0-4C60-9F39-84F274FCFAC5}" dt="2023-03-02T19:01:59.305" v="5336" actId="478"/>
          <ac:graphicFrameMkLst>
            <pc:docMk/>
            <pc:sldMk cId="845081262" sldId="312"/>
            <ac:graphicFrameMk id="2" creationId="{3221FD7B-0778-08F1-896D-C63C9D628C0A}"/>
          </ac:graphicFrameMkLst>
        </pc:graphicFrameChg>
        <pc:graphicFrameChg chg="del mod">
          <ac:chgData name="Justina Ojom" userId="cbdaed7d-8d45-4372-a16a-f3f8900c2f45" providerId="ADAL" clId="{0504AD2B-63C0-4C60-9F39-84F274FCFAC5}" dt="2023-03-02T19:03:55.085" v="5344" actId="478"/>
          <ac:graphicFrameMkLst>
            <pc:docMk/>
            <pc:sldMk cId="845081262" sldId="312"/>
            <ac:graphicFrameMk id="3" creationId="{F4789FC6-40E9-1355-60C2-CF421311360C}"/>
          </ac:graphicFrameMkLst>
        </pc:graphicFrameChg>
        <pc:graphicFrameChg chg="add mod modGraphic">
          <ac:chgData name="Justina Ojom" userId="cbdaed7d-8d45-4372-a16a-f3f8900c2f45" providerId="ADAL" clId="{0504AD2B-63C0-4C60-9F39-84F274FCFAC5}" dt="2023-03-03T16:15:23.901" v="9628" actId="2062"/>
          <ac:graphicFrameMkLst>
            <pc:docMk/>
            <pc:sldMk cId="845081262" sldId="312"/>
            <ac:graphicFrameMk id="6" creationId="{753EBAAA-DC98-D3D2-F498-48C282AC640E}"/>
          </ac:graphicFrameMkLst>
        </pc:graphicFrameChg>
        <pc:graphicFrameChg chg="add mod modGraphic">
          <ac:chgData name="Justina Ojom" userId="cbdaed7d-8d45-4372-a16a-f3f8900c2f45" providerId="ADAL" clId="{0504AD2B-63C0-4C60-9F39-84F274FCFAC5}" dt="2023-03-03T16:15:32.448" v="9631" actId="13219"/>
          <ac:graphicFrameMkLst>
            <pc:docMk/>
            <pc:sldMk cId="845081262" sldId="312"/>
            <ac:graphicFrameMk id="7" creationId="{E5463F52-528E-96AA-B233-7FD4A8B9DC24}"/>
          </ac:graphicFrameMkLst>
        </pc:graphicFrameChg>
      </pc:sldChg>
      <pc:sldChg chg="addSp delSp modSp mod modClrScheme delCm chgLayout">
        <pc:chgData name="Justina Ojom" userId="cbdaed7d-8d45-4372-a16a-f3f8900c2f45" providerId="ADAL" clId="{0504AD2B-63C0-4C60-9F39-84F274FCFAC5}" dt="2023-03-03T16:23:21.515" v="9717" actId="2084"/>
        <pc:sldMkLst>
          <pc:docMk/>
          <pc:sldMk cId="1029885493" sldId="314"/>
        </pc:sldMkLst>
        <pc:spChg chg="del">
          <ac:chgData name="Justina Ojom" userId="cbdaed7d-8d45-4372-a16a-f3f8900c2f45" providerId="ADAL" clId="{0504AD2B-63C0-4C60-9F39-84F274FCFAC5}" dt="2023-03-02T18:55:44.185" v="5212" actId="478"/>
          <ac:spMkLst>
            <pc:docMk/>
            <pc:sldMk cId="1029885493" sldId="314"/>
            <ac:spMk id="2" creationId="{00000000-0000-0000-0000-000000000000}"/>
          </ac:spMkLst>
        </pc:spChg>
        <pc:spChg chg="add mod">
          <ac:chgData name="Justina Ojom" userId="cbdaed7d-8d45-4372-a16a-f3f8900c2f45" providerId="ADAL" clId="{0504AD2B-63C0-4C60-9F39-84F274FCFAC5}" dt="2023-03-03T16:00:47.911" v="9462"/>
          <ac:spMkLst>
            <pc:docMk/>
            <pc:sldMk cId="1029885493" sldId="314"/>
            <ac:spMk id="2" creationId="{D9B91D9A-126A-56BB-776A-F14EA651185A}"/>
          </ac:spMkLst>
        </pc:spChg>
        <pc:spChg chg="add mod">
          <ac:chgData name="Justina Ojom" userId="cbdaed7d-8d45-4372-a16a-f3f8900c2f45" providerId="ADAL" clId="{0504AD2B-63C0-4C60-9F39-84F274FCFAC5}" dt="2023-03-03T16:00:47.911" v="9462"/>
          <ac:spMkLst>
            <pc:docMk/>
            <pc:sldMk cId="1029885493" sldId="314"/>
            <ac:spMk id="4" creationId="{48A7BF7A-E3C4-B90E-6E27-CF487D04BA5D}"/>
          </ac:spMkLst>
        </pc:spChg>
        <pc:spChg chg="del">
          <ac:chgData name="Justina Ojom" userId="cbdaed7d-8d45-4372-a16a-f3f8900c2f45" providerId="ADAL" clId="{0504AD2B-63C0-4C60-9F39-84F274FCFAC5}" dt="2023-03-02T17:41:55.559" v="4850" actId="478"/>
          <ac:spMkLst>
            <pc:docMk/>
            <pc:sldMk cId="1029885493" sldId="314"/>
            <ac:spMk id="4" creationId="{821FC328-92A6-B5B4-4943-8CFA2941FB4D}"/>
          </ac:spMkLst>
        </pc:spChg>
        <pc:spChg chg="add mod">
          <ac:chgData name="Justina Ojom" userId="cbdaed7d-8d45-4372-a16a-f3f8900c2f45" providerId="ADAL" clId="{0504AD2B-63C0-4C60-9F39-84F274FCFAC5}" dt="2023-03-03T16:00:47.911" v="9462"/>
          <ac:spMkLst>
            <pc:docMk/>
            <pc:sldMk cId="1029885493" sldId="314"/>
            <ac:spMk id="5" creationId="{01E14F32-1D46-C0D8-75DA-C4D14EB6B55C}"/>
          </ac:spMkLst>
        </pc:spChg>
        <pc:spChg chg="add mod">
          <ac:chgData name="Justina Ojom" userId="cbdaed7d-8d45-4372-a16a-f3f8900c2f45" providerId="ADAL" clId="{0504AD2B-63C0-4C60-9F39-84F274FCFAC5}" dt="2023-03-03T16:00:47.911" v="9462"/>
          <ac:spMkLst>
            <pc:docMk/>
            <pc:sldMk cId="1029885493" sldId="314"/>
            <ac:spMk id="6" creationId="{A32D1435-90CF-7EE7-CD48-1800C047C90F}"/>
          </ac:spMkLst>
        </pc:spChg>
        <pc:spChg chg="add mod">
          <ac:chgData name="Justina Ojom" userId="cbdaed7d-8d45-4372-a16a-f3f8900c2f45" providerId="ADAL" clId="{0504AD2B-63C0-4C60-9F39-84F274FCFAC5}" dt="2023-03-03T16:00:47.911" v="9462"/>
          <ac:spMkLst>
            <pc:docMk/>
            <pc:sldMk cId="1029885493" sldId="314"/>
            <ac:spMk id="7" creationId="{0B6F66AA-1945-F19F-64F7-267BF38F79C8}"/>
          </ac:spMkLst>
        </pc:spChg>
        <pc:spChg chg="add mod">
          <ac:chgData name="Justina Ojom" userId="cbdaed7d-8d45-4372-a16a-f3f8900c2f45" providerId="ADAL" clId="{0504AD2B-63C0-4C60-9F39-84F274FCFAC5}" dt="2023-03-03T16:00:47.911" v="9462"/>
          <ac:spMkLst>
            <pc:docMk/>
            <pc:sldMk cId="1029885493" sldId="314"/>
            <ac:spMk id="8" creationId="{A15EAFD2-697A-6F15-00F6-A3026AC5751B}"/>
          </ac:spMkLst>
        </pc:spChg>
        <pc:spChg chg="add mod">
          <ac:chgData name="Justina Ojom" userId="cbdaed7d-8d45-4372-a16a-f3f8900c2f45" providerId="ADAL" clId="{0504AD2B-63C0-4C60-9F39-84F274FCFAC5}" dt="2023-03-03T16:00:47.911" v="9462"/>
          <ac:spMkLst>
            <pc:docMk/>
            <pc:sldMk cId="1029885493" sldId="314"/>
            <ac:spMk id="9" creationId="{A9BB3979-2D44-FD1D-2941-81E29DF1E36C}"/>
          </ac:spMkLst>
        </pc:spChg>
        <pc:spChg chg="del">
          <ac:chgData name="Justina Ojom" userId="cbdaed7d-8d45-4372-a16a-f3f8900c2f45" providerId="ADAL" clId="{0504AD2B-63C0-4C60-9F39-84F274FCFAC5}" dt="2023-03-02T17:41:55.559" v="4850" actId="478"/>
          <ac:spMkLst>
            <pc:docMk/>
            <pc:sldMk cId="1029885493" sldId="314"/>
            <ac:spMk id="19" creationId="{A7B88436-7157-4CCB-AB2A-6823B75ABE1B}"/>
          </ac:spMkLst>
        </pc:spChg>
        <pc:spChg chg="del">
          <ac:chgData name="Justina Ojom" userId="cbdaed7d-8d45-4372-a16a-f3f8900c2f45" providerId="ADAL" clId="{0504AD2B-63C0-4C60-9F39-84F274FCFAC5}" dt="2023-03-02T17:41:55.559" v="4850" actId="478"/>
          <ac:spMkLst>
            <pc:docMk/>
            <pc:sldMk cId="1029885493" sldId="314"/>
            <ac:spMk id="20" creationId="{0E5939E7-29BD-40EF-9F98-17BE32987ACD}"/>
          </ac:spMkLst>
        </pc:spChg>
        <pc:spChg chg="del">
          <ac:chgData name="Justina Ojom" userId="cbdaed7d-8d45-4372-a16a-f3f8900c2f45" providerId="ADAL" clId="{0504AD2B-63C0-4C60-9F39-84F274FCFAC5}" dt="2023-03-02T17:41:55.559" v="4850" actId="478"/>
          <ac:spMkLst>
            <pc:docMk/>
            <pc:sldMk cId="1029885493" sldId="314"/>
            <ac:spMk id="21" creationId="{A6467638-33F5-45FF-8613-769D9990BDC9}"/>
          </ac:spMkLst>
        </pc:spChg>
        <pc:spChg chg="del">
          <ac:chgData name="Justina Ojom" userId="cbdaed7d-8d45-4372-a16a-f3f8900c2f45" providerId="ADAL" clId="{0504AD2B-63C0-4C60-9F39-84F274FCFAC5}" dt="2023-03-02T17:41:55.559" v="4850" actId="478"/>
          <ac:spMkLst>
            <pc:docMk/>
            <pc:sldMk cId="1029885493" sldId="314"/>
            <ac:spMk id="22" creationId="{B9577200-A421-47CC-80F6-92BA334EE959}"/>
          </ac:spMkLst>
        </pc:spChg>
        <pc:spChg chg="del">
          <ac:chgData name="Justina Ojom" userId="cbdaed7d-8d45-4372-a16a-f3f8900c2f45" providerId="ADAL" clId="{0504AD2B-63C0-4C60-9F39-84F274FCFAC5}" dt="2023-03-02T17:41:55.559" v="4850" actId="478"/>
          <ac:spMkLst>
            <pc:docMk/>
            <pc:sldMk cId="1029885493" sldId="314"/>
            <ac:spMk id="24" creationId="{3808BCEA-24A2-4CD6-A82D-6FFFD057595E}"/>
          </ac:spMkLst>
        </pc:spChg>
        <pc:spChg chg="del">
          <ac:chgData name="Justina Ojom" userId="cbdaed7d-8d45-4372-a16a-f3f8900c2f45" providerId="ADAL" clId="{0504AD2B-63C0-4C60-9F39-84F274FCFAC5}" dt="2023-03-02T17:41:55.559" v="4850" actId="478"/>
          <ac:spMkLst>
            <pc:docMk/>
            <pc:sldMk cId="1029885493" sldId="314"/>
            <ac:spMk id="25" creationId="{9AEAA112-BC53-45C2-8BD5-41D708930B0E}"/>
          </ac:spMkLst>
        </pc:spChg>
        <pc:spChg chg="del">
          <ac:chgData name="Justina Ojom" userId="cbdaed7d-8d45-4372-a16a-f3f8900c2f45" providerId="ADAL" clId="{0504AD2B-63C0-4C60-9F39-84F274FCFAC5}" dt="2023-03-02T17:41:55.559" v="4850" actId="478"/>
          <ac:spMkLst>
            <pc:docMk/>
            <pc:sldMk cId="1029885493" sldId="314"/>
            <ac:spMk id="26" creationId="{2FFBB0B5-A68D-45C2-80D8-FECF7CEAF4FF}"/>
          </ac:spMkLst>
        </pc:spChg>
        <pc:spChg chg="del">
          <ac:chgData name="Justina Ojom" userId="cbdaed7d-8d45-4372-a16a-f3f8900c2f45" providerId="ADAL" clId="{0504AD2B-63C0-4C60-9F39-84F274FCFAC5}" dt="2023-03-02T17:41:55.559" v="4850" actId="478"/>
          <ac:spMkLst>
            <pc:docMk/>
            <pc:sldMk cId="1029885493" sldId="314"/>
            <ac:spMk id="27" creationId="{2CB672AE-4CC5-4827-8CBE-C55B25E561D8}"/>
          </ac:spMkLst>
        </pc:spChg>
        <pc:spChg chg="del">
          <ac:chgData name="Justina Ojom" userId="cbdaed7d-8d45-4372-a16a-f3f8900c2f45" providerId="ADAL" clId="{0504AD2B-63C0-4C60-9F39-84F274FCFAC5}" dt="2023-03-02T17:41:55.559" v="4850" actId="478"/>
          <ac:spMkLst>
            <pc:docMk/>
            <pc:sldMk cId="1029885493" sldId="314"/>
            <ac:spMk id="28" creationId="{D6135AE3-C695-4B50-A70B-0C0EDB7EE820}"/>
          </ac:spMkLst>
        </pc:spChg>
        <pc:spChg chg="mod">
          <ac:chgData name="Justina Ojom" userId="cbdaed7d-8d45-4372-a16a-f3f8900c2f45" providerId="ADAL" clId="{0504AD2B-63C0-4C60-9F39-84F274FCFAC5}" dt="2023-03-02T19:32:37.862" v="5684" actId="207"/>
          <ac:spMkLst>
            <pc:docMk/>
            <pc:sldMk cId="1029885493" sldId="314"/>
            <ac:spMk id="39" creationId="{623FAC9D-9DAF-4ED8-B69D-AB02CAF986FD}"/>
          </ac:spMkLst>
        </pc:spChg>
        <pc:graphicFrameChg chg="mod modGraphic">
          <ac:chgData name="Justina Ojom" userId="cbdaed7d-8d45-4372-a16a-f3f8900c2f45" providerId="ADAL" clId="{0504AD2B-63C0-4C60-9F39-84F274FCFAC5}" dt="2023-03-03T16:23:21.515" v="9717" actId="2084"/>
          <ac:graphicFrameMkLst>
            <pc:docMk/>
            <pc:sldMk cId="1029885493" sldId="314"/>
            <ac:graphicFrameMk id="3" creationId="{91B78099-5FF4-C549-0E58-18BC6D712C7A}"/>
          </ac:graphicFrameMkLst>
        </pc:graphicFrameChg>
        <pc:extLst>
          <p:ext xmlns:p="http://schemas.openxmlformats.org/presentationml/2006/main" uri="{D6D511B9-2390-475A-947B-AFAB55BFBCF1}">
            <pc226:cmChg xmlns:pc226="http://schemas.microsoft.com/office/powerpoint/2022/06/main/command" chg="del">
              <pc226:chgData name="Justina Ojom" userId="cbdaed7d-8d45-4372-a16a-f3f8900c2f45" providerId="ADAL" clId="{0504AD2B-63C0-4C60-9F39-84F274FCFAC5}" dt="2023-03-02T18:55:46.523" v="5213"/>
              <pc2:cmMkLst xmlns:pc2="http://schemas.microsoft.com/office/powerpoint/2019/9/main/command">
                <pc:docMk/>
                <pc:sldMk cId="1029885493" sldId="314"/>
                <pc2:cmMk id="{1F57D128-9787-4FED-BFB9-BBA4E5C5B346}"/>
              </pc2:cmMkLst>
            </pc226:cmChg>
          </p:ext>
        </pc:extLst>
      </pc:sldChg>
      <pc:sldChg chg="addSp delSp modSp mod modClrScheme chgLayout">
        <pc:chgData name="Justina Ojom" userId="cbdaed7d-8d45-4372-a16a-f3f8900c2f45" providerId="ADAL" clId="{0504AD2B-63C0-4C60-9F39-84F274FCFAC5}" dt="2023-03-03T16:00:56.739" v="9466" actId="207"/>
        <pc:sldMkLst>
          <pc:docMk/>
          <pc:sldMk cId="1191413307" sldId="315"/>
        </pc:sldMkLst>
        <pc:spChg chg="del mod">
          <ac:chgData name="Justina Ojom" userId="cbdaed7d-8d45-4372-a16a-f3f8900c2f45" providerId="ADAL" clId="{0504AD2B-63C0-4C60-9F39-84F274FCFAC5}" dt="2023-03-02T18:56:29.721" v="5227" actId="478"/>
          <ac:spMkLst>
            <pc:docMk/>
            <pc:sldMk cId="1191413307" sldId="315"/>
            <ac:spMk id="2" creationId="{00000000-0000-0000-0000-000000000000}"/>
          </ac:spMkLst>
        </pc:spChg>
        <pc:spChg chg="add mod topLvl">
          <ac:chgData name="Justina Ojom" userId="cbdaed7d-8d45-4372-a16a-f3f8900c2f45" providerId="ADAL" clId="{0504AD2B-63C0-4C60-9F39-84F274FCFAC5}" dt="2023-03-03T11:43:50.979" v="7506" actId="165"/>
          <ac:spMkLst>
            <pc:docMk/>
            <pc:sldMk cId="1191413307" sldId="315"/>
            <ac:spMk id="2" creationId="{97AC0CD8-B074-3194-71FC-32006B55892B}"/>
          </ac:spMkLst>
        </pc:spChg>
        <pc:spChg chg="del mod">
          <ac:chgData name="Justina Ojom" userId="cbdaed7d-8d45-4372-a16a-f3f8900c2f45" providerId="ADAL" clId="{0504AD2B-63C0-4C60-9F39-84F274FCFAC5}" dt="2023-03-03T08:30:00.358" v="5766" actId="478"/>
          <ac:spMkLst>
            <pc:docMk/>
            <pc:sldMk cId="1191413307" sldId="315"/>
            <ac:spMk id="3" creationId="{2B5F63F2-27FA-4E16-489C-815D6F971883}"/>
          </ac:spMkLst>
        </pc:spChg>
        <pc:spChg chg="add mod">
          <ac:chgData name="Justina Ojom" userId="cbdaed7d-8d45-4372-a16a-f3f8900c2f45" providerId="ADAL" clId="{0504AD2B-63C0-4C60-9F39-84F274FCFAC5}" dt="2023-03-03T16:00:54.011" v="9465"/>
          <ac:spMkLst>
            <pc:docMk/>
            <pc:sldMk cId="1191413307" sldId="315"/>
            <ac:spMk id="3" creationId="{F0338FDE-63A3-2AFC-5886-E6BA40FC697B}"/>
          </ac:spMkLst>
        </pc:spChg>
        <pc:spChg chg="add mod topLvl">
          <ac:chgData name="Justina Ojom" userId="cbdaed7d-8d45-4372-a16a-f3f8900c2f45" providerId="ADAL" clId="{0504AD2B-63C0-4C60-9F39-84F274FCFAC5}" dt="2023-03-03T11:43:50.979" v="7506" actId="165"/>
          <ac:spMkLst>
            <pc:docMk/>
            <pc:sldMk cId="1191413307" sldId="315"/>
            <ac:spMk id="4" creationId="{A7F30FF5-16E3-AA80-897A-B275EF866F56}"/>
          </ac:spMkLst>
        </pc:spChg>
        <pc:spChg chg="del">
          <ac:chgData name="Justina Ojom" userId="cbdaed7d-8d45-4372-a16a-f3f8900c2f45" providerId="ADAL" clId="{0504AD2B-63C0-4C60-9F39-84F274FCFAC5}" dt="2023-03-02T17:42:00.380" v="4852" actId="478"/>
          <ac:spMkLst>
            <pc:docMk/>
            <pc:sldMk cId="1191413307" sldId="315"/>
            <ac:spMk id="4" creationId="{B0947920-451C-C303-473A-680928C339AD}"/>
          </ac:spMkLst>
        </pc:spChg>
        <pc:spChg chg="add mod">
          <ac:chgData name="Justina Ojom" userId="cbdaed7d-8d45-4372-a16a-f3f8900c2f45" providerId="ADAL" clId="{0504AD2B-63C0-4C60-9F39-84F274FCFAC5}" dt="2023-03-03T08:56:58.996" v="5975" actId="1076"/>
          <ac:spMkLst>
            <pc:docMk/>
            <pc:sldMk cId="1191413307" sldId="315"/>
            <ac:spMk id="5" creationId="{FED88381-03BE-AF1E-05E0-3BFE9AD1C85B}"/>
          </ac:spMkLst>
        </pc:spChg>
        <pc:spChg chg="add mod topLvl">
          <ac:chgData name="Justina Ojom" userId="cbdaed7d-8d45-4372-a16a-f3f8900c2f45" providerId="ADAL" clId="{0504AD2B-63C0-4C60-9F39-84F274FCFAC5}" dt="2023-03-03T11:43:50.979" v="7506" actId="165"/>
          <ac:spMkLst>
            <pc:docMk/>
            <pc:sldMk cId="1191413307" sldId="315"/>
            <ac:spMk id="6" creationId="{F926D980-8AF7-1BD4-19EF-0917A5F98F78}"/>
          </ac:spMkLst>
        </pc:spChg>
        <pc:spChg chg="add mod topLvl">
          <ac:chgData name="Justina Ojom" userId="cbdaed7d-8d45-4372-a16a-f3f8900c2f45" providerId="ADAL" clId="{0504AD2B-63C0-4C60-9F39-84F274FCFAC5}" dt="2023-03-03T11:43:50.979" v="7506" actId="165"/>
          <ac:spMkLst>
            <pc:docMk/>
            <pc:sldMk cId="1191413307" sldId="315"/>
            <ac:spMk id="7" creationId="{BC8B0D97-7937-16DC-5E5A-3064F95E4979}"/>
          </ac:spMkLst>
        </pc:spChg>
        <pc:spChg chg="add mod topLvl">
          <ac:chgData name="Justina Ojom" userId="cbdaed7d-8d45-4372-a16a-f3f8900c2f45" providerId="ADAL" clId="{0504AD2B-63C0-4C60-9F39-84F274FCFAC5}" dt="2023-03-03T11:43:50.979" v="7506" actId="165"/>
          <ac:spMkLst>
            <pc:docMk/>
            <pc:sldMk cId="1191413307" sldId="315"/>
            <ac:spMk id="8" creationId="{8CD20374-D0A3-36AA-9C23-8D7A7BE2697B}"/>
          </ac:spMkLst>
        </pc:spChg>
        <pc:spChg chg="add mod topLvl">
          <ac:chgData name="Justina Ojom" userId="cbdaed7d-8d45-4372-a16a-f3f8900c2f45" providerId="ADAL" clId="{0504AD2B-63C0-4C60-9F39-84F274FCFAC5}" dt="2023-03-03T11:43:50.979" v="7506" actId="165"/>
          <ac:spMkLst>
            <pc:docMk/>
            <pc:sldMk cId="1191413307" sldId="315"/>
            <ac:spMk id="9" creationId="{92250B1B-19E8-0380-4F8B-6D6F390C197E}"/>
          </ac:spMkLst>
        </pc:spChg>
        <pc:spChg chg="add mod topLvl">
          <ac:chgData name="Justina Ojom" userId="cbdaed7d-8d45-4372-a16a-f3f8900c2f45" providerId="ADAL" clId="{0504AD2B-63C0-4C60-9F39-84F274FCFAC5}" dt="2023-03-03T11:43:50.979" v="7506" actId="165"/>
          <ac:spMkLst>
            <pc:docMk/>
            <pc:sldMk cId="1191413307" sldId="315"/>
            <ac:spMk id="10" creationId="{2FAC63EB-71D9-9F3F-E9AC-C9721ACEDEA5}"/>
          </ac:spMkLst>
        </pc:spChg>
        <pc:spChg chg="add mod topLvl">
          <ac:chgData name="Justina Ojom" userId="cbdaed7d-8d45-4372-a16a-f3f8900c2f45" providerId="ADAL" clId="{0504AD2B-63C0-4C60-9F39-84F274FCFAC5}" dt="2023-03-03T11:43:50.979" v="7506" actId="165"/>
          <ac:spMkLst>
            <pc:docMk/>
            <pc:sldMk cId="1191413307" sldId="315"/>
            <ac:spMk id="11" creationId="{26E0FF56-CF53-18F2-CEE5-BDB9345E0E15}"/>
          </ac:spMkLst>
        </pc:spChg>
        <pc:spChg chg="add mod topLvl">
          <ac:chgData name="Justina Ojom" userId="cbdaed7d-8d45-4372-a16a-f3f8900c2f45" providerId="ADAL" clId="{0504AD2B-63C0-4C60-9F39-84F274FCFAC5}" dt="2023-03-03T11:43:50.979" v="7506" actId="165"/>
          <ac:spMkLst>
            <pc:docMk/>
            <pc:sldMk cId="1191413307" sldId="315"/>
            <ac:spMk id="12" creationId="{4DAB003F-AD0E-36DA-77C2-3EA9C7668CEB}"/>
          </ac:spMkLst>
        </pc:spChg>
        <pc:spChg chg="add mod">
          <ac:chgData name="Justina Ojom" userId="cbdaed7d-8d45-4372-a16a-f3f8900c2f45" providerId="ADAL" clId="{0504AD2B-63C0-4C60-9F39-84F274FCFAC5}" dt="2023-03-03T16:00:54.011" v="9465"/>
          <ac:spMkLst>
            <pc:docMk/>
            <pc:sldMk cId="1191413307" sldId="315"/>
            <ac:spMk id="13" creationId="{26E75331-DE0F-53D4-203B-20B25664CA63}"/>
          </ac:spMkLst>
        </pc:spChg>
        <pc:spChg chg="del">
          <ac:chgData name="Justina Ojom" userId="cbdaed7d-8d45-4372-a16a-f3f8900c2f45" providerId="ADAL" clId="{0504AD2B-63C0-4C60-9F39-84F274FCFAC5}" dt="2023-03-03T08:25:44.850" v="5707" actId="478"/>
          <ac:spMkLst>
            <pc:docMk/>
            <pc:sldMk cId="1191413307" sldId="315"/>
            <ac:spMk id="13" creationId="{EE8A3282-0B64-4AF5-AC8B-506F6CD89F03}"/>
          </ac:spMkLst>
        </pc:spChg>
        <pc:spChg chg="add mod topLvl">
          <ac:chgData name="Justina Ojom" userId="cbdaed7d-8d45-4372-a16a-f3f8900c2f45" providerId="ADAL" clId="{0504AD2B-63C0-4C60-9F39-84F274FCFAC5}" dt="2023-03-03T11:43:50.979" v="7506" actId="165"/>
          <ac:spMkLst>
            <pc:docMk/>
            <pc:sldMk cId="1191413307" sldId="315"/>
            <ac:spMk id="14" creationId="{3569941C-5AE5-DC0D-0A6C-FA7B30D7CFA7}"/>
          </ac:spMkLst>
        </pc:spChg>
        <pc:spChg chg="add mod">
          <ac:chgData name="Justina Ojom" userId="cbdaed7d-8d45-4372-a16a-f3f8900c2f45" providerId="ADAL" clId="{0504AD2B-63C0-4C60-9F39-84F274FCFAC5}" dt="2023-03-03T11:43:46.153" v="7505" actId="208"/>
          <ac:spMkLst>
            <pc:docMk/>
            <pc:sldMk cId="1191413307" sldId="315"/>
            <ac:spMk id="15" creationId="{ED0AFE88-72D1-3ACF-78F2-08B2B221B806}"/>
          </ac:spMkLst>
        </pc:spChg>
        <pc:spChg chg="add mod">
          <ac:chgData name="Justina Ojom" userId="cbdaed7d-8d45-4372-a16a-f3f8900c2f45" providerId="ADAL" clId="{0504AD2B-63C0-4C60-9F39-84F274FCFAC5}" dt="2023-03-03T16:00:54.011" v="9465"/>
          <ac:spMkLst>
            <pc:docMk/>
            <pc:sldMk cId="1191413307" sldId="315"/>
            <ac:spMk id="16" creationId="{2E3D0AF4-C412-96C5-E8AB-A690BC339F4C}"/>
          </ac:spMkLst>
        </pc:spChg>
        <pc:spChg chg="add mod">
          <ac:chgData name="Justina Ojom" userId="cbdaed7d-8d45-4372-a16a-f3f8900c2f45" providerId="ADAL" clId="{0504AD2B-63C0-4C60-9F39-84F274FCFAC5}" dt="2023-03-03T16:00:54.011" v="9465"/>
          <ac:spMkLst>
            <pc:docMk/>
            <pc:sldMk cId="1191413307" sldId="315"/>
            <ac:spMk id="18" creationId="{328B2791-5A1C-D61A-8EAF-7F085C0B298F}"/>
          </ac:spMkLst>
        </pc:spChg>
        <pc:spChg chg="add mod">
          <ac:chgData name="Justina Ojom" userId="cbdaed7d-8d45-4372-a16a-f3f8900c2f45" providerId="ADAL" clId="{0504AD2B-63C0-4C60-9F39-84F274FCFAC5}" dt="2023-03-03T16:00:54.011" v="9465"/>
          <ac:spMkLst>
            <pc:docMk/>
            <pc:sldMk cId="1191413307" sldId="315"/>
            <ac:spMk id="19" creationId="{8FC587C6-5C56-8354-7989-936675961B54}"/>
          </ac:spMkLst>
        </pc:spChg>
        <pc:spChg chg="del">
          <ac:chgData name="Justina Ojom" userId="cbdaed7d-8d45-4372-a16a-f3f8900c2f45" providerId="ADAL" clId="{0504AD2B-63C0-4C60-9F39-84F274FCFAC5}" dt="2023-03-02T17:42:00.380" v="4852" actId="478"/>
          <ac:spMkLst>
            <pc:docMk/>
            <pc:sldMk cId="1191413307" sldId="315"/>
            <ac:spMk id="19" creationId="{A7B88436-7157-4CCB-AB2A-6823B75ABE1B}"/>
          </ac:spMkLst>
        </pc:spChg>
        <pc:spChg chg="del">
          <ac:chgData name="Justina Ojom" userId="cbdaed7d-8d45-4372-a16a-f3f8900c2f45" providerId="ADAL" clId="{0504AD2B-63C0-4C60-9F39-84F274FCFAC5}" dt="2023-03-02T17:42:00.380" v="4852" actId="478"/>
          <ac:spMkLst>
            <pc:docMk/>
            <pc:sldMk cId="1191413307" sldId="315"/>
            <ac:spMk id="20" creationId="{0E5939E7-29BD-40EF-9F98-17BE32987ACD}"/>
          </ac:spMkLst>
        </pc:spChg>
        <pc:spChg chg="add mod">
          <ac:chgData name="Justina Ojom" userId="cbdaed7d-8d45-4372-a16a-f3f8900c2f45" providerId="ADAL" clId="{0504AD2B-63C0-4C60-9F39-84F274FCFAC5}" dt="2023-03-03T16:00:54.011" v="9465"/>
          <ac:spMkLst>
            <pc:docMk/>
            <pc:sldMk cId="1191413307" sldId="315"/>
            <ac:spMk id="20" creationId="{2C4C7064-1249-CDA0-CBDD-42B9D16E1F48}"/>
          </ac:spMkLst>
        </pc:spChg>
        <pc:spChg chg="del">
          <ac:chgData name="Justina Ojom" userId="cbdaed7d-8d45-4372-a16a-f3f8900c2f45" providerId="ADAL" clId="{0504AD2B-63C0-4C60-9F39-84F274FCFAC5}" dt="2023-03-02T17:42:00.380" v="4852" actId="478"/>
          <ac:spMkLst>
            <pc:docMk/>
            <pc:sldMk cId="1191413307" sldId="315"/>
            <ac:spMk id="21" creationId="{A6467638-33F5-45FF-8613-769D9990BDC9}"/>
          </ac:spMkLst>
        </pc:spChg>
        <pc:spChg chg="del">
          <ac:chgData name="Justina Ojom" userId="cbdaed7d-8d45-4372-a16a-f3f8900c2f45" providerId="ADAL" clId="{0504AD2B-63C0-4C60-9F39-84F274FCFAC5}" dt="2023-03-02T17:42:00.380" v="4852" actId="478"/>
          <ac:spMkLst>
            <pc:docMk/>
            <pc:sldMk cId="1191413307" sldId="315"/>
            <ac:spMk id="22" creationId="{B9577200-A421-47CC-80F6-92BA334EE959}"/>
          </ac:spMkLst>
        </pc:spChg>
        <pc:spChg chg="add mod">
          <ac:chgData name="Justina Ojom" userId="cbdaed7d-8d45-4372-a16a-f3f8900c2f45" providerId="ADAL" clId="{0504AD2B-63C0-4C60-9F39-84F274FCFAC5}" dt="2023-03-03T16:00:56.739" v="9466" actId="207"/>
          <ac:spMkLst>
            <pc:docMk/>
            <pc:sldMk cId="1191413307" sldId="315"/>
            <ac:spMk id="22" creationId="{D5CD17F7-9F60-F2E0-C25A-E3B1F59D19B3}"/>
          </ac:spMkLst>
        </pc:spChg>
        <pc:spChg chg="del">
          <ac:chgData name="Justina Ojom" userId="cbdaed7d-8d45-4372-a16a-f3f8900c2f45" providerId="ADAL" clId="{0504AD2B-63C0-4C60-9F39-84F274FCFAC5}" dt="2023-03-02T17:42:00.380" v="4852" actId="478"/>
          <ac:spMkLst>
            <pc:docMk/>
            <pc:sldMk cId="1191413307" sldId="315"/>
            <ac:spMk id="24" creationId="{3808BCEA-24A2-4CD6-A82D-6FFFD057595E}"/>
          </ac:spMkLst>
        </pc:spChg>
        <pc:spChg chg="del">
          <ac:chgData name="Justina Ojom" userId="cbdaed7d-8d45-4372-a16a-f3f8900c2f45" providerId="ADAL" clId="{0504AD2B-63C0-4C60-9F39-84F274FCFAC5}" dt="2023-03-02T17:42:00.380" v="4852" actId="478"/>
          <ac:spMkLst>
            <pc:docMk/>
            <pc:sldMk cId="1191413307" sldId="315"/>
            <ac:spMk id="25" creationId="{9AEAA112-BC53-45C2-8BD5-41D708930B0E}"/>
          </ac:spMkLst>
        </pc:spChg>
        <pc:spChg chg="del">
          <ac:chgData name="Justina Ojom" userId="cbdaed7d-8d45-4372-a16a-f3f8900c2f45" providerId="ADAL" clId="{0504AD2B-63C0-4C60-9F39-84F274FCFAC5}" dt="2023-03-02T17:42:00.380" v="4852" actId="478"/>
          <ac:spMkLst>
            <pc:docMk/>
            <pc:sldMk cId="1191413307" sldId="315"/>
            <ac:spMk id="26" creationId="{2FFBB0B5-A68D-45C2-80D8-FECF7CEAF4FF}"/>
          </ac:spMkLst>
        </pc:spChg>
        <pc:spChg chg="del">
          <ac:chgData name="Justina Ojom" userId="cbdaed7d-8d45-4372-a16a-f3f8900c2f45" providerId="ADAL" clId="{0504AD2B-63C0-4C60-9F39-84F274FCFAC5}" dt="2023-03-02T17:42:00.380" v="4852" actId="478"/>
          <ac:spMkLst>
            <pc:docMk/>
            <pc:sldMk cId="1191413307" sldId="315"/>
            <ac:spMk id="27" creationId="{2CB672AE-4CC5-4827-8CBE-C55B25E561D8}"/>
          </ac:spMkLst>
        </pc:spChg>
        <pc:spChg chg="del">
          <ac:chgData name="Justina Ojom" userId="cbdaed7d-8d45-4372-a16a-f3f8900c2f45" providerId="ADAL" clId="{0504AD2B-63C0-4C60-9F39-84F274FCFAC5}" dt="2023-03-02T17:42:00.380" v="4852" actId="478"/>
          <ac:spMkLst>
            <pc:docMk/>
            <pc:sldMk cId="1191413307" sldId="315"/>
            <ac:spMk id="28" creationId="{D6135AE3-C695-4B50-A70B-0C0EDB7EE820}"/>
          </ac:spMkLst>
        </pc:spChg>
        <pc:spChg chg="add del mod">
          <ac:chgData name="Justina Ojom" userId="cbdaed7d-8d45-4372-a16a-f3f8900c2f45" providerId="ADAL" clId="{0504AD2B-63C0-4C60-9F39-84F274FCFAC5}" dt="2023-03-03T08:56:27.582" v="5968" actId="478"/>
          <ac:spMkLst>
            <pc:docMk/>
            <pc:sldMk cId="1191413307" sldId="315"/>
            <ac:spMk id="110" creationId="{EE77AAEB-1D3D-D4F8-C37B-CE1A532BE17B}"/>
          </ac:spMkLst>
        </pc:spChg>
        <pc:spChg chg="add del mod">
          <ac:chgData name="Justina Ojom" userId="cbdaed7d-8d45-4372-a16a-f3f8900c2f45" providerId="ADAL" clId="{0504AD2B-63C0-4C60-9F39-84F274FCFAC5}" dt="2023-03-03T08:56:27.582" v="5968" actId="478"/>
          <ac:spMkLst>
            <pc:docMk/>
            <pc:sldMk cId="1191413307" sldId="315"/>
            <ac:spMk id="111" creationId="{A583C1D4-7E09-FB95-431A-4CF39154FCA7}"/>
          </ac:spMkLst>
        </pc:spChg>
        <pc:spChg chg="add del mod">
          <ac:chgData name="Justina Ojom" userId="cbdaed7d-8d45-4372-a16a-f3f8900c2f45" providerId="ADAL" clId="{0504AD2B-63C0-4C60-9F39-84F274FCFAC5}" dt="2023-03-03T08:56:27.582" v="5968" actId="478"/>
          <ac:spMkLst>
            <pc:docMk/>
            <pc:sldMk cId="1191413307" sldId="315"/>
            <ac:spMk id="112" creationId="{7F1E2941-FAB8-0ECC-2D2B-E4A409F87F31}"/>
          </ac:spMkLst>
        </pc:spChg>
        <pc:spChg chg="add del mod">
          <ac:chgData name="Justina Ojom" userId="cbdaed7d-8d45-4372-a16a-f3f8900c2f45" providerId="ADAL" clId="{0504AD2B-63C0-4C60-9F39-84F274FCFAC5}" dt="2023-03-03T08:56:27.582" v="5968" actId="478"/>
          <ac:spMkLst>
            <pc:docMk/>
            <pc:sldMk cId="1191413307" sldId="315"/>
            <ac:spMk id="113" creationId="{776A74D0-6C79-8824-7619-91F90F573660}"/>
          </ac:spMkLst>
        </pc:spChg>
        <pc:spChg chg="add mod">
          <ac:chgData name="Justina Ojom" userId="cbdaed7d-8d45-4372-a16a-f3f8900c2f45" providerId="ADAL" clId="{0504AD2B-63C0-4C60-9F39-84F274FCFAC5}" dt="2023-03-03T08:55:45.329" v="5959" actId="1076"/>
          <ac:spMkLst>
            <pc:docMk/>
            <pc:sldMk cId="1191413307" sldId="315"/>
            <ac:spMk id="114" creationId="{2F492E45-AAA9-A946-AD0C-4893767DD7FF}"/>
          </ac:spMkLst>
        </pc:spChg>
        <pc:spChg chg="add mod topLvl">
          <ac:chgData name="Justina Ojom" userId="cbdaed7d-8d45-4372-a16a-f3f8900c2f45" providerId="ADAL" clId="{0504AD2B-63C0-4C60-9F39-84F274FCFAC5}" dt="2023-03-03T11:43:57.428" v="7507" actId="2085"/>
          <ac:spMkLst>
            <pc:docMk/>
            <pc:sldMk cId="1191413307" sldId="315"/>
            <ac:spMk id="115" creationId="{0FD84E23-1037-0EEC-5C03-7D89B9821B1C}"/>
          </ac:spMkLst>
        </pc:spChg>
        <pc:spChg chg="add mod topLvl">
          <ac:chgData name="Justina Ojom" userId="cbdaed7d-8d45-4372-a16a-f3f8900c2f45" providerId="ADAL" clId="{0504AD2B-63C0-4C60-9F39-84F274FCFAC5}" dt="2023-03-03T11:43:57.428" v="7507" actId="2085"/>
          <ac:spMkLst>
            <pc:docMk/>
            <pc:sldMk cId="1191413307" sldId="315"/>
            <ac:spMk id="116" creationId="{42B25328-17FE-D7A4-5293-183733866977}"/>
          </ac:spMkLst>
        </pc:spChg>
        <pc:spChg chg="add mod topLvl">
          <ac:chgData name="Justina Ojom" userId="cbdaed7d-8d45-4372-a16a-f3f8900c2f45" providerId="ADAL" clId="{0504AD2B-63C0-4C60-9F39-84F274FCFAC5}" dt="2023-03-03T11:43:57.428" v="7507" actId="2085"/>
          <ac:spMkLst>
            <pc:docMk/>
            <pc:sldMk cId="1191413307" sldId="315"/>
            <ac:spMk id="117" creationId="{301D7C09-C2C8-BB92-36DA-560A33CD3C4C}"/>
          </ac:spMkLst>
        </pc:spChg>
        <pc:spChg chg="add mod topLvl">
          <ac:chgData name="Justina Ojom" userId="cbdaed7d-8d45-4372-a16a-f3f8900c2f45" providerId="ADAL" clId="{0504AD2B-63C0-4C60-9F39-84F274FCFAC5}" dt="2023-03-03T11:43:57.428" v="7507" actId="2085"/>
          <ac:spMkLst>
            <pc:docMk/>
            <pc:sldMk cId="1191413307" sldId="315"/>
            <ac:spMk id="119" creationId="{1C3F4ACA-C302-146E-78CF-773CC13365AA}"/>
          </ac:spMkLst>
        </pc:spChg>
        <pc:spChg chg="add mod topLvl">
          <ac:chgData name="Justina Ojom" userId="cbdaed7d-8d45-4372-a16a-f3f8900c2f45" providerId="ADAL" clId="{0504AD2B-63C0-4C60-9F39-84F274FCFAC5}" dt="2023-03-03T11:43:57.428" v="7507" actId="2085"/>
          <ac:spMkLst>
            <pc:docMk/>
            <pc:sldMk cId="1191413307" sldId="315"/>
            <ac:spMk id="121" creationId="{33FAD3C1-3B1D-3660-FFD3-988A6F10D80F}"/>
          </ac:spMkLst>
        </pc:spChg>
        <pc:spChg chg="add mod">
          <ac:chgData name="Justina Ojom" userId="cbdaed7d-8d45-4372-a16a-f3f8900c2f45" providerId="ADAL" clId="{0504AD2B-63C0-4C60-9F39-84F274FCFAC5}" dt="2023-03-03T08:55:32.311" v="5957"/>
          <ac:spMkLst>
            <pc:docMk/>
            <pc:sldMk cId="1191413307" sldId="315"/>
            <ac:spMk id="123" creationId="{120C322F-6E6C-A219-20CF-338EEEEC1F0B}"/>
          </ac:spMkLst>
        </pc:spChg>
        <pc:spChg chg="add mod">
          <ac:chgData name="Justina Ojom" userId="cbdaed7d-8d45-4372-a16a-f3f8900c2f45" providerId="ADAL" clId="{0504AD2B-63C0-4C60-9F39-84F274FCFAC5}" dt="2023-03-03T08:56:43.643" v="5971" actId="1076"/>
          <ac:spMkLst>
            <pc:docMk/>
            <pc:sldMk cId="1191413307" sldId="315"/>
            <ac:spMk id="131" creationId="{8F563FD1-73BF-06F0-5404-9FCE01C63B1A}"/>
          </ac:spMkLst>
        </pc:spChg>
        <pc:spChg chg="add mod">
          <ac:chgData name="Justina Ojom" userId="cbdaed7d-8d45-4372-a16a-f3f8900c2f45" providerId="ADAL" clId="{0504AD2B-63C0-4C60-9F39-84F274FCFAC5}" dt="2023-03-03T08:56:48.893" v="5972" actId="571"/>
          <ac:spMkLst>
            <pc:docMk/>
            <pc:sldMk cId="1191413307" sldId="315"/>
            <ac:spMk id="133" creationId="{6BB3C823-1D71-60DD-DB6E-DE0C41B997E1}"/>
          </ac:spMkLst>
        </pc:spChg>
        <pc:spChg chg="add mod">
          <ac:chgData name="Justina Ojom" userId="cbdaed7d-8d45-4372-a16a-f3f8900c2f45" providerId="ADAL" clId="{0504AD2B-63C0-4C60-9F39-84F274FCFAC5}" dt="2023-03-03T08:56:53.670" v="5973" actId="571"/>
          <ac:spMkLst>
            <pc:docMk/>
            <pc:sldMk cId="1191413307" sldId="315"/>
            <ac:spMk id="135" creationId="{8D72D647-1ED4-7EF9-920C-CC0590524E4C}"/>
          </ac:spMkLst>
        </pc:spChg>
        <pc:spChg chg="add mod">
          <ac:chgData name="Justina Ojom" userId="cbdaed7d-8d45-4372-a16a-f3f8900c2f45" providerId="ADAL" clId="{0504AD2B-63C0-4C60-9F39-84F274FCFAC5}" dt="2023-03-03T08:56:56.670" v="5974" actId="571"/>
          <ac:spMkLst>
            <pc:docMk/>
            <pc:sldMk cId="1191413307" sldId="315"/>
            <ac:spMk id="137" creationId="{3F219160-A866-7BFF-5C8A-9A86578B00FD}"/>
          </ac:spMkLst>
        </pc:spChg>
        <pc:grpChg chg="add del mod">
          <ac:chgData name="Justina Ojom" userId="cbdaed7d-8d45-4372-a16a-f3f8900c2f45" providerId="ADAL" clId="{0504AD2B-63C0-4C60-9F39-84F274FCFAC5}" dt="2023-03-03T11:43:50.979" v="7506" actId="165"/>
          <ac:grpSpMkLst>
            <pc:docMk/>
            <pc:sldMk cId="1191413307" sldId="315"/>
            <ac:grpSpMk id="124" creationId="{C8B960D1-FBD6-1BA9-E40E-6C637F605C97}"/>
          </ac:grpSpMkLst>
        </pc:grpChg>
        <pc:grpChg chg="add del mod">
          <ac:chgData name="Justina Ojom" userId="cbdaed7d-8d45-4372-a16a-f3f8900c2f45" providerId="ADAL" clId="{0504AD2B-63C0-4C60-9F39-84F274FCFAC5}" dt="2023-03-03T11:43:50.979" v="7506" actId="165"/>
          <ac:grpSpMkLst>
            <pc:docMk/>
            <pc:sldMk cId="1191413307" sldId="315"/>
            <ac:grpSpMk id="125" creationId="{C8F949EF-8D4E-EB6F-5790-932558847312}"/>
          </ac:grpSpMkLst>
        </pc:grpChg>
        <pc:grpChg chg="add del mod">
          <ac:chgData name="Justina Ojom" userId="cbdaed7d-8d45-4372-a16a-f3f8900c2f45" providerId="ADAL" clId="{0504AD2B-63C0-4C60-9F39-84F274FCFAC5}" dt="2023-03-03T11:43:50.979" v="7506" actId="165"/>
          <ac:grpSpMkLst>
            <pc:docMk/>
            <pc:sldMk cId="1191413307" sldId="315"/>
            <ac:grpSpMk id="126" creationId="{A2D921CD-7F84-8E1A-A6CA-C14D9B50A16E}"/>
          </ac:grpSpMkLst>
        </pc:grpChg>
        <pc:grpChg chg="add del mod">
          <ac:chgData name="Justina Ojom" userId="cbdaed7d-8d45-4372-a16a-f3f8900c2f45" providerId="ADAL" clId="{0504AD2B-63C0-4C60-9F39-84F274FCFAC5}" dt="2023-03-03T11:43:50.979" v="7506" actId="165"/>
          <ac:grpSpMkLst>
            <pc:docMk/>
            <pc:sldMk cId="1191413307" sldId="315"/>
            <ac:grpSpMk id="127" creationId="{33A971EA-D164-C40A-1665-6D9349AA55D7}"/>
          </ac:grpSpMkLst>
        </pc:grpChg>
        <pc:grpChg chg="add del mod">
          <ac:chgData name="Justina Ojom" userId="cbdaed7d-8d45-4372-a16a-f3f8900c2f45" providerId="ADAL" clId="{0504AD2B-63C0-4C60-9F39-84F274FCFAC5}" dt="2023-03-03T11:43:50.979" v="7506" actId="165"/>
          <ac:grpSpMkLst>
            <pc:docMk/>
            <pc:sldMk cId="1191413307" sldId="315"/>
            <ac:grpSpMk id="128" creationId="{8FF1F41C-1ED5-6ACE-061B-AF2EF5A2C4F3}"/>
          </ac:grpSpMkLst>
        </pc:grpChg>
        <pc:cxnChg chg="add mod">
          <ac:chgData name="Justina Ojom" userId="cbdaed7d-8d45-4372-a16a-f3f8900c2f45" providerId="ADAL" clId="{0504AD2B-63C0-4C60-9F39-84F274FCFAC5}" dt="2023-03-03T11:44:17.408" v="7509" actId="208"/>
          <ac:cxnSpMkLst>
            <pc:docMk/>
            <pc:sldMk cId="1191413307" sldId="315"/>
            <ac:cxnSpMk id="17" creationId="{05D0EDA7-3418-9F1F-30F7-E4D86916B29D}"/>
          </ac:cxnSpMkLst>
        </pc:cxnChg>
        <pc:cxnChg chg="add mod">
          <ac:chgData name="Justina Ojom" userId="cbdaed7d-8d45-4372-a16a-f3f8900c2f45" providerId="ADAL" clId="{0504AD2B-63C0-4C60-9F39-84F274FCFAC5}" dt="2023-03-03T11:44:17.408" v="7509" actId="208"/>
          <ac:cxnSpMkLst>
            <pc:docMk/>
            <pc:sldMk cId="1191413307" sldId="315"/>
            <ac:cxnSpMk id="21" creationId="{B447FEF2-0FA0-D8B1-DDA1-A00572C8312D}"/>
          </ac:cxnSpMkLst>
        </pc:cxnChg>
        <pc:cxnChg chg="add mod">
          <ac:chgData name="Justina Ojom" userId="cbdaed7d-8d45-4372-a16a-f3f8900c2f45" providerId="ADAL" clId="{0504AD2B-63C0-4C60-9F39-84F274FCFAC5}" dt="2023-03-03T11:44:17.408" v="7509" actId="208"/>
          <ac:cxnSpMkLst>
            <pc:docMk/>
            <pc:sldMk cId="1191413307" sldId="315"/>
            <ac:cxnSpMk id="25" creationId="{B17E14ED-E8B7-8AA9-016F-73F43E371FF2}"/>
          </ac:cxnSpMkLst>
        </pc:cxnChg>
        <pc:cxnChg chg="add mod">
          <ac:chgData name="Justina Ojom" userId="cbdaed7d-8d45-4372-a16a-f3f8900c2f45" providerId="ADAL" clId="{0504AD2B-63C0-4C60-9F39-84F274FCFAC5}" dt="2023-03-03T11:44:17.408" v="7509" actId="208"/>
          <ac:cxnSpMkLst>
            <pc:docMk/>
            <pc:sldMk cId="1191413307" sldId="315"/>
            <ac:cxnSpMk id="29" creationId="{DB349D68-6005-EB7E-CF7C-2294B56BA54C}"/>
          </ac:cxnSpMkLst>
        </pc:cxnChg>
        <pc:cxnChg chg="add mod">
          <ac:chgData name="Justina Ojom" userId="cbdaed7d-8d45-4372-a16a-f3f8900c2f45" providerId="ADAL" clId="{0504AD2B-63C0-4C60-9F39-84F274FCFAC5}" dt="2023-03-03T11:44:17.408" v="7509" actId="208"/>
          <ac:cxnSpMkLst>
            <pc:docMk/>
            <pc:sldMk cId="1191413307" sldId="315"/>
            <ac:cxnSpMk id="34" creationId="{5AB577F7-3BDF-A750-C242-095DC70E3B83}"/>
          </ac:cxnSpMkLst>
        </pc:cxnChg>
        <pc:cxnChg chg="add del mod">
          <ac:chgData name="Justina Ojom" userId="cbdaed7d-8d45-4372-a16a-f3f8900c2f45" providerId="ADAL" clId="{0504AD2B-63C0-4C60-9F39-84F274FCFAC5}" dt="2023-03-03T08:35:30.015" v="5886" actId="478"/>
          <ac:cxnSpMkLst>
            <pc:docMk/>
            <pc:sldMk cId="1191413307" sldId="315"/>
            <ac:cxnSpMk id="39" creationId="{E972AA9F-8EB1-C431-77DE-DCC916CE670E}"/>
          </ac:cxnSpMkLst>
        </pc:cxnChg>
        <pc:cxnChg chg="add del mod">
          <ac:chgData name="Justina Ojom" userId="cbdaed7d-8d45-4372-a16a-f3f8900c2f45" providerId="ADAL" clId="{0504AD2B-63C0-4C60-9F39-84F274FCFAC5}" dt="2023-03-03T08:56:27.582" v="5968" actId="478"/>
          <ac:cxnSpMkLst>
            <pc:docMk/>
            <pc:sldMk cId="1191413307" sldId="315"/>
            <ac:cxnSpMk id="98" creationId="{7461F941-1896-018C-3E83-B9DD84671B4C}"/>
          </ac:cxnSpMkLst>
        </pc:cxnChg>
        <pc:cxnChg chg="add del mod">
          <ac:chgData name="Justina Ojom" userId="cbdaed7d-8d45-4372-a16a-f3f8900c2f45" providerId="ADAL" clId="{0504AD2B-63C0-4C60-9F39-84F274FCFAC5}" dt="2023-03-03T08:56:27.582" v="5968" actId="478"/>
          <ac:cxnSpMkLst>
            <pc:docMk/>
            <pc:sldMk cId="1191413307" sldId="315"/>
            <ac:cxnSpMk id="102" creationId="{EBDD3987-5B0A-9CD1-D1C6-987168D87892}"/>
          </ac:cxnSpMkLst>
        </pc:cxnChg>
        <pc:cxnChg chg="add del mod">
          <ac:chgData name="Justina Ojom" userId="cbdaed7d-8d45-4372-a16a-f3f8900c2f45" providerId="ADAL" clId="{0504AD2B-63C0-4C60-9F39-84F274FCFAC5}" dt="2023-03-03T08:56:27.582" v="5968" actId="478"/>
          <ac:cxnSpMkLst>
            <pc:docMk/>
            <pc:sldMk cId="1191413307" sldId="315"/>
            <ac:cxnSpMk id="105" creationId="{298EAA5F-AE08-262B-EE9E-9BA9F494F720}"/>
          </ac:cxnSpMkLst>
        </pc:cxnChg>
        <pc:cxnChg chg="add mod">
          <ac:chgData name="Justina Ojom" userId="cbdaed7d-8d45-4372-a16a-f3f8900c2f45" providerId="ADAL" clId="{0504AD2B-63C0-4C60-9F39-84F274FCFAC5}" dt="2023-03-03T11:44:04.783" v="7508" actId="208"/>
          <ac:cxnSpMkLst>
            <pc:docMk/>
            <pc:sldMk cId="1191413307" sldId="315"/>
            <ac:cxnSpMk id="107" creationId="{EB512633-2770-AD82-B68D-1BF39C201EC6}"/>
          </ac:cxnSpMkLst>
        </pc:cxnChg>
        <pc:cxnChg chg="add del mod">
          <ac:chgData name="Justina Ojom" userId="cbdaed7d-8d45-4372-a16a-f3f8900c2f45" providerId="ADAL" clId="{0504AD2B-63C0-4C60-9F39-84F274FCFAC5}" dt="2023-03-03T08:56:27.582" v="5968" actId="478"/>
          <ac:cxnSpMkLst>
            <pc:docMk/>
            <pc:sldMk cId="1191413307" sldId="315"/>
            <ac:cxnSpMk id="108" creationId="{3F14E840-9A82-FF2C-A97E-8B5D220D16AA}"/>
          </ac:cxnSpMkLst>
        </pc:cxnChg>
        <pc:cxnChg chg="add mod">
          <ac:chgData name="Justina Ojom" userId="cbdaed7d-8d45-4372-a16a-f3f8900c2f45" providerId="ADAL" clId="{0504AD2B-63C0-4C60-9F39-84F274FCFAC5}" dt="2023-03-03T11:44:04.783" v="7508" actId="208"/>
          <ac:cxnSpMkLst>
            <pc:docMk/>
            <pc:sldMk cId="1191413307" sldId="315"/>
            <ac:cxnSpMk id="130" creationId="{2F557A1B-1C8D-E7B5-B79B-E4A71448C1C4}"/>
          </ac:cxnSpMkLst>
        </pc:cxnChg>
        <pc:cxnChg chg="add mod">
          <ac:chgData name="Justina Ojom" userId="cbdaed7d-8d45-4372-a16a-f3f8900c2f45" providerId="ADAL" clId="{0504AD2B-63C0-4C60-9F39-84F274FCFAC5}" dt="2023-03-03T11:44:04.783" v="7508" actId="208"/>
          <ac:cxnSpMkLst>
            <pc:docMk/>
            <pc:sldMk cId="1191413307" sldId="315"/>
            <ac:cxnSpMk id="132" creationId="{346ADDDE-B03E-E421-B9AA-8744F92E92E8}"/>
          </ac:cxnSpMkLst>
        </pc:cxnChg>
        <pc:cxnChg chg="add mod">
          <ac:chgData name="Justina Ojom" userId="cbdaed7d-8d45-4372-a16a-f3f8900c2f45" providerId="ADAL" clId="{0504AD2B-63C0-4C60-9F39-84F274FCFAC5}" dt="2023-03-03T11:44:04.783" v="7508" actId="208"/>
          <ac:cxnSpMkLst>
            <pc:docMk/>
            <pc:sldMk cId="1191413307" sldId="315"/>
            <ac:cxnSpMk id="134" creationId="{2D81D444-D7A3-4C25-599E-08D3E2D55B75}"/>
          </ac:cxnSpMkLst>
        </pc:cxnChg>
        <pc:cxnChg chg="add mod">
          <ac:chgData name="Justina Ojom" userId="cbdaed7d-8d45-4372-a16a-f3f8900c2f45" providerId="ADAL" clId="{0504AD2B-63C0-4C60-9F39-84F274FCFAC5}" dt="2023-03-03T11:44:04.783" v="7508" actId="208"/>
          <ac:cxnSpMkLst>
            <pc:docMk/>
            <pc:sldMk cId="1191413307" sldId="315"/>
            <ac:cxnSpMk id="136" creationId="{853499F4-74EE-4413-49CC-02D690710123}"/>
          </ac:cxnSpMkLst>
        </pc:cxnChg>
      </pc:sldChg>
      <pc:sldChg chg="addSp delSp modSp mod modClrScheme chgLayout">
        <pc:chgData name="Justina Ojom" userId="cbdaed7d-8d45-4372-a16a-f3f8900c2f45" providerId="ADAL" clId="{0504AD2B-63C0-4C60-9F39-84F274FCFAC5}" dt="2023-03-03T11:46:52.883" v="7564" actId="207"/>
        <pc:sldMkLst>
          <pc:docMk/>
          <pc:sldMk cId="1398190317" sldId="317"/>
        </pc:sldMkLst>
        <pc:spChg chg="del mod">
          <ac:chgData name="Justina Ojom" userId="cbdaed7d-8d45-4372-a16a-f3f8900c2f45" providerId="ADAL" clId="{0504AD2B-63C0-4C60-9F39-84F274FCFAC5}" dt="2023-03-03T08:59:24.104" v="6020" actId="478"/>
          <ac:spMkLst>
            <pc:docMk/>
            <pc:sldMk cId="1398190317" sldId="317"/>
            <ac:spMk id="2" creationId="{00000000-0000-0000-0000-000000000000}"/>
          </ac:spMkLst>
        </pc:spChg>
        <pc:spChg chg="add mod">
          <ac:chgData name="Justina Ojom" userId="cbdaed7d-8d45-4372-a16a-f3f8900c2f45" providerId="ADAL" clId="{0504AD2B-63C0-4C60-9F39-84F274FCFAC5}" dt="2023-03-03T08:59:07.822" v="5987" actId="1076"/>
          <ac:spMkLst>
            <pc:docMk/>
            <pc:sldMk cId="1398190317" sldId="317"/>
            <ac:spMk id="3" creationId="{F26E137F-1563-E057-50BE-692B99891557}"/>
          </ac:spMkLst>
        </pc:spChg>
        <pc:spChg chg="add mod">
          <ac:chgData name="Justina Ojom" userId="cbdaed7d-8d45-4372-a16a-f3f8900c2f45" providerId="ADAL" clId="{0504AD2B-63C0-4C60-9F39-84F274FCFAC5}" dt="2023-03-03T11:46:52.883" v="7564" actId="207"/>
          <ac:spMkLst>
            <pc:docMk/>
            <pc:sldMk cId="1398190317" sldId="317"/>
            <ac:spMk id="4" creationId="{F3A0FB8E-6B64-9FE9-E9C9-A886741BD70B}"/>
          </ac:spMkLst>
        </pc:spChg>
        <pc:spChg chg="add mod">
          <ac:chgData name="Justina Ojom" userId="cbdaed7d-8d45-4372-a16a-f3f8900c2f45" providerId="ADAL" clId="{0504AD2B-63C0-4C60-9F39-84F274FCFAC5}" dt="2023-03-03T08:59:21.770" v="6019" actId="20577"/>
          <ac:spMkLst>
            <pc:docMk/>
            <pc:sldMk cId="1398190317" sldId="317"/>
            <ac:spMk id="6" creationId="{51CCB474-9C23-2E90-8FD6-691CF44FEF3A}"/>
          </ac:spMkLst>
        </pc:spChg>
        <pc:spChg chg="add mod">
          <ac:chgData name="Justina Ojom" userId="cbdaed7d-8d45-4372-a16a-f3f8900c2f45" providerId="ADAL" clId="{0504AD2B-63C0-4C60-9F39-84F274FCFAC5}" dt="2023-03-03T08:58:42.642" v="5980" actId="207"/>
          <ac:spMkLst>
            <pc:docMk/>
            <pc:sldMk cId="1398190317" sldId="317"/>
            <ac:spMk id="7" creationId="{DDC68BBB-CA95-2EEB-16D6-2ACC58EAD40D}"/>
          </ac:spMkLst>
        </pc:spChg>
        <pc:spChg chg="mod">
          <ac:chgData name="Justina Ojom" userId="cbdaed7d-8d45-4372-a16a-f3f8900c2f45" providerId="ADAL" clId="{0504AD2B-63C0-4C60-9F39-84F274FCFAC5}" dt="2023-03-02T17:42:43.429" v="4858"/>
          <ac:spMkLst>
            <pc:docMk/>
            <pc:sldMk cId="1398190317" sldId="317"/>
            <ac:spMk id="9" creationId="{4824A831-BCE2-8B62-A43B-D429C787F39B}"/>
          </ac:spMkLst>
        </pc:spChg>
        <pc:spChg chg="mod">
          <ac:chgData name="Justina Ojom" userId="cbdaed7d-8d45-4372-a16a-f3f8900c2f45" providerId="ADAL" clId="{0504AD2B-63C0-4C60-9F39-84F274FCFAC5}" dt="2023-03-02T17:42:43.429" v="4858"/>
          <ac:spMkLst>
            <pc:docMk/>
            <pc:sldMk cId="1398190317" sldId="317"/>
            <ac:spMk id="10" creationId="{7207A3C3-C4EC-DCAD-E445-68935533A24A}"/>
          </ac:spMkLst>
        </pc:spChg>
        <pc:grpChg chg="add del mod">
          <ac:chgData name="Justina Ojom" userId="cbdaed7d-8d45-4372-a16a-f3f8900c2f45" providerId="ADAL" clId="{0504AD2B-63C0-4C60-9F39-84F274FCFAC5}" dt="2023-03-03T08:59:00.830" v="5982" actId="478"/>
          <ac:grpSpMkLst>
            <pc:docMk/>
            <pc:sldMk cId="1398190317" sldId="317"/>
            <ac:grpSpMk id="8" creationId="{7D1CB641-CE24-C182-30AE-5D02DB57586A}"/>
          </ac:grpSpMkLst>
        </pc:grpChg>
        <pc:picChg chg="del">
          <ac:chgData name="Justina Ojom" userId="cbdaed7d-8d45-4372-a16a-f3f8900c2f45" providerId="ADAL" clId="{0504AD2B-63C0-4C60-9F39-84F274FCFAC5}" dt="2023-03-02T17:40:10.605" v="4812" actId="478"/>
          <ac:picMkLst>
            <pc:docMk/>
            <pc:sldMk cId="1398190317" sldId="317"/>
            <ac:picMk id="3" creationId="{00000000-0000-0000-0000-000000000000}"/>
          </ac:picMkLst>
        </pc:picChg>
        <pc:picChg chg="del">
          <ac:chgData name="Justina Ojom" userId="cbdaed7d-8d45-4372-a16a-f3f8900c2f45" providerId="ADAL" clId="{0504AD2B-63C0-4C60-9F39-84F274FCFAC5}" dt="2023-03-02T17:40:13.530" v="4814" actId="478"/>
          <ac:picMkLst>
            <pc:docMk/>
            <pc:sldMk cId="1398190317" sldId="317"/>
            <ac:picMk id="5" creationId="{DFEA5A3C-CF9D-4F81-B02C-F5843BA39622}"/>
          </ac:picMkLst>
        </pc:picChg>
      </pc:sldChg>
      <pc:sldChg chg="addSp delSp modSp mod modClrScheme chgLayout">
        <pc:chgData name="Justina Ojom" userId="cbdaed7d-8d45-4372-a16a-f3f8900c2f45" providerId="ADAL" clId="{0504AD2B-63C0-4C60-9F39-84F274FCFAC5}" dt="2023-03-03T16:06:22.181" v="9541" actId="14100"/>
        <pc:sldMkLst>
          <pc:docMk/>
          <pc:sldMk cId="1359710009" sldId="318"/>
        </pc:sldMkLst>
        <pc:spChg chg="del">
          <ac:chgData name="Justina Ojom" userId="cbdaed7d-8d45-4372-a16a-f3f8900c2f45" providerId="ADAL" clId="{0504AD2B-63C0-4C60-9F39-84F274FCFAC5}" dt="2023-03-02T17:40:18.243" v="4815" actId="478"/>
          <ac:spMkLst>
            <pc:docMk/>
            <pc:sldMk cId="1359710009" sldId="318"/>
            <ac:spMk id="2" creationId="{00000000-0000-0000-0000-000000000000}"/>
          </ac:spMkLst>
        </pc:spChg>
        <pc:spChg chg="add mod">
          <ac:chgData name="Justina Ojom" userId="cbdaed7d-8d45-4372-a16a-f3f8900c2f45" providerId="ADAL" clId="{0504AD2B-63C0-4C60-9F39-84F274FCFAC5}" dt="2023-03-03T16:06:22.181" v="9541" actId="14100"/>
          <ac:spMkLst>
            <pc:docMk/>
            <pc:sldMk cId="1359710009" sldId="318"/>
            <ac:spMk id="2" creationId="{39783D19-90AF-09A9-ABE1-600074284D25}"/>
          </ac:spMkLst>
        </pc:spChg>
        <pc:spChg chg="add mod">
          <ac:chgData name="Justina Ojom" userId="cbdaed7d-8d45-4372-a16a-f3f8900c2f45" providerId="ADAL" clId="{0504AD2B-63C0-4C60-9F39-84F274FCFAC5}" dt="2023-03-03T09:31:22.962" v="6093" actId="1076"/>
          <ac:spMkLst>
            <pc:docMk/>
            <pc:sldMk cId="1359710009" sldId="318"/>
            <ac:spMk id="3" creationId="{2D30E188-A0F4-C24E-42E2-39AC9C9E2B71}"/>
          </ac:spMkLst>
        </pc:spChg>
        <pc:spChg chg="add mod">
          <ac:chgData name="Justina Ojom" userId="cbdaed7d-8d45-4372-a16a-f3f8900c2f45" providerId="ADAL" clId="{0504AD2B-63C0-4C60-9F39-84F274FCFAC5}" dt="2023-03-03T13:35:13.559" v="8144" actId="6549"/>
          <ac:spMkLst>
            <pc:docMk/>
            <pc:sldMk cId="1359710009" sldId="318"/>
            <ac:spMk id="4" creationId="{EFAEF8FA-56E1-F9F5-E581-51E779FA8A93}"/>
          </ac:spMkLst>
        </pc:spChg>
        <pc:spChg chg="add mod">
          <ac:chgData name="Justina Ojom" userId="cbdaed7d-8d45-4372-a16a-f3f8900c2f45" providerId="ADAL" clId="{0504AD2B-63C0-4C60-9F39-84F274FCFAC5}" dt="2023-03-03T11:48:10.079" v="7575" actId="207"/>
          <ac:spMkLst>
            <pc:docMk/>
            <pc:sldMk cId="1359710009" sldId="318"/>
            <ac:spMk id="5" creationId="{182C9982-EA77-F533-B927-269AADF79C5A}"/>
          </ac:spMkLst>
        </pc:spChg>
        <pc:spChg chg="add mod">
          <ac:chgData name="Justina Ojom" userId="cbdaed7d-8d45-4372-a16a-f3f8900c2f45" providerId="ADAL" clId="{0504AD2B-63C0-4C60-9F39-84F274FCFAC5}" dt="2023-03-03T09:00:48.547" v="6021" actId="208"/>
          <ac:spMkLst>
            <pc:docMk/>
            <pc:sldMk cId="1359710009" sldId="318"/>
            <ac:spMk id="6" creationId="{4107C055-EFD3-CDD0-C142-E88220861A63}"/>
          </ac:spMkLst>
        </pc:spChg>
        <pc:spChg chg="add mod">
          <ac:chgData name="Justina Ojom" userId="cbdaed7d-8d45-4372-a16a-f3f8900c2f45" providerId="ADAL" clId="{0504AD2B-63C0-4C60-9F39-84F274FCFAC5}" dt="2023-03-03T09:01:02.363" v="6023" actId="208"/>
          <ac:spMkLst>
            <pc:docMk/>
            <pc:sldMk cId="1359710009" sldId="318"/>
            <ac:spMk id="7" creationId="{9B0C96F4-1C7F-F412-C45C-C83B24FC9BFD}"/>
          </ac:spMkLst>
        </pc:spChg>
        <pc:spChg chg="add mod">
          <ac:chgData name="Justina Ojom" userId="cbdaed7d-8d45-4372-a16a-f3f8900c2f45" providerId="ADAL" clId="{0504AD2B-63C0-4C60-9F39-84F274FCFAC5}" dt="2023-03-03T09:00:48.547" v="6021" actId="208"/>
          <ac:spMkLst>
            <pc:docMk/>
            <pc:sldMk cId="1359710009" sldId="318"/>
            <ac:spMk id="8" creationId="{D06071B1-F06F-694F-1248-3B755F774086}"/>
          </ac:spMkLst>
        </pc:spChg>
        <pc:spChg chg="add mod">
          <ac:chgData name="Justina Ojom" userId="cbdaed7d-8d45-4372-a16a-f3f8900c2f45" providerId="ADAL" clId="{0504AD2B-63C0-4C60-9F39-84F274FCFAC5}" dt="2023-03-03T09:00:48.547" v="6021" actId="208"/>
          <ac:spMkLst>
            <pc:docMk/>
            <pc:sldMk cId="1359710009" sldId="318"/>
            <ac:spMk id="9" creationId="{2795C5FF-E4A1-B85A-3AB9-715DFAFA6B7B}"/>
          </ac:spMkLst>
        </pc:spChg>
        <pc:spChg chg="add mod">
          <ac:chgData name="Justina Ojom" userId="cbdaed7d-8d45-4372-a16a-f3f8900c2f45" providerId="ADAL" clId="{0504AD2B-63C0-4C60-9F39-84F274FCFAC5}" dt="2023-03-03T09:00:48.547" v="6021" actId="208"/>
          <ac:spMkLst>
            <pc:docMk/>
            <pc:sldMk cId="1359710009" sldId="318"/>
            <ac:spMk id="10" creationId="{2C2E7F65-6BFD-F190-D48F-B95BDE459387}"/>
          </ac:spMkLst>
        </pc:spChg>
        <pc:spChg chg="del">
          <ac:chgData name="Justina Ojom" userId="cbdaed7d-8d45-4372-a16a-f3f8900c2f45" providerId="ADAL" clId="{0504AD2B-63C0-4C60-9F39-84F274FCFAC5}" dt="2023-03-02T17:40:18.243" v="4815" actId="478"/>
          <ac:spMkLst>
            <pc:docMk/>
            <pc:sldMk cId="1359710009" sldId="318"/>
            <ac:spMk id="11" creationId="{00000000-0000-0000-0000-000000000000}"/>
          </ac:spMkLst>
        </pc:spChg>
        <pc:spChg chg="add del mod">
          <ac:chgData name="Justina Ojom" userId="cbdaed7d-8d45-4372-a16a-f3f8900c2f45" providerId="ADAL" clId="{0504AD2B-63C0-4C60-9F39-84F274FCFAC5}" dt="2023-03-03T13:35:45.087" v="8145" actId="478"/>
          <ac:spMkLst>
            <pc:docMk/>
            <pc:sldMk cId="1359710009" sldId="318"/>
            <ac:spMk id="12" creationId="{D44D2515-7C1D-ED7A-7EC1-F11405E040D0}"/>
          </ac:spMkLst>
        </pc:spChg>
        <pc:spChg chg="del">
          <ac:chgData name="Justina Ojom" userId="cbdaed7d-8d45-4372-a16a-f3f8900c2f45" providerId="ADAL" clId="{0504AD2B-63C0-4C60-9F39-84F274FCFAC5}" dt="2023-03-02T17:40:18.243" v="4815" actId="478"/>
          <ac:spMkLst>
            <pc:docMk/>
            <pc:sldMk cId="1359710009" sldId="318"/>
            <ac:spMk id="13" creationId="{7E7E7B20-E7FF-498D-8400-A537D12336BB}"/>
          </ac:spMkLst>
        </pc:spChg>
        <pc:spChg chg="del">
          <ac:chgData name="Justina Ojom" userId="cbdaed7d-8d45-4372-a16a-f3f8900c2f45" providerId="ADAL" clId="{0504AD2B-63C0-4C60-9F39-84F274FCFAC5}" dt="2023-03-02T17:40:18.243" v="4815" actId="478"/>
          <ac:spMkLst>
            <pc:docMk/>
            <pc:sldMk cId="1359710009" sldId="318"/>
            <ac:spMk id="15" creationId="{81F66F39-F949-4825-A613-F3B051969233}"/>
          </ac:spMkLst>
        </pc:spChg>
        <pc:spChg chg="del">
          <ac:chgData name="Justina Ojom" userId="cbdaed7d-8d45-4372-a16a-f3f8900c2f45" providerId="ADAL" clId="{0504AD2B-63C0-4C60-9F39-84F274FCFAC5}" dt="2023-03-02T17:40:18.243" v="4815" actId="478"/>
          <ac:spMkLst>
            <pc:docMk/>
            <pc:sldMk cId="1359710009" sldId="318"/>
            <ac:spMk id="16" creationId="{B1D13182-2188-481A-9B5E-FA9366B255D6}"/>
          </ac:spMkLst>
        </pc:spChg>
        <pc:spChg chg="del">
          <ac:chgData name="Justina Ojom" userId="cbdaed7d-8d45-4372-a16a-f3f8900c2f45" providerId="ADAL" clId="{0504AD2B-63C0-4C60-9F39-84F274FCFAC5}" dt="2023-03-02T17:40:18.243" v="4815" actId="478"/>
          <ac:spMkLst>
            <pc:docMk/>
            <pc:sldMk cId="1359710009" sldId="318"/>
            <ac:spMk id="17" creationId="{7C496481-D1E7-4132-A970-37374667B9C5}"/>
          </ac:spMkLst>
        </pc:spChg>
        <pc:spChg chg="del">
          <ac:chgData name="Justina Ojom" userId="cbdaed7d-8d45-4372-a16a-f3f8900c2f45" providerId="ADAL" clId="{0504AD2B-63C0-4C60-9F39-84F274FCFAC5}" dt="2023-03-02T17:40:18.243" v="4815" actId="478"/>
          <ac:spMkLst>
            <pc:docMk/>
            <pc:sldMk cId="1359710009" sldId="318"/>
            <ac:spMk id="18" creationId="{5B05EB53-BBD3-4774-88BA-997B66A2FB95}"/>
          </ac:spMkLst>
        </pc:spChg>
        <pc:spChg chg="del">
          <ac:chgData name="Justina Ojom" userId="cbdaed7d-8d45-4372-a16a-f3f8900c2f45" providerId="ADAL" clId="{0504AD2B-63C0-4C60-9F39-84F274FCFAC5}" dt="2023-03-02T17:40:18.243" v="4815" actId="478"/>
          <ac:spMkLst>
            <pc:docMk/>
            <pc:sldMk cId="1359710009" sldId="318"/>
            <ac:spMk id="19" creationId="{9B88DD67-24EB-424B-9A57-2319C8D4C3D5}"/>
          </ac:spMkLst>
        </pc:spChg>
        <pc:spChg chg="del">
          <ac:chgData name="Justina Ojom" userId="cbdaed7d-8d45-4372-a16a-f3f8900c2f45" providerId="ADAL" clId="{0504AD2B-63C0-4C60-9F39-84F274FCFAC5}" dt="2023-03-02T17:40:18.243" v="4815" actId="478"/>
          <ac:spMkLst>
            <pc:docMk/>
            <pc:sldMk cId="1359710009" sldId="318"/>
            <ac:spMk id="20" creationId="{6BB2F8CA-088F-44EB-888A-F75184F60EC2}"/>
          </ac:spMkLst>
        </pc:spChg>
        <pc:spChg chg="del">
          <ac:chgData name="Justina Ojom" userId="cbdaed7d-8d45-4372-a16a-f3f8900c2f45" providerId="ADAL" clId="{0504AD2B-63C0-4C60-9F39-84F274FCFAC5}" dt="2023-03-02T17:40:18.243" v="4815" actId="478"/>
          <ac:spMkLst>
            <pc:docMk/>
            <pc:sldMk cId="1359710009" sldId="318"/>
            <ac:spMk id="21" creationId="{6C43FB27-BA89-42F3-AC55-C5AAC692A2BD}"/>
          </ac:spMkLst>
        </pc:spChg>
        <pc:spChg chg="del">
          <ac:chgData name="Justina Ojom" userId="cbdaed7d-8d45-4372-a16a-f3f8900c2f45" providerId="ADAL" clId="{0504AD2B-63C0-4C60-9F39-84F274FCFAC5}" dt="2023-03-02T17:40:18.243" v="4815" actId="478"/>
          <ac:spMkLst>
            <pc:docMk/>
            <pc:sldMk cId="1359710009" sldId="318"/>
            <ac:spMk id="22" creationId="{00000000-0000-0000-0000-000000000000}"/>
          </ac:spMkLst>
        </pc:spChg>
        <pc:spChg chg="del">
          <ac:chgData name="Justina Ojom" userId="cbdaed7d-8d45-4372-a16a-f3f8900c2f45" providerId="ADAL" clId="{0504AD2B-63C0-4C60-9F39-84F274FCFAC5}" dt="2023-03-02T17:40:18.243" v="4815" actId="478"/>
          <ac:spMkLst>
            <pc:docMk/>
            <pc:sldMk cId="1359710009" sldId="318"/>
            <ac:spMk id="23" creationId="{00000000-0000-0000-0000-000000000000}"/>
          </ac:spMkLst>
        </pc:spChg>
        <pc:spChg chg="del">
          <ac:chgData name="Justina Ojom" userId="cbdaed7d-8d45-4372-a16a-f3f8900c2f45" providerId="ADAL" clId="{0504AD2B-63C0-4C60-9F39-84F274FCFAC5}" dt="2023-03-02T17:40:18.243" v="4815" actId="478"/>
          <ac:spMkLst>
            <pc:docMk/>
            <pc:sldMk cId="1359710009" sldId="318"/>
            <ac:spMk id="24" creationId="{00000000-0000-0000-0000-000000000000}"/>
          </ac:spMkLst>
        </pc:spChg>
        <pc:spChg chg="del">
          <ac:chgData name="Justina Ojom" userId="cbdaed7d-8d45-4372-a16a-f3f8900c2f45" providerId="ADAL" clId="{0504AD2B-63C0-4C60-9F39-84F274FCFAC5}" dt="2023-03-02T17:40:18.243" v="4815" actId="478"/>
          <ac:spMkLst>
            <pc:docMk/>
            <pc:sldMk cId="1359710009" sldId="318"/>
            <ac:spMk id="25" creationId="{00000000-0000-0000-0000-000000000000}"/>
          </ac:spMkLst>
        </pc:spChg>
        <pc:spChg chg="mod">
          <ac:chgData name="Justina Ojom" userId="cbdaed7d-8d45-4372-a16a-f3f8900c2f45" providerId="ADAL" clId="{0504AD2B-63C0-4C60-9F39-84F274FCFAC5}" dt="2023-03-02T17:42:52.604" v="4860"/>
          <ac:spMkLst>
            <pc:docMk/>
            <pc:sldMk cId="1359710009" sldId="318"/>
            <ac:spMk id="26" creationId="{9DF4ED9E-1772-0CC5-DF8A-D41F2F9E7DEA}"/>
          </ac:spMkLst>
        </pc:spChg>
        <pc:spChg chg="mod">
          <ac:chgData name="Justina Ojom" userId="cbdaed7d-8d45-4372-a16a-f3f8900c2f45" providerId="ADAL" clId="{0504AD2B-63C0-4C60-9F39-84F274FCFAC5}" dt="2023-03-02T17:42:52.604" v="4860"/>
          <ac:spMkLst>
            <pc:docMk/>
            <pc:sldMk cId="1359710009" sldId="318"/>
            <ac:spMk id="27" creationId="{600965DA-951C-A7BB-0649-D804496A079D}"/>
          </ac:spMkLst>
        </pc:spChg>
        <pc:spChg chg="del">
          <ac:chgData name="Justina Ojom" userId="cbdaed7d-8d45-4372-a16a-f3f8900c2f45" providerId="ADAL" clId="{0504AD2B-63C0-4C60-9F39-84F274FCFAC5}" dt="2023-03-02T17:40:18.243" v="4815" actId="478"/>
          <ac:spMkLst>
            <pc:docMk/>
            <pc:sldMk cId="1359710009" sldId="318"/>
            <ac:spMk id="29" creationId="{5E322EDD-32C4-45C9-A11F-D03891C3E860}"/>
          </ac:spMkLst>
        </pc:spChg>
        <pc:spChg chg="del">
          <ac:chgData name="Justina Ojom" userId="cbdaed7d-8d45-4372-a16a-f3f8900c2f45" providerId="ADAL" clId="{0504AD2B-63C0-4C60-9F39-84F274FCFAC5}" dt="2023-03-02T17:40:18.243" v="4815" actId="478"/>
          <ac:spMkLst>
            <pc:docMk/>
            <pc:sldMk cId="1359710009" sldId="318"/>
            <ac:spMk id="30" creationId="{8D1548B9-987D-40F6-AE50-925A5A32ACF5}"/>
          </ac:spMkLst>
        </pc:spChg>
        <pc:grpChg chg="add del mod">
          <ac:chgData name="Justina Ojom" userId="cbdaed7d-8d45-4372-a16a-f3f8900c2f45" providerId="ADAL" clId="{0504AD2B-63C0-4C60-9F39-84F274FCFAC5}" dt="2023-03-03T09:01:19.416" v="6025" actId="478"/>
          <ac:grpSpMkLst>
            <pc:docMk/>
            <pc:sldMk cId="1359710009" sldId="318"/>
            <ac:grpSpMk id="14" creationId="{6A969D29-D13F-747B-860D-D6BC29DA7F37}"/>
          </ac:grpSpMkLst>
        </pc:grpChg>
      </pc:sldChg>
      <pc:sldChg chg="addSp delSp modSp mod modClrScheme chgLayout">
        <pc:chgData name="Justina Ojom" userId="cbdaed7d-8d45-4372-a16a-f3f8900c2f45" providerId="ADAL" clId="{0504AD2B-63C0-4C60-9F39-84F274FCFAC5}" dt="2023-03-03T16:06:40.675" v="9542" actId="207"/>
        <pc:sldMkLst>
          <pc:docMk/>
          <pc:sldMk cId="2673764787" sldId="319"/>
        </pc:sldMkLst>
        <pc:spChg chg="del">
          <ac:chgData name="Justina Ojom" userId="cbdaed7d-8d45-4372-a16a-f3f8900c2f45" providerId="ADAL" clId="{0504AD2B-63C0-4C60-9F39-84F274FCFAC5}" dt="2023-03-03T09:46:44.687" v="6116" actId="478"/>
          <ac:spMkLst>
            <pc:docMk/>
            <pc:sldMk cId="2673764787" sldId="319"/>
            <ac:spMk id="2" creationId="{00000000-0000-0000-0000-000000000000}"/>
          </ac:spMkLst>
        </pc:spChg>
        <pc:spChg chg="add del mod">
          <ac:chgData name="Justina Ojom" userId="cbdaed7d-8d45-4372-a16a-f3f8900c2f45" providerId="ADAL" clId="{0504AD2B-63C0-4C60-9F39-84F274FCFAC5}" dt="2023-03-03T09:48:02.644" v="6133" actId="21"/>
          <ac:spMkLst>
            <pc:docMk/>
            <pc:sldMk cId="2673764787" sldId="319"/>
            <ac:spMk id="5" creationId="{D3260E8A-2768-F891-6340-D8CBE87D977C}"/>
          </ac:spMkLst>
        </pc:spChg>
        <pc:spChg chg="add del mod">
          <ac:chgData name="Justina Ojom" userId="cbdaed7d-8d45-4372-a16a-f3f8900c2f45" providerId="ADAL" clId="{0504AD2B-63C0-4C60-9F39-84F274FCFAC5}" dt="2023-03-03T09:48:51.753" v="6146" actId="21"/>
          <ac:spMkLst>
            <pc:docMk/>
            <pc:sldMk cId="2673764787" sldId="319"/>
            <ac:spMk id="6" creationId="{6CDE26B0-040A-9E77-1672-ABF0F71F45EA}"/>
          </ac:spMkLst>
        </pc:spChg>
        <pc:spChg chg="del mod">
          <ac:chgData name="Justina Ojom" userId="cbdaed7d-8d45-4372-a16a-f3f8900c2f45" providerId="ADAL" clId="{0504AD2B-63C0-4C60-9F39-84F274FCFAC5}" dt="2023-03-03T09:48:02.644" v="6133" actId="21"/>
          <ac:spMkLst>
            <pc:docMk/>
            <pc:sldMk cId="2673764787" sldId="319"/>
            <ac:spMk id="7" creationId="{A5600DA2-0DEA-0DBB-6A6B-E05E4F749FC3}"/>
          </ac:spMkLst>
        </pc:spChg>
        <pc:spChg chg="add del mod">
          <ac:chgData name="Justina Ojom" userId="cbdaed7d-8d45-4372-a16a-f3f8900c2f45" providerId="ADAL" clId="{0504AD2B-63C0-4C60-9F39-84F274FCFAC5}" dt="2023-03-03T09:51:50.785" v="6182" actId="21"/>
          <ac:spMkLst>
            <pc:docMk/>
            <pc:sldMk cId="2673764787" sldId="319"/>
            <ac:spMk id="8" creationId="{C71477B3-849F-4E5B-E3AC-400135A029BA}"/>
          </ac:spMkLst>
        </pc:spChg>
        <pc:spChg chg="add del mod">
          <ac:chgData name="Justina Ojom" userId="cbdaed7d-8d45-4372-a16a-f3f8900c2f45" providerId="ADAL" clId="{0504AD2B-63C0-4C60-9F39-84F274FCFAC5}" dt="2023-03-03T10:57:50.986" v="6953" actId="21"/>
          <ac:spMkLst>
            <pc:docMk/>
            <pc:sldMk cId="2673764787" sldId="319"/>
            <ac:spMk id="9" creationId="{A70457A5-431E-677E-662B-2C9E66571EAD}"/>
          </ac:spMkLst>
        </pc:spChg>
        <pc:spChg chg="add del mod">
          <ac:chgData name="Justina Ojom" userId="cbdaed7d-8d45-4372-a16a-f3f8900c2f45" providerId="ADAL" clId="{0504AD2B-63C0-4C60-9F39-84F274FCFAC5}" dt="2023-03-03T10:57:54.083" v="6954" actId="478"/>
          <ac:spMkLst>
            <pc:docMk/>
            <pc:sldMk cId="2673764787" sldId="319"/>
            <ac:spMk id="10" creationId="{23065570-017E-A197-CEA6-98C86F64C46D}"/>
          </ac:spMkLst>
        </pc:spChg>
        <pc:spChg chg="add mod">
          <ac:chgData name="Justina Ojom" userId="cbdaed7d-8d45-4372-a16a-f3f8900c2f45" providerId="ADAL" clId="{0504AD2B-63C0-4C60-9F39-84F274FCFAC5}" dt="2023-03-03T09:48:15.233" v="6138" actId="1076"/>
          <ac:spMkLst>
            <pc:docMk/>
            <pc:sldMk cId="2673764787" sldId="319"/>
            <ac:spMk id="11" creationId="{5DECE43C-9B63-B1AC-F077-15AC4769F17F}"/>
          </ac:spMkLst>
        </pc:spChg>
        <pc:spChg chg="add mod">
          <ac:chgData name="Justina Ojom" userId="cbdaed7d-8d45-4372-a16a-f3f8900c2f45" providerId="ADAL" clId="{0504AD2B-63C0-4C60-9F39-84F274FCFAC5}" dt="2023-03-03T13:46:07.464" v="8164" actId="20577"/>
          <ac:spMkLst>
            <pc:docMk/>
            <pc:sldMk cId="2673764787" sldId="319"/>
            <ac:spMk id="12" creationId="{6CEA1F6F-1D3A-7C7D-0EE1-BB6F5AF5BDE4}"/>
          </ac:spMkLst>
        </pc:spChg>
        <pc:spChg chg="mod">
          <ac:chgData name="Justina Ojom" userId="cbdaed7d-8d45-4372-a16a-f3f8900c2f45" providerId="ADAL" clId="{0504AD2B-63C0-4C60-9F39-84F274FCFAC5}" dt="2023-03-03T16:06:40.675" v="9542" actId="207"/>
          <ac:spMkLst>
            <pc:docMk/>
            <pc:sldMk cId="2673764787" sldId="319"/>
            <ac:spMk id="15" creationId="{9F373192-2F47-9561-B331-6D849C28DDFB}"/>
          </ac:spMkLst>
        </pc:spChg>
        <pc:spChg chg="mod">
          <ac:chgData name="Justina Ojom" userId="cbdaed7d-8d45-4372-a16a-f3f8900c2f45" providerId="ADAL" clId="{0504AD2B-63C0-4C60-9F39-84F274FCFAC5}" dt="2023-03-03T16:06:40.675" v="9542" actId="207"/>
          <ac:spMkLst>
            <pc:docMk/>
            <pc:sldMk cId="2673764787" sldId="319"/>
            <ac:spMk id="16" creationId="{08BB2357-BFB5-A57C-9141-3FD109599D76}"/>
          </ac:spMkLst>
        </pc:spChg>
        <pc:spChg chg="mod">
          <ac:chgData name="Justina Ojom" userId="cbdaed7d-8d45-4372-a16a-f3f8900c2f45" providerId="ADAL" clId="{0504AD2B-63C0-4C60-9F39-84F274FCFAC5}" dt="2023-03-03T16:06:40.675" v="9542" actId="207"/>
          <ac:spMkLst>
            <pc:docMk/>
            <pc:sldMk cId="2673764787" sldId="319"/>
            <ac:spMk id="17" creationId="{0BF3F758-6A8C-A65A-90A9-BBD842957473}"/>
          </ac:spMkLst>
        </pc:spChg>
        <pc:spChg chg="mod">
          <ac:chgData name="Justina Ojom" userId="cbdaed7d-8d45-4372-a16a-f3f8900c2f45" providerId="ADAL" clId="{0504AD2B-63C0-4C60-9F39-84F274FCFAC5}" dt="2023-03-03T16:06:40.675" v="9542" actId="207"/>
          <ac:spMkLst>
            <pc:docMk/>
            <pc:sldMk cId="2673764787" sldId="319"/>
            <ac:spMk id="18" creationId="{278BCEC6-0C54-93D3-F0E7-15A228CCE524}"/>
          </ac:spMkLst>
        </pc:spChg>
        <pc:spChg chg="del">
          <ac:chgData name="Justina Ojom" userId="cbdaed7d-8d45-4372-a16a-f3f8900c2f45" providerId="ADAL" clId="{0504AD2B-63C0-4C60-9F39-84F274FCFAC5}" dt="2023-03-02T17:40:22.345" v="4816" actId="478"/>
          <ac:spMkLst>
            <pc:docMk/>
            <pc:sldMk cId="2673764787" sldId="319"/>
            <ac:spMk id="19" creationId="{A7B88436-7157-4CCB-AB2A-6823B75ABE1B}"/>
          </ac:spMkLst>
        </pc:spChg>
        <pc:spChg chg="del">
          <ac:chgData name="Justina Ojom" userId="cbdaed7d-8d45-4372-a16a-f3f8900c2f45" providerId="ADAL" clId="{0504AD2B-63C0-4C60-9F39-84F274FCFAC5}" dt="2023-03-02T17:40:22.345" v="4816" actId="478"/>
          <ac:spMkLst>
            <pc:docMk/>
            <pc:sldMk cId="2673764787" sldId="319"/>
            <ac:spMk id="20" creationId="{0E5939E7-29BD-40EF-9F98-17BE32987ACD}"/>
          </ac:spMkLst>
        </pc:spChg>
        <pc:spChg chg="mod">
          <ac:chgData name="Justina Ojom" userId="cbdaed7d-8d45-4372-a16a-f3f8900c2f45" providerId="ADAL" clId="{0504AD2B-63C0-4C60-9F39-84F274FCFAC5}" dt="2023-03-03T16:06:40.675" v="9542" actId="207"/>
          <ac:spMkLst>
            <pc:docMk/>
            <pc:sldMk cId="2673764787" sldId="319"/>
            <ac:spMk id="21" creationId="{7C217393-BF54-6A12-166D-93B2E930DF1D}"/>
          </ac:spMkLst>
        </pc:spChg>
        <pc:spChg chg="del">
          <ac:chgData name="Justina Ojom" userId="cbdaed7d-8d45-4372-a16a-f3f8900c2f45" providerId="ADAL" clId="{0504AD2B-63C0-4C60-9F39-84F274FCFAC5}" dt="2023-03-02T17:40:22.345" v="4816" actId="478"/>
          <ac:spMkLst>
            <pc:docMk/>
            <pc:sldMk cId="2673764787" sldId="319"/>
            <ac:spMk id="21" creationId="{A6467638-33F5-45FF-8613-769D9990BDC9}"/>
          </ac:spMkLst>
        </pc:spChg>
        <pc:spChg chg="del">
          <ac:chgData name="Justina Ojom" userId="cbdaed7d-8d45-4372-a16a-f3f8900c2f45" providerId="ADAL" clId="{0504AD2B-63C0-4C60-9F39-84F274FCFAC5}" dt="2023-03-02T17:40:22.345" v="4816" actId="478"/>
          <ac:spMkLst>
            <pc:docMk/>
            <pc:sldMk cId="2673764787" sldId="319"/>
            <ac:spMk id="22" creationId="{B9577200-A421-47CC-80F6-92BA334EE959}"/>
          </ac:spMkLst>
        </pc:spChg>
        <pc:spChg chg="mod">
          <ac:chgData name="Justina Ojom" userId="cbdaed7d-8d45-4372-a16a-f3f8900c2f45" providerId="ADAL" clId="{0504AD2B-63C0-4C60-9F39-84F274FCFAC5}" dt="2023-03-03T16:06:40.675" v="9542" actId="207"/>
          <ac:spMkLst>
            <pc:docMk/>
            <pc:sldMk cId="2673764787" sldId="319"/>
            <ac:spMk id="22" creationId="{C48AC33D-7F57-2B76-0862-668D04171DBB}"/>
          </ac:spMkLst>
        </pc:spChg>
        <pc:spChg chg="mod">
          <ac:chgData name="Justina Ojom" userId="cbdaed7d-8d45-4372-a16a-f3f8900c2f45" providerId="ADAL" clId="{0504AD2B-63C0-4C60-9F39-84F274FCFAC5}" dt="2023-03-03T16:06:40.675" v="9542" actId="207"/>
          <ac:spMkLst>
            <pc:docMk/>
            <pc:sldMk cId="2673764787" sldId="319"/>
            <ac:spMk id="23" creationId="{6060AE08-A635-8A8E-BF02-A9AD3C10CCE7}"/>
          </ac:spMkLst>
        </pc:spChg>
        <pc:spChg chg="del">
          <ac:chgData name="Justina Ojom" userId="cbdaed7d-8d45-4372-a16a-f3f8900c2f45" providerId="ADAL" clId="{0504AD2B-63C0-4C60-9F39-84F274FCFAC5}" dt="2023-03-02T17:40:22.345" v="4816" actId="478"/>
          <ac:spMkLst>
            <pc:docMk/>
            <pc:sldMk cId="2673764787" sldId="319"/>
            <ac:spMk id="24" creationId="{3808BCEA-24A2-4CD6-A82D-6FFFD057595E}"/>
          </ac:spMkLst>
        </pc:spChg>
        <pc:spChg chg="mod">
          <ac:chgData name="Justina Ojom" userId="cbdaed7d-8d45-4372-a16a-f3f8900c2f45" providerId="ADAL" clId="{0504AD2B-63C0-4C60-9F39-84F274FCFAC5}" dt="2023-03-03T16:06:40.675" v="9542" actId="207"/>
          <ac:spMkLst>
            <pc:docMk/>
            <pc:sldMk cId="2673764787" sldId="319"/>
            <ac:spMk id="24" creationId="{C1597042-91ED-A040-42D6-C051747C89D6}"/>
          </ac:spMkLst>
        </pc:spChg>
        <pc:spChg chg="del">
          <ac:chgData name="Justina Ojom" userId="cbdaed7d-8d45-4372-a16a-f3f8900c2f45" providerId="ADAL" clId="{0504AD2B-63C0-4C60-9F39-84F274FCFAC5}" dt="2023-03-02T17:40:22.345" v="4816" actId="478"/>
          <ac:spMkLst>
            <pc:docMk/>
            <pc:sldMk cId="2673764787" sldId="319"/>
            <ac:spMk id="25" creationId="{9AEAA112-BC53-45C2-8BD5-41D708930B0E}"/>
          </ac:spMkLst>
        </pc:spChg>
        <pc:spChg chg="del">
          <ac:chgData name="Justina Ojom" userId="cbdaed7d-8d45-4372-a16a-f3f8900c2f45" providerId="ADAL" clId="{0504AD2B-63C0-4C60-9F39-84F274FCFAC5}" dt="2023-03-02T17:40:22.345" v="4816" actId="478"/>
          <ac:spMkLst>
            <pc:docMk/>
            <pc:sldMk cId="2673764787" sldId="319"/>
            <ac:spMk id="26" creationId="{2FFBB0B5-A68D-45C2-80D8-FECF7CEAF4FF}"/>
          </ac:spMkLst>
        </pc:spChg>
        <pc:spChg chg="del">
          <ac:chgData name="Justina Ojom" userId="cbdaed7d-8d45-4372-a16a-f3f8900c2f45" providerId="ADAL" clId="{0504AD2B-63C0-4C60-9F39-84F274FCFAC5}" dt="2023-03-02T17:40:22.345" v="4816" actId="478"/>
          <ac:spMkLst>
            <pc:docMk/>
            <pc:sldMk cId="2673764787" sldId="319"/>
            <ac:spMk id="27" creationId="{2CB672AE-4CC5-4827-8CBE-C55B25E561D8}"/>
          </ac:spMkLst>
        </pc:spChg>
        <pc:spChg chg="mod">
          <ac:chgData name="Justina Ojom" userId="cbdaed7d-8d45-4372-a16a-f3f8900c2f45" providerId="ADAL" clId="{0504AD2B-63C0-4C60-9F39-84F274FCFAC5}" dt="2023-03-03T16:06:40.675" v="9542" actId="207"/>
          <ac:spMkLst>
            <pc:docMk/>
            <pc:sldMk cId="2673764787" sldId="319"/>
            <ac:spMk id="27" creationId="{726FBE1B-2350-893D-8749-439870F87F1B}"/>
          </ac:spMkLst>
        </pc:spChg>
        <pc:spChg chg="mod">
          <ac:chgData name="Justina Ojom" userId="cbdaed7d-8d45-4372-a16a-f3f8900c2f45" providerId="ADAL" clId="{0504AD2B-63C0-4C60-9F39-84F274FCFAC5}" dt="2023-03-03T16:06:40.675" v="9542" actId="207"/>
          <ac:spMkLst>
            <pc:docMk/>
            <pc:sldMk cId="2673764787" sldId="319"/>
            <ac:spMk id="28" creationId="{8A4F77B1-4453-A618-6526-3420CE5FC566}"/>
          </ac:spMkLst>
        </pc:spChg>
        <pc:spChg chg="del">
          <ac:chgData name="Justina Ojom" userId="cbdaed7d-8d45-4372-a16a-f3f8900c2f45" providerId="ADAL" clId="{0504AD2B-63C0-4C60-9F39-84F274FCFAC5}" dt="2023-03-02T17:40:22.345" v="4816" actId="478"/>
          <ac:spMkLst>
            <pc:docMk/>
            <pc:sldMk cId="2673764787" sldId="319"/>
            <ac:spMk id="28" creationId="{D6135AE3-C695-4B50-A70B-0C0EDB7EE820}"/>
          </ac:spMkLst>
        </pc:spChg>
        <pc:spChg chg="mod">
          <ac:chgData name="Justina Ojom" userId="cbdaed7d-8d45-4372-a16a-f3f8900c2f45" providerId="ADAL" clId="{0504AD2B-63C0-4C60-9F39-84F274FCFAC5}" dt="2023-03-03T16:06:40.675" v="9542" actId="207"/>
          <ac:spMkLst>
            <pc:docMk/>
            <pc:sldMk cId="2673764787" sldId="319"/>
            <ac:spMk id="29" creationId="{16BDBB86-419A-3F9D-36CF-7CF268359748}"/>
          </ac:spMkLst>
        </pc:spChg>
        <pc:spChg chg="mod">
          <ac:chgData name="Justina Ojom" userId="cbdaed7d-8d45-4372-a16a-f3f8900c2f45" providerId="ADAL" clId="{0504AD2B-63C0-4C60-9F39-84F274FCFAC5}" dt="2023-03-03T16:06:40.675" v="9542" actId="207"/>
          <ac:spMkLst>
            <pc:docMk/>
            <pc:sldMk cId="2673764787" sldId="319"/>
            <ac:spMk id="30" creationId="{FFE073E7-306E-ECAE-6B23-60321A7BC91C}"/>
          </ac:spMkLst>
        </pc:spChg>
        <pc:spChg chg="mod">
          <ac:chgData name="Justina Ojom" userId="cbdaed7d-8d45-4372-a16a-f3f8900c2f45" providerId="ADAL" clId="{0504AD2B-63C0-4C60-9F39-84F274FCFAC5}" dt="2023-03-03T16:06:40.675" v="9542" actId="207"/>
          <ac:spMkLst>
            <pc:docMk/>
            <pc:sldMk cId="2673764787" sldId="319"/>
            <ac:spMk id="33" creationId="{9D256E77-00D8-907A-E92E-5DB76555B510}"/>
          </ac:spMkLst>
        </pc:spChg>
        <pc:spChg chg="mod">
          <ac:chgData name="Justina Ojom" userId="cbdaed7d-8d45-4372-a16a-f3f8900c2f45" providerId="ADAL" clId="{0504AD2B-63C0-4C60-9F39-84F274FCFAC5}" dt="2023-03-03T16:06:40.675" v="9542" actId="207"/>
          <ac:spMkLst>
            <pc:docMk/>
            <pc:sldMk cId="2673764787" sldId="319"/>
            <ac:spMk id="34" creationId="{3942C6D7-CF0D-34EB-5A97-599A789DD799}"/>
          </ac:spMkLst>
        </pc:spChg>
        <pc:spChg chg="mod">
          <ac:chgData name="Justina Ojom" userId="cbdaed7d-8d45-4372-a16a-f3f8900c2f45" providerId="ADAL" clId="{0504AD2B-63C0-4C60-9F39-84F274FCFAC5}" dt="2023-03-03T16:06:40.675" v="9542" actId="207"/>
          <ac:spMkLst>
            <pc:docMk/>
            <pc:sldMk cId="2673764787" sldId="319"/>
            <ac:spMk id="35" creationId="{001875FE-C15C-E261-C3D8-7214B4890F32}"/>
          </ac:spMkLst>
        </pc:spChg>
        <pc:spChg chg="mod">
          <ac:chgData name="Justina Ojom" userId="cbdaed7d-8d45-4372-a16a-f3f8900c2f45" providerId="ADAL" clId="{0504AD2B-63C0-4C60-9F39-84F274FCFAC5}" dt="2023-03-03T16:06:40.675" v="9542" actId="207"/>
          <ac:spMkLst>
            <pc:docMk/>
            <pc:sldMk cId="2673764787" sldId="319"/>
            <ac:spMk id="36" creationId="{4C951D23-2ECA-BF70-9594-7488B135DAAA}"/>
          </ac:spMkLst>
        </pc:spChg>
        <pc:spChg chg="add del mod">
          <ac:chgData name="Justina Ojom" userId="cbdaed7d-8d45-4372-a16a-f3f8900c2f45" providerId="ADAL" clId="{0504AD2B-63C0-4C60-9F39-84F274FCFAC5}" dt="2023-03-03T09:48:21.686" v="6139" actId="21"/>
          <ac:spMkLst>
            <pc:docMk/>
            <pc:sldMk cId="2673764787" sldId="319"/>
            <ac:spMk id="37" creationId="{42A7AA7C-2548-897C-52F3-A1A4469D017A}"/>
          </ac:spMkLst>
        </pc:spChg>
        <pc:spChg chg="add mod">
          <ac:chgData name="Justina Ojom" userId="cbdaed7d-8d45-4372-a16a-f3f8900c2f45" providerId="ADAL" clId="{0504AD2B-63C0-4C60-9F39-84F274FCFAC5}" dt="2023-03-03T16:01:07.411" v="9470"/>
          <ac:spMkLst>
            <pc:docMk/>
            <pc:sldMk cId="2673764787" sldId="319"/>
            <ac:spMk id="38" creationId="{EE5595EF-C70D-46DA-1AD5-1069EA97F04F}"/>
          </ac:spMkLst>
        </pc:spChg>
        <pc:spChg chg="add mod">
          <ac:chgData name="Justina Ojom" userId="cbdaed7d-8d45-4372-a16a-f3f8900c2f45" providerId="ADAL" clId="{0504AD2B-63C0-4C60-9F39-84F274FCFAC5}" dt="2023-03-03T16:01:07.411" v="9470"/>
          <ac:spMkLst>
            <pc:docMk/>
            <pc:sldMk cId="2673764787" sldId="319"/>
            <ac:spMk id="39" creationId="{6D8F1904-CE84-6135-719B-C12AD6826F98}"/>
          </ac:spMkLst>
        </pc:spChg>
        <pc:spChg chg="add mod">
          <ac:chgData name="Justina Ojom" userId="cbdaed7d-8d45-4372-a16a-f3f8900c2f45" providerId="ADAL" clId="{0504AD2B-63C0-4C60-9F39-84F274FCFAC5}" dt="2023-03-03T16:01:07.411" v="9470"/>
          <ac:spMkLst>
            <pc:docMk/>
            <pc:sldMk cId="2673764787" sldId="319"/>
            <ac:spMk id="40" creationId="{7CD6D54B-0899-1D42-74B4-CF13A3A6AD87}"/>
          </ac:spMkLst>
        </pc:spChg>
        <pc:spChg chg="add mod">
          <ac:chgData name="Justina Ojom" userId="cbdaed7d-8d45-4372-a16a-f3f8900c2f45" providerId="ADAL" clId="{0504AD2B-63C0-4C60-9F39-84F274FCFAC5}" dt="2023-03-03T16:01:07.411" v="9470"/>
          <ac:spMkLst>
            <pc:docMk/>
            <pc:sldMk cId="2673764787" sldId="319"/>
            <ac:spMk id="41" creationId="{E392156C-EF9F-9B61-CAE2-69E8596DF003}"/>
          </ac:spMkLst>
        </pc:spChg>
        <pc:spChg chg="add mod">
          <ac:chgData name="Justina Ojom" userId="cbdaed7d-8d45-4372-a16a-f3f8900c2f45" providerId="ADAL" clId="{0504AD2B-63C0-4C60-9F39-84F274FCFAC5}" dt="2023-03-03T16:01:07.411" v="9470"/>
          <ac:spMkLst>
            <pc:docMk/>
            <pc:sldMk cId="2673764787" sldId="319"/>
            <ac:spMk id="42" creationId="{83D05DFB-7DCA-BB5B-8D24-AADDB2B3A86A}"/>
          </ac:spMkLst>
        </pc:spChg>
        <pc:grpChg chg="add mod">
          <ac:chgData name="Justina Ojom" userId="cbdaed7d-8d45-4372-a16a-f3f8900c2f45" providerId="ADAL" clId="{0504AD2B-63C0-4C60-9F39-84F274FCFAC5}" dt="2023-03-03T16:06:40.675" v="9542" actId="207"/>
          <ac:grpSpMkLst>
            <pc:docMk/>
            <pc:sldMk cId="2673764787" sldId="319"/>
            <ac:grpSpMk id="13" creationId="{8DCFD95F-DB29-FC04-91AE-5A929C274F7E}"/>
          </ac:grpSpMkLst>
        </pc:grpChg>
        <pc:grpChg chg="mod">
          <ac:chgData name="Justina Ojom" userId="cbdaed7d-8d45-4372-a16a-f3f8900c2f45" providerId="ADAL" clId="{0504AD2B-63C0-4C60-9F39-84F274FCFAC5}" dt="2023-03-03T16:06:40.675" v="9542" actId="207"/>
          <ac:grpSpMkLst>
            <pc:docMk/>
            <pc:sldMk cId="2673764787" sldId="319"/>
            <ac:grpSpMk id="14" creationId="{106BB166-53AA-EC69-14F5-1F852E690C08}"/>
          </ac:grpSpMkLst>
        </pc:grpChg>
        <pc:grpChg chg="add mod">
          <ac:chgData name="Justina Ojom" userId="cbdaed7d-8d45-4372-a16a-f3f8900c2f45" providerId="ADAL" clId="{0504AD2B-63C0-4C60-9F39-84F274FCFAC5}" dt="2023-03-03T16:06:40.675" v="9542" actId="207"/>
          <ac:grpSpMkLst>
            <pc:docMk/>
            <pc:sldMk cId="2673764787" sldId="319"/>
            <ac:grpSpMk id="19" creationId="{B3934DDB-631C-4FD2-1250-2C34ABB62113}"/>
          </ac:grpSpMkLst>
        </pc:grpChg>
        <pc:grpChg chg="mod">
          <ac:chgData name="Justina Ojom" userId="cbdaed7d-8d45-4372-a16a-f3f8900c2f45" providerId="ADAL" clId="{0504AD2B-63C0-4C60-9F39-84F274FCFAC5}" dt="2023-03-03T16:06:40.675" v="9542" actId="207"/>
          <ac:grpSpMkLst>
            <pc:docMk/>
            <pc:sldMk cId="2673764787" sldId="319"/>
            <ac:grpSpMk id="20" creationId="{41ED3DE4-5C38-4DED-6921-C4CCF8221ACB}"/>
          </ac:grpSpMkLst>
        </pc:grpChg>
        <pc:grpChg chg="add mod">
          <ac:chgData name="Justina Ojom" userId="cbdaed7d-8d45-4372-a16a-f3f8900c2f45" providerId="ADAL" clId="{0504AD2B-63C0-4C60-9F39-84F274FCFAC5}" dt="2023-03-03T16:06:40.675" v="9542" actId="207"/>
          <ac:grpSpMkLst>
            <pc:docMk/>
            <pc:sldMk cId="2673764787" sldId="319"/>
            <ac:grpSpMk id="25" creationId="{F0790A28-925E-6BA7-5DCD-906C33072B7B}"/>
          </ac:grpSpMkLst>
        </pc:grpChg>
        <pc:grpChg chg="mod">
          <ac:chgData name="Justina Ojom" userId="cbdaed7d-8d45-4372-a16a-f3f8900c2f45" providerId="ADAL" clId="{0504AD2B-63C0-4C60-9F39-84F274FCFAC5}" dt="2023-03-03T16:06:40.675" v="9542" actId="207"/>
          <ac:grpSpMkLst>
            <pc:docMk/>
            <pc:sldMk cId="2673764787" sldId="319"/>
            <ac:grpSpMk id="26" creationId="{A4E208E6-C21A-43C0-25B6-E90A72BB7C39}"/>
          </ac:grpSpMkLst>
        </pc:grpChg>
        <pc:grpChg chg="add mod">
          <ac:chgData name="Justina Ojom" userId="cbdaed7d-8d45-4372-a16a-f3f8900c2f45" providerId="ADAL" clId="{0504AD2B-63C0-4C60-9F39-84F274FCFAC5}" dt="2023-03-03T16:06:40.675" v="9542" actId="207"/>
          <ac:grpSpMkLst>
            <pc:docMk/>
            <pc:sldMk cId="2673764787" sldId="319"/>
            <ac:grpSpMk id="31" creationId="{5A2CAEB9-706F-AA18-3A8B-28162CC16251}"/>
          </ac:grpSpMkLst>
        </pc:grpChg>
        <pc:grpChg chg="mod">
          <ac:chgData name="Justina Ojom" userId="cbdaed7d-8d45-4372-a16a-f3f8900c2f45" providerId="ADAL" clId="{0504AD2B-63C0-4C60-9F39-84F274FCFAC5}" dt="2023-03-03T16:06:40.675" v="9542" actId="207"/>
          <ac:grpSpMkLst>
            <pc:docMk/>
            <pc:sldMk cId="2673764787" sldId="319"/>
            <ac:grpSpMk id="32" creationId="{6335E7DA-DE50-FC88-2BBE-80D0A365312F}"/>
          </ac:grpSpMkLst>
        </pc:grpChg>
        <pc:graphicFrameChg chg="add del mod modGraphic">
          <ac:chgData name="Justina Ojom" userId="cbdaed7d-8d45-4372-a16a-f3f8900c2f45" providerId="ADAL" clId="{0504AD2B-63C0-4C60-9F39-84F274FCFAC5}" dt="2023-03-03T09:48:02.644" v="6133" actId="21"/>
          <ac:graphicFrameMkLst>
            <pc:docMk/>
            <pc:sldMk cId="2673764787" sldId="319"/>
            <ac:graphicFrameMk id="4" creationId="{10B934C1-51F5-99CE-0D64-C4A660B46792}"/>
          </ac:graphicFrameMkLst>
        </pc:graphicFrameChg>
        <pc:picChg chg="del">
          <ac:chgData name="Justina Ojom" userId="cbdaed7d-8d45-4372-a16a-f3f8900c2f45" providerId="ADAL" clId="{0504AD2B-63C0-4C60-9F39-84F274FCFAC5}" dt="2023-03-03T09:39:08.477" v="6102" actId="478"/>
          <ac:picMkLst>
            <pc:docMk/>
            <pc:sldMk cId="2673764787" sldId="319"/>
            <ac:picMk id="3" creationId="{A8CBBF8C-4517-A5BE-1570-8B6B1EF3C0DB}"/>
          </ac:picMkLst>
        </pc:picChg>
      </pc:sldChg>
      <pc:sldChg chg="addSp delSp modSp mod modClrScheme chgLayout">
        <pc:chgData name="Justina Ojom" userId="cbdaed7d-8d45-4372-a16a-f3f8900c2f45" providerId="ADAL" clId="{0504AD2B-63C0-4C60-9F39-84F274FCFAC5}" dt="2023-03-03T16:11:00.289" v="9598" actId="790"/>
        <pc:sldMkLst>
          <pc:docMk/>
          <pc:sldMk cId="2963930840" sldId="320"/>
        </pc:sldMkLst>
        <pc:spChg chg="del mod">
          <ac:chgData name="Justina Ojom" userId="cbdaed7d-8d45-4372-a16a-f3f8900c2f45" providerId="ADAL" clId="{0504AD2B-63C0-4C60-9F39-84F274FCFAC5}" dt="2023-03-03T09:51:29.738" v="6180" actId="478"/>
          <ac:spMkLst>
            <pc:docMk/>
            <pc:sldMk cId="2963930840" sldId="320"/>
            <ac:spMk id="2" creationId="{00000000-0000-0000-0000-000000000000}"/>
          </ac:spMkLst>
        </pc:spChg>
        <pc:spChg chg="add mod">
          <ac:chgData name="Justina Ojom" userId="cbdaed7d-8d45-4372-a16a-f3f8900c2f45" providerId="ADAL" clId="{0504AD2B-63C0-4C60-9F39-84F274FCFAC5}" dt="2023-03-03T09:51:28.352" v="6179"/>
          <ac:spMkLst>
            <pc:docMk/>
            <pc:sldMk cId="2963930840" sldId="320"/>
            <ac:spMk id="3" creationId="{E53AF00F-B13C-B363-C3AA-B7FCA8E852D1}"/>
          </ac:spMkLst>
        </pc:spChg>
        <pc:spChg chg="add mod">
          <ac:chgData name="Justina Ojom" userId="cbdaed7d-8d45-4372-a16a-f3f8900c2f45" providerId="ADAL" clId="{0504AD2B-63C0-4C60-9F39-84F274FCFAC5}" dt="2023-03-03T11:47:32.341" v="7567" actId="207"/>
          <ac:spMkLst>
            <pc:docMk/>
            <pc:sldMk cId="2963930840" sldId="320"/>
            <ac:spMk id="4" creationId="{C4BB7996-41AC-F93B-8A6C-3BAF7635F3FB}"/>
          </ac:spMkLst>
        </pc:spChg>
        <pc:spChg chg="add del mod">
          <ac:chgData name="Justina Ojom" userId="cbdaed7d-8d45-4372-a16a-f3f8900c2f45" providerId="ADAL" clId="{0504AD2B-63C0-4C60-9F39-84F274FCFAC5}" dt="2023-03-03T09:55:01.470" v="6283"/>
          <ac:spMkLst>
            <pc:docMk/>
            <pc:sldMk cId="2963930840" sldId="320"/>
            <ac:spMk id="6" creationId="{EE93B8F3-9BAB-25ED-D597-C476E51BB986}"/>
          </ac:spMkLst>
        </pc:spChg>
        <pc:spChg chg="add del mod">
          <ac:chgData name="Justina Ojom" userId="cbdaed7d-8d45-4372-a16a-f3f8900c2f45" providerId="ADAL" clId="{0504AD2B-63C0-4C60-9F39-84F274FCFAC5}" dt="2023-03-03T10:11:53.042" v="6458" actId="478"/>
          <ac:spMkLst>
            <pc:docMk/>
            <pc:sldMk cId="2963930840" sldId="320"/>
            <ac:spMk id="8" creationId="{6E57C8F8-A799-BA45-881F-66AB4817E5BB}"/>
          </ac:spMkLst>
        </pc:spChg>
        <pc:spChg chg="add del mod">
          <ac:chgData name="Justina Ojom" userId="cbdaed7d-8d45-4372-a16a-f3f8900c2f45" providerId="ADAL" clId="{0504AD2B-63C0-4C60-9F39-84F274FCFAC5}" dt="2023-03-03T10:11:53.042" v="6458" actId="478"/>
          <ac:spMkLst>
            <pc:docMk/>
            <pc:sldMk cId="2963930840" sldId="320"/>
            <ac:spMk id="9" creationId="{7D917426-CD64-47C7-C6F3-C9E9956B1E72}"/>
          </ac:spMkLst>
        </pc:spChg>
        <pc:spChg chg="add del mod">
          <ac:chgData name="Justina Ojom" userId="cbdaed7d-8d45-4372-a16a-f3f8900c2f45" providerId="ADAL" clId="{0504AD2B-63C0-4C60-9F39-84F274FCFAC5}" dt="2023-03-03T10:11:53.042" v="6458" actId="478"/>
          <ac:spMkLst>
            <pc:docMk/>
            <pc:sldMk cId="2963930840" sldId="320"/>
            <ac:spMk id="11" creationId="{5EDD3882-86E0-1873-2648-F38DB19A2D4D}"/>
          </ac:spMkLst>
        </pc:spChg>
        <pc:spChg chg="add del mod">
          <ac:chgData name="Justina Ojom" userId="cbdaed7d-8d45-4372-a16a-f3f8900c2f45" providerId="ADAL" clId="{0504AD2B-63C0-4C60-9F39-84F274FCFAC5}" dt="2023-03-03T10:11:53.042" v="6458" actId="478"/>
          <ac:spMkLst>
            <pc:docMk/>
            <pc:sldMk cId="2963930840" sldId="320"/>
            <ac:spMk id="12" creationId="{F4E48CAF-B1B9-AD78-5BDA-511E5452DA29}"/>
          </ac:spMkLst>
        </pc:spChg>
        <pc:spChg chg="add del mod">
          <ac:chgData name="Justina Ojom" userId="cbdaed7d-8d45-4372-a16a-f3f8900c2f45" providerId="ADAL" clId="{0504AD2B-63C0-4C60-9F39-84F274FCFAC5}" dt="2023-03-03T10:09:50.703" v="6432" actId="478"/>
          <ac:spMkLst>
            <pc:docMk/>
            <pc:sldMk cId="2963930840" sldId="320"/>
            <ac:spMk id="13" creationId="{C2E8042D-A836-E123-7F57-AE1C88037859}"/>
          </ac:spMkLst>
        </pc:spChg>
        <pc:spChg chg="del">
          <ac:chgData name="Justina Ojom" userId="cbdaed7d-8d45-4372-a16a-f3f8900c2f45" providerId="ADAL" clId="{0504AD2B-63C0-4C60-9F39-84F274FCFAC5}" dt="2023-03-02T17:40:28.308" v="4818" actId="478"/>
          <ac:spMkLst>
            <pc:docMk/>
            <pc:sldMk cId="2963930840" sldId="320"/>
            <ac:spMk id="13" creationId="{DEB20AB3-9AA5-4359-9896-2EA2F976E56A}"/>
          </ac:spMkLst>
        </pc:spChg>
        <pc:spChg chg="del">
          <ac:chgData name="Justina Ojom" userId="cbdaed7d-8d45-4372-a16a-f3f8900c2f45" providerId="ADAL" clId="{0504AD2B-63C0-4C60-9F39-84F274FCFAC5}" dt="2023-03-02T17:40:28.308" v="4818" actId="478"/>
          <ac:spMkLst>
            <pc:docMk/>
            <pc:sldMk cId="2963930840" sldId="320"/>
            <ac:spMk id="14" creationId="{5404F457-1133-46BD-B83D-0708952EF27A}"/>
          </ac:spMkLst>
        </pc:spChg>
        <pc:spChg chg="add mod">
          <ac:chgData name="Justina Ojom" userId="cbdaed7d-8d45-4372-a16a-f3f8900c2f45" providerId="ADAL" clId="{0504AD2B-63C0-4C60-9F39-84F274FCFAC5}" dt="2023-03-03T11:47:32.341" v="7567" actId="207"/>
          <ac:spMkLst>
            <pc:docMk/>
            <pc:sldMk cId="2963930840" sldId="320"/>
            <ac:spMk id="14" creationId="{AF6FB4EB-F52F-4528-1FC4-11C0E58CAD67}"/>
          </ac:spMkLst>
        </pc:spChg>
        <pc:spChg chg="add mod">
          <ac:chgData name="Justina Ojom" userId="cbdaed7d-8d45-4372-a16a-f3f8900c2f45" providerId="ADAL" clId="{0504AD2B-63C0-4C60-9F39-84F274FCFAC5}" dt="2023-03-03T11:47:32.341" v="7567" actId="207"/>
          <ac:spMkLst>
            <pc:docMk/>
            <pc:sldMk cId="2963930840" sldId="320"/>
            <ac:spMk id="15" creationId="{771AC1CD-C371-9620-593F-3CD96C433D3D}"/>
          </ac:spMkLst>
        </pc:spChg>
        <pc:spChg chg="del">
          <ac:chgData name="Justina Ojom" userId="cbdaed7d-8d45-4372-a16a-f3f8900c2f45" providerId="ADAL" clId="{0504AD2B-63C0-4C60-9F39-84F274FCFAC5}" dt="2023-03-02T17:40:28.308" v="4818" actId="478"/>
          <ac:spMkLst>
            <pc:docMk/>
            <pc:sldMk cId="2963930840" sldId="320"/>
            <ac:spMk id="15" creationId="{D6FA219B-A1CD-43E9-AAA4-88C1CBC4B1B4}"/>
          </ac:spMkLst>
        </pc:spChg>
        <pc:spChg chg="add mod">
          <ac:chgData name="Justina Ojom" userId="cbdaed7d-8d45-4372-a16a-f3f8900c2f45" providerId="ADAL" clId="{0504AD2B-63C0-4C60-9F39-84F274FCFAC5}" dt="2023-03-03T11:47:32.341" v="7567" actId="207"/>
          <ac:spMkLst>
            <pc:docMk/>
            <pc:sldMk cId="2963930840" sldId="320"/>
            <ac:spMk id="16" creationId="{46897E1C-E9C4-8F16-4905-1ADCDF6151F4}"/>
          </ac:spMkLst>
        </pc:spChg>
        <pc:spChg chg="del">
          <ac:chgData name="Justina Ojom" userId="cbdaed7d-8d45-4372-a16a-f3f8900c2f45" providerId="ADAL" clId="{0504AD2B-63C0-4C60-9F39-84F274FCFAC5}" dt="2023-03-02T17:40:28.308" v="4818" actId="478"/>
          <ac:spMkLst>
            <pc:docMk/>
            <pc:sldMk cId="2963930840" sldId="320"/>
            <ac:spMk id="16" creationId="{69B41972-67FF-4C13-88B4-162F6C274B47}"/>
          </ac:spMkLst>
        </pc:spChg>
        <pc:spChg chg="del">
          <ac:chgData name="Justina Ojom" userId="cbdaed7d-8d45-4372-a16a-f3f8900c2f45" providerId="ADAL" clId="{0504AD2B-63C0-4C60-9F39-84F274FCFAC5}" dt="2023-03-02T17:40:28.308" v="4818" actId="478"/>
          <ac:spMkLst>
            <pc:docMk/>
            <pc:sldMk cId="2963930840" sldId="320"/>
            <ac:spMk id="17" creationId="{29C2900C-16CB-41B2-8165-AF8BD263BCCF}"/>
          </ac:spMkLst>
        </pc:spChg>
        <pc:spChg chg="add mod">
          <ac:chgData name="Justina Ojom" userId="cbdaed7d-8d45-4372-a16a-f3f8900c2f45" providerId="ADAL" clId="{0504AD2B-63C0-4C60-9F39-84F274FCFAC5}" dt="2023-03-03T11:47:32.341" v="7567" actId="207"/>
          <ac:spMkLst>
            <pc:docMk/>
            <pc:sldMk cId="2963930840" sldId="320"/>
            <ac:spMk id="17" creationId="{6D4C68B8-A9C1-1F47-8E74-929ED445DDFD}"/>
          </ac:spMkLst>
        </pc:spChg>
        <pc:spChg chg="add mod">
          <ac:chgData name="Justina Ojom" userId="cbdaed7d-8d45-4372-a16a-f3f8900c2f45" providerId="ADAL" clId="{0504AD2B-63C0-4C60-9F39-84F274FCFAC5}" dt="2023-03-03T11:47:32.341" v="7567" actId="207"/>
          <ac:spMkLst>
            <pc:docMk/>
            <pc:sldMk cId="2963930840" sldId="320"/>
            <ac:spMk id="18" creationId="{2CAC04C7-C3DB-F778-858B-7E7F5C0C4750}"/>
          </ac:spMkLst>
        </pc:spChg>
        <pc:spChg chg="del">
          <ac:chgData name="Justina Ojom" userId="cbdaed7d-8d45-4372-a16a-f3f8900c2f45" providerId="ADAL" clId="{0504AD2B-63C0-4C60-9F39-84F274FCFAC5}" dt="2023-03-02T17:40:28.308" v="4818" actId="478"/>
          <ac:spMkLst>
            <pc:docMk/>
            <pc:sldMk cId="2963930840" sldId="320"/>
            <ac:spMk id="18" creationId="{63C58009-4EB4-4AA6-9DCB-9E9E735B0CE4}"/>
          </ac:spMkLst>
        </pc:spChg>
        <pc:spChg chg="del">
          <ac:chgData name="Justina Ojom" userId="cbdaed7d-8d45-4372-a16a-f3f8900c2f45" providerId="ADAL" clId="{0504AD2B-63C0-4C60-9F39-84F274FCFAC5}" dt="2023-03-02T17:40:28.308" v="4818" actId="478"/>
          <ac:spMkLst>
            <pc:docMk/>
            <pc:sldMk cId="2963930840" sldId="320"/>
            <ac:spMk id="20" creationId="{4D83C2FF-7AAD-66F5-1BDC-EEBE07CCBE2C}"/>
          </ac:spMkLst>
        </pc:spChg>
        <pc:spChg chg="add mod">
          <ac:chgData name="Justina Ojom" userId="cbdaed7d-8d45-4372-a16a-f3f8900c2f45" providerId="ADAL" clId="{0504AD2B-63C0-4C60-9F39-84F274FCFAC5}" dt="2023-03-03T11:47:32.341" v="7567" actId="207"/>
          <ac:spMkLst>
            <pc:docMk/>
            <pc:sldMk cId="2963930840" sldId="320"/>
            <ac:spMk id="20" creationId="{D218B0D0-B285-6C53-F897-DB1E34767640}"/>
          </ac:spMkLst>
        </pc:spChg>
        <pc:spChg chg="del">
          <ac:chgData name="Justina Ojom" userId="cbdaed7d-8d45-4372-a16a-f3f8900c2f45" providerId="ADAL" clId="{0504AD2B-63C0-4C60-9F39-84F274FCFAC5}" dt="2023-03-03T09:52:37.565" v="6198" actId="478"/>
          <ac:spMkLst>
            <pc:docMk/>
            <pc:sldMk cId="2963930840" sldId="320"/>
            <ac:spMk id="21" creationId="{A94D6C20-A48F-BD8E-64F5-C96C370E6933}"/>
          </ac:spMkLst>
        </pc:spChg>
        <pc:spChg chg="del">
          <ac:chgData name="Justina Ojom" userId="cbdaed7d-8d45-4372-a16a-f3f8900c2f45" providerId="ADAL" clId="{0504AD2B-63C0-4C60-9F39-84F274FCFAC5}" dt="2023-03-03T09:52:37.565" v="6198" actId="478"/>
          <ac:spMkLst>
            <pc:docMk/>
            <pc:sldMk cId="2963930840" sldId="320"/>
            <ac:spMk id="22" creationId="{4408BC51-3FE1-6235-AF52-60D1ACCDCE4A}"/>
          </ac:spMkLst>
        </pc:spChg>
        <pc:spChg chg="add mod">
          <ac:chgData name="Justina Ojom" userId="cbdaed7d-8d45-4372-a16a-f3f8900c2f45" providerId="ADAL" clId="{0504AD2B-63C0-4C60-9F39-84F274FCFAC5}" dt="2023-03-03T16:01:12.551" v="9473"/>
          <ac:spMkLst>
            <pc:docMk/>
            <pc:sldMk cId="2963930840" sldId="320"/>
            <ac:spMk id="23" creationId="{267E630E-9EFB-F926-1489-5A4E48FF1D1E}"/>
          </ac:spMkLst>
        </pc:spChg>
        <pc:spChg chg="add mod">
          <ac:chgData name="Justina Ojom" userId="cbdaed7d-8d45-4372-a16a-f3f8900c2f45" providerId="ADAL" clId="{0504AD2B-63C0-4C60-9F39-84F274FCFAC5}" dt="2023-03-03T16:01:12.551" v="9473"/>
          <ac:spMkLst>
            <pc:docMk/>
            <pc:sldMk cId="2963930840" sldId="320"/>
            <ac:spMk id="24" creationId="{AF16AA9C-821A-E77B-3B26-D0F24550C79C}"/>
          </ac:spMkLst>
        </pc:spChg>
        <pc:spChg chg="add mod">
          <ac:chgData name="Justina Ojom" userId="cbdaed7d-8d45-4372-a16a-f3f8900c2f45" providerId="ADAL" clId="{0504AD2B-63C0-4C60-9F39-84F274FCFAC5}" dt="2023-03-03T16:01:12.551" v="9473"/>
          <ac:spMkLst>
            <pc:docMk/>
            <pc:sldMk cId="2963930840" sldId="320"/>
            <ac:spMk id="25" creationId="{762D54A7-588E-CEC1-AE5E-1A8B79CEDC8D}"/>
          </ac:spMkLst>
        </pc:spChg>
        <pc:spChg chg="add mod">
          <ac:chgData name="Justina Ojom" userId="cbdaed7d-8d45-4372-a16a-f3f8900c2f45" providerId="ADAL" clId="{0504AD2B-63C0-4C60-9F39-84F274FCFAC5}" dt="2023-03-03T16:01:12.551" v="9473"/>
          <ac:spMkLst>
            <pc:docMk/>
            <pc:sldMk cId="2963930840" sldId="320"/>
            <ac:spMk id="26" creationId="{9EE7287D-3F2D-85BC-24EE-7D1108E86AA5}"/>
          </ac:spMkLst>
        </pc:spChg>
        <pc:spChg chg="add mod">
          <ac:chgData name="Justina Ojom" userId="cbdaed7d-8d45-4372-a16a-f3f8900c2f45" providerId="ADAL" clId="{0504AD2B-63C0-4C60-9F39-84F274FCFAC5}" dt="2023-03-03T16:01:12.551" v="9473"/>
          <ac:spMkLst>
            <pc:docMk/>
            <pc:sldMk cId="2963930840" sldId="320"/>
            <ac:spMk id="27" creationId="{FDE3B60E-CB4D-5E77-B9B5-81F97064FB2F}"/>
          </ac:spMkLst>
        </pc:spChg>
        <pc:spChg chg="del">
          <ac:chgData name="Justina Ojom" userId="cbdaed7d-8d45-4372-a16a-f3f8900c2f45" providerId="ADAL" clId="{0504AD2B-63C0-4C60-9F39-84F274FCFAC5}" dt="2023-03-02T17:40:28.308" v="4818" actId="478"/>
          <ac:spMkLst>
            <pc:docMk/>
            <pc:sldMk cId="2963930840" sldId="320"/>
            <ac:spMk id="29" creationId="{E03BDD29-015C-4C0A-9197-ED9040B4959C}"/>
          </ac:spMkLst>
        </pc:spChg>
        <pc:spChg chg="del">
          <ac:chgData name="Justina Ojom" userId="cbdaed7d-8d45-4372-a16a-f3f8900c2f45" providerId="ADAL" clId="{0504AD2B-63C0-4C60-9F39-84F274FCFAC5}" dt="2023-03-02T17:40:28.308" v="4818" actId="478"/>
          <ac:spMkLst>
            <pc:docMk/>
            <pc:sldMk cId="2963930840" sldId="320"/>
            <ac:spMk id="30" creationId="{3C61AF57-A0FE-4934-BC1E-612681A73010}"/>
          </ac:spMkLst>
        </pc:spChg>
        <pc:spChg chg="del">
          <ac:chgData name="Justina Ojom" userId="cbdaed7d-8d45-4372-a16a-f3f8900c2f45" providerId="ADAL" clId="{0504AD2B-63C0-4C60-9F39-84F274FCFAC5}" dt="2023-03-02T17:40:28.308" v="4818" actId="478"/>
          <ac:spMkLst>
            <pc:docMk/>
            <pc:sldMk cId="2963930840" sldId="320"/>
            <ac:spMk id="31" creationId="{BEA590D2-D6B5-493E-8CFE-6B1679E57FE0}"/>
          </ac:spMkLst>
        </pc:spChg>
        <pc:graphicFrameChg chg="add mod modGraphic">
          <ac:chgData name="Justina Ojom" userId="cbdaed7d-8d45-4372-a16a-f3f8900c2f45" providerId="ADAL" clId="{0504AD2B-63C0-4C60-9F39-84F274FCFAC5}" dt="2023-03-03T16:11:00.289" v="9598" actId="790"/>
          <ac:graphicFrameMkLst>
            <pc:docMk/>
            <pc:sldMk cId="2963930840" sldId="320"/>
            <ac:graphicFrameMk id="7" creationId="{BAF537C0-C201-1DDD-5855-4558DA7979BA}"/>
          </ac:graphicFrameMkLst>
        </pc:graphicFrameChg>
        <pc:graphicFrameChg chg="add del mod modGraphic">
          <ac:chgData name="Justina Ojom" userId="cbdaed7d-8d45-4372-a16a-f3f8900c2f45" providerId="ADAL" clId="{0504AD2B-63C0-4C60-9F39-84F274FCFAC5}" dt="2023-03-03T10:08:40.404" v="6369" actId="478"/>
          <ac:graphicFrameMkLst>
            <pc:docMk/>
            <pc:sldMk cId="2963930840" sldId="320"/>
            <ac:graphicFrameMk id="10" creationId="{48C8E944-9977-5E3A-DF94-4578F8A89FCC}"/>
          </ac:graphicFrameMkLst>
        </pc:graphicFrameChg>
        <pc:graphicFrameChg chg="del mod">
          <ac:chgData name="Justina Ojom" userId="cbdaed7d-8d45-4372-a16a-f3f8900c2f45" providerId="ADAL" clId="{0504AD2B-63C0-4C60-9F39-84F274FCFAC5}" dt="2023-03-03T09:55:08.311" v="6286" actId="478"/>
          <ac:graphicFrameMkLst>
            <pc:docMk/>
            <pc:sldMk cId="2963930840" sldId="320"/>
            <ac:graphicFrameMk id="19" creationId="{E0C25DFB-695E-B76E-6DDF-89B23B9C9D39}"/>
          </ac:graphicFrameMkLst>
        </pc:graphicFrameChg>
      </pc:sldChg>
      <pc:sldChg chg="addSp delSp modSp mod modClrScheme chgLayout">
        <pc:chgData name="Justina Ojom" userId="cbdaed7d-8d45-4372-a16a-f3f8900c2f45" providerId="ADAL" clId="{0504AD2B-63C0-4C60-9F39-84F274FCFAC5}" dt="2023-03-03T16:01:22.062" v="9476" actId="207"/>
        <pc:sldMkLst>
          <pc:docMk/>
          <pc:sldMk cId="3037778180" sldId="321"/>
        </pc:sldMkLst>
        <pc:spChg chg="del mod">
          <ac:chgData name="Justina Ojom" userId="cbdaed7d-8d45-4372-a16a-f3f8900c2f45" providerId="ADAL" clId="{0504AD2B-63C0-4C60-9F39-84F274FCFAC5}" dt="2023-03-03T09:52:25.856" v="6196" actId="478"/>
          <ac:spMkLst>
            <pc:docMk/>
            <pc:sldMk cId="3037778180" sldId="321"/>
            <ac:spMk id="2" creationId="{00000000-0000-0000-0000-000000000000}"/>
          </ac:spMkLst>
        </pc:spChg>
        <pc:spChg chg="add mod">
          <ac:chgData name="Justina Ojom" userId="cbdaed7d-8d45-4372-a16a-f3f8900c2f45" providerId="ADAL" clId="{0504AD2B-63C0-4C60-9F39-84F274FCFAC5}" dt="2023-03-03T16:01:22.062" v="9476" actId="207"/>
          <ac:spMkLst>
            <pc:docMk/>
            <pc:sldMk cId="3037778180" sldId="321"/>
            <ac:spMk id="3" creationId="{C07935B6-C73C-1D0A-D085-B57971EED241}"/>
          </ac:spMkLst>
        </pc:spChg>
        <pc:spChg chg="mod">
          <ac:chgData name="Justina Ojom" userId="cbdaed7d-8d45-4372-a16a-f3f8900c2f45" providerId="ADAL" clId="{0504AD2B-63C0-4C60-9F39-84F274FCFAC5}" dt="2023-03-03T11:46:16.295" v="7541" actId="20577"/>
          <ac:spMkLst>
            <pc:docMk/>
            <pc:sldMk cId="3037778180" sldId="321"/>
            <ac:spMk id="4" creationId="{A19B90D8-6449-0F80-5B13-E99365DA8912}"/>
          </ac:spMkLst>
        </pc:spChg>
        <pc:spChg chg="add del mod">
          <ac:chgData name="Justina Ojom" userId="cbdaed7d-8d45-4372-a16a-f3f8900c2f45" providerId="ADAL" clId="{0504AD2B-63C0-4C60-9F39-84F274FCFAC5}" dt="2023-03-03T09:52:16.066" v="6192"/>
          <ac:spMkLst>
            <pc:docMk/>
            <pc:sldMk cId="3037778180" sldId="321"/>
            <ac:spMk id="5" creationId="{6A84C14D-D2DA-C86E-40F6-72D93789CF9F}"/>
          </ac:spMkLst>
        </pc:spChg>
        <pc:spChg chg="del">
          <ac:chgData name="Justina Ojom" userId="cbdaed7d-8d45-4372-a16a-f3f8900c2f45" providerId="ADAL" clId="{0504AD2B-63C0-4C60-9F39-84F274FCFAC5}" dt="2023-03-03T10:23:37.145" v="6512" actId="478"/>
          <ac:spMkLst>
            <pc:docMk/>
            <pc:sldMk cId="3037778180" sldId="321"/>
            <ac:spMk id="6" creationId="{1830E451-94D1-2297-C84F-42ADE4F91B81}"/>
          </ac:spMkLst>
        </pc:spChg>
        <pc:spChg chg="add mod">
          <ac:chgData name="Justina Ojom" userId="cbdaed7d-8d45-4372-a16a-f3f8900c2f45" providerId="ADAL" clId="{0504AD2B-63C0-4C60-9F39-84F274FCFAC5}" dt="2023-03-03T13:39:03.206" v="8157" actId="20577"/>
          <ac:spMkLst>
            <pc:docMk/>
            <pc:sldMk cId="3037778180" sldId="321"/>
            <ac:spMk id="7" creationId="{F4860082-FC19-740B-A4F1-CB1FFE3D3597}"/>
          </ac:spMkLst>
        </pc:spChg>
        <pc:spChg chg="add del mod">
          <ac:chgData name="Justina Ojom" userId="cbdaed7d-8d45-4372-a16a-f3f8900c2f45" providerId="ADAL" clId="{0504AD2B-63C0-4C60-9F39-84F274FCFAC5}" dt="2023-03-03T10:27:47.718" v="6589" actId="478"/>
          <ac:spMkLst>
            <pc:docMk/>
            <pc:sldMk cId="3037778180" sldId="321"/>
            <ac:spMk id="8" creationId="{B25DE551-2EE4-4E99-319F-13B9A458385F}"/>
          </ac:spMkLst>
        </pc:spChg>
        <pc:spChg chg="add del mod">
          <ac:chgData name="Justina Ojom" userId="cbdaed7d-8d45-4372-a16a-f3f8900c2f45" providerId="ADAL" clId="{0504AD2B-63C0-4C60-9F39-84F274FCFAC5}" dt="2023-03-03T10:27:47.718" v="6589" actId="478"/>
          <ac:spMkLst>
            <pc:docMk/>
            <pc:sldMk cId="3037778180" sldId="321"/>
            <ac:spMk id="9" creationId="{EAA0FD1F-AF1B-F907-40CF-C8C23DC8E9CE}"/>
          </ac:spMkLst>
        </pc:spChg>
        <pc:spChg chg="add mod">
          <ac:chgData name="Justina Ojom" userId="cbdaed7d-8d45-4372-a16a-f3f8900c2f45" providerId="ADAL" clId="{0504AD2B-63C0-4C60-9F39-84F274FCFAC5}" dt="2023-03-03T11:47:41.345" v="7569" actId="207"/>
          <ac:spMkLst>
            <pc:docMk/>
            <pc:sldMk cId="3037778180" sldId="321"/>
            <ac:spMk id="10" creationId="{862397AA-8BC2-2960-032D-6232CD3D0893}"/>
          </ac:spMkLst>
        </pc:spChg>
        <pc:spChg chg="add mod">
          <ac:chgData name="Justina Ojom" userId="cbdaed7d-8d45-4372-a16a-f3f8900c2f45" providerId="ADAL" clId="{0504AD2B-63C0-4C60-9F39-84F274FCFAC5}" dt="2023-03-03T11:46:28.818" v="7561" actId="1076"/>
          <ac:spMkLst>
            <pc:docMk/>
            <pc:sldMk cId="3037778180" sldId="321"/>
            <ac:spMk id="11" creationId="{9071C3CD-3267-F064-6A93-922E6E21AF93}"/>
          </ac:spMkLst>
        </pc:spChg>
        <pc:spChg chg="add mod">
          <ac:chgData name="Justina Ojom" userId="cbdaed7d-8d45-4372-a16a-f3f8900c2f45" providerId="ADAL" clId="{0504AD2B-63C0-4C60-9F39-84F274FCFAC5}" dt="2023-03-03T13:51:23.756" v="8170" actId="313"/>
          <ac:spMkLst>
            <pc:docMk/>
            <pc:sldMk cId="3037778180" sldId="321"/>
            <ac:spMk id="12" creationId="{1766A281-3FEC-444D-6A6C-7437E4CE3E5D}"/>
          </ac:spMkLst>
        </pc:spChg>
        <pc:spChg chg="del">
          <ac:chgData name="Justina Ojom" userId="cbdaed7d-8d45-4372-a16a-f3f8900c2f45" providerId="ADAL" clId="{0504AD2B-63C0-4C60-9F39-84F274FCFAC5}" dt="2023-03-02T17:40:31.279" v="4820" actId="478"/>
          <ac:spMkLst>
            <pc:docMk/>
            <pc:sldMk cId="3037778180" sldId="321"/>
            <ac:spMk id="13" creationId="{2453EE32-35CE-4D77-896B-F2F3314D262E}"/>
          </ac:spMkLst>
        </pc:spChg>
        <pc:spChg chg="add mod">
          <ac:chgData name="Justina Ojom" userId="cbdaed7d-8d45-4372-a16a-f3f8900c2f45" providerId="ADAL" clId="{0504AD2B-63C0-4C60-9F39-84F274FCFAC5}" dt="2023-03-03T16:01:13.168" v="9474"/>
          <ac:spMkLst>
            <pc:docMk/>
            <pc:sldMk cId="3037778180" sldId="321"/>
            <ac:spMk id="13" creationId="{CCDB92DE-ADAF-BEB0-593F-ACFC0B2EF6C3}"/>
          </ac:spMkLst>
        </pc:spChg>
        <pc:spChg chg="add mod">
          <ac:chgData name="Justina Ojom" userId="cbdaed7d-8d45-4372-a16a-f3f8900c2f45" providerId="ADAL" clId="{0504AD2B-63C0-4C60-9F39-84F274FCFAC5}" dt="2023-03-03T16:01:13.168" v="9474"/>
          <ac:spMkLst>
            <pc:docMk/>
            <pc:sldMk cId="3037778180" sldId="321"/>
            <ac:spMk id="14" creationId="{DFF9F97B-7999-8B57-0D4C-EA3981C8D9BB}"/>
          </ac:spMkLst>
        </pc:spChg>
        <pc:spChg chg="del">
          <ac:chgData name="Justina Ojom" userId="cbdaed7d-8d45-4372-a16a-f3f8900c2f45" providerId="ADAL" clId="{0504AD2B-63C0-4C60-9F39-84F274FCFAC5}" dt="2023-03-02T17:40:31.279" v="4820" actId="478"/>
          <ac:spMkLst>
            <pc:docMk/>
            <pc:sldMk cId="3037778180" sldId="321"/>
            <ac:spMk id="14" creationId="{F21D145C-1C2D-4169-8956-1C0A80463637}"/>
          </ac:spMkLst>
        </pc:spChg>
        <pc:spChg chg="add mod">
          <ac:chgData name="Justina Ojom" userId="cbdaed7d-8d45-4372-a16a-f3f8900c2f45" providerId="ADAL" clId="{0504AD2B-63C0-4C60-9F39-84F274FCFAC5}" dt="2023-03-03T16:01:17.838" v="9475" actId="207"/>
          <ac:spMkLst>
            <pc:docMk/>
            <pc:sldMk cId="3037778180" sldId="321"/>
            <ac:spMk id="15" creationId="{7DE6C1D9-9A81-A8E9-E035-4C57A8497345}"/>
          </ac:spMkLst>
        </pc:spChg>
        <pc:spChg chg="del">
          <ac:chgData name="Justina Ojom" userId="cbdaed7d-8d45-4372-a16a-f3f8900c2f45" providerId="ADAL" clId="{0504AD2B-63C0-4C60-9F39-84F274FCFAC5}" dt="2023-03-02T17:40:31.279" v="4820" actId="478"/>
          <ac:spMkLst>
            <pc:docMk/>
            <pc:sldMk cId="3037778180" sldId="321"/>
            <ac:spMk id="15" creationId="{8A0AF666-CFEE-49F2-A958-53BB63DFC779}"/>
          </ac:spMkLst>
        </pc:spChg>
        <pc:spChg chg="del">
          <ac:chgData name="Justina Ojom" userId="cbdaed7d-8d45-4372-a16a-f3f8900c2f45" providerId="ADAL" clId="{0504AD2B-63C0-4C60-9F39-84F274FCFAC5}" dt="2023-03-02T17:40:31.279" v="4820" actId="478"/>
          <ac:spMkLst>
            <pc:docMk/>
            <pc:sldMk cId="3037778180" sldId="321"/>
            <ac:spMk id="16" creationId="{15881847-822A-4F6B-9B65-F824B0FAA59A}"/>
          </ac:spMkLst>
        </pc:spChg>
        <pc:spChg chg="add mod">
          <ac:chgData name="Justina Ojom" userId="cbdaed7d-8d45-4372-a16a-f3f8900c2f45" providerId="ADAL" clId="{0504AD2B-63C0-4C60-9F39-84F274FCFAC5}" dt="2023-03-03T16:01:13.168" v="9474"/>
          <ac:spMkLst>
            <pc:docMk/>
            <pc:sldMk cId="3037778180" sldId="321"/>
            <ac:spMk id="16" creationId="{581FD723-8FDB-DA18-2BCC-0FB356EB731F}"/>
          </ac:spMkLst>
        </pc:spChg>
        <pc:spChg chg="add mod">
          <ac:chgData name="Justina Ojom" userId="cbdaed7d-8d45-4372-a16a-f3f8900c2f45" providerId="ADAL" clId="{0504AD2B-63C0-4C60-9F39-84F274FCFAC5}" dt="2023-03-03T16:01:13.168" v="9474"/>
          <ac:spMkLst>
            <pc:docMk/>
            <pc:sldMk cId="3037778180" sldId="321"/>
            <ac:spMk id="17" creationId="{06ED4A3D-473F-362D-6BCC-1CE8556A69E9}"/>
          </ac:spMkLst>
        </pc:spChg>
        <pc:spChg chg="del">
          <ac:chgData name="Justina Ojom" userId="cbdaed7d-8d45-4372-a16a-f3f8900c2f45" providerId="ADAL" clId="{0504AD2B-63C0-4C60-9F39-84F274FCFAC5}" dt="2023-03-02T17:40:31.279" v="4820" actId="478"/>
          <ac:spMkLst>
            <pc:docMk/>
            <pc:sldMk cId="3037778180" sldId="321"/>
            <ac:spMk id="17" creationId="{0BD3802A-51DC-41B3-9F0C-B4ECDDE7809C}"/>
          </ac:spMkLst>
        </pc:spChg>
        <pc:spChg chg="del">
          <ac:chgData name="Justina Ojom" userId="cbdaed7d-8d45-4372-a16a-f3f8900c2f45" providerId="ADAL" clId="{0504AD2B-63C0-4C60-9F39-84F274FCFAC5}" dt="2023-03-02T17:40:31.279" v="4820" actId="478"/>
          <ac:spMkLst>
            <pc:docMk/>
            <pc:sldMk cId="3037778180" sldId="321"/>
            <ac:spMk id="18" creationId="{85AEC493-CBF3-4F55-B100-0035ADD53BCD}"/>
          </ac:spMkLst>
        </pc:spChg>
        <pc:spChg chg="del">
          <ac:chgData name="Justina Ojom" userId="cbdaed7d-8d45-4372-a16a-f3f8900c2f45" providerId="ADAL" clId="{0504AD2B-63C0-4C60-9F39-84F274FCFAC5}" dt="2023-03-02T17:40:31.279" v="4820" actId="478"/>
          <ac:spMkLst>
            <pc:docMk/>
            <pc:sldMk cId="3037778180" sldId="321"/>
            <ac:spMk id="23" creationId="{DBC735A5-E7AD-4033-8D9C-98F5A96949B3}"/>
          </ac:spMkLst>
        </pc:spChg>
        <pc:spChg chg="del">
          <ac:chgData name="Justina Ojom" userId="cbdaed7d-8d45-4372-a16a-f3f8900c2f45" providerId="ADAL" clId="{0504AD2B-63C0-4C60-9F39-84F274FCFAC5}" dt="2023-03-02T17:40:31.279" v="4820" actId="478"/>
          <ac:spMkLst>
            <pc:docMk/>
            <pc:sldMk cId="3037778180" sldId="321"/>
            <ac:spMk id="30" creationId="{116781A1-5AB5-4C2A-9035-23EBEBF96AEB}"/>
          </ac:spMkLst>
        </pc:spChg>
        <pc:spChg chg="del">
          <ac:chgData name="Justina Ojom" userId="cbdaed7d-8d45-4372-a16a-f3f8900c2f45" providerId="ADAL" clId="{0504AD2B-63C0-4C60-9F39-84F274FCFAC5}" dt="2023-03-02T17:40:31.279" v="4820" actId="478"/>
          <ac:spMkLst>
            <pc:docMk/>
            <pc:sldMk cId="3037778180" sldId="321"/>
            <ac:spMk id="31" creationId="{39DF8D76-D944-4E1E-ADDC-FA180A22B00F}"/>
          </ac:spMkLst>
        </pc:spChg>
      </pc:sldChg>
      <pc:sldChg chg="addSp delSp modSp mod modClrScheme chgLayout">
        <pc:chgData name="Justina Ojom" userId="cbdaed7d-8d45-4372-a16a-f3f8900c2f45" providerId="ADAL" clId="{0504AD2B-63C0-4C60-9F39-84F274FCFAC5}" dt="2023-03-03T16:01:24.828" v="9478"/>
        <pc:sldMkLst>
          <pc:docMk/>
          <pc:sldMk cId="4103889223" sldId="322"/>
        </pc:sldMkLst>
        <pc:spChg chg="del">
          <ac:chgData name="Justina Ojom" userId="cbdaed7d-8d45-4372-a16a-f3f8900c2f45" providerId="ADAL" clId="{0504AD2B-63C0-4C60-9F39-84F274FCFAC5}" dt="2023-03-03T10:35:51.118" v="6683" actId="478"/>
          <ac:spMkLst>
            <pc:docMk/>
            <pc:sldMk cId="4103889223" sldId="322"/>
            <ac:spMk id="2" creationId="{00000000-0000-0000-0000-000000000000}"/>
          </ac:spMkLst>
        </pc:spChg>
        <pc:spChg chg="add mod">
          <ac:chgData name="Justina Ojom" userId="cbdaed7d-8d45-4372-a16a-f3f8900c2f45" providerId="ADAL" clId="{0504AD2B-63C0-4C60-9F39-84F274FCFAC5}" dt="2023-03-03T10:36:04.413" v="6706" actId="20577"/>
          <ac:spMkLst>
            <pc:docMk/>
            <pc:sldMk cId="4103889223" sldId="322"/>
            <ac:spMk id="3" creationId="{2E3D81FD-1405-FD9F-EE50-ED56369BE2F5}"/>
          </ac:spMkLst>
        </pc:spChg>
        <pc:spChg chg="add mod">
          <ac:chgData name="Justina Ojom" userId="cbdaed7d-8d45-4372-a16a-f3f8900c2f45" providerId="ADAL" clId="{0504AD2B-63C0-4C60-9F39-84F274FCFAC5}" dt="2023-03-03T16:01:24.828" v="9478"/>
          <ac:spMkLst>
            <pc:docMk/>
            <pc:sldMk cId="4103889223" sldId="322"/>
            <ac:spMk id="5" creationId="{0D6FC779-262C-2583-6C99-51DC0D76362C}"/>
          </ac:spMkLst>
        </pc:spChg>
        <pc:spChg chg="add mod">
          <ac:chgData name="Justina Ojom" userId="cbdaed7d-8d45-4372-a16a-f3f8900c2f45" providerId="ADAL" clId="{0504AD2B-63C0-4C60-9F39-84F274FCFAC5}" dt="2023-03-03T16:01:24.828" v="9478"/>
          <ac:spMkLst>
            <pc:docMk/>
            <pc:sldMk cId="4103889223" sldId="322"/>
            <ac:spMk id="6" creationId="{BC09D56F-3E46-1F50-900A-87B847302186}"/>
          </ac:spMkLst>
        </pc:spChg>
        <pc:spChg chg="add mod">
          <ac:chgData name="Justina Ojom" userId="cbdaed7d-8d45-4372-a16a-f3f8900c2f45" providerId="ADAL" clId="{0504AD2B-63C0-4C60-9F39-84F274FCFAC5}" dt="2023-03-03T16:01:24.828" v="9478"/>
          <ac:spMkLst>
            <pc:docMk/>
            <pc:sldMk cId="4103889223" sldId="322"/>
            <ac:spMk id="7" creationId="{32943DB9-E3D2-1EED-119E-4AB03B005B6F}"/>
          </ac:spMkLst>
        </pc:spChg>
        <pc:spChg chg="add mod">
          <ac:chgData name="Justina Ojom" userId="cbdaed7d-8d45-4372-a16a-f3f8900c2f45" providerId="ADAL" clId="{0504AD2B-63C0-4C60-9F39-84F274FCFAC5}" dt="2023-03-03T16:01:24.828" v="9478"/>
          <ac:spMkLst>
            <pc:docMk/>
            <pc:sldMk cId="4103889223" sldId="322"/>
            <ac:spMk id="8" creationId="{66094756-86D1-A2D6-8424-BF6929CE73E1}"/>
          </ac:spMkLst>
        </pc:spChg>
        <pc:spChg chg="add mod">
          <ac:chgData name="Justina Ojom" userId="cbdaed7d-8d45-4372-a16a-f3f8900c2f45" providerId="ADAL" clId="{0504AD2B-63C0-4C60-9F39-84F274FCFAC5}" dt="2023-03-03T16:01:24.828" v="9478"/>
          <ac:spMkLst>
            <pc:docMk/>
            <pc:sldMk cId="4103889223" sldId="322"/>
            <ac:spMk id="9" creationId="{CBABABD7-B103-676C-ABAA-CC2E4A7D43DE}"/>
          </ac:spMkLst>
        </pc:spChg>
        <pc:spChg chg="del">
          <ac:chgData name="Justina Ojom" userId="cbdaed7d-8d45-4372-a16a-f3f8900c2f45" providerId="ADAL" clId="{0504AD2B-63C0-4C60-9F39-84F274FCFAC5}" dt="2023-03-02T17:40:34.246" v="4822" actId="478"/>
          <ac:spMkLst>
            <pc:docMk/>
            <pc:sldMk cId="4103889223" sldId="322"/>
            <ac:spMk id="13" creationId="{A97BF202-6429-4949-9557-B838E9FB4468}"/>
          </ac:spMkLst>
        </pc:spChg>
        <pc:spChg chg="del">
          <ac:chgData name="Justina Ojom" userId="cbdaed7d-8d45-4372-a16a-f3f8900c2f45" providerId="ADAL" clId="{0504AD2B-63C0-4C60-9F39-84F274FCFAC5}" dt="2023-03-02T17:40:34.246" v="4822" actId="478"/>
          <ac:spMkLst>
            <pc:docMk/>
            <pc:sldMk cId="4103889223" sldId="322"/>
            <ac:spMk id="14" creationId="{F3F20E56-4BF0-4BD0-AA44-B45F220030A1}"/>
          </ac:spMkLst>
        </pc:spChg>
        <pc:spChg chg="del">
          <ac:chgData name="Justina Ojom" userId="cbdaed7d-8d45-4372-a16a-f3f8900c2f45" providerId="ADAL" clId="{0504AD2B-63C0-4C60-9F39-84F274FCFAC5}" dt="2023-03-02T17:40:34.246" v="4822" actId="478"/>
          <ac:spMkLst>
            <pc:docMk/>
            <pc:sldMk cId="4103889223" sldId="322"/>
            <ac:spMk id="15" creationId="{59A5D4A9-9A7B-4F8A-B5CB-81B4DE19DCB9}"/>
          </ac:spMkLst>
        </pc:spChg>
        <pc:spChg chg="del">
          <ac:chgData name="Justina Ojom" userId="cbdaed7d-8d45-4372-a16a-f3f8900c2f45" providerId="ADAL" clId="{0504AD2B-63C0-4C60-9F39-84F274FCFAC5}" dt="2023-03-02T17:40:34.246" v="4822" actId="478"/>
          <ac:spMkLst>
            <pc:docMk/>
            <pc:sldMk cId="4103889223" sldId="322"/>
            <ac:spMk id="16" creationId="{CD8DB4F8-1FCF-4A57-AB71-F70A55FEBD2B}"/>
          </ac:spMkLst>
        </pc:spChg>
        <pc:spChg chg="del">
          <ac:chgData name="Justina Ojom" userId="cbdaed7d-8d45-4372-a16a-f3f8900c2f45" providerId="ADAL" clId="{0504AD2B-63C0-4C60-9F39-84F274FCFAC5}" dt="2023-03-02T17:40:34.246" v="4822" actId="478"/>
          <ac:spMkLst>
            <pc:docMk/>
            <pc:sldMk cId="4103889223" sldId="322"/>
            <ac:spMk id="17" creationId="{E7A1FAD1-D61D-4A17-AF14-2140F2788DD4}"/>
          </ac:spMkLst>
        </pc:spChg>
        <pc:spChg chg="del">
          <ac:chgData name="Justina Ojom" userId="cbdaed7d-8d45-4372-a16a-f3f8900c2f45" providerId="ADAL" clId="{0504AD2B-63C0-4C60-9F39-84F274FCFAC5}" dt="2023-03-02T17:40:34.246" v="4822" actId="478"/>
          <ac:spMkLst>
            <pc:docMk/>
            <pc:sldMk cId="4103889223" sldId="322"/>
            <ac:spMk id="18" creationId="{A9A39101-CCA5-4D22-8B9D-23E01E18F2B8}"/>
          </ac:spMkLst>
        </pc:spChg>
        <pc:spChg chg="del">
          <ac:chgData name="Justina Ojom" userId="cbdaed7d-8d45-4372-a16a-f3f8900c2f45" providerId="ADAL" clId="{0504AD2B-63C0-4C60-9F39-84F274FCFAC5}" dt="2023-03-02T17:40:34.246" v="4822" actId="478"/>
          <ac:spMkLst>
            <pc:docMk/>
            <pc:sldMk cId="4103889223" sldId="322"/>
            <ac:spMk id="23" creationId="{F8E54F0B-258A-41EE-8DEA-E09D40F96ADE}"/>
          </ac:spMkLst>
        </pc:spChg>
        <pc:spChg chg="del">
          <ac:chgData name="Justina Ojom" userId="cbdaed7d-8d45-4372-a16a-f3f8900c2f45" providerId="ADAL" clId="{0504AD2B-63C0-4C60-9F39-84F274FCFAC5}" dt="2023-03-02T17:40:34.246" v="4822" actId="478"/>
          <ac:spMkLst>
            <pc:docMk/>
            <pc:sldMk cId="4103889223" sldId="322"/>
            <ac:spMk id="30" creationId="{CC4A8F53-EB11-4AC0-8169-86F20475F1C0}"/>
          </ac:spMkLst>
        </pc:spChg>
        <pc:spChg chg="del">
          <ac:chgData name="Justina Ojom" userId="cbdaed7d-8d45-4372-a16a-f3f8900c2f45" providerId="ADAL" clId="{0504AD2B-63C0-4C60-9F39-84F274FCFAC5}" dt="2023-03-02T17:40:34.246" v="4822" actId="478"/>
          <ac:spMkLst>
            <pc:docMk/>
            <pc:sldMk cId="4103889223" sldId="322"/>
            <ac:spMk id="31" creationId="{AB7EB5B5-C217-4799-923D-89C7B74FB345}"/>
          </ac:spMkLst>
        </pc:spChg>
        <pc:graphicFrameChg chg="add mod modGraphic">
          <ac:chgData name="Justina Ojom" userId="cbdaed7d-8d45-4372-a16a-f3f8900c2f45" providerId="ADAL" clId="{0504AD2B-63C0-4C60-9F39-84F274FCFAC5}" dt="2023-03-03T13:51:25.608" v="8171" actId="313"/>
          <ac:graphicFrameMkLst>
            <pc:docMk/>
            <pc:sldMk cId="4103889223" sldId="322"/>
            <ac:graphicFrameMk id="4" creationId="{C701E297-7B2B-074D-3BA9-F7A96BA311B8}"/>
          </ac:graphicFrameMkLst>
        </pc:graphicFrameChg>
        <pc:graphicFrameChg chg="del mod modGraphic">
          <ac:chgData name="Justina Ojom" userId="cbdaed7d-8d45-4372-a16a-f3f8900c2f45" providerId="ADAL" clId="{0504AD2B-63C0-4C60-9F39-84F274FCFAC5}" dt="2023-03-03T10:39:23.534" v="6808" actId="478"/>
          <ac:graphicFrameMkLst>
            <pc:docMk/>
            <pc:sldMk cId="4103889223" sldId="322"/>
            <ac:graphicFrameMk id="29" creationId="{2368C3E9-D3BE-4D0A-B271-947EE9E50EEC}"/>
          </ac:graphicFrameMkLst>
        </pc:graphicFrameChg>
      </pc:sldChg>
      <pc:sldChg chg="addSp delSp modSp mod modClrScheme chgLayout">
        <pc:chgData name="Justina Ojom" userId="cbdaed7d-8d45-4372-a16a-f3f8900c2f45" providerId="ADAL" clId="{0504AD2B-63C0-4C60-9F39-84F274FCFAC5}" dt="2023-03-03T16:11:05.833" v="9599" actId="313"/>
        <pc:sldMkLst>
          <pc:docMk/>
          <pc:sldMk cId="777104781" sldId="323"/>
        </pc:sldMkLst>
        <pc:spChg chg="del mod">
          <ac:chgData name="Justina Ojom" userId="cbdaed7d-8d45-4372-a16a-f3f8900c2f45" providerId="ADAL" clId="{0504AD2B-63C0-4C60-9F39-84F274FCFAC5}" dt="2023-03-03T10:40:27.715" v="6814"/>
          <ac:spMkLst>
            <pc:docMk/>
            <pc:sldMk cId="777104781" sldId="323"/>
            <ac:spMk id="2" creationId="{00000000-0000-0000-0000-000000000000}"/>
          </ac:spMkLst>
        </pc:spChg>
        <pc:spChg chg="add del">
          <ac:chgData name="Justina Ojom" userId="cbdaed7d-8d45-4372-a16a-f3f8900c2f45" providerId="ADAL" clId="{0504AD2B-63C0-4C60-9F39-84F274FCFAC5}" dt="2023-03-03T10:41:03.285" v="6849" actId="478"/>
          <ac:spMkLst>
            <pc:docMk/>
            <pc:sldMk cId="777104781" sldId="323"/>
            <ac:spMk id="4" creationId="{EB0DF3B2-B0A4-7D1B-CE14-C89292DD87D4}"/>
          </ac:spMkLst>
        </pc:spChg>
        <pc:spChg chg="add mod">
          <ac:chgData name="Justina Ojom" userId="cbdaed7d-8d45-4372-a16a-f3f8900c2f45" providerId="ADAL" clId="{0504AD2B-63C0-4C60-9F39-84F274FCFAC5}" dt="2023-03-03T10:40:59.990" v="6848" actId="6549"/>
          <ac:spMkLst>
            <pc:docMk/>
            <pc:sldMk cId="777104781" sldId="323"/>
            <ac:spMk id="5" creationId="{A1D80978-CB9F-ACF2-1851-8BEA51828BA9}"/>
          </ac:spMkLst>
        </pc:spChg>
        <pc:spChg chg="add del mod">
          <ac:chgData name="Justina Ojom" userId="cbdaed7d-8d45-4372-a16a-f3f8900c2f45" providerId="ADAL" clId="{0504AD2B-63C0-4C60-9F39-84F274FCFAC5}" dt="2023-03-03T10:42:27.803" v="6880" actId="478"/>
          <ac:spMkLst>
            <pc:docMk/>
            <pc:sldMk cId="777104781" sldId="323"/>
            <ac:spMk id="6" creationId="{E6571952-8AF2-FCFD-054F-0118B254AAB0}"/>
          </ac:spMkLst>
        </pc:spChg>
        <pc:spChg chg="add mod">
          <ac:chgData name="Justina Ojom" userId="cbdaed7d-8d45-4372-a16a-f3f8900c2f45" providerId="ADAL" clId="{0504AD2B-63C0-4C60-9F39-84F274FCFAC5}" dt="2023-03-03T10:45:05.942" v="6896" actId="1076"/>
          <ac:spMkLst>
            <pc:docMk/>
            <pc:sldMk cId="777104781" sldId="323"/>
            <ac:spMk id="8" creationId="{4E52141D-3B5E-2C68-681C-C8EE6024434A}"/>
          </ac:spMkLst>
        </pc:spChg>
        <pc:spChg chg="del">
          <ac:chgData name="Justina Ojom" userId="cbdaed7d-8d45-4372-a16a-f3f8900c2f45" providerId="ADAL" clId="{0504AD2B-63C0-4C60-9F39-84F274FCFAC5}" dt="2023-03-02T17:40:35.529" v="4823" actId="478"/>
          <ac:spMkLst>
            <pc:docMk/>
            <pc:sldMk cId="777104781" sldId="323"/>
            <ac:spMk id="13" creationId="{2453EE32-35CE-4D77-896B-F2F3314D262E}"/>
          </ac:spMkLst>
        </pc:spChg>
        <pc:spChg chg="mod">
          <ac:chgData name="Justina Ojom" userId="cbdaed7d-8d45-4372-a16a-f3f8900c2f45" providerId="ADAL" clId="{0504AD2B-63C0-4C60-9F39-84F274FCFAC5}" dt="2023-03-03T10:41:04.905" v="6851"/>
          <ac:spMkLst>
            <pc:docMk/>
            <pc:sldMk cId="777104781" sldId="323"/>
            <ac:spMk id="13" creationId="{C915FA23-E724-BC93-5311-D7D43E3A5B28}"/>
          </ac:spMkLst>
        </pc:spChg>
        <pc:spChg chg="mod">
          <ac:chgData name="Justina Ojom" userId="cbdaed7d-8d45-4372-a16a-f3f8900c2f45" providerId="ADAL" clId="{0504AD2B-63C0-4C60-9F39-84F274FCFAC5}" dt="2023-03-03T10:41:04.905" v="6851"/>
          <ac:spMkLst>
            <pc:docMk/>
            <pc:sldMk cId="777104781" sldId="323"/>
            <ac:spMk id="14" creationId="{EA18EBBB-4490-7F95-4521-4094E49220A7}"/>
          </ac:spMkLst>
        </pc:spChg>
        <pc:spChg chg="del">
          <ac:chgData name="Justina Ojom" userId="cbdaed7d-8d45-4372-a16a-f3f8900c2f45" providerId="ADAL" clId="{0504AD2B-63C0-4C60-9F39-84F274FCFAC5}" dt="2023-03-02T17:40:35.529" v="4823" actId="478"/>
          <ac:spMkLst>
            <pc:docMk/>
            <pc:sldMk cId="777104781" sldId="323"/>
            <ac:spMk id="14" creationId="{F21D145C-1C2D-4169-8956-1C0A80463637}"/>
          </ac:spMkLst>
        </pc:spChg>
        <pc:spChg chg="mod">
          <ac:chgData name="Justina Ojom" userId="cbdaed7d-8d45-4372-a16a-f3f8900c2f45" providerId="ADAL" clId="{0504AD2B-63C0-4C60-9F39-84F274FCFAC5}" dt="2023-03-03T10:41:04.905" v="6851"/>
          <ac:spMkLst>
            <pc:docMk/>
            <pc:sldMk cId="777104781" sldId="323"/>
            <ac:spMk id="15" creationId="{38C59BA4-77A0-3D31-CB9A-CB266DAA30D5}"/>
          </ac:spMkLst>
        </pc:spChg>
        <pc:spChg chg="del">
          <ac:chgData name="Justina Ojom" userId="cbdaed7d-8d45-4372-a16a-f3f8900c2f45" providerId="ADAL" clId="{0504AD2B-63C0-4C60-9F39-84F274FCFAC5}" dt="2023-03-02T17:40:35.529" v="4823" actId="478"/>
          <ac:spMkLst>
            <pc:docMk/>
            <pc:sldMk cId="777104781" sldId="323"/>
            <ac:spMk id="15" creationId="{8A0AF666-CFEE-49F2-A958-53BB63DFC779}"/>
          </ac:spMkLst>
        </pc:spChg>
        <pc:spChg chg="del">
          <ac:chgData name="Justina Ojom" userId="cbdaed7d-8d45-4372-a16a-f3f8900c2f45" providerId="ADAL" clId="{0504AD2B-63C0-4C60-9F39-84F274FCFAC5}" dt="2023-03-02T17:40:35.529" v="4823" actId="478"/>
          <ac:spMkLst>
            <pc:docMk/>
            <pc:sldMk cId="777104781" sldId="323"/>
            <ac:spMk id="16" creationId="{15881847-822A-4F6B-9B65-F824B0FAA59A}"/>
          </ac:spMkLst>
        </pc:spChg>
        <pc:spChg chg="mod">
          <ac:chgData name="Justina Ojom" userId="cbdaed7d-8d45-4372-a16a-f3f8900c2f45" providerId="ADAL" clId="{0504AD2B-63C0-4C60-9F39-84F274FCFAC5}" dt="2023-03-03T10:41:04.905" v="6851"/>
          <ac:spMkLst>
            <pc:docMk/>
            <pc:sldMk cId="777104781" sldId="323"/>
            <ac:spMk id="16" creationId="{D6767ECF-B2A0-1621-E199-1C49D4A91E6C}"/>
          </ac:spMkLst>
        </pc:spChg>
        <pc:spChg chg="mod">
          <ac:chgData name="Justina Ojom" userId="cbdaed7d-8d45-4372-a16a-f3f8900c2f45" providerId="ADAL" clId="{0504AD2B-63C0-4C60-9F39-84F274FCFAC5}" dt="2023-03-03T10:41:04.905" v="6851"/>
          <ac:spMkLst>
            <pc:docMk/>
            <pc:sldMk cId="777104781" sldId="323"/>
            <ac:spMk id="17" creationId="{01A956D5-FB75-8B5C-5781-D3071321C623}"/>
          </ac:spMkLst>
        </pc:spChg>
        <pc:spChg chg="del">
          <ac:chgData name="Justina Ojom" userId="cbdaed7d-8d45-4372-a16a-f3f8900c2f45" providerId="ADAL" clId="{0504AD2B-63C0-4C60-9F39-84F274FCFAC5}" dt="2023-03-02T17:40:35.529" v="4823" actId="478"/>
          <ac:spMkLst>
            <pc:docMk/>
            <pc:sldMk cId="777104781" sldId="323"/>
            <ac:spMk id="17" creationId="{0BD3802A-51DC-41B3-9F0C-B4ECDDE7809C}"/>
          </ac:spMkLst>
        </pc:spChg>
        <pc:spChg chg="del">
          <ac:chgData name="Justina Ojom" userId="cbdaed7d-8d45-4372-a16a-f3f8900c2f45" providerId="ADAL" clId="{0504AD2B-63C0-4C60-9F39-84F274FCFAC5}" dt="2023-03-02T17:40:35.529" v="4823" actId="478"/>
          <ac:spMkLst>
            <pc:docMk/>
            <pc:sldMk cId="777104781" sldId="323"/>
            <ac:spMk id="18" creationId="{85AEC493-CBF3-4F55-B100-0035ADD53BCD}"/>
          </ac:spMkLst>
        </pc:spChg>
        <pc:spChg chg="mod">
          <ac:chgData name="Justina Ojom" userId="cbdaed7d-8d45-4372-a16a-f3f8900c2f45" providerId="ADAL" clId="{0504AD2B-63C0-4C60-9F39-84F274FCFAC5}" dt="2023-03-03T10:41:04.905" v="6851"/>
          <ac:spMkLst>
            <pc:docMk/>
            <pc:sldMk cId="777104781" sldId="323"/>
            <ac:spMk id="19" creationId="{AD30EA87-716A-D677-DADE-557E22054EFA}"/>
          </ac:spMkLst>
        </pc:spChg>
        <pc:spChg chg="mod">
          <ac:chgData name="Justina Ojom" userId="cbdaed7d-8d45-4372-a16a-f3f8900c2f45" providerId="ADAL" clId="{0504AD2B-63C0-4C60-9F39-84F274FCFAC5}" dt="2023-03-03T10:41:04.905" v="6851"/>
          <ac:spMkLst>
            <pc:docMk/>
            <pc:sldMk cId="777104781" sldId="323"/>
            <ac:spMk id="20" creationId="{F6C17902-FBEB-3996-0096-753C362B62B5}"/>
          </ac:spMkLst>
        </pc:spChg>
        <pc:spChg chg="add del mod">
          <ac:chgData name="Justina Ojom" userId="cbdaed7d-8d45-4372-a16a-f3f8900c2f45" providerId="ADAL" clId="{0504AD2B-63C0-4C60-9F39-84F274FCFAC5}" dt="2023-03-03T10:45:01.461" v="6895" actId="478"/>
          <ac:spMkLst>
            <pc:docMk/>
            <pc:sldMk cId="777104781" sldId="323"/>
            <ac:spMk id="21" creationId="{1B081DA4-F8F6-654B-697B-D364F711BD0A}"/>
          </ac:spMkLst>
        </pc:spChg>
        <pc:spChg chg="add del mod">
          <ac:chgData name="Justina Ojom" userId="cbdaed7d-8d45-4372-a16a-f3f8900c2f45" providerId="ADAL" clId="{0504AD2B-63C0-4C60-9F39-84F274FCFAC5}" dt="2023-03-03T10:45:01.461" v="6895" actId="478"/>
          <ac:spMkLst>
            <pc:docMk/>
            <pc:sldMk cId="777104781" sldId="323"/>
            <ac:spMk id="22" creationId="{DEAD95E1-004C-A1EE-53B2-0EE1F9BFCBE1}"/>
          </ac:spMkLst>
        </pc:spChg>
        <pc:spChg chg="del">
          <ac:chgData name="Justina Ojom" userId="cbdaed7d-8d45-4372-a16a-f3f8900c2f45" providerId="ADAL" clId="{0504AD2B-63C0-4C60-9F39-84F274FCFAC5}" dt="2023-03-02T17:40:35.529" v="4823" actId="478"/>
          <ac:spMkLst>
            <pc:docMk/>
            <pc:sldMk cId="777104781" sldId="323"/>
            <ac:spMk id="23" creationId="{DBC735A5-E7AD-4033-8D9C-98F5A96949B3}"/>
          </ac:spMkLst>
        </pc:spChg>
        <pc:spChg chg="mod">
          <ac:chgData name="Justina Ojom" userId="cbdaed7d-8d45-4372-a16a-f3f8900c2f45" providerId="ADAL" clId="{0504AD2B-63C0-4C60-9F39-84F274FCFAC5}" dt="2023-03-03T10:41:04.905" v="6851"/>
          <ac:spMkLst>
            <pc:docMk/>
            <pc:sldMk cId="777104781" sldId="323"/>
            <ac:spMk id="27" creationId="{39FBF05F-A7D7-4936-3E83-0CDC4959088B}"/>
          </ac:spMkLst>
        </pc:spChg>
        <pc:spChg chg="mod">
          <ac:chgData name="Justina Ojom" userId="cbdaed7d-8d45-4372-a16a-f3f8900c2f45" providerId="ADAL" clId="{0504AD2B-63C0-4C60-9F39-84F274FCFAC5}" dt="2023-03-03T10:41:04.905" v="6851"/>
          <ac:spMkLst>
            <pc:docMk/>
            <pc:sldMk cId="777104781" sldId="323"/>
            <ac:spMk id="28" creationId="{7A8F30A0-1F92-29EB-BD1F-99B363F63DBE}"/>
          </ac:spMkLst>
        </pc:spChg>
        <pc:spChg chg="mod">
          <ac:chgData name="Justina Ojom" userId="cbdaed7d-8d45-4372-a16a-f3f8900c2f45" providerId="ADAL" clId="{0504AD2B-63C0-4C60-9F39-84F274FCFAC5}" dt="2023-03-03T10:41:04.905" v="6851"/>
          <ac:spMkLst>
            <pc:docMk/>
            <pc:sldMk cId="777104781" sldId="323"/>
            <ac:spMk id="29" creationId="{11E8B804-D24C-7323-7FFF-3D2AFBE62C1B}"/>
          </ac:spMkLst>
        </pc:spChg>
        <pc:spChg chg="mod">
          <ac:chgData name="Justina Ojom" userId="cbdaed7d-8d45-4372-a16a-f3f8900c2f45" providerId="ADAL" clId="{0504AD2B-63C0-4C60-9F39-84F274FCFAC5}" dt="2023-03-03T10:41:04.905" v="6851"/>
          <ac:spMkLst>
            <pc:docMk/>
            <pc:sldMk cId="777104781" sldId="323"/>
            <ac:spMk id="30" creationId="{0EF5B574-3469-E05F-31C9-40323420A228}"/>
          </ac:spMkLst>
        </pc:spChg>
        <pc:spChg chg="del">
          <ac:chgData name="Justina Ojom" userId="cbdaed7d-8d45-4372-a16a-f3f8900c2f45" providerId="ADAL" clId="{0504AD2B-63C0-4C60-9F39-84F274FCFAC5}" dt="2023-03-02T17:40:35.529" v="4823" actId="478"/>
          <ac:spMkLst>
            <pc:docMk/>
            <pc:sldMk cId="777104781" sldId="323"/>
            <ac:spMk id="30" creationId="{116781A1-5AB5-4C2A-9035-23EBEBF96AEB}"/>
          </ac:spMkLst>
        </pc:spChg>
        <pc:spChg chg="del">
          <ac:chgData name="Justina Ojom" userId="cbdaed7d-8d45-4372-a16a-f3f8900c2f45" providerId="ADAL" clId="{0504AD2B-63C0-4C60-9F39-84F274FCFAC5}" dt="2023-03-02T17:40:35.529" v="4823" actId="478"/>
          <ac:spMkLst>
            <pc:docMk/>
            <pc:sldMk cId="777104781" sldId="323"/>
            <ac:spMk id="31" creationId="{39DF8D76-D944-4E1E-ADDC-FA180A22B00F}"/>
          </ac:spMkLst>
        </pc:spChg>
        <pc:spChg chg="mod">
          <ac:chgData name="Justina Ojom" userId="cbdaed7d-8d45-4372-a16a-f3f8900c2f45" providerId="ADAL" clId="{0504AD2B-63C0-4C60-9F39-84F274FCFAC5}" dt="2023-03-03T10:41:04.905" v="6851"/>
          <ac:spMkLst>
            <pc:docMk/>
            <pc:sldMk cId="777104781" sldId="323"/>
            <ac:spMk id="31" creationId="{57EE8DC5-1E68-17EC-EA27-ADCD6A874874}"/>
          </ac:spMkLst>
        </pc:spChg>
        <pc:spChg chg="mod">
          <ac:chgData name="Justina Ojom" userId="cbdaed7d-8d45-4372-a16a-f3f8900c2f45" providerId="ADAL" clId="{0504AD2B-63C0-4C60-9F39-84F274FCFAC5}" dt="2023-03-03T10:41:04.905" v="6851"/>
          <ac:spMkLst>
            <pc:docMk/>
            <pc:sldMk cId="777104781" sldId="323"/>
            <ac:spMk id="33" creationId="{0B80FD5C-1DA0-A03E-CF19-E8E8DAAE0CDA}"/>
          </ac:spMkLst>
        </pc:spChg>
        <pc:spChg chg="mod">
          <ac:chgData name="Justina Ojom" userId="cbdaed7d-8d45-4372-a16a-f3f8900c2f45" providerId="ADAL" clId="{0504AD2B-63C0-4C60-9F39-84F274FCFAC5}" dt="2023-03-03T10:41:04.905" v="6851"/>
          <ac:spMkLst>
            <pc:docMk/>
            <pc:sldMk cId="777104781" sldId="323"/>
            <ac:spMk id="34" creationId="{B4066595-0343-3860-9B8B-E5BAD3230488}"/>
          </ac:spMkLst>
        </pc:spChg>
        <pc:spChg chg="add mod">
          <ac:chgData name="Justina Ojom" userId="cbdaed7d-8d45-4372-a16a-f3f8900c2f45" providerId="ADAL" clId="{0504AD2B-63C0-4C60-9F39-84F274FCFAC5}" dt="2023-03-03T11:48:28.325" v="7579" actId="207"/>
          <ac:spMkLst>
            <pc:docMk/>
            <pc:sldMk cId="777104781" sldId="323"/>
            <ac:spMk id="35" creationId="{6922CB09-9928-C9C4-2A4E-ADD6A09E6FE9}"/>
          </ac:spMkLst>
        </pc:spChg>
        <pc:spChg chg="add mod">
          <ac:chgData name="Justina Ojom" userId="cbdaed7d-8d45-4372-a16a-f3f8900c2f45" providerId="ADAL" clId="{0504AD2B-63C0-4C60-9F39-84F274FCFAC5}" dt="2023-03-03T10:45:05.942" v="6896" actId="1076"/>
          <ac:spMkLst>
            <pc:docMk/>
            <pc:sldMk cId="777104781" sldId="323"/>
            <ac:spMk id="36" creationId="{7548EE23-DA4D-1B15-6387-B2C68E3293E8}"/>
          </ac:spMkLst>
        </pc:spChg>
        <pc:spChg chg="mod">
          <ac:chgData name="Justina Ojom" userId="cbdaed7d-8d45-4372-a16a-f3f8900c2f45" providerId="ADAL" clId="{0504AD2B-63C0-4C60-9F39-84F274FCFAC5}" dt="2023-03-03T10:42:36.162" v="6882" actId="571"/>
          <ac:spMkLst>
            <pc:docMk/>
            <pc:sldMk cId="777104781" sldId="323"/>
            <ac:spMk id="41" creationId="{DE02AA4E-DCDD-C870-5F4B-9D1F1BF30738}"/>
          </ac:spMkLst>
        </pc:spChg>
        <pc:spChg chg="mod">
          <ac:chgData name="Justina Ojom" userId="cbdaed7d-8d45-4372-a16a-f3f8900c2f45" providerId="ADAL" clId="{0504AD2B-63C0-4C60-9F39-84F274FCFAC5}" dt="2023-03-03T10:42:36.162" v="6882" actId="571"/>
          <ac:spMkLst>
            <pc:docMk/>
            <pc:sldMk cId="777104781" sldId="323"/>
            <ac:spMk id="42" creationId="{EC1A16F9-8A41-544A-2DEF-678949C939F7}"/>
          </ac:spMkLst>
        </pc:spChg>
        <pc:spChg chg="mod">
          <ac:chgData name="Justina Ojom" userId="cbdaed7d-8d45-4372-a16a-f3f8900c2f45" providerId="ADAL" clId="{0504AD2B-63C0-4C60-9F39-84F274FCFAC5}" dt="2023-03-03T10:42:36.162" v="6882" actId="571"/>
          <ac:spMkLst>
            <pc:docMk/>
            <pc:sldMk cId="777104781" sldId="323"/>
            <ac:spMk id="43" creationId="{0B2509E8-1ED1-FB1D-F0BB-E5FDD13B5F66}"/>
          </ac:spMkLst>
        </pc:spChg>
        <pc:spChg chg="mod">
          <ac:chgData name="Justina Ojom" userId="cbdaed7d-8d45-4372-a16a-f3f8900c2f45" providerId="ADAL" clId="{0504AD2B-63C0-4C60-9F39-84F274FCFAC5}" dt="2023-03-03T10:42:36.162" v="6882" actId="571"/>
          <ac:spMkLst>
            <pc:docMk/>
            <pc:sldMk cId="777104781" sldId="323"/>
            <ac:spMk id="44" creationId="{8B848992-E7C5-4EBF-1337-2D84C467E047}"/>
          </ac:spMkLst>
        </pc:spChg>
        <pc:spChg chg="mod">
          <ac:chgData name="Justina Ojom" userId="cbdaed7d-8d45-4372-a16a-f3f8900c2f45" providerId="ADAL" clId="{0504AD2B-63C0-4C60-9F39-84F274FCFAC5}" dt="2023-03-03T10:42:36.162" v="6882" actId="571"/>
          <ac:spMkLst>
            <pc:docMk/>
            <pc:sldMk cId="777104781" sldId="323"/>
            <ac:spMk id="45" creationId="{D0B9246B-6B16-A5C5-6E9D-54C7A275BEDA}"/>
          </ac:spMkLst>
        </pc:spChg>
        <pc:spChg chg="mod">
          <ac:chgData name="Justina Ojom" userId="cbdaed7d-8d45-4372-a16a-f3f8900c2f45" providerId="ADAL" clId="{0504AD2B-63C0-4C60-9F39-84F274FCFAC5}" dt="2023-03-03T10:42:36.162" v="6882" actId="571"/>
          <ac:spMkLst>
            <pc:docMk/>
            <pc:sldMk cId="777104781" sldId="323"/>
            <ac:spMk id="47" creationId="{1D788B1F-FE5E-1137-0C35-A62D43D798F4}"/>
          </ac:spMkLst>
        </pc:spChg>
        <pc:spChg chg="mod">
          <ac:chgData name="Justina Ojom" userId="cbdaed7d-8d45-4372-a16a-f3f8900c2f45" providerId="ADAL" clId="{0504AD2B-63C0-4C60-9F39-84F274FCFAC5}" dt="2023-03-03T10:42:36.162" v="6882" actId="571"/>
          <ac:spMkLst>
            <pc:docMk/>
            <pc:sldMk cId="777104781" sldId="323"/>
            <ac:spMk id="48" creationId="{2C793AB7-5BB1-9F26-F10A-85CC3B66126B}"/>
          </ac:spMkLst>
        </pc:spChg>
        <pc:spChg chg="add mod">
          <ac:chgData name="Justina Ojom" userId="cbdaed7d-8d45-4372-a16a-f3f8900c2f45" providerId="ADAL" clId="{0504AD2B-63C0-4C60-9F39-84F274FCFAC5}" dt="2023-03-03T16:11:05.833" v="9599" actId="313"/>
          <ac:spMkLst>
            <pc:docMk/>
            <pc:sldMk cId="777104781" sldId="323"/>
            <ac:spMk id="49" creationId="{645B950B-37ED-1629-6F64-1B0965ED0BCE}"/>
          </ac:spMkLst>
        </pc:spChg>
        <pc:spChg chg="add mod">
          <ac:chgData name="Justina Ojom" userId="cbdaed7d-8d45-4372-a16a-f3f8900c2f45" providerId="ADAL" clId="{0504AD2B-63C0-4C60-9F39-84F274FCFAC5}" dt="2023-03-03T16:01:25.198" v="9479"/>
          <ac:spMkLst>
            <pc:docMk/>
            <pc:sldMk cId="777104781" sldId="323"/>
            <ac:spMk id="50" creationId="{3576ADDE-BCCE-0EA1-F45F-357E4BA33E6A}"/>
          </ac:spMkLst>
        </pc:spChg>
        <pc:spChg chg="add mod">
          <ac:chgData name="Justina Ojom" userId="cbdaed7d-8d45-4372-a16a-f3f8900c2f45" providerId="ADAL" clId="{0504AD2B-63C0-4C60-9F39-84F274FCFAC5}" dt="2023-03-03T16:01:25.198" v="9479"/>
          <ac:spMkLst>
            <pc:docMk/>
            <pc:sldMk cId="777104781" sldId="323"/>
            <ac:spMk id="51" creationId="{C0E259FB-DC59-3B11-19E4-1A5E7E8C936B}"/>
          </ac:spMkLst>
        </pc:spChg>
        <pc:spChg chg="add mod">
          <ac:chgData name="Justina Ojom" userId="cbdaed7d-8d45-4372-a16a-f3f8900c2f45" providerId="ADAL" clId="{0504AD2B-63C0-4C60-9F39-84F274FCFAC5}" dt="2023-03-03T16:01:25.198" v="9479"/>
          <ac:spMkLst>
            <pc:docMk/>
            <pc:sldMk cId="777104781" sldId="323"/>
            <ac:spMk id="52" creationId="{BC55EF89-1346-5F76-9E53-78FCC1D6A6D4}"/>
          </ac:spMkLst>
        </pc:spChg>
        <pc:spChg chg="add mod">
          <ac:chgData name="Justina Ojom" userId="cbdaed7d-8d45-4372-a16a-f3f8900c2f45" providerId="ADAL" clId="{0504AD2B-63C0-4C60-9F39-84F274FCFAC5}" dt="2023-03-03T16:01:25.198" v="9479"/>
          <ac:spMkLst>
            <pc:docMk/>
            <pc:sldMk cId="777104781" sldId="323"/>
            <ac:spMk id="53" creationId="{EB6EC6C8-367D-1834-795A-02450C2987AD}"/>
          </ac:spMkLst>
        </pc:spChg>
        <pc:spChg chg="add mod">
          <ac:chgData name="Justina Ojom" userId="cbdaed7d-8d45-4372-a16a-f3f8900c2f45" providerId="ADAL" clId="{0504AD2B-63C0-4C60-9F39-84F274FCFAC5}" dt="2023-03-03T16:01:25.198" v="9479"/>
          <ac:spMkLst>
            <pc:docMk/>
            <pc:sldMk cId="777104781" sldId="323"/>
            <ac:spMk id="54" creationId="{9C4D1263-D14D-BA9E-A52C-5DDD6B467A20}"/>
          </ac:spMkLst>
        </pc:spChg>
        <pc:grpChg chg="add mod">
          <ac:chgData name="Justina Ojom" userId="cbdaed7d-8d45-4372-a16a-f3f8900c2f45" providerId="ADAL" clId="{0504AD2B-63C0-4C60-9F39-84F274FCFAC5}" dt="2023-03-03T10:45:05.942" v="6896" actId="1076"/>
          <ac:grpSpMkLst>
            <pc:docMk/>
            <pc:sldMk cId="777104781" sldId="323"/>
            <ac:grpSpMk id="9" creationId="{76BED9FD-5A66-74D7-247E-1DC898587108}"/>
          </ac:grpSpMkLst>
        </pc:grpChg>
        <pc:grpChg chg="mod">
          <ac:chgData name="Justina Ojom" userId="cbdaed7d-8d45-4372-a16a-f3f8900c2f45" providerId="ADAL" clId="{0504AD2B-63C0-4C60-9F39-84F274FCFAC5}" dt="2023-03-03T10:41:04.905" v="6851"/>
          <ac:grpSpMkLst>
            <pc:docMk/>
            <pc:sldMk cId="777104781" sldId="323"/>
            <ac:grpSpMk id="10" creationId="{7729DFEE-8325-5855-E6D7-E6C09C15367E}"/>
          </ac:grpSpMkLst>
        </pc:grpChg>
        <pc:grpChg chg="mod">
          <ac:chgData name="Justina Ojom" userId="cbdaed7d-8d45-4372-a16a-f3f8900c2f45" providerId="ADAL" clId="{0504AD2B-63C0-4C60-9F39-84F274FCFAC5}" dt="2023-03-03T10:41:04.905" v="6851"/>
          <ac:grpSpMkLst>
            <pc:docMk/>
            <pc:sldMk cId="777104781" sldId="323"/>
            <ac:grpSpMk id="11" creationId="{D4F0293B-814E-4023-F2AF-8625D28F98D1}"/>
          </ac:grpSpMkLst>
        </pc:grpChg>
        <pc:grpChg chg="mod">
          <ac:chgData name="Justina Ojom" userId="cbdaed7d-8d45-4372-a16a-f3f8900c2f45" providerId="ADAL" clId="{0504AD2B-63C0-4C60-9F39-84F274FCFAC5}" dt="2023-03-03T10:41:04.905" v="6851"/>
          <ac:grpSpMkLst>
            <pc:docMk/>
            <pc:sldMk cId="777104781" sldId="323"/>
            <ac:grpSpMk id="12" creationId="{BE32C683-717B-AE13-1120-18EB2F06CEFB}"/>
          </ac:grpSpMkLst>
        </pc:grpChg>
        <pc:grpChg chg="add mod">
          <ac:chgData name="Justina Ojom" userId="cbdaed7d-8d45-4372-a16a-f3f8900c2f45" providerId="ADAL" clId="{0504AD2B-63C0-4C60-9F39-84F274FCFAC5}" dt="2023-03-03T10:45:05.942" v="6896" actId="1076"/>
          <ac:grpSpMkLst>
            <pc:docMk/>
            <pc:sldMk cId="777104781" sldId="323"/>
            <ac:grpSpMk id="18" creationId="{CC0F8388-0FA7-929A-C3B7-B28551D7272E}"/>
          </ac:grpSpMkLst>
        </pc:grpChg>
        <pc:grpChg chg="add del mod">
          <ac:chgData name="Justina Ojom" userId="cbdaed7d-8d45-4372-a16a-f3f8900c2f45" providerId="ADAL" clId="{0504AD2B-63C0-4C60-9F39-84F274FCFAC5}" dt="2023-03-03T10:45:01.461" v="6895" actId="478"/>
          <ac:grpSpMkLst>
            <pc:docMk/>
            <pc:sldMk cId="777104781" sldId="323"/>
            <ac:grpSpMk id="23" creationId="{87F715A8-2301-1851-C30B-B06E3F797509}"/>
          </ac:grpSpMkLst>
        </pc:grpChg>
        <pc:grpChg chg="mod">
          <ac:chgData name="Justina Ojom" userId="cbdaed7d-8d45-4372-a16a-f3f8900c2f45" providerId="ADAL" clId="{0504AD2B-63C0-4C60-9F39-84F274FCFAC5}" dt="2023-03-03T10:41:04.905" v="6851"/>
          <ac:grpSpMkLst>
            <pc:docMk/>
            <pc:sldMk cId="777104781" sldId="323"/>
            <ac:grpSpMk id="24" creationId="{FE5BAA64-786B-2B57-83AF-1886A6543BF8}"/>
          </ac:grpSpMkLst>
        </pc:grpChg>
        <pc:grpChg chg="mod">
          <ac:chgData name="Justina Ojom" userId="cbdaed7d-8d45-4372-a16a-f3f8900c2f45" providerId="ADAL" clId="{0504AD2B-63C0-4C60-9F39-84F274FCFAC5}" dt="2023-03-03T10:41:04.905" v="6851"/>
          <ac:grpSpMkLst>
            <pc:docMk/>
            <pc:sldMk cId="777104781" sldId="323"/>
            <ac:grpSpMk id="25" creationId="{4D74BF99-0B28-8CF9-FD1E-154F4AAEE15F}"/>
          </ac:grpSpMkLst>
        </pc:grpChg>
        <pc:grpChg chg="mod">
          <ac:chgData name="Justina Ojom" userId="cbdaed7d-8d45-4372-a16a-f3f8900c2f45" providerId="ADAL" clId="{0504AD2B-63C0-4C60-9F39-84F274FCFAC5}" dt="2023-03-03T10:41:04.905" v="6851"/>
          <ac:grpSpMkLst>
            <pc:docMk/>
            <pc:sldMk cId="777104781" sldId="323"/>
            <ac:grpSpMk id="26" creationId="{665FC080-5E8A-2E9A-F357-A94D47DA83A6}"/>
          </ac:grpSpMkLst>
        </pc:grpChg>
        <pc:grpChg chg="add mod">
          <ac:chgData name="Justina Ojom" userId="cbdaed7d-8d45-4372-a16a-f3f8900c2f45" providerId="ADAL" clId="{0504AD2B-63C0-4C60-9F39-84F274FCFAC5}" dt="2023-03-03T10:45:05.942" v="6896" actId="1076"/>
          <ac:grpSpMkLst>
            <pc:docMk/>
            <pc:sldMk cId="777104781" sldId="323"/>
            <ac:grpSpMk id="32" creationId="{D1D59944-EF1E-1E2D-1569-54FAD7AADCA1}"/>
          </ac:grpSpMkLst>
        </pc:grpChg>
        <pc:grpChg chg="add mod">
          <ac:chgData name="Justina Ojom" userId="cbdaed7d-8d45-4372-a16a-f3f8900c2f45" providerId="ADAL" clId="{0504AD2B-63C0-4C60-9F39-84F274FCFAC5}" dt="2023-03-03T10:45:05.942" v="6896" actId="1076"/>
          <ac:grpSpMkLst>
            <pc:docMk/>
            <pc:sldMk cId="777104781" sldId="323"/>
            <ac:grpSpMk id="37" creationId="{CECCD7AB-983D-A59C-DA0C-45750AD36096}"/>
          </ac:grpSpMkLst>
        </pc:grpChg>
        <pc:grpChg chg="mod">
          <ac:chgData name="Justina Ojom" userId="cbdaed7d-8d45-4372-a16a-f3f8900c2f45" providerId="ADAL" clId="{0504AD2B-63C0-4C60-9F39-84F274FCFAC5}" dt="2023-03-03T10:42:36.162" v="6882" actId="571"/>
          <ac:grpSpMkLst>
            <pc:docMk/>
            <pc:sldMk cId="777104781" sldId="323"/>
            <ac:grpSpMk id="38" creationId="{8911C3A0-9AB1-BF03-FAE0-33099AAA825C}"/>
          </ac:grpSpMkLst>
        </pc:grpChg>
        <pc:grpChg chg="mod">
          <ac:chgData name="Justina Ojom" userId="cbdaed7d-8d45-4372-a16a-f3f8900c2f45" providerId="ADAL" clId="{0504AD2B-63C0-4C60-9F39-84F274FCFAC5}" dt="2023-03-03T10:42:36.162" v="6882" actId="571"/>
          <ac:grpSpMkLst>
            <pc:docMk/>
            <pc:sldMk cId="777104781" sldId="323"/>
            <ac:grpSpMk id="39" creationId="{0B45079F-D6E0-80EA-3A99-EE07C238A450}"/>
          </ac:grpSpMkLst>
        </pc:grpChg>
        <pc:grpChg chg="mod">
          <ac:chgData name="Justina Ojom" userId="cbdaed7d-8d45-4372-a16a-f3f8900c2f45" providerId="ADAL" clId="{0504AD2B-63C0-4C60-9F39-84F274FCFAC5}" dt="2023-03-03T10:42:36.162" v="6882" actId="571"/>
          <ac:grpSpMkLst>
            <pc:docMk/>
            <pc:sldMk cId="777104781" sldId="323"/>
            <ac:grpSpMk id="40" creationId="{2CBCC9B6-84D0-B643-8740-D24665C47396}"/>
          </ac:grpSpMkLst>
        </pc:grpChg>
        <pc:grpChg chg="add del mod">
          <ac:chgData name="Justina Ojom" userId="cbdaed7d-8d45-4372-a16a-f3f8900c2f45" providerId="ADAL" clId="{0504AD2B-63C0-4C60-9F39-84F274FCFAC5}" dt="2023-03-03T10:44:24.660" v="6883" actId="478"/>
          <ac:grpSpMkLst>
            <pc:docMk/>
            <pc:sldMk cId="777104781" sldId="323"/>
            <ac:grpSpMk id="46" creationId="{F9448410-F3FB-3EAE-FED2-267412FCB4A1}"/>
          </ac:grpSpMkLst>
        </pc:grpChg>
        <pc:picChg chg="del mod">
          <ac:chgData name="Justina Ojom" userId="cbdaed7d-8d45-4372-a16a-f3f8900c2f45" providerId="ADAL" clId="{0504AD2B-63C0-4C60-9F39-84F274FCFAC5}" dt="2023-03-03T10:41:04.642" v="6850" actId="478"/>
          <ac:picMkLst>
            <pc:docMk/>
            <pc:sldMk cId="777104781" sldId="323"/>
            <ac:picMk id="7" creationId="{2325D8B9-83B1-367F-CB56-3BE4200BCB33}"/>
          </ac:picMkLst>
        </pc:picChg>
      </pc:sldChg>
      <pc:sldChg chg="addSp delSp modSp mod modClrScheme chgLayout">
        <pc:chgData name="Justina Ojom" userId="cbdaed7d-8d45-4372-a16a-f3f8900c2f45" providerId="ADAL" clId="{0504AD2B-63C0-4C60-9F39-84F274FCFAC5}" dt="2023-03-03T16:01:26.487" v="9481"/>
        <pc:sldMkLst>
          <pc:docMk/>
          <pc:sldMk cId="668143523" sldId="324"/>
        </pc:sldMkLst>
        <pc:spChg chg="del mod">
          <ac:chgData name="Justina Ojom" userId="cbdaed7d-8d45-4372-a16a-f3f8900c2f45" providerId="ADAL" clId="{0504AD2B-63C0-4C60-9F39-84F274FCFAC5}" dt="2023-03-03T10:59:31.136" v="6974" actId="478"/>
          <ac:spMkLst>
            <pc:docMk/>
            <pc:sldMk cId="668143523" sldId="324"/>
            <ac:spMk id="2" creationId="{00000000-0000-0000-0000-000000000000}"/>
          </ac:spMkLst>
        </pc:spChg>
        <pc:spChg chg="mod topLvl">
          <ac:chgData name="Justina Ojom" userId="cbdaed7d-8d45-4372-a16a-f3f8900c2f45" providerId="ADAL" clId="{0504AD2B-63C0-4C60-9F39-84F274FCFAC5}" dt="2023-03-03T11:01:48.391" v="7024" actId="1076"/>
          <ac:spMkLst>
            <pc:docMk/>
            <pc:sldMk cId="668143523" sldId="324"/>
            <ac:spMk id="4" creationId="{D9B707FC-D9C4-7136-7303-F4691AF7F8FB}"/>
          </ac:spMkLst>
        </pc:spChg>
        <pc:spChg chg="mod topLvl">
          <ac:chgData name="Justina Ojom" userId="cbdaed7d-8d45-4372-a16a-f3f8900c2f45" providerId="ADAL" clId="{0504AD2B-63C0-4C60-9F39-84F274FCFAC5}" dt="2023-03-03T11:01:48.391" v="7024" actId="1076"/>
          <ac:spMkLst>
            <pc:docMk/>
            <pc:sldMk cId="668143523" sldId="324"/>
            <ac:spMk id="5" creationId="{AD573383-8F13-1D46-94FC-2EE7701DAA00}"/>
          </ac:spMkLst>
        </pc:spChg>
        <pc:spChg chg="mod">
          <ac:chgData name="Justina Ojom" userId="cbdaed7d-8d45-4372-a16a-f3f8900c2f45" providerId="ADAL" clId="{0504AD2B-63C0-4C60-9F39-84F274FCFAC5}" dt="2023-03-03T11:01:48.391" v="7024" actId="1076"/>
          <ac:spMkLst>
            <pc:docMk/>
            <pc:sldMk cId="668143523" sldId="324"/>
            <ac:spMk id="6" creationId="{F72F8F0B-E214-46E9-B4A5-E106CB6E129A}"/>
          </ac:spMkLst>
        </pc:spChg>
        <pc:spChg chg="mod">
          <ac:chgData name="Justina Ojom" userId="cbdaed7d-8d45-4372-a16a-f3f8900c2f45" providerId="ADAL" clId="{0504AD2B-63C0-4C60-9F39-84F274FCFAC5}" dt="2023-03-03T11:01:48.391" v="7024" actId="1076"/>
          <ac:spMkLst>
            <pc:docMk/>
            <pc:sldMk cId="668143523" sldId="324"/>
            <ac:spMk id="7" creationId="{3E90D5B9-6270-4A5E-B047-E695CF18718F}"/>
          </ac:spMkLst>
        </pc:spChg>
        <pc:spChg chg="mod">
          <ac:chgData name="Justina Ojom" userId="cbdaed7d-8d45-4372-a16a-f3f8900c2f45" providerId="ADAL" clId="{0504AD2B-63C0-4C60-9F39-84F274FCFAC5}" dt="2023-03-03T11:01:48.391" v="7024" actId="1076"/>
          <ac:spMkLst>
            <pc:docMk/>
            <pc:sldMk cId="668143523" sldId="324"/>
            <ac:spMk id="8" creationId="{C6B265A9-68FA-3551-8D5F-8C9FC50A4E32}"/>
          </ac:spMkLst>
        </pc:spChg>
        <pc:spChg chg="add mod">
          <ac:chgData name="Justina Ojom" userId="cbdaed7d-8d45-4372-a16a-f3f8900c2f45" providerId="ADAL" clId="{0504AD2B-63C0-4C60-9F39-84F274FCFAC5}" dt="2023-03-03T10:59:50.603" v="6986" actId="20577"/>
          <ac:spMkLst>
            <pc:docMk/>
            <pc:sldMk cId="668143523" sldId="324"/>
            <ac:spMk id="9" creationId="{66BC41E2-4784-001D-7C12-512CC39AF0B0}"/>
          </ac:spMkLst>
        </pc:spChg>
        <pc:spChg chg="add mod">
          <ac:chgData name="Justina Ojom" userId="cbdaed7d-8d45-4372-a16a-f3f8900c2f45" providerId="ADAL" clId="{0504AD2B-63C0-4C60-9F39-84F274FCFAC5}" dt="2023-03-03T11:01:48.391" v="7024" actId="1076"/>
          <ac:spMkLst>
            <pc:docMk/>
            <pc:sldMk cId="668143523" sldId="324"/>
            <ac:spMk id="10" creationId="{0FCE5C94-7A58-0187-30DB-B25CD2952620}"/>
          </ac:spMkLst>
        </pc:spChg>
        <pc:spChg chg="add mod">
          <ac:chgData name="Justina Ojom" userId="cbdaed7d-8d45-4372-a16a-f3f8900c2f45" providerId="ADAL" clId="{0504AD2B-63C0-4C60-9F39-84F274FCFAC5}" dt="2023-03-03T11:01:48.391" v="7024" actId="1076"/>
          <ac:spMkLst>
            <pc:docMk/>
            <pc:sldMk cId="668143523" sldId="324"/>
            <ac:spMk id="11" creationId="{2ED0F683-FEFA-4D8A-6661-88812924EE5D}"/>
          </ac:spMkLst>
        </pc:spChg>
        <pc:spChg chg="add mod">
          <ac:chgData name="Justina Ojom" userId="cbdaed7d-8d45-4372-a16a-f3f8900c2f45" providerId="ADAL" clId="{0504AD2B-63C0-4C60-9F39-84F274FCFAC5}" dt="2023-03-03T16:01:26.487" v="9481"/>
          <ac:spMkLst>
            <pc:docMk/>
            <pc:sldMk cId="668143523" sldId="324"/>
            <ac:spMk id="12" creationId="{D4468993-D640-4C93-C890-5B8256761547}"/>
          </ac:spMkLst>
        </pc:spChg>
        <pc:spChg chg="del">
          <ac:chgData name="Justina Ojom" userId="cbdaed7d-8d45-4372-a16a-f3f8900c2f45" providerId="ADAL" clId="{0504AD2B-63C0-4C60-9F39-84F274FCFAC5}" dt="2023-03-02T17:40:40.431" v="4826" actId="478"/>
          <ac:spMkLst>
            <pc:docMk/>
            <pc:sldMk cId="668143523" sldId="324"/>
            <ac:spMk id="13" creationId="{2EAFEE90-7109-4C4C-873E-252121923376}"/>
          </ac:spMkLst>
        </pc:spChg>
        <pc:spChg chg="add mod">
          <ac:chgData name="Justina Ojom" userId="cbdaed7d-8d45-4372-a16a-f3f8900c2f45" providerId="ADAL" clId="{0504AD2B-63C0-4C60-9F39-84F274FCFAC5}" dt="2023-03-03T16:01:26.487" v="9481"/>
          <ac:spMkLst>
            <pc:docMk/>
            <pc:sldMk cId="668143523" sldId="324"/>
            <ac:spMk id="13" creationId="{4DABD130-E147-415E-40BA-565D1972C204}"/>
          </ac:spMkLst>
        </pc:spChg>
        <pc:spChg chg="add mod">
          <ac:chgData name="Justina Ojom" userId="cbdaed7d-8d45-4372-a16a-f3f8900c2f45" providerId="ADAL" clId="{0504AD2B-63C0-4C60-9F39-84F274FCFAC5}" dt="2023-03-03T16:01:26.487" v="9481"/>
          <ac:spMkLst>
            <pc:docMk/>
            <pc:sldMk cId="668143523" sldId="324"/>
            <ac:spMk id="14" creationId="{621B0F50-B1D9-C6A4-55A2-0A6760CDD0A6}"/>
          </ac:spMkLst>
        </pc:spChg>
        <pc:spChg chg="del">
          <ac:chgData name="Justina Ojom" userId="cbdaed7d-8d45-4372-a16a-f3f8900c2f45" providerId="ADAL" clId="{0504AD2B-63C0-4C60-9F39-84F274FCFAC5}" dt="2023-03-02T17:40:40.431" v="4826" actId="478"/>
          <ac:spMkLst>
            <pc:docMk/>
            <pc:sldMk cId="668143523" sldId="324"/>
            <ac:spMk id="14" creationId="{BC1E070C-7A27-4B9F-B2BA-C9900BDA0C5A}"/>
          </ac:spMkLst>
        </pc:spChg>
        <pc:spChg chg="del">
          <ac:chgData name="Justina Ojom" userId="cbdaed7d-8d45-4372-a16a-f3f8900c2f45" providerId="ADAL" clId="{0504AD2B-63C0-4C60-9F39-84F274FCFAC5}" dt="2023-03-02T17:40:40.431" v="4826" actId="478"/>
          <ac:spMkLst>
            <pc:docMk/>
            <pc:sldMk cId="668143523" sldId="324"/>
            <ac:spMk id="15" creationId="{0B34A7FC-0A79-4816-A35A-735BFE2A4F49}"/>
          </ac:spMkLst>
        </pc:spChg>
        <pc:spChg chg="add mod">
          <ac:chgData name="Justina Ojom" userId="cbdaed7d-8d45-4372-a16a-f3f8900c2f45" providerId="ADAL" clId="{0504AD2B-63C0-4C60-9F39-84F274FCFAC5}" dt="2023-03-03T16:01:26.487" v="9481"/>
          <ac:spMkLst>
            <pc:docMk/>
            <pc:sldMk cId="668143523" sldId="324"/>
            <ac:spMk id="15" creationId="{9BF4C063-7711-F685-0D1B-06DB2DB1F01E}"/>
          </ac:spMkLst>
        </pc:spChg>
        <pc:spChg chg="add mod">
          <ac:chgData name="Justina Ojom" userId="cbdaed7d-8d45-4372-a16a-f3f8900c2f45" providerId="ADAL" clId="{0504AD2B-63C0-4C60-9F39-84F274FCFAC5}" dt="2023-03-03T16:01:26.487" v="9481"/>
          <ac:spMkLst>
            <pc:docMk/>
            <pc:sldMk cId="668143523" sldId="324"/>
            <ac:spMk id="16" creationId="{CD70F5CC-5192-1C2F-2D30-2F4CA3786E87}"/>
          </ac:spMkLst>
        </pc:spChg>
        <pc:spChg chg="del">
          <ac:chgData name="Justina Ojom" userId="cbdaed7d-8d45-4372-a16a-f3f8900c2f45" providerId="ADAL" clId="{0504AD2B-63C0-4C60-9F39-84F274FCFAC5}" dt="2023-03-02T17:40:40.431" v="4826" actId="478"/>
          <ac:spMkLst>
            <pc:docMk/>
            <pc:sldMk cId="668143523" sldId="324"/>
            <ac:spMk id="16" creationId="{EFBB43B0-F0F4-43DA-80E9-A4284B3668DA}"/>
          </ac:spMkLst>
        </pc:spChg>
        <pc:spChg chg="del">
          <ac:chgData name="Justina Ojom" userId="cbdaed7d-8d45-4372-a16a-f3f8900c2f45" providerId="ADAL" clId="{0504AD2B-63C0-4C60-9F39-84F274FCFAC5}" dt="2023-03-02T17:40:40.431" v="4826" actId="478"/>
          <ac:spMkLst>
            <pc:docMk/>
            <pc:sldMk cId="668143523" sldId="324"/>
            <ac:spMk id="17" creationId="{EC382541-C5EC-4B89-9A45-7B18FA7D98B8}"/>
          </ac:spMkLst>
        </pc:spChg>
        <pc:spChg chg="del">
          <ac:chgData name="Justina Ojom" userId="cbdaed7d-8d45-4372-a16a-f3f8900c2f45" providerId="ADAL" clId="{0504AD2B-63C0-4C60-9F39-84F274FCFAC5}" dt="2023-03-02T17:40:40.431" v="4826" actId="478"/>
          <ac:spMkLst>
            <pc:docMk/>
            <pc:sldMk cId="668143523" sldId="324"/>
            <ac:spMk id="18" creationId="{058F0E0F-30C9-47CF-A04B-EA6C9E2DBDD2}"/>
          </ac:spMkLst>
        </pc:spChg>
        <pc:spChg chg="del">
          <ac:chgData name="Justina Ojom" userId="cbdaed7d-8d45-4372-a16a-f3f8900c2f45" providerId="ADAL" clId="{0504AD2B-63C0-4C60-9F39-84F274FCFAC5}" dt="2023-03-02T17:40:40.431" v="4826" actId="478"/>
          <ac:spMkLst>
            <pc:docMk/>
            <pc:sldMk cId="668143523" sldId="324"/>
            <ac:spMk id="23" creationId="{97ECCA6C-959B-494C-886C-91B767A762F3}"/>
          </ac:spMkLst>
        </pc:spChg>
        <pc:spChg chg="del">
          <ac:chgData name="Justina Ojom" userId="cbdaed7d-8d45-4372-a16a-f3f8900c2f45" providerId="ADAL" clId="{0504AD2B-63C0-4C60-9F39-84F274FCFAC5}" dt="2023-03-02T17:40:40.431" v="4826" actId="478"/>
          <ac:spMkLst>
            <pc:docMk/>
            <pc:sldMk cId="668143523" sldId="324"/>
            <ac:spMk id="29" creationId="{FEC27146-B3ED-4C1C-ADB2-188C501EF90E}"/>
          </ac:spMkLst>
        </pc:spChg>
        <pc:spChg chg="del">
          <ac:chgData name="Justina Ojom" userId="cbdaed7d-8d45-4372-a16a-f3f8900c2f45" providerId="ADAL" clId="{0504AD2B-63C0-4C60-9F39-84F274FCFAC5}" dt="2023-03-02T17:40:40.431" v="4826" actId="478"/>
          <ac:spMkLst>
            <pc:docMk/>
            <pc:sldMk cId="668143523" sldId="324"/>
            <ac:spMk id="30" creationId="{224B2B5E-2CA8-409A-870C-0671FF250F94}"/>
          </ac:spMkLst>
        </pc:spChg>
        <pc:grpChg chg="del mod">
          <ac:chgData name="Justina Ojom" userId="cbdaed7d-8d45-4372-a16a-f3f8900c2f45" providerId="ADAL" clId="{0504AD2B-63C0-4C60-9F39-84F274FCFAC5}" dt="2023-03-03T11:00:32.321" v="6999" actId="165"/>
          <ac:grpSpMkLst>
            <pc:docMk/>
            <pc:sldMk cId="668143523" sldId="324"/>
            <ac:grpSpMk id="3" creationId="{4DF4B164-64EA-78BD-2239-D08B290C77F3}"/>
          </ac:grpSpMkLst>
        </pc:grpChg>
      </pc:sldChg>
      <pc:sldChg chg="addSp delSp modSp mod modClrScheme chgLayout">
        <pc:chgData name="Justina Ojom" userId="cbdaed7d-8d45-4372-a16a-f3f8900c2f45" providerId="ADAL" clId="{0504AD2B-63C0-4C60-9F39-84F274FCFAC5}" dt="2023-03-03T16:01:29.384" v="9485"/>
        <pc:sldMkLst>
          <pc:docMk/>
          <pc:sldMk cId="1375122199" sldId="325"/>
        </pc:sldMkLst>
        <pc:spChg chg="del mod">
          <ac:chgData name="Justina Ojom" userId="cbdaed7d-8d45-4372-a16a-f3f8900c2f45" providerId="ADAL" clId="{0504AD2B-63C0-4C60-9F39-84F274FCFAC5}" dt="2023-03-03T11:34:33.948" v="7388" actId="478"/>
          <ac:spMkLst>
            <pc:docMk/>
            <pc:sldMk cId="1375122199" sldId="325"/>
            <ac:spMk id="2" creationId="{00000000-0000-0000-0000-000000000000}"/>
          </ac:spMkLst>
        </pc:spChg>
        <pc:spChg chg="del">
          <ac:chgData name="Justina Ojom" userId="cbdaed7d-8d45-4372-a16a-f3f8900c2f45" providerId="ADAL" clId="{0504AD2B-63C0-4C60-9F39-84F274FCFAC5}" dt="2023-03-02T17:40:45.478" v="4828" actId="478"/>
          <ac:spMkLst>
            <pc:docMk/>
            <pc:sldMk cId="1375122199" sldId="325"/>
            <ac:spMk id="3" creationId="{39EB981F-6BD8-8E7D-914B-939C82C51AA2}"/>
          </ac:spMkLst>
        </pc:spChg>
        <pc:spChg chg="add mod">
          <ac:chgData name="Justina Ojom" userId="cbdaed7d-8d45-4372-a16a-f3f8900c2f45" providerId="ADAL" clId="{0504AD2B-63C0-4C60-9F39-84F274FCFAC5}" dt="2023-03-03T11:40:39.869" v="7435" actId="20577"/>
          <ac:spMkLst>
            <pc:docMk/>
            <pc:sldMk cId="1375122199" sldId="325"/>
            <ac:spMk id="3" creationId="{3DCAF07C-533E-5FBE-6104-19B21D10B01F}"/>
          </ac:spMkLst>
        </pc:spChg>
        <pc:spChg chg="del">
          <ac:chgData name="Justina Ojom" userId="cbdaed7d-8d45-4372-a16a-f3f8900c2f45" providerId="ADAL" clId="{0504AD2B-63C0-4C60-9F39-84F274FCFAC5}" dt="2023-03-02T17:40:45.478" v="4828" actId="478"/>
          <ac:spMkLst>
            <pc:docMk/>
            <pc:sldMk cId="1375122199" sldId="325"/>
            <ac:spMk id="4" creationId="{89F3D142-2D94-A7CA-B6CA-ED62C10DC947}"/>
          </ac:spMkLst>
        </pc:spChg>
        <pc:spChg chg="del">
          <ac:chgData name="Justina Ojom" userId="cbdaed7d-8d45-4372-a16a-f3f8900c2f45" providerId="ADAL" clId="{0504AD2B-63C0-4C60-9F39-84F274FCFAC5}" dt="2023-03-02T17:40:45.478" v="4828" actId="478"/>
          <ac:spMkLst>
            <pc:docMk/>
            <pc:sldMk cId="1375122199" sldId="325"/>
            <ac:spMk id="5" creationId="{803557EA-E912-AF90-8BB8-3C6A8C50EF44}"/>
          </ac:spMkLst>
        </pc:spChg>
        <pc:spChg chg="add mod">
          <ac:chgData name="Justina Ojom" userId="cbdaed7d-8d45-4372-a16a-f3f8900c2f45" providerId="ADAL" clId="{0504AD2B-63C0-4C60-9F39-84F274FCFAC5}" dt="2023-03-03T16:01:29.384" v="9485"/>
          <ac:spMkLst>
            <pc:docMk/>
            <pc:sldMk cId="1375122199" sldId="325"/>
            <ac:spMk id="5" creationId="{E9CD7F4B-3BF0-07B0-0110-698603327C8B}"/>
          </ac:spMkLst>
        </pc:spChg>
        <pc:spChg chg="del">
          <ac:chgData name="Justina Ojom" userId="cbdaed7d-8d45-4372-a16a-f3f8900c2f45" providerId="ADAL" clId="{0504AD2B-63C0-4C60-9F39-84F274FCFAC5}" dt="2023-03-02T17:40:45.478" v="4828" actId="478"/>
          <ac:spMkLst>
            <pc:docMk/>
            <pc:sldMk cId="1375122199" sldId="325"/>
            <ac:spMk id="6" creationId="{8DA93842-412E-ACE9-0137-78CC795F07DF}"/>
          </ac:spMkLst>
        </pc:spChg>
        <pc:spChg chg="add mod">
          <ac:chgData name="Justina Ojom" userId="cbdaed7d-8d45-4372-a16a-f3f8900c2f45" providerId="ADAL" clId="{0504AD2B-63C0-4C60-9F39-84F274FCFAC5}" dt="2023-03-03T16:01:29.384" v="9485"/>
          <ac:spMkLst>
            <pc:docMk/>
            <pc:sldMk cId="1375122199" sldId="325"/>
            <ac:spMk id="6" creationId="{A298B81D-5876-96B1-3203-63C6CF39D783}"/>
          </ac:spMkLst>
        </pc:spChg>
        <pc:spChg chg="del">
          <ac:chgData name="Justina Ojom" userId="cbdaed7d-8d45-4372-a16a-f3f8900c2f45" providerId="ADAL" clId="{0504AD2B-63C0-4C60-9F39-84F274FCFAC5}" dt="2023-03-02T17:40:45.478" v="4828" actId="478"/>
          <ac:spMkLst>
            <pc:docMk/>
            <pc:sldMk cId="1375122199" sldId="325"/>
            <ac:spMk id="7" creationId="{41E3AA76-FBD7-762F-686C-131B6717E3B7}"/>
          </ac:spMkLst>
        </pc:spChg>
        <pc:spChg chg="add mod">
          <ac:chgData name="Justina Ojom" userId="cbdaed7d-8d45-4372-a16a-f3f8900c2f45" providerId="ADAL" clId="{0504AD2B-63C0-4C60-9F39-84F274FCFAC5}" dt="2023-03-03T16:01:29.384" v="9485"/>
          <ac:spMkLst>
            <pc:docMk/>
            <pc:sldMk cId="1375122199" sldId="325"/>
            <ac:spMk id="7" creationId="{948A84D5-E516-E295-CC64-F5572F533B7C}"/>
          </ac:spMkLst>
        </pc:spChg>
        <pc:spChg chg="add mod">
          <ac:chgData name="Justina Ojom" userId="cbdaed7d-8d45-4372-a16a-f3f8900c2f45" providerId="ADAL" clId="{0504AD2B-63C0-4C60-9F39-84F274FCFAC5}" dt="2023-03-03T16:01:29.384" v="9485"/>
          <ac:spMkLst>
            <pc:docMk/>
            <pc:sldMk cId="1375122199" sldId="325"/>
            <ac:spMk id="8" creationId="{606F2B3B-48EC-3644-737B-83DECE8BF0D5}"/>
          </ac:spMkLst>
        </pc:spChg>
        <pc:spChg chg="add mod">
          <ac:chgData name="Justina Ojom" userId="cbdaed7d-8d45-4372-a16a-f3f8900c2f45" providerId="ADAL" clId="{0504AD2B-63C0-4C60-9F39-84F274FCFAC5}" dt="2023-03-03T16:01:29.384" v="9485"/>
          <ac:spMkLst>
            <pc:docMk/>
            <pc:sldMk cId="1375122199" sldId="325"/>
            <ac:spMk id="9" creationId="{B10B4860-F6A3-C10C-E364-4FA5C306917D}"/>
          </ac:spMkLst>
        </pc:spChg>
        <pc:spChg chg="del">
          <ac:chgData name="Justina Ojom" userId="cbdaed7d-8d45-4372-a16a-f3f8900c2f45" providerId="ADAL" clId="{0504AD2B-63C0-4C60-9F39-84F274FCFAC5}" dt="2023-03-02T17:40:45.478" v="4828" actId="478"/>
          <ac:spMkLst>
            <pc:docMk/>
            <pc:sldMk cId="1375122199" sldId="325"/>
            <ac:spMk id="19" creationId="{A7B88436-7157-4CCB-AB2A-6823B75ABE1B}"/>
          </ac:spMkLst>
        </pc:spChg>
        <pc:spChg chg="del">
          <ac:chgData name="Justina Ojom" userId="cbdaed7d-8d45-4372-a16a-f3f8900c2f45" providerId="ADAL" clId="{0504AD2B-63C0-4C60-9F39-84F274FCFAC5}" dt="2023-03-02T17:40:45.478" v="4828" actId="478"/>
          <ac:spMkLst>
            <pc:docMk/>
            <pc:sldMk cId="1375122199" sldId="325"/>
            <ac:spMk id="20" creationId="{0E5939E7-29BD-40EF-9F98-17BE32987ACD}"/>
          </ac:spMkLst>
        </pc:spChg>
        <pc:spChg chg="del">
          <ac:chgData name="Justina Ojom" userId="cbdaed7d-8d45-4372-a16a-f3f8900c2f45" providerId="ADAL" clId="{0504AD2B-63C0-4C60-9F39-84F274FCFAC5}" dt="2023-03-02T17:40:45.478" v="4828" actId="478"/>
          <ac:spMkLst>
            <pc:docMk/>
            <pc:sldMk cId="1375122199" sldId="325"/>
            <ac:spMk id="21" creationId="{A6467638-33F5-45FF-8613-769D9990BDC9}"/>
          </ac:spMkLst>
        </pc:spChg>
        <pc:spChg chg="del">
          <ac:chgData name="Justina Ojom" userId="cbdaed7d-8d45-4372-a16a-f3f8900c2f45" providerId="ADAL" clId="{0504AD2B-63C0-4C60-9F39-84F274FCFAC5}" dt="2023-03-02T17:40:45.478" v="4828" actId="478"/>
          <ac:spMkLst>
            <pc:docMk/>
            <pc:sldMk cId="1375122199" sldId="325"/>
            <ac:spMk id="22" creationId="{B9577200-A421-47CC-80F6-92BA334EE959}"/>
          </ac:spMkLst>
        </pc:spChg>
        <pc:spChg chg="del">
          <ac:chgData name="Justina Ojom" userId="cbdaed7d-8d45-4372-a16a-f3f8900c2f45" providerId="ADAL" clId="{0504AD2B-63C0-4C60-9F39-84F274FCFAC5}" dt="2023-03-03T11:30:55.149" v="7326" actId="478"/>
          <ac:spMkLst>
            <pc:docMk/>
            <pc:sldMk cId="1375122199" sldId="325"/>
            <ac:spMk id="34" creationId="{7C60785B-6163-4F97-856A-01C725978132}"/>
          </ac:spMkLst>
        </pc:spChg>
        <pc:spChg chg="del mod">
          <ac:chgData name="Justina Ojom" userId="cbdaed7d-8d45-4372-a16a-f3f8900c2f45" providerId="ADAL" clId="{0504AD2B-63C0-4C60-9F39-84F274FCFAC5}" dt="2023-03-03T11:34:33.510" v="7387" actId="478"/>
          <ac:spMkLst>
            <pc:docMk/>
            <pc:sldMk cId="1375122199" sldId="325"/>
            <ac:spMk id="47" creationId="{F884CC47-1ED3-40DC-9EF4-01DD1B61C37F}"/>
          </ac:spMkLst>
        </pc:spChg>
        <pc:spChg chg="del mod">
          <ac:chgData name="Justina Ojom" userId="cbdaed7d-8d45-4372-a16a-f3f8900c2f45" providerId="ADAL" clId="{0504AD2B-63C0-4C60-9F39-84F274FCFAC5}" dt="2023-03-03T11:33:13.595" v="7354" actId="478"/>
          <ac:spMkLst>
            <pc:docMk/>
            <pc:sldMk cId="1375122199" sldId="325"/>
            <ac:spMk id="59" creationId="{7240763B-2B63-4289-92F0-3E18CA872F64}"/>
          </ac:spMkLst>
        </pc:spChg>
        <pc:spChg chg="del mod">
          <ac:chgData name="Justina Ojom" userId="cbdaed7d-8d45-4372-a16a-f3f8900c2f45" providerId="ADAL" clId="{0504AD2B-63C0-4C60-9F39-84F274FCFAC5}" dt="2023-03-03T11:34:30.542" v="7384" actId="478"/>
          <ac:spMkLst>
            <pc:docMk/>
            <pc:sldMk cId="1375122199" sldId="325"/>
            <ac:spMk id="63" creationId="{AE0D9853-2AC3-4DCE-9FD5-4511E8D1C627}"/>
          </ac:spMkLst>
        </pc:spChg>
        <pc:spChg chg="del mod">
          <ac:chgData name="Justina Ojom" userId="cbdaed7d-8d45-4372-a16a-f3f8900c2f45" providerId="ADAL" clId="{0504AD2B-63C0-4C60-9F39-84F274FCFAC5}" dt="2023-03-03T11:34:30.544" v="7386"/>
          <ac:spMkLst>
            <pc:docMk/>
            <pc:sldMk cId="1375122199" sldId="325"/>
            <ac:spMk id="71" creationId="{05C74FAD-2C7D-4CF3-AC8D-BA3547DE9C23}"/>
          </ac:spMkLst>
        </pc:spChg>
        <pc:spChg chg="del">
          <ac:chgData name="Justina Ojom" userId="cbdaed7d-8d45-4372-a16a-f3f8900c2f45" providerId="ADAL" clId="{0504AD2B-63C0-4C60-9F39-84F274FCFAC5}" dt="2023-03-03T11:30:55.149" v="7326" actId="478"/>
          <ac:spMkLst>
            <pc:docMk/>
            <pc:sldMk cId="1375122199" sldId="325"/>
            <ac:spMk id="79" creationId="{31FFDE37-2D3A-46B8-8888-9AC369184A59}"/>
          </ac:spMkLst>
        </pc:spChg>
        <pc:spChg chg="del">
          <ac:chgData name="Justina Ojom" userId="cbdaed7d-8d45-4372-a16a-f3f8900c2f45" providerId="ADAL" clId="{0504AD2B-63C0-4C60-9F39-84F274FCFAC5}" dt="2023-03-03T11:30:55.149" v="7326" actId="478"/>
          <ac:spMkLst>
            <pc:docMk/>
            <pc:sldMk cId="1375122199" sldId="325"/>
            <ac:spMk id="80" creationId="{0B873AD7-5178-43B8-A0BC-D65E6C5CEFBD}"/>
          </ac:spMkLst>
        </pc:spChg>
        <pc:spChg chg="del">
          <ac:chgData name="Justina Ojom" userId="cbdaed7d-8d45-4372-a16a-f3f8900c2f45" providerId="ADAL" clId="{0504AD2B-63C0-4C60-9F39-84F274FCFAC5}" dt="2023-03-03T11:30:56.955" v="7327" actId="478"/>
          <ac:spMkLst>
            <pc:docMk/>
            <pc:sldMk cId="1375122199" sldId="325"/>
            <ac:spMk id="86" creationId="{579F8119-E63B-49E7-8985-9BE0843F1CF7}"/>
          </ac:spMkLst>
        </pc:spChg>
        <pc:spChg chg="del">
          <ac:chgData name="Justina Ojom" userId="cbdaed7d-8d45-4372-a16a-f3f8900c2f45" providerId="ADAL" clId="{0504AD2B-63C0-4C60-9F39-84F274FCFAC5}" dt="2023-03-03T11:30:56.955" v="7327" actId="478"/>
          <ac:spMkLst>
            <pc:docMk/>
            <pc:sldMk cId="1375122199" sldId="325"/>
            <ac:spMk id="87" creationId="{F71786E0-62F1-4015-8F85-DAAEF6E33C7D}"/>
          </ac:spMkLst>
        </pc:spChg>
        <pc:spChg chg="del">
          <ac:chgData name="Justina Ojom" userId="cbdaed7d-8d45-4372-a16a-f3f8900c2f45" providerId="ADAL" clId="{0504AD2B-63C0-4C60-9F39-84F274FCFAC5}" dt="2023-03-03T11:30:56.955" v="7327" actId="478"/>
          <ac:spMkLst>
            <pc:docMk/>
            <pc:sldMk cId="1375122199" sldId="325"/>
            <ac:spMk id="93" creationId="{8D9EE77A-7AA4-48AE-BFB3-F39C9F7E8FFC}"/>
          </ac:spMkLst>
        </pc:spChg>
        <pc:graphicFrameChg chg="add mod modGraphic">
          <ac:chgData name="Justina Ojom" userId="cbdaed7d-8d45-4372-a16a-f3f8900c2f45" providerId="ADAL" clId="{0504AD2B-63C0-4C60-9F39-84F274FCFAC5}" dt="2023-03-03T11:50:20.581" v="7593" actId="207"/>
          <ac:graphicFrameMkLst>
            <pc:docMk/>
            <pc:sldMk cId="1375122199" sldId="325"/>
            <ac:graphicFrameMk id="4" creationId="{87A44EDF-0790-E736-3C51-D4AFB117800E}"/>
          </ac:graphicFrameMkLst>
        </pc:graphicFrameChg>
      </pc:sldChg>
      <pc:sldChg chg="addSp delSp modSp mod modClrScheme chgLayout">
        <pc:chgData name="Justina Ojom" userId="cbdaed7d-8d45-4372-a16a-f3f8900c2f45" providerId="ADAL" clId="{0504AD2B-63C0-4C60-9F39-84F274FCFAC5}" dt="2023-03-03T16:01:37.635" v="9492"/>
        <pc:sldMkLst>
          <pc:docMk/>
          <pc:sldMk cId="2219080848" sldId="326"/>
        </pc:sldMkLst>
        <pc:spChg chg="del">
          <ac:chgData name="Justina Ojom" userId="cbdaed7d-8d45-4372-a16a-f3f8900c2f45" providerId="ADAL" clId="{0504AD2B-63C0-4C60-9F39-84F274FCFAC5}" dt="2023-03-03T11:40:29.093" v="7418" actId="478"/>
          <ac:spMkLst>
            <pc:docMk/>
            <pc:sldMk cId="2219080848" sldId="326"/>
            <ac:spMk id="2" creationId="{00000000-0000-0000-0000-000000000000}"/>
          </ac:spMkLst>
        </pc:spChg>
        <pc:spChg chg="del">
          <ac:chgData name="Justina Ojom" userId="cbdaed7d-8d45-4372-a16a-f3f8900c2f45" providerId="ADAL" clId="{0504AD2B-63C0-4C60-9F39-84F274FCFAC5}" dt="2023-03-02T17:40:49.120" v="4830" actId="478"/>
          <ac:spMkLst>
            <pc:docMk/>
            <pc:sldMk cId="2219080848" sldId="326"/>
            <ac:spMk id="3" creationId="{9E10F5E5-E9CE-27E9-879C-F3F10654CE1C}"/>
          </ac:spMkLst>
        </pc:spChg>
        <pc:spChg chg="add mod">
          <ac:chgData name="Justina Ojom" userId="cbdaed7d-8d45-4372-a16a-f3f8900c2f45" providerId="ADAL" clId="{0504AD2B-63C0-4C60-9F39-84F274FCFAC5}" dt="2023-03-03T11:40:53.366" v="7486" actId="20577"/>
          <ac:spMkLst>
            <pc:docMk/>
            <pc:sldMk cId="2219080848" sldId="326"/>
            <ac:spMk id="3" creationId="{EDF602CE-10A1-15F3-DA1C-B01361F31E5F}"/>
          </ac:spMkLst>
        </pc:spChg>
        <pc:spChg chg="del">
          <ac:chgData name="Justina Ojom" userId="cbdaed7d-8d45-4372-a16a-f3f8900c2f45" providerId="ADAL" clId="{0504AD2B-63C0-4C60-9F39-84F274FCFAC5}" dt="2023-03-02T17:40:49.120" v="4830" actId="478"/>
          <ac:spMkLst>
            <pc:docMk/>
            <pc:sldMk cId="2219080848" sldId="326"/>
            <ac:spMk id="4" creationId="{89F3D142-2D94-A7CA-B6CA-ED62C10DC947}"/>
          </ac:spMkLst>
        </pc:spChg>
        <pc:spChg chg="add mod">
          <ac:chgData name="Justina Ojom" userId="cbdaed7d-8d45-4372-a16a-f3f8900c2f45" providerId="ADAL" clId="{0504AD2B-63C0-4C60-9F39-84F274FCFAC5}" dt="2023-03-03T11:51:07.466" v="7609" actId="20577"/>
          <ac:spMkLst>
            <pc:docMk/>
            <pc:sldMk cId="2219080848" sldId="326"/>
            <ac:spMk id="4" creationId="{DCDD0A31-7739-9A37-5870-62CA8508BC95}"/>
          </ac:spMkLst>
        </pc:spChg>
        <pc:spChg chg="del">
          <ac:chgData name="Justina Ojom" userId="cbdaed7d-8d45-4372-a16a-f3f8900c2f45" providerId="ADAL" clId="{0504AD2B-63C0-4C60-9F39-84F274FCFAC5}" dt="2023-03-02T17:40:49.120" v="4830" actId="478"/>
          <ac:spMkLst>
            <pc:docMk/>
            <pc:sldMk cId="2219080848" sldId="326"/>
            <ac:spMk id="5" creationId="{803557EA-E912-AF90-8BB8-3C6A8C50EF44}"/>
          </ac:spMkLst>
        </pc:spChg>
        <pc:spChg chg="add mod">
          <ac:chgData name="Justina Ojom" userId="cbdaed7d-8d45-4372-a16a-f3f8900c2f45" providerId="ADAL" clId="{0504AD2B-63C0-4C60-9F39-84F274FCFAC5}" dt="2023-03-03T16:01:37.635" v="9492"/>
          <ac:spMkLst>
            <pc:docMk/>
            <pc:sldMk cId="2219080848" sldId="326"/>
            <ac:spMk id="5" creationId="{9CF319FD-6739-AD83-B66D-6834AD38B16A}"/>
          </ac:spMkLst>
        </pc:spChg>
        <pc:spChg chg="del">
          <ac:chgData name="Justina Ojom" userId="cbdaed7d-8d45-4372-a16a-f3f8900c2f45" providerId="ADAL" clId="{0504AD2B-63C0-4C60-9F39-84F274FCFAC5}" dt="2023-03-02T17:40:49.120" v="4830" actId="478"/>
          <ac:spMkLst>
            <pc:docMk/>
            <pc:sldMk cId="2219080848" sldId="326"/>
            <ac:spMk id="6" creationId="{550A68A0-6BEF-23B8-851A-90A532DB8C83}"/>
          </ac:spMkLst>
        </pc:spChg>
        <pc:spChg chg="add mod">
          <ac:chgData name="Justina Ojom" userId="cbdaed7d-8d45-4372-a16a-f3f8900c2f45" providerId="ADAL" clId="{0504AD2B-63C0-4C60-9F39-84F274FCFAC5}" dt="2023-03-03T16:01:37.635" v="9492"/>
          <ac:spMkLst>
            <pc:docMk/>
            <pc:sldMk cId="2219080848" sldId="326"/>
            <ac:spMk id="6" creationId="{92B8BC78-45F9-3E58-55EA-D078AA894FEB}"/>
          </ac:spMkLst>
        </pc:spChg>
        <pc:spChg chg="add mod">
          <ac:chgData name="Justina Ojom" userId="cbdaed7d-8d45-4372-a16a-f3f8900c2f45" providerId="ADAL" clId="{0504AD2B-63C0-4C60-9F39-84F274FCFAC5}" dt="2023-03-03T16:01:37.635" v="9492"/>
          <ac:spMkLst>
            <pc:docMk/>
            <pc:sldMk cId="2219080848" sldId="326"/>
            <ac:spMk id="7" creationId="{07A42325-670C-25A2-4A49-0FB2E26AF863}"/>
          </ac:spMkLst>
        </pc:spChg>
        <pc:spChg chg="del">
          <ac:chgData name="Justina Ojom" userId="cbdaed7d-8d45-4372-a16a-f3f8900c2f45" providerId="ADAL" clId="{0504AD2B-63C0-4C60-9F39-84F274FCFAC5}" dt="2023-03-02T17:40:49.120" v="4830" actId="478"/>
          <ac:spMkLst>
            <pc:docMk/>
            <pc:sldMk cId="2219080848" sldId="326"/>
            <ac:spMk id="7" creationId="{52091C17-C571-F0C4-6FF2-189DEA837F3A}"/>
          </ac:spMkLst>
        </pc:spChg>
        <pc:spChg chg="add mod">
          <ac:chgData name="Justina Ojom" userId="cbdaed7d-8d45-4372-a16a-f3f8900c2f45" providerId="ADAL" clId="{0504AD2B-63C0-4C60-9F39-84F274FCFAC5}" dt="2023-03-03T16:01:37.635" v="9492"/>
          <ac:spMkLst>
            <pc:docMk/>
            <pc:sldMk cId="2219080848" sldId="326"/>
            <ac:spMk id="8" creationId="{931C886F-2AF3-378A-0DF6-399478C5398A}"/>
          </ac:spMkLst>
        </pc:spChg>
        <pc:spChg chg="add mod">
          <ac:chgData name="Justina Ojom" userId="cbdaed7d-8d45-4372-a16a-f3f8900c2f45" providerId="ADAL" clId="{0504AD2B-63C0-4C60-9F39-84F274FCFAC5}" dt="2023-03-03T16:01:37.635" v="9492"/>
          <ac:spMkLst>
            <pc:docMk/>
            <pc:sldMk cId="2219080848" sldId="326"/>
            <ac:spMk id="9" creationId="{567155BE-26D4-4180-5F64-A2DB9054335B}"/>
          </ac:spMkLst>
        </pc:spChg>
        <pc:spChg chg="del">
          <ac:chgData name="Justina Ojom" userId="cbdaed7d-8d45-4372-a16a-f3f8900c2f45" providerId="ADAL" clId="{0504AD2B-63C0-4C60-9F39-84F274FCFAC5}" dt="2023-03-02T17:40:49.120" v="4830" actId="478"/>
          <ac:spMkLst>
            <pc:docMk/>
            <pc:sldMk cId="2219080848" sldId="326"/>
            <ac:spMk id="19" creationId="{A7B88436-7157-4CCB-AB2A-6823B75ABE1B}"/>
          </ac:spMkLst>
        </pc:spChg>
        <pc:spChg chg="del">
          <ac:chgData name="Justina Ojom" userId="cbdaed7d-8d45-4372-a16a-f3f8900c2f45" providerId="ADAL" clId="{0504AD2B-63C0-4C60-9F39-84F274FCFAC5}" dt="2023-03-02T17:40:49.120" v="4830" actId="478"/>
          <ac:spMkLst>
            <pc:docMk/>
            <pc:sldMk cId="2219080848" sldId="326"/>
            <ac:spMk id="20" creationId="{0E5939E7-29BD-40EF-9F98-17BE32987ACD}"/>
          </ac:spMkLst>
        </pc:spChg>
        <pc:spChg chg="del">
          <ac:chgData name="Justina Ojom" userId="cbdaed7d-8d45-4372-a16a-f3f8900c2f45" providerId="ADAL" clId="{0504AD2B-63C0-4C60-9F39-84F274FCFAC5}" dt="2023-03-02T17:40:49.120" v="4830" actId="478"/>
          <ac:spMkLst>
            <pc:docMk/>
            <pc:sldMk cId="2219080848" sldId="326"/>
            <ac:spMk id="21" creationId="{A6467638-33F5-45FF-8613-769D9990BDC9}"/>
          </ac:spMkLst>
        </pc:spChg>
        <pc:spChg chg="del">
          <ac:chgData name="Justina Ojom" userId="cbdaed7d-8d45-4372-a16a-f3f8900c2f45" providerId="ADAL" clId="{0504AD2B-63C0-4C60-9F39-84F274FCFAC5}" dt="2023-03-02T17:40:49.120" v="4830" actId="478"/>
          <ac:spMkLst>
            <pc:docMk/>
            <pc:sldMk cId="2219080848" sldId="326"/>
            <ac:spMk id="22" creationId="{B9577200-A421-47CC-80F6-92BA334EE959}"/>
          </ac:spMkLst>
        </pc:spChg>
        <pc:spChg chg="mod">
          <ac:chgData name="Justina Ojom" userId="cbdaed7d-8d45-4372-a16a-f3f8900c2f45" providerId="ADAL" clId="{0504AD2B-63C0-4C60-9F39-84F274FCFAC5}" dt="2023-03-03T11:54:02.116" v="7649" actId="1076"/>
          <ac:spMkLst>
            <pc:docMk/>
            <pc:sldMk cId="2219080848" sldId="326"/>
            <ac:spMk id="47" creationId="{F884CC47-1ED3-40DC-9EF4-01DD1B61C37F}"/>
          </ac:spMkLst>
        </pc:spChg>
        <pc:spChg chg="mod">
          <ac:chgData name="Justina Ojom" userId="cbdaed7d-8d45-4372-a16a-f3f8900c2f45" providerId="ADAL" clId="{0504AD2B-63C0-4C60-9F39-84F274FCFAC5}" dt="2023-03-03T11:53:54.108" v="7647" actId="1076"/>
          <ac:spMkLst>
            <pc:docMk/>
            <pc:sldMk cId="2219080848" sldId="326"/>
            <ac:spMk id="63" creationId="{AE0D9853-2AC3-4DCE-9FD5-4511E8D1C627}"/>
          </ac:spMkLst>
        </pc:spChg>
      </pc:sldChg>
      <pc:sldChg chg="addSp delSp modSp mod modClrScheme chgLayout">
        <pc:chgData name="Justina Ojom" userId="cbdaed7d-8d45-4372-a16a-f3f8900c2f45" providerId="ADAL" clId="{0504AD2B-63C0-4C60-9F39-84F274FCFAC5}" dt="2023-03-03T16:08:24.239" v="9562" actId="207"/>
        <pc:sldMkLst>
          <pc:docMk/>
          <pc:sldMk cId="2061351133" sldId="327"/>
        </pc:sldMkLst>
        <pc:spChg chg="add mod">
          <ac:chgData name="Justina Ojom" userId="cbdaed7d-8d45-4372-a16a-f3f8900c2f45" providerId="ADAL" clId="{0504AD2B-63C0-4C60-9F39-84F274FCFAC5}" dt="2023-03-03T13:44:07.579" v="8163" actId="1076"/>
          <ac:spMkLst>
            <pc:docMk/>
            <pc:sldMk cId="2061351133" sldId="327"/>
            <ac:spMk id="2" creationId="{1AE5CD9E-55F9-8BD5-7904-33804FFAD555}"/>
          </ac:spMkLst>
        </pc:spChg>
        <pc:spChg chg="del mod">
          <ac:chgData name="Justina Ojom" userId="cbdaed7d-8d45-4372-a16a-f3f8900c2f45" providerId="ADAL" clId="{0504AD2B-63C0-4C60-9F39-84F274FCFAC5}" dt="2023-03-03T11:51:46.636" v="7622" actId="478"/>
          <ac:spMkLst>
            <pc:docMk/>
            <pc:sldMk cId="2061351133" sldId="327"/>
            <ac:spMk id="3" creationId="{69A02951-A2D6-0E82-2884-3EBC9F939D37}"/>
          </ac:spMkLst>
        </pc:spChg>
        <pc:spChg chg="mod">
          <ac:chgData name="Justina Ojom" userId="cbdaed7d-8d45-4372-a16a-f3f8900c2f45" providerId="ADAL" clId="{0504AD2B-63C0-4C60-9F39-84F274FCFAC5}" dt="2023-03-03T13:44:07.579" v="8163" actId="1076"/>
          <ac:spMkLst>
            <pc:docMk/>
            <pc:sldMk cId="2061351133" sldId="327"/>
            <ac:spMk id="4" creationId="{3FD2EF8B-CE59-B5F3-4D45-46F29D1CBC69}"/>
          </ac:spMkLst>
        </pc:spChg>
        <pc:spChg chg="mod">
          <ac:chgData name="Justina Ojom" userId="cbdaed7d-8d45-4372-a16a-f3f8900c2f45" providerId="ADAL" clId="{0504AD2B-63C0-4C60-9F39-84F274FCFAC5}" dt="2023-03-03T11:52:35.231" v="7633" actId="207"/>
          <ac:spMkLst>
            <pc:docMk/>
            <pc:sldMk cId="2061351133" sldId="327"/>
            <ac:spMk id="10" creationId="{977DDA47-96F4-62CB-BCF7-B6B25412D4C6}"/>
          </ac:spMkLst>
        </pc:spChg>
        <pc:spChg chg="mod">
          <ac:chgData name="Justina Ojom" userId="cbdaed7d-8d45-4372-a16a-f3f8900c2f45" providerId="ADAL" clId="{0504AD2B-63C0-4C60-9F39-84F274FCFAC5}" dt="2023-03-03T11:52:35.231" v="7633" actId="207"/>
          <ac:spMkLst>
            <pc:docMk/>
            <pc:sldMk cId="2061351133" sldId="327"/>
            <ac:spMk id="12" creationId="{0DFBC435-4736-8C03-E778-9001E888BE90}"/>
          </ac:spMkLst>
        </pc:spChg>
        <pc:spChg chg="add mod">
          <ac:chgData name="Justina Ojom" userId="cbdaed7d-8d45-4372-a16a-f3f8900c2f45" providerId="ADAL" clId="{0504AD2B-63C0-4C60-9F39-84F274FCFAC5}" dt="2023-03-03T16:01:38.335" v="9493"/>
          <ac:spMkLst>
            <pc:docMk/>
            <pc:sldMk cId="2061351133" sldId="327"/>
            <ac:spMk id="13" creationId="{21B53A39-85BA-BA4B-80E5-FD15A379930E}"/>
          </ac:spMkLst>
        </pc:spChg>
        <pc:spChg chg="mod">
          <ac:chgData name="Justina Ojom" userId="cbdaed7d-8d45-4372-a16a-f3f8900c2f45" providerId="ADAL" clId="{0504AD2B-63C0-4C60-9F39-84F274FCFAC5}" dt="2023-03-03T11:52:35.231" v="7633" actId="207"/>
          <ac:spMkLst>
            <pc:docMk/>
            <pc:sldMk cId="2061351133" sldId="327"/>
            <ac:spMk id="14" creationId="{77E46896-429B-8880-1BA3-6D77B2940E55}"/>
          </ac:spMkLst>
        </pc:spChg>
        <pc:spChg chg="del">
          <ac:chgData name="Justina Ojom" userId="cbdaed7d-8d45-4372-a16a-f3f8900c2f45" providerId="ADAL" clId="{0504AD2B-63C0-4C60-9F39-84F274FCFAC5}" dt="2023-03-02T17:40:52.444" v="4831" actId="478"/>
          <ac:spMkLst>
            <pc:docMk/>
            <pc:sldMk cId="2061351133" sldId="327"/>
            <ac:spMk id="15" creationId="{81F66F39-F949-4825-A613-F3B051969233}"/>
          </ac:spMkLst>
        </pc:spChg>
        <pc:spChg chg="add mod">
          <ac:chgData name="Justina Ojom" userId="cbdaed7d-8d45-4372-a16a-f3f8900c2f45" providerId="ADAL" clId="{0504AD2B-63C0-4C60-9F39-84F274FCFAC5}" dt="2023-03-03T16:01:38.335" v="9493"/>
          <ac:spMkLst>
            <pc:docMk/>
            <pc:sldMk cId="2061351133" sldId="327"/>
            <ac:spMk id="15" creationId="{DDF61F6B-73B3-3E11-ABA0-B281DDB4F597}"/>
          </ac:spMkLst>
        </pc:spChg>
        <pc:spChg chg="add mod">
          <ac:chgData name="Justina Ojom" userId="cbdaed7d-8d45-4372-a16a-f3f8900c2f45" providerId="ADAL" clId="{0504AD2B-63C0-4C60-9F39-84F274FCFAC5}" dt="2023-03-03T16:01:38.335" v="9493"/>
          <ac:spMkLst>
            <pc:docMk/>
            <pc:sldMk cId="2061351133" sldId="327"/>
            <ac:spMk id="16" creationId="{992B82E0-E7D9-E0D0-E284-55D06276EEA5}"/>
          </ac:spMkLst>
        </pc:spChg>
        <pc:spChg chg="del">
          <ac:chgData name="Justina Ojom" userId="cbdaed7d-8d45-4372-a16a-f3f8900c2f45" providerId="ADAL" clId="{0504AD2B-63C0-4C60-9F39-84F274FCFAC5}" dt="2023-03-02T17:40:52.444" v="4831" actId="478"/>
          <ac:spMkLst>
            <pc:docMk/>
            <pc:sldMk cId="2061351133" sldId="327"/>
            <ac:spMk id="16" creationId="{B1D13182-2188-481A-9B5E-FA9366B255D6}"/>
          </ac:spMkLst>
        </pc:spChg>
        <pc:spChg chg="del">
          <ac:chgData name="Justina Ojom" userId="cbdaed7d-8d45-4372-a16a-f3f8900c2f45" providerId="ADAL" clId="{0504AD2B-63C0-4C60-9F39-84F274FCFAC5}" dt="2023-03-02T17:40:52.444" v="4831" actId="478"/>
          <ac:spMkLst>
            <pc:docMk/>
            <pc:sldMk cId="2061351133" sldId="327"/>
            <ac:spMk id="17" creationId="{7C496481-D1E7-4132-A970-37374667B9C5}"/>
          </ac:spMkLst>
        </pc:spChg>
        <pc:spChg chg="add mod">
          <ac:chgData name="Justina Ojom" userId="cbdaed7d-8d45-4372-a16a-f3f8900c2f45" providerId="ADAL" clId="{0504AD2B-63C0-4C60-9F39-84F274FCFAC5}" dt="2023-03-03T16:01:38.335" v="9493"/>
          <ac:spMkLst>
            <pc:docMk/>
            <pc:sldMk cId="2061351133" sldId="327"/>
            <ac:spMk id="17" creationId="{CBF7C831-208E-1C43-4547-11A5A0D90454}"/>
          </ac:spMkLst>
        </pc:spChg>
        <pc:spChg chg="add mod">
          <ac:chgData name="Justina Ojom" userId="cbdaed7d-8d45-4372-a16a-f3f8900c2f45" providerId="ADAL" clId="{0504AD2B-63C0-4C60-9F39-84F274FCFAC5}" dt="2023-03-03T16:01:38.335" v="9493"/>
          <ac:spMkLst>
            <pc:docMk/>
            <pc:sldMk cId="2061351133" sldId="327"/>
            <ac:spMk id="18" creationId="{01188183-1A7C-F44F-DA54-52C2178D3112}"/>
          </ac:spMkLst>
        </pc:spChg>
        <pc:spChg chg="del">
          <ac:chgData name="Justina Ojom" userId="cbdaed7d-8d45-4372-a16a-f3f8900c2f45" providerId="ADAL" clId="{0504AD2B-63C0-4C60-9F39-84F274FCFAC5}" dt="2023-03-02T17:40:52.444" v="4831" actId="478"/>
          <ac:spMkLst>
            <pc:docMk/>
            <pc:sldMk cId="2061351133" sldId="327"/>
            <ac:spMk id="18" creationId="{5B05EB53-BBD3-4774-88BA-997B66A2FB95}"/>
          </ac:spMkLst>
        </pc:spChg>
        <pc:spChg chg="del">
          <ac:chgData name="Justina Ojom" userId="cbdaed7d-8d45-4372-a16a-f3f8900c2f45" providerId="ADAL" clId="{0504AD2B-63C0-4C60-9F39-84F274FCFAC5}" dt="2023-03-02T17:40:52.444" v="4831" actId="478"/>
          <ac:spMkLst>
            <pc:docMk/>
            <pc:sldMk cId="2061351133" sldId="327"/>
            <ac:spMk id="19" creationId="{9B88DD67-24EB-424B-9A57-2319C8D4C3D5}"/>
          </ac:spMkLst>
        </pc:spChg>
        <pc:spChg chg="del">
          <ac:chgData name="Justina Ojom" userId="cbdaed7d-8d45-4372-a16a-f3f8900c2f45" providerId="ADAL" clId="{0504AD2B-63C0-4C60-9F39-84F274FCFAC5}" dt="2023-03-02T17:40:52.444" v="4831" actId="478"/>
          <ac:spMkLst>
            <pc:docMk/>
            <pc:sldMk cId="2061351133" sldId="327"/>
            <ac:spMk id="20" creationId="{6BB2F8CA-088F-44EB-888A-F75184F60EC2}"/>
          </ac:spMkLst>
        </pc:spChg>
        <pc:spChg chg="del">
          <ac:chgData name="Justina Ojom" userId="cbdaed7d-8d45-4372-a16a-f3f8900c2f45" providerId="ADAL" clId="{0504AD2B-63C0-4C60-9F39-84F274FCFAC5}" dt="2023-03-02T17:40:52.444" v="4831" actId="478"/>
          <ac:spMkLst>
            <pc:docMk/>
            <pc:sldMk cId="2061351133" sldId="327"/>
            <ac:spMk id="21" creationId="{6C43FB27-BA89-42F3-AC55-C5AAC692A2BD}"/>
          </ac:spMkLst>
        </pc:spChg>
        <pc:spChg chg="del">
          <ac:chgData name="Justina Ojom" userId="cbdaed7d-8d45-4372-a16a-f3f8900c2f45" providerId="ADAL" clId="{0504AD2B-63C0-4C60-9F39-84F274FCFAC5}" dt="2023-03-02T17:40:52.444" v="4831" actId="478"/>
          <ac:spMkLst>
            <pc:docMk/>
            <pc:sldMk cId="2061351133" sldId="327"/>
            <ac:spMk id="29" creationId="{5E322EDD-32C4-45C9-A11F-D03891C3E860}"/>
          </ac:spMkLst>
        </pc:spChg>
        <pc:spChg chg="del">
          <ac:chgData name="Justina Ojom" userId="cbdaed7d-8d45-4372-a16a-f3f8900c2f45" providerId="ADAL" clId="{0504AD2B-63C0-4C60-9F39-84F274FCFAC5}" dt="2023-03-02T17:40:52.444" v="4831" actId="478"/>
          <ac:spMkLst>
            <pc:docMk/>
            <pc:sldMk cId="2061351133" sldId="327"/>
            <ac:spMk id="30" creationId="{8D1548B9-987D-40F6-AE50-925A5A32ACF5}"/>
          </ac:spMkLst>
        </pc:spChg>
        <pc:spChg chg="mod">
          <ac:chgData name="Justina Ojom" userId="cbdaed7d-8d45-4372-a16a-f3f8900c2f45" providerId="ADAL" clId="{0504AD2B-63C0-4C60-9F39-84F274FCFAC5}" dt="2023-03-03T11:52:35.231" v="7633" actId="207"/>
          <ac:spMkLst>
            <pc:docMk/>
            <pc:sldMk cId="2061351133" sldId="327"/>
            <ac:spMk id="31" creationId="{1D5EAB6F-ECA2-9E30-0E2C-DA5EDB8D3866}"/>
          </ac:spMkLst>
        </pc:spChg>
        <pc:spChg chg="mod">
          <ac:chgData name="Justina Ojom" userId="cbdaed7d-8d45-4372-a16a-f3f8900c2f45" providerId="ADAL" clId="{0504AD2B-63C0-4C60-9F39-84F274FCFAC5}" dt="2023-03-03T11:52:35.231" v="7633" actId="207"/>
          <ac:spMkLst>
            <pc:docMk/>
            <pc:sldMk cId="2061351133" sldId="327"/>
            <ac:spMk id="32" creationId="{7251490C-FEAA-0D6F-9814-C3511CF799A4}"/>
          </ac:spMkLst>
        </pc:spChg>
        <pc:spChg chg="mod">
          <ac:chgData name="Justina Ojom" userId="cbdaed7d-8d45-4372-a16a-f3f8900c2f45" providerId="ADAL" clId="{0504AD2B-63C0-4C60-9F39-84F274FCFAC5}" dt="2023-03-03T11:52:35.231" v="7633" actId="207"/>
          <ac:spMkLst>
            <pc:docMk/>
            <pc:sldMk cId="2061351133" sldId="327"/>
            <ac:spMk id="33" creationId="{CFE27AD8-BC17-A617-055A-14F7A4AC4ABB}"/>
          </ac:spMkLst>
        </pc:spChg>
        <pc:spChg chg="mod">
          <ac:chgData name="Justina Ojom" userId="cbdaed7d-8d45-4372-a16a-f3f8900c2f45" providerId="ADAL" clId="{0504AD2B-63C0-4C60-9F39-84F274FCFAC5}" dt="2023-03-03T11:52:35.231" v="7633" actId="207"/>
          <ac:spMkLst>
            <pc:docMk/>
            <pc:sldMk cId="2061351133" sldId="327"/>
            <ac:spMk id="34" creationId="{1A676468-569E-F9C4-C997-DD218F0359AF}"/>
          </ac:spMkLst>
        </pc:spChg>
        <pc:spChg chg="mod">
          <ac:chgData name="Justina Ojom" userId="cbdaed7d-8d45-4372-a16a-f3f8900c2f45" providerId="ADAL" clId="{0504AD2B-63C0-4C60-9F39-84F274FCFAC5}" dt="2023-03-03T11:52:35.231" v="7633" actId="207"/>
          <ac:spMkLst>
            <pc:docMk/>
            <pc:sldMk cId="2061351133" sldId="327"/>
            <ac:spMk id="35" creationId="{84B8BEF8-2210-60D8-0362-EAE2F0073CE3}"/>
          </ac:spMkLst>
        </pc:spChg>
        <pc:spChg chg="mod">
          <ac:chgData name="Justina Ojom" userId="cbdaed7d-8d45-4372-a16a-f3f8900c2f45" providerId="ADAL" clId="{0504AD2B-63C0-4C60-9F39-84F274FCFAC5}" dt="2023-03-03T11:52:35.231" v="7633" actId="207"/>
          <ac:spMkLst>
            <pc:docMk/>
            <pc:sldMk cId="2061351133" sldId="327"/>
            <ac:spMk id="37" creationId="{7F1264C0-9620-5B58-96F4-DEC5CDEB0573}"/>
          </ac:spMkLst>
        </pc:spChg>
        <pc:spChg chg="mod">
          <ac:chgData name="Justina Ojom" userId="cbdaed7d-8d45-4372-a16a-f3f8900c2f45" providerId="ADAL" clId="{0504AD2B-63C0-4C60-9F39-84F274FCFAC5}" dt="2023-03-03T13:44:07.579" v="8163" actId="1076"/>
          <ac:spMkLst>
            <pc:docMk/>
            <pc:sldMk cId="2061351133" sldId="327"/>
            <ac:spMk id="58" creationId="{6763B5B5-867F-7C5F-F39B-53ED651AEF90}"/>
          </ac:spMkLst>
        </pc:spChg>
        <pc:spChg chg="mod">
          <ac:chgData name="Justina Ojom" userId="cbdaed7d-8d45-4372-a16a-f3f8900c2f45" providerId="ADAL" clId="{0504AD2B-63C0-4C60-9F39-84F274FCFAC5}" dt="2023-03-03T13:44:07.579" v="8163" actId="1076"/>
          <ac:spMkLst>
            <pc:docMk/>
            <pc:sldMk cId="2061351133" sldId="327"/>
            <ac:spMk id="59" creationId="{0B4494F4-86C8-1E05-FACF-A44A4EE370F6}"/>
          </ac:spMkLst>
        </pc:spChg>
        <pc:spChg chg="mod topLvl">
          <ac:chgData name="Justina Ojom" userId="cbdaed7d-8d45-4372-a16a-f3f8900c2f45" providerId="ADAL" clId="{0504AD2B-63C0-4C60-9F39-84F274FCFAC5}" dt="2023-03-03T16:08:24.239" v="9562" actId="207"/>
          <ac:spMkLst>
            <pc:docMk/>
            <pc:sldMk cId="2061351133" sldId="327"/>
            <ac:spMk id="60" creationId="{BC77EFDE-A75F-7ACA-E11B-211320F00C3E}"/>
          </ac:spMkLst>
        </pc:spChg>
        <pc:spChg chg="mod topLvl">
          <ac:chgData name="Justina Ojom" userId="cbdaed7d-8d45-4372-a16a-f3f8900c2f45" providerId="ADAL" clId="{0504AD2B-63C0-4C60-9F39-84F274FCFAC5}" dt="2023-03-03T16:08:24.239" v="9562" actId="207"/>
          <ac:spMkLst>
            <pc:docMk/>
            <pc:sldMk cId="2061351133" sldId="327"/>
            <ac:spMk id="61" creationId="{11769297-AC0F-A073-4BCB-D53C2CDEFACD}"/>
          </ac:spMkLst>
        </pc:spChg>
        <pc:spChg chg="mod topLvl">
          <ac:chgData name="Justina Ojom" userId="cbdaed7d-8d45-4372-a16a-f3f8900c2f45" providerId="ADAL" clId="{0504AD2B-63C0-4C60-9F39-84F274FCFAC5}" dt="2023-03-03T16:08:24.239" v="9562" actId="207"/>
          <ac:spMkLst>
            <pc:docMk/>
            <pc:sldMk cId="2061351133" sldId="327"/>
            <ac:spMk id="62" creationId="{8FE8383E-753E-3746-5F63-7B59749E4D04}"/>
          </ac:spMkLst>
        </pc:spChg>
        <pc:spChg chg="mod topLvl">
          <ac:chgData name="Justina Ojom" userId="cbdaed7d-8d45-4372-a16a-f3f8900c2f45" providerId="ADAL" clId="{0504AD2B-63C0-4C60-9F39-84F274FCFAC5}" dt="2023-03-03T16:08:24.239" v="9562" actId="207"/>
          <ac:spMkLst>
            <pc:docMk/>
            <pc:sldMk cId="2061351133" sldId="327"/>
            <ac:spMk id="63" creationId="{4A89AEC3-2353-0C09-B9C1-D6AFC02B934E}"/>
          </ac:spMkLst>
        </pc:spChg>
        <pc:spChg chg="mod topLvl">
          <ac:chgData name="Justina Ojom" userId="cbdaed7d-8d45-4372-a16a-f3f8900c2f45" providerId="ADAL" clId="{0504AD2B-63C0-4C60-9F39-84F274FCFAC5}" dt="2023-03-03T16:08:24.239" v="9562" actId="207"/>
          <ac:spMkLst>
            <pc:docMk/>
            <pc:sldMk cId="2061351133" sldId="327"/>
            <ac:spMk id="64" creationId="{6EF80AC8-F8E6-86FD-8FDD-303A65C48CFA}"/>
          </ac:spMkLst>
        </pc:spChg>
        <pc:spChg chg="mod topLvl">
          <ac:chgData name="Justina Ojom" userId="cbdaed7d-8d45-4372-a16a-f3f8900c2f45" providerId="ADAL" clId="{0504AD2B-63C0-4C60-9F39-84F274FCFAC5}" dt="2023-03-03T16:08:24.239" v="9562" actId="207"/>
          <ac:spMkLst>
            <pc:docMk/>
            <pc:sldMk cId="2061351133" sldId="327"/>
            <ac:spMk id="65" creationId="{5251B766-93E8-97DC-C85C-7C6A16364256}"/>
          </ac:spMkLst>
        </pc:spChg>
        <pc:spChg chg="mod topLvl">
          <ac:chgData name="Justina Ojom" userId="cbdaed7d-8d45-4372-a16a-f3f8900c2f45" providerId="ADAL" clId="{0504AD2B-63C0-4C60-9F39-84F274FCFAC5}" dt="2023-03-03T16:08:24.239" v="9562" actId="207"/>
          <ac:spMkLst>
            <pc:docMk/>
            <pc:sldMk cId="2061351133" sldId="327"/>
            <ac:spMk id="66" creationId="{D32D1ACB-0D0D-8E52-94EC-2FF90DD4B982}"/>
          </ac:spMkLst>
        </pc:spChg>
        <pc:spChg chg="mod topLvl">
          <ac:chgData name="Justina Ojom" userId="cbdaed7d-8d45-4372-a16a-f3f8900c2f45" providerId="ADAL" clId="{0504AD2B-63C0-4C60-9F39-84F274FCFAC5}" dt="2023-03-03T16:08:24.239" v="9562" actId="207"/>
          <ac:spMkLst>
            <pc:docMk/>
            <pc:sldMk cId="2061351133" sldId="327"/>
            <ac:spMk id="67" creationId="{B38F56F4-FA87-2658-C5AB-90E50B706192}"/>
          </ac:spMkLst>
        </pc:spChg>
        <pc:grpChg chg="del mod">
          <ac:chgData name="Justina Ojom" userId="cbdaed7d-8d45-4372-a16a-f3f8900c2f45" providerId="ADAL" clId="{0504AD2B-63C0-4C60-9F39-84F274FCFAC5}" dt="2023-03-03T11:51:58.116" v="7625" actId="478"/>
          <ac:grpSpMkLst>
            <pc:docMk/>
            <pc:sldMk cId="2061351133" sldId="327"/>
            <ac:grpSpMk id="5" creationId="{A33876CD-C48E-B478-5AC4-AFED1F347E56}"/>
          </ac:grpSpMkLst>
        </pc:grpChg>
        <pc:grpChg chg="mod">
          <ac:chgData name="Justina Ojom" userId="cbdaed7d-8d45-4372-a16a-f3f8900c2f45" providerId="ADAL" clId="{0504AD2B-63C0-4C60-9F39-84F274FCFAC5}" dt="2023-03-03T13:44:07.579" v="8163" actId="1076"/>
          <ac:grpSpMkLst>
            <pc:docMk/>
            <pc:sldMk cId="2061351133" sldId="327"/>
            <ac:grpSpMk id="9" creationId="{DF4008DB-5E64-2155-083C-2477C94FDC0E}"/>
          </ac:grpSpMkLst>
        </pc:grpChg>
        <pc:grpChg chg="add del mod">
          <ac:chgData name="Justina Ojom" userId="cbdaed7d-8d45-4372-a16a-f3f8900c2f45" providerId="ADAL" clId="{0504AD2B-63C0-4C60-9F39-84F274FCFAC5}" dt="2023-03-03T11:53:20.825" v="7644" actId="165"/>
          <ac:grpSpMkLst>
            <pc:docMk/>
            <pc:sldMk cId="2061351133" sldId="327"/>
            <ac:grpSpMk id="11" creationId="{D895DEDB-ECCC-3780-B56B-3B8FE203A464}"/>
          </ac:grpSpMkLst>
        </pc:grpChg>
        <pc:picChg chg="mod">
          <ac:chgData name="Justina Ojom" userId="cbdaed7d-8d45-4372-a16a-f3f8900c2f45" providerId="ADAL" clId="{0504AD2B-63C0-4C60-9F39-84F274FCFAC5}" dt="2023-03-03T11:52:41.684" v="7634" actId="207"/>
          <ac:picMkLst>
            <pc:docMk/>
            <pc:sldMk cId="2061351133" sldId="327"/>
            <ac:picMk id="36" creationId="{D24B27D8-AC95-E6A6-406A-8131BA71EE34}"/>
          </ac:picMkLst>
        </pc:picChg>
        <pc:picChg chg="mod">
          <ac:chgData name="Justina Ojom" userId="cbdaed7d-8d45-4372-a16a-f3f8900c2f45" providerId="ADAL" clId="{0504AD2B-63C0-4C60-9F39-84F274FCFAC5}" dt="2023-03-03T11:52:41.684" v="7634" actId="207"/>
          <ac:picMkLst>
            <pc:docMk/>
            <pc:sldMk cId="2061351133" sldId="327"/>
            <ac:picMk id="38" creationId="{26ED3CA8-1065-D129-C2AB-825FF53D4B75}"/>
          </ac:picMkLst>
        </pc:picChg>
      </pc:sldChg>
      <pc:sldChg chg="addSp delSp modSp mod modClrScheme chgLayout">
        <pc:chgData name="Justina Ojom" userId="cbdaed7d-8d45-4372-a16a-f3f8900c2f45" providerId="ADAL" clId="{0504AD2B-63C0-4C60-9F39-84F274FCFAC5}" dt="2023-03-09T20:11:15.440" v="10091" actId="700"/>
        <pc:sldMkLst>
          <pc:docMk/>
          <pc:sldMk cId="1764927690" sldId="329"/>
        </pc:sldMkLst>
        <pc:spChg chg="del">
          <ac:chgData name="Justina Ojom" userId="cbdaed7d-8d45-4372-a16a-f3f8900c2f45" providerId="ADAL" clId="{0504AD2B-63C0-4C60-9F39-84F274FCFAC5}" dt="2023-03-09T20:01:40.594" v="9851" actId="478"/>
          <ac:spMkLst>
            <pc:docMk/>
            <pc:sldMk cId="1764927690" sldId="329"/>
            <ac:spMk id="2" creationId="{00000000-0000-0000-0000-000000000000}"/>
          </ac:spMkLst>
        </pc:spChg>
        <pc:spChg chg="add mod">
          <ac:chgData name="Justina Ojom" userId="cbdaed7d-8d45-4372-a16a-f3f8900c2f45" providerId="ADAL" clId="{0504AD2B-63C0-4C60-9F39-84F274FCFAC5}" dt="2023-03-09T20:01:54.473" v="9866" actId="207"/>
          <ac:spMkLst>
            <pc:docMk/>
            <pc:sldMk cId="1764927690" sldId="329"/>
            <ac:spMk id="4" creationId="{42A71EB4-54B5-259D-B98D-44B5C7BB73B7}"/>
          </ac:spMkLst>
        </pc:spChg>
        <pc:spChg chg="add mod">
          <ac:chgData name="Justina Ojom" userId="cbdaed7d-8d45-4372-a16a-f3f8900c2f45" providerId="ADAL" clId="{0504AD2B-63C0-4C60-9F39-84F274FCFAC5}" dt="2023-03-09T20:01:49.360" v="9864" actId="207"/>
          <ac:spMkLst>
            <pc:docMk/>
            <pc:sldMk cId="1764927690" sldId="329"/>
            <ac:spMk id="6" creationId="{3A0BC10C-E4E6-235D-37C3-036974483576}"/>
          </ac:spMkLst>
        </pc:spChg>
        <pc:spChg chg="add mod">
          <ac:chgData name="Justina Ojom" userId="cbdaed7d-8d45-4372-a16a-f3f8900c2f45" providerId="ADAL" clId="{0504AD2B-63C0-4C60-9F39-84F274FCFAC5}" dt="2023-03-09T20:01:52.999" v="9865" actId="207"/>
          <ac:spMkLst>
            <pc:docMk/>
            <pc:sldMk cId="1764927690" sldId="329"/>
            <ac:spMk id="7" creationId="{B7CC9888-B025-A5BE-65B3-8C6FB6ECE18E}"/>
          </ac:spMkLst>
        </pc:spChg>
        <pc:spChg chg="del mod topLvl">
          <ac:chgData name="Justina Ojom" userId="cbdaed7d-8d45-4372-a16a-f3f8900c2f45" providerId="ADAL" clId="{0504AD2B-63C0-4C60-9F39-84F274FCFAC5}" dt="2023-03-09T20:02:13.512" v="9873" actId="478"/>
          <ac:spMkLst>
            <pc:docMk/>
            <pc:sldMk cId="1764927690" sldId="329"/>
            <ac:spMk id="9" creationId="{98986FEB-DFE3-F675-4E4D-1BA7038252CF}"/>
          </ac:spMkLst>
        </pc:spChg>
        <pc:spChg chg="mod">
          <ac:chgData name="Justina Ojom" userId="cbdaed7d-8d45-4372-a16a-f3f8900c2f45" providerId="ADAL" clId="{0504AD2B-63C0-4C60-9F39-84F274FCFAC5}" dt="2023-03-09T20:02:08.865" v="9871" actId="165"/>
          <ac:spMkLst>
            <pc:docMk/>
            <pc:sldMk cId="1764927690" sldId="329"/>
            <ac:spMk id="11" creationId="{68DEF126-BD07-6178-2F4F-29A60EA4C23D}"/>
          </ac:spMkLst>
        </pc:spChg>
        <pc:spChg chg="mod">
          <ac:chgData name="Justina Ojom" userId="cbdaed7d-8d45-4372-a16a-f3f8900c2f45" providerId="ADAL" clId="{0504AD2B-63C0-4C60-9F39-84F274FCFAC5}" dt="2023-03-09T20:02:08.865" v="9871" actId="165"/>
          <ac:spMkLst>
            <pc:docMk/>
            <pc:sldMk cId="1764927690" sldId="329"/>
            <ac:spMk id="13" creationId="{D006358A-B796-BF2B-55C8-85FBB293108A}"/>
          </ac:spMkLst>
        </pc:spChg>
        <pc:spChg chg="mod">
          <ac:chgData name="Justina Ojom" userId="cbdaed7d-8d45-4372-a16a-f3f8900c2f45" providerId="ADAL" clId="{0504AD2B-63C0-4C60-9F39-84F274FCFAC5}" dt="2023-03-09T20:02:08.865" v="9871" actId="165"/>
          <ac:spMkLst>
            <pc:docMk/>
            <pc:sldMk cId="1764927690" sldId="329"/>
            <ac:spMk id="14" creationId="{7F5BAEDF-DCAD-C0A6-DED8-4B7194C0FF2D}"/>
          </ac:spMkLst>
        </pc:spChg>
        <pc:grpChg chg="add del mod">
          <ac:chgData name="Justina Ojom" userId="cbdaed7d-8d45-4372-a16a-f3f8900c2f45" providerId="ADAL" clId="{0504AD2B-63C0-4C60-9F39-84F274FCFAC5}" dt="2023-03-09T20:02:08.865" v="9871" actId="165"/>
          <ac:grpSpMkLst>
            <pc:docMk/>
            <pc:sldMk cId="1764927690" sldId="329"/>
            <ac:grpSpMk id="8" creationId="{124A13DA-3E7E-2CD5-D032-FCE2AF065136}"/>
          </ac:grpSpMkLst>
        </pc:grpChg>
        <pc:grpChg chg="mod topLvl">
          <ac:chgData name="Justina Ojom" userId="cbdaed7d-8d45-4372-a16a-f3f8900c2f45" providerId="ADAL" clId="{0504AD2B-63C0-4C60-9F39-84F274FCFAC5}" dt="2023-03-09T20:02:12.666" v="9872" actId="1076"/>
          <ac:grpSpMkLst>
            <pc:docMk/>
            <pc:sldMk cId="1764927690" sldId="329"/>
            <ac:grpSpMk id="10" creationId="{22D37D7F-316E-77AD-95A3-3F48C8C36058}"/>
          </ac:grpSpMkLst>
        </pc:grpChg>
        <pc:grpChg chg="mod">
          <ac:chgData name="Justina Ojom" userId="cbdaed7d-8d45-4372-a16a-f3f8900c2f45" providerId="ADAL" clId="{0504AD2B-63C0-4C60-9F39-84F274FCFAC5}" dt="2023-03-09T20:02:08.865" v="9871" actId="165"/>
          <ac:grpSpMkLst>
            <pc:docMk/>
            <pc:sldMk cId="1764927690" sldId="329"/>
            <ac:grpSpMk id="12" creationId="{F5E0C7CB-0789-10E3-B542-D986B4EAE137}"/>
          </ac:grpSpMkLst>
        </pc:grpChg>
        <pc:picChg chg="del">
          <ac:chgData name="Justina Ojom" userId="cbdaed7d-8d45-4372-a16a-f3f8900c2f45" providerId="ADAL" clId="{0504AD2B-63C0-4C60-9F39-84F274FCFAC5}" dt="2023-03-09T20:01:40.594" v="9851" actId="478"/>
          <ac:picMkLst>
            <pc:docMk/>
            <pc:sldMk cId="1764927690" sldId="329"/>
            <ac:picMk id="3" creationId="{00000000-0000-0000-0000-000000000000}"/>
          </ac:picMkLst>
        </pc:picChg>
        <pc:picChg chg="del">
          <ac:chgData name="Justina Ojom" userId="cbdaed7d-8d45-4372-a16a-f3f8900c2f45" providerId="ADAL" clId="{0504AD2B-63C0-4C60-9F39-84F274FCFAC5}" dt="2023-03-09T20:01:40.594" v="9851" actId="478"/>
          <ac:picMkLst>
            <pc:docMk/>
            <pc:sldMk cId="1764927690" sldId="329"/>
            <ac:picMk id="5" creationId="{A556506E-6DE4-4223-B255-86C4DE753E79}"/>
          </ac:picMkLst>
        </pc:picChg>
      </pc:sldChg>
      <pc:sldChg chg="addSp delSp modSp mod modClrScheme delCm chgLayout">
        <pc:chgData name="Justina Ojom" userId="cbdaed7d-8d45-4372-a16a-f3f8900c2f45" providerId="ADAL" clId="{0504AD2B-63C0-4C60-9F39-84F274FCFAC5}" dt="2023-03-09T21:51:54.974" v="12160" actId="20577"/>
        <pc:sldMkLst>
          <pc:docMk/>
          <pc:sldMk cId="1800992000" sldId="330"/>
        </pc:sldMkLst>
        <pc:spChg chg="del">
          <ac:chgData name="Justina Ojom" userId="cbdaed7d-8d45-4372-a16a-f3f8900c2f45" providerId="ADAL" clId="{0504AD2B-63C0-4C60-9F39-84F274FCFAC5}" dt="2023-03-09T20:07:04.090" v="10039" actId="478"/>
          <ac:spMkLst>
            <pc:docMk/>
            <pc:sldMk cId="1800992000" sldId="330"/>
            <ac:spMk id="2" creationId="{00000000-0000-0000-0000-000000000000}"/>
          </ac:spMkLst>
        </pc:spChg>
        <pc:spChg chg="add mod">
          <ac:chgData name="Justina Ojom" userId="cbdaed7d-8d45-4372-a16a-f3f8900c2f45" providerId="ADAL" clId="{0504AD2B-63C0-4C60-9F39-84F274FCFAC5}" dt="2023-03-09T21:51:04.597" v="12141"/>
          <ac:spMkLst>
            <pc:docMk/>
            <pc:sldMk cId="1800992000" sldId="330"/>
            <ac:spMk id="3" creationId="{0EE33602-9983-CDB1-5C55-B16BC4D0EAE2}"/>
          </ac:spMkLst>
        </pc:spChg>
        <pc:spChg chg="add mod">
          <ac:chgData name="Justina Ojom" userId="cbdaed7d-8d45-4372-a16a-f3f8900c2f45" providerId="ADAL" clId="{0504AD2B-63C0-4C60-9F39-84F274FCFAC5}" dt="2023-03-09T21:51:54.974" v="12160" actId="20577"/>
          <ac:spMkLst>
            <pc:docMk/>
            <pc:sldMk cId="1800992000" sldId="330"/>
            <ac:spMk id="4" creationId="{985DA07A-C6E9-9A15-04DA-D66F53B404AC}"/>
          </ac:spMkLst>
        </pc:spChg>
        <pc:spChg chg="add mod">
          <ac:chgData name="Justina Ojom" userId="cbdaed7d-8d45-4372-a16a-f3f8900c2f45" providerId="ADAL" clId="{0504AD2B-63C0-4C60-9F39-84F274FCFAC5}" dt="2023-03-09T21:21:34.233" v="11606" actId="207"/>
          <ac:spMkLst>
            <pc:docMk/>
            <pc:sldMk cId="1800992000" sldId="330"/>
            <ac:spMk id="5" creationId="{A6D68F2C-B8BB-ACAD-7893-D6D45352EE87}"/>
          </ac:spMkLst>
        </pc:spChg>
        <pc:spChg chg="add mod">
          <ac:chgData name="Justina Ojom" userId="cbdaed7d-8d45-4372-a16a-f3f8900c2f45" providerId="ADAL" clId="{0504AD2B-63C0-4C60-9F39-84F274FCFAC5}" dt="2023-03-09T20:11:58.020" v="10096" actId="208"/>
          <ac:spMkLst>
            <pc:docMk/>
            <pc:sldMk cId="1800992000" sldId="330"/>
            <ac:spMk id="6" creationId="{F04959F9-30C2-F2EB-A500-E4FB7802A7C9}"/>
          </ac:spMkLst>
        </pc:spChg>
        <pc:spChg chg="add mod">
          <ac:chgData name="Justina Ojom" userId="cbdaed7d-8d45-4372-a16a-f3f8900c2f45" providerId="ADAL" clId="{0504AD2B-63C0-4C60-9F39-84F274FCFAC5}" dt="2023-03-09T20:11:58.020" v="10096" actId="208"/>
          <ac:spMkLst>
            <pc:docMk/>
            <pc:sldMk cId="1800992000" sldId="330"/>
            <ac:spMk id="7" creationId="{C7AD8583-76DD-4194-82AB-A2138337D101}"/>
          </ac:spMkLst>
        </pc:spChg>
        <pc:spChg chg="add mod">
          <ac:chgData name="Justina Ojom" userId="cbdaed7d-8d45-4372-a16a-f3f8900c2f45" providerId="ADAL" clId="{0504AD2B-63C0-4C60-9F39-84F274FCFAC5}" dt="2023-03-09T20:11:58.020" v="10096" actId="208"/>
          <ac:spMkLst>
            <pc:docMk/>
            <pc:sldMk cId="1800992000" sldId="330"/>
            <ac:spMk id="8" creationId="{2A1EACFF-6495-1DD3-51BF-ADAE8EDFE835}"/>
          </ac:spMkLst>
        </pc:spChg>
        <pc:spChg chg="add mod">
          <ac:chgData name="Justina Ojom" userId="cbdaed7d-8d45-4372-a16a-f3f8900c2f45" providerId="ADAL" clId="{0504AD2B-63C0-4C60-9F39-84F274FCFAC5}" dt="2023-03-09T20:11:58.020" v="10096" actId="208"/>
          <ac:spMkLst>
            <pc:docMk/>
            <pc:sldMk cId="1800992000" sldId="330"/>
            <ac:spMk id="9" creationId="{4E87D52A-166D-C5F7-1EE9-7C57ED9C61B3}"/>
          </ac:spMkLst>
        </pc:spChg>
        <pc:spChg chg="add mod">
          <ac:chgData name="Justina Ojom" userId="cbdaed7d-8d45-4372-a16a-f3f8900c2f45" providerId="ADAL" clId="{0504AD2B-63C0-4C60-9F39-84F274FCFAC5}" dt="2023-03-09T20:11:58.020" v="10096" actId="208"/>
          <ac:spMkLst>
            <pc:docMk/>
            <pc:sldMk cId="1800992000" sldId="330"/>
            <ac:spMk id="10" creationId="{0E83110A-660C-619F-DFB4-116E88A883A1}"/>
          </ac:spMkLst>
        </pc:spChg>
        <pc:spChg chg="del">
          <ac:chgData name="Justina Ojom" userId="cbdaed7d-8d45-4372-a16a-f3f8900c2f45" providerId="ADAL" clId="{0504AD2B-63C0-4C60-9F39-84F274FCFAC5}" dt="2023-03-09T20:07:04.090" v="10039" actId="478"/>
          <ac:spMkLst>
            <pc:docMk/>
            <pc:sldMk cId="1800992000" sldId="330"/>
            <ac:spMk id="11" creationId="{00000000-0000-0000-0000-000000000000}"/>
          </ac:spMkLst>
        </pc:spChg>
        <pc:spChg chg="add del mod">
          <ac:chgData name="Justina Ojom" userId="cbdaed7d-8d45-4372-a16a-f3f8900c2f45" providerId="ADAL" clId="{0504AD2B-63C0-4C60-9F39-84F274FCFAC5}" dt="2023-03-09T20:12:23.102" v="10103" actId="478"/>
          <ac:spMkLst>
            <pc:docMk/>
            <pc:sldMk cId="1800992000" sldId="330"/>
            <ac:spMk id="12" creationId="{CEF3CCCC-CB16-E397-32A0-12A62822F5D7}"/>
          </ac:spMkLst>
        </pc:spChg>
        <pc:spChg chg="del">
          <ac:chgData name="Justina Ojom" userId="cbdaed7d-8d45-4372-a16a-f3f8900c2f45" providerId="ADAL" clId="{0504AD2B-63C0-4C60-9F39-84F274FCFAC5}" dt="2023-03-09T20:07:04.090" v="10039" actId="478"/>
          <ac:spMkLst>
            <pc:docMk/>
            <pc:sldMk cId="1800992000" sldId="330"/>
            <ac:spMk id="13" creationId="{7E7E7B20-E7FF-498D-8400-A537D12336BB}"/>
          </ac:spMkLst>
        </pc:spChg>
        <pc:spChg chg="del">
          <ac:chgData name="Justina Ojom" userId="cbdaed7d-8d45-4372-a16a-f3f8900c2f45" providerId="ADAL" clId="{0504AD2B-63C0-4C60-9F39-84F274FCFAC5}" dt="2023-03-09T20:07:04.090" v="10039" actId="478"/>
          <ac:spMkLst>
            <pc:docMk/>
            <pc:sldMk cId="1800992000" sldId="330"/>
            <ac:spMk id="15" creationId="{81F66F39-F949-4825-A613-F3B051969233}"/>
          </ac:spMkLst>
        </pc:spChg>
        <pc:spChg chg="del">
          <ac:chgData name="Justina Ojom" userId="cbdaed7d-8d45-4372-a16a-f3f8900c2f45" providerId="ADAL" clId="{0504AD2B-63C0-4C60-9F39-84F274FCFAC5}" dt="2023-03-09T20:07:04.090" v="10039" actId="478"/>
          <ac:spMkLst>
            <pc:docMk/>
            <pc:sldMk cId="1800992000" sldId="330"/>
            <ac:spMk id="16" creationId="{B1D13182-2188-481A-9B5E-FA9366B255D6}"/>
          </ac:spMkLst>
        </pc:spChg>
        <pc:spChg chg="del">
          <ac:chgData name="Justina Ojom" userId="cbdaed7d-8d45-4372-a16a-f3f8900c2f45" providerId="ADAL" clId="{0504AD2B-63C0-4C60-9F39-84F274FCFAC5}" dt="2023-03-09T20:07:04.090" v="10039" actId="478"/>
          <ac:spMkLst>
            <pc:docMk/>
            <pc:sldMk cId="1800992000" sldId="330"/>
            <ac:spMk id="17" creationId="{7C496481-D1E7-4132-A970-37374667B9C5}"/>
          </ac:spMkLst>
        </pc:spChg>
        <pc:spChg chg="del">
          <ac:chgData name="Justina Ojom" userId="cbdaed7d-8d45-4372-a16a-f3f8900c2f45" providerId="ADAL" clId="{0504AD2B-63C0-4C60-9F39-84F274FCFAC5}" dt="2023-03-09T20:07:04.090" v="10039" actId="478"/>
          <ac:spMkLst>
            <pc:docMk/>
            <pc:sldMk cId="1800992000" sldId="330"/>
            <ac:spMk id="18" creationId="{5B05EB53-BBD3-4774-88BA-997B66A2FB95}"/>
          </ac:spMkLst>
        </pc:spChg>
        <pc:spChg chg="del">
          <ac:chgData name="Justina Ojom" userId="cbdaed7d-8d45-4372-a16a-f3f8900c2f45" providerId="ADAL" clId="{0504AD2B-63C0-4C60-9F39-84F274FCFAC5}" dt="2023-03-09T20:07:04.090" v="10039" actId="478"/>
          <ac:spMkLst>
            <pc:docMk/>
            <pc:sldMk cId="1800992000" sldId="330"/>
            <ac:spMk id="19" creationId="{9B88DD67-24EB-424B-9A57-2319C8D4C3D5}"/>
          </ac:spMkLst>
        </pc:spChg>
        <pc:spChg chg="del">
          <ac:chgData name="Justina Ojom" userId="cbdaed7d-8d45-4372-a16a-f3f8900c2f45" providerId="ADAL" clId="{0504AD2B-63C0-4C60-9F39-84F274FCFAC5}" dt="2023-03-09T20:07:04.090" v="10039" actId="478"/>
          <ac:spMkLst>
            <pc:docMk/>
            <pc:sldMk cId="1800992000" sldId="330"/>
            <ac:spMk id="20" creationId="{6BB2F8CA-088F-44EB-888A-F75184F60EC2}"/>
          </ac:spMkLst>
        </pc:spChg>
        <pc:spChg chg="del">
          <ac:chgData name="Justina Ojom" userId="cbdaed7d-8d45-4372-a16a-f3f8900c2f45" providerId="ADAL" clId="{0504AD2B-63C0-4C60-9F39-84F274FCFAC5}" dt="2023-03-09T20:07:04.090" v="10039" actId="478"/>
          <ac:spMkLst>
            <pc:docMk/>
            <pc:sldMk cId="1800992000" sldId="330"/>
            <ac:spMk id="21" creationId="{6C43FB27-BA89-42F3-AC55-C5AAC692A2BD}"/>
          </ac:spMkLst>
        </pc:spChg>
        <pc:spChg chg="del">
          <ac:chgData name="Justina Ojom" userId="cbdaed7d-8d45-4372-a16a-f3f8900c2f45" providerId="ADAL" clId="{0504AD2B-63C0-4C60-9F39-84F274FCFAC5}" dt="2023-03-09T20:07:04.090" v="10039" actId="478"/>
          <ac:spMkLst>
            <pc:docMk/>
            <pc:sldMk cId="1800992000" sldId="330"/>
            <ac:spMk id="22" creationId="{00000000-0000-0000-0000-000000000000}"/>
          </ac:spMkLst>
        </pc:spChg>
        <pc:spChg chg="del">
          <ac:chgData name="Justina Ojom" userId="cbdaed7d-8d45-4372-a16a-f3f8900c2f45" providerId="ADAL" clId="{0504AD2B-63C0-4C60-9F39-84F274FCFAC5}" dt="2023-03-09T20:07:04.090" v="10039" actId="478"/>
          <ac:spMkLst>
            <pc:docMk/>
            <pc:sldMk cId="1800992000" sldId="330"/>
            <ac:spMk id="23" creationId="{00000000-0000-0000-0000-000000000000}"/>
          </ac:spMkLst>
        </pc:spChg>
        <pc:spChg chg="del">
          <ac:chgData name="Justina Ojom" userId="cbdaed7d-8d45-4372-a16a-f3f8900c2f45" providerId="ADAL" clId="{0504AD2B-63C0-4C60-9F39-84F274FCFAC5}" dt="2023-03-09T20:07:04.090" v="10039" actId="478"/>
          <ac:spMkLst>
            <pc:docMk/>
            <pc:sldMk cId="1800992000" sldId="330"/>
            <ac:spMk id="24" creationId="{00000000-0000-0000-0000-000000000000}"/>
          </ac:spMkLst>
        </pc:spChg>
        <pc:spChg chg="del">
          <ac:chgData name="Justina Ojom" userId="cbdaed7d-8d45-4372-a16a-f3f8900c2f45" providerId="ADAL" clId="{0504AD2B-63C0-4C60-9F39-84F274FCFAC5}" dt="2023-03-09T20:07:04.090" v="10039" actId="478"/>
          <ac:spMkLst>
            <pc:docMk/>
            <pc:sldMk cId="1800992000" sldId="330"/>
            <ac:spMk id="25" creationId="{00000000-0000-0000-0000-000000000000}"/>
          </ac:spMkLst>
        </pc:spChg>
        <pc:spChg chg="mod">
          <ac:chgData name="Justina Ojom" userId="cbdaed7d-8d45-4372-a16a-f3f8900c2f45" providerId="ADAL" clId="{0504AD2B-63C0-4C60-9F39-84F274FCFAC5}" dt="2023-03-09T20:12:32.055" v="10106" actId="207"/>
          <ac:spMkLst>
            <pc:docMk/>
            <pc:sldMk cId="1800992000" sldId="330"/>
            <ac:spMk id="26" creationId="{850CE277-929E-6107-5C21-8ED015628BF9}"/>
          </ac:spMkLst>
        </pc:spChg>
        <pc:spChg chg="mod">
          <ac:chgData name="Justina Ojom" userId="cbdaed7d-8d45-4372-a16a-f3f8900c2f45" providerId="ADAL" clId="{0504AD2B-63C0-4C60-9F39-84F274FCFAC5}" dt="2023-03-09T20:12:35.428" v="10107" actId="207"/>
          <ac:spMkLst>
            <pc:docMk/>
            <pc:sldMk cId="1800992000" sldId="330"/>
            <ac:spMk id="28" creationId="{9F7B42E0-52CC-CBD7-AC95-9522996EA3F7}"/>
          </ac:spMkLst>
        </pc:spChg>
        <pc:spChg chg="mod">
          <ac:chgData name="Justina Ojom" userId="cbdaed7d-8d45-4372-a16a-f3f8900c2f45" providerId="ADAL" clId="{0504AD2B-63C0-4C60-9F39-84F274FCFAC5}" dt="2023-03-09T20:12:35.428" v="10107" actId="207"/>
          <ac:spMkLst>
            <pc:docMk/>
            <pc:sldMk cId="1800992000" sldId="330"/>
            <ac:spMk id="29" creationId="{77C109DC-D9F7-E5BB-8F63-F3E8A1C17B86}"/>
          </ac:spMkLst>
        </pc:spChg>
        <pc:grpChg chg="add mod">
          <ac:chgData name="Justina Ojom" userId="cbdaed7d-8d45-4372-a16a-f3f8900c2f45" providerId="ADAL" clId="{0504AD2B-63C0-4C60-9F39-84F274FCFAC5}" dt="2023-03-09T20:12:28.449" v="10105" actId="1076"/>
          <ac:grpSpMkLst>
            <pc:docMk/>
            <pc:sldMk cId="1800992000" sldId="330"/>
            <ac:grpSpMk id="14" creationId="{22E6230D-C1D6-60C2-0351-2F83B1EDE630}"/>
          </ac:grpSpMkLst>
        </pc:grpChg>
        <pc:grpChg chg="mod">
          <ac:chgData name="Justina Ojom" userId="cbdaed7d-8d45-4372-a16a-f3f8900c2f45" providerId="ADAL" clId="{0504AD2B-63C0-4C60-9F39-84F274FCFAC5}" dt="2023-03-09T20:12:25.828" v="10104"/>
          <ac:grpSpMkLst>
            <pc:docMk/>
            <pc:sldMk cId="1800992000" sldId="330"/>
            <ac:grpSpMk id="27" creationId="{EF928F87-DB12-0C1C-002D-53BD4C361D78}"/>
          </ac:grpSpMkLst>
        </pc:grpChg>
        <pc:extLst>
          <p:ext xmlns:p="http://schemas.openxmlformats.org/presentationml/2006/main" uri="{D6D511B9-2390-475A-947B-AFAB55BFBCF1}">
            <pc226:cmChg xmlns:pc226="http://schemas.microsoft.com/office/powerpoint/2022/06/main/command" chg="del">
              <pc226:chgData name="Justina Ojom" userId="cbdaed7d-8d45-4372-a16a-f3f8900c2f45" providerId="ADAL" clId="{0504AD2B-63C0-4C60-9F39-84F274FCFAC5}" dt="2023-03-09T20:08:08.605" v="10049"/>
              <pc2:cmMkLst xmlns:pc2="http://schemas.microsoft.com/office/powerpoint/2019/9/main/command">
                <pc:docMk/>
                <pc:sldMk cId="1800992000" sldId="330"/>
                <pc2:cmMk id="{4C7D4855-0F3B-4523-B643-77373F0C29AD}"/>
              </pc2:cmMkLst>
            </pc226:cmChg>
          </p:ext>
        </pc:extLst>
      </pc:sldChg>
      <pc:sldChg chg="addSp delSp modSp mod modClrScheme chgLayout">
        <pc:chgData name="Justina Ojom" userId="cbdaed7d-8d45-4372-a16a-f3f8900c2f45" providerId="ADAL" clId="{0504AD2B-63C0-4C60-9F39-84F274FCFAC5}" dt="2023-03-09T22:09:26.267" v="12195" actId="207"/>
        <pc:sldMkLst>
          <pc:docMk/>
          <pc:sldMk cId="4256469949" sldId="331"/>
        </pc:sldMkLst>
        <pc:spChg chg="del mod">
          <ac:chgData name="Justina Ojom" userId="cbdaed7d-8d45-4372-a16a-f3f8900c2f45" providerId="ADAL" clId="{0504AD2B-63C0-4C60-9F39-84F274FCFAC5}" dt="2023-03-09T20:35:31.100" v="10507" actId="478"/>
          <ac:spMkLst>
            <pc:docMk/>
            <pc:sldMk cId="4256469949" sldId="331"/>
            <ac:spMk id="2" creationId="{00000000-0000-0000-0000-000000000000}"/>
          </ac:spMkLst>
        </pc:spChg>
        <pc:spChg chg="add mod">
          <ac:chgData name="Justina Ojom" userId="cbdaed7d-8d45-4372-a16a-f3f8900c2f45" providerId="ADAL" clId="{0504AD2B-63C0-4C60-9F39-84F274FCFAC5}" dt="2023-03-09T20:31:50.570" v="10439"/>
          <ac:spMkLst>
            <pc:docMk/>
            <pc:sldMk cId="4256469949" sldId="331"/>
            <ac:spMk id="3" creationId="{0A0B6DFA-082F-02D3-62E3-B8B145B22573}"/>
          </ac:spMkLst>
        </pc:spChg>
        <pc:spChg chg="add mod">
          <ac:chgData name="Justina Ojom" userId="cbdaed7d-8d45-4372-a16a-f3f8900c2f45" providerId="ADAL" clId="{0504AD2B-63C0-4C60-9F39-84F274FCFAC5}" dt="2023-03-09T20:35:29.663" v="10506" actId="120"/>
          <ac:spMkLst>
            <pc:docMk/>
            <pc:sldMk cId="4256469949" sldId="331"/>
            <ac:spMk id="4" creationId="{F1A03066-F432-0961-AB4B-65EC8AC508CE}"/>
          </ac:spMkLst>
        </pc:spChg>
        <pc:spChg chg="mod">
          <ac:chgData name="Justina Ojom" userId="cbdaed7d-8d45-4372-a16a-f3f8900c2f45" providerId="ADAL" clId="{0504AD2B-63C0-4C60-9F39-84F274FCFAC5}" dt="2023-03-09T20:35:41.657" v="10511"/>
          <ac:spMkLst>
            <pc:docMk/>
            <pc:sldMk cId="4256469949" sldId="331"/>
            <ac:spMk id="6" creationId="{81B573B4-0477-1A1B-5894-287CADFF6C40}"/>
          </ac:spMkLst>
        </pc:spChg>
        <pc:spChg chg="mod">
          <ac:chgData name="Justina Ojom" userId="cbdaed7d-8d45-4372-a16a-f3f8900c2f45" providerId="ADAL" clId="{0504AD2B-63C0-4C60-9F39-84F274FCFAC5}" dt="2023-03-09T20:15:44.856" v="10170" actId="207"/>
          <ac:spMkLst>
            <pc:docMk/>
            <pc:sldMk cId="4256469949" sldId="331"/>
            <ac:spMk id="8" creationId="{EDE98CCE-3D91-E09B-D52D-BF806B8E48E3}"/>
          </ac:spMkLst>
        </pc:spChg>
        <pc:spChg chg="mod">
          <ac:chgData name="Justina Ojom" userId="cbdaed7d-8d45-4372-a16a-f3f8900c2f45" providerId="ADAL" clId="{0504AD2B-63C0-4C60-9F39-84F274FCFAC5}" dt="2023-03-09T20:35:34.554" v="10508" actId="255"/>
          <ac:spMkLst>
            <pc:docMk/>
            <pc:sldMk cId="4256469949" sldId="331"/>
            <ac:spMk id="9" creationId="{0E14A6ED-57DA-EECE-09DF-77EC661F23C8}"/>
          </ac:spMkLst>
        </pc:spChg>
        <pc:spChg chg="mod">
          <ac:chgData name="Justina Ojom" userId="cbdaed7d-8d45-4372-a16a-f3f8900c2f45" providerId="ADAL" clId="{0504AD2B-63C0-4C60-9F39-84F274FCFAC5}" dt="2023-03-09T20:36:30.724" v="10544" actId="14100"/>
          <ac:spMkLst>
            <pc:docMk/>
            <pc:sldMk cId="4256469949" sldId="331"/>
            <ac:spMk id="10" creationId="{8243D25D-76EB-27FC-D867-E3813EDBC261}"/>
          </ac:spMkLst>
        </pc:spChg>
        <pc:spChg chg="mod">
          <ac:chgData name="Justina Ojom" userId="cbdaed7d-8d45-4372-a16a-f3f8900c2f45" providerId="ADAL" clId="{0504AD2B-63C0-4C60-9F39-84F274FCFAC5}" dt="2023-03-09T20:36:37.884" v="10547" actId="14100"/>
          <ac:spMkLst>
            <pc:docMk/>
            <pc:sldMk cId="4256469949" sldId="331"/>
            <ac:spMk id="11" creationId="{0BA16C41-4BBC-E277-C116-5D424E2F2116}"/>
          </ac:spMkLst>
        </pc:spChg>
        <pc:spChg chg="mod">
          <ac:chgData name="Justina Ojom" userId="cbdaed7d-8d45-4372-a16a-f3f8900c2f45" providerId="ADAL" clId="{0504AD2B-63C0-4C60-9F39-84F274FCFAC5}" dt="2023-03-09T20:36:34.082" v="10545" actId="1076"/>
          <ac:spMkLst>
            <pc:docMk/>
            <pc:sldMk cId="4256469949" sldId="331"/>
            <ac:spMk id="12" creationId="{8BD738E6-A6E9-22B2-57D3-3947F3DB08DC}"/>
          </ac:spMkLst>
        </pc:spChg>
        <pc:spChg chg="mod">
          <ac:chgData name="Justina Ojom" userId="cbdaed7d-8d45-4372-a16a-f3f8900c2f45" providerId="ADAL" clId="{0504AD2B-63C0-4C60-9F39-84F274FCFAC5}" dt="2023-03-09T20:35:41.657" v="10511"/>
          <ac:spMkLst>
            <pc:docMk/>
            <pc:sldMk cId="4256469949" sldId="331"/>
            <ac:spMk id="13" creationId="{4213FC6C-F19C-DB1A-AC96-D1A2FD75E730}"/>
          </ac:spMkLst>
        </pc:spChg>
        <pc:spChg chg="mod">
          <ac:chgData name="Justina Ojom" userId="cbdaed7d-8d45-4372-a16a-f3f8900c2f45" providerId="ADAL" clId="{0504AD2B-63C0-4C60-9F39-84F274FCFAC5}" dt="2023-03-09T20:35:41.657" v="10511"/>
          <ac:spMkLst>
            <pc:docMk/>
            <pc:sldMk cId="4256469949" sldId="331"/>
            <ac:spMk id="14" creationId="{A27C84F7-3603-A3C9-B4E1-98DF5CF8B974}"/>
          </ac:spMkLst>
        </pc:spChg>
        <pc:spChg chg="mod">
          <ac:chgData name="Justina Ojom" userId="cbdaed7d-8d45-4372-a16a-f3f8900c2f45" providerId="ADAL" clId="{0504AD2B-63C0-4C60-9F39-84F274FCFAC5}" dt="2023-03-09T20:35:41.657" v="10511"/>
          <ac:spMkLst>
            <pc:docMk/>
            <pc:sldMk cId="4256469949" sldId="331"/>
            <ac:spMk id="16" creationId="{57B01639-B9EB-FFD1-C893-848797713737}"/>
          </ac:spMkLst>
        </pc:spChg>
        <pc:spChg chg="mod">
          <ac:chgData name="Justina Ojom" userId="cbdaed7d-8d45-4372-a16a-f3f8900c2f45" providerId="ADAL" clId="{0504AD2B-63C0-4C60-9F39-84F274FCFAC5}" dt="2023-03-09T20:35:41.657" v="10511"/>
          <ac:spMkLst>
            <pc:docMk/>
            <pc:sldMk cId="4256469949" sldId="331"/>
            <ac:spMk id="18" creationId="{FB63CC85-931C-DE41-C2A8-A78FE1C899F9}"/>
          </ac:spMkLst>
        </pc:spChg>
        <pc:spChg chg="del">
          <ac:chgData name="Justina Ojom" userId="cbdaed7d-8d45-4372-a16a-f3f8900c2f45" providerId="ADAL" clId="{0504AD2B-63C0-4C60-9F39-84F274FCFAC5}" dt="2023-03-09T20:12:54.776" v="10112" actId="478"/>
          <ac:spMkLst>
            <pc:docMk/>
            <pc:sldMk cId="4256469949" sldId="331"/>
            <ac:spMk id="19" creationId="{A7B88436-7157-4CCB-AB2A-6823B75ABE1B}"/>
          </ac:spMkLst>
        </pc:spChg>
        <pc:spChg chg="del">
          <ac:chgData name="Justina Ojom" userId="cbdaed7d-8d45-4372-a16a-f3f8900c2f45" providerId="ADAL" clId="{0504AD2B-63C0-4C60-9F39-84F274FCFAC5}" dt="2023-03-09T20:12:54.776" v="10112" actId="478"/>
          <ac:spMkLst>
            <pc:docMk/>
            <pc:sldMk cId="4256469949" sldId="331"/>
            <ac:spMk id="20" creationId="{0E5939E7-29BD-40EF-9F98-17BE32987ACD}"/>
          </ac:spMkLst>
        </pc:spChg>
        <pc:spChg chg="del">
          <ac:chgData name="Justina Ojom" userId="cbdaed7d-8d45-4372-a16a-f3f8900c2f45" providerId="ADAL" clId="{0504AD2B-63C0-4C60-9F39-84F274FCFAC5}" dt="2023-03-09T20:12:54.776" v="10112" actId="478"/>
          <ac:spMkLst>
            <pc:docMk/>
            <pc:sldMk cId="4256469949" sldId="331"/>
            <ac:spMk id="21" creationId="{A6467638-33F5-45FF-8613-769D9990BDC9}"/>
          </ac:spMkLst>
        </pc:spChg>
        <pc:spChg chg="del">
          <ac:chgData name="Justina Ojom" userId="cbdaed7d-8d45-4372-a16a-f3f8900c2f45" providerId="ADAL" clId="{0504AD2B-63C0-4C60-9F39-84F274FCFAC5}" dt="2023-03-09T20:12:54.776" v="10112" actId="478"/>
          <ac:spMkLst>
            <pc:docMk/>
            <pc:sldMk cId="4256469949" sldId="331"/>
            <ac:spMk id="22" creationId="{B9577200-A421-47CC-80F6-92BA334EE959}"/>
          </ac:spMkLst>
        </pc:spChg>
        <pc:spChg chg="mod">
          <ac:chgData name="Justina Ojom" userId="cbdaed7d-8d45-4372-a16a-f3f8900c2f45" providerId="ADAL" clId="{0504AD2B-63C0-4C60-9F39-84F274FCFAC5}" dt="2023-03-09T20:35:41.657" v="10511"/>
          <ac:spMkLst>
            <pc:docMk/>
            <pc:sldMk cId="4256469949" sldId="331"/>
            <ac:spMk id="23" creationId="{D4562301-6B61-5F09-6833-565459063791}"/>
          </ac:spMkLst>
        </pc:spChg>
        <pc:spChg chg="del">
          <ac:chgData name="Justina Ojom" userId="cbdaed7d-8d45-4372-a16a-f3f8900c2f45" providerId="ADAL" clId="{0504AD2B-63C0-4C60-9F39-84F274FCFAC5}" dt="2023-03-09T20:12:54.776" v="10112" actId="478"/>
          <ac:spMkLst>
            <pc:docMk/>
            <pc:sldMk cId="4256469949" sldId="331"/>
            <ac:spMk id="24" creationId="{3808BCEA-24A2-4CD6-A82D-6FFFD057595E}"/>
          </ac:spMkLst>
        </pc:spChg>
        <pc:spChg chg="del">
          <ac:chgData name="Justina Ojom" userId="cbdaed7d-8d45-4372-a16a-f3f8900c2f45" providerId="ADAL" clId="{0504AD2B-63C0-4C60-9F39-84F274FCFAC5}" dt="2023-03-09T20:12:54.776" v="10112" actId="478"/>
          <ac:spMkLst>
            <pc:docMk/>
            <pc:sldMk cId="4256469949" sldId="331"/>
            <ac:spMk id="25" creationId="{9AEAA112-BC53-45C2-8BD5-41D708930B0E}"/>
          </ac:spMkLst>
        </pc:spChg>
        <pc:spChg chg="del">
          <ac:chgData name="Justina Ojom" userId="cbdaed7d-8d45-4372-a16a-f3f8900c2f45" providerId="ADAL" clId="{0504AD2B-63C0-4C60-9F39-84F274FCFAC5}" dt="2023-03-09T20:12:54.776" v="10112" actId="478"/>
          <ac:spMkLst>
            <pc:docMk/>
            <pc:sldMk cId="4256469949" sldId="331"/>
            <ac:spMk id="26" creationId="{2FFBB0B5-A68D-45C2-80D8-FECF7CEAF4FF}"/>
          </ac:spMkLst>
        </pc:spChg>
        <pc:spChg chg="add mod">
          <ac:chgData name="Justina Ojom" userId="cbdaed7d-8d45-4372-a16a-f3f8900c2f45" providerId="ADAL" clId="{0504AD2B-63C0-4C60-9F39-84F274FCFAC5}" dt="2023-03-09T20:36:26.141" v="10540" actId="571"/>
          <ac:spMkLst>
            <pc:docMk/>
            <pc:sldMk cId="4256469949" sldId="331"/>
            <ac:spMk id="28" creationId="{8DB90B19-5E93-231B-9435-053431B9E52A}"/>
          </ac:spMkLst>
        </pc:spChg>
        <pc:spChg chg="add mod">
          <ac:chgData name="Justina Ojom" userId="cbdaed7d-8d45-4372-a16a-f3f8900c2f45" providerId="ADAL" clId="{0504AD2B-63C0-4C60-9F39-84F274FCFAC5}" dt="2023-03-09T22:09:23.570" v="12194"/>
          <ac:spMkLst>
            <pc:docMk/>
            <pc:sldMk cId="4256469949" sldId="331"/>
            <ac:spMk id="29" creationId="{76A843F0-C0D7-BD18-2E75-446323AF3D53}"/>
          </ac:spMkLst>
        </pc:spChg>
        <pc:spChg chg="add mod">
          <ac:chgData name="Justina Ojom" userId="cbdaed7d-8d45-4372-a16a-f3f8900c2f45" providerId="ADAL" clId="{0504AD2B-63C0-4C60-9F39-84F274FCFAC5}" dt="2023-03-09T22:09:26.267" v="12195" actId="207"/>
          <ac:spMkLst>
            <pc:docMk/>
            <pc:sldMk cId="4256469949" sldId="331"/>
            <ac:spMk id="30" creationId="{F98D1F4D-6B35-CF81-8056-77409C9DCDA6}"/>
          </ac:spMkLst>
        </pc:spChg>
        <pc:spChg chg="add mod">
          <ac:chgData name="Justina Ojom" userId="cbdaed7d-8d45-4372-a16a-f3f8900c2f45" providerId="ADAL" clId="{0504AD2B-63C0-4C60-9F39-84F274FCFAC5}" dt="2023-03-09T22:09:23.570" v="12194"/>
          <ac:spMkLst>
            <pc:docMk/>
            <pc:sldMk cId="4256469949" sldId="331"/>
            <ac:spMk id="31" creationId="{5BB70D18-1120-CC0E-93AC-9BFA834DBE96}"/>
          </ac:spMkLst>
        </pc:spChg>
        <pc:spChg chg="add mod">
          <ac:chgData name="Justina Ojom" userId="cbdaed7d-8d45-4372-a16a-f3f8900c2f45" providerId="ADAL" clId="{0504AD2B-63C0-4C60-9F39-84F274FCFAC5}" dt="2023-03-09T22:09:23.570" v="12194"/>
          <ac:spMkLst>
            <pc:docMk/>
            <pc:sldMk cId="4256469949" sldId="331"/>
            <ac:spMk id="32" creationId="{9AA373C2-207D-321A-6A56-ADE234AA5373}"/>
          </ac:spMkLst>
        </pc:spChg>
        <pc:spChg chg="add mod">
          <ac:chgData name="Justina Ojom" userId="cbdaed7d-8d45-4372-a16a-f3f8900c2f45" providerId="ADAL" clId="{0504AD2B-63C0-4C60-9F39-84F274FCFAC5}" dt="2023-03-09T22:09:23.570" v="12194"/>
          <ac:spMkLst>
            <pc:docMk/>
            <pc:sldMk cId="4256469949" sldId="331"/>
            <ac:spMk id="33" creationId="{A6A41B01-4F36-5FDE-FB81-56B379509B6B}"/>
          </ac:spMkLst>
        </pc:spChg>
        <pc:grpChg chg="add mod">
          <ac:chgData name="Justina Ojom" userId="cbdaed7d-8d45-4372-a16a-f3f8900c2f45" providerId="ADAL" clId="{0504AD2B-63C0-4C60-9F39-84F274FCFAC5}" dt="2023-03-09T20:35:43.069" v="10512" actId="164"/>
          <ac:grpSpMkLst>
            <pc:docMk/>
            <pc:sldMk cId="4256469949" sldId="331"/>
            <ac:grpSpMk id="5" creationId="{2E01813E-45FF-7F12-C795-166A5B758DF3}"/>
          </ac:grpSpMkLst>
        </pc:grpChg>
        <pc:grpChg chg="del mod">
          <ac:chgData name="Justina Ojom" userId="cbdaed7d-8d45-4372-a16a-f3f8900c2f45" providerId="ADAL" clId="{0504AD2B-63C0-4C60-9F39-84F274FCFAC5}" dt="2023-03-09T20:35:41.199" v="10510" actId="478"/>
          <ac:grpSpMkLst>
            <pc:docMk/>
            <pc:sldMk cId="4256469949" sldId="331"/>
            <ac:grpSpMk id="7" creationId="{3A2A4A6C-7FE6-D4BE-AD7C-32335127CFF3}"/>
          </ac:grpSpMkLst>
        </pc:grpChg>
        <pc:grpChg chg="add mod">
          <ac:chgData name="Justina Ojom" userId="cbdaed7d-8d45-4372-a16a-f3f8900c2f45" providerId="ADAL" clId="{0504AD2B-63C0-4C60-9F39-84F274FCFAC5}" dt="2023-03-09T20:35:43.069" v="10512" actId="164"/>
          <ac:grpSpMkLst>
            <pc:docMk/>
            <pc:sldMk cId="4256469949" sldId="331"/>
            <ac:grpSpMk id="15" creationId="{19213319-212D-A2F4-88D2-A7B45ABE1E97}"/>
          </ac:grpSpMkLst>
        </pc:grpChg>
        <pc:grpChg chg="mod">
          <ac:chgData name="Justina Ojom" userId="cbdaed7d-8d45-4372-a16a-f3f8900c2f45" providerId="ADAL" clId="{0504AD2B-63C0-4C60-9F39-84F274FCFAC5}" dt="2023-03-09T20:35:41.657" v="10511"/>
          <ac:grpSpMkLst>
            <pc:docMk/>
            <pc:sldMk cId="4256469949" sldId="331"/>
            <ac:grpSpMk id="17" creationId="{3E13A291-EE7F-EB99-E4F2-3E6D00588CA4}"/>
          </ac:grpSpMkLst>
        </pc:grpChg>
        <pc:grpChg chg="add mod">
          <ac:chgData name="Justina Ojom" userId="cbdaed7d-8d45-4372-a16a-f3f8900c2f45" providerId="ADAL" clId="{0504AD2B-63C0-4C60-9F39-84F274FCFAC5}" dt="2023-03-09T20:36:36.012" v="10546" actId="1076"/>
          <ac:grpSpMkLst>
            <pc:docMk/>
            <pc:sldMk cId="4256469949" sldId="331"/>
            <ac:grpSpMk id="27" creationId="{D206DD4B-8137-3203-03EE-A403DBB488EB}"/>
          </ac:grpSpMkLst>
        </pc:grpChg>
      </pc:sldChg>
      <pc:sldChg chg="addSp delSp modSp mod modClrScheme chgLayout">
        <pc:chgData name="Justina Ojom" userId="cbdaed7d-8d45-4372-a16a-f3f8900c2f45" providerId="ADAL" clId="{0504AD2B-63C0-4C60-9F39-84F274FCFAC5}" dt="2023-03-09T22:09:40.522" v="12198"/>
        <pc:sldMkLst>
          <pc:docMk/>
          <pc:sldMk cId="1415376530" sldId="332"/>
        </pc:sldMkLst>
        <pc:spChg chg="del mod">
          <ac:chgData name="Justina Ojom" userId="cbdaed7d-8d45-4372-a16a-f3f8900c2f45" providerId="ADAL" clId="{0504AD2B-63C0-4C60-9F39-84F274FCFAC5}" dt="2023-03-09T20:43:02.178" v="10726" actId="478"/>
          <ac:spMkLst>
            <pc:docMk/>
            <pc:sldMk cId="1415376530" sldId="332"/>
            <ac:spMk id="2" creationId="{00000000-0000-0000-0000-000000000000}"/>
          </ac:spMkLst>
        </pc:spChg>
        <pc:spChg chg="del mod">
          <ac:chgData name="Justina Ojom" userId="cbdaed7d-8d45-4372-a16a-f3f8900c2f45" providerId="ADAL" clId="{0504AD2B-63C0-4C60-9F39-84F274FCFAC5}" dt="2023-03-09T20:50:17.027" v="10959" actId="478"/>
          <ac:spMkLst>
            <pc:docMk/>
            <pc:sldMk cId="1415376530" sldId="332"/>
            <ac:spMk id="3" creationId="{71054E4F-08D4-77B1-C81C-ADDB402BD456}"/>
          </ac:spMkLst>
        </pc:spChg>
        <pc:spChg chg="del mod">
          <ac:chgData name="Justina Ojom" userId="cbdaed7d-8d45-4372-a16a-f3f8900c2f45" providerId="ADAL" clId="{0504AD2B-63C0-4C60-9F39-84F274FCFAC5}" dt="2023-03-09T20:42:19.732" v="10714" actId="478"/>
          <ac:spMkLst>
            <pc:docMk/>
            <pc:sldMk cId="1415376530" sldId="332"/>
            <ac:spMk id="4" creationId="{21F578DA-330E-7D37-C9E3-0E448036E709}"/>
          </ac:spMkLst>
        </pc:spChg>
        <pc:spChg chg="mod">
          <ac:chgData name="Justina Ojom" userId="cbdaed7d-8d45-4372-a16a-f3f8900c2f45" providerId="ADAL" clId="{0504AD2B-63C0-4C60-9F39-84F274FCFAC5}" dt="2023-03-09T20:42:13.555" v="10708"/>
          <ac:spMkLst>
            <pc:docMk/>
            <pc:sldMk cId="1415376530" sldId="332"/>
            <ac:spMk id="7" creationId="{370F158D-C5DA-3833-385D-D349A9CD9CB9}"/>
          </ac:spMkLst>
        </pc:spChg>
        <pc:spChg chg="add del mod">
          <ac:chgData name="Justina Ojom" userId="cbdaed7d-8d45-4372-a16a-f3f8900c2f45" providerId="ADAL" clId="{0504AD2B-63C0-4C60-9F39-84F274FCFAC5}" dt="2023-03-09T20:42:39.348" v="10718" actId="21"/>
          <ac:spMkLst>
            <pc:docMk/>
            <pc:sldMk cId="1415376530" sldId="332"/>
            <ac:spMk id="8" creationId="{C4B78893-78E5-8EDE-4117-ED71895ED7F4}"/>
          </ac:spMkLst>
        </pc:spChg>
        <pc:spChg chg="mod">
          <ac:chgData name="Justina Ojom" userId="cbdaed7d-8d45-4372-a16a-f3f8900c2f45" providerId="ADAL" clId="{0504AD2B-63C0-4C60-9F39-84F274FCFAC5}" dt="2023-03-09T20:42:13.555" v="10708"/>
          <ac:spMkLst>
            <pc:docMk/>
            <pc:sldMk cId="1415376530" sldId="332"/>
            <ac:spMk id="9" creationId="{B3A455FA-8CAA-C812-4E7D-CC5820E06BCA}"/>
          </ac:spMkLst>
        </pc:spChg>
        <pc:spChg chg="mod">
          <ac:chgData name="Justina Ojom" userId="cbdaed7d-8d45-4372-a16a-f3f8900c2f45" providerId="ADAL" clId="{0504AD2B-63C0-4C60-9F39-84F274FCFAC5}" dt="2023-03-09T20:42:13.555" v="10708"/>
          <ac:spMkLst>
            <pc:docMk/>
            <pc:sldMk cId="1415376530" sldId="332"/>
            <ac:spMk id="11" creationId="{288FFB80-7173-9BC7-E023-A1A9BC0BCC6D}"/>
          </ac:spMkLst>
        </pc:spChg>
        <pc:spChg chg="mod">
          <ac:chgData name="Justina Ojom" userId="cbdaed7d-8d45-4372-a16a-f3f8900c2f45" providerId="ADAL" clId="{0504AD2B-63C0-4C60-9F39-84F274FCFAC5}" dt="2023-03-09T20:42:13.555" v="10708"/>
          <ac:spMkLst>
            <pc:docMk/>
            <pc:sldMk cId="1415376530" sldId="332"/>
            <ac:spMk id="12" creationId="{DA4BAC8B-798B-33FD-DDB2-62938B1B24CD}"/>
          </ac:spMkLst>
        </pc:spChg>
        <pc:spChg chg="add del mod">
          <ac:chgData name="Justina Ojom" userId="cbdaed7d-8d45-4372-a16a-f3f8900c2f45" providerId="ADAL" clId="{0504AD2B-63C0-4C60-9F39-84F274FCFAC5}" dt="2023-03-09T20:46:22.365" v="10909" actId="478"/>
          <ac:spMkLst>
            <pc:docMk/>
            <pc:sldMk cId="1415376530" sldId="332"/>
            <ac:spMk id="14" creationId="{7E51B0D3-8D74-15F2-6104-30F36387B20A}"/>
          </ac:spMkLst>
        </pc:spChg>
        <pc:spChg chg="add mod">
          <ac:chgData name="Justina Ojom" userId="cbdaed7d-8d45-4372-a16a-f3f8900c2f45" providerId="ADAL" clId="{0504AD2B-63C0-4C60-9F39-84F274FCFAC5}" dt="2023-03-09T21:55:54.568" v="12164" actId="20577"/>
          <ac:spMkLst>
            <pc:docMk/>
            <pc:sldMk cId="1415376530" sldId="332"/>
            <ac:spMk id="16" creationId="{62259F7F-A7DF-9C23-B153-9F600076B86D}"/>
          </ac:spMkLst>
        </pc:spChg>
        <pc:spChg chg="del">
          <ac:chgData name="Justina Ojom" userId="cbdaed7d-8d45-4372-a16a-f3f8900c2f45" providerId="ADAL" clId="{0504AD2B-63C0-4C60-9F39-84F274FCFAC5}" dt="2023-03-09T20:12:58.862" v="10115" actId="478"/>
          <ac:spMkLst>
            <pc:docMk/>
            <pc:sldMk cId="1415376530" sldId="332"/>
            <ac:spMk id="19" creationId="{A7B88436-7157-4CCB-AB2A-6823B75ABE1B}"/>
          </ac:spMkLst>
        </pc:spChg>
        <pc:spChg chg="del">
          <ac:chgData name="Justina Ojom" userId="cbdaed7d-8d45-4372-a16a-f3f8900c2f45" providerId="ADAL" clId="{0504AD2B-63C0-4C60-9F39-84F274FCFAC5}" dt="2023-03-09T20:12:58.862" v="10115" actId="478"/>
          <ac:spMkLst>
            <pc:docMk/>
            <pc:sldMk cId="1415376530" sldId="332"/>
            <ac:spMk id="20" creationId="{0E5939E7-29BD-40EF-9F98-17BE32987ACD}"/>
          </ac:spMkLst>
        </pc:spChg>
        <pc:spChg chg="del">
          <ac:chgData name="Justina Ojom" userId="cbdaed7d-8d45-4372-a16a-f3f8900c2f45" providerId="ADAL" clId="{0504AD2B-63C0-4C60-9F39-84F274FCFAC5}" dt="2023-03-09T20:12:58.862" v="10115" actId="478"/>
          <ac:spMkLst>
            <pc:docMk/>
            <pc:sldMk cId="1415376530" sldId="332"/>
            <ac:spMk id="21" creationId="{A6467638-33F5-45FF-8613-769D9990BDC9}"/>
          </ac:spMkLst>
        </pc:spChg>
        <pc:spChg chg="del">
          <ac:chgData name="Justina Ojom" userId="cbdaed7d-8d45-4372-a16a-f3f8900c2f45" providerId="ADAL" clId="{0504AD2B-63C0-4C60-9F39-84F274FCFAC5}" dt="2023-03-09T20:12:58.862" v="10115" actId="478"/>
          <ac:spMkLst>
            <pc:docMk/>
            <pc:sldMk cId="1415376530" sldId="332"/>
            <ac:spMk id="22" creationId="{B9577200-A421-47CC-80F6-92BA334EE959}"/>
          </ac:spMkLst>
        </pc:spChg>
        <pc:spChg chg="del">
          <ac:chgData name="Justina Ojom" userId="cbdaed7d-8d45-4372-a16a-f3f8900c2f45" providerId="ADAL" clId="{0504AD2B-63C0-4C60-9F39-84F274FCFAC5}" dt="2023-03-09T20:12:58.862" v="10115" actId="478"/>
          <ac:spMkLst>
            <pc:docMk/>
            <pc:sldMk cId="1415376530" sldId="332"/>
            <ac:spMk id="24" creationId="{3808BCEA-24A2-4CD6-A82D-6FFFD057595E}"/>
          </ac:spMkLst>
        </pc:spChg>
        <pc:spChg chg="del">
          <ac:chgData name="Justina Ojom" userId="cbdaed7d-8d45-4372-a16a-f3f8900c2f45" providerId="ADAL" clId="{0504AD2B-63C0-4C60-9F39-84F274FCFAC5}" dt="2023-03-09T20:12:58.862" v="10115" actId="478"/>
          <ac:spMkLst>
            <pc:docMk/>
            <pc:sldMk cId="1415376530" sldId="332"/>
            <ac:spMk id="25" creationId="{9AEAA112-BC53-45C2-8BD5-41D708930B0E}"/>
          </ac:spMkLst>
        </pc:spChg>
        <pc:spChg chg="del">
          <ac:chgData name="Justina Ojom" userId="cbdaed7d-8d45-4372-a16a-f3f8900c2f45" providerId="ADAL" clId="{0504AD2B-63C0-4C60-9F39-84F274FCFAC5}" dt="2023-03-09T20:12:58.862" v="10115" actId="478"/>
          <ac:spMkLst>
            <pc:docMk/>
            <pc:sldMk cId="1415376530" sldId="332"/>
            <ac:spMk id="26" creationId="{2FFBB0B5-A68D-45C2-80D8-FECF7CEAF4FF}"/>
          </ac:spMkLst>
        </pc:spChg>
        <pc:spChg chg="mod">
          <ac:chgData name="Justina Ojom" userId="cbdaed7d-8d45-4372-a16a-f3f8900c2f45" providerId="ADAL" clId="{0504AD2B-63C0-4C60-9F39-84F274FCFAC5}" dt="2023-03-09T20:46:29.350" v="10912"/>
          <ac:spMkLst>
            <pc:docMk/>
            <pc:sldMk cId="1415376530" sldId="332"/>
            <ac:spMk id="27" creationId="{2CD40C54-068B-026B-E106-5D77E0E3B486}"/>
          </ac:spMkLst>
        </pc:spChg>
        <pc:spChg chg="mod">
          <ac:chgData name="Justina Ojom" userId="cbdaed7d-8d45-4372-a16a-f3f8900c2f45" providerId="ADAL" clId="{0504AD2B-63C0-4C60-9F39-84F274FCFAC5}" dt="2023-03-09T20:46:29.350" v="10912"/>
          <ac:spMkLst>
            <pc:docMk/>
            <pc:sldMk cId="1415376530" sldId="332"/>
            <ac:spMk id="28" creationId="{A9D880A5-BD3F-449E-7C5A-078B6F601C8C}"/>
          </ac:spMkLst>
        </pc:spChg>
        <pc:spChg chg="mod">
          <ac:chgData name="Justina Ojom" userId="cbdaed7d-8d45-4372-a16a-f3f8900c2f45" providerId="ADAL" clId="{0504AD2B-63C0-4C60-9F39-84F274FCFAC5}" dt="2023-03-09T20:46:29.350" v="10912"/>
          <ac:spMkLst>
            <pc:docMk/>
            <pc:sldMk cId="1415376530" sldId="332"/>
            <ac:spMk id="29" creationId="{55EB2AAA-33B8-A34F-070C-B294CF4E9DA9}"/>
          </ac:spMkLst>
        </pc:spChg>
        <pc:spChg chg="mod">
          <ac:chgData name="Justina Ojom" userId="cbdaed7d-8d45-4372-a16a-f3f8900c2f45" providerId="ADAL" clId="{0504AD2B-63C0-4C60-9F39-84F274FCFAC5}" dt="2023-03-09T20:46:29.350" v="10912"/>
          <ac:spMkLst>
            <pc:docMk/>
            <pc:sldMk cId="1415376530" sldId="332"/>
            <ac:spMk id="30" creationId="{CD2F0687-2911-0505-1A4A-B9C6631F3213}"/>
          </ac:spMkLst>
        </pc:spChg>
        <pc:spChg chg="mod">
          <ac:chgData name="Justina Ojom" userId="cbdaed7d-8d45-4372-a16a-f3f8900c2f45" providerId="ADAL" clId="{0504AD2B-63C0-4C60-9F39-84F274FCFAC5}" dt="2023-03-09T20:46:45.752" v="10917"/>
          <ac:spMkLst>
            <pc:docMk/>
            <pc:sldMk cId="1415376530" sldId="332"/>
            <ac:spMk id="33" creationId="{741DDF14-A769-667B-80BF-58AF2DDE35CF}"/>
          </ac:spMkLst>
        </pc:spChg>
        <pc:spChg chg="mod">
          <ac:chgData name="Justina Ojom" userId="cbdaed7d-8d45-4372-a16a-f3f8900c2f45" providerId="ADAL" clId="{0504AD2B-63C0-4C60-9F39-84F274FCFAC5}" dt="2023-03-09T20:46:45.752" v="10917"/>
          <ac:spMkLst>
            <pc:docMk/>
            <pc:sldMk cId="1415376530" sldId="332"/>
            <ac:spMk id="34" creationId="{6440882E-79D2-865C-FF40-AF6F4FB97F8B}"/>
          </ac:spMkLst>
        </pc:spChg>
        <pc:spChg chg="add del mod">
          <ac:chgData name="Justina Ojom" userId="cbdaed7d-8d45-4372-a16a-f3f8900c2f45" providerId="ADAL" clId="{0504AD2B-63C0-4C60-9F39-84F274FCFAC5}" dt="2023-03-09T20:50:17.027" v="10959" actId="478"/>
          <ac:spMkLst>
            <pc:docMk/>
            <pc:sldMk cId="1415376530" sldId="332"/>
            <ac:spMk id="36" creationId="{4D012C9F-8959-3198-6DAE-F2104C906FC4}"/>
          </ac:spMkLst>
        </pc:spChg>
        <pc:spChg chg="mod">
          <ac:chgData name="Justina Ojom" userId="cbdaed7d-8d45-4372-a16a-f3f8900c2f45" providerId="ADAL" clId="{0504AD2B-63C0-4C60-9F39-84F274FCFAC5}" dt="2023-03-09T20:50:21.468" v="10961"/>
          <ac:spMkLst>
            <pc:docMk/>
            <pc:sldMk cId="1415376530" sldId="332"/>
            <ac:spMk id="39" creationId="{27232424-BAE9-4DC8-2026-8683DC2370C3}"/>
          </ac:spMkLst>
        </pc:spChg>
        <pc:spChg chg="mod">
          <ac:chgData name="Justina Ojom" userId="cbdaed7d-8d45-4372-a16a-f3f8900c2f45" providerId="ADAL" clId="{0504AD2B-63C0-4C60-9F39-84F274FCFAC5}" dt="2023-03-09T20:50:21.468" v="10961"/>
          <ac:spMkLst>
            <pc:docMk/>
            <pc:sldMk cId="1415376530" sldId="332"/>
            <ac:spMk id="40" creationId="{D612CE38-CB28-BEAC-986F-0EF5FDB7421B}"/>
          </ac:spMkLst>
        </pc:spChg>
        <pc:spChg chg="add mod">
          <ac:chgData name="Justina Ojom" userId="cbdaed7d-8d45-4372-a16a-f3f8900c2f45" providerId="ADAL" clId="{0504AD2B-63C0-4C60-9F39-84F274FCFAC5}" dt="2023-03-09T22:09:40.522" v="12198"/>
          <ac:spMkLst>
            <pc:docMk/>
            <pc:sldMk cId="1415376530" sldId="332"/>
            <ac:spMk id="41" creationId="{5017E244-48B5-A687-2FBB-9846D4286F30}"/>
          </ac:spMkLst>
        </pc:spChg>
        <pc:spChg chg="add mod">
          <ac:chgData name="Justina Ojom" userId="cbdaed7d-8d45-4372-a16a-f3f8900c2f45" providerId="ADAL" clId="{0504AD2B-63C0-4C60-9F39-84F274FCFAC5}" dt="2023-03-09T22:09:40.522" v="12198"/>
          <ac:spMkLst>
            <pc:docMk/>
            <pc:sldMk cId="1415376530" sldId="332"/>
            <ac:spMk id="42" creationId="{EAB2047A-5D98-9254-F8CC-5AB79483AA07}"/>
          </ac:spMkLst>
        </pc:spChg>
        <pc:spChg chg="add mod">
          <ac:chgData name="Justina Ojom" userId="cbdaed7d-8d45-4372-a16a-f3f8900c2f45" providerId="ADAL" clId="{0504AD2B-63C0-4C60-9F39-84F274FCFAC5}" dt="2023-03-09T22:09:40.522" v="12198"/>
          <ac:spMkLst>
            <pc:docMk/>
            <pc:sldMk cId="1415376530" sldId="332"/>
            <ac:spMk id="43" creationId="{9B5D8A6C-EB88-B02A-E553-6331F0A099A3}"/>
          </ac:spMkLst>
        </pc:spChg>
        <pc:spChg chg="add mod">
          <ac:chgData name="Justina Ojom" userId="cbdaed7d-8d45-4372-a16a-f3f8900c2f45" providerId="ADAL" clId="{0504AD2B-63C0-4C60-9F39-84F274FCFAC5}" dt="2023-03-09T22:09:40.522" v="12198"/>
          <ac:spMkLst>
            <pc:docMk/>
            <pc:sldMk cId="1415376530" sldId="332"/>
            <ac:spMk id="44" creationId="{8E179F4E-60D9-DD57-38D6-A2165C5F37CF}"/>
          </ac:spMkLst>
        </pc:spChg>
        <pc:spChg chg="add mod">
          <ac:chgData name="Justina Ojom" userId="cbdaed7d-8d45-4372-a16a-f3f8900c2f45" providerId="ADAL" clId="{0504AD2B-63C0-4C60-9F39-84F274FCFAC5}" dt="2023-03-09T22:09:40.522" v="12198"/>
          <ac:spMkLst>
            <pc:docMk/>
            <pc:sldMk cId="1415376530" sldId="332"/>
            <ac:spMk id="45" creationId="{DAF0F08C-F06A-8212-814A-53D43EBF728D}"/>
          </ac:spMkLst>
        </pc:spChg>
        <pc:grpChg chg="add mod">
          <ac:chgData name="Justina Ojom" userId="cbdaed7d-8d45-4372-a16a-f3f8900c2f45" providerId="ADAL" clId="{0504AD2B-63C0-4C60-9F39-84F274FCFAC5}" dt="2023-03-09T20:42:15.844" v="10711" actId="164"/>
          <ac:grpSpMkLst>
            <pc:docMk/>
            <pc:sldMk cId="1415376530" sldId="332"/>
            <ac:grpSpMk id="5" creationId="{A001EB5A-09E2-B653-58C1-DE4D95351BEB}"/>
          </ac:grpSpMkLst>
        </pc:grpChg>
        <pc:grpChg chg="add mod">
          <ac:chgData name="Justina Ojom" userId="cbdaed7d-8d45-4372-a16a-f3f8900c2f45" providerId="ADAL" clId="{0504AD2B-63C0-4C60-9F39-84F274FCFAC5}" dt="2023-03-09T20:42:15.844" v="10711" actId="164"/>
          <ac:grpSpMkLst>
            <pc:docMk/>
            <pc:sldMk cId="1415376530" sldId="332"/>
            <ac:grpSpMk id="10" creationId="{C7067C94-D724-0E28-CD3C-4532DF733393}"/>
          </ac:grpSpMkLst>
        </pc:grpChg>
        <pc:grpChg chg="add del mod">
          <ac:chgData name="Justina Ojom" userId="cbdaed7d-8d45-4372-a16a-f3f8900c2f45" providerId="ADAL" clId="{0504AD2B-63C0-4C60-9F39-84F274FCFAC5}" dt="2023-03-09T20:46:27.149" v="10911" actId="21"/>
          <ac:grpSpMkLst>
            <pc:docMk/>
            <pc:sldMk cId="1415376530" sldId="332"/>
            <ac:grpSpMk id="13" creationId="{6FAE5155-F3AD-EAEE-B9C1-EA176561A9A9}"/>
          </ac:grpSpMkLst>
        </pc:grpChg>
        <pc:grpChg chg="add del mod">
          <ac:chgData name="Justina Ojom" userId="cbdaed7d-8d45-4372-a16a-f3f8900c2f45" providerId="ADAL" clId="{0504AD2B-63C0-4C60-9F39-84F274FCFAC5}" dt="2023-03-09T20:46:31.698" v="10913"/>
          <ac:grpSpMkLst>
            <pc:docMk/>
            <pc:sldMk cId="1415376530" sldId="332"/>
            <ac:grpSpMk id="17" creationId="{B8E4FB0D-13A6-5024-5D6A-1CC6A57B89CF}"/>
          </ac:grpSpMkLst>
        </pc:grpChg>
        <pc:grpChg chg="mod">
          <ac:chgData name="Justina Ojom" userId="cbdaed7d-8d45-4372-a16a-f3f8900c2f45" providerId="ADAL" clId="{0504AD2B-63C0-4C60-9F39-84F274FCFAC5}" dt="2023-03-09T20:46:29.350" v="10912"/>
          <ac:grpSpMkLst>
            <pc:docMk/>
            <pc:sldMk cId="1415376530" sldId="332"/>
            <ac:grpSpMk id="18" creationId="{A2C8681A-25B5-E657-6725-8AD9A00186FC}"/>
          </ac:grpSpMkLst>
        </pc:grpChg>
        <pc:grpChg chg="mod">
          <ac:chgData name="Justina Ojom" userId="cbdaed7d-8d45-4372-a16a-f3f8900c2f45" providerId="ADAL" clId="{0504AD2B-63C0-4C60-9F39-84F274FCFAC5}" dt="2023-03-09T20:46:29.350" v="10912"/>
          <ac:grpSpMkLst>
            <pc:docMk/>
            <pc:sldMk cId="1415376530" sldId="332"/>
            <ac:grpSpMk id="23" creationId="{5CCD8897-BDA4-20CE-4D50-2596F7BB775B}"/>
          </ac:grpSpMkLst>
        </pc:grpChg>
        <pc:grpChg chg="add del mod">
          <ac:chgData name="Justina Ojom" userId="cbdaed7d-8d45-4372-a16a-f3f8900c2f45" providerId="ADAL" clId="{0504AD2B-63C0-4C60-9F39-84F274FCFAC5}" dt="2023-03-09T20:50:21.250" v="10960" actId="478"/>
          <ac:grpSpMkLst>
            <pc:docMk/>
            <pc:sldMk cId="1415376530" sldId="332"/>
            <ac:grpSpMk id="32" creationId="{6A56A335-23F3-D60F-E5F4-ABD62A78A9B5}"/>
          </ac:grpSpMkLst>
        </pc:grpChg>
        <pc:grpChg chg="add mod">
          <ac:chgData name="Justina Ojom" userId="cbdaed7d-8d45-4372-a16a-f3f8900c2f45" providerId="ADAL" clId="{0504AD2B-63C0-4C60-9F39-84F274FCFAC5}" dt="2023-03-09T20:50:58.178" v="10979" actId="1035"/>
          <ac:grpSpMkLst>
            <pc:docMk/>
            <pc:sldMk cId="1415376530" sldId="332"/>
            <ac:grpSpMk id="38" creationId="{A3C51702-86D3-D395-4702-ED64C64BB677}"/>
          </ac:grpSpMkLst>
        </pc:grpChg>
        <pc:graphicFrameChg chg="add mod modGraphic">
          <ac:chgData name="Justina Ojom" userId="cbdaed7d-8d45-4372-a16a-f3f8900c2f45" providerId="ADAL" clId="{0504AD2B-63C0-4C60-9F39-84F274FCFAC5}" dt="2023-03-09T20:47:37.774" v="10926"/>
          <ac:graphicFrameMkLst>
            <pc:docMk/>
            <pc:sldMk cId="1415376530" sldId="332"/>
            <ac:graphicFrameMk id="15" creationId="{B64D5C74-3430-D91E-50B7-53565A7C9D93}"/>
          </ac:graphicFrameMkLst>
        </pc:graphicFrameChg>
        <pc:graphicFrameChg chg="add del mod modGraphic">
          <ac:chgData name="Justina Ojom" userId="cbdaed7d-8d45-4372-a16a-f3f8900c2f45" providerId="ADAL" clId="{0504AD2B-63C0-4C60-9F39-84F274FCFAC5}" dt="2023-03-09T20:49:06.414" v="10943" actId="478"/>
          <ac:graphicFrameMkLst>
            <pc:docMk/>
            <pc:sldMk cId="1415376530" sldId="332"/>
            <ac:graphicFrameMk id="31" creationId="{6AB508A9-AFFC-72FE-6F99-DFBA3E949EBE}"/>
          </ac:graphicFrameMkLst>
        </pc:graphicFrameChg>
        <pc:graphicFrameChg chg="add mod">
          <ac:chgData name="Justina Ojom" userId="cbdaed7d-8d45-4372-a16a-f3f8900c2f45" providerId="ADAL" clId="{0504AD2B-63C0-4C60-9F39-84F274FCFAC5}" dt="2023-03-09T20:49:13.662" v="10947" actId="571"/>
          <ac:graphicFrameMkLst>
            <pc:docMk/>
            <pc:sldMk cId="1415376530" sldId="332"/>
            <ac:graphicFrameMk id="35" creationId="{69ECEB2B-1305-647D-C7C2-907A0BEDC9CF}"/>
          </ac:graphicFrameMkLst>
        </pc:graphicFrameChg>
        <pc:graphicFrameChg chg="add mod modGraphic">
          <ac:chgData name="Justina Ojom" userId="cbdaed7d-8d45-4372-a16a-f3f8900c2f45" providerId="ADAL" clId="{0504AD2B-63C0-4C60-9F39-84F274FCFAC5}" dt="2023-03-09T20:51:16.509" v="10983" actId="2711"/>
          <ac:graphicFrameMkLst>
            <pc:docMk/>
            <pc:sldMk cId="1415376530" sldId="332"/>
            <ac:graphicFrameMk id="37" creationId="{C2427043-BD45-6FF7-3445-15DD4D8F0CAD}"/>
          </ac:graphicFrameMkLst>
        </pc:graphicFrameChg>
        <pc:picChg chg="del">
          <ac:chgData name="Justina Ojom" userId="cbdaed7d-8d45-4372-a16a-f3f8900c2f45" providerId="ADAL" clId="{0504AD2B-63C0-4C60-9F39-84F274FCFAC5}" dt="2023-03-09T20:42:18.553" v="10713" actId="478"/>
          <ac:picMkLst>
            <pc:docMk/>
            <pc:sldMk cId="1415376530" sldId="332"/>
            <ac:picMk id="6" creationId="{8B0EFC5D-F432-ECD5-B9B7-2796EC53B0A7}"/>
          </ac:picMkLst>
        </pc:picChg>
      </pc:sldChg>
      <pc:sldChg chg="addSp delSp modSp mod modClrScheme chgLayout">
        <pc:chgData name="Justina Ojom" userId="cbdaed7d-8d45-4372-a16a-f3f8900c2f45" providerId="ADAL" clId="{0504AD2B-63C0-4C60-9F39-84F274FCFAC5}" dt="2023-03-09T22:09:43.437" v="12202"/>
        <pc:sldMkLst>
          <pc:docMk/>
          <pc:sldMk cId="2271164192" sldId="333"/>
        </pc:sldMkLst>
        <pc:spChg chg="del mod">
          <ac:chgData name="Justina Ojom" userId="cbdaed7d-8d45-4372-a16a-f3f8900c2f45" providerId="ADAL" clId="{0504AD2B-63C0-4C60-9F39-84F274FCFAC5}" dt="2023-03-09T20:58:14.082" v="11198" actId="478"/>
          <ac:spMkLst>
            <pc:docMk/>
            <pc:sldMk cId="2271164192" sldId="333"/>
            <ac:spMk id="2" creationId="{00000000-0000-0000-0000-000000000000}"/>
          </ac:spMkLst>
        </pc:spChg>
        <pc:spChg chg="del mod">
          <ac:chgData name="Justina Ojom" userId="cbdaed7d-8d45-4372-a16a-f3f8900c2f45" providerId="ADAL" clId="{0504AD2B-63C0-4C60-9F39-84F274FCFAC5}" dt="2023-03-09T20:58:00.954" v="11190" actId="478"/>
          <ac:spMkLst>
            <pc:docMk/>
            <pc:sldMk cId="2271164192" sldId="333"/>
            <ac:spMk id="3" creationId="{71054E4F-08D4-77B1-C81C-ADDB402BD456}"/>
          </ac:spMkLst>
        </pc:spChg>
        <pc:spChg chg="mod">
          <ac:chgData name="Justina Ojom" userId="cbdaed7d-8d45-4372-a16a-f3f8900c2f45" providerId="ADAL" clId="{0504AD2B-63C0-4C60-9F39-84F274FCFAC5}" dt="2023-03-09T20:58:01.147" v="11191"/>
          <ac:spMkLst>
            <pc:docMk/>
            <pc:sldMk cId="2271164192" sldId="333"/>
            <ac:spMk id="5" creationId="{241D6842-5D2F-EC02-3672-F792857C5D0B}"/>
          </ac:spMkLst>
        </pc:spChg>
        <pc:spChg chg="mod">
          <ac:chgData name="Justina Ojom" userId="cbdaed7d-8d45-4372-a16a-f3f8900c2f45" providerId="ADAL" clId="{0504AD2B-63C0-4C60-9F39-84F274FCFAC5}" dt="2023-03-09T20:58:01.147" v="11191"/>
          <ac:spMkLst>
            <pc:docMk/>
            <pc:sldMk cId="2271164192" sldId="333"/>
            <ac:spMk id="6" creationId="{C544608C-E4E3-D265-EFC9-C9F4327AF8A7}"/>
          </ac:spMkLst>
        </pc:spChg>
        <pc:spChg chg="mod">
          <ac:chgData name="Justina Ojom" userId="cbdaed7d-8d45-4372-a16a-f3f8900c2f45" providerId="ADAL" clId="{0504AD2B-63C0-4C60-9F39-84F274FCFAC5}" dt="2023-03-09T20:58:01.147" v="11191"/>
          <ac:spMkLst>
            <pc:docMk/>
            <pc:sldMk cId="2271164192" sldId="333"/>
            <ac:spMk id="11" creationId="{84CCFCC3-DECA-B2B0-0E0F-6B3B12ABF3E6}"/>
          </ac:spMkLst>
        </pc:spChg>
        <pc:spChg chg="mod">
          <ac:chgData name="Justina Ojom" userId="cbdaed7d-8d45-4372-a16a-f3f8900c2f45" providerId="ADAL" clId="{0504AD2B-63C0-4C60-9F39-84F274FCFAC5}" dt="2023-03-09T20:58:01.147" v="11191"/>
          <ac:spMkLst>
            <pc:docMk/>
            <pc:sldMk cId="2271164192" sldId="333"/>
            <ac:spMk id="12" creationId="{77957EF4-3DAF-3CFD-E400-1362FF94B705}"/>
          </ac:spMkLst>
        </pc:spChg>
        <pc:spChg chg="mod">
          <ac:chgData name="Justina Ojom" userId="cbdaed7d-8d45-4372-a16a-f3f8900c2f45" providerId="ADAL" clId="{0504AD2B-63C0-4C60-9F39-84F274FCFAC5}" dt="2023-03-09T20:58:01.147" v="11191"/>
          <ac:spMkLst>
            <pc:docMk/>
            <pc:sldMk cId="2271164192" sldId="333"/>
            <ac:spMk id="13" creationId="{F7968C63-5E76-486D-B68E-968273F30D5C}"/>
          </ac:spMkLst>
        </pc:spChg>
        <pc:spChg chg="mod">
          <ac:chgData name="Justina Ojom" userId="cbdaed7d-8d45-4372-a16a-f3f8900c2f45" providerId="ADAL" clId="{0504AD2B-63C0-4C60-9F39-84F274FCFAC5}" dt="2023-03-09T20:58:01.147" v="11191"/>
          <ac:spMkLst>
            <pc:docMk/>
            <pc:sldMk cId="2271164192" sldId="333"/>
            <ac:spMk id="14" creationId="{4C616E2C-0DCD-139C-6C5E-4904BD03A651}"/>
          </ac:spMkLst>
        </pc:spChg>
        <pc:spChg chg="mod">
          <ac:chgData name="Justina Ojom" userId="cbdaed7d-8d45-4372-a16a-f3f8900c2f45" providerId="ADAL" clId="{0504AD2B-63C0-4C60-9F39-84F274FCFAC5}" dt="2023-03-09T20:58:01.147" v="11191"/>
          <ac:spMkLst>
            <pc:docMk/>
            <pc:sldMk cId="2271164192" sldId="333"/>
            <ac:spMk id="15" creationId="{7AE0A278-B540-1221-33E4-452C40772F8D}"/>
          </ac:spMkLst>
        </pc:spChg>
        <pc:spChg chg="add mod">
          <ac:chgData name="Justina Ojom" userId="cbdaed7d-8d45-4372-a16a-f3f8900c2f45" providerId="ADAL" clId="{0504AD2B-63C0-4C60-9F39-84F274FCFAC5}" dt="2023-03-09T20:58:27.460" v="11215" actId="14100"/>
          <ac:spMkLst>
            <pc:docMk/>
            <pc:sldMk cId="2271164192" sldId="333"/>
            <ac:spMk id="16" creationId="{F13EA30F-4CEB-7043-6EE6-2F14CFA7B171}"/>
          </ac:spMkLst>
        </pc:spChg>
        <pc:spChg chg="add mod">
          <ac:chgData name="Justina Ojom" userId="cbdaed7d-8d45-4372-a16a-f3f8900c2f45" providerId="ADAL" clId="{0504AD2B-63C0-4C60-9F39-84F274FCFAC5}" dt="2023-03-09T20:58:24.577" v="11214" actId="20577"/>
          <ac:spMkLst>
            <pc:docMk/>
            <pc:sldMk cId="2271164192" sldId="333"/>
            <ac:spMk id="17" creationId="{CC78F706-FCD0-4181-48A4-093F5AA26A3D}"/>
          </ac:spMkLst>
        </pc:spChg>
        <pc:spChg chg="add mod">
          <ac:chgData name="Justina Ojom" userId="cbdaed7d-8d45-4372-a16a-f3f8900c2f45" providerId="ADAL" clId="{0504AD2B-63C0-4C60-9F39-84F274FCFAC5}" dt="2023-03-09T22:09:43.437" v="12202"/>
          <ac:spMkLst>
            <pc:docMk/>
            <pc:sldMk cId="2271164192" sldId="333"/>
            <ac:spMk id="18" creationId="{3B1C160F-998A-1FAE-6D33-117A491F5AB4}"/>
          </ac:spMkLst>
        </pc:spChg>
        <pc:spChg chg="del">
          <ac:chgData name="Justina Ojom" userId="cbdaed7d-8d45-4372-a16a-f3f8900c2f45" providerId="ADAL" clId="{0504AD2B-63C0-4C60-9F39-84F274FCFAC5}" dt="2023-03-09T20:13:04.358" v="10119" actId="478"/>
          <ac:spMkLst>
            <pc:docMk/>
            <pc:sldMk cId="2271164192" sldId="333"/>
            <ac:spMk id="19" creationId="{A7B88436-7157-4CCB-AB2A-6823B75ABE1B}"/>
          </ac:spMkLst>
        </pc:spChg>
        <pc:spChg chg="del">
          <ac:chgData name="Justina Ojom" userId="cbdaed7d-8d45-4372-a16a-f3f8900c2f45" providerId="ADAL" clId="{0504AD2B-63C0-4C60-9F39-84F274FCFAC5}" dt="2023-03-09T20:13:04.358" v="10119" actId="478"/>
          <ac:spMkLst>
            <pc:docMk/>
            <pc:sldMk cId="2271164192" sldId="333"/>
            <ac:spMk id="20" creationId="{0E5939E7-29BD-40EF-9F98-17BE32987ACD}"/>
          </ac:spMkLst>
        </pc:spChg>
        <pc:spChg chg="del">
          <ac:chgData name="Justina Ojom" userId="cbdaed7d-8d45-4372-a16a-f3f8900c2f45" providerId="ADAL" clId="{0504AD2B-63C0-4C60-9F39-84F274FCFAC5}" dt="2023-03-09T20:13:04.358" v="10119" actId="478"/>
          <ac:spMkLst>
            <pc:docMk/>
            <pc:sldMk cId="2271164192" sldId="333"/>
            <ac:spMk id="21" creationId="{A6467638-33F5-45FF-8613-769D9990BDC9}"/>
          </ac:spMkLst>
        </pc:spChg>
        <pc:spChg chg="del">
          <ac:chgData name="Justina Ojom" userId="cbdaed7d-8d45-4372-a16a-f3f8900c2f45" providerId="ADAL" clId="{0504AD2B-63C0-4C60-9F39-84F274FCFAC5}" dt="2023-03-09T20:13:04.358" v="10119" actId="478"/>
          <ac:spMkLst>
            <pc:docMk/>
            <pc:sldMk cId="2271164192" sldId="333"/>
            <ac:spMk id="22" creationId="{B9577200-A421-47CC-80F6-92BA334EE959}"/>
          </ac:spMkLst>
        </pc:spChg>
        <pc:spChg chg="add mod">
          <ac:chgData name="Justina Ojom" userId="cbdaed7d-8d45-4372-a16a-f3f8900c2f45" providerId="ADAL" clId="{0504AD2B-63C0-4C60-9F39-84F274FCFAC5}" dt="2023-03-09T22:09:43.437" v="12202"/>
          <ac:spMkLst>
            <pc:docMk/>
            <pc:sldMk cId="2271164192" sldId="333"/>
            <ac:spMk id="23" creationId="{D92697B5-4572-50FF-E8B1-1D4CCF38F9F4}"/>
          </ac:spMkLst>
        </pc:spChg>
        <pc:spChg chg="del">
          <ac:chgData name="Justina Ojom" userId="cbdaed7d-8d45-4372-a16a-f3f8900c2f45" providerId="ADAL" clId="{0504AD2B-63C0-4C60-9F39-84F274FCFAC5}" dt="2023-03-09T20:13:04.358" v="10119" actId="478"/>
          <ac:spMkLst>
            <pc:docMk/>
            <pc:sldMk cId="2271164192" sldId="333"/>
            <ac:spMk id="24" creationId="{3808BCEA-24A2-4CD6-A82D-6FFFD057595E}"/>
          </ac:spMkLst>
        </pc:spChg>
        <pc:spChg chg="del">
          <ac:chgData name="Justina Ojom" userId="cbdaed7d-8d45-4372-a16a-f3f8900c2f45" providerId="ADAL" clId="{0504AD2B-63C0-4C60-9F39-84F274FCFAC5}" dt="2023-03-09T20:13:04.358" v="10119" actId="478"/>
          <ac:spMkLst>
            <pc:docMk/>
            <pc:sldMk cId="2271164192" sldId="333"/>
            <ac:spMk id="25" creationId="{9AEAA112-BC53-45C2-8BD5-41D708930B0E}"/>
          </ac:spMkLst>
        </pc:spChg>
        <pc:spChg chg="del">
          <ac:chgData name="Justina Ojom" userId="cbdaed7d-8d45-4372-a16a-f3f8900c2f45" providerId="ADAL" clId="{0504AD2B-63C0-4C60-9F39-84F274FCFAC5}" dt="2023-03-09T20:13:04.358" v="10119" actId="478"/>
          <ac:spMkLst>
            <pc:docMk/>
            <pc:sldMk cId="2271164192" sldId="333"/>
            <ac:spMk id="26" creationId="{2FFBB0B5-A68D-45C2-80D8-FECF7CEAF4FF}"/>
          </ac:spMkLst>
        </pc:spChg>
        <pc:spChg chg="add mod">
          <ac:chgData name="Justina Ojom" userId="cbdaed7d-8d45-4372-a16a-f3f8900c2f45" providerId="ADAL" clId="{0504AD2B-63C0-4C60-9F39-84F274FCFAC5}" dt="2023-03-09T22:09:43.437" v="12202"/>
          <ac:spMkLst>
            <pc:docMk/>
            <pc:sldMk cId="2271164192" sldId="333"/>
            <ac:spMk id="27" creationId="{1F21ED42-0DFD-4DBF-C62D-0327CD1B909D}"/>
          </ac:spMkLst>
        </pc:spChg>
        <pc:spChg chg="add mod">
          <ac:chgData name="Justina Ojom" userId="cbdaed7d-8d45-4372-a16a-f3f8900c2f45" providerId="ADAL" clId="{0504AD2B-63C0-4C60-9F39-84F274FCFAC5}" dt="2023-03-09T22:09:43.437" v="12202"/>
          <ac:spMkLst>
            <pc:docMk/>
            <pc:sldMk cId="2271164192" sldId="333"/>
            <ac:spMk id="28" creationId="{5AD9B7E2-5A2F-CDC5-F72A-D9B3DFA2278A}"/>
          </ac:spMkLst>
        </pc:spChg>
        <pc:spChg chg="add mod">
          <ac:chgData name="Justina Ojom" userId="cbdaed7d-8d45-4372-a16a-f3f8900c2f45" providerId="ADAL" clId="{0504AD2B-63C0-4C60-9F39-84F274FCFAC5}" dt="2023-03-09T22:09:43.437" v="12202"/>
          <ac:spMkLst>
            <pc:docMk/>
            <pc:sldMk cId="2271164192" sldId="333"/>
            <ac:spMk id="29" creationId="{C501366D-36FF-DC7D-F921-A70373BF2FF9}"/>
          </ac:spMkLst>
        </pc:spChg>
        <pc:grpChg chg="add mod">
          <ac:chgData name="Justina Ojom" userId="cbdaed7d-8d45-4372-a16a-f3f8900c2f45" providerId="ADAL" clId="{0504AD2B-63C0-4C60-9F39-84F274FCFAC5}" dt="2023-03-09T20:58:11.872" v="11197" actId="1076"/>
          <ac:grpSpMkLst>
            <pc:docMk/>
            <pc:sldMk cId="2271164192" sldId="333"/>
            <ac:grpSpMk id="4" creationId="{BED1FBF3-2321-8C94-1C5D-88E2DE370BC1}"/>
          </ac:grpSpMkLst>
        </pc:grpChg>
        <pc:picChg chg="del mod">
          <ac:chgData name="Justina Ojom" userId="cbdaed7d-8d45-4372-a16a-f3f8900c2f45" providerId="ADAL" clId="{0504AD2B-63C0-4C60-9F39-84F274FCFAC5}" dt="2023-03-09T20:58:03.580" v="11192" actId="478"/>
          <ac:picMkLst>
            <pc:docMk/>
            <pc:sldMk cId="2271164192" sldId="333"/>
            <ac:picMk id="7" creationId="{F49BFF48-FFB2-0CF8-8BAC-268EA5595BC9}"/>
          </ac:picMkLst>
        </pc:picChg>
        <pc:picChg chg="del mod">
          <ac:chgData name="Justina Ojom" userId="cbdaed7d-8d45-4372-a16a-f3f8900c2f45" providerId="ADAL" clId="{0504AD2B-63C0-4C60-9F39-84F274FCFAC5}" dt="2023-03-09T20:58:03.580" v="11192" actId="478"/>
          <ac:picMkLst>
            <pc:docMk/>
            <pc:sldMk cId="2271164192" sldId="333"/>
            <ac:picMk id="8" creationId="{AE825502-2EFF-F03E-544B-F4A442ED3819}"/>
          </ac:picMkLst>
        </pc:picChg>
        <pc:picChg chg="del">
          <ac:chgData name="Justina Ojom" userId="cbdaed7d-8d45-4372-a16a-f3f8900c2f45" providerId="ADAL" clId="{0504AD2B-63C0-4C60-9F39-84F274FCFAC5}" dt="2023-03-09T20:57:58.331" v="11189" actId="478"/>
          <ac:picMkLst>
            <pc:docMk/>
            <pc:sldMk cId="2271164192" sldId="333"/>
            <ac:picMk id="9" creationId="{8D4F79D0-6CC6-1B62-6743-C455175E873E}"/>
          </ac:picMkLst>
        </pc:picChg>
        <pc:picChg chg="del mod">
          <ac:chgData name="Justina Ojom" userId="cbdaed7d-8d45-4372-a16a-f3f8900c2f45" providerId="ADAL" clId="{0504AD2B-63C0-4C60-9F39-84F274FCFAC5}" dt="2023-03-09T20:58:03.580" v="11192" actId="478"/>
          <ac:picMkLst>
            <pc:docMk/>
            <pc:sldMk cId="2271164192" sldId="333"/>
            <ac:picMk id="10" creationId="{F406C1F2-8AF3-C345-9FC6-BC541AE91BB8}"/>
          </ac:picMkLst>
        </pc:picChg>
      </pc:sldChg>
      <pc:sldChg chg="addSp delSp modSp mod modClrScheme chgLayout">
        <pc:chgData name="Justina Ojom" userId="cbdaed7d-8d45-4372-a16a-f3f8900c2f45" providerId="ADAL" clId="{0504AD2B-63C0-4C60-9F39-84F274FCFAC5}" dt="2023-03-09T22:09:47.357" v="12204" actId="207"/>
        <pc:sldMkLst>
          <pc:docMk/>
          <pc:sldMk cId="1479368431" sldId="334"/>
        </pc:sldMkLst>
        <pc:spChg chg="del mod">
          <ac:chgData name="Justina Ojom" userId="cbdaed7d-8d45-4372-a16a-f3f8900c2f45" providerId="ADAL" clId="{0504AD2B-63C0-4C60-9F39-84F274FCFAC5}" dt="2023-03-09T20:58:33.315" v="11216" actId="478"/>
          <ac:spMkLst>
            <pc:docMk/>
            <pc:sldMk cId="1479368431" sldId="334"/>
            <ac:spMk id="2" creationId="{00000000-0000-0000-0000-000000000000}"/>
          </ac:spMkLst>
        </pc:spChg>
        <pc:spChg chg="del mod">
          <ac:chgData name="Justina Ojom" userId="cbdaed7d-8d45-4372-a16a-f3f8900c2f45" providerId="ADAL" clId="{0504AD2B-63C0-4C60-9F39-84F274FCFAC5}" dt="2023-03-09T20:59:10.853" v="11263" actId="478"/>
          <ac:spMkLst>
            <pc:docMk/>
            <pc:sldMk cId="1479368431" sldId="334"/>
            <ac:spMk id="4" creationId="{75E7F0CB-AD7E-843D-0EF8-EE7B7A49B9FE}"/>
          </ac:spMkLst>
        </pc:spChg>
        <pc:spChg chg="del mod">
          <ac:chgData name="Justina Ojom" userId="cbdaed7d-8d45-4372-a16a-f3f8900c2f45" providerId="ADAL" clId="{0504AD2B-63C0-4C60-9F39-84F274FCFAC5}" dt="2023-03-09T21:01:07.098" v="11344" actId="478"/>
          <ac:spMkLst>
            <pc:docMk/>
            <pc:sldMk cId="1479368431" sldId="334"/>
            <ac:spMk id="5" creationId="{A4FB2193-043C-CEAA-2881-9CEF73757F05}"/>
          </ac:spMkLst>
        </pc:spChg>
        <pc:spChg chg="del mod">
          <ac:chgData name="Justina Ojom" userId="cbdaed7d-8d45-4372-a16a-f3f8900c2f45" providerId="ADAL" clId="{0504AD2B-63C0-4C60-9F39-84F274FCFAC5}" dt="2023-03-09T21:01:07.098" v="11344" actId="478"/>
          <ac:spMkLst>
            <pc:docMk/>
            <pc:sldMk cId="1479368431" sldId="334"/>
            <ac:spMk id="6" creationId="{D9E1F193-6F50-82B7-1327-B6F9D85C2039}"/>
          </ac:spMkLst>
        </pc:spChg>
        <pc:spChg chg="add mod">
          <ac:chgData name="Justina Ojom" userId="cbdaed7d-8d45-4372-a16a-f3f8900c2f45" providerId="ADAL" clId="{0504AD2B-63C0-4C60-9F39-84F274FCFAC5}" dt="2023-03-09T21:04:56.913" v="11442" actId="1076"/>
          <ac:spMkLst>
            <pc:docMk/>
            <pc:sldMk cId="1479368431" sldId="334"/>
            <ac:spMk id="7" creationId="{801EA4C6-BA19-CBEC-F652-B78608E81C3A}"/>
          </ac:spMkLst>
        </pc:spChg>
        <pc:spChg chg="add mod topLvl">
          <ac:chgData name="Justina Ojom" userId="cbdaed7d-8d45-4372-a16a-f3f8900c2f45" providerId="ADAL" clId="{0504AD2B-63C0-4C60-9F39-84F274FCFAC5}" dt="2023-03-09T21:05:03.309" v="11444" actId="165"/>
          <ac:spMkLst>
            <pc:docMk/>
            <pc:sldMk cId="1479368431" sldId="334"/>
            <ac:spMk id="8" creationId="{7559E395-4ADA-F4DF-3269-557EC01E80F3}"/>
          </ac:spMkLst>
        </pc:spChg>
        <pc:spChg chg="add mod topLvl">
          <ac:chgData name="Justina Ojom" userId="cbdaed7d-8d45-4372-a16a-f3f8900c2f45" providerId="ADAL" clId="{0504AD2B-63C0-4C60-9F39-84F274FCFAC5}" dt="2023-03-09T21:05:03.309" v="11444" actId="165"/>
          <ac:spMkLst>
            <pc:docMk/>
            <pc:sldMk cId="1479368431" sldId="334"/>
            <ac:spMk id="10" creationId="{A5CEE3D6-4927-3C59-9D2B-FE3BFFCFF6BD}"/>
          </ac:spMkLst>
        </pc:spChg>
        <pc:spChg chg="add mod topLvl">
          <ac:chgData name="Justina Ojom" userId="cbdaed7d-8d45-4372-a16a-f3f8900c2f45" providerId="ADAL" clId="{0504AD2B-63C0-4C60-9F39-84F274FCFAC5}" dt="2023-03-09T21:05:03.309" v="11444" actId="165"/>
          <ac:spMkLst>
            <pc:docMk/>
            <pc:sldMk cId="1479368431" sldId="334"/>
            <ac:spMk id="11" creationId="{06CC857E-9785-C781-263C-945F35C2FF4F}"/>
          </ac:spMkLst>
        </pc:spChg>
        <pc:spChg chg="mod topLvl">
          <ac:chgData name="Justina Ojom" userId="cbdaed7d-8d45-4372-a16a-f3f8900c2f45" providerId="ADAL" clId="{0504AD2B-63C0-4C60-9F39-84F274FCFAC5}" dt="2023-03-09T21:05:03.309" v="11444" actId="165"/>
          <ac:spMkLst>
            <pc:docMk/>
            <pc:sldMk cId="1479368431" sldId="334"/>
            <ac:spMk id="12" creationId="{4C944BD3-7302-4ABA-B524-82F7E475F0C7}"/>
          </ac:spMkLst>
        </pc:spChg>
        <pc:spChg chg="del mod">
          <ac:chgData name="Justina Ojom" userId="cbdaed7d-8d45-4372-a16a-f3f8900c2f45" providerId="ADAL" clId="{0504AD2B-63C0-4C60-9F39-84F274FCFAC5}" dt="2023-03-09T21:01:07.098" v="11344" actId="478"/>
          <ac:spMkLst>
            <pc:docMk/>
            <pc:sldMk cId="1479368431" sldId="334"/>
            <ac:spMk id="13" creationId="{E145A0F0-C4DC-4905-9063-569330EF43A1}"/>
          </ac:spMkLst>
        </pc:spChg>
        <pc:spChg chg="del mod">
          <ac:chgData name="Justina Ojom" userId="cbdaed7d-8d45-4372-a16a-f3f8900c2f45" providerId="ADAL" clId="{0504AD2B-63C0-4C60-9F39-84F274FCFAC5}" dt="2023-03-09T21:01:07.098" v="11344" actId="478"/>
          <ac:spMkLst>
            <pc:docMk/>
            <pc:sldMk cId="1479368431" sldId="334"/>
            <ac:spMk id="14" creationId="{6228BA3A-6FA6-4ACC-9E9C-B4E3E3CEAA15}"/>
          </ac:spMkLst>
        </pc:spChg>
        <pc:spChg chg="mod topLvl">
          <ac:chgData name="Justina Ojom" userId="cbdaed7d-8d45-4372-a16a-f3f8900c2f45" providerId="ADAL" clId="{0504AD2B-63C0-4C60-9F39-84F274FCFAC5}" dt="2023-03-09T21:05:03.309" v="11444" actId="165"/>
          <ac:spMkLst>
            <pc:docMk/>
            <pc:sldMk cId="1479368431" sldId="334"/>
            <ac:spMk id="15" creationId="{668A0E01-472F-47D2-A478-BC61FEBDDA35}"/>
          </ac:spMkLst>
        </pc:spChg>
        <pc:spChg chg="del mod">
          <ac:chgData name="Justina Ojom" userId="cbdaed7d-8d45-4372-a16a-f3f8900c2f45" providerId="ADAL" clId="{0504AD2B-63C0-4C60-9F39-84F274FCFAC5}" dt="2023-03-09T21:01:17.077" v="11346" actId="478"/>
          <ac:spMkLst>
            <pc:docMk/>
            <pc:sldMk cId="1479368431" sldId="334"/>
            <ac:spMk id="16" creationId="{7864C1F3-F2E3-4BA1-B61B-401B59080FA1}"/>
          </ac:spMkLst>
        </pc:spChg>
        <pc:spChg chg="del mod">
          <ac:chgData name="Justina Ojom" userId="cbdaed7d-8d45-4372-a16a-f3f8900c2f45" providerId="ADAL" clId="{0504AD2B-63C0-4C60-9F39-84F274FCFAC5}" dt="2023-03-09T21:02:05.152" v="11375" actId="478"/>
          <ac:spMkLst>
            <pc:docMk/>
            <pc:sldMk cId="1479368431" sldId="334"/>
            <ac:spMk id="17" creationId="{0A13BBD2-19F8-4943-84F0-A1E9BDFEE173}"/>
          </ac:spMkLst>
        </pc:spChg>
        <pc:spChg chg="add mod topLvl">
          <ac:chgData name="Justina Ojom" userId="cbdaed7d-8d45-4372-a16a-f3f8900c2f45" providerId="ADAL" clId="{0504AD2B-63C0-4C60-9F39-84F274FCFAC5}" dt="2023-03-09T21:05:03.309" v="11444" actId="165"/>
          <ac:spMkLst>
            <pc:docMk/>
            <pc:sldMk cId="1479368431" sldId="334"/>
            <ac:spMk id="18" creationId="{AB99510E-DB90-3204-281D-6BF73DE5177D}"/>
          </ac:spMkLst>
        </pc:spChg>
        <pc:spChg chg="add mod topLvl">
          <ac:chgData name="Justina Ojom" userId="cbdaed7d-8d45-4372-a16a-f3f8900c2f45" providerId="ADAL" clId="{0504AD2B-63C0-4C60-9F39-84F274FCFAC5}" dt="2023-03-09T21:05:03.309" v="11444" actId="165"/>
          <ac:spMkLst>
            <pc:docMk/>
            <pc:sldMk cId="1479368431" sldId="334"/>
            <ac:spMk id="19" creationId="{9955C1DD-A4D0-B480-C1C4-5F6752DFA458}"/>
          </ac:spMkLst>
        </pc:spChg>
        <pc:spChg chg="add mod topLvl">
          <ac:chgData name="Justina Ojom" userId="cbdaed7d-8d45-4372-a16a-f3f8900c2f45" providerId="ADAL" clId="{0504AD2B-63C0-4C60-9F39-84F274FCFAC5}" dt="2023-03-09T21:05:03.309" v="11444" actId="165"/>
          <ac:spMkLst>
            <pc:docMk/>
            <pc:sldMk cId="1479368431" sldId="334"/>
            <ac:spMk id="20" creationId="{F884887A-0129-59EC-BF22-D09CD4BC8A97}"/>
          </ac:spMkLst>
        </pc:spChg>
        <pc:spChg chg="add mod topLvl">
          <ac:chgData name="Justina Ojom" userId="cbdaed7d-8d45-4372-a16a-f3f8900c2f45" providerId="ADAL" clId="{0504AD2B-63C0-4C60-9F39-84F274FCFAC5}" dt="2023-03-09T21:05:03.309" v="11444" actId="165"/>
          <ac:spMkLst>
            <pc:docMk/>
            <pc:sldMk cId="1479368431" sldId="334"/>
            <ac:spMk id="21" creationId="{CF1E858F-C192-3E27-FB06-2F36CE794683}"/>
          </ac:spMkLst>
        </pc:spChg>
        <pc:spChg chg="add mod">
          <ac:chgData name="Justina Ojom" userId="cbdaed7d-8d45-4372-a16a-f3f8900c2f45" providerId="ADAL" clId="{0504AD2B-63C0-4C60-9F39-84F274FCFAC5}" dt="2023-03-09T21:04:55.495" v="11441" actId="1076"/>
          <ac:spMkLst>
            <pc:docMk/>
            <pc:sldMk cId="1479368431" sldId="334"/>
            <ac:spMk id="22" creationId="{392C9AEC-7CF5-FDE2-3FC7-6A5AD535EF3E}"/>
          </ac:spMkLst>
        </pc:spChg>
        <pc:spChg chg="add mod">
          <ac:chgData name="Justina Ojom" userId="cbdaed7d-8d45-4372-a16a-f3f8900c2f45" providerId="ADAL" clId="{0504AD2B-63C0-4C60-9F39-84F274FCFAC5}" dt="2023-03-09T22:09:44.085" v="12203"/>
          <ac:spMkLst>
            <pc:docMk/>
            <pc:sldMk cId="1479368431" sldId="334"/>
            <ac:spMk id="24" creationId="{C1E2E617-D312-EA5D-ADC8-83F587C947F5}"/>
          </ac:spMkLst>
        </pc:spChg>
        <pc:spChg chg="add mod">
          <ac:chgData name="Justina Ojom" userId="cbdaed7d-8d45-4372-a16a-f3f8900c2f45" providerId="ADAL" clId="{0504AD2B-63C0-4C60-9F39-84F274FCFAC5}" dt="2023-03-09T22:09:44.085" v="12203"/>
          <ac:spMkLst>
            <pc:docMk/>
            <pc:sldMk cId="1479368431" sldId="334"/>
            <ac:spMk id="25" creationId="{4BAEAD18-954F-E07C-71CE-708F522FB106}"/>
          </ac:spMkLst>
        </pc:spChg>
        <pc:spChg chg="add mod">
          <ac:chgData name="Justina Ojom" userId="cbdaed7d-8d45-4372-a16a-f3f8900c2f45" providerId="ADAL" clId="{0504AD2B-63C0-4C60-9F39-84F274FCFAC5}" dt="2023-03-09T22:09:47.357" v="12204" actId="207"/>
          <ac:spMkLst>
            <pc:docMk/>
            <pc:sldMk cId="1479368431" sldId="334"/>
            <ac:spMk id="26" creationId="{5231974B-EF59-C338-3996-083CB64AE03C}"/>
          </ac:spMkLst>
        </pc:spChg>
        <pc:spChg chg="del mod">
          <ac:chgData name="Justina Ojom" userId="cbdaed7d-8d45-4372-a16a-f3f8900c2f45" providerId="ADAL" clId="{0504AD2B-63C0-4C60-9F39-84F274FCFAC5}" dt="2023-03-09T21:00:03.380" v="11331" actId="478"/>
          <ac:spMkLst>
            <pc:docMk/>
            <pc:sldMk cId="1479368431" sldId="334"/>
            <ac:spMk id="27" creationId="{4CC44E5D-D3A0-4AF0-A8AD-1296C3F3B75F}"/>
          </ac:spMkLst>
        </pc:spChg>
        <pc:spChg chg="add mod">
          <ac:chgData name="Justina Ojom" userId="cbdaed7d-8d45-4372-a16a-f3f8900c2f45" providerId="ADAL" clId="{0504AD2B-63C0-4C60-9F39-84F274FCFAC5}" dt="2023-03-09T22:09:44.085" v="12203"/>
          <ac:spMkLst>
            <pc:docMk/>
            <pc:sldMk cId="1479368431" sldId="334"/>
            <ac:spMk id="28" creationId="{7C075C5E-CB66-BCC7-9474-93286D130D35}"/>
          </ac:spMkLst>
        </pc:spChg>
        <pc:spChg chg="del mod">
          <ac:chgData name="Justina Ojom" userId="cbdaed7d-8d45-4372-a16a-f3f8900c2f45" providerId="ADAL" clId="{0504AD2B-63C0-4C60-9F39-84F274FCFAC5}" dt="2023-03-09T21:00:03.120" v="11330" actId="478"/>
          <ac:spMkLst>
            <pc:docMk/>
            <pc:sldMk cId="1479368431" sldId="334"/>
            <ac:spMk id="29" creationId="{43A11D6B-D189-4810-8BF4-179812C086B0}"/>
          </ac:spMkLst>
        </pc:spChg>
        <pc:spChg chg="del">
          <ac:chgData name="Justina Ojom" userId="cbdaed7d-8d45-4372-a16a-f3f8900c2f45" providerId="ADAL" clId="{0504AD2B-63C0-4C60-9F39-84F274FCFAC5}" dt="2023-03-09T20:13:06.121" v="10120" actId="478"/>
          <ac:spMkLst>
            <pc:docMk/>
            <pc:sldMk cId="1479368431" sldId="334"/>
            <ac:spMk id="30" creationId="{DE6CAEA0-247D-40AC-8C88-97184C5C9B08}"/>
          </ac:spMkLst>
        </pc:spChg>
        <pc:spChg chg="del">
          <ac:chgData name="Justina Ojom" userId="cbdaed7d-8d45-4372-a16a-f3f8900c2f45" providerId="ADAL" clId="{0504AD2B-63C0-4C60-9F39-84F274FCFAC5}" dt="2023-03-09T20:13:06.121" v="10120" actId="478"/>
          <ac:spMkLst>
            <pc:docMk/>
            <pc:sldMk cId="1479368431" sldId="334"/>
            <ac:spMk id="31" creationId="{C11E33DF-E52D-43A7-A6C4-3088284BEA0B}"/>
          </ac:spMkLst>
        </pc:spChg>
        <pc:spChg chg="del">
          <ac:chgData name="Justina Ojom" userId="cbdaed7d-8d45-4372-a16a-f3f8900c2f45" providerId="ADAL" clId="{0504AD2B-63C0-4C60-9F39-84F274FCFAC5}" dt="2023-03-09T20:13:06.121" v="10120" actId="478"/>
          <ac:spMkLst>
            <pc:docMk/>
            <pc:sldMk cId="1479368431" sldId="334"/>
            <ac:spMk id="32" creationId="{6DEDAE2C-A57F-481F-90EF-27EA1FC13722}"/>
          </ac:spMkLst>
        </pc:spChg>
        <pc:spChg chg="del">
          <ac:chgData name="Justina Ojom" userId="cbdaed7d-8d45-4372-a16a-f3f8900c2f45" providerId="ADAL" clId="{0504AD2B-63C0-4C60-9F39-84F274FCFAC5}" dt="2023-03-09T20:13:06.121" v="10120" actId="478"/>
          <ac:spMkLst>
            <pc:docMk/>
            <pc:sldMk cId="1479368431" sldId="334"/>
            <ac:spMk id="33" creationId="{72710178-67EC-474E-978A-5FC534CF0168}"/>
          </ac:spMkLst>
        </pc:spChg>
        <pc:spChg chg="del">
          <ac:chgData name="Justina Ojom" userId="cbdaed7d-8d45-4372-a16a-f3f8900c2f45" providerId="ADAL" clId="{0504AD2B-63C0-4C60-9F39-84F274FCFAC5}" dt="2023-03-09T20:13:06.121" v="10120" actId="478"/>
          <ac:spMkLst>
            <pc:docMk/>
            <pc:sldMk cId="1479368431" sldId="334"/>
            <ac:spMk id="34" creationId="{82AF5462-6517-4538-807C-6BA54784D7E7}"/>
          </ac:spMkLst>
        </pc:spChg>
        <pc:spChg chg="del">
          <ac:chgData name="Justina Ojom" userId="cbdaed7d-8d45-4372-a16a-f3f8900c2f45" providerId="ADAL" clId="{0504AD2B-63C0-4C60-9F39-84F274FCFAC5}" dt="2023-03-09T20:13:06.121" v="10120" actId="478"/>
          <ac:spMkLst>
            <pc:docMk/>
            <pc:sldMk cId="1479368431" sldId="334"/>
            <ac:spMk id="35" creationId="{952CE6E6-31DB-4E53-A677-02D2145F8D12}"/>
          </ac:spMkLst>
        </pc:spChg>
        <pc:spChg chg="del">
          <ac:chgData name="Justina Ojom" userId="cbdaed7d-8d45-4372-a16a-f3f8900c2f45" providerId="ADAL" clId="{0504AD2B-63C0-4C60-9F39-84F274FCFAC5}" dt="2023-03-09T20:13:06.121" v="10120" actId="478"/>
          <ac:spMkLst>
            <pc:docMk/>
            <pc:sldMk cId="1479368431" sldId="334"/>
            <ac:spMk id="36" creationId="{BAD8AAE1-4EBB-441D-9C87-44AEDD213047}"/>
          </ac:spMkLst>
        </pc:spChg>
        <pc:spChg chg="add mod">
          <ac:chgData name="Justina Ojom" userId="cbdaed7d-8d45-4372-a16a-f3f8900c2f45" providerId="ADAL" clId="{0504AD2B-63C0-4C60-9F39-84F274FCFAC5}" dt="2023-03-09T22:09:44.085" v="12203"/>
          <ac:spMkLst>
            <pc:docMk/>
            <pc:sldMk cId="1479368431" sldId="334"/>
            <ac:spMk id="37" creationId="{36B83071-5402-3A6D-FAA5-E5EDB3F45484}"/>
          </ac:spMkLst>
        </pc:spChg>
        <pc:spChg chg="mod">
          <ac:chgData name="Justina Ojom" userId="cbdaed7d-8d45-4372-a16a-f3f8900c2f45" providerId="ADAL" clId="{0504AD2B-63C0-4C60-9F39-84F274FCFAC5}" dt="2023-03-09T20:14:47.270" v="10152" actId="207"/>
          <ac:spMkLst>
            <pc:docMk/>
            <pc:sldMk cId="1479368431" sldId="334"/>
            <ac:spMk id="40" creationId="{0D553A21-69E5-4311-A306-78A5812028EE}"/>
          </ac:spMkLst>
        </pc:spChg>
        <pc:spChg chg="mod">
          <ac:chgData name="Justina Ojom" userId="cbdaed7d-8d45-4372-a16a-f3f8900c2f45" providerId="ADAL" clId="{0504AD2B-63C0-4C60-9F39-84F274FCFAC5}" dt="2023-03-09T20:14:47.270" v="10152" actId="207"/>
          <ac:spMkLst>
            <pc:docMk/>
            <pc:sldMk cId="1479368431" sldId="334"/>
            <ac:spMk id="41" creationId="{587ACA7A-9520-42CA-B359-7EA8A17C5D3B}"/>
          </ac:spMkLst>
        </pc:spChg>
        <pc:spChg chg="mod">
          <ac:chgData name="Justina Ojom" userId="cbdaed7d-8d45-4372-a16a-f3f8900c2f45" providerId="ADAL" clId="{0504AD2B-63C0-4C60-9F39-84F274FCFAC5}" dt="2023-03-09T20:14:47.270" v="10152" actId="207"/>
          <ac:spMkLst>
            <pc:docMk/>
            <pc:sldMk cId="1479368431" sldId="334"/>
            <ac:spMk id="43" creationId="{308CDE57-36DB-48B3-8383-1E966BC6065D}"/>
          </ac:spMkLst>
        </pc:spChg>
        <pc:spChg chg="mod">
          <ac:chgData name="Justina Ojom" userId="cbdaed7d-8d45-4372-a16a-f3f8900c2f45" providerId="ADAL" clId="{0504AD2B-63C0-4C60-9F39-84F274FCFAC5}" dt="2023-03-09T20:14:47.270" v="10152" actId="207"/>
          <ac:spMkLst>
            <pc:docMk/>
            <pc:sldMk cId="1479368431" sldId="334"/>
            <ac:spMk id="44" creationId="{4E3B8F7C-EAAA-4B47-BE62-67322F7917CB}"/>
          </ac:spMkLst>
        </pc:spChg>
        <pc:spChg chg="mod">
          <ac:chgData name="Justina Ojom" userId="cbdaed7d-8d45-4372-a16a-f3f8900c2f45" providerId="ADAL" clId="{0504AD2B-63C0-4C60-9F39-84F274FCFAC5}" dt="2023-03-09T20:14:47.270" v="10152" actId="207"/>
          <ac:spMkLst>
            <pc:docMk/>
            <pc:sldMk cId="1479368431" sldId="334"/>
            <ac:spMk id="46" creationId="{4CFF30F4-019F-4E8C-83A2-39F5B9DF6318}"/>
          </ac:spMkLst>
        </pc:spChg>
        <pc:spChg chg="mod">
          <ac:chgData name="Justina Ojom" userId="cbdaed7d-8d45-4372-a16a-f3f8900c2f45" providerId="ADAL" clId="{0504AD2B-63C0-4C60-9F39-84F274FCFAC5}" dt="2023-03-09T20:14:47.270" v="10152" actId="207"/>
          <ac:spMkLst>
            <pc:docMk/>
            <pc:sldMk cId="1479368431" sldId="334"/>
            <ac:spMk id="47" creationId="{0784FA96-697F-4554-B2B0-D9518C571928}"/>
          </ac:spMkLst>
        </pc:spChg>
        <pc:spChg chg="mod">
          <ac:chgData name="Justina Ojom" userId="cbdaed7d-8d45-4372-a16a-f3f8900c2f45" providerId="ADAL" clId="{0504AD2B-63C0-4C60-9F39-84F274FCFAC5}" dt="2023-03-09T20:14:47.270" v="10152" actId="207"/>
          <ac:spMkLst>
            <pc:docMk/>
            <pc:sldMk cId="1479368431" sldId="334"/>
            <ac:spMk id="52" creationId="{4068D30C-6B94-475E-BFF9-E9E3AD3DF5D2}"/>
          </ac:spMkLst>
        </pc:spChg>
        <pc:spChg chg="mod">
          <ac:chgData name="Justina Ojom" userId="cbdaed7d-8d45-4372-a16a-f3f8900c2f45" providerId="ADAL" clId="{0504AD2B-63C0-4C60-9F39-84F274FCFAC5}" dt="2023-03-09T20:14:47.270" v="10152" actId="207"/>
          <ac:spMkLst>
            <pc:docMk/>
            <pc:sldMk cId="1479368431" sldId="334"/>
            <ac:spMk id="53" creationId="{BA0CAB93-89A9-44E1-8551-E7362288A27F}"/>
          </ac:spMkLst>
        </pc:spChg>
        <pc:spChg chg="mod">
          <ac:chgData name="Justina Ojom" userId="cbdaed7d-8d45-4372-a16a-f3f8900c2f45" providerId="ADAL" clId="{0504AD2B-63C0-4C60-9F39-84F274FCFAC5}" dt="2023-03-09T20:14:47.270" v="10152" actId="207"/>
          <ac:spMkLst>
            <pc:docMk/>
            <pc:sldMk cId="1479368431" sldId="334"/>
            <ac:spMk id="54" creationId="{FCE12482-1DDB-46A3-9143-87E4DC18BD65}"/>
          </ac:spMkLst>
        </pc:spChg>
        <pc:spChg chg="mod">
          <ac:chgData name="Justina Ojom" userId="cbdaed7d-8d45-4372-a16a-f3f8900c2f45" providerId="ADAL" clId="{0504AD2B-63C0-4C60-9F39-84F274FCFAC5}" dt="2023-03-09T20:14:47.270" v="10152" actId="207"/>
          <ac:spMkLst>
            <pc:docMk/>
            <pc:sldMk cId="1479368431" sldId="334"/>
            <ac:spMk id="55" creationId="{43BA95C4-4D7A-43ED-A9E3-EE2CA80DB7C7}"/>
          </ac:spMkLst>
        </pc:spChg>
        <pc:grpChg chg="del mod">
          <ac:chgData name="Justina Ojom" userId="cbdaed7d-8d45-4372-a16a-f3f8900c2f45" providerId="ADAL" clId="{0504AD2B-63C0-4C60-9F39-84F274FCFAC5}" dt="2023-03-09T21:00:03.120" v="11330" actId="478"/>
          <ac:grpSpMkLst>
            <pc:docMk/>
            <pc:sldMk cId="1479368431" sldId="334"/>
            <ac:grpSpMk id="3" creationId="{C27E6330-AF32-4697-8B53-F07281B580F6}"/>
          </ac:grpSpMkLst>
        </pc:grpChg>
        <pc:grpChg chg="add del mod">
          <ac:chgData name="Justina Ojom" userId="cbdaed7d-8d45-4372-a16a-f3f8900c2f45" providerId="ADAL" clId="{0504AD2B-63C0-4C60-9F39-84F274FCFAC5}" dt="2023-03-09T21:00:54.667" v="11339" actId="165"/>
          <ac:grpSpMkLst>
            <pc:docMk/>
            <pc:sldMk cId="1479368431" sldId="334"/>
            <ac:grpSpMk id="9" creationId="{8CF57C7F-F0DB-E6CD-F0DC-F2106617173E}"/>
          </ac:grpSpMkLst>
        </pc:grpChg>
        <pc:grpChg chg="add del mod">
          <ac:chgData name="Justina Ojom" userId="cbdaed7d-8d45-4372-a16a-f3f8900c2f45" providerId="ADAL" clId="{0504AD2B-63C0-4C60-9F39-84F274FCFAC5}" dt="2023-03-09T21:05:03.309" v="11444" actId="165"/>
          <ac:grpSpMkLst>
            <pc:docMk/>
            <pc:sldMk cId="1479368431" sldId="334"/>
            <ac:grpSpMk id="23" creationId="{A2E3022D-BA19-72D1-6D68-DDAE9FB5CE56}"/>
          </ac:grpSpMkLst>
        </pc:grpChg>
        <pc:grpChg chg="mod">
          <ac:chgData name="Justina Ojom" userId="cbdaed7d-8d45-4372-a16a-f3f8900c2f45" providerId="ADAL" clId="{0504AD2B-63C0-4C60-9F39-84F274FCFAC5}" dt="2023-03-09T20:14:47.270" v="10152" actId="207"/>
          <ac:grpSpMkLst>
            <pc:docMk/>
            <pc:sldMk cId="1479368431" sldId="334"/>
            <ac:grpSpMk id="39" creationId="{9BC172CA-8B45-414A-AC0E-29F0A755CED8}"/>
          </ac:grpSpMkLst>
        </pc:grpChg>
        <pc:grpChg chg="mod">
          <ac:chgData name="Justina Ojom" userId="cbdaed7d-8d45-4372-a16a-f3f8900c2f45" providerId="ADAL" clId="{0504AD2B-63C0-4C60-9F39-84F274FCFAC5}" dt="2023-03-09T20:14:47.270" v="10152" actId="207"/>
          <ac:grpSpMkLst>
            <pc:docMk/>
            <pc:sldMk cId="1479368431" sldId="334"/>
            <ac:grpSpMk id="42" creationId="{D057A335-4162-4D36-82A2-6A93FCFDE870}"/>
          </ac:grpSpMkLst>
        </pc:grpChg>
        <pc:grpChg chg="mod">
          <ac:chgData name="Justina Ojom" userId="cbdaed7d-8d45-4372-a16a-f3f8900c2f45" providerId="ADAL" clId="{0504AD2B-63C0-4C60-9F39-84F274FCFAC5}" dt="2023-03-09T20:14:47.270" v="10152" actId="207"/>
          <ac:grpSpMkLst>
            <pc:docMk/>
            <pc:sldMk cId="1479368431" sldId="334"/>
            <ac:grpSpMk id="45" creationId="{365EE750-BEF0-4A94-925F-CA42729E6770}"/>
          </ac:grpSpMkLst>
        </pc:grpChg>
        <pc:grpChg chg="mod">
          <ac:chgData name="Justina Ojom" userId="cbdaed7d-8d45-4372-a16a-f3f8900c2f45" providerId="ADAL" clId="{0504AD2B-63C0-4C60-9F39-84F274FCFAC5}" dt="2023-03-09T20:14:47.270" v="10152" actId="207"/>
          <ac:grpSpMkLst>
            <pc:docMk/>
            <pc:sldMk cId="1479368431" sldId="334"/>
            <ac:grpSpMk id="51" creationId="{97292622-FD9D-4802-AA47-2565E583787A}"/>
          </ac:grpSpMkLst>
        </pc:grpChg>
      </pc:sldChg>
      <pc:sldChg chg="addSp delSp modSp del mod modClrScheme chgLayout">
        <pc:chgData name="Justina Ojom" userId="cbdaed7d-8d45-4372-a16a-f3f8900c2f45" providerId="ADAL" clId="{0504AD2B-63C0-4C60-9F39-84F274FCFAC5}" dt="2023-03-09T21:04:15.743" v="11433" actId="47"/>
        <pc:sldMkLst>
          <pc:docMk/>
          <pc:sldMk cId="4173793355" sldId="335"/>
        </pc:sldMkLst>
        <pc:spChg chg="del mod">
          <ac:chgData name="Justina Ojom" userId="cbdaed7d-8d45-4372-a16a-f3f8900c2f45" providerId="ADAL" clId="{0504AD2B-63C0-4C60-9F39-84F274FCFAC5}" dt="2023-03-09T21:03:20.947" v="11399" actId="478"/>
          <ac:spMkLst>
            <pc:docMk/>
            <pc:sldMk cId="4173793355" sldId="335"/>
            <ac:spMk id="2" creationId="{00000000-0000-0000-0000-000000000000}"/>
          </ac:spMkLst>
        </pc:spChg>
        <pc:spChg chg="add mod">
          <ac:chgData name="Justina Ojom" userId="cbdaed7d-8d45-4372-a16a-f3f8900c2f45" providerId="ADAL" clId="{0504AD2B-63C0-4C60-9F39-84F274FCFAC5}" dt="2023-03-09T21:03:21.205" v="11400"/>
          <ac:spMkLst>
            <pc:docMk/>
            <pc:sldMk cId="4173793355" sldId="335"/>
            <ac:spMk id="3" creationId="{55FB02CC-E3E8-94AF-F882-A551EDB837D4}"/>
          </ac:spMkLst>
        </pc:spChg>
        <pc:spChg chg="del mod">
          <ac:chgData name="Justina Ojom" userId="cbdaed7d-8d45-4372-a16a-f3f8900c2f45" providerId="ADAL" clId="{0504AD2B-63C0-4C60-9F39-84F274FCFAC5}" dt="2023-03-09T21:03:20.947" v="11399" actId="478"/>
          <ac:spMkLst>
            <pc:docMk/>
            <pc:sldMk cId="4173793355" sldId="335"/>
            <ac:spMk id="4" creationId="{8DCF74C4-0959-5D8D-F726-25492894A293}"/>
          </ac:spMkLst>
        </pc:spChg>
        <pc:spChg chg="del mod">
          <ac:chgData name="Justina Ojom" userId="cbdaed7d-8d45-4372-a16a-f3f8900c2f45" providerId="ADAL" clId="{0504AD2B-63C0-4C60-9F39-84F274FCFAC5}" dt="2023-03-09T21:03:20.947" v="11399" actId="478"/>
          <ac:spMkLst>
            <pc:docMk/>
            <pc:sldMk cId="4173793355" sldId="335"/>
            <ac:spMk id="5" creationId="{63EB9C01-02BA-268D-1D82-859DAF248897}"/>
          </ac:spMkLst>
        </pc:spChg>
        <pc:spChg chg="add mod">
          <ac:chgData name="Justina Ojom" userId="cbdaed7d-8d45-4372-a16a-f3f8900c2f45" providerId="ADAL" clId="{0504AD2B-63C0-4C60-9F39-84F274FCFAC5}" dt="2023-03-09T21:03:21.205" v="11400"/>
          <ac:spMkLst>
            <pc:docMk/>
            <pc:sldMk cId="4173793355" sldId="335"/>
            <ac:spMk id="6" creationId="{759B93F5-8BF1-08E1-75E8-8A0710FDF524}"/>
          </ac:spMkLst>
        </pc:spChg>
        <pc:spChg chg="add mod">
          <ac:chgData name="Justina Ojom" userId="cbdaed7d-8d45-4372-a16a-f3f8900c2f45" providerId="ADAL" clId="{0504AD2B-63C0-4C60-9F39-84F274FCFAC5}" dt="2023-03-09T21:03:21.205" v="11400"/>
          <ac:spMkLst>
            <pc:docMk/>
            <pc:sldMk cId="4173793355" sldId="335"/>
            <ac:spMk id="7" creationId="{99547E0D-0BEA-5558-D31F-40EE557A4472}"/>
          </ac:spMkLst>
        </pc:spChg>
        <pc:spChg chg="add mod">
          <ac:chgData name="Justina Ojom" userId="cbdaed7d-8d45-4372-a16a-f3f8900c2f45" providerId="ADAL" clId="{0504AD2B-63C0-4C60-9F39-84F274FCFAC5}" dt="2023-03-09T21:03:21.205" v="11400"/>
          <ac:spMkLst>
            <pc:docMk/>
            <pc:sldMk cId="4173793355" sldId="335"/>
            <ac:spMk id="8" creationId="{8463FA75-FBE3-65F9-1E26-782A2E914902}"/>
          </ac:spMkLst>
        </pc:spChg>
        <pc:spChg chg="add mod">
          <ac:chgData name="Justina Ojom" userId="cbdaed7d-8d45-4372-a16a-f3f8900c2f45" providerId="ADAL" clId="{0504AD2B-63C0-4C60-9F39-84F274FCFAC5}" dt="2023-03-09T21:03:21.205" v="11400"/>
          <ac:spMkLst>
            <pc:docMk/>
            <pc:sldMk cId="4173793355" sldId="335"/>
            <ac:spMk id="9" creationId="{4F5E08A8-1BA0-A75E-A9AD-2BE0C1217585}"/>
          </ac:spMkLst>
        </pc:spChg>
        <pc:spChg chg="add mod">
          <ac:chgData name="Justina Ojom" userId="cbdaed7d-8d45-4372-a16a-f3f8900c2f45" providerId="ADAL" clId="{0504AD2B-63C0-4C60-9F39-84F274FCFAC5}" dt="2023-03-09T21:03:21.205" v="11400"/>
          <ac:spMkLst>
            <pc:docMk/>
            <pc:sldMk cId="4173793355" sldId="335"/>
            <ac:spMk id="10" creationId="{8A23D7AE-30F1-2863-4B12-81875D39DF36}"/>
          </ac:spMkLst>
        </pc:spChg>
        <pc:spChg chg="del mod">
          <ac:chgData name="Justina Ojom" userId="cbdaed7d-8d45-4372-a16a-f3f8900c2f45" providerId="ADAL" clId="{0504AD2B-63C0-4C60-9F39-84F274FCFAC5}" dt="2023-03-09T21:03:20.947" v="11399" actId="478"/>
          <ac:spMkLst>
            <pc:docMk/>
            <pc:sldMk cId="4173793355" sldId="335"/>
            <ac:spMk id="12" creationId="{4C944BD3-7302-4ABA-B524-82F7E475F0C7}"/>
          </ac:spMkLst>
        </pc:spChg>
        <pc:spChg chg="del mod">
          <ac:chgData name="Justina Ojom" userId="cbdaed7d-8d45-4372-a16a-f3f8900c2f45" providerId="ADAL" clId="{0504AD2B-63C0-4C60-9F39-84F274FCFAC5}" dt="2023-03-09T21:03:20.947" v="11399" actId="478"/>
          <ac:spMkLst>
            <pc:docMk/>
            <pc:sldMk cId="4173793355" sldId="335"/>
            <ac:spMk id="13" creationId="{E145A0F0-C4DC-4905-9063-569330EF43A1}"/>
          </ac:spMkLst>
        </pc:spChg>
        <pc:spChg chg="del mod">
          <ac:chgData name="Justina Ojom" userId="cbdaed7d-8d45-4372-a16a-f3f8900c2f45" providerId="ADAL" clId="{0504AD2B-63C0-4C60-9F39-84F274FCFAC5}" dt="2023-03-09T21:03:20.947" v="11399" actId="478"/>
          <ac:spMkLst>
            <pc:docMk/>
            <pc:sldMk cId="4173793355" sldId="335"/>
            <ac:spMk id="15" creationId="{668A0E01-472F-47D2-A478-BC61FEBDDA35}"/>
          </ac:spMkLst>
        </pc:spChg>
        <pc:spChg chg="del mod">
          <ac:chgData name="Justina Ojom" userId="cbdaed7d-8d45-4372-a16a-f3f8900c2f45" providerId="ADAL" clId="{0504AD2B-63C0-4C60-9F39-84F274FCFAC5}" dt="2023-03-09T21:03:20.947" v="11399" actId="478"/>
          <ac:spMkLst>
            <pc:docMk/>
            <pc:sldMk cId="4173793355" sldId="335"/>
            <ac:spMk id="16" creationId="{7864C1F3-F2E3-4BA1-B61B-401B59080FA1}"/>
          </ac:spMkLst>
        </pc:spChg>
        <pc:spChg chg="del mod">
          <ac:chgData name="Justina Ojom" userId="cbdaed7d-8d45-4372-a16a-f3f8900c2f45" providerId="ADAL" clId="{0504AD2B-63C0-4C60-9F39-84F274FCFAC5}" dt="2023-03-09T21:03:20.947" v="11399" actId="478"/>
          <ac:spMkLst>
            <pc:docMk/>
            <pc:sldMk cId="4173793355" sldId="335"/>
            <ac:spMk id="27" creationId="{4CC44E5D-D3A0-4AF0-A8AD-1296C3F3B75F}"/>
          </ac:spMkLst>
        </pc:spChg>
        <pc:spChg chg="del mod">
          <ac:chgData name="Justina Ojom" userId="cbdaed7d-8d45-4372-a16a-f3f8900c2f45" providerId="ADAL" clId="{0504AD2B-63C0-4C60-9F39-84F274FCFAC5}" dt="2023-03-09T21:03:20.947" v="11399" actId="478"/>
          <ac:spMkLst>
            <pc:docMk/>
            <pc:sldMk cId="4173793355" sldId="335"/>
            <ac:spMk id="28" creationId="{9723DD98-55C6-49C3-9CD2-6289AC40E0EE}"/>
          </ac:spMkLst>
        </pc:spChg>
        <pc:spChg chg="del mod">
          <ac:chgData name="Justina Ojom" userId="cbdaed7d-8d45-4372-a16a-f3f8900c2f45" providerId="ADAL" clId="{0504AD2B-63C0-4C60-9F39-84F274FCFAC5}" dt="2023-03-09T21:03:20.947" v="11399" actId="478"/>
          <ac:spMkLst>
            <pc:docMk/>
            <pc:sldMk cId="4173793355" sldId="335"/>
            <ac:spMk id="29" creationId="{43A11D6B-D189-4810-8BF4-179812C086B0}"/>
          </ac:spMkLst>
        </pc:spChg>
        <pc:spChg chg="del">
          <ac:chgData name="Justina Ojom" userId="cbdaed7d-8d45-4372-a16a-f3f8900c2f45" providerId="ADAL" clId="{0504AD2B-63C0-4C60-9F39-84F274FCFAC5}" dt="2023-03-09T20:13:08.713" v="10122" actId="478"/>
          <ac:spMkLst>
            <pc:docMk/>
            <pc:sldMk cId="4173793355" sldId="335"/>
            <ac:spMk id="30" creationId="{DE6CAEA0-247D-40AC-8C88-97184C5C9B08}"/>
          </ac:spMkLst>
        </pc:spChg>
        <pc:spChg chg="del">
          <ac:chgData name="Justina Ojom" userId="cbdaed7d-8d45-4372-a16a-f3f8900c2f45" providerId="ADAL" clId="{0504AD2B-63C0-4C60-9F39-84F274FCFAC5}" dt="2023-03-09T20:13:08.713" v="10122" actId="478"/>
          <ac:spMkLst>
            <pc:docMk/>
            <pc:sldMk cId="4173793355" sldId="335"/>
            <ac:spMk id="31" creationId="{C11E33DF-E52D-43A7-A6C4-3088284BEA0B}"/>
          </ac:spMkLst>
        </pc:spChg>
        <pc:spChg chg="del">
          <ac:chgData name="Justina Ojom" userId="cbdaed7d-8d45-4372-a16a-f3f8900c2f45" providerId="ADAL" clId="{0504AD2B-63C0-4C60-9F39-84F274FCFAC5}" dt="2023-03-09T20:13:08.713" v="10122" actId="478"/>
          <ac:spMkLst>
            <pc:docMk/>
            <pc:sldMk cId="4173793355" sldId="335"/>
            <ac:spMk id="32" creationId="{6DEDAE2C-A57F-481F-90EF-27EA1FC13722}"/>
          </ac:spMkLst>
        </pc:spChg>
        <pc:spChg chg="del">
          <ac:chgData name="Justina Ojom" userId="cbdaed7d-8d45-4372-a16a-f3f8900c2f45" providerId="ADAL" clId="{0504AD2B-63C0-4C60-9F39-84F274FCFAC5}" dt="2023-03-09T20:13:08.713" v="10122" actId="478"/>
          <ac:spMkLst>
            <pc:docMk/>
            <pc:sldMk cId="4173793355" sldId="335"/>
            <ac:spMk id="33" creationId="{72710178-67EC-474E-978A-5FC534CF0168}"/>
          </ac:spMkLst>
        </pc:spChg>
        <pc:spChg chg="del">
          <ac:chgData name="Justina Ojom" userId="cbdaed7d-8d45-4372-a16a-f3f8900c2f45" providerId="ADAL" clId="{0504AD2B-63C0-4C60-9F39-84F274FCFAC5}" dt="2023-03-09T20:13:08.713" v="10122" actId="478"/>
          <ac:spMkLst>
            <pc:docMk/>
            <pc:sldMk cId="4173793355" sldId="335"/>
            <ac:spMk id="34" creationId="{82AF5462-6517-4538-807C-6BA54784D7E7}"/>
          </ac:spMkLst>
        </pc:spChg>
        <pc:spChg chg="del">
          <ac:chgData name="Justina Ojom" userId="cbdaed7d-8d45-4372-a16a-f3f8900c2f45" providerId="ADAL" clId="{0504AD2B-63C0-4C60-9F39-84F274FCFAC5}" dt="2023-03-09T20:13:08.713" v="10122" actId="478"/>
          <ac:spMkLst>
            <pc:docMk/>
            <pc:sldMk cId="4173793355" sldId="335"/>
            <ac:spMk id="35" creationId="{952CE6E6-31DB-4E53-A677-02D2145F8D12}"/>
          </ac:spMkLst>
        </pc:spChg>
        <pc:spChg chg="del">
          <ac:chgData name="Justina Ojom" userId="cbdaed7d-8d45-4372-a16a-f3f8900c2f45" providerId="ADAL" clId="{0504AD2B-63C0-4C60-9F39-84F274FCFAC5}" dt="2023-03-09T20:13:08.713" v="10122" actId="478"/>
          <ac:spMkLst>
            <pc:docMk/>
            <pc:sldMk cId="4173793355" sldId="335"/>
            <ac:spMk id="36" creationId="{BAD8AAE1-4EBB-441D-9C87-44AEDD213047}"/>
          </ac:spMkLst>
        </pc:spChg>
      </pc:sldChg>
      <pc:sldChg chg="addSp delSp modSp mod modClrScheme chgLayout">
        <pc:chgData name="Justina Ojom" userId="cbdaed7d-8d45-4372-a16a-f3f8900c2f45" providerId="ADAL" clId="{0504AD2B-63C0-4C60-9F39-84F274FCFAC5}" dt="2023-03-10T01:41:11.289" v="15234" actId="20577"/>
        <pc:sldMkLst>
          <pc:docMk/>
          <pc:sldMk cId="3752581847" sldId="336"/>
        </pc:sldMkLst>
        <pc:spChg chg="del mod">
          <ac:chgData name="Justina Ojom" userId="cbdaed7d-8d45-4372-a16a-f3f8900c2f45" providerId="ADAL" clId="{0504AD2B-63C0-4C60-9F39-84F274FCFAC5}" dt="2023-03-09T21:07:17.571" v="11458" actId="478"/>
          <ac:spMkLst>
            <pc:docMk/>
            <pc:sldMk cId="3752581847" sldId="336"/>
            <ac:spMk id="2" creationId="{00000000-0000-0000-0000-000000000000}"/>
          </ac:spMkLst>
        </pc:spChg>
        <pc:spChg chg="del">
          <ac:chgData name="Justina Ojom" userId="cbdaed7d-8d45-4372-a16a-f3f8900c2f45" providerId="ADAL" clId="{0504AD2B-63C0-4C60-9F39-84F274FCFAC5}" dt="2023-03-09T20:13:10.184" v="10123" actId="478"/>
          <ac:spMkLst>
            <pc:docMk/>
            <pc:sldMk cId="3752581847" sldId="336"/>
            <ac:spMk id="3" creationId="{9E10F5E5-E9CE-27E9-879C-F3F10654CE1C}"/>
          </ac:spMkLst>
        </pc:spChg>
        <pc:spChg chg="del">
          <ac:chgData name="Justina Ojom" userId="cbdaed7d-8d45-4372-a16a-f3f8900c2f45" providerId="ADAL" clId="{0504AD2B-63C0-4C60-9F39-84F274FCFAC5}" dt="2023-03-09T20:13:10.184" v="10123" actId="478"/>
          <ac:spMkLst>
            <pc:docMk/>
            <pc:sldMk cId="3752581847" sldId="336"/>
            <ac:spMk id="4" creationId="{89F3D142-2D94-A7CA-B6CA-ED62C10DC947}"/>
          </ac:spMkLst>
        </pc:spChg>
        <pc:spChg chg="del">
          <ac:chgData name="Justina Ojom" userId="cbdaed7d-8d45-4372-a16a-f3f8900c2f45" providerId="ADAL" clId="{0504AD2B-63C0-4C60-9F39-84F274FCFAC5}" dt="2023-03-09T20:13:10.184" v="10123" actId="478"/>
          <ac:spMkLst>
            <pc:docMk/>
            <pc:sldMk cId="3752581847" sldId="336"/>
            <ac:spMk id="5" creationId="{803557EA-E912-AF90-8BB8-3C6A8C50EF44}"/>
          </ac:spMkLst>
        </pc:spChg>
        <pc:spChg chg="add mod">
          <ac:chgData name="Justina Ojom" userId="cbdaed7d-8d45-4372-a16a-f3f8900c2f45" providerId="ADAL" clId="{0504AD2B-63C0-4C60-9F39-84F274FCFAC5}" dt="2023-03-09T21:13:35.367" v="11582" actId="20577"/>
          <ac:spMkLst>
            <pc:docMk/>
            <pc:sldMk cId="3752581847" sldId="336"/>
            <ac:spMk id="6" creationId="{E568CE2C-7757-A651-83CC-4200C6047382}"/>
          </ac:spMkLst>
        </pc:spChg>
        <pc:spChg chg="add mod">
          <ac:chgData name="Justina Ojom" userId="cbdaed7d-8d45-4372-a16a-f3f8900c2f45" providerId="ADAL" clId="{0504AD2B-63C0-4C60-9F39-84F274FCFAC5}" dt="2023-03-09T21:13:25.957" v="11573" actId="113"/>
          <ac:spMkLst>
            <pc:docMk/>
            <pc:sldMk cId="3752581847" sldId="336"/>
            <ac:spMk id="9" creationId="{8E5BD33F-9953-00EF-006A-FE584AB5F7FC}"/>
          </ac:spMkLst>
        </pc:spChg>
        <pc:spChg chg="add mod">
          <ac:chgData name="Justina Ojom" userId="cbdaed7d-8d45-4372-a16a-f3f8900c2f45" providerId="ADAL" clId="{0504AD2B-63C0-4C60-9F39-84F274FCFAC5}" dt="2023-03-09T22:09:51.667" v="12206"/>
          <ac:spMkLst>
            <pc:docMk/>
            <pc:sldMk cId="3752581847" sldId="336"/>
            <ac:spMk id="10" creationId="{DF0DDFEE-FE51-E257-6F8E-DF780161E406}"/>
          </ac:spMkLst>
        </pc:spChg>
        <pc:spChg chg="add mod">
          <ac:chgData name="Justina Ojom" userId="cbdaed7d-8d45-4372-a16a-f3f8900c2f45" providerId="ADAL" clId="{0504AD2B-63C0-4C60-9F39-84F274FCFAC5}" dt="2023-03-09T22:09:51.667" v="12206"/>
          <ac:spMkLst>
            <pc:docMk/>
            <pc:sldMk cId="3752581847" sldId="336"/>
            <ac:spMk id="11" creationId="{FEABA266-CE86-4687-39F6-676FE3740052}"/>
          </ac:spMkLst>
        </pc:spChg>
        <pc:spChg chg="add mod">
          <ac:chgData name="Justina Ojom" userId="cbdaed7d-8d45-4372-a16a-f3f8900c2f45" providerId="ADAL" clId="{0504AD2B-63C0-4C60-9F39-84F274FCFAC5}" dt="2023-03-09T22:09:51.667" v="12206"/>
          <ac:spMkLst>
            <pc:docMk/>
            <pc:sldMk cId="3752581847" sldId="336"/>
            <ac:spMk id="12" creationId="{0A3057A7-213A-AE97-6D60-F1B9C34DA41F}"/>
          </ac:spMkLst>
        </pc:spChg>
        <pc:spChg chg="add mod">
          <ac:chgData name="Justina Ojom" userId="cbdaed7d-8d45-4372-a16a-f3f8900c2f45" providerId="ADAL" clId="{0504AD2B-63C0-4C60-9F39-84F274FCFAC5}" dt="2023-03-09T22:09:51.667" v="12206"/>
          <ac:spMkLst>
            <pc:docMk/>
            <pc:sldMk cId="3752581847" sldId="336"/>
            <ac:spMk id="13" creationId="{E5FE8AA3-7643-840D-9F18-FA31C9DEF114}"/>
          </ac:spMkLst>
        </pc:spChg>
        <pc:spChg chg="add mod">
          <ac:chgData name="Justina Ojom" userId="cbdaed7d-8d45-4372-a16a-f3f8900c2f45" providerId="ADAL" clId="{0504AD2B-63C0-4C60-9F39-84F274FCFAC5}" dt="2023-03-09T22:09:51.667" v="12206"/>
          <ac:spMkLst>
            <pc:docMk/>
            <pc:sldMk cId="3752581847" sldId="336"/>
            <ac:spMk id="14" creationId="{27A4DCBF-0BE8-2B3E-2B69-F67519349FAA}"/>
          </ac:spMkLst>
        </pc:spChg>
        <pc:spChg chg="del">
          <ac:chgData name="Justina Ojom" userId="cbdaed7d-8d45-4372-a16a-f3f8900c2f45" providerId="ADAL" clId="{0504AD2B-63C0-4C60-9F39-84F274FCFAC5}" dt="2023-03-09T20:13:10.184" v="10123" actId="478"/>
          <ac:spMkLst>
            <pc:docMk/>
            <pc:sldMk cId="3752581847" sldId="336"/>
            <ac:spMk id="19" creationId="{A7B88436-7157-4CCB-AB2A-6823B75ABE1B}"/>
          </ac:spMkLst>
        </pc:spChg>
        <pc:spChg chg="del">
          <ac:chgData name="Justina Ojom" userId="cbdaed7d-8d45-4372-a16a-f3f8900c2f45" providerId="ADAL" clId="{0504AD2B-63C0-4C60-9F39-84F274FCFAC5}" dt="2023-03-09T20:13:10.184" v="10123" actId="478"/>
          <ac:spMkLst>
            <pc:docMk/>
            <pc:sldMk cId="3752581847" sldId="336"/>
            <ac:spMk id="20" creationId="{0E5939E7-29BD-40EF-9F98-17BE32987ACD}"/>
          </ac:spMkLst>
        </pc:spChg>
        <pc:spChg chg="del">
          <ac:chgData name="Justina Ojom" userId="cbdaed7d-8d45-4372-a16a-f3f8900c2f45" providerId="ADAL" clId="{0504AD2B-63C0-4C60-9F39-84F274FCFAC5}" dt="2023-03-09T20:13:10.184" v="10123" actId="478"/>
          <ac:spMkLst>
            <pc:docMk/>
            <pc:sldMk cId="3752581847" sldId="336"/>
            <ac:spMk id="21" creationId="{A6467638-33F5-45FF-8613-769D9990BDC9}"/>
          </ac:spMkLst>
        </pc:spChg>
        <pc:spChg chg="del">
          <ac:chgData name="Justina Ojom" userId="cbdaed7d-8d45-4372-a16a-f3f8900c2f45" providerId="ADAL" clId="{0504AD2B-63C0-4C60-9F39-84F274FCFAC5}" dt="2023-03-09T20:13:10.184" v="10123" actId="478"/>
          <ac:spMkLst>
            <pc:docMk/>
            <pc:sldMk cId="3752581847" sldId="336"/>
            <ac:spMk id="22" creationId="{B9577200-A421-47CC-80F6-92BA334EE959}"/>
          </ac:spMkLst>
        </pc:spChg>
        <pc:spChg chg="del mod">
          <ac:chgData name="Justina Ojom" userId="cbdaed7d-8d45-4372-a16a-f3f8900c2f45" providerId="ADAL" clId="{0504AD2B-63C0-4C60-9F39-84F274FCFAC5}" dt="2023-03-09T21:07:30.959" v="11465" actId="478"/>
          <ac:spMkLst>
            <pc:docMk/>
            <pc:sldMk cId="3752581847" sldId="336"/>
            <ac:spMk id="34" creationId="{7C60785B-6163-4F97-856A-01C725978132}"/>
          </ac:spMkLst>
        </pc:spChg>
        <pc:spChg chg="del mod">
          <ac:chgData name="Justina Ojom" userId="cbdaed7d-8d45-4372-a16a-f3f8900c2f45" providerId="ADAL" clId="{0504AD2B-63C0-4C60-9F39-84F274FCFAC5}" dt="2023-03-09T21:11:30.910" v="11541" actId="478"/>
          <ac:spMkLst>
            <pc:docMk/>
            <pc:sldMk cId="3752581847" sldId="336"/>
            <ac:spMk id="47" creationId="{F884CC47-1ED3-40DC-9EF4-01DD1B61C37F}"/>
          </ac:spMkLst>
        </pc:spChg>
        <pc:spChg chg="del mod">
          <ac:chgData name="Justina Ojom" userId="cbdaed7d-8d45-4372-a16a-f3f8900c2f45" providerId="ADAL" clId="{0504AD2B-63C0-4C60-9F39-84F274FCFAC5}" dt="2023-03-09T22:25:29.037" v="12553" actId="478"/>
          <ac:spMkLst>
            <pc:docMk/>
            <pc:sldMk cId="3752581847" sldId="336"/>
            <ac:spMk id="59" creationId="{7240763B-2B63-4289-92F0-3E18CA872F64}"/>
          </ac:spMkLst>
        </pc:spChg>
        <pc:spChg chg="del mod">
          <ac:chgData name="Justina Ojom" userId="cbdaed7d-8d45-4372-a16a-f3f8900c2f45" providerId="ADAL" clId="{0504AD2B-63C0-4C60-9F39-84F274FCFAC5}" dt="2023-03-09T21:11:27.999" v="11540" actId="478"/>
          <ac:spMkLst>
            <pc:docMk/>
            <pc:sldMk cId="3752581847" sldId="336"/>
            <ac:spMk id="63" creationId="{AE0D9853-2AC3-4DCE-9FD5-4511E8D1C627}"/>
          </ac:spMkLst>
        </pc:spChg>
        <pc:spChg chg="del mod">
          <ac:chgData name="Justina Ojom" userId="cbdaed7d-8d45-4372-a16a-f3f8900c2f45" providerId="ADAL" clId="{0504AD2B-63C0-4C60-9F39-84F274FCFAC5}" dt="2023-03-09T21:11:27.999" v="11540" actId="478"/>
          <ac:spMkLst>
            <pc:docMk/>
            <pc:sldMk cId="3752581847" sldId="336"/>
            <ac:spMk id="71" creationId="{05C74FAD-2C7D-4CF3-AC8D-BA3547DE9C23}"/>
          </ac:spMkLst>
        </pc:spChg>
        <pc:spChg chg="del mod">
          <ac:chgData name="Justina Ojom" userId="cbdaed7d-8d45-4372-a16a-f3f8900c2f45" providerId="ADAL" clId="{0504AD2B-63C0-4C60-9F39-84F274FCFAC5}" dt="2023-03-09T21:07:30.959" v="11465" actId="478"/>
          <ac:spMkLst>
            <pc:docMk/>
            <pc:sldMk cId="3752581847" sldId="336"/>
            <ac:spMk id="79" creationId="{31FFDE37-2D3A-46B8-8888-9AC369184A59}"/>
          </ac:spMkLst>
        </pc:spChg>
        <pc:spChg chg="del mod">
          <ac:chgData name="Justina Ojom" userId="cbdaed7d-8d45-4372-a16a-f3f8900c2f45" providerId="ADAL" clId="{0504AD2B-63C0-4C60-9F39-84F274FCFAC5}" dt="2023-03-09T21:07:30.959" v="11465" actId="478"/>
          <ac:spMkLst>
            <pc:docMk/>
            <pc:sldMk cId="3752581847" sldId="336"/>
            <ac:spMk id="80" creationId="{0B873AD7-5178-43B8-A0BC-D65E6C5CEFBD}"/>
          </ac:spMkLst>
        </pc:spChg>
        <pc:spChg chg="del mod">
          <ac:chgData name="Justina Ojom" userId="cbdaed7d-8d45-4372-a16a-f3f8900c2f45" providerId="ADAL" clId="{0504AD2B-63C0-4C60-9F39-84F274FCFAC5}" dt="2023-03-09T21:09:34.142" v="11508" actId="478"/>
          <ac:spMkLst>
            <pc:docMk/>
            <pc:sldMk cId="3752581847" sldId="336"/>
            <ac:spMk id="86" creationId="{579F8119-E63B-49E7-8985-9BE0843F1CF7}"/>
          </ac:spMkLst>
        </pc:spChg>
        <pc:spChg chg="del mod">
          <ac:chgData name="Justina Ojom" userId="cbdaed7d-8d45-4372-a16a-f3f8900c2f45" providerId="ADAL" clId="{0504AD2B-63C0-4C60-9F39-84F274FCFAC5}" dt="2023-03-09T21:09:34.142" v="11508" actId="478"/>
          <ac:spMkLst>
            <pc:docMk/>
            <pc:sldMk cId="3752581847" sldId="336"/>
            <ac:spMk id="87" creationId="{F71786E0-62F1-4015-8F85-DAAEF6E33C7D}"/>
          </ac:spMkLst>
        </pc:spChg>
        <pc:spChg chg="del mod">
          <ac:chgData name="Justina Ojom" userId="cbdaed7d-8d45-4372-a16a-f3f8900c2f45" providerId="ADAL" clId="{0504AD2B-63C0-4C60-9F39-84F274FCFAC5}" dt="2023-03-09T21:09:34.142" v="11508" actId="478"/>
          <ac:spMkLst>
            <pc:docMk/>
            <pc:sldMk cId="3752581847" sldId="336"/>
            <ac:spMk id="93" creationId="{8D9EE77A-7AA4-48AE-BFB3-F39C9F7E8FFC}"/>
          </ac:spMkLst>
        </pc:spChg>
        <pc:graphicFrameChg chg="add del mod modGraphic">
          <ac:chgData name="Justina Ojom" userId="cbdaed7d-8d45-4372-a16a-f3f8900c2f45" providerId="ADAL" clId="{0504AD2B-63C0-4C60-9F39-84F274FCFAC5}" dt="2023-03-09T21:10:20.769" v="11524" actId="478"/>
          <ac:graphicFrameMkLst>
            <pc:docMk/>
            <pc:sldMk cId="3752581847" sldId="336"/>
            <ac:graphicFrameMk id="7" creationId="{CC0273EE-C3D8-960B-7399-9BDC5D0FD5DB}"/>
          </ac:graphicFrameMkLst>
        </pc:graphicFrameChg>
        <pc:graphicFrameChg chg="add mod modGraphic">
          <ac:chgData name="Justina Ojom" userId="cbdaed7d-8d45-4372-a16a-f3f8900c2f45" providerId="ADAL" clId="{0504AD2B-63C0-4C60-9F39-84F274FCFAC5}" dt="2023-03-10T01:41:11.289" v="15234" actId="20577"/>
          <ac:graphicFrameMkLst>
            <pc:docMk/>
            <pc:sldMk cId="3752581847" sldId="336"/>
            <ac:graphicFrameMk id="8" creationId="{982E6301-AA38-93B3-002C-7AF41FBAFBED}"/>
          </ac:graphicFrameMkLst>
        </pc:graphicFrameChg>
      </pc:sldChg>
      <pc:sldChg chg="addSp delSp modSp mod modClrScheme chgLayout">
        <pc:chgData name="Justina Ojom" userId="cbdaed7d-8d45-4372-a16a-f3f8900c2f45" providerId="ADAL" clId="{0504AD2B-63C0-4C60-9F39-84F274FCFAC5}" dt="2023-03-09T22:09:52.916" v="12208"/>
        <pc:sldMkLst>
          <pc:docMk/>
          <pc:sldMk cId="1157996004" sldId="337"/>
        </pc:sldMkLst>
        <pc:spChg chg="mod">
          <ac:chgData name="Justina Ojom" userId="cbdaed7d-8d45-4372-a16a-f3f8900c2f45" providerId="ADAL" clId="{0504AD2B-63C0-4C60-9F39-84F274FCFAC5}" dt="2023-03-09T21:15:11.212" v="11599" actId="20577"/>
          <ac:spMkLst>
            <pc:docMk/>
            <pc:sldMk cId="1157996004" sldId="337"/>
            <ac:spMk id="2" creationId="{071E283D-CCDE-0483-8445-04015AEAC926}"/>
          </ac:spMkLst>
        </pc:spChg>
        <pc:spChg chg="del mod">
          <ac:chgData name="Justina Ojom" userId="cbdaed7d-8d45-4372-a16a-f3f8900c2f45" providerId="ADAL" clId="{0504AD2B-63C0-4C60-9F39-84F274FCFAC5}" dt="2023-03-09T21:14:47.891" v="11592" actId="478"/>
          <ac:spMkLst>
            <pc:docMk/>
            <pc:sldMk cId="1157996004" sldId="337"/>
            <ac:spMk id="3" creationId="{69A02951-A2D6-0E82-2884-3EBC9F939D37}"/>
          </ac:spMkLst>
        </pc:spChg>
        <pc:spChg chg="mod">
          <ac:chgData name="Justina Ojom" userId="cbdaed7d-8d45-4372-a16a-f3f8900c2f45" providerId="ADAL" clId="{0504AD2B-63C0-4C60-9F39-84F274FCFAC5}" dt="2023-03-09T21:15:15.439" v="11600" actId="1076"/>
          <ac:spMkLst>
            <pc:docMk/>
            <pc:sldMk cId="1157996004" sldId="337"/>
            <ac:spMk id="4" creationId="{3FD2EF8B-CE59-B5F3-4D45-46F29D1CBC69}"/>
          </ac:spMkLst>
        </pc:spChg>
        <pc:spChg chg="mod">
          <ac:chgData name="Justina Ojom" userId="cbdaed7d-8d45-4372-a16a-f3f8900c2f45" providerId="ADAL" clId="{0504AD2B-63C0-4C60-9F39-84F274FCFAC5}" dt="2023-03-09T20:13:54.718" v="10140" actId="207"/>
          <ac:spMkLst>
            <pc:docMk/>
            <pc:sldMk cId="1157996004" sldId="337"/>
            <ac:spMk id="10" creationId="{977DDA47-96F4-62CB-BCF7-B6B25412D4C6}"/>
          </ac:spMkLst>
        </pc:spChg>
        <pc:spChg chg="add mod">
          <ac:chgData name="Justina Ojom" userId="cbdaed7d-8d45-4372-a16a-f3f8900c2f45" providerId="ADAL" clId="{0504AD2B-63C0-4C60-9F39-84F274FCFAC5}" dt="2023-03-09T21:14:46.904" v="11591"/>
          <ac:spMkLst>
            <pc:docMk/>
            <pc:sldMk cId="1157996004" sldId="337"/>
            <ac:spMk id="11" creationId="{31471552-BF91-09AA-C2FD-A7FB205C07A3}"/>
          </ac:spMkLst>
        </pc:spChg>
        <pc:spChg chg="mod">
          <ac:chgData name="Justina Ojom" userId="cbdaed7d-8d45-4372-a16a-f3f8900c2f45" providerId="ADAL" clId="{0504AD2B-63C0-4C60-9F39-84F274FCFAC5}" dt="2023-03-09T20:13:54.718" v="10140" actId="207"/>
          <ac:spMkLst>
            <pc:docMk/>
            <pc:sldMk cId="1157996004" sldId="337"/>
            <ac:spMk id="12" creationId="{0DFBC435-4736-8C03-E778-9001E888BE90}"/>
          </ac:spMkLst>
        </pc:spChg>
        <pc:spChg chg="add del mod">
          <ac:chgData name="Justina Ojom" userId="cbdaed7d-8d45-4372-a16a-f3f8900c2f45" providerId="ADAL" clId="{0504AD2B-63C0-4C60-9F39-84F274FCFAC5}" dt="2023-03-09T21:14:56.371" v="11596" actId="478"/>
          <ac:spMkLst>
            <pc:docMk/>
            <pc:sldMk cId="1157996004" sldId="337"/>
            <ac:spMk id="13" creationId="{2C487EA6-C3DA-4B08-94A7-97471B04DACC}"/>
          </ac:spMkLst>
        </pc:spChg>
        <pc:spChg chg="mod">
          <ac:chgData name="Justina Ojom" userId="cbdaed7d-8d45-4372-a16a-f3f8900c2f45" providerId="ADAL" clId="{0504AD2B-63C0-4C60-9F39-84F274FCFAC5}" dt="2023-03-09T20:13:54.718" v="10140" actId="207"/>
          <ac:spMkLst>
            <pc:docMk/>
            <pc:sldMk cId="1157996004" sldId="337"/>
            <ac:spMk id="14" creationId="{77E46896-429B-8880-1BA3-6D77B2940E55}"/>
          </ac:spMkLst>
        </pc:spChg>
        <pc:spChg chg="del">
          <ac:chgData name="Justina Ojom" userId="cbdaed7d-8d45-4372-a16a-f3f8900c2f45" providerId="ADAL" clId="{0504AD2B-63C0-4C60-9F39-84F274FCFAC5}" dt="2023-03-09T20:13:11.528" v="10124" actId="478"/>
          <ac:spMkLst>
            <pc:docMk/>
            <pc:sldMk cId="1157996004" sldId="337"/>
            <ac:spMk id="15" creationId="{81F66F39-F949-4825-A613-F3B051969233}"/>
          </ac:spMkLst>
        </pc:spChg>
        <pc:spChg chg="del">
          <ac:chgData name="Justina Ojom" userId="cbdaed7d-8d45-4372-a16a-f3f8900c2f45" providerId="ADAL" clId="{0504AD2B-63C0-4C60-9F39-84F274FCFAC5}" dt="2023-03-09T20:13:11.528" v="10124" actId="478"/>
          <ac:spMkLst>
            <pc:docMk/>
            <pc:sldMk cId="1157996004" sldId="337"/>
            <ac:spMk id="16" creationId="{B1D13182-2188-481A-9B5E-FA9366B255D6}"/>
          </ac:spMkLst>
        </pc:spChg>
        <pc:spChg chg="del">
          <ac:chgData name="Justina Ojom" userId="cbdaed7d-8d45-4372-a16a-f3f8900c2f45" providerId="ADAL" clId="{0504AD2B-63C0-4C60-9F39-84F274FCFAC5}" dt="2023-03-09T20:13:11.528" v="10124" actId="478"/>
          <ac:spMkLst>
            <pc:docMk/>
            <pc:sldMk cId="1157996004" sldId="337"/>
            <ac:spMk id="17" creationId="{7C496481-D1E7-4132-A970-37374667B9C5}"/>
          </ac:spMkLst>
        </pc:spChg>
        <pc:spChg chg="del">
          <ac:chgData name="Justina Ojom" userId="cbdaed7d-8d45-4372-a16a-f3f8900c2f45" providerId="ADAL" clId="{0504AD2B-63C0-4C60-9F39-84F274FCFAC5}" dt="2023-03-09T20:13:11.528" v="10124" actId="478"/>
          <ac:spMkLst>
            <pc:docMk/>
            <pc:sldMk cId="1157996004" sldId="337"/>
            <ac:spMk id="18" creationId="{5B05EB53-BBD3-4774-88BA-997B66A2FB95}"/>
          </ac:spMkLst>
        </pc:spChg>
        <pc:spChg chg="del">
          <ac:chgData name="Justina Ojom" userId="cbdaed7d-8d45-4372-a16a-f3f8900c2f45" providerId="ADAL" clId="{0504AD2B-63C0-4C60-9F39-84F274FCFAC5}" dt="2023-03-09T20:13:11.528" v="10124" actId="478"/>
          <ac:spMkLst>
            <pc:docMk/>
            <pc:sldMk cId="1157996004" sldId="337"/>
            <ac:spMk id="19" creationId="{9B88DD67-24EB-424B-9A57-2319C8D4C3D5}"/>
          </ac:spMkLst>
        </pc:spChg>
        <pc:spChg chg="del">
          <ac:chgData name="Justina Ojom" userId="cbdaed7d-8d45-4372-a16a-f3f8900c2f45" providerId="ADAL" clId="{0504AD2B-63C0-4C60-9F39-84F274FCFAC5}" dt="2023-03-09T20:13:11.528" v="10124" actId="478"/>
          <ac:spMkLst>
            <pc:docMk/>
            <pc:sldMk cId="1157996004" sldId="337"/>
            <ac:spMk id="20" creationId="{6BB2F8CA-088F-44EB-888A-F75184F60EC2}"/>
          </ac:spMkLst>
        </pc:spChg>
        <pc:spChg chg="del">
          <ac:chgData name="Justina Ojom" userId="cbdaed7d-8d45-4372-a16a-f3f8900c2f45" providerId="ADAL" clId="{0504AD2B-63C0-4C60-9F39-84F274FCFAC5}" dt="2023-03-09T20:13:11.528" v="10124" actId="478"/>
          <ac:spMkLst>
            <pc:docMk/>
            <pc:sldMk cId="1157996004" sldId="337"/>
            <ac:spMk id="21" creationId="{6C43FB27-BA89-42F3-AC55-C5AAC692A2BD}"/>
          </ac:spMkLst>
        </pc:spChg>
        <pc:spChg chg="add mod">
          <ac:chgData name="Justina Ojom" userId="cbdaed7d-8d45-4372-a16a-f3f8900c2f45" providerId="ADAL" clId="{0504AD2B-63C0-4C60-9F39-84F274FCFAC5}" dt="2023-03-09T22:09:52.916" v="12208"/>
          <ac:spMkLst>
            <pc:docMk/>
            <pc:sldMk cId="1157996004" sldId="337"/>
            <ac:spMk id="22" creationId="{5AA8C8FD-DB05-C2B8-2B92-0455342DD05B}"/>
          </ac:spMkLst>
        </pc:spChg>
        <pc:spChg chg="add mod">
          <ac:chgData name="Justina Ojom" userId="cbdaed7d-8d45-4372-a16a-f3f8900c2f45" providerId="ADAL" clId="{0504AD2B-63C0-4C60-9F39-84F274FCFAC5}" dt="2023-03-09T22:09:52.916" v="12208"/>
          <ac:spMkLst>
            <pc:docMk/>
            <pc:sldMk cId="1157996004" sldId="337"/>
            <ac:spMk id="23" creationId="{AB52603C-7065-8643-5AD1-3E9519B458F9}"/>
          </ac:spMkLst>
        </pc:spChg>
        <pc:spChg chg="add mod">
          <ac:chgData name="Justina Ojom" userId="cbdaed7d-8d45-4372-a16a-f3f8900c2f45" providerId="ADAL" clId="{0504AD2B-63C0-4C60-9F39-84F274FCFAC5}" dt="2023-03-09T22:09:52.916" v="12208"/>
          <ac:spMkLst>
            <pc:docMk/>
            <pc:sldMk cId="1157996004" sldId="337"/>
            <ac:spMk id="24" creationId="{68B1EFF4-523D-339F-B379-620607C811DC}"/>
          </ac:spMkLst>
        </pc:spChg>
        <pc:spChg chg="add mod">
          <ac:chgData name="Justina Ojom" userId="cbdaed7d-8d45-4372-a16a-f3f8900c2f45" providerId="ADAL" clId="{0504AD2B-63C0-4C60-9F39-84F274FCFAC5}" dt="2023-03-09T22:09:52.916" v="12208"/>
          <ac:spMkLst>
            <pc:docMk/>
            <pc:sldMk cId="1157996004" sldId="337"/>
            <ac:spMk id="25" creationId="{64141679-486C-CBA1-7468-48E647F1A9E5}"/>
          </ac:spMkLst>
        </pc:spChg>
        <pc:spChg chg="add mod">
          <ac:chgData name="Justina Ojom" userId="cbdaed7d-8d45-4372-a16a-f3f8900c2f45" providerId="ADAL" clId="{0504AD2B-63C0-4C60-9F39-84F274FCFAC5}" dt="2023-03-09T22:09:52.916" v="12208"/>
          <ac:spMkLst>
            <pc:docMk/>
            <pc:sldMk cId="1157996004" sldId="337"/>
            <ac:spMk id="26" creationId="{4E5906D1-9A86-8BE5-EBB7-9B21D7A3588D}"/>
          </ac:spMkLst>
        </pc:spChg>
        <pc:spChg chg="mod">
          <ac:chgData name="Justina Ojom" userId="cbdaed7d-8d45-4372-a16a-f3f8900c2f45" providerId="ADAL" clId="{0504AD2B-63C0-4C60-9F39-84F274FCFAC5}" dt="2023-03-09T20:13:54.718" v="10140" actId="207"/>
          <ac:spMkLst>
            <pc:docMk/>
            <pc:sldMk cId="1157996004" sldId="337"/>
            <ac:spMk id="31" creationId="{1D5EAB6F-ECA2-9E30-0E2C-DA5EDB8D3866}"/>
          </ac:spMkLst>
        </pc:spChg>
        <pc:spChg chg="mod">
          <ac:chgData name="Justina Ojom" userId="cbdaed7d-8d45-4372-a16a-f3f8900c2f45" providerId="ADAL" clId="{0504AD2B-63C0-4C60-9F39-84F274FCFAC5}" dt="2023-03-09T20:13:54.718" v="10140" actId="207"/>
          <ac:spMkLst>
            <pc:docMk/>
            <pc:sldMk cId="1157996004" sldId="337"/>
            <ac:spMk id="32" creationId="{7251490C-FEAA-0D6F-9814-C3511CF799A4}"/>
          </ac:spMkLst>
        </pc:spChg>
        <pc:spChg chg="mod">
          <ac:chgData name="Justina Ojom" userId="cbdaed7d-8d45-4372-a16a-f3f8900c2f45" providerId="ADAL" clId="{0504AD2B-63C0-4C60-9F39-84F274FCFAC5}" dt="2023-03-09T20:13:54.718" v="10140" actId="207"/>
          <ac:spMkLst>
            <pc:docMk/>
            <pc:sldMk cId="1157996004" sldId="337"/>
            <ac:spMk id="33" creationId="{CFE27AD8-BC17-A617-055A-14F7A4AC4ABB}"/>
          </ac:spMkLst>
        </pc:spChg>
        <pc:spChg chg="mod">
          <ac:chgData name="Justina Ojom" userId="cbdaed7d-8d45-4372-a16a-f3f8900c2f45" providerId="ADAL" clId="{0504AD2B-63C0-4C60-9F39-84F274FCFAC5}" dt="2023-03-09T20:13:54.718" v="10140" actId="207"/>
          <ac:spMkLst>
            <pc:docMk/>
            <pc:sldMk cId="1157996004" sldId="337"/>
            <ac:spMk id="34" creationId="{1A676468-569E-F9C4-C997-DD218F0359AF}"/>
          </ac:spMkLst>
        </pc:spChg>
        <pc:spChg chg="mod">
          <ac:chgData name="Justina Ojom" userId="cbdaed7d-8d45-4372-a16a-f3f8900c2f45" providerId="ADAL" clId="{0504AD2B-63C0-4C60-9F39-84F274FCFAC5}" dt="2023-03-09T20:13:54.718" v="10140" actId="207"/>
          <ac:spMkLst>
            <pc:docMk/>
            <pc:sldMk cId="1157996004" sldId="337"/>
            <ac:spMk id="35" creationId="{84B8BEF8-2210-60D8-0362-EAE2F0073CE3}"/>
          </ac:spMkLst>
        </pc:spChg>
        <pc:spChg chg="mod">
          <ac:chgData name="Justina Ojom" userId="cbdaed7d-8d45-4372-a16a-f3f8900c2f45" providerId="ADAL" clId="{0504AD2B-63C0-4C60-9F39-84F274FCFAC5}" dt="2023-03-09T20:13:54.718" v="10140" actId="207"/>
          <ac:spMkLst>
            <pc:docMk/>
            <pc:sldMk cId="1157996004" sldId="337"/>
            <ac:spMk id="37" creationId="{7F1264C0-9620-5B58-96F4-DEC5CDEB0573}"/>
          </ac:spMkLst>
        </pc:spChg>
        <pc:spChg chg="mod">
          <ac:chgData name="Justina Ojom" userId="cbdaed7d-8d45-4372-a16a-f3f8900c2f45" providerId="ADAL" clId="{0504AD2B-63C0-4C60-9F39-84F274FCFAC5}" dt="2023-03-09T21:15:15.439" v="11600" actId="1076"/>
          <ac:spMkLst>
            <pc:docMk/>
            <pc:sldMk cId="1157996004" sldId="337"/>
            <ac:spMk id="58" creationId="{6763B5B5-867F-7C5F-F39B-53ED651AEF90}"/>
          </ac:spMkLst>
        </pc:spChg>
        <pc:spChg chg="mod">
          <ac:chgData name="Justina Ojom" userId="cbdaed7d-8d45-4372-a16a-f3f8900c2f45" providerId="ADAL" clId="{0504AD2B-63C0-4C60-9F39-84F274FCFAC5}" dt="2023-03-09T21:15:15.439" v="11600" actId="1076"/>
          <ac:spMkLst>
            <pc:docMk/>
            <pc:sldMk cId="1157996004" sldId="337"/>
            <ac:spMk id="59" creationId="{0B4494F4-86C8-1E05-FACF-A44A4EE370F6}"/>
          </ac:spMkLst>
        </pc:spChg>
        <pc:spChg chg="mod">
          <ac:chgData name="Justina Ojom" userId="cbdaed7d-8d45-4372-a16a-f3f8900c2f45" providerId="ADAL" clId="{0504AD2B-63C0-4C60-9F39-84F274FCFAC5}" dt="2023-03-09T21:15:15.439" v="11600" actId="1076"/>
          <ac:spMkLst>
            <pc:docMk/>
            <pc:sldMk cId="1157996004" sldId="337"/>
            <ac:spMk id="60" creationId="{BC77EFDE-A75F-7ACA-E11B-211320F00C3E}"/>
          </ac:spMkLst>
        </pc:spChg>
        <pc:spChg chg="mod">
          <ac:chgData name="Justina Ojom" userId="cbdaed7d-8d45-4372-a16a-f3f8900c2f45" providerId="ADAL" clId="{0504AD2B-63C0-4C60-9F39-84F274FCFAC5}" dt="2023-03-09T21:15:15.439" v="11600" actId="1076"/>
          <ac:spMkLst>
            <pc:docMk/>
            <pc:sldMk cId="1157996004" sldId="337"/>
            <ac:spMk id="61" creationId="{11769297-AC0F-A073-4BCB-D53C2CDEFACD}"/>
          </ac:spMkLst>
        </pc:spChg>
        <pc:spChg chg="mod">
          <ac:chgData name="Justina Ojom" userId="cbdaed7d-8d45-4372-a16a-f3f8900c2f45" providerId="ADAL" clId="{0504AD2B-63C0-4C60-9F39-84F274FCFAC5}" dt="2023-03-09T21:15:15.439" v="11600" actId="1076"/>
          <ac:spMkLst>
            <pc:docMk/>
            <pc:sldMk cId="1157996004" sldId="337"/>
            <ac:spMk id="62" creationId="{8FE8383E-753E-3746-5F63-7B59749E4D04}"/>
          </ac:spMkLst>
        </pc:spChg>
        <pc:spChg chg="mod">
          <ac:chgData name="Justina Ojom" userId="cbdaed7d-8d45-4372-a16a-f3f8900c2f45" providerId="ADAL" clId="{0504AD2B-63C0-4C60-9F39-84F274FCFAC5}" dt="2023-03-09T21:15:15.439" v="11600" actId="1076"/>
          <ac:spMkLst>
            <pc:docMk/>
            <pc:sldMk cId="1157996004" sldId="337"/>
            <ac:spMk id="63" creationId="{4A89AEC3-2353-0C09-B9C1-D6AFC02B934E}"/>
          </ac:spMkLst>
        </pc:spChg>
        <pc:spChg chg="mod">
          <ac:chgData name="Justina Ojom" userId="cbdaed7d-8d45-4372-a16a-f3f8900c2f45" providerId="ADAL" clId="{0504AD2B-63C0-4C60-9F39-84F274FCFAC5}" dt="2023-03-09T21:15:15.439" v="11600" actId="1076"/>
          <ac:spMkLst>
            <pc:docMk/>
            <pc:sldMk cId="1157996004" sldId="337"/>
            <ac:spMk id="64" creationId="{6EF80AC8-F8E6-86FD-8FDD-303A65C48CFA}"/>
          </ac:spMkLst>
        </pc:spChg>
        <pc:spChg chg="mod">
          <ac:chgData name="Justina Ojom" userId="cbdaed7d-8d45-4372-a16a-f3f8900c2f45" providerId="ADAL" clId="{0504AD2B-63C0-4C60-9F39-84F274FCFAC5}" dt="2023-03-09T21:15:15.439" v="11600" actId="1076"/>
          <ac:spMkLst>
            <pc:docMk/>
            <pc:sldMk cId="1157996004" sldId="337"/>
            <ac:spMk id="65" creationId="{5251B766-93E8-97DC-C85C-7C6A16364256}"/>
          </ac:spMkLst>
        </pc:spChg>
        <pc:spChg chg="mod">
          <ac:chgData name="Justina Ojom" userId="cbdaed7d-8d45-4372-a16a-f3f8900c2f45" providerId="ADAL" clId="{0504AD2B-63C0-4C60-9F39-84F274FCFAC5}" dt="2023-03-09T21:15:15.439" v="11600" actId="1076"/>
          <ac:spMkLst>
            <pc:docMk/>
            <pc:sldMk cId="1157996004" sldId="337"/>
            <ac:spMk id="66" creationId="{D32D1ACB-0D0D-8E52-94EC-2FF90DD4B982}"/>
          </ac:spMkLst>
        </pc:spChg>
        <pc:spChg chg="mod">
          <ac:chgData name="Justina Ojom" userId="cbdaed7d-8d45-4372-a16a-f3f8900c2f45" providerId="ADAL" clId="{0504AD2B-63C0-4C60-9F39-84F274FCFAC5}" dt="2023-03-09T21:15:15.439" v="11600" actId="1076"/>
          <ac:spMkLst>
            <pc:docMk/>
            <pc:sldMk cId="1157996004" sldId="337"/>
            <ac:spMk id="67" creationId="{B38F56F4-FA87-2658-C5AB-90E50B706192}"/>
          </ac:spMkLst>
        </pc:spChg>
        <pc:grpChg chg="mod">
          <ac:chgData name="Justina Ojom" userId="cbdaed7d-8d45-4372-a16a-f3f8900c2f45" providerId="ADAL" clId="{0504AD2B-63C0-4C60-9F39-84F274FCFAC5}" dt="2023-03-09T21:15:15.439" v="11600" actId="1076"/>
          <ac:grpSpMkLst>
            <pc:docMk/>
            <pc:sldMk cId="1157996004" sldId="337"/>
            <ac:grpSpMk id="5" creationId="{A33876CD-C48E-B478-5AC4-AFED1F347E56}"/>
          </ac:grpSpMkLst>
        </pc:grpChg>
        <pc:grpChg chg="mod">
          <ac:chgData name="Justina Ojom" userId="cbdaed7d-8d45-4372-a16a-f3f8900c2f45" providerId="ADAL" clId="{0504AD2B-63C0-4C60-9F39-84F274FCFAC5}" dt="2023-03-09T21:15:15.439" v="11600" actId="1076"/>
          <ac:grpSpMkLst>
            <pc:docMk/>
            <pc:sldMk cId="1157996004" sldId="337"/>
            <ac:grpSpMk id="9" creationId="{DF4008DB-5E64-2155-083C-2477C94FDC0E}"/>
          </ac:grpSpMkLst>
        </pc:grpChg>
        <pc:picChg chg="mod">
          <ac:chgData name="Justina Ojom" userId="cbdaed7d-8d45-4372-a16a-f3f8900c2f45" providerId="ADAL" clId="{0504AD2B-63C0-4C60-9F39-84F274FCFAC5}" dt="2023-03-09T20:14:00.901" v="10141" actId="207"/>
          <ac:picMkLst>
            <pc:docMk/>
            <pc:sldMk cId="1157996004" sldId="337"/>
            <ac:picMk id="36" creationId="{D24B27D8-AC95-E6A6-406A-8131BA71EE34}"/>
          </ac:picMkLst>
        </pc:picChg>
        <pc:picChg chg="mod">
          <ac:chgData name="Justina Ojom" userId="cbdaed7d-8d45-4372-a16a-f3f8900c2f45" providerId="ADAL" clId="{0504AD2B-63C0-4C60-9F39-84F274FCFAC5}" dt="2023-03-09T20:14:00.901" v="10141" actId="207"/>
          <ac:picMkLst>
            <pc:docMk/>
            <pc:sldMk cId="1157996004" sldId="337"/>
            <ac:picMk id="38" creationId="{26ED3CA8-1065-D129-C2AB-825FF53D4B75}"/>
          </ac:picMkLst>
        </pc:picChg>
      </pc:sldChg>
      <pc:sldChg chg="addSp delSp modSp mod modClrScheme chgLayout">
        <pc:chgData name="Justina Ojom" userId="cbdaed7d-8d45-4372-a16a-f3f8900c2f45" providerId="ADAL" clId="{0504AD2B-63C0-4C60-9F39-84F274FCFAC5}" dt="2023-03-09T22:10:00.870" v="12215"/>
        <pc:sldMkLst>
          <pc:docMk/>
          <pc:sldMk cId="1062988203" sldId="338"/>
        </pc:sldMkLst>
        <pc:spChg chg="add del mod">
          <ac:chgData name="Justina Ojom" userId="cbdaed7d-8d45-4372-a16a-f3f8900c2f45" providerId="ADAL" clId="{0504AD2B-63C0-4C60-9F39-84F274FCFAC5}" dt="2023-03-09T21:30:08.026" v="11722" actId="21"/>
          <ac:spMkLst>
            <pc:docMk/>
            <pc:sldMk cId="1062988203" sldId="338"/>
            <ac:spMk id="2" creationId="{84121EE7-F2A3-4EA9-C031-04428CBFFF8B}"/>
          </ac:spMkLst>
        </pc:spChg>
        <pc:spChg chg="del mod">
          <ac:chgData name="Justina Ojom" userId="cbdaed7d-8d45-4372-a16a-f3f8900c2f45" providerId="ADAL" clId="{0504AD2B-63C0-4C60-9F39-84F274FCFAC5}" dt="2023-03-09T21:23:43.563" v="11643" actId="478"/>
          <ac:spMkLst>
            <pc:docMk/>
            <pc:sldMk cId="1062988203" sldId="338"/>
            <ac:spMk id="3" creationId="{69A02951-A2D6-0E82-2884-3EBC9F939D37}"/>
          </ac:spMkLst>
        </pc:spChg>
        <pc:spChg chg="del mod">
          <ac:chgData name="Justina Ojom" userId="cbdaed7d-8d45-4372-a16a-f3f8900c2f45" providerId="ADAL" clId="{0504AD2B-63C0-4C60-9F39-84F274FCFAC5}" dt="2023-03-09T21:22:33.713" v="11614" actId="478"/>
          <ac:spMkLst>
            <pc:docMk/>
            <pc:sldMk cId="1062988203" sldId="338"/>
            <ac:spMk id="4" creationId="{CE42B3FB-4942-6A9D-A79E-A599C4423584}"/>
          </ac:spMkLst>
        </pc:spChg>
        <pc:spChg chg="add mod topLvl">
          <ac:chgData name="Justina Ojom" userId="cbdaed7d-8d45-4372-a16a-f3f8900c2f45" providerId="ADAL" clId="{0504AD2B-63C0-4C60-9F39-84F274FCFAC5}" dt="2023-03-09T21:30:37.724" v="11728" actId="1036"/>
          <ac:spMkLst>
            <pc:docMk/>
            <pc:sldMk cId="1062988203" sldId="338"/>
            <ac:spMk id="5" creationId="{E466935B-8C18-B753-EE64-E99A09E63847}"/>
          </ac:spMkLst>
        </pc:spChg>
        <pc:spChg chg="add mod topLvl">
          <ac:chgData name="Justina Ojom" userId="cbdaed7d-8d45-4372-a16a-f3f8900c2f45" providerId="ADAL" clId="{0504AD2B-63C0-4C60-9F39-84F274FCFAC5}" dt="2023-03-09T21:30:37.724" v="11728" actId="1036"/>
          <ac:spMkLst>
            <pc:docMk/>
            <pc:sldMk cId="1062988203" sldId="338"/>
            <ac:spMk id="6" creationId="{27FD31C8-7A07-A301-D90D-60D87F8CFF83}"/>
          </ac:spMkLst>
        </pc:spChg>
        <pc:spChg chg="add mod topLvl">
          <ac:chgData name="Justina Ojom" userId="cbdaed7d-8d45-4372-a16a-f3f8900c2f45" providerId="ADAL" clId="{0504AD2B-63C0-4C60-9F39-84F274FCFAC5}" dt="2023-03-09T21:30:37.724" v="11728" actId="1036"/>
          <ac:spMkLst>
            <pc:docMk/>
            <pc:sldMk cId="1062988203" sldId="338"/>
            <ac:spMk id="7" creationId="{A44AF96A-5D20-2AD0-BE83-DDCA57BED408}"/>
          </ac:spMkLst>
        </pc:spChg>
        <pc:spChg chg="add mod topLvl">
          <ac:chgData name="Justina Ojom" userId="cbdaed7d-8d45-4372-a16a-f3f8900c2f45" providerId="ADAL" clId="{0504AD2B-63C0-4C60-9F39-84F274FCFAC5}" dt="2023-03-09T21:30:37.724" v="11728" actId="1036"/>
          <ac:spMkLst>
            <pc:docMk/>
            <pc:sldMk cId="1062988203" sldId="338"/>
            <ac:spMk id="8" creationId="{5A4BF1FD-3B00-20BE-8A75-34F44170C395}"/>
          </ac:spMkLst>
        </pc:spChg>
        <pc:spChg chg="add mod topLvl">
          <ac:chgData name="Justina Ojom" userId="cbdaed7d-8d45-4372-a16a-f3f8900c2f45" providerId="ADAL" clId="{0504AD2B-63C0-4C60-9F39-84F274FCFAC5}" dt="2023-03-09T21:30:37.724" v="11728" actId="1036"/>
          <ac:spMkLst>
            <pc:docMk/>
            <pc:sldMk cId="1062988203" sldId="338"/>
            <ac:spMk id="9" creationId="{387CAD41-1E04-2461-74A8-2E117BA4ED15}"/>
          </ac:spMkLst>
        </pc:spChg>
        <pc:spChg chg="add mod topLvl">
          <ac:chgData name="Justina Ojom" userId="cbdaed7d-8d45-4372-a16a-f3f8900c2f45" providerId="ADAL" clId="{0504AD2B-63C0-4C60-9F39-84F274FCFAC5}" dt="2023-03-09T21:30:37.724" v="11728" actId="1036"/>
          <ac:spMkLst>
            <pc:docMk/>
            <pc:sldMk cId="1062988203" sldId="338"/>
            <ac:spMk id="10" creationId="{A20F3B2B-D380-59A9-2FA2-25D74D8EBA7D}"/>
          </ac:spMkLst>
        </pc:spChg>
        <pc:spChg chg="add mod topLvl">
          <ac:chgData name="Justina Ojom" userId="cbdaed7d-8d45-4372-a16a-f3f8900c2f45" providerId="ADAL" clId="{0504AD2B-63C0-4C60-9F39-84F274FCFAC5}" dt="2023-03-09T21:30:37.724" v="11728" actId="1036"/>
          <ac:spMkLst>
            <pc:docMk/>
            <pc:sldMk cId="1062988203" sldId="338"/>
            <ac:spMk id="11" creationId="{7039E8E4-9EF9-4461-EC12-2B998C8A72E2}"/>
          </ac:spMkLst>
        </pc:spChg>
        <pc:spChg chg="add mod topLvl">
          <ac:chgData name="Justina Ojom" userId="cbdaed7d-8d45-4372-a16a-f3f8900c2f45" providerId="ADAL" clId="{0504AD2B-63C0-4C60-9F39-84F274FCFAC5}" dt="2023-03-09T21:30:37.724" v="11728" actId="1036"/>
          <ac:spMkLst>
            <pc:docMk/>
            <pc:sldMk cId="1062988203" sldId="338"/>
            <ac:spMk id="12" creationId="{CDD00CAC-161B-42B8-DBF4-6EB00D51949E}"/>
          </ac:spMkLst>
        </pc:spChg>
        <pc:spChg chg="del mod">
          <ac:chgData name="Justina Ojom" userId="cbdaed7d-8d45-4372-a16a-f3f8900c2f45" providerId="ADAL" clId="{0504AD2B-63C0-4C60-9F39-84F274FCFAC5}" dt="2023-03-09T21:22:33.713" v="11614" actId="478"/>
          <ac:spMkLst>
            <pc:docMk/>
            <pc:sldMk cId="1062988203" sldId="338"/>
            <ac:spMk id="13" creationId="{927DB85D-0236-BEE0-7F0C-C1073FDCA4AD}"/>
          </ac:spMkLst>
        </pc:spChg>
        <pc:spChg chg="add mod topLvl">
          <ac:chgData name="Justina Ojom" userId="cbdaed7d-8d45-4372-a16a-f3f8900c2f45" providerId="ADAL" clId="{0504AD2B-63C0-4C60-9F39-84F274FCFAC5}" dt="2023-03-09T21:30:37.724" v="11728" actId="1036"/>
          <ac:spMkLst>
            <pc:docMk/>
            <pc:sldMk cId="1062988203" sldId="338"/>
            <ac:spMk id="14" creationId="{0C2D6505-6F87-B103-7BF5-90A8A6F8D32A}"/>
          </ac:spMkLst>
        </pc:spChg>
        <pc:spChg chg="del">
          <ac:chgData name="Justina Ojom" userId="cbdaed7d-8d45-4372-a16a-f3f8900c2f45" providerId="ADAL" clId="{0504AD2B-63C0-4C60-9F39-84F274FCFAC5}" dt="2023-03-09T20:13:12.823" v="10125" actId="478"/>
          <ac:spMkLst>
            <pc:docMk/>
            <pc:sldMk cId="1062988203" sldId="338"/>
            <ac:spMk id="15" creationId="{81F66F39-F949-4825-A613-F3B051969233}"/>
          </ac:spMkLst>
        </pc:spChg>
        <pc:spChg chg="del">
          <ac:chgData name="Justina Ojom" userId="cbdaed7d-8d45-4372-a16a-f3f8900c2f45" providerId="ADAL" clId="{0504AD2B-63C0-4C60-9F39-84F274FCFAC5}" dt="2023-03-09T20:13:12.823" v="10125" actId="478"/>
          <ac:spMkLst>
            <pc:docMk/>
            <pc:sldMk cId="1062988203" sldId="338"/>
            <ac:spMk id="16" creationId="{B1D13182-2188-481A-9B5E-FA9366B255D6}"/>
          </ac:spMkLst>
        </pc:spChg>
        <pc:spChg chg="del">
          <ac:chgData name="Justina Ojom" userId="cbdaed7d-8d45-4372-a16a-f3f8900c2f45" providerId="ADAL" clId="{0504AD2B-63C0-4C60-9F39-84F274FCFAC5}" dt="2023-03-09T20:13:12.823" v="10125" actId="478"/>
          <ac:spMkLst>
            <pc:docMk/>
            <pc:sldMk cId="1062988203" sldId="338"/>
            <ac:spMk id="17" creationId="{7C496481-D1E7-4132-A970-37374667B9C5}"/>
          </ac:spMkLst>
        </pc:spChg>
        <pc:spChg chg="del">
          <ac:chgData name="Justina Ojom" userId="cbdaed7d-8d45-4372-a16a-f3f8900c2f45" providerId="ADAL" clId="{0504AD2B-63C0-4C60-9F39-84F274FCFAC5}" dt="2023-03-09T20:13:12.823" v="10125" actId="478"/>
          <ac:spMkLst>
            <pc:docMk/>
            <pc:sldMk cId="1062988203" sldId="338"/>
            <ac:spMk id="18" creationId="{5B05EB53-BBD3-4774-88BA-997B66A2FB95}"/>
          </ac:spMkLst>
        </pc:spChg>
        <pc:spChg chg="del">
          <ac:chgData name="Justina Ojom" userId="cbdaed7d-8d45-4372-a16a-f3f8900c2f45" providerId="ADAL" clId="{0504AD2B-63C0-4C60-9F39-84F274FCFAC5}" dt="2023-03-09T20:13:12.823" v="10125" actId="478"/>
          <ac:spMkLst>
            <pc:docMk/>
            <pc:sldMk cId="1062988203" sldId="338"/>
            <ac:spMk id="19" creationId="{9B88DD67-24EB-424B-9A57-2319C8D4C3D5}"/>
          </ac:spMkLst>
        </pc:spChg>
        <pc:spChg chg="del">
          <ac:chgData name="Justina Ojom" userId="cbdaed7d-8d45-4372-a16a-f3f8900c2f45" providerId="ADAL" clId="{0504AD2B-63C0-4C60-9F39-84F274FCFAC5}" dt="2023-03-09T20:13:12.823" v="10125" actId="478"/>
          <ac:spMkLst>
            <pc:docMk/>
            <pc:sldMk cId="1062988203" sldId="338"/>
            <ac:spMk id="20" creationId="{6BB2F8CA-088F-44EB-888A-F75184F60EC2}"/>
          </ac:spMkLst>
        </pc:spChg>
        <pc:spChg chg="del">
          <ac:chgData name="Justina Ojom" userId="cbdaed7d-8d45-4372-a16a-f3f8900c2f45" providerId="ADAL" clId="{0504AD2B-63C0-4C60-9F39-84F274FCFAC5}" dt="2023-03-09T20:13:12.823" v="10125" actId="478"/>
          <ac:spMkLst>
            <pc:docMk/>
            <pc:sldMk cId="1062988203" sldId="338"/>
            <ac:spMk id="21" creationId="{6C43FB27-BA89-42F3-AC55-C5AAC692A2BD}"/>
          </ac:spMkLst>
        </pc:spChg>
        <pc:spChg chg="del mod">
          <ac:chgData name="Justina Ojom" userId="cbdaed7d-8d45-4372-a16a-f3f8900c2f45" providerId="ADAL" clId="{0504AD2B-63C0-4C60-9F39-84F274FCFAC5}" dt="2023-03-09T21:22:33.713" v="11614" actId="478"/>
          <ac:spMkLst>
            <pc:docMk/>
            <pc:sldMk cId="1062988203" sldId="338"/>
            <ac:spMk id="22" creationId="{52784AB9-C002-4B2E-AF5A-CD12FFB05B16}"/>
          </ac:spMkLst>
        </pc:spChg>
        <pc:spChg chg="del mod">
          <ac:chgData name="Justina Ojom" userId="cbdaed7d-8d45-4372-a16a-f3f8900c2f45" providerId="ADAL" clId="{0504AD2B-63C0-4C60-9F39-84F274FCFAC5}" dt="2023-03-09T21:22:33.713" v="11614" actId="478"/>
          <ac:spMkLst>
            <pc:docMk/>
            <pc:sldMk cId="1062988203" sldId="338"/>
            <ac:spMk id="23" creationId="{D8427D91-B894-C2FC-7675-3CAA4547BFC8}"/>
          </ac:spMkLst>
        </pc:spChg>
        <pc:spChg chg="del mod">
          <ac:chgData name="Justina Ojom" userId="cbdaed7d-8d45-4372-a16a-f3f8900c2f45" providerId="ADAL" clId="{0504AD2B-63C0-4C60-9F39-84F274FCFAC5}" dt="2023-03-09T21:22:33.713" v="11614" actId="478"/>
          <ac:spMkLst>
            <pc:docMk/>
            <pc:sldMk cId="1062988203" sldId="338"/>
            <ac:spMk id="24" creationId="{5755B644-1F2C-8F29-43B4-338E5098D1FF}"/>
          </ac:spMkLst>
        </pc:spChg>
        <pc:spChg chg="del mod">
          <ac:chgData name="Justina Ojom" userId="cbdaed7d-8d45-4372-a16a-f3f8900c2f45" providerId="ADAL" clId="{0504AD2B-63C0-4C60-9F39-84F274FCFAC5}" dt="2023-03-09T21:22:33.713" v="11614" actId="478"/>
          <ac:spMkLst>
            <pc:docMk/>
            <pc:sldMk cId="1062988203" sldId="338"/>
            <ac:spMk id="25" creationId="{CF6E1709-D405-3546-A6BB-7850A3CB453D}"/>
          </ac:spMkLst>
        </pc:spChg>
        <pc:spChg chg="del mod">
          <ac:chgData name="Justina Ojom" userId="cbdaed7d-8d45-4372-a16a-f3f8900c2f45" providerId="ADAL" clId="{0504AD2B-63C0-4C60-9F39-84F274FCFAC5}" dt="2023-03-09T21:22:33.713" v="11614" actId="478"/>
          <ac:spMkLst>
            <pc:docMk/>
            <pc:sldMk cId="1062988203" sldId="338"/>
            <ac:spMk id="26" creationId="{A6F03A32-2544-EA37-76E1-6437FE782FC2}"/>
          </ac:spMkLst>
        </pc:spChg>
        <pc:spChg chg="del mod">
          <ac:chgData name="Justina Ojom" userId="cbdaed7d-8d45-4372-a16a-f3f8900c2f45" providerId="ADAL" clId="{0504AD2B-63C0-4C60-9F39-84F274FCFAC5}" dt="2023-03-09T21:22:33.713" v="11614" actId="478"/>
          <ac:spMkLst>
            <pc:docMk/>
            <pc:sldMk cId="1062988203" sldId="338"/>
            <ac:spMk id="27" creationId="{1EE4FC41-7AAC-17AB-CD89-C98FD01858DE}"/>
          </ac:spMkLst>
        </pc:spChg>
        <pc:spChg chg="del mod">
          <ac:chgData name="Justina Ojom" userId="cbdaed7d-8d45-4372-a16a-f3f8900c2f45" providerId="ADAL" clId="{0504AD2B-63C0-4C60-9F39-84F274FCFAC5}" dt="2023-03-09T21:22:33.713" v="11614" actId="478"/>
          <ac:spMkLst>
            <pc:docMk/>
            <pc:sldMk cId="1062988203" sldId="338"/>
            <ac:spMk id="28" creationId="{51E7603F-48A1-E75D-5B76-C7D7EB1066AE}"/>
          </ac:spMkLst>
        </pc:spChg>
        <pc:spChg chg="del mod">
          <ac:chgData name="Justina Ojom" userId="cbdaed7d-8d45-4372-a16a-f3f8900c2f45" providerId="ADAL" clId="{0504AD2B-63C0-4C60-9F39-84F274FCFAC5}" dt="2023-03-09T21:22:33.713" v="11614" actId="478"/>
          <ac:spMkLst>
            <pc:docMk/>
            <pc:sldMk cId="1062988203" sldId="338"/>
            <ac:spMk id="29" creationId="{93AFAB81-A58A-6E9E-6702-7552F82926C9}"/>
          </ac:spMkLst>
        </pc:spChg>
        <pc:spChg chg="del mod">
          <ac:chgData name="Justina Ojom" userId="cbdaed7d-8d45-4372-a16a-f3f8900c2f45" providerId="ADAL" clId="{0504AD2B-63C0-4C60-9F39-84F274FCFAC5}" dt="2023-03-09T21:22:33.713" v="11614" actId="478"/>
          <ac:spMkLst>
            <pc:docMk/>
            <pc:sldMk cId="1062988203" sldId="338"/>
            <ac:spMk id="30" creationId="{4BE9569A-2FD6-89D6-D5FB-F4E53F3A3EFC}"/>
          </ac:spMkLst>
        </pc:spChg>
        <pc:spChg chg="add mod topLvl">
          <ac:chgData name="Justina Ojom" userId="cbdaed7d-8d45-4372-a16a-f3f8900c2f45" providerId="ADAL" clId="{0504AD2B-63C0-4C60-9F39-84F274FCFAC5}" dt="2023-03-09T21:30:37.724" v="11728" actId="1036"/>
          <ac:spMkLst>
            <pc:docMk/>
            <pc:sldMk cId="1062988203" sldId="338"/>
            <ac:spMk id="31" creationId="{3BBD3D22-CF55-C274-F9B5-A8316B4CC90F}"/>
          </ac:spMkLst>
        </pc:spChg>
        <pc:spChg chg="add mod topLvl">
          <ac:chgData name="Justina Ojom" userId="cbdaed7d-8d45-4372-a16a-f3f8900c2f45" providerId="ADAL" clId="{0504AD2B-63C0-4C60-9F39-84F274FCFAC5}" dt="2023-03-09T21:30:37.724" v="11728" actId="1036"/>
          <ac:spMkLst>
            <pc:docMk/>
            <pc:sldMk cId="1062988203" sldId="338"/>
            <ac:spMk id="32" creationId="{AA228512-97EE-CCD6-636A-610A235D86E3}"/>
          </ac:spMkLst>
        </pc:spChg>
        <pc:spChg chg="add mod topLvl">
          <ac:chgData name="Justina Ojom" userId="cbdaed7d-8d45-4372-a16a-f3f8900c2f45" providerId="ADAL" clId="{0504AD2B-63C0-4C60-9F39-84F274FCFAC5}" dt="2023-03-09T21:30:37.724" v="11728" actId="1036"/>
          <ac:spMkLst>
            <pc:docMk/>
            <pc:sldMk cId="1062988203" sldId="338"/>
            <ac:spMk id="33" creationId="{53922DB0-DCB0-F9FA-5AD4-AB4EF1AF7C63}"/>
          </ac:spMkLst>
        </pc:spChg>
        <pc:spChg chg="add mod topLvl">
          <ac:chgData name="Justina Ojom" userId="cbdaed7d-8d45-4372-a16a-f3f8900c2f45" providerId="ADAL" clId="{0504AD2B-63C0-4C60-9F39-84F274FCFAC5}" dt="2023-03-09T21:30:37.724" v="11728" actId="1036"/>
          <ac:spMkLst>
            <pc:docMk/>
            <pc:sldMk cId="1062988203" sldId="338"/>
            <ac:spMk id="34" creationId="{50C2FF89-FCE8-DB74-44A9-743E3A279F60}"/>
          </ac:spMkLst>
        </pc:spChg>
        <pc:spChg chg="add mod topLvl">
          <ac:chgData name="Justina Ojom" userId="cbdaed7d-8d45-4372-a16a-f3f8900c2f45" providerId="ADAL" clId="{0504AD2B-63C0-4C60-9F39-84F274FCFAC5}" dt="2023-03-09T21:30:37.724" v="11728" actId="1036"/>
          <ac:spMkLst>
            <pc:docMk/>
            <pc:sldMk cId="1062988203" sldId="338"/>
            <ac:spMk id="35" creationId="{2E3E3849-73B5-78D6-33D9-79AF78D441B1}"/>
          </ac:spMkLst>
        </pc:spChg>
        <pc:spChg chg="add mod topLvl">
          <ac:chgData name="Justina Ojom" userId="cbdaed7d-8d45-4372-a16a-f3f8900c2f45" providerId="ADAL" clId="{0504AD2B-63C0-4C60-9F39-84F274FCFAC5}" dt="2023-03-09T21:30:37.724" v="11728" actId="1036"/>
          <ac:spMkLst>
            <pc:docMk/>
            <pc:sldMk cId="1062988203" sldId="338"/>
            <ac:spMk id="36" creationId="{9CE9E761-1102-E99E-CAE0-314ADDA5666C}"/>
          </ac:spMkLst>
        </pc:spChg>
        <pc:spChg chg="add mod">
          <ac:chgData name="Justina Ojom" userId="cbdaed7d-8d45-4372-a16a-f3f8900c2f45" providerId="ADAL" clId="{0504AD2B-63C0-4C60-9F39-84F274FCFAC5}" dt="2023-03-09T21:30:37.724" v="11728" actId="1036"/>
          <ac:spMkLst>
            <pc:docMk/>
            <pc:sldMk cId="1062988203" sldId="338"/>
            <ac:spMk id="38" creationId="{62D0C845-5B1B-FF38-CC0D-98BE29CF836C}"/>
          </ac:spMkLst>
        </pc:spChg>
        <pc:spChg chg="del mod">
          <ac:chgData name="Justina Ojom" userId="cbdaed7d-8d45-4372-a16a-f3f8900c2f45" providerId="ADAL" clId="{0504AD2B-63C0-4C60-9F39-84F274FCFAC5}" dt="2023-03-09T21:22:33.713" v="11614" actId="478"/>
          <ac:spMkLst>
            <pc:docMk/>
            <pc:sldMk cId="1062988203" sldId="338"/>
            <ac:spMk id="39" creationId="{A37326DE-40A3-6C6C-1760-1487084B366D}"/>
          </ac:spMkLst>
        </pc:spChg>
        <pc:spChg chg="add del mod">
          <ac:chgData name="Justina Ojom" userId="cbdaed7d-8d45-4372-a16a-f3f8900c2f45" providerId="ADAL" clId="{0504AD2B-63C0-4C60-9F39-84F274FCFAC5}" dt="2023-03-09T21:28:24.704" v="11699"/>
          <ac:spMkLst>
            <pc:docMk/>
            <pc:sldMk cId="1062988203" sldId="338"/>
            <ac:spMk id="40" creationId="{147C46B8-359E-6439-219B-F76BC200C9C2}"/>
          </ac:spMkLst>
        </pc:spChg>
        <pc:spChg chg="del mod">
          <ac:chgData name="Justina Ojom" userId="cbdaed7d-8d45-4372-a16a-f3f8900c2f45" providerId="ADAL" clId="{0504AD2B-63C0-4C60-9F39-84F274FCFAC5}" dt="2023-03-09T21:22:33.713" v="11614" actId="478"/>
          <ac:spMkLst>
            <pc:docMk/>
            <pc:sldMk cId="1062988203" sldId="338"/>
            <ac:spMk id="41" creationId="{93784E5E-9C78-D1A9-01D1-9D0D5832D7B7}"/>
          </ac:spMkLst>
        </pc:spChg>
        <pc:spChg chg="del mod">
          <ac:chgData name="Justina Ojom" userId="cbdaed7d-8d45-4372-a16a-f3f8900c2f45" providerId="ADAL" clId="{0504AD2B-63C0-4C60-9F39-84F274FCFAC5}" dt="2023-03-09T21:22:33.713" v="11614" actId="478"/>
          <ac:spMkLst>
            <pc:docMk/>
            <pc:sldMk cId="1062988203" sldId="338"/>
            <ac:spMk id="42" creationId="{C7630CEA-965F-6E17-16A6-BCF561030980}"/>
          </ac:spMkLst>
        </pc:spChg>
        <pc:spChg chg="add del mod">
          <ac:chgData name="Justina Ojom" userId="cbdaed7d-8d45-4372-a16a-f3f8900c2f45" providerId="ADAL" clId="{0504AD2B-63C0-4C60-9F39-84F274FCFAC5}" dt="2023-03-09T21:28:24.704" v="11699"/>
          <ac:spMkLst>
            <pc:docMk/>
            <pc:sldMk cId="1062988203" sldId="338"/>
            <ac:spMk id="43" creationId="{4AE0CDB6-64AE-C485-C6BA-6F0B0B75EC9A}"/>
          </ac:spMkLst>
        </pc:spChg>
        <pc:spChg chg="mod">
          <ac:chgData name="Justina Ojom" userId="cbdaed7d-8d45-4372-a16a-f3f8900c2f45" providerId="ADAL" clId="{0504AD2B-63C0-4C60-9F39-84F274FCFAC5}" dt="2023-03-09T21:30:37.724" v="11728" actId="1036"/>
          <ac:spMkLst>
            <pc:docMk/>
            <pc:sldMk cId="1062988203" sldId="338"/>
            <ac:spMk id="44" creationId="{C95877EA-8FD7-13C4-D7C6-46DE62659AF0}"/>
          </ac:spMkLst>
        </pc:spChg>
        <pc:spChg chg="add mod">
          <ac:chgData name="Justina Ojom" userId="cbdaed7d-8d45-4372-a16a-f3f8900c2f45" providerId="ADAL" clId="{0504AD2B-63C0-4C60-9F39-84F274FCFAC5}" dt="2023-03-09T21:30:47.526" v="11732" actId="1076"/>
          <ac:spMkLst>
            <pc:docMk/>
            <pc:sldMk cId="1062988203" sldId="338"/>
            <ac:spMk id="45" creationId="{3BBA0F67-683E-B39D-891B-B463AE8F2831}"/>
          </ac:spMkLst>
        </pc:spChg>
        <pc:spChg chg="add mod">
          <ac:chgData name="Justina Ojom" userId="cbdaed7d-8d45-4372-a16a-f3f8900c2f45" providerId="ADAL" clId="{0504AD2B-63C0-4C60-9F39-84F274FCFAC5}" dt="2023-03-09T21:30:57.613" v="11738" actId="1076"/>
          <ac:spMkLst>
            <pc:docMk/>
            <pc:sldMk cId="1062988203" sldId="338"/>
            <ac:spMk id="46" creationId="{E3835A66-1D97-FEA3-027C-4416FD27FA76}"/>
          </ac:spMkLst>
        </pc:spChg>
        <pc:spChg chg="add mod">
          <ac:chgData name="Justina Ojom" userId="cbdaed7d-8d45-4372-a16a-f3f8900c2f45" providerId="ADAL" clId="{0504AD2B-63C0-4C60-9F39-84F274FCFAC5}" dt="2023-03-09T21:30:57.189" v="11737" actId="14100"/>
          <ac:spMkLst>
            <pc:docMk/>
            <pc:sldMk cId="1062988203" sldId="338"/>
            <ac:spMk id="47" creationId="{0CE1D148-3C89-BC99-836A-413809292E82}"/>
          </ac:spMkLst>
        </pc:spChg>
        <pc:spChg chg="add mod">
          <ac:chgData name="Justina Ojom" userId="cbdaed7d-8d45-4372-a16a-f3f8900c2f45" providerId="ADAL" clId="{0504AD2B-63C0-4C60-9F39-84F274FCFAC5}" dt="2023-03-09T22:10:00.870" v="12215"/>
          <ac:spMkLst>
            <pc:docMk/>
            <pc:sldMk cId="1062988203" sldId="338"/>
            <ac:spMk id="48" creationId="{C4518AFB-F2EF-0D62-D1E9-B1FAB29DE708}"/>
          </ac:spMkLst>
        </pc:spChg>
        <pc:spChg chg="add mod">
          <ac:chgData name="Justina Ojom" userId="cbdaed7d-8d45-4372-a16a-f3f8900c2f45" providerId="ADAL" clId="{0504AD2B-63C0-4C60-9F39-84F274FCFAC5}" dt="2023-03-09T22:10:00.870" v="12215"/>
          <ac:spMkLst>
            <pc:docMk/>
            <pc:sldMk cId="1062988203" sldId="338"/>
            <ac:spMk id="49" creationId="{984917B2-5A7F-FF70-4915-0DA7C9F59AE0}"/>
          </ac:spMkLst>
        </pc:spChg>
        <pc:spChg chg="add mod">
          <ac:chgData name="Justina Ojom" userId="cbdaed7d-8d45-4372-a16a-f3f8900c2f45" providerId="ADAL" clId="{0504AD2B-63C0-4C60-9F39-84F274FCFAC5}" dt="2023-03-09T22:10:00.870" v="12215"/>
          <ac:spMkLst>
            <pc:docMk/>
            <pc:sldMk cId="1062988203" sldId="338"/>
            <ac:spMk id="50" creationId="{D62E1D8D-1910-6A02-88E7-C93480906EA8}"/>
          </ac:spMkLst>
        </pc:spChg>
        <pc:spChg chg="add mod">
          <ac:chgData name="Justina Ojom" userId="cbdaed7d-8d45-4372-a16a-f3f8900c2f45" providerId="ADAL" clId="{0504AD2B-63C0-4C60-9F39-84F274FCFAC5}" dt="2023-03-09T22:10:00.870" v="12215"/>
          <ac:spMkLst>
            <pc:docMk/>
            <pc:sldMk cId="1062988203" sldId="338"/>
            <ac:spMk id="51" creationId="{90470733-2FE9-E9FA-5861-75A03FF53DD3}"/>
          </ac:spMkLst>
        </pc:spChg>
        <pc:spChg chg="add mod">
          <ac:chgData name="Justina Ojom" userId="cbdaed7d-8d45-4372-a16a-f3f8900c2f45" providerId="ADAL" clId="{0504AD2B-63C0-4C60-9F39-84F274FCFAC5}" dt="2023-03-09T22:10:00.870" v="12215"/>
          <ac:spMkLst>
            <pc:docMk/>
            <pc:sldMk cId="1062988203" sldId="338"/>
            <ac:spMk id="52" creationId="{8FB783AD-346E-4E73-09DC-E1591EE2D568}"/>
          </ac:spMkLst>
        </pc:spChg>
        <pc:grpChg chg="add del mod">
          <ac:chgData name="Justina Ojom" userId="cbdaed7d-8d45-4372-a16a-f3f8900c2f45" providerId="ADAL" clId="{0504AD2B-63C0-4C60-9F39-84F274FCFAC5}" dt="2023-03-09T21:23:57.802" v="11649" actId="165"/>
          <ac:grpSpMkLst>
            <pc:docMk/>
            <pc:sldMk cId="1062988203" sldId="338"/>
            <ac:grpSpMk id="37" creationId="{F696A792-FB42-2D12-769B-327BF81017F0}"/>
          </ac:grpSpMkLst>
        </pc:grpChg>
      </pc:sldChg>
      <pc:sldChg chg="addSp delSp modSp mod modClrScheme chgLayout">
        <pc:chgData name="Justina Ojom" userId="cbdaed7d-8d45-4372-a16a-f3f8900c2f45" providerId="ADAL" clId="{0504AD2B-63C0-4C60-9F39-84F274FCFAC5}" dt="2023-03-09T20:16:35.794" v="10174" actId="207"/>
        <pc:sldMkLst>
          <pc:docMk/>
          <pc:sldMk cId="2175298096" sldId="341"/>
        </pc:sldMkLst>
        <pc:spChg chg="del">
          <ac:chgData name="Justina Ojom" userId="cbdaed7d-8d45-4372-a16a-f3f8900c2f45" providerId="ADAL" clId="{0504AD2B-63C0-4C60-9F39-84F274FCFAC5}" dt="2023-03-09T20:02:23.345" v="9874" actId="478"/>
          <ac:spMkLst>
            <pc:docMk/>
            <pc:sldMk cId="2175298096" sldId="341"/>
            <ac:spMk id="2" creationId="{00000000-0000-0000-0000-000000000000}"/>
          </ac:spMkLst>
        </pc:spChg>
        <pc:spChg chg="add mod">
          <ac:chgData name="Justina Ojom" userId="cbdaed7d-8d45-4372-a16a-f3f8900c2f45" providerId="ADAL" clId="{0504AD2B-63C0-4C60-9F39-84F274FCFAC5}" dt="2023-03-09T20:03:55.721" v="9919" actId="207"/>
          <ac:spMkLst>
            <pc:docMk/>
            <pc:sldMk cId="2175298096" sldId="341"/>
            <ac:spMk id="4" creationId="{96E6B087-5BF8-28FA-37B7-0ADBBD892F6C}"/>
          </ac:spMkLst>
        </pc:spChg>
        <pc:spChg chg="add mod">
          <ac:chgData name="Justina Ojom" userId="cbdaed7d-8d45-4372-a16a-f3f8900c2f45" providerId="ADAL" clId="{0504AD2B-63C0-4C60-9F39-84F274FCFAC5}" dt="2023-03-09T20:04:18.093" v="9923" actId="207"/>
          <ac:spMkLst>
            <pc:docMk/>
            <pc:sldMk cId="2175298096" sldId="341"/>
            <ac:spMk id="6" creationId="{A82CFCA0-007A-6547-1A72-7AE4258B666C}"/>
          </ac:spMkLst>
        </pc:spChg>
        <pc:spChg chg="add mod">
          <ac:chgData name="Justina Ojom" userId="cbdaed7d-8d45-4372-a16a-f3f8900c2f45" providerId="ADAL" clId="{0504AD2B-63C0-4C60-9F39-84F274FCFAC5}" dt="2023-03-09T20:16:35.794" v="10174" actId="207"/>
          <ac:spMkLst>
            <pc:docMk/>
            <pc:sldMk cId="2175298096" sldId="341"/>
            <ac:spMk id="7" creationId="{7FFB0D56-EB28-F0AF-F1AB-E4160B721FB7}"/>
          </ac:spMkLst>
        </pc:spChg>
        <pc:spChg chg="mod">
          <ac:chgData name="Justina Ojom" userId="cbdaed7d-8d45-4372-a16a-f3f8900c2f45" providerId="ADAL" clId="{0504AD2B-63C0-4C60-9F39-84F274FCFAC5}" dt="2023-03-09T20:02:23.722" v="9875"/>
          <ac:spMkLst>
            <pc:docMk/>
            <pc:sldMk cId="2175298096" sldId="341"/>
            <ac:spMk id="9" creationId="{15E01D9B-8817-11EE-9E6E-25689A29D004}"/>
          </ac:spMkLst>
        </pc:spChg>
        <pc:spChg chg="mod">
          <ac:chgData name="Justina Ojom" userId="cbdaed7d-8d45-4372-a16a-f3f8900c2f45" providerId="ADAL" clId="{0504AD2B-63C0-4C60-9F39-84F274FCFAC5}" dt="2023-03-09T20:02:23.722" v="9875"/>
          <ac:spMkLst>
            <pc:docMk/>
            <pc:sldMk cId="2175298096" sldId="341"/>
            <ac:spMk id="11" creationId="{DC696E56-0233-074F-39BC-0A70F665D8A0}"/>
          </ac:spMkLst>
        </pc:spChg>
        <pc:spChg chg="mod">
          <ac:chgData name="Justina Ojom" userId="cbdaed7d-8d45-4372-a16a-f3f8900c2f45" providerId="ADAL" clId="{0504AD2B-63C0-4C60-9F39-84F274FCFAC5}" dt="2023-03-09T20:02:23.722" v="9875"/>
          <ac:spMkLst>
            <pc:docMk/>
            <pc:sldMk cId="2175298096" sldId="341"/>
            <ac:spMk id="12" creationId="{F33DEEC1-12EC-C124-AABC-FA088F9B7FCD}"/>
          </ac:spMkLst>
        </pc:spChg>
        <pc:spChg chg="del mod topLvl">
          <ac:chgData name="Justina Ojom" userId="cbdaed7d-8d45-4372-a16a-f3f8900c2f45" providerId="ADAL" clId="{0504AD2B-63C0-4C60-9F39-84F274FCFAC5}" dt="2023-03-09T20:02:55.608" v="9901" actId="478"/>
          <ac:spMkLst>
            <pc:docMk/>
            <pc:sldMk cId="2175298096" sldId="341"/>
            <ac:spMk id="14" creationId="{049A9C48-BF19-A8C2-2247-6B8B18D5F968}"/>
          </ac:spMkLst>
        </pc:spChg>
        <pc:spChg chg="mod">
          <ac:chgData name="Justina Ojom" userId="cbdaed7d-8d45-4372-a16a-f3f8900c2f45" providerId="ADAL" clId="{0504AD2B-63C0-4C60-9F39-84F274FCFAC5}" dt="2023-03-09T20:02:52.717" v="9899" actId="165"/>
          <ac:spMkLst>
            <pc:docMk/>
            <pc:sldMk cId="2175298096" sldId="341"/>
            <ac:spMk id="16" creationId="{CCFF53C9-C760-3056-08F3-BF3FD49E4A3F}"/>
          </ac:spMkLst>
        </pc:spChg>
        <pc:spChg chg="mod">
          <ac:chgData name="Justina Ojom" userId="cbdaed7d-8d45-4372-a16a-f3f8900c2f45" providerId="ADAL" clId="{0504AD2B-63C0-4C60-9F39-84F274FCFAC5}" dt="2023-03-09T20:02:52.717" v="9899" actId="165"/>
          <ac:spMkLst>
            <pc:docMk/>
            <pc:sldMk cId="2175298096" sldId="341"/>
            <ac:spMk id="17" creationId="{2FA65FC0-70B4-3066-4447-17DE31905C16}"/>
          </ac:spMkLst>
        </pc:spChg>
        <pc:spChg chg="mod">
          <ac:chgData name="Justina Ojom" userId="cbdaed7d-8d45-4372-a16a-f3f8900c2f45" providerId="ADAL" clId="{0504AD2B-63C0-4C60-9F39-84F274FCFAC5}" dt="2023-03-09T20:02:52.717" v="9899" actId="165"/>
          <ac:spMkLst>
            <pc:docMk/>
            <pc:sldMk cId="2175298096" sldId="341"/>
            <ac:spMk id="18" creationId="{73181F85-8D9E-5C33-D677-0657DF0E0511}"/>
          </ac:spMkLst>
        </pc:spChg>
        <pc:spChg chg="mod">
          <ac:chgData name="Justina Ojom" userId="cbdaed7d-8d45-4372-a16a-f3f8900c2f45" providerId="ADAL" clId="{0504AD2B-63C0-4C60-9F39-84F274FCFAC5}" dt="2023-03-09T20:02:52.717" v="9899" actId="165"/>
          <ac:spMkLst>
            <pc:docMk/>
            <pc:sldMk cId="2175298096" sldId="341"/>
            <ac:spMk id="19" creationId="{C2D6765C-6157-F2B9-46D9-3C61B54575F2}"/>
          </ac:spMkLst>
        </pc:spChg>
        <pc:spChg chg="mod">
          <ac:chgData name="Justina Ojom" userId="cbdaed7d-8d45-4372-a16a-f3f8900c2f45" providerId="ADAL" clId="{0504AD2B-63C0-4C60-9F39-84F274FCFAC5}" dt="2023-03-09T20:02:52.717" v="9899" actId="165"/>
          <ac:spMkLst>
            <pc:docMk/>
            <pc:sldMk cId="2175298096" sldId="341"/>
            <ac:spMk id="20" creationId="{F71904BF-E0D7-2ECB-1F71-54B663C64F1F}"/>
          </ac:spMkLst>
        </pc:spChg>
        <pc:grpChg chg="add del mod">
          <ac:chgData name="Justina Ojom" userId="cbdaed7d-8d45-4372-a16a-f3f8900c2f45" providerId="ADAL" clId="{0504AD2B-63C0-4C60-9F39-84F274FCFAC5}" dt="2023-03-09T20:02:51.583" v="9898" actId="478"/>
          <ac:grpSpMkLst>
            <pc:docMk/>
            <pc:sldMk cId="2175298096" sldId="341"/>
            <ac:grpSpMk id="8" creationId="{CFBAD902-DB45-19B4-67DE-D9FBF3707BDA}"/>
          </ac:grpSpMkLst>
        </pc:grpChg>
        <pc:grpChg chg="mod">
          <ac:chgData name="Justina Ojom" userId="cbdaed7d-8d45-4372-a16a-f3f8900c2f45" providerId="ADAL" clId="{0504AD2B-63C0-4C60-9F39-84F274FCFAC5}" dt="2023-03-09T20:02:23.722" v="9875"/>
          <ac:grpSpMkLst>
            <pc:docMk/>
            <pc:sldMk cId="2175298096" sldId="341"/>
            <ac:grpSpMk id="10" creationId="{BE26FEED-CFB1-DBD3-61B3-B2871542C071}"/>
          </ac:grpSpMkLst>
        </pc:grpChg>
        <pc:grpChg chg="add del mod">
          <ac:chgData name="Justina Ojom" userId="cbdaed7d-8d45-4372-a16a-f3f8900c2f45" providerId="ADAL" clId="{0504AD2B-63C0-4C60-9F39-84F274FCFAC5}" dt="2023-03-09T20:02:52.717" v="9899" actId="165"/>
          <ac:grpSpMkLst>
            <pc:docMk/>
            <pc:sldMk cId="2175298096" sldId="341"/>
            <ac:grpSpMk id="13" creationId="{845192DC-FC85-BF29-579D-A6DD383157E7}"/>
          </ac:grpSpMkLst>
        </pc:grpChg>
        <pc:grpChg chg="mod topLvl">
          <ac:chgData name="Justina Ojom" userId="cbdaed7d-8d45-4372-a16a-f3f8900c2f45" providerId="ADAL" clId="{0504AD2B-63C0-4C60-9F39-84F274FCFAC5}" dt="2023-03-09T20:02:54.583" v="9900" actId="1076"/>
          <ac:grpSpMkLst>
            <pc:docMk/>
            <pc:sldMk cId="2175298096" sldId="341"/>
            <ac:grpSpMk id="15" creationId="{4DD24B5A-6B5A-094B-AF1E-094F06559CED}"/>
          </ac:grpSpMkLst>
        </pc:grpChg>
        <pc:picChg chg="del">
          <ac:chgData name="Justina Ojom" userId="cbdaed7d-8d45-4372-a16a-f3f8900c2f45" providerId="ADAL" clId="{0504AD2B-63C0-4C60-9F39-84F274FCFAC5}" dt="2023-03-09T20:02:23.345" v="9874" actId="478"/>
          <ac:picMkLst>
            <pc:docMk/>
            <pc:sldMk cId="2175298096" sldId="341"/>
            <ac:picMk id="3" creationId="{00000000-0000-0000-0000-000000000000}"/>
          </ac:picMkLst>
        </pc:picChg>
        <pc:picChg chg="del">
          <ac:chgData name="Justina Ojom" userId="cbdaed7d-8d45-4372-a16a-f3f8900c2f45" providerId="ADAL" clId="{0504AD2B-63C0-4C60-9F39-84F274FCFAC5}" dt="2023-03-09T20:02:23.345" v="9874" actId="478"/>
          <ac:picMkLst>
            <pc:docMk/>
            <pc:sldMk cId="2175298096" sldId="341"/>
            <ac:picMk id="5" creationId="{9BB618CE-8EF1-4D01-A933-98042D92FE14}"/>
          </ac:picMkLst>
        </pc:picChg>
      </pc:sldChg>
      <pc:sldChg chg="addSp delSp modSp mod modClrScheme delCm chgLayout">
        <pc:chgData name="Justina Ojom" userId="cbdaed7d-8d45-4372-a16a-f3f8900c2f45" providerId="ADAL" clId="{0504AD2B-63C0-4C60-9F39-84F274FCFAC5}" dt="2023-03-09T22:42:33.148" v="12814" actId="6549"/>
        <pc:sldMkLst>
          <pc:docMk/>
          <pc:sldMk cId="69524335" sldId="342"/>
        </pc:sldMkLst>
        <pc:spChg chg="del">
          <ac:chgData name="Justina Ojom" userId="cbdaed7d-8d45-4372-a16a-f3f8900c2f45" providerId="ADAL" clId="{0504AD2B-63C0-4C60-9F39-84F274FCFAC5}" dt="2023-03-09T20:07:15.656" v="10041" actId="478"/>
          <ac:spMkLst>
            <pc:docMk/>
            <pc:sldMk cId="69524335" sldId="342"/>
            <ac:spMk id="2" creationId="{00000000-0000-0000-0000-000000000000}"/>
          </ac:spMkLst>
        </pc:spChg>
        <pc:spChg chg="add mod">
          <ac:chgData name="Justina Ojom" userId="cbdaed7d-8d45-4372-a16a-f3f8900c2f45" providerId="ADAL" clId="{0504AD2B-63C0-4C60-9F39-84F274FCFAC5}" dt="2023-03-09T22:12:55.007" v="12287" actId="20577"/>
          <ac:spMkLst>
            <pc:docMk/>
            <pc:sldMk cId="69524335" sldId="342"/>
            <ac:spMk id="3" creationId="{5EC37F99-997C-DBD7-E24B-BEE113B50C95}"/>
          </ac:spMkLst>
        </pc:spChg>
        <pc:spChg chg="add mod">
          <ac:chgData name="Justina Ojom" userId="cbdaed7d-8d45-4372-a16a-f3f8900c2f45" providerId="ADAL" clId="{0504AD2B-63C0-4C60-9F39-84F274FCFAC5}" dt="2023-03-09T22:42:33.148" v="12814" actId="6549"/>
          <ac:spMkLst>
            <pc:docMk/>
            <pc:sldMk cId="69524335" sldId="342"/>
            <ac:spMk id="4" creationId="{15045B8C-DD84-E262-AC57-D74B7ABFA983}"/>
          </ac:spMkLst>
        </pc:spChg>
        <pc:spChg chg="add mod">
          <ac:chgData name="Justina Ojom" userId="cbdaed7d-8d45-4372-a16a-f3f8900c2f45" providerId="ADAL" clId="{0504AD2B-63C0-4C60-9F39-84F274FCFAC5}" dt="2023-03-09T20:16:39.296" v="10175" actId="13926"/>
          <ac:spMkLst>
            <pc:docMk/>
            <pc:sldMk cId="69524335" sldId="342"/>
            <ac:spMk id="5" creationId="{5C9AD7A6-64A8-7672-562C-11845753C196}"/>
          </ac:spMkLst>
        </pc:spChg>
        <pc:spChg chg="add mod">
          <ac:chgData name="Justina Ojom" userId="cbdaed7d-8d45-4372-a16a-f3f8900c2f45" providerId="ADAL" clId="{0504AD2B-63C0-4C60-9F39-84F274FCFAC5}" dt="2023-03-09T20:17:04.615" v="10184" actId="208"/>
          <ac:spMkLst>
            <pc:docMk/>
            <pc:sldMk cId="69524335" sldId="342"/>
            <ac:spMk id="6" creationId="{AB68C39C-4423-CB54-AA63-888958B20F52}"/>
          </ac:spMkLst>
        </pc:spChg>
        <pc:spChg chg="add mod">
          <ac:chgData name="Justina Ojom" userId="cbdaed7d-8d45-4372-a16a-f3f8900c2f45" providerId="ADAL" clId="{0504AD2B-63C0-4C60-9F39-84F274FCFAC5}" dt="2023-03-09T20:17:04.615" v="10184" actId="208"/>
          <ac:spMkLst>
            <pc:docMk/>
            <pc:sldMk cId="69524335" sldId="342"/>
            <ac:spMk id="7" creationId="{AAB08CD1-C9E6-06FB-0584-B61F036C2765}"/>
          </ac:spMkLst>
        </pc:spChg>
        <pc:spChg chg="add mod">
          <ac:chgData name="Justina Ojom" userId="cbdaed7d-8d45-4372-a16a-f3f8900c2f45" providerId="ADAL" clId="{0504AD2B-63C0-4C60-9F39-84F274FCFAC5}" dt="2023-03-09T20:17:04.615" v="10184" actId="208"/>
          <ac:spMkLst>
            <pc:docMk/>
            <pc:sldMk cId="69524335" sldId="342"/>
            <ac:spMk id="8" creationId="{8EA0E190-017C-3358-B4F5-3054936DB7D4}"/>
          </ac:spMkLst>
        </pc:spChg>
        <pc:spChg chg="add mod">
          <ac:chgData name="Justina Ojom" userId="cbdaed7d-8d45-4372-a16a-f3f8900c2f45" providerId="ADAL" clId="{0504AD2B-63C0-4C60-9F39-84F274FCFAC5}" dt="2023-03-09T20:17:04.615" v="10184" actId="208"/>
          <ac:spMkLst>
            <pc:docMk/>
            <pc:sldMk cId="69524335" sldId="342"/>
            <ac:spMk id="9" creationId="{22633B5D-3B0E-2A66-1167-720BDC6F16D8}"/>
          </ac:spMkLst>
        </pc:spChg>
        <pc:spChg chg="add mod">
          <ac:chgData name="Justina Ojom" userId="cbdaed7d-8d45-4372-a16a-f3f8900c2f45" providerId="ADAL" clId="{0504AD2B-63C0-4C60-9F39-84F274FCFAC5}" dt="2023-03-09T20:17:04.615" v="10184" actId="208"/>
          <ac:spMkLst>
            <pc:docMk/>
            <pc:sldMk cId="69524335" sldId="342"/>
            <ac:spMk id="10" creationId="{5F0A3525-6092-C3A6-B90B-0B8197BAC15C}"/>
          </ac:spMkLst>
        </pc:spChg>
        <pc:spChg chg="del">
          <ac:chgData name="Justina Ojom" userId="cbdaed7d-8d45-4372-a16a-f3f8900c2f45" providerId="ADAL" clId="{0504AD2B-63C0-4C60-9F39-84F274FCFAC5}" dt="2023-03-09T20:07:15.656" v="10041" actId="478"/>
          <ac:spMkLst>
            <pc:docMk/>
            <pc:sldMk cId="69524335" sldId="342"/>
            <ac:spMk id="11" creationId="{00000000-0000-0000-0000-000000000000}"/>
          </ac:spMkLst>
        </pc:spChg>
        <pc:spChg chg="add del mod">
          <ac:chgData name="Justina Ojom" userId="cbdaed7d-8d45-4372-a16a-f3f8900c2f45" providerId="ADAL" clId="{0504AD2B-63C0-4C60-9F39-84F274FCFAC5}" dt="2023-03-09T20:16:42.407" v="10176" actId="478"/>
          <ac:spMkLst>
            <pc:docMk/>
            <pc:sldMk cId="69524335" sldId="342"/>
            <ac:spMk id="12" creationId="{C05875FC-3DC1-F112-4E66-02E54CD55C40}"/>
          </ac:spMkLst>
        </pc:spChg>
        <pc:spChg chg="del">
          <ac:chgData name="Justina Ojom" userId="cbdaed7d-8d45-4372-a16a-f3f8900c2f45" providerId="ADAL" clId="{0504AD2B-63C0-4C60-9F39-84F274FCFAC5}" dt="2023-03-09T20:07:15.656" v="10041" actId="478"/>
          <ac:spMkLst>
            <pc:docMk/>
            <pc:sldMk cId="69524335" sldId="342"/>
            <ac:spMk id="13" creationId="{7E7E7B20-E7FF-498D-8400-A537D12336BB}"/>
          </ac:spMkLst>
        </pc:spChg>
        <pc:spChg chg="del">
          <ac:chgData name="Justina Ojom" userId="cbdaed7d-8d45-4372-a16a-f3f8900c2f45" providerId="ADAL" clId="{0504AD2B-63C0-4C60-9F39-84F274FCFAC5}" dt="2023-03-09T20:07:15.656" v="10041" actId="478"/>
          <ac:spMkLst>
            <pc:docMk/>
            <pc:sldMk cId="69524335" sldId="342"/>
            <ac:spMk id="15" creationId="{81F66F39-F949-4825-A613-F3B051969233}"/>
          </ac:spMkLst>
        </pc:spChg>
        <pc:spChg chg="del">
          <ac:chgData name="Justina Ojom" userId="cbdaed7d-8d45-4372-a16a-f3f8900c2f45" providerId="ADAL" clId="{0504AD2B-63C0-4C60-9F39-84F274FCFAC5}" dt="2023-03-09T20:07:15.656" v="10041" actId="478"/>
          <ac:spMkLst>
            <pc:docMk/>
            <pc:sldMk cId="69524335" sldId="342"/>
            <ac:spMk id="16" creationId="{B1D13182-2188-481A-9B5E-FA9366B255D6}"/>
          </ac:spMkLst>
        </pc:spChg>
        <pc:spChg chg="del">
          <ac:chgData name="Justina Ojom" userId="cbdaed7d-8d45-4372-a16a-f3f8900c2f45" providerId="ADAL" clId="{0504AD2B-63C0-4C60-9F39-84F274FCFAC5}" dt="2023-03-09T20:07:15.656" v="10041" actId="478"/>
          <ac:spMkLst>
            <pc:docMk/>
            <pc:sldMk cId="69524335" sldId="342"/>
            <ac:spMk id="17" creationId="{7C496481-D1E7-4132-A970-37374667B9C5}"/>
          </ac:spMkLst>
        </pc:spChg>
        <pc:spChg chg="del">
          <ac:chgData name="Justina Ojom" userId="cbdaed7d-8d45-4372-a16a-f3f8900c2f45" providerId="ADAL" clId="{0504AD2B-63C0-4C60-9F39-84F274FCFAC5}" dt="2023-03-09T20:07:15.656" v="10041" actId="478"/>
          <ac:spMkLst>
            <pc:docMk/>
            <pc:sldMk cId="69524335" sldId="342"/>
            <ac:spMk id="18" creationId="{5B05EB53-BBD3-4774-88BA-997B66A2FB95}"/>
          </ac:spMkLst>
        </pc:spChg>
        <pc:spChg chg="del">
          <ac:chgData name="Justina Ojom" userId="cbdaed7d-8d45-4372-a16a-f3f8900c2f45" providerId="ADAL" clId="{0504AD2B-63C0-4C60-9F39-84F274FCFAC5}" dt="2023-03-09T20:07:15.656" v="10041" actId="478"/>
          <ac:spMkLst>
            <pc:docMk/>
            <pc:sldMk cId="69524335" sldId="342"/>
            <ac:spMk id="19" creationId="{9B88DD67-24EB-424B-9A57-2319C8D4C3D5}"/>
          </ac:spMkLst>
        </pc:spChg>
        <pc:spChg chg="del">
          <ac:chgData name="Justina Ojom" userId="cbdaed7d-8d45-4372-a16a-f3f8900c2f45" providerId="ADAL" clId="{0504AD2B-63C0-4C60-9F39-84F274FCFAC5}" dt="2023-03-09T20:07:15.656" v="10041" actId="478"/>
          <ac:spMkLst>
            <pc:docMk/>
            <pc:sldMk cId="69524335" sldId="342"/>
            <ac:spMk id="20" creationId="{6BB2F8CA-088F-44EB-888A-F75184F60EC2}"/>
          </ac:spMkLst>
        </pc:spChg>
        <pc:spChg chg="mod">
          <ac:chgData name="Justina Ojom" userId="cbdaed7d-8d45-4372-a16a-f3f8900c2f45" providerId="ADAL" clId="{0504AD2B-63C0-4C60-9F39-84F274FCFAC5}" dt="2023-03-09T20:16:48.254" v="10178" actId="207"/>
          <ac:spMkLst>
            <pc:docMk/>
            <pc:sldMk cId="69524335" sldId="342"/>
            <ac:spMk id="21" creationId="{E788214B-B667-A2CB-CC43-5EC39BC54DCD}"/>
          </ac:spMkLst>
        </pc:spChg>
        <pc:spChg chg="del">
          <ac:chgData name="Justina Ojom" userId="cbdaed7d-8d45-4372-a16a-f3f8900c2f45" providerId="ADAL" clId="{0504AD2B-63C0-4C60-9F39-84F274FCFAC5}" dt="2023-03-09T20:07:15.656" v="10041" actId="478"/>
          <ac:spMkLst>
            <pc:docMk/>
            <pc:sldMk cId="69524335" sldId="342"/>
            <ac:spMk id="22" creationId="{00000000-0000-0000-0000-000000000000}"/>
          </ac:spMkLst>
        </pc:spChg>
        <pc:spChg chg="del">
          <ac:chgData name="Justina Ojom" userId="cbdaed7d-8d45-4372-a16a-f3f8900c2f45" providerId="ADAL" clId="{0504AD2B-63C0-4C60-9F39-84F274FCFAC5}" dt="2023-03-09T20:07:15.656" v="10041" actId="478"/>
          <ac:spMkLst>
            <pc:docMk/>
            <pc:sldMk cId="69524335" sldId="342"/>
            <ac:spMk id="23" creationId="{00000000-0000-0000-0000-000000000000}"/>
          </ac:spMkLst>
        </pc:spChg>
        <pc:spChg chg="del">
          <ac:chgData name="Justina Ojom" userId="cbdaed7d-8d45-4372-a16a-f3f8900c2f45" providerId="ADAL" clId="{0504AD2B-63C0-4C60-9F39-84F274FCFAC5}" dt="2023-03-09T20:07:15.656" v="10041" actId="478"/>
          <ac:spMkLst>
            <pc:docMk/>
            <pc:sldMk cId="69524335" sldId="342"/>
            <ac:spMk id="24" creationId="{00000000-0000-0000-0000-000000000000}"/>
          </ac:spMkLst>
        </pc:spChg>
        <pc:spChg chg="del">
          <ac:chgData name="Justina Ojom" userId="cbdaed7d-8d45-4372-a16a-f3f8900c2f45" providerId="ADAL" clId="{0504AD2B-63C0-4C60-9F39-84F274FCFAC5}" dt="2023-03-09T20:07:15.656" v="10041" actId="478"/>
          <ac:spMkLst>
            <pc:docMk/>
            <pc:sldMk cId="69524335" sldId="342"/>
            <ac:spMk id="25" creationId="{00000000-0000-0000-0000-000000000000}"/>
          </ac:spMkLst>
        </pc:spChg>
        <pc:spChg chg="mod">
          <ac:chgData name="Justina Ojom" userId="cbdaed7d-8d45-4372-a16a-f3f8900c2f45" providerId="ADAL" clId="{0504AD2B-63C0-4C60-9F39-84F274FCFAC5}" dt="2023-03-09T20:16:48.254" v="10178" actId="207"/>
          <ac:spMkLst>
            <pc:docMk/>
            <pc:sldMk cId="69524335" sldId="342"/>
            <ac:spMk id="26" creationId="{6848BD56-B189-F92D-2277-7B73B94857C3}"/>
          </ac:spMkLst>
        </pc:spChg>
        <pc:spChg chg="mod">
          <ac:chgData name="Justina Ojom" userId="cbdaed7d-8d45-4372-a16a-f3f8900c2f45" providerId="ADAL" clId="{0504AD2B-63C0-4C60-9F39-84F274FCFAC5}" dt="2023-03-09T20:16:48.254" v="10178" actId="207"/>
          <ac:spMkLst>
            <pc:docMk/>
            <pc:sldMk cId="69524335" sldId="342"/>
            <ac:spMk id="27" creationId="{3DD374FA-9A9C-0422-3414-78CA00D4ABF2}"/>
          </ac:spMkLst>
        </pc:spChg>
        <pc:spChg chg="mod">
          <ac:chgData name="Justina Ojom" userId="cbdaed7d-8d45-4372-a16a-f3f8900c2f45" providerId="ADAL" clId="{0504AD2B-63C0-4C60-9F39-84F274FCFAC5}" dt="2023-03-09T20:16:48.254" v="10178" actId="207"/>
          <ac:spMkLst>
            <pc:docMk/>
            <pc:sldMk cId="69524335" sldId="342"/>
            <ac:spMk id="28" creationId="{11E1E0BD-9A4A-3D08-4890-B61D354DAC5A}"/>
          </ac:spMkLst>
        </pc:spChg>
        <pc:spChg chg="mod">
          <ac:chgData name="Justina Ojom" userId="cbdaed7d-8d45-4372-a16a-f3f8900c2f45" providerId="ADAL" clId="{0504AD2B-63C0-4C60-9F39-84F274FCFAC5}" dt="2023-03-09T20:16:48.254" v="10178" actId="207"/>
          <ac:spMkLst>
            <pc:docMk/>
            <pc:sldMk cId="69524335" sldId="342"/>
            <ac:spMk id="29" creationId="{1DBB425B-EFF6-3BAA-C7FF-213A5DA4CCA0}"/>
          </ac:spMkLst>
        </pc:spChg>
        <pc:spChg chg="add del mod">
          <ac:chgData name="Justina Ojom" userId="cbdaed7d-8d45-4372-a16a-f3f8900c2f45" providerId="ADAL" clId="{0504AD2B-63C0-4C60-9F39-84F274FCFAC5}" dt="2023-03-09T22:15:02.064" v="12326" actId="478"/>
          <ac:spMkLst>
            <pc:docMk/>
            <pc:sldMk cId="69524335" sldId="342"/>
            <ac:spMk id="30" creationId="{1B8D66EE-7F7A-0D67-2977-F274B44C1D52}"/>
          </ac:spMkLst>
        </pc:spChg>
        <pc:spChg chg="add del mod">
          <ac:chgData name="Justina Ojom" userId="cbdaed7d-8d45-4372-a16a-f3f8900c2f45" providerId="ADAL" clId="{0504AD2B-63C0-4C60-9F39-84F274FCFAC5}" dt="2023-03-09T22:15:23.856" v="12327" actId="21"/>
          <ac:spMkLst>
            <pc:docMk/>
            <pc:sldMk cId="69524335" sldId="342"/>
            <ac:spMk id="31" creationId="{998FBA7C-5835-B372-976E-1403FAEAC2DF}"/>
          </ac:spMkLst>
        </pc:spChg>
        <pc:spChg chg="add mod">
          <ac:chgData name="Justina Ojom" userId="cbdaed7d-8d45-4372-a16a-f3f8900c2f45" providerId="ADAL" clId="{0504AD2B-63C0-4C60-9F39-84F274FCFAC5}" dt="2023-03-09T22:13:54.573" v="12302" actId="571"/>
          <ac:spMkLst>
            <pc:docMk/>
            <pc:sldMk cId="69524335" sldId="342"/>
            <ac:spMk id="32" creationId="{6A2B620C-0F0E-42C1-D033-B975DFB51176}"/>
          </ac:spMkLst>
        </pc:spChg>
        <pc:spChg chg="add del mod">
          <ac:chgData name="Justina Ojom" userId="cbdaed7d-8d45-4372-a16a-f3f8900c2f45" providerId="ADAL" clId="{0504AD2B-63C0-4C60-9F39-84F274FCFAC5}" dt="2023-03-09T22:16:38.670" v="12338" actId="21"/>
          <ac:spMkLst>
            <pc:docMk/>
            <pc:sldMk cId="69524335" sldId="342"/>
            <ac:spMk id="33" creationId="{7F6BA2A3-3D41-A187-20F5-AC27D1E9D483}"/>
          </ac:spMkLst>
        </pc:spChg>
        <pc:spChg chg="add del mod">
          <ac:chgData name="Justina Ojom" userId="cbdaed7d-8d45-4372-a16a-f3f8900c2f45" providerId="ADAL" clId="{0504AD2B-63C0-4C60-9F39-84F274FCFAC5}" dt="2023-03-09T22:16:53.845" v="12339" actId="21"/>
          <ac:spMkLst>
            <pc:docMk/>
            <pc:sldMk cId="69524335" sldId="342"/>
            <ac:spMk id="34" creationId="{E625583C-8B9A-D1D2-3C56-F43F67844496}"/>
          </ac:spMkLst>
        </pc:spChg>
        <pc:spChg chg="add del mod">
          <ac:chgData name="Justina Ojom" userId="cbdaed7d-8d45-4372-a16a-f3f8900c2f45" providerId="ADAL" clId="{0504AD2B-63C0-4C60-9F39-84F274FCFAC5}" dt="2023-03-09T22:17:27.470" v="12349" actId="478"/>
          <ac:spMkLst>
            <pc:docMk/>
            <pc:sldMk cId="69524335" sldId="342"/>
            <ac:spMk id="35" creationId="{3B4E84DF-CBA0-C054-0719-E2DFD694F234}"/>
          </ac:spMkLst>
        </pc:spChg>
        <pc:grpChg chg="add mod">
          <ac:chgData name="Justina Ojom" userId="cbdaed7d-8d45-4372-a16a-f3f8900c2f45" providerId="ADAL" clId="{0504AD2B-63C0-4C60-9F39-84F274FCFAC5}" dt="2023-03-09T20:16:51.840" v="10181" actId="1076"/>
          <ac:grpSpMkLst>
            <pc:docMk/>
            <pc:sldMk cId="69524335" sldId="342"/>
            <ac:grpSpMk id="14" creationId="{078AF3A4-4F46-15AA-88DF-F13B73DD921A}"/>
          </ac:grpSpMkLst>
        </pc:grpChg>
        <pc:extLst>
          <p:ext xmlns:p="http://schemas.openxmlformats.org/presentationml/2006/main" uri="{D6D511B9-2390-475A-947B-AFAB55BFBCF1}">
            <pc226:cmChg xmlns:pc226="http://schemas.microsoft.com/office/powerpoint/2022/06/main/command" chg="del">
              <pc226:chgData name="Justina Ojom" userId="cbdaed7d-8d45-4372-a16a-f3f8900c2f45" providerId="ADAL" clId="{0504AD2B-63C0-4C60-9F39-84F274FCFAC5}" dt="2023-03-09T22:10:21.195" v="12220"/>
              <pc2:cmMkLst xmlns:pc2="http://schemas.microsoft.com/office/powerpoint/2019/9/main/command">
                <pc:docMk/>
                <pc:sldMk cId="69524335" sldId="342"/>
                <pc2:cmMk id="{9A9C582A-6EEB-4942-847C-5F22FD139974}"/>
              </pc2:cmMkLst>
            </pc226:cmChg>
          </p:ext>
        </pc:extLst>
      </pc:sldChg>
      <pc:sldChg chg="addSp delSp modSp mod modClrScheme delCm chgLayout">
        <pc:chgData name="Justina Ojom" userId="cbdaed7d-8d45-4372-a16a-f3f8900c2f45" providerId="ADAL" clId="{0504AD2B-63C0-4C60-9F39-84F274FCFAC5}" dt="2023-03-09T22:59:31.792" v="12881"/>
        <pc:sldMkLst>
          <pc:docMk/>
          <pc:sldMk cId="3888961509" sldId="343"/>
        </pc:sldMkLst>
        <pc:spChg chg="del mod">
          <ac:chgData name="Justina Ojom" userId="cbdaed7d-8d45-4372-a16a-f3f8900c2f45" providerId="ADAL" clId="{0504AD2B-63C0-4C60-9F39-84F274FCFAC5}" dt="2023-03-09T22:14:48.392" v="12320" actId="478"/>
          <ac:spMkLst>
            <pc:docMk/>
            <pc:sldMk cId="3888961509" sldId="343"/>
            <ac:spMk id="2" creationId="{00000000-0000-0000-0000-000000000000}"/>
          </ac:spMkLst>
        </pc:spChg>
        <pc:spChg chg="mod">
          <ac:chgData name="Justina Ojom" userId="cbdaed7d-8d45-4372-a16a-f3f8900c2f45" providerId="ADAL" clId="{0504AD2B-63C0-4C60-9F39-84F274FCFAC5}" dt="2023-03-09T22:19:09.167" v="12365" actId="1076"/>
          <ac:spMkLst>
            <pc:docMk/>
            <pc:sldMk cId="3888961509" sldId="343"/>
            <ac:spMk id="3" creationId="{7354B4A0-38B7-3112-E7D2-111AF3884D23}"/>
          </ac:spMkLst>
        </pc:spChg>
        <pc:spChg chg="add mod">
          <ac:chgData name="Justina Ojom" userId="cbdaed7d-8d45-4372-a16a-f3f8900c2f45" providerId="ADAL" clId="{0504AD2B-63C0-4C60-9F39-84F274FCFAC5}" dt="2023-03-09T22:14:58.306" v="12325" actId="1076"/>
          <ac:spMkLst>
            <pc:docMk/>
            <pc:sldMk cId="3888961509" sldId="343"/>
            <ac:spMk id="4" creationId="{24D067A0-B11C-4E32-DBF0-7ECA80842A10}"/>
          </ac:spMkLst>
        </pc:spChg>
        <pc:spChg chg="mod">
          <ac:chgData name="Justina Ojom" userId="cbdaed7d-8d45-4372-a16a-f3f8900c2f45" providerId="ADAL" clId="{0504AD2B-63C0-4C60-9F39-84F274FCFAC5}" dt="2023-03-09T22:18:27.841" v="12359" actId="14100"/>
          <ac:spMkLst>
            <pc:docMk/>
            <pc:sldMk cId="3888961509" sldId="343"/>
            <ac:spMk id="7" creationId="{767851F6-EC59-A863-CEB3-906007FC20D9}"/>
          </ac:spMkLst>
        </pc:spChg>
        <pc:spChg chg="mod">
          <ac:chgData name="Justina Ojom" userId="cbdaed7d-8d45-4372-a16a-f3f8900c2f45" providerId="ADAL" clId="{0504AD2B-63C0-4C60-9F39-84F274FCFAC5}" dt="2023-03-09T22:18:27.841" v="12359" actId="14100"/>
          <ac:spMkLst>
            <pc:docMk/>
            <pc:sldMk cId="3888961509" sldId="343"/>
            <ac:spMk id="8" creationId="{4B64DF3E-C9C0-7561-56FB-25A4CDBA7CE4}"/>
          </ac:spMkLst>
        </pc:spChg>
        <pc:spChg chg="mod">
          <ac:chgData name="Justina Ojom" userId="cbdaed7d-8d45-4372-a16a-f3f8900c2f45" providerId="ADAL" clId="{0504AD2B-63C0-4C60-9F39-84F274FCFAC5}" dt="2023-03-09T22:17:59.999" v="12351" actId="2085"/>
          <ac:spMkLst>
            <pc:docMk/>
            <pc:sldMk cId="3888961509" sldId="343"/>
            <ac:spMk id="9" creationId="{BD59C1E2-B3FA-ED67-5505-E669654717EA}"/>
          </ac:spMkLst>
        </pc:spChg>
        <pc:spChg chg="mod">
          <ac:chgData name="Justina Ojom" userId="cbdaed7d-8d45-4372-a16a-f3f8900c2f45" providerId="ADAL" clId="{0504AD2B-63C0-4C60-9F39-84F274FCFAC5}" dt="2023-03-09T22:18:21.545" v="12356" actId="14100"/>
          <ac:spMkLst>
            <pc:docMk/>
            <pc:sldMk cId="3888961509" sldId="343"/>
            <ac:spMk id="10" creationId="{E9F60995-CDD4-69CD-1585-4ECBAFBFBBB2}"/>
          </ac:spMkLst>
        </pc:spChg>
        <pc:spChg chg="del mod">
          <ac:chgData name="Justina Ojom" userId="cbdaed7d-8d45-4372-a16a-f3f8900c2f45" providerId="ADAL" clId="{0504AD2B-63C0-4C60-9F39-84F274FCFAC5}" dt="2023-03-09T22:18:02.856" v="12353" actId="478"/>
          <ac:spMkLst>
            <pc:docMk/>
            <pc:sldMk cId="3888961509" sldId="343"/>
            <ac:spMk id="11" creationId="{A5F0462E-B775-F7DF-9E78-47A41C5438AE}"/>
          </ac:spMkLst>
        </pc:spChg>
        <pc:spChg chg="add mod">
          <ac:chgData name="Justina Ojom" userId="cbdaed7d-8d45-4372-a16a-f3f8900c2f45" providerId="ADAL" clId="{0504AD2B-63C0-4C60-9F39-84F274FCFAC5}" dt="2023-03-09T22:14:40.914" v="12316" actId="14100"/>
          <ac:spMkLst>
            <pc:docMk/>
            <pc:sldMk cId="3888961509" sldId="343"/>
            <ac:spMk id="12" creationId="{B924CC2B-7E38-F3C6-749A-1D576DB9029A}"/>
          </ac:spMkLst>
        </pc:spChg>
        <pc:spChg chg="add mod">
          <ac:chgData name="Justina Ojom" userId="cbdaed7d-8d45-4372-a16a-f3f8900c2f45" providerId="ADAL" clId="{0504AD2B-63C0-4C60-9F39-84F274FCFAC5}" dt="2023-03-09T22:57:37.039" v="12844"/>
          <ac:spMkLst>
            <pc:docMk/>
            <pc:sldMk cId="3888961509" sldId="343"/>
            <ac:spMk id="13" creationId="{29AE0448-9874-E313-8C65-6D19C7E0283E}"/>
          </ac:spMkLst>
        </pc:spChg>
        <pc:spChg chg="add mod">
          <ac:chgData name="Justina Ojom" userId="cbdaed7d-8d45-4372-a16a-f3f8900c2f45" providerId="ADAL" clId="{0504AD2B-63C0-4C60-9F39-84F274FCFAC5}" dt="2023-03-09T22:57:39.508" v="12845" actId="207"/>
          <ac:spMkLst>
            <pc:docMk/>
            <pc:sldMk cId="3888961509" sldId="343"/>
            <ac:spMk id="14" creationId="{457E641F-5987-7F6D-92CB-2B7E4D6C6E4F}"/>
          </ac:spMkLst>
        </pc:spChg>
        <pc:spChg chg="add mod">
          <ac:chgData name="Justina Ojom" userId="cbdaed7d-8d45-4372-a16a-f3f8900c2f45" providerId="ADAL" clId="{0504AD2B-63C0-4C60-9F39-84F274FCFAC5}" dt="2023-03-09T22:57:37.039" v="12844"/>
          <ac:spMkLst>
            <pc:docMk/>
            <pc:sldMk cId="3888961509" sldId="343"/>
            <ac:spMk id="15" creationId="{3A9638E3-353C-3346-16DF-A4A1799DDBF0}"/>
          </ac:spMkLst>
        </pc:spChg>
        <pc:spChg chg="add mod">
          <ac:chgData name="Justina Ojom" userId="cbdaed7d-8d45-4372-a16a-f3f8900c2f45" providerId="ADAL" clId="{0504AD2B-63C0-4C60-9F39-84F274FCFAC5}" dt="2023-03-09T22:57:37.039" v="12844"/>
          <ac:spMkLst>
            <pc:docMk/>
            <pc:sldMk cId="3888961509" sldId="343"/>
            <ac:spMk id="16" creationId="{7CD4E8E1-4662-2B98-4A68-52C5D34B101A}"/>
          </ac:spMkLst>
        </pc:spChg>
        <pc:spChg chg="del mod">
          <ac:chgData name="Justina Ojom" userId="cbdaed7d-8d45-4372-a16a-f3f8900c2f45" providerId="ADAL" clId="{0504AD2B-63C0-4C60-9F39-84F274FCFAC5}" dt="2023-03-09T22:18:02.389" v="12352" actId="478"/>
          <ac:spMkLst>
            <pc:docMk/>
            <pc:sldMk cId="3888961509" sldId="343"/>
            <ac:spMk id="17" creationId="{C974CDC4-F32F-791C-084D-8327EB15B10C}"/>
          </ac:spMkLst>
        </pc:spChg>
        <pc:spChg chg="mod">
          <ac:chgData name="Justina Ojom" userId="cbdaed7d-8d45-4372-a16a-f3f8900c2f45" providerId="ADAL" clId="{0504AD2B-63C0-4C60-9F39-84F274FCFAC5}" dt="2023-03-09T22:59:24.114" v="12880" actId="1076"/>
          <ac:spMkLst>
            <pc:docMk/>
            <pc:sldMk cId="3888961509" sldId="343"/>
            <ac:spMk id="18" creationId="{C314FE27-F200-A641-261F-7DEB25723D5A}"/>
          </ac:spMkLst>
        </pc:spChg>
        <pc:spChg chg="del">
          <ac:chgData name="Justina Ojom" userId="cbdaed7d-8d45-4372-a16a-f3f8900c2f45" providerId="ADAL" clId="{0504AD2B-63C0-4C60-9F39-84F274FCFAC5}" dt="2023-03-09T20:17:25.039" v="10191" actId="478"/>
          <ac:spMkLst>
            <pc:docMk/>
            <pc:sldMk cId="3888961509" sldId="343"/>
            <ac:spMk id="19" creationId="{A7B88436-7157-4CCB-AB2A-6823B75ABE1B}"/>
          </ac:spMkLst>
        </pc:spChg>
        <pc:spChg chg="del">
          <ac:chgData name="Justina Ojom" userId="cbdaed7d-8d45-4372-a16a-f3f8900c2f45" providerId="ADAL" clId="{0504AD2B-63C0-4C60-9F39-84F274FCFAC5}" dt="2023-03-09T20:17:25.039" v="10191" actId="478"/>
          <ac:spMkLst>
            <pc:docMk/>
            <pc:sldMk cId="3888961509" sldId="343"/>
            <ac:spMk id="20" creationId="{0E5939E7-29BD-40EF-9F98-17BE32987ACD}"/>
          </ac:spMkLst>
        </pc:spChg>
        <pc:spChg chg="del">
          <ac:chgData name="Justina Ojom" userId="cbdaed7d-8d45-4372-a16a-f3f8900c2f45" providerId="ADAL" clId="{0504AD2B-63C0-4C60-9F39-84F274FCFAC5}" dt="2023-03-09T20:17:25.039" v="10191" actId="478"/>
          <ac:spMkLst>
            <pc:docMk/>
            <pc:sldMk cId="3888961509" sldId="343"/>
            <ac:spMk id="21" creationId="{A6467638-33F5-45FF-8613-769D9990BDC9}"/>
          </ac:spMkLst>
        </pc:spChg>
        <pc:spChg chg="del">
          <ac:chgData name="Justina Ojom" userId="cbdaed7d-8d45-4372-a16a-f3f8900c2f45" providerId="ADAL" clId="{0504AD2B-63C0-4C60-9F39-84F274FCFAC5}" dt="2023-03-09T20:17:25.039" v="10191" actId="478"/>
          <ac:spMkLst>
            <pc:docMk/>
            <pc:sldMk cId="3888961509" sldId="343"/>
            <ac:spMk id="22" creationId="{B9577200-A421-47CC-80F6-92BA334EE959}"/>
          </ac:spMkLst>
        </pc:spChg>
        <pc:spChg chg="mod">
          <ac:chgData name="Justina Ojom" userId="cbdaed7d-8d45-4372-a16a-f3f8900c2f45" providerId="ADAL" clId="{0504AD2B-63C0-4C60-9F39-84F274FCFAC5}" dt="2023-03-09T22:59:22.134" v="12879" actId="1076"/>
          <ac:spMkLst>
            <pc:docMk/>
            <pc:sldMk cId="3888961509" sldId="343"/>
            <ac:spMk id="23" creationId="{9E65220E-FAA9-2E70-511A-499E8826D5A7}"/>
          </ac:spMkLst>
        </pc:spChg>
        <pc:spChg chg="del">
          <ac:chgData name="Justina Ojom" userId="cbdaed7d-8d45-4372-a16a-f3f8900c2f45" providerId="ADAL" clId="{0504AD2B-63C0-4C60-9F39-84F274FCFAC5}" dt="2023-03-09T20:17:25.039" v="10191" actId="478"/>
          <ac:spMkLst>
            <pc:docMk/>
            <pc:sldMk cId="3888961509" sldId="343"/>
            <ac:spMk id="24" creationId="{3808BCEA-24A2-4CD6-A82D-6FFFD057595E}"/>
          </ac:spMkLst>
        </pc:spChg>
        <pc:spChg chg="del">
          <ac:chgData name="Justina Ojom" userId="cbdaed7d-8d45-4372-a16a-f3f8900c2f45" providerId="ADAL" clId="{0504AD2B-63C0-4C60-9F39-84F274FCFAC5}" dt="2023-03-09T20:17:25.039" v="10191" actId="478"/>
          <ac:spMkLst>
            <pc:docMk/>
            <pc:sldMk cId="3888961509" sldId="343"/>
            <ac:spMk id="25" creationId="{9AEAA112-BC53-45C2-8BD5-41D708930B0E}"/>
          </ac:spMkLst>
        </pc:spChg>
        <pc:spChg chg="mod">
          <ac:chgData name="Justina Ojom" userId="cbdaed7d-8d45-4372-a16a-f3f8900c2f45" providerId="ADAL" clId="{0504AD2B-63C0-4C60-9F39-84F274FCFAC5}" dt="2023-03-09T22:59:17.041" v="12877" actId="1076"/>
          <ac:spMkLst>
            <pc:docMk/>
            <pc:sldMk cId="3888961509" sldId="343"/>
            <ac:spMk id="26" creationId="{EE5294F8-F81A-1F27-EEE3-DCA2E0FDF2C6}"/>
          </ac:spMkLst>
        </pc:spChg>
        <pc:spChg chg="mod">
          <ac:chgData name="Justina Ojom" userId="cbdaed7d-8d45-4372-a16a-f3f8900c2f45" providerId="ADAL" clId="{0504AD2B-63C0-4C60-9F39-84F274FCFAC5}" dt="2023-03-09T22:59:19.653" v="12878" actId="1076"/>
          <ac:spMkLst>
            <pc:docMk/>
            <pc:sldMk cId="3888961509" sldId="343"/>
            <ac:spMk id="27" creationId="{7A0A1166-FA06-98A8-231C-6FB46DAF54A2}"/>
          </ac:spMkLst>
        </pc:spChg>
        <pc:spChg chg="mod">
          <ac:chgData name="Justina Ojom" userId="cbdaed7d-8d45-4372-a16a-f3f8900c2f45" providerId="ADAL" clId="{0504AD2B-63C0-4C60-9F39-84F274FCFAC5}" dt="2023-03-09T22:59:15.595" v="12876" actId="1076"/>
          <ac:spMkLst>
            <pc:docMk/>
            <pc:sldMk cId="3888961509" sldId="343"/>
            <ac:spMk id="28" creationId="{9923A19A-43E2-A90A-9476-5154314CC1CA}"/>
          </ac:spMkLst>
        </pc:spChg>
        <pc:spChg chg="mod">
          <ac:chgData name="Justina Ojom" userId="cbdaed7d-8d45-4372-a16a-f3f8900c2f45" providerId="ADAL" clId="{0504AD2B-63C0-4C60-9F39-84F274FCFAC5}" dt="2023-03-09T22:19:12.085" v="12366" actId="1076"/>
          <ac:spMkLst>
            <pc:docMk/>
            <pc:sldMk cId="3888961509" sldId="343"/>
            <ac:spMk id="29" creationId="{3436A75B-102D-C757-0A45-D7D96D688D8C}"/>
          </ac:spMkLst>
        </pc:spChg>
        <pc:spChg chg="add mod">
          <ac:chgData name="Justina Ojom" userId="cbdaed7d-8d45-4372-a16a-f3f8900c2f45" providerId="ADAL" clId="{0504AD2B-63C0-4C60-9F39-84F274FCFAC5}" dt="2023-03-09T22:57:37.039" v="12844"/>
          <ac:spMkLst>
            <pc:docMk/>
            <pc:sldMk cId="3888961509" sldId="343"/>
            <ac:spMk id="30" creationId="{4423D377-86C7-6BFE-3A88-F501F4F99C40}"/>
          </ac:spMkLst>
        </pc:spChg>
        <pc:spChg chg="add mod">
          <ac:chgData name="Justina Ojom" userId="cbdaed7d-8d45-4372-a16a-f3f8900c2f45" providerId="ADAL" clId="{0504AD2B-63C0-4C60-9F39-84F274FCFAC5}" dt="2023-03-09T22:57:37.039" v="12844"/>
          <ac:spMkLst>
            <pc:docMk/>
            <pc:sldMk cId="3888961509" sldId="343"/>
            <ac:spMk id="31" creationId="{10918E55-66B4-245B-3EE6-C2B05A844947}"/>
          </ac:spMkLst>
        </pc:spChg>
        <pc:spChg chg="add mod">
          <ac:chgData name="Justina Ojom" userId="cbdaed7d-8d45-4372-a16a-f3f8900c2f45" providerId="ADAL" clId="{0504AD2B-63C0-4C60-9F39-84F274FCFAC5}" dt="2023-03-09T22:58:34.669" v="12862" actId="1076"/>
          <ac:spMkLst>
            <pc:docMk/>
            <pc:sldMk cId="3888961509" sldId="343"/>
            <ac:spMk id="32" creationId="{E0653F66-CA12-2833-4EFB-8F775DF62120}"/>
          </ac:spMkLst>
        </pc:spChg>
        <pc:spChg chg="add mod">
          <ac:chgData name="Justina Ojom" userId="cbdaed7d-8d45-4372-a16a-f3f8900c2f45" providerId="ADAL" clId="{0504AD2B-63C0-4C60-9F39-84F274FCFAC5}" dt="2023-03-09T22:58:38.088" v="12863" actId="14100"/>
          <ac:spMkLst>
            <pc:docMk/>
            <pc:sldMk cId="3888961509" sldId="343"/>
            <ac:spMk id="33" creationId="{B80A7EB0-70FF-CCD1-067E-16C5662D9246}"/>
          </ac:spMkLst>
        </pc:spChg>
        <pc:spChg chg="add mod">
          <ac:chgData name="Justina Ojom" userId="cbdaed7d-8d45-4372-a16a-f3f8900c2f45" providerId="ADAL" clId="{0504AD2B-63C0-4C60-9F39-84F274FCFAC5}" dt="2023-03-09T22:58:50.313" v="12870" actId="14100"/>
          <ac:spMkLst>
            <pc:docMk/>
            <pc:sldMk cId="3888961509" sldId="343"/>
            <ac:spMk id="34" creationId="{8E74E106-0CDB-9DBB-0E11-9C0255C4E6C1}"/>
          </ac:spMkLst>
        </pc:spChg>
        <pc:spChg chg="add mod ord">
          <ac:chgData name="Justina Ojom" userId="cbdaed7d-8d45-4372-a16a-f3f8900c2f45" providerId="ADAL" clId="{0504AD2B-63C0-4C60-9F39-84F274FCFAC5}" dt="2023-03-09T22:59:12.080" v="12875" actId="167"/>
          <ac:spMkLst>
            <pc:docMk/>
            <pc:sldMk cId="3888961509" sldId="343"/>
            <ac:spMk id="35" creationId="{E10710B4-136A-A6EE-9F2E-0CDCB361E22F}"/>
          </ac:spMkLst>
        </pc:spChg>
        <pc:grpChg chg="mod ord">
          <ac:chgData name="Justina Ojom" userId="cbdaed7d-8d45-4372-a16a-f3f8900c2f45" providerId="ADAL" clId="{0504AD2B-63C0-4C60-9F39-84F274FCFAC5}" dt="2023-03-09T22:59:12.080" v="12875" actId="167"/>
          <ac:grpSpMkLst>
            <pc:docMk/>
            <pc:sldMk cId="3888961509" sldId="343"/>
            <ac:grpSpMk id="5" creationId="{25082DEB-BBF2-4358-6C01-3A7B7026DCBE}"/>
          </ac:grpSpMkLst>
        </pc:grpChg>
        <pc:grpChg chg="mod">
          <ac:chgData name="Justina Ojom" userId="cbdaed7d-8d45-4372-a16a-f3f8900c2f45" providerId="ADAL" clId="{0504AD2B-63C0-4C60-9F39-84F274FCFAC5}" dt="2023-03-09T22:17:58.421" v="12350" actId="207"/>
          <ac:grpSpMkLst>
            <pc:docMk/>
            <pc:sldMk cId="3888961509" sldId="343"/>
            <ac:grpSpMk id="6" creationId="{7FE1FA24-1DAF-FE6C-11A7-41ADFFF0724C}"/>
          </ac:grpSpMkLst>
        </pc:grpChg>
        <pc:extLst>
          <p:ext xmlns:p="http://schemas.openxmlformats.org/presentationml/2006/main" uri="{D6D511B9-2390-475A-947B-AFAB55BFBCF1}">
            <pc226:cmChg xmlns:pc226="http://schemas.microsoft.com/office/powerpoint/2022/06/main/command" chg="del">
              <pc226:chgData name="Justina Ojom" userId="cbdaed7d-8d45-4372-a16a-f3f8900c2f45" providerId="ADAL" clId="{0504AD2B-63C0-4C60-9F39-84F274FCFAC5}" dt="2023-03-09T22:59:31.792" v="12881"/>
              <pc2:cmMkLst xmlns:pc2="http://schemas.microsoft.com/office/powerpoint/2019/9/main/command">
                <pc:docMk/>
                <pc:sldMk cId="3888961509" sldId="343"/>
                <pc2:cmMk id="{852AD1D4-9E88-495A-A767-C071CD495331}"/>
              </pc2:cmMkLst>
            </pc226:cmChg>
          </p:ext>
        </pc:extLst>
      </pc:sldChg>
      <pc:sldChg chg="addSp delSp modSp mod modClrScheme chgLayout">
        <pc:chgData name="Justina Ojom" userId="cbdaed7d-8d45-4372-a16a-f3f8900c2f45" providerId="ADAL" clId="{0504AD2B-63C0-4C60-9F39-84F274FCFAC5}" dt="2023-03-09T22:57:46.141" v="12848"/>
        <pc:sldMkLst>
          <pc:docMk/>
          <pc:sldMk cId="991923662" sldId="344"/>
        </pc:sldMkLst>
        <pc:spChg chg="del mod">
          <ac:chgData name="Justina Ojom" userId="cbdaed7d-8d45-4372-a16a-f3f8900c2f45" providerId="ADAL" clId="{0504AD2B-63C0-4C60-9F39-84F274FCFAC5}" dt="2023-03-09T22:21:06.885" v="12422" actId="478"/>
          <ac:spMkLst>
            <pc:docMk/>
            <pc:sldMk cId="991923662" sldId="344"/>
            <ac:spMk id="2" creationId="{00000000-0000-0000-0000-000000000000}"/>
          </ac:spMkLst>
        </pc:spChg>
        <pc:spChg chg="add mod">
          <ac:chgData name="Justina Ojom" userId="cbdaed7d-8d45-4372-a16a-f3f8900c2f45" providerId="ADAL" clId="{0504AD2B-63C0-4C60-9F39-84F274FCFAC5}" dt="2023-03-09T22:21:19.637" v="12452" actId="20577"/>
          <ac:spMkLst>
            <pc:docMk/>
            <pc:sldMk cId="991923662" sldId="344"/>
            <ac:spMk id="3" creationId="{20ABA902-B667-10C6-9A85-6FE219F641C4}"/>
          </ac:spMkLst>
        </pc:spChg>
        <pc:spChg chg="del">
          <ac:chgData name="Justina Ojom" userId="cbdaed7d-8d45-4372-a16a-f3f8900c2f45" providerId="ADAL" clId="{0504AD2B-63C0-4C60-9F39-84F274FCFAC5}" dt="2023-03-09T20:17:33.688" v="10195" actId="478"/>
          <ac:spMkLst>
            <pc:docMk/>
            <pc:sldMk cId="991923662" sldId="344"/>
            <ac:spMk id="4" creationId="{89F3D142-2D94-A7CA-B6CA-ED62C10DC947}"/>
          </ac:spMkLst>
        </pc:spChg>
        <pc:spChg chg="del">
          <ac:chgData name="Justina Ojom" userId="cbdaed7d-8d45-4372-a16a-f3f8900c2f45" providerId="ADAL" clId="{0504AD2B-63C0-4C60-9F39-84F274FCFAC5}" dt="2023-03-09T20:17:33.688" v="10195" actId="478"/>
          <ac:spMkLst>
            <pc:docMk/>
            <pc:sldMk cId="991923662" sldId="344"/>
            <ac:spMk id="5" creationId="{803557EA-E912-AF90-8BB8-3C6A8C50EF44}"/>
          </ac:spMkLst>
        </pc:spChg>
        <pc:spChg chg="add del">
          <ac:chgData name="Justina Ojom" userId="cbdaed7d-8d45-4372-a16a-f3f8900c2f45" providerId="ADAL" clId="{0504AD2B-63C0-4C60-9F39-84F274FCFAC5}" dt="2023-03-09T22:22:02.574" v="12474" actId="22"/>
          <ac:spMkLst>
            <pc:docMk/>
            <pc:sldMk cId="991923662" sldId="344"/>
            <ac:spMk id="8" creationId="{49007767-8475-016E-B146-75F10547556D}"/>
          </ac:spMkLst>
        </pc:spChg>
        <pc:spChg chg="add mod">
          <ac:chgData name="Justina Ojom" userId="cbdaed7d-8d45-4372-a16a-f3f8900c2f45" providerId="ADAL" clId="{0504AD2B-63C0-4C60-9F39-84F274FCFAC5}" dt="2023-03-09T22:57:46.141" v="12848"/>
          <ac:spMkLst>
            <pc:docMk/>
            <pc:sldMk cId="991923662" sldId="344"/>
            <ac:spMk id="9" creationId="{FB6C33C5-5E4B-5825-7783-2D15AF72F49F}"/>
          </ac:spMkLst>
        </pc:spChg>
        <pc:spChg chg="add mod">
          <ac:chgData name="Justina Ojom" userId="cbdaed7d-8d45-4372-a16a-f3f8900c2f45" providerId="ADAL" clId="{0504AD2B-63C0-4C60-9F39-84F274FCFAC5}" dt="2023-03-09T22:57:46.141" v="12848"/>
          <ac:spMkLst>
            <pc:docMk/>
            <pc:sldMk cId="991923662" sldId="344"/>
            <ac:spMk id="10" creationId="{E65CC491-D169-3528-301B-DDEA722A95F4}"/>
          </ac:spMkLst>
        </pc:spChg>
        <pc:spChg chg="add mod">
          <ac:chgData name="Justina Ojom" userId="cbdaed7d-8d45-4372-a16a-f3f8900c2f45" providerId="ADAL" clId="{0504AD2B-63C0-4C60-9F39-84F274FCFAC5}" dt="2023-03-09T22:57:46.141" v="12848"/>
          <ac:spMkLst>
            <pc:docMk/>
            <pc:sldMk cId="991923662" sldId="344"/>
            <ac:spMk id="11" creationId="{4E4A5112-C8F7-9927-C91A-44991ECC7CAD}"/>
          </ac:spMkLst>
        </pc:spChg>
        <pc:spChg chg="add mod">
          <ac:chgData name="Justina Ojom" userId="cbdaed7d-8d45-4372-a16a-f3f8900c2f45" providerId="ADAL" clId="{0504AD2B-63C0-4C60-9F39-84F274FCFAC5}" dt="2023-03-09T22:57:46.141" v="12848"/>
          <ac:spMkLst>
            <pc:docMk/>
            <pc:sldMk cId="991923662" sldId="344"/>
            <ac:spMk id="12" creationId="{AE13C64D-23D9-4AD4-9D34-A53F739B2D54}"/>
          </ac:spMkLst>
        </pc:spChg>
        <pc:spChg chg="add mod">
          <ac:chgData name="Justina Ojom" userId="cbdaed7d-8d45-4372-a16a-f3f8900c2f45" providerId="ADAL" clId="{0504AD2B-63C0-4C60-9F39-84F274FCFAC5}" dt="2023-03-09T22:57:46.141" v="12848"/>
          <ac:spMkLst>
            <pc:docMk/>
            <pc:sldMk cId="991923662" sldId="344"/>
            <ac:spMk id="13" creationId="{2A72EE7D-A8E6-9613-8F5A-34100B8600F8}"/>
          </ac:spMkLst>
        </pc:spChg>
        <pc:spChg chg="add mod">
          <ac:chgData name="Justina Ojom" userId="cbdaed7d-8d45-4372-a16a-f3f8900c2f45" providerId="ADAL" clId="{0504AD2B-63C0-4C60-9F39-84F274FCFAC5}" dt="2023-03-09T22:57:46.141" v="12848"/>
          <ac:spMkLst>
            <pc:docMk/>
            <pc:sldMk cId="991923662" sldId="344"/>
            <ac:spMk id="14" creationId="{4D8D3BC7-C599-08CE-0735-B5016EBB839E}"/>
          </ac:spMkLst>
        </pc:spChg>
        <pc:spChg chg="del">
          <ac:chgData name="Justina Ojom" userId="cbdaed7d-8d45-4372-a16a-f3f8900c2f45" providerId="ADAL" clId="{0504AD2B-63C0-4C60-9F39-84F274FCFAC5}" dt="2023-03-09T20:17:33.688" v="10195" actId="478"/>
          <ac:spMkLst>
            <pc:docMk/>
            <pc:sldMk cId="991923662" sldId="344"/>
            <ac:spMk id="19" creationId="{A7B88436-7157-4CCB-AB2A-6823B75ABE1B}"/>
          </ac:spMkLst>
        </pc:spChg>
        <pc:spChg chg="del">
          <ac:chgData name="Justina Ojom" userId="cbdaed7d-8d45-4372-a16a-f3f8900c2f45" providerId="ADAL" clId="{0504AD2B-63C0-4C60-9F39-84F274FCFAC5}" dt="2023-03-09T20:17:33.688" v="10195" actId="478"/>
          <ac:spMkLst>
            <pc:docMk/>
            <pc:sldMk cId="991923662" sldId="344"/>
            <ac:spMk id="20" creationId="{0E5939E7-29BD-40EF-9F98-17BE32987ACD}"/>
          </ac:spMkLst>
        </pc:spChg>
        <pc:spChg chg="del">
          <ac:chgData name="Justina Ojom" userId="cbdaed7d-8d45-4372-a16a-f3f8900c2f45" providerId="ADAL" clId="{0504AD2B-63C0-4C60-9F39-84F274FCFAC5}" dt="2023-03-09T20:17:33.688" v="10195" actId="478"/>
          <ac:spMkLst>
            <pc:docMk/>
            <pc:sldMk cId="991923662" sldId="344"/>
            <ac:spMk id="21" creationId="{A6467638-33F5-45FF-8613-769D9990BDC9}"/>
          </ac:spMkLst>
        </pc:spChg>
        <pc:spChg chg="del">
          <ac:chgData name="Justina Ojom" userId="cbdaed7d-8d45-4372-a16a-f3f8900c2f45" providerId="ADAL" clId="{0504AD2B-63C0-4C60-9F39-84F274FCFAC5}" dt="2023-03-09T20:17:33.688" v="10195" actId="478"/>
          <ac:spMkLst>
            <pc:docMk/>
            <pc:sldMk cId="991923662" sldId="344"/>
            <ac:spMk id="22" creationId="{B9577200-A421-47CC-80F6-92BA334EE959}"/>
          </ac:spMkLst>
        </pc:spChg>
        <pc:spChg chg="del mod">
          <ac:chgData name="Justina Ojom" userId="cbdaed7d-8d45-4372-a16a-f3f8900c2f45" providerId="ADAL" clId="{0504AD2B-63C0-4C60-9F39-84F274FCFAC5}" dt="2023-03-09T22:21:26.820" v="12455" actId="478"/>
          <ac:spMkLst>
            <pc:docMk/>
            <pc:sldMk cId="991923662" sldId="344"/>
            <ac:spMk id="34" creationId="{7C60785B-6163-4F97-856A-01C725978132}"/>
          </ac:spMkLst>
        </pc:spChg>
        <pc:spChg chg="mod">
          <ac:chgData name="Justina Ojom" userId="cbdaed7d-8d45-4372-a16a-f3f8900c2f45" providerId="ADAL" clId="{0504AD2B-63C0-4C60-9F39-84F274FCFAC5}" dt="2023-03-09T22:21:21.378" v="12453" actId="113"/>
          <ac:spMkLst>
            <pc:docMk/>
            <pc:sldMk cId="991923662" sldId="344"/>
            <ac:spMk id="47" creationId="{F884CC47-1ED3-40DC-9EF4-01DD1B61C37F}"/>
          </ac:spMkLst>
        </pc:spChg>
        <pc:spChg chg="del mod">
          <ac:chgData name="Justina Ojom" userId="cbdaed7d-8d45-4372-a16a-f3f8900c2f45" providerId="ADAL" clId="{0504AD2B-63C0-4C60-9F39-84F274FCFAC5}" dt="2023-03-09T22:22:02.577" v="12476"/>
          <ac:spMkLst>
            <pc:docMk/>
            <pc:sldMk cId="991923662" sldId="344"/>
            <ac:spMk id="59" creationId="{7240763B-2B63-4289-92F0-3E18CA872F64}"/>
          </ac:spMkLst>
        </pc:spChg>
        <pc:spChg chg="del mod">
          <ac:chgData name="Justina Ojom" userId="cbdaed7d-8d45-4372-a16a-f3f8900c2f45" providerId="ADAL" clId="{0504AD2B-63C0-4C60-9F39-84F274FCFAC5}" dt="2023-03-09T22:22:14.917" v="12484"/>
          <ac:spMkLst>
            <pc:docMk/>
            <pc:sldMk cId="991923662" sldId="344"/>
            <ac:spMk id="63" creationId="{AE0D9853-2AC3-4DCE-9FD5-4511E8D1C627}"/>
          </ac:spMkLst>
        </pc:spChg>
        <pc:spChg chg="del mod">
          <ac:chgData name="Justina Ojom" userId="cbdaed7d-8d45-4372-a16a-f3f8900c2f45" providerId="ADAL" clId="{0504AD2B-63C0-4C60-9F39-84F274FCFAC5}" dt="2023-03-09T22:23:22.817" v="12519"/>
          <ac:spMkLst>
            <pc:docMk/>
            <pc:sldMk cId="991923662" sldId="344"/>
            <ac:spMk id="71" creationId="{05C74FAD-2C7D-4CF3-AC8D-BA3547DE9C23}"/>
          </ac:spMkLst>
        </pc:spChg>
        <pc:spChg chg="del mod">
          <ac:chgData name="Justina Ojom" userId="cbdaed7d-8d45-4372-a16a-f3f8900c2f45" providerId="ADAL" clId="{0504AD2B-63C0-4C60-9F39-84F274FCFAC5}" dt="2023-03-09T22:21:26.820" v="12455" actId="478"/>
          <ac:spMkLst>
            <pc:docMk/>
            <pc:sldMk cId="991923662" sldId="344"/>
            <ac:spMk id="79" creationId="{31FFDE37-2D3A-46B8-8888-9AC369184A59}"/>
          </ac:spMkLst>
        </pc:spChg>
        <pc:spChg chg="del mod">
          <ac:chgData name="Justina Ojom" userId="cbdaed7d-8d45-4372-a16a-f3f8900c2f45" providerId="ADAL" clId="{0504AD2B-63C0-4C60-9F39-84F274FCFAC5}" dt="2023-03-09T22:21:26.820" v="12455" actId="478"/>
          <ac:spMkLst>
            <pc:docMk/>
            <pc:sldMk cId="991923662" sldId="344"/>
            <ac:spMk id="80" creationId="{0B873AD7-5178-43B8-A0BC-D65E6C5CEFBD}"/>
          </ac:spMkLst>
        </pc:spChg>
        <pc:spChg chg="del mod">
          <ac:chgData name="Justina Ojom" userId="cbdaed7d-8d45-4372-a16a-f3f8900c2f45" providerId="ADAL" clId="{0504AD2B-63C0-4C60-9F39-84F274FCFAC5}" dt="2023-03-09T22:21:32.005" v="12458" actId="478"/>
          <ac:spMkLst>
            <pc:docMk/>
            <pc:sldMk cId="991923662" sldId="344"/>
            <ac:spMk id="86" creationId="{579F8119-E63B-49E7-8985-9BE0843F1CF7}"/>
          </ac:spMkLst>
        </pc:spChg>
        <pc:spChg chg="del mod">
          <ac:chgData name="Justina Ojom" userId="cbdaed7d-8d45-4372-a16a-f3f8900c2f45" providerId="ADAL" clId="{0504AD2B-63C0-4C60-9F39-84F274FCFAC5}" dt="2023-03-09T22:21:32.005" v="12458" actId="478"/>
          <ac:spMkLst>
            <pc:docMk/>
            <pc:sldMk cId="991923662" sldId="344"/>
            <ac:spMk id="87" creationId="{F71786E0-62F1-4015-8F85-DAAEF6E33C7D}"/>
          </ac:spMkLst>
        </pc:spChg>
        <pc:spChg chg="del mod">
          <ac:chgData name="Justina Ojom" userId="cbdaed7d-8d45-4372-a16a-f3f8900c2f45" providerId="ADAL" clId="{0504AD2B-63C0-4C60-9F39-84F274FCFAC5}" dt="2023-03-09T22:21:32.005" v="12458" actId="478"/>
          <ac:spMkLst>
            <pc:docMk/>
            <pc:sldMk cId="991923662" sldId="344"/>
            <ac:spMk id="93" creationId="{8D9EE77A-7AA4-48AE-BFB3-F39C9F7E8FFC}"/>
          </ac:spMkLst>
        </pc:spChg>
        <pc:graphicFrameChg chg="add mod modGraphic">
          <ac:chgData name="Justina Ojom" userId="cbdaed7d-8d45-4372-a16a-f3f8900c2f45" providerId="ADAL" clId="{0504AD2B-63C0-4C60-9F39-84F274FCFAC5}" dt="2023-03-09T22:25:08.102" v="12551"/>
          <ac:graphicFrameMkLst>
            <pc:docMk/>
            <pc:sldMk cId="991923662" sldId="344"/>
            <ac:graphicFrameMk id="6" creationId="{18F3B682-6CAC-8BAF-41C1-895DE28B5598}"/>
          </ac:graphicFrameMkLst>
        </pc:graphicFrameChg>
      </pc:sldChg>
      <pc:sldChg chg="addSp delSp modSp mod modClrScheme chgLayout">
        <pc:chgData name="Justina Ojom" userId="cbdaed7d-8d45-4372-a16a-f3f8900c2f45" providerId="ADAL" clId="{0504AD2B-63C0-4C60-9F39-84F274FCFAC5}" dt="2023-03-09T22:57:50.478" v="12850" actId="207"/>
        <pc:sldMkLst>
          <pc:docMk/>
          <pc:sldMk cId="885746105" sldId="345"/>
        </pc:sldMkLst>
        <pc:spChg chg="del mod">
          <ac:chgData name="Justina Ojom" userId="cbdaed7d-8d45-4372-a16a-f3f8900c2f45" providerId="ADAL" clId="{0504AD2B-63C0-4C60-9F39-84F274FCFAC5}" dt="2023-03-09T22:23:58.907" v="12531" actId="478"/>
          <ac:spMkLst>
            <pc:docMk/>
            <pc:sldMk cId="885746105" sldId="345"/>
            <ac:spMk id="2" creationId="{00000000-0000-0000-0000-000000000000}"/>
          </ac:spMkLst>
        </pc:spChg>
        <pc:spChg chg="add mod">
          <ac:chgData name="Justina Ojom" userId="cbdaed7d-8d45-4372-a16a-f3f8900c2f45" providerId="ADAL" clId="{0504AD2B-63C0-4C60-9F39-84F274FCFAC5}" dt="2023-03-09T22:16:20.856" v="12337" actId="1036"/>
          <ac:spMkLst>
            <pc:docMk/>
            <pc:sldMk cId="885746105" sldId="345"/>
            <ac:spMk id="3" creationId="{8AEF2801-FDEE-3930-6CEB-66C8576300D9}"/>
          </ac:spMkLst>
        </pc:spChg>
        <pc:spChg chg="add mod">
          <ac:chgData name="Justina Ojom" userId="cbdaed7d-8d45-4372-a16a-f3f8900c2f45" providerId="ADAL" clId="{0504AD2B-63C0-4C60-9F39-84F274FCFAC5}" dt="2023-03-09T22:23:57.847" v="12530"/>
          <ac:spMkLst>
            <pc:docMk/>
            <pc:sldMk cId="885746105" sldId="345"/>
            <ac:spMk id="4" creationId="{B6830AED-464A-B251-9C67-18512DDB7B1F}"/>
          </ac:spMkLst>
        </pc:spChg>
        <pc:spChg chg="mod">
          <ac:chgData name="Justina Ojom" userId="cbdaed7d-8d45-4372-a16a-f3f8900c2f45" providerId="ADAL" clId="{0504AD2B-63C0-4C60-9F39-84F274FCFAC5}" dt="2023-03-09T22:24:04.173" v="12533"/>
          <ac:spMkLst>
            <pc:docMk/>
            <pc:sldMk cId="885746105" sldId="345"/>
            <ac:spMk id="6" creationId="{12B0282A-A98F-AF21-EF50-965B9CF8539C}"/>
          </ac:spMkLst>
        </pc:spChg>
        <pc:spChg chg="mod">
          <ac:chgData name="Justina Ojom" userId="cbdaed7d-8d45-4372-a16a-f3f8900c2f45" providerId="ADAL" clId="{0504AD2B-63C0-4C60-9F39-84F274FCFAC5}" dt="2023-03-09T22:24:04.173" v="12533"/>
          <ac:spMkLst>
            <pc:docMk/>
            <pc:sldMk cId="885746105" sldId="345"/>
            <ac:spMk id="9" creationId="{C3D66F44-B1AC-CB5C-B50B-864853C7D3C8}"/>
          </ac:spMkLst>
        </pc:spChg>
        <pc:spChg chg="mod">
          <ac:chgData name="Justina Ojom" userId="cbdaed7d-8d45-4372-a16a-f3f8900c2f45" providerId="ADAL" clId="{0504AD2B-63C0-4C60-9F39-84F274FCFAC5}" dt="2023-03-09T22:24:04.173" v="12533"/>
          <ac:spMkLst>
            <pc:docMk/>
            <pc:sldMk cId="885746105" sldId="345"/>
            <ac:spMk id="10" creationId="{F2BBF3DF-5F94-6D14-9532-E3734DD489FD}"/>
          </ac:spMkLst>
        </pc:spChg>
        <pc:spChg chg="mod">
          <ac:chgData name="Justina Ojom" userId="cbdaed7d-8d45-4372-a16a-f3f8900c2f45" providerId="ADAL" clId="{0504AD2B-63C0-4C60-9F39-84F274FCFAC5}" dt="2023-03-09T22:24:04.173" v="12533"/>
          <ac:spMkLst>
            <pc:docMk/>
            <pc:sldMk cId="885746105" sldId="345"/>
            <ac:spMk id="11" creationId="{A25C01E2-3F75-6D3C-66A6-B25706EB063F}"/>
          </ac:spMkLst>
        </pc:spChg>
        <pc:spChg chg="mod">
          <ac:chgData name="Justina Ojom" userId="cbdaed7d-8d45-4372-a16a-f3f8900c2f45" providerId="ADAL" clId="{0504AD2B-63C0-4C60-9F39-84F274FCFAC5}" dt="2023-03-09T22:24:04.173" v="12533"/>
          <ac:spMkLst>
            <pc:docMk/>
            <pc:sldMk cId="885746105" sldId="345"/>
            <ac:spMk id="12" creationId="{B031731C-2B8B-33DB-DDF1-C9B5A1C78CFD}"/>
          </ac:spMkLst>
        </pc:spChg>
        <pc:spChg chg="mod">
          <ac:chgData name="Justina Ojom" userId="cbdaed7d-8d45-4372-a16a-f3f8900c2f45" providerId="ADAL" clId="{0504AD2B-63C0-4C60-9F39-84F274FCFAC5}" dt="2023-03-09T22:24:04.173" v="12533"/>
          <ac:spMkLst>
            <pc:docMk/>
            <pc:sldMk cId="885746105" sldId="345"/>
            <ac:spMk id="13" creationId="{25BEBCC3-BFFB-02E3-8CF0-6D4131D30B47}"/>
          </ac:spMkLst>
        </pc:spChg>
        <pc:spChg chg="mod">
          <ac:chgData name="Justina Ojom" userId="cbdaed7d-8d45-4372-a16a-f3f8900c2f45" providerId="ADAL" clId="{0504AD2B-63C0-4C60-9F39-84F274FCFAC5}" dt="2023-03-09T22:24:04.173" v="12533"/>
          <ac:spMkLst>
            <pc:docMk/>
            <pc:sldMk cId="885746105" sldId="345"/>
            <ac:spMk id="14" creationId="{B9680F6A-0EF8-5FF1-026E-2B84A108BB4F}"/>
          </ac:spMkLst>
        </pc:spChg>
        <pc:spChg chg="mod">
          <ac:chgData name="Justina Ojom" userId="cbdaed7d-8d45-4372-a16a-f3f8900c2f45" providerId="ADAL" clId="{0504AD2B-63C0-4C60-9F39-84F274FCFAC5}" dt="2023-03-09T22:24:19.322" v="12543"/>
          <ac:spMkLst>
            <pc:docMk/>
            <pc:sldMk cId="885746105" sldId="345"/>
            <ac:spMk id="16" creationId="{DFC055A7-4A2B-34F5-3C06-4CFD342D7EE9}"/>
          </ac:spMkLst>
        </pc:spChg>
        <pc:spChg chg="del mod">
          <ac:chgData name="Justina Ojom" userId="cbdaed7d-8d45-4372-a16a-f3f8900c2f45" providerId="ADAL" clId="{0504AD2B-63C0-4C60-9F39-84F274FCFAC5}" dt="2023-03-09T22:24:01.268" v="12532" actId="478"/>
          <ac:spMkLst>
            <pc:docMk/>
            <pc:sldMk cId="885746105" sldId="345"/>
            <ac:spMk id="18" creationId="{0346AF84-35CE-50F5-0AEF-159A8A1E6D2D}"/>
          </ac:spMkLst>
        </pc:spChg>
        <pc:spChg chg="del">
          <ac:chgData name="Justina Ojom" userId="cbdaed7d-8d45-4372-a16a-f3f8900c2f45" providerId="ADAL" clId="{0504AD2B-63C0-4C60-9F39-84F274FCFAC5}" dt="2023-03-09T20:17:37.319" v="10197" actId="478"/>
          <ac:spMkLst>
            <pc:docMk/>
            <pc:sldMk cId="885746105" sldId="345"/>
            <ac:spMk id="19" creationId="{A7B88436-7157-4CCB-AB2A-6823B75ABE1B}"/>
          </ac:spMkLst>
        </pc:spChg>
        <pc:spChg chg="del">
          <ac:chgData name="Justina Ojom" userId="cbdaed7d-8d45-4372-a16a-f3f8900c2f45" providerId="ADAL" clId="{0504AD2B-63C0-4C60-9F39-84F274FCFAC5}" dt="2023-03-09T20:17:37.319" v="10197" actId="478"/>
          <ac:spMkLst>
            <pc:docMk/>
            <pc:sldMk cId="885746105" sldId="345"/>
            <ac:spMk id="20" creationId="{0E5939E7-29BD-40EF-9F98-17BE32987ACD}"/>
          </ac:spMkLst>
        </pc:spChg>
        <pc:spChg chg="del">
          <ac:chgData name="Justina Ojom" userId="cbdaed7d-8d45-4372-a16a-f3f8900c2f45" providerId="ADAL" clId="{0504AD2B-63C0-4C60-9F39-84F274FCFAC5}" dt="2023-03-09T20:17:37.319" v="10197" actId="478"/>
          <ac:spMkLst>
            <pc:docMk/>
            <pc:sldMk cId="885746105" sldId="345"/>
            <ac:spMk id="21" creationId="{A6467638-33F5-45FF-8613-769D9990BDC9}"/>
          </ac:spMkLst>
        </pc:spChg>
        <pc:spChg chg="del">
          <ac:chgData name="Justina Ojom" userId="cbdaed7d-8d45-4372-a16a-f3f8900c2f45" providerId="ADAL" clId="{0504AD2B-63C0-4C60-9F39-84F274FCFAC5}" dt="2023-03-09T20:17:37.319" v="10197" actId="478"/>
          <ac:spMkLst>
            <pc:docMk/>
            <pc:sldMk cId="885746105" sldId="345"/>
            <ac:spMk id="22" creationId="{B9577200-A421-47CC-80F6-92BA334EE959}"/>
          </ac:spMkLst>
        </pc:spChg>
        <pc:spChg chg="del">
          <ac:chgData name="Justina Ojom" userId="cbdaed7d-8d45-4372-a16a-f3f8900c2f45" providerId="ADAL" clId="{0504AD2B-63C0-4C60-9F39-84F274FCFAC5}" dt="2023-03-09T20:17:37.319" v="10197" actId="478"/>
          <ac:spMkLst>
            <pc:docMk/>
            <pc:sldMk cId="885746105" sldId="345"/>
            <ac:spMk id="24" creationId="{3808BCEA-24A2-4CD6-A82D-6FFFD057595E}"/>
          </ac:spMkLst>
        </pc:spChg>
        <pc:spChg chg="del">
          <ac:chgData name="Justina Ojom" userId="cbdaed7d-8d45-4372-a16a-f3f8900c2f45" providerId="ADAL" clId="{0504AD2B-63C0-4C60-9F39-84F274FCFAC5}" dt="2023-03-09T20:17:37.319" v="10197" actId="478"/>
          <ac:spMkLst>
            <pc:docMk/>
            <pc:sldMk cId="885746105" sldId="345"/>
            <ac:spMk id="25" creationId="{9AEAA112-BC53-45C2-8BD5-41D708930B0E}"/>
          </ac:spMkLst>
        </pc:spChg>
        <pc:spChg chg="mod">
          <ac:chgData name="Justina Ojom" userId="cbdaed7d-8d45-4372-a16a-f3f8900c2f45" providerId="ADAL" clId="{0504AD2B-63C0-4C60-9F39-84F274FCFAC5}" dt="2023-03-09T20:17:39.043" v="10198" actId="207"/>
          <ac:spMkLst>
            <pc:docMk/>
            <pc:sldMk cId="885746105" sldId="345"/>
            <ac:spMk id="26" creationId="{5824A8EF-6F15-EF93-3B2C-D56FD77E3F2E}"/>
          </ac:spMkLst>
        </pc:spChg>
        <pc:spChg chg="mod">
          <ac:chgData name="Justina Ojom" userId="cbdaed7d-8d45-4372-a16a-f3f8900c2f45" providerId="ADAL" clId="{0504AD2B-63C0-4C60-9F39-84F274FCFAC5}" dt="2023-03-09T20:17:39.043" v="10198" actId="207"/>
          <ac:spMkLst>
            <pc:docMk/>
            <pc:sldMk cId="885746105" sldId="345"/>
            <ac:spMk id="27" creationId="{119BDE7B-4900-60A4-8157-A4DC147C1A64}"/>
          </ac:spMkLst>
        </pc:spChg>
        <pc:spChg chg="mod">
          <ac:chgData name="Justina Ojom" userId="cbdaed7d-8d45-4372-a16a-f3f8900c2f45" providerId="ADAL" clId="{0504AD2B-63C0-4C60-9F39-84F274FCFAC5}" dt="2023-03-09T20:17:39.043" v="10198" actId="207"/>
          <ac:spMkLst>
            <pc:docMk/>
            <pc:sldMk cId="885746105" sldId="345"/>
            <ac:spMk id="28" creationId="{52A6CE82-42F9-B7DB-DFDA-BCFAB265CA82}"/>
          </ac:spMkLst>
        </pc:spChg>
        <pc:spChg chg="mod">
          <ac:chgData name="Justina Ojom" userId="cbdaed7d-8d45-4372-a16a-f3f8900c2f45" providerId="ADAL" clId="{0504AD2B-63C0-4C60-9F39-84F274FCFAC5}" dt="2023-03-09T20:17:39.043" v="10198" actId="207"/>
          <ac:spMkLst>
            <pc:docMk/>
            <pc:sldMk cId="885746105" sldId="345"/>
            <ac:spMk id="29" creationId="{CB24D071-A6C4-BD2D-1456-9CBEC9E94C8E}"/>
          </ac:spMkLst>
        </pc:spChg>
        <pc:spChg chg="mod">
          <ac:chgData name="Justina Ojom" userId="cbdaed7d-8d45-4372-a16a-f3f8900c2f45" providerId="ADAL" clId="{0504AD2B-63C0-4C60-9F39-84F274FCFAC5}" dt="2023-03-09T20:17:39.043" v="10198" actId="207"/>
          <ac:spMkLst>
            <pc:docMk/>
            <pc:sldMk cId="885746105" sldId="345"/>
            <ac:spMk id="30" creationId="{A789022B-5220-A81E-0C20-BA29E3F6116A}"/>
          </ac:spMkLst>
        </pc:spChg>
        <pc:spChg chg="mod ord">
          <ac:chgData name="Justina Ojom" userId="cbdaed7d-8d45-4372-a16a-f3f8900c2f45" providerId="ADAL" clId="{0504AD2B-63C0-4C60-9F39-84F274FCFAC5}" dt="2023-03-09T22:24:38.343" v="12550" actId="14100"/>
          <ac:spMkLst>
            <pc:docMk/>
            <pc:sldMk cId="885746105" sldId="345"/>
            <ac:spMk id="31" creationId="{DA5801B3-750A-E469-F4FF-D48800049364}"/>
          </ac:spMkLst>
        </pc:spChg>
        <pc:spChg chg="del mod">
          <ac:chgData name="Justina Ojom" userId="cbdaed7d-8d45-4372-a16a-f3f8900c2f45" providerId="ADAL" clId="{0504AD2B-63C0-4C60-9F39-84F274FCFAC5}" dt="2023-03-09T22:24:17.567" v="12542" actId="478"/>
          <ac:spMkLst>
            <pc:docMk/>
            <pc:sldMk cId="885746105" sldId="345"/>
            <ac:spMk id="32" creationId="{A89A0C8F-F93C-EE2A-1B46-F54B3499CDE9}"/>
          </ac:spMkLst>
        </pc:spChg>
        <pc:spChg chg="del mod">
          <ac:chgData name="Justina Ojom" userId="cbdaed7d-8d45-4372-a16a-f3f8900c2f45" providerId="ADAL" clId="{0504AD2B-63C0-4C60-9F39-84F274FCFAC5}" dt="2023-03-09T22:24:01.268" v="12532" actId="478"/>
          <ac:spMkLst>
            <pc:docMk/>
            <pc:sldMk cId="885746105" sldId="345"/>
            <ac:spMk id="33" creationId="{E2629390-F03C-6680-6C9E-E0D08BDCAE1F}"/>
          </ac:spMkLst>
        </pc:spChg>
        <pc:spChg chg="mod">
          <ac:chgData name="Justina Ojom" userId="cbdaed7d-8d45-4372-a16a-f3f8900c2f45" providerId="ADAL" clId="{0504AD2B-63C0-4C60-9F39-84F274FCFAC5}" dt="2023-03-09T22:24:19.322" v="12543"/>
          <ac:spMkLst>
            <pc:docMk/>
            <pc:sldMk cId="885746105" sldId="345"/>
            <ac:spMk id="34" creationId="{F2F46DD3-3ED9-775D-3552-493128D8B70C}"/>
          </ac:spMkLst>
        </pc:spChg>
        <pc:spChg chg="mod">
          <ac:chgData name="Justina Ojom" userId="cbdaed7d-8d45-4372-a16a-f3f8900c2f45" providerId="ADAL" clId="{0504AD2B-63C0-4C60-9F39-84F274FCFAC5}" dt="2023-03-09T22:24:19.322" v="12543"/>
          <ac:spMkLst>
            <pc:docMk/>
            <pc:sldMk cId="885746105" sldId="345"/>
            <ac:spMk id="35" creationId="{B796114D-A639-6F35-E876-2254849A8F9E}"/>
          </ac:spMkLst>
        </pc:spChg>
        <pc:spChg chg="mod">
          <ac:chgData name="Justina Ojom" userId="cbdaed7d-8d45-4372-a16a-f3f8900c2f45" providerId="ADAL" clId="{0504AD2B-63C0-4C60-9F39-84F274FCFAC5}" dt="2023-03-09T22:24:19.322" v="12543"/>
          <ac:spMkLst>
            <pc:docMk/>
            <pc:sldMk cId="885746105" sldId="345"/>
            <ac:spMk id="36" creationId="{2EB7B932-7418-3345-C065-A74084E3B9F7}"/>
          </ac:spMkLst>
        </pc:spChg>
        <pc:spChg chg="mod">
          <ac:chgData name="Justina Ojom" userId="cbdaed7d-8d45-4372-a16a-f3f8900c2f45" providerId="ADAL" clId="{0504AD2B-63C0-4C60-9F39-84F274FCFAC5}" dt="2023-03-09T22:24:19.322" v="12543"/>
          <ac:spMkLst>
            <pc:docMk/>
            <pc:sldMk cId="885746105" sldId="345"/>
            <ac:spMk id="37" creationId="{F6628A4C-C0EA-B7A0-F422-E5C513C4345E}"/>
          </ac:spMkLst>
        </pc:spChg>
        <pc:spChg chg="mod">
          <ac:chgData name="Justina Ojom" userId="cbdaed7d-8d45-4372-a16a-f3f8900c2f45" providerId="ADAL" clId="{0504AD2B-63C0-4C60-9F39-84F274FCFAC5}" dt="2023-03-09T22:24:19.322" v="12543"/>
          <ac:spMkLst>
            <pc:docMk/>
            <pc:sldMk cId="885746105" sldId="345"/>
            <ac:spMk id="38" creationId="{9C559A64-7F82-6487-C083-5758B65FADE0}"/>
          </ac:spMkLst>
        </pc:spChg>
        <pc:spChg chg="add mod">
          <ac:chgData name="Justina Ojom" userId="cbdaed7d-8d45-4372-a16a-f3f8900c2f45" providerId="ADAL" clId="{0504AD2B-63C0-4C60-9F39-84F274FCFAC5}" dt="2023-03-09T22:24:38.343" v="12550" actId="14100"/>
          <ac:spMkLst>
            <pc:docMk/>
            <pc:sldMk cId="885746105" sldId="345"/>
            <ac:spMk id="39" creationId="{2E9699E8-D580-8507-04B7-68B26296FD60}"/>
          </ac:spMkLst>
        </pc:spChg>
        <pc:spChg chg="mod">
          <ac:chgData name="Justina Ojom" userId="cbdaed7d-8d45-4372-a16a-f3f8900c2f45" providerId="ADAL" clId="{0504AD2B-63C0-4C60-9F39-84F274FCFAC5}" dt="2023-03-09T20:17:39.043" v="10198" actId="207"/>
          <ac:spMkLst>
            <pc:docMk/>
            <pc:sldMk cId="885746105" sldId="345"/>
            <ac:spMk id="42" creationId="{A6E1C268-FF2B-FDB0-5027-D52BF97A1DF1}"/>
          </ac:spMkLst>
        </pc:spChg>
        <pc:spChg chg="mod">
          <ac:chgData name="Justina Ojom" userId="cbdaed7d-8d45-4372-a16a-f3f8900c2f45" providerId="ADAL" clId="{0504AD2B-63C0-4C60-9F39-84F274FCFAC5}" dt="2023-03-09T20:17:39.043" v="10198" actId="207"/>
          <ac:spMkLst>
            <pc:docMk/>
            <pc:sldMk cId="885746105" sldId="345"/>
            <ac:spMk id="43" creationId="{6042F5CE-5FA1-DCE3-F150-D7869C6081EE}"/>
          </ac:spMkLst>
        </pc:spChg>
        <pc:spChg chg="mod">
          <ac:chgData name="Justina Ojom" userId="cbdaed7d-8d45-4372-a16a-f3f8900c2f45" providerId="ADAL" clId="{0504AD2B-63C0-4C60-9F39-84F274FCFAC5}" dt="2023-03-09T20:17:39.043" v="10198" actId="207"/>
          <ac:spMkLst>
            <pc:docMk/>
            <pc:sldMk cId="885746105" sldId="345"/>
            <ac:spMk id="44" creationId="{A4AC8094-C46C-267A-0081-D080AE162330}"/>
          </ac:spMkLst>
        </pc:spChg>
        <pc:spChg chg="mod">
          <ac:chgData name="Justina Ojom" userId="cbdaed7d-8d45-4372-a16a-f3f8900c2f45" providerId="ADAL" clId="{0504AD2B-63C0-4C60-9F39-84F274FCFAC5}" dt="2023-03-09T20:17:39.043" v="10198" actId="207"/>
          <ac:spMkLst>
            <pc:docMk/>
            <pc:sldMk cId="885746105" sldId="345"/>
            <ac:spMk id="45" creationId="{82910A01-6B01-0151-F29B-F088EB86AB43}"/>
          </ac:spMkLst>
        </pc:spChg>
        <pc:spChg chg="mod">
          <ac:chgData name="Justina Ojom" userId="cbdaed7d-8d45-4372-a16a-f3f8900c2f45" providerId="ADAL" clId="{0504AD2B-63C0-4C60-9F39-84F274FCFAC5}" dt="2023-03-09T20:17:39.043" v="10198" actId="207"/>
          <ac:spMkLst>
            <pc:docMk/>
            <pc:sldMk cId="885746105" sldId="345"/>
            <ac:spMk id="46" creationId="{0BF26E38-2471-29EA-2A93-6BEF693E822C}"/>
          </ac:spMkLst>
        </pc:spChg>
        <pc:spChg chg="mod">
          <ac:chgData name="Justina Ojom" userId="cbdaed7d-8d45-4372-a16a-f3f8900c2f45" providerId="ADAL" clId="{0504AD2B-63C0-4C60-9F39-84F274FCFAC5}" dt="2023-03-09T20:17:39.043" v="10198" actId="207"/>
          <ac:spMkLst>
            <pc:docMk/>
            <pc:sldMk cId="885746105" sldId="345"/>
            <ac:spMk id="47" creationId="{F419CF60-C3E7-B095-5086-DCC82F8284E5}"/>
          </ac:spMkLst>
        </pc:spChg>
        <pc:spChg chg="add mod">
          <ac:chgData name="Justina Ojom" userId="cbdaed7d-8d45-4372-a16a-f3f8900c2f45" providerId="ADAL" clId="{0504AD2B-63C0-4C60-9F39-84F274FCFAC5}" dt="2023-03-09T22:57:46.745" v="12849"/>
          <ac:spMkLst>
            <pc:docMk/>
            <pc:sldMk cId="885746105" sldId="345"/>
            <ac:spMk id="48" creationId="{DBC035E1-BC03-5212-0B69-9EF8FCB844F3}"/>
          </ac:spMkLst>
        </pc:spChg>
        <pc:spChg chg="add mod">
          <ac:chgData name="Justina Ojom" userId="cbdaed7d-8d45-4372-a16a-f3f8900c2f45" providerId="ADAL" clId="{0504AD2B-63C0-4C60-9F39-84F274FCFAC5}" dt="2023-03-09T22:57:46.745" v="12849"/>
          <ac:spMkLst>
            <pc:docMk/>
            <pc:sldMk cId="885746105" sldId="345"/>
            <ac:spMk id="49" creationId="{1A28348A-6B0B-6AD0-3CCC-95A01C850CF8}"/>
          </ac:spMkLst>
        </pc:spChg>
        <pc:spChg chg="add mod">
          <ac:chgData name="Justina Ojom" userId="cbdaed7d-8d45-4372-a16a-f3f8900c2f45" providerId="ADAL" clId="{0504AD2B-63C0-4C60-9F39-84F274FCFAC5}" dt="2023-03-09T22:57:46.745" v="12849"/>
          <ac:spMkLst>
            <pc:docMk/>
            <pc:sldMk cId="885746105" sldId="345"/>
            <ac:spMk id="50" creationId="{8DC851A5-56CB-E6E2-9B30-1820E25AFD20}"/>
          </ac:spMkLst>
        </pc:spChg>
        <pc:spChg chg="add mod">
          <ac:chgData name="Justina Ojom" userId="cbdaed7d-8d45-4372-a16a-f3f8900c2f45" providerId="ADAL" clId="{0504AD2B-63C0-4C60-9F39-84F274FCFAC5}" dt="2023-03-09T22:57:50.478" v="12850" actId="207"/>
          <ac:spMkLst>
            <pc:docMk/>
            <pc:sldMk cId="885746105" sldId="345"/>
            <ac:spMk id="51" creationId="{D5985526-41CA-B063-BC79-C614572AE673}"/>
          </ac:spMkLst>
        </pc:spChg>
        <pc:spChg chg="add mod">
          <ac:chgData name="Justina Ojom" userId="cbdaed7d-8d45-4372-a16a-f3f8900c2f45" providerId="ADAL" clId="{0504AD2B-63C0-4C60-9F39-84F274FCFAC5}" dt="2023-03-09T22:57:46.745" v="12849"/>
          <ac:spMkLst>
            <pc:docMk/>
            <pc:sldMk cId="885746105" sldId="345"/>
            <ac:spMk id="52" creationId="{1BC337DE-B4E5-7CE1-4D08-5FDAD59F0B3E}"/>
          </ac:spMkLst>
        </pc:spChg>
        <pc:spChg chg="add mod">
          <ac:chgData name="Justina Ojom" userId="cbdaed7d-8d45-4372-a16a-f3f8900c2f45" providerId="ADAL" clId="{0504AD2B-63C0-4C60-9F39-84F274FCFAC5}" dt="2023-03-09T22:57:46.745" v="12849"/>
          <ac:spMkLst>
            <pc:docMk/>
            <pc:sldMk cId="885746105" sldId="345"/>
            <ac:spMk id="53" creationId="{E593407C-A5E6-5F8A-BDA3-D5F58F96BBDD}"/>
          </ac:spMkLst>
        </pc:spChg>
        <pc:grpChg chg="add mod">
          <ac:chgData name="Justina Ojom" userId="cbdaed7d-8d45-4372-a16a-f3f8900c2f45" providerId="ADAL" clId="{0504AD2B-63C0-4C60-9F39-84F274FCFAC5}" dt="2023-03-09T22:24:08.966" v="12537" actId="1076"/>
          <ac:grpSpMkLst>
            <pc:docMk/>
            <pc:sldMk cId="885746105" sldId="345"/>
            <ac:grpSpMk id="5" creationId="{9E9A37F8-1338-234C-5F18-F85282306277}"/>
          </ac:grpSpMkLst>
        </pc:grpChg>
        <pc:grpChg chg="mod">
          <ac:chgData name="Justina Ojom" userId="cbdaed7d-8d45-4372-a16a-f3f8900c2f45" providerId="ADAL" clId="{0504AD2B-63C0-4C60-9F39-84F274FCFAC5}" dt="2023-03-09T22:24:04.173" v="12533"/>
          <ac:grpSpMkLst>
            <pc:docMk/>
            <pc:sldMk cId="885746105" sldId="345"/>
            <ac:grpSpMk id="7" creationId="{8A5E5FBB-2390-4881-FF37-E4963F856592}"/>
          </ac:grpSpMkLst>
        </pc:grpChg>
        <pc:grpChg chg="mod">
          <ac:chgData name="Justina Ojom" userId="cbdaed7d-8d45-4372-a16a-f3f8900c2f45" providerId="ADAL" clId="{0504AD2B-63C0-4C60-9F39-84F274FCFAC5}" dt="2023-03-09T22:24:04.173" v="12533"/>
          <ac:grpSpMkLst>
            <pc:docMk/>
            <pc:sldMk cId="885746105" sldId="345"/>
            <ac:grpSpMk id="8" creationId="{190C8B30-1264-C7FE-C22C-E28B49644C61}"/>
          </ac:grpSpMkLst>
        </pc:grpChg>
        <pc:grpChg chg="add mod ord">
          <ac:chgData name="Justina Ojom" userId="cbdaed7d-8d45-4372-a16a-f3f8900c2f45" providerId="ADAL" clId="{0504AD2B-63C0-4C60-9F39-84F274FCFAC5}" dt="2023-03-09T22:24:33.240" v="12549" actId="166"/>
          <ac:grpSpMkLst>
            <pc:docMk/>
            <pc:sldMk cId="885746105" sldId="345"/>
            <ac:grpSpMk id="15" creationId="{ED0A2261-D71A-6A77-D58C-45EE9DA7F112}"/>
          </ac:grpSpMkLst>
        </pc:grpChg>
        <pc:grpChg chg="mod">
          <ac:chgData name="Justina Ojom" userId="cbdaed7d-8d45-4372-a16a-f3f8900c2f45" providerId="ADAL" clId="{0504AD2B-63C0-4C60-9F39-84F274FCFAC5}" dt="2023-03-09T22:24:19.322" v="12543"/>
          <ac:grpSpMkLst>
            <pc:docMk/>
            <pc:sldMk cId="885746105" sldId="345"/>
            <ac:grpSpMk id="17" creationId="{82BC4512-2523-44A6-A647-21EDBF341323}"/>
          </ac:grpSpMkLst>
        </pc:grpChg>
        <pc:grpChg chg="del mod">
          <ac:chgData name="Justina Ojom" userId="cbdaed7d-8d45-4372-a16a-f3f8900c2f45" providerId="ADAL" clId="{0504AD2B-63C0-4C60-9F39-84F274FCFAC5}" dt="2023-03-09T22:24:01.268" v="12532" actId="478"/>
          <ac:grpSpMkLst>
            <pc:docMk/>
            <pc:sldMk cId="885746105" sldId="345"/>
            <ac:grpSpMk id="23" creationId="{6D699020-B711-3DD9-EACC-AE2C137CE038}"/>
          </ac:grpSpMkLst>
        </pc:grpChg>
        <pc:grpChg chg="del mod">
          <ac:chgData name="Justina Ojom" userId="cbdaed7d-8d45-4372-a16a-f3f8900c2f45" providerId="ADAL" clId="{0504AD2B-63C0-4C60-9F39-84F274FCFAC5}" dt="2023-03-09T22:24:01.268" v="12532" actId="478"/>
          <ac:grpSpMkLst>
            <pc:docMk/>
            <pc:sldMk cId="885746105" sldId="345"/>
            <ac:grpSpMk id="40" creationId="{B8C14373-D544-298F-0CDD-5DC4EC063940}"/>
          </ac:grpSpMkLst>
        </pc:grpChg>
      </pc:sldChg>
      <pc:sldChg chg="addSp delSp modSp mod modClrScheme chgLayout">
        <pc:chgData name="Justina Ojom" userId="cbdaed7d-8d45-4372-a16a-f3f8900c2f45" providerId="ADAL" clId="{0504AD2B-63C0-4C60-9F39-84F274FCFAC5}" dt="2023-03-09T22:57:57.642" v="12854" actId="207"/>
        <pc:sldMkLst>
          <pc:docMk/>
          <pc:sldMk cId="551349352" sldId="346"/>
        </pc:sldMkLst>
        <pc:spChg chg="del mod">
          <ac:chgData name="Justina Ojom" userId="cbdaed7d-8d45-4372-a16a-f3f8900c2f45" providerId="ADAL" clId="{0504AD2B-63C0-4C60-9F39-84F274FCFAC5}" dt="2023-03-09T22:28:39.829" v="12594" actId="478"/>
          <ac:spMkLst>
            <pc:docMk/>
            <pc:sldMk cId="551349352" sldId="346"/>
            <ac:spMk id="2" creationId="{00000000-0000-0000-0000-000000000000}"/>
          </ac:spMkLst>
        </pc:spChg>
        <pc:spChg chg="add mod">
          <ac:chgData name="Justina Ojom" userId="cbdaed7d-8d45-4372-a16a-f3f8900c2f45" providerId="ADAL" clId="{0504AD2B-63C0-4C60-9F39-84F274FCFAC5}" dt="2023-03-09T22:17:15.239" v="12345" actId="1036"/>
          <ac:spMkLst>
            <pc:docMk/>
            <pc:sldMk cId="551349352" sldId="346"/>
            <ac:spMk id="4" creationId="{5CA63B50-7818-0DD2-173A-E968A1352373}"/>
          </ac:spMkLst>
        </pc:spChg>
        <pc:spChg chg="add mod">
          <ac:chgData name="Justina Ojom" userId="cbdaed7d-8d45-4372-a16a-f3f8900c2f45" providerId="ADAL" clId="{0504AD2B-63C0-4C60-9F39-84F274FCFAC5}" dt="2023-03-09T22:28:05.780" v="12585"/>
          <ac:spMkLst>
            <pc:docMk/>
            <pc:sldMk cId="551349352" sldId="346"/>
            <ac:spMk id="5" creationId="{8F510EC5-6605-7F3D-6D66-B4591A2A219F}"/>
          </ac:spMkLst>
        </pc:spChg>
        <pc:spChg chg="add mod">
          <ac:chgData name="Justina Ojom" userId="cbdaed7d-8d45-4372-a16a-f3f8900c2f45" providerId="ADAL" clId="{0504AD2B-63C0-4C60-9F39-84F274FCFAC5}" dt="2023-03-09T22:29:11.322" v="12604"/>
          <ac:spMkLst>
            <pc:docMk/>
            <pc:sldMk cId="551349352" sldId="346"/>
            <ac:spMk id="6" creationId="{00DF3853-7F91-22EA-04C8-2697646221FB}"/>
          </ac:spMkLst>
        </pc:spChg>
        <pc:spChg chg="add mod">
          <ac:chgData name="Justina Ojom" userId="cbdaed7d-8d45-4372-a16a-f3f8900c2f45" providerId="ADAL" clId="{0504AD2B-63C0-4C60-9F39-84F274FCFAC5}" dt="2023-03-09T22:30:27.361" v="12624" actId="255"/>
          <ac:spMkLst>
            <pc:docMk/>
            <pc:sldMk cId="551349352" sldId="346"/>
            <ac:spMk id="8" creationId="{DC97ED6B-05E5-D923-870B-FDA4B6D49A95}"/>
          </ac:spMkLst>
        </pc:spChg>
        <pc:spChg chg="add mod">
          <ac:chgData name="Justina Ojom" userId="cbdaed7d-8d45-4372-a16a-f3f8900c2f45" providerId="ADAL" clId="{0504AD2B-63C0-4C60-9F39-84F274FCFAC5}" dt="2023-03-09T22:30:27.361" v="12624" actId="255"/>
          <ac:spMkLst>
            <pc:docMk/>
            <pc:sldMk cId="551349352" sldId="346"/>
            <ac:spMk id="9" creationId="{E3E22E36-08FC-302F-4C37-42F9B41CE9A6}"/>
          </ac:spMkLst>
        </pc:spChg>
        <pc:spChg chg="add mod">
          <ac:chgData name="Justina Ojom" userId="cbdaed7d-8d45-4372-a16a-f3f8900c2f45" providerId="ADAL" clId="{0504AD2B-63C0-4C60-9F39-84F274FCFAC5}" dt="2023-03-09T22:30:27.361" v="12624" actId="255"/>
          <ac:spMkLst>
            <pc:docMk/>
            <pc:sldMk cId="551349352" sldId="346"/>
            <ac:spMk id="10" creationId="{513A7544-BBB0-CB74-6318-B3FF2CA1EE0F}"/>
          </ac:spMkLst>
        </pc:spChg>
        <pc:spChg chg="add mod">
          <ac:chgData name="Justina Ojom" userId="cbdaed7d-8d45-4372-a16a-f3f8900c2f45" providerId="ADAL" clId="{0504AD2B-63C0-4C60-9F39-84F274FCFAC5}" dt="2023-03-09T22:30:27.361" v="12624" actId="255"/>
          <ac:spMkLst>
            <pc:docMk/>
            <pc:sldMk cId="551349352" sldId="346"/>
            <ac:spMk id="11" creationId="{30A7D236-8A91-302F-2202-59FD46A24DDC}"/>
          </ac:spMkLst>
        </pc:spChg>
        <pc:spChg chg="add mod">
          <ac:chgData name="Justina Ojom" userId="cbdaed7d-8d45-4372-a16a-f3f8900c2f45" providerId="ADAL" clId="{0504AD2B-63C0-4C60-9F39-84F274FCFAC5}" dt="2023-03-09T22:30:27.361" v="12624" actId="255"/>
          <ac:spMkLst>
            <pc:docMk/>
            <pc:sldMk cId="551349352" sldId="346"/>
            <ac:spMk id="12" creationId="{94D99501-6164-8322-5888-C3022DB36F50}"/>
          </ac:spMkLst>
        </pc:spChg>
        <pc:spChg chg="add mod">
          <ac:chgData name="Justina Ojom" userId="cbdaed7d-8d45-4372-a16a-f3f8900c2f45" providerId="ADAL" clId="{0504AD2B-63C0-4C60-9F39-84F274FCFAC5}" dt="2023-03-09T22:57:55.144" v="12853"/>
          <ac:spMkLst>
            <pc:docMk/>
            <pc:sldMk cId="551349352" sldId="346"/>
            <ac:spMk id="14" creationId="{34D3B0F7-2C70-CF32-B183-99768F519CEE}"/>
          </ac:spMkLst>
        </pc:spChg>
        <pc:spChg chg="add mod">
          <ac:chgData name="Justina Ojom" userId="cbdaed7d-8d45-4372-a16a-f3f8900c2f45" providerId="ADAL" clId="{0504AD2B-63C0-4C60-9F39-84F274FCFAC5}" dt="2023-03-09T22:57:55.144" v="12853"/>
          <ac:spMkLst>
            <pc:docMk/>
            <pc:sldMk cId="551349352" sldId="346"/>
            <ac:spMk id="15" creationId="{5B486D74-9DD4-0D99-DCD6-2C9683ED2FC6}"/>
          </ac:spMkLst>
        </pc:spChg>
        <pc:spChg chg="add mod">
          <ac:chgData name="Justina Ojom" userId="cbdaed7d-8d45-4372-a16a-f3f8900c2f45" providerId="ADAL" clId="{0504AD2B-63C0-4C60-9F39-84F274FCFAC5}" dt="2023-03-09T22:57:55.144" v="12853"/>
          <ac:spMkLst>
            <pc:docMk/>
            <pc:sldMk cId="551349352" sldId="346"/>
            <ac:spMk id="16" creationId="{82D207C6-D934-642D-CC79-E83A2936EA31}"/>
          </ac:spMkLst>
        </pc:spChg>
        <pc:spChg chg="add mod">
          <ac:chgData name="Justina Ojom" userId="cbdaed7d-8d45-4372-a16a-f3f8900c2f45" providerId="ADAL" clId="{0504AD2B-63C0-4C60-9F39-84F274FCFAC5}" dt="2023-03-09T22:57:55.144" v="12853"/>
          <ac:spMkLst>
            <pc:docMk/>
            <pc:sldMk cId="551349352" sldId="346"/>
            <ac:spMk id="17" creationId="{F5C5837E-6F68-B97E-6A79-6AD681F9FD06}"/>
          </ac:spMkLst>
        </pc:spChg>
        <pc:spChg chg="add mod">
          <ac:chgData name="Justina Ojom" userId="cbdaed7d-8d45-4372-a16a-f3f8900c2f45" providerId="ADAL" clId="{0504AD2B-63C0-4C60-9F39-84F274FCFAC5}" dt="2023-03-09T22:57:57.642" v="12854" actId="207"/>
          <ac:spMkLst>
            <pc:docMk/>
            <pc:sldMk cId="551349352" sldId="346"/>
            <ac:spMk id="18" creationId="{7D52D396-C966-F732-64A9-CAA3395F7409}"/>
          </ac:spMkLst>
        </pc:spChg>
        <pc:spChg chg="del mod">
          <ac:chgData name="Justina Ojom" userId="cbdaed7d-8d45-4372-a16a-f3f8900c2f45" providerId="ADAL" clId="{0504AD2B-63C0-4C60-9F39-84F274FCFAC5}" dt="2023-03-09T20:17:54.923" v="10204" actId="478"/>
          <ac:spMkLst>
            <pc:docMk/>
            <pc:sldMk cId="551349352" sldId="346"/>
            <ac:spMk id="19" creationId="{A7B88436-7157-4CCB-AB2A-6823B75ABE1B}"/>
          </ac:spMkLst>
        </pc:spChg>
        <pc:spChg chg="del mod">
          <ac:chgData name="Justina Ojom" userId="cbdaed7d-8d45-4372-a16a-f3f8900c2f45" providerId="ADAL" clId="{0504AD2B-63C0-4C60-9F39-84F274FCFAC5}" dt="2023-03-09T20:17:54.923" v="10204" actId="478"/>
          <ac:spMkLst>
            <pc:docMk/>
            <pc:sldMk cId="551349352" sldId="346"/>
            <ac:spMk id="20" creationId="{0E5939E7-29BD-40EF-9F98-17BE32987ACD}"/>
          </ac:spMkLst>
        </pc:spChg>
        <pc:spChg chg="del mod">
          <ac:chgData name="Justina Ojom" userId="cbdaed7d-8d45-4372-a16a-f3f8900c2f45" providerId="ADAL" clId="{0504AD2B-63C0-4C60-9F39-84F274FCFAC5}" dt="2023-03-09T20:17:54.923" v="10204" actId="478"/>
          <ac:spMkLst>
            <pc:docMk/>
            <pc:sldMk cId="551349352" sldId="346"/>
            <ac:spMk id="21" creationId="{A6467638-33F5-45FF-8613-769D9990BDC9}"/>
          </ac:spMkLst>
        </pc:spChg>
        <pc:spChg chg="del mod">
          <ac:chgData name="Justina Ojom" userId="cbdaed7d-8d45-4372-a16a-f3f8900c2f45" providerId="ADAL" clId="{0504AD2B-63C0-4C60-9F39-84F274FCFAC5}" dt="2023-03-09T20:17:54.923" v="10204" actId="478"/>
          <ac:spMkLst>
            <pc:docMk/>
            <pc:sldMk cId="551349352" sldId="346"/>
            <ac:spMk id="22" creationId="{B9577200-A421-47CC-80F6-92BA334EE959}"/>
          </ac:spMkLst>
        </pc:spChg>
        <pc:spChg chg="add mod">
          <ac:chgData name="Justina Ojom" userId="cbdaed7d-8d45-4372-a16a-f3f8900c2f45" providerId="ADAL" clId="{0504AD2B-63C0-4C60-9F39-84F274FCFAC5}" dt="2023-03-09T22:57:55.144" v="12853"/>
          <ac:spMkLst>
            <pc:docMk/>
            <pc:sldMk cId="551349352" sldId="346"/>
            <ac:spMk id="23" creationId="{018BF548-C850-A059-F72E-FBEE11BE985B}"/>
          </ac:spMkLst>
        </pc:spChg>
        <pc:spChg chg="del mod">
          <ac:chgData name="Justina Ojom" userId="cbdaed7d-8d45-4372-a16a-f3f8900c2f45" providerId="ADAL" clId="{0504AD2B-63C0-4C60-9F39-84F274FCFAC5}" dt="2023-03-09T20:17:54.923" v="10204" actId="478"/>
          <ac:spMkLst>
            <pc:docMk/>
            <pc:sldMk cId="551349352" sldId="346"/>
            <ac:spMk id="24" creationId="{3808BCEA-24A2-4CD6-A82D-6FFFD057595E}"/>
          </ac:spMkLst>
        </pc:spChg>
        <pc:spChg chg="del mod">
          <ac:chgData name="Justina Ojom" userId="cbdaed7d-8d45-4372-a16a-f3f8900c2f45" providerId="ADAL" clId="{0504AD2B-63C0-4C60-9F39-84F274FCFAC5}" dt="2023-03-09T20:17:54.923" v="10204" actId="478"/>
          <ac:spMkLst>
            <pc:docMk/>
            <pc:sldMk cId="551349352" sldId="346"/>
            <ac:spMk id="25" creationId="{9AEAA112-BC53-45C2-8BD5-41D708930B0E}"/>
          </ac:spMkLst>
        </pc:spChg>
        <pc:grpChg chg="add mod">
          <ac:chgData name="Justina Ojom" userId="cbdaed7d-8d45-4372-a16a-f3f8900c2f45" providerId="ADAL" clId="{0504AD2B-63C0-4C60-9F39-84F274FCFAC5}" dt="2023-03-09T22:30:32.929" v="12626" actId="1076"/>
          <ac:grpSpMkLst>
            <pc:docMk/>
            <pc:sldMk cId="551349352" sldId="346"/>
            <ac:grpSpMk id="13" creationId="{84F24E36-04D5-2B21-8D62-AF91C5BB2829}"/>
          </ac:grpSpMkLst>
        </pc:grpChg>
        <pc:graphicFrameChg chg="mod modGraphic">
          <ac:chgData name="Justina Ojom" userId="cbdaed7d-8d45-4372-a16a-f3f8900c2f45" providerId="ADAL" clId="{0504AD2B-63C0-4C60-9F39-84F274FCFAC5}" dt="2023-03-09T22:28:56.652" v="12602" actId="14734"/>
          <ac:graphicFrameMkLst>
            <pc:docMk/>
            <pc:sldMk cId="551349352" sldId="346"/>
            <ac:graphicFrameMk id="3" creationId="{2BB0ED17-1DDF-8719-2E93-8420F93CC0B4}"/>
          </ac:graphicFrameMkLst>
        </pc:graphicFrameChg>
        <pc:graphicFrameChg chg="add mod modGraphic">
          <ac:chgData name="Justina Ojom" userId="cbdaed7d-8d45-4372-a16a-f3f8900c2f45" providerId="ADAL" clId="{0504AD2B-63C0-4C60-9F39-84F274FCFAC5}" dt="2023-03-09T22:29:57.535" v="12617" actId="14734"/>
          <ac:graphicFrameMkLst>
            <pc:docMk/>
            <pc:sldMk cId="551349352" sldId="346"/>
            <ac:graphicFrameMk id="7" creationId="{4CBB8552-7801-79E2-7E59-AB1BD5E6D883}"/>
          </ac:graphicFrameMkLst>
        </pc:graphicFrameChg>
      </pc:sldChg>
      <pc:sldChg chg="addSp delSp modSp del mod modClrScheme chgLayout">
        <pc:chgData name="Justina Ojom" userId="cbdaed7d-8d45-4372-a16a-f3f8900c2f45" providerId="ADAL" clId="{0504AD2B-63C0-4C60-9F39-84F274FCFAC5}" dt="2023-03-09T22:30:17.026" v="12618" actId="47"/>
        <pc:sldMkLst>
          <pc:docMk/>
          <pc:sldMk cId="448962074" sldId="347"/>
        </pc:sldMkLst>
        <pc:spChg chg="add del mod">
          <ac:chgData name="Justina Ojom" userId="cbdaed7d-8d45-4372-a16a-f3f8900c2f45" providerId="ADAL" clId="{0504AD2B-63C0-4C60-9F39-84F274FCFAC5}" dt="2023-03-09T20:18:02.988" v="10208" actId="207"/>
          <ac:spMkLst>
            <pc:docMk/>
            <pc:sldMk cId="448962074" sldId="347"/>
            <ac:spMk id="5" creationId="{B1766E63-C1F0-361A-45D6-68A8FA573088}"/>
          </ac:spMkLst>
        </pc:spChg>
        <pc:spChg chg="del">
          <ac:chgData name="Justina Ojom" userId="cbdaed7d-8d45-4372-a16a-f3f8900c2f45" providerId="ADAL" clId="{0504AD2B-63C0-4C60-9F39-84F274FCFAC5}" dt="2023-03-09T20:18:00.256" v="10205" actId="478"/>
          <ac:spMkLst>
            <pc:docMk/>
            <pc:sldMk cId="448962074" sldId="347"/>
            <ac:spMk id="19" creationId="{A7B88436-7157-4CCB-AB2A-6823B75ABE1B}"/>
          </ac:spMkLst>
        </pc:spChg>
        <pc:spChg chg="del">
          <ac:chgData name="Justina Ojom" userId="cbdaed7d-8d45-4372-a16a-f3f8900c2f45" providerId="ADAL" clId="{0504AD2B-63C0-4C60-9F39-84F274FCFAC5}" dt="2023-03-09T20:18:00.256" v="10205" actId="478"/>
          <ac:spMkLst>
            <pc:docMk/>
            <pc:sldMk cId="448962074" sldId="347"/>
            <ac:spMk id="20" creationId="{0E5939E7-29BD-40EF-9F98-17BE32987ACD}"/>
          </ac:spMkLst>
        </pc:spChg>
        <pc:spChg chg="del">
          <ac:chgData name="Justina Ojom" userId="cbdaed7d-8d45-4372-a16a-f3f8900c2f45" providerId="ADAL" clId="{0504AD2B-63C0-4C60-9F39-84F274FCFAC5}" dt="2023-03-09T20:18:00.256" v="10205" actId="478"/>
          <ac:spMkLst>
            <pc:docMk/>
            <pc:sldMk cId="448962074" sldId="347"/>
            <ac:spMk id="21" creationId="{A6467638-33F5-45FF-8613-769D9990BDC9}"/>
          </ac:spMkLst>
        </pc:spChg>
        <pc:spChg chg="del">
          <ac:chgData name="Justina Ojom" userId="cbdaed7d-8d45-4372-a16a-f3f8900c2f45" providerId="ADAL" clId="{0504AD2B-63C0-4C60-9F39-84F274FCFAC5}" dt="2023-03-09T20:18:00.256" v="10205" actId="478"/>
          <ac:spMkLst>
            <pc:docMk/>
            <pc:sldMk cId="448962074" sldId="347"/>
            <ac:spMk id="22" creationId="{B9577200-A421-47CC-80F6-92BA334EE959}"/>
          </ac:spMkLst>
        </pc:spChg>
        <pc:spChg chg="del">
          <ac:chgData name="Justina Ojom" userId="cbdaed7d-8d45-4372-a16a-f3f8900c2f45" providerId="ADAL" clId="{0504AD2B-63C0-4C60-9F39-84F274FCFAC5}" dt="2023-03-09T20:18:00.256" v="10205" actId="478"/>
          <ac:spMkLst>
            <pc:docMk/>
            <pc:sldMk cId="448962074" sldId="347"/>
            <ac:spMk id="24" creationId="{3808BCEA-24A2-4CD6-A82D-6FFFD057595E}"/>
          </ac:spMkLst>
        </pc:spChg>
        <pc:spChg chg="del">
          <ac:chgData name="Justina Ojom" userId="cbdaed7d-8d45-4372-a16a-f3f8900c2f45" providerId="ADAL" clId="{0504AD2B-63C0-4C60-9F39-84F274FCFAC5}" dt="2023-03-09T20:18:00.256" v="10205" actId="478"/>
          <ac:spMkLst>
            <pc:docMk/>
            <pc:sldMk cId="448962074" sldId="347"/>
            <ac:spMk id="25" creationId="{9AEAA112-BC53-45C2-8BD5-41D708930B0E}"/>
          </ac:spMkLst>
        </pc:spChg>
        <pc:graphicFrameChg chg="mod">
          <ac:chgData name="Justina Ojom" userId="cbdaed7d-8d45-4372-a16a-f3f8900c2f45" providerId="ADAL" clId="{0504AD2B-63C0-4C60-9F39-84F274FCFAC5}" dt="2023-03-09T20:18:10.431" v="10211" actId="572"/>
          <ac:graphicFrameMkLst>
            <pc:docMk/>
            <pc:sldMk cId="448962074" sldId="347"/>
            <ac:graphicFrameMk id="3" creationId="{EB139B68-5E7B-26C7-7360-03CE7318B515}"/>
          </ac:graphicFrameMkLst>
        </pc:graphicFrameChg>
      </pc:sldChg>
      <pc:sldChg chg="addSp delSp modSp mod modClrScheme delCm chgLayout">
        <pc:chgData name="Justina Ojom" userId="cbdaed7d-8d45-4372-a16a-f3f8900c2f45" providerId="ADAL" clId="{0504AD2B-63C0-4C60-9F39-84F274FCFAC5}" dt="2023-03-09T22:57:59.575" v="12855"/>
        <pc:sldMkLst>
          <pc:docMk/>
          <pc:sldMk cId="1831968637" sldId="348"/>
        </pc:sldMkLst>
        <pc:spChg chg="del mod">
          <ac:chgData name="Justina Ojom" userId="cbdaed7d-8d45-4372-a16a-f3f8900c2f45" providerId="ADAL" clId="{0504AD2B-63C0-4C60-9F39-84F274FCFAC5}" dt="2023-03-09T22:31:18.944" v="12632" actId="478"/>
          <ac:spMkLst>
            <pc:docMk/>
            <pc:sldMk cId="1831968637" sldId="348"/>
            <ac:spMk id="2" creationId="{00000000-0000-0000-0000-000000000000}"/>
          </ac:spMkLst>
        </pc:spChg>
        <pc:spChg chg="add mod">
          <ac:chgData name="Justina Ojom" userId="cbdaed7d-8d45-4372-a16a-f3f8900c2f45" providerId="ADAL" clId="{0504AD2B-63C0-4C60-9F39-84F274FCFAC5}" dt="2023-03-09T22:31:17.890" v="12631"/>
          <ac:spMkLst>
            <pc:docMk/>
            <pc:sldMk cId="1831968637" sldId="348"/>
            <ac:spMk id="3" creationId="{3AD34587-4B2B-E649-8541-11D21EC14885}"/>
          </ac:spMkLst>
        </pc:spChg>
        <pc:spChg chg="del mod">
          <ac:chgData name="Justina Ojom" userId="cbdaed7d-8d45-4372-a16a-f3f8900c2f45" providerId="ADAL" clId="{0504AD2B-63C0-4C60-9F39-84F274FCFAC5}" dt="2023-03-09T20:18:15.630" v="10213" actId="478"/>
          <ac:spMkLst>
            <pc:docMk/>
            <pc:sldMk cId="1831968637" sldId="348"/>
            <ac:spMk id="5" creationId="{9453AB46-AF33-E5BF-B686-CC03D77F8414}"/>
          </ac:spMkLst>
        </pc:spChg>
        <pc:spChg chg="add mod">
          <ac:chgData name="Justina Ojom" userId="cbdaed7d-8d45-4372-a16a-f3f8900c2f45" providerId="ADAL" clId="{0504AD2B-63C0-4C60-9F39-84F274FCFAC5}" dt="2023-03-09T22:57:59.575" v="12855"/>
          <ac:spMkLst>
            <pc:docMk/>
            <pc:sldMk cId="1831968637" sldId="348"/>
            <ac:spMk id="8" creationId="{19DF3FB9-6236-5DC2-2AF1-C5162DC9FB62}"/>
          </ac:spMkLst>
        </pc:spChg>
        <pc:spChg chg="add mod">
          <ac:chgData name="Justina Ojom" userId="cbdaed7d-8d45-4372-a16a-f3f8900c2f45" providerId="ADAL" clId="{0504AD2B-63C0-4C60-9F39-84F274FCFAC5}" dt="2023-03-09T22:57:59.575" v="12855"/>
          <ac:spMkLst>
            <pc:docMk/>
            <pc:sldMk cId="1831968637" sldId="348"/>
            <ac:spMk id="9" creationId="{F5EAC484-F031-71D4-402D-FDEEF07FD427}"/>
          </ac:spMkLst>
        </pc:spChg>
        <pc:spChg chg="add mod">
          <ac:chgData name="Justina Ojom" userId="cbdaed7d-8d45-4372-a16a-f3f8900c2f45" providerId="ADAL" clId="{0504AD2B-63C0-4C60-9F39-84F274FCFAC5}" dt="2023-03-09T22:57:59.575" v="12855"/>
          <ac:spMkLst>
            <pc:docMk/>
            <pc:sldMk cId="1831968637" sldId="348"/>
            <ac:spMk id="10" creationId="{40DCE11C-B323-3FD7-39C5-4E88D61921A5}"/>
          </ac:spMkLst>
        </pc:spChg>
        <pc:spChg chg="add mod">
          <ac:chgData name="Justina Ojom" userId="cbdaed7d-8d45-4372-a16a-f3f8900c2f45" providerId="ADAL" clId="{0504AD2B-63C0-4C60-9F39-84F274FCFAC5}" dt="2023-03-09T22:57:59.575" v="12855"/>
          <ac:spMkLst>
            <pc:docMk/>
            <pc:sldMk cId="1831968637" sldId="348"/>
            <ac:spMk id="11" creationId="{16E9FBD4-D59A-2AA1-72FA-0A6DCD46EB7F}"/>
          </ac:spMkLst>
        </pc:spChg>
        <pc:spChg chg="add mod">
          <ac:chgData name="Justina Ojom" userId="cbdaed7d-8d45-4372-a16a-f3f8900c2f45" providerId="ADAL" clId="{0504AD2B-63C0-4C60-9F39-84F274FCFAC5}" dt="2023-03-09T22:57:59.575" v="12855"/>
          <ac:spMkLst>
            <pc:docMk/>
            <pc:sldMk cId="1831968637" sldId="348"/>
            <ac:spMk id="12" creationId="{ED35A7C8-D924-C1AD-A85B-99B7D88BFBF7}"/>
          </ac:spMkLst>
        </pc:spChg>
        <pc:spChg chg="add mod">
          <ac:chgData name="Justina Ojom" userId="cbdaed7d-8d45-4372-a16a-f3f8900c2f45" providerId="ADAL" clId="{0504AD2B-63C0-4C60-9F39-84F274FCFAC5}" dt="2023-03-09T22:57:59.575" v="12855"/>
          <ac:spMkLst>
            <pc:docMk/>
            <pc:sldMk cId="1831968637" sldId="348"/>
            <ac:spMk id="13" creationId="{477B4E9C-D15F-FFCE-7649-1E0B7619E4C9}"/>
          </ac:spMkLst>
        </pc:spChg>
        <pc:spChg chg="del">
          <ac:chgData name="Justina Ojom" userId="cbdaed7d-8d45-4372-a16a-f3f8900c2f45" providerId="ADAL" clId="{0504AD2B-63C0-4C60-9F39-84F274FCFAC5}" dt="2023-03-09T22:31:19.922" v="12633" actId="478"/>
          <ac:spMkLst>
            <pc:docMk/>
            <pc:sldMk cId="1831968637" sldId="348"/>
            <ac:spMk id="19" creationId="{A7B88436-7157-4CCB-AB2A-6823B75ABE1B}"/>
          </ac:spMkLst>
        </pc:spChg>
        <pc:spChg chg="del">
          <ac:chgData name="Justina Ojom" userId="cbdaed7d-8d45-4372-a16a-f3f8900c2f45" providerId="ADAL" clId="{0504AD2B-63C0-4C60-9F39-84F274FCFAC5}" dt="2023-03-09T22:31:19.922" v="12633" actId="478"/>
          <ac:spMkLst>
            <pc:docMk/>
            <pc:sldMk cId="1831968637" sldId="348"/>
            <ac:spMk id="20" creationId="{0E5939E7-29BD-40EF-9F98-17BE32987ACD}"/>
          </ac:spMkLst>
        </pc:spChg>
        <pc:spChg chg="del">
          <ac:chgData name="Justina Ojom" userId="cbdaed7d-8d45-4372-a16a-f3f8900c2f45" providerId="ADAL" clId="{0504AD2B-63C0-4C60-9F39-84F274FCFAC5}" dt="2023-03-09T22:31:19.922" v="12633" actId="478"/>
          <ac:spMkLst>
            <pc:docMk/>
            <pc:sldMk cId="1831968637" sldId="348"/>
            <ac:spMk id="21" creationId="{A6467638-33F5-45FF-8613-769D9990BDC9}"/>
          </ac:spMkLst>
        </pc:spChg>
        <pc:spChg chg="del">
          <ac:chgData name="Justina Ojom" userId="cbdaed7d-8d45-4372-a16a-f3f8900c2f45" providerId="ADAL" clId="{0504AD2B-63C0-4C60-9F39-84F274FCFAC5}" dt="2023-03-09T22:31:19.922" v="12633" actId="478"/>
          <ac:spMkLst>
            <pc:docMk/>
            <pc:sldMk cId="1831968637" sldId="348"/>
            <ac:spMk id="22" creationId="{B9577200-A421-47CC-80F6-92BA334EE959}"/>
          </ac:spMkLst>
        </pc:spChg>
        <pc:spChg chg="del">
          <ac:chgData name="Justina Ojom" userId="cbdaed7d-8d45-4372-a16a-f3f8900c2f45" providerId="ADAL" clId="{0504AD2B-63C0-4C60-9F39-84F274FCFAC5}" dt="2023-03-09T22:31:19.922" v="12633" actId="478"/>
          <ac:spMkLst>
            <pc:docMk/>
            <pc:sldMk cId="1831968637" sldId="348"/>
            <ac:spMk id="24" creationId="{3808BCEA-24A2-4CD6-A82D-6FFFD057595E}"/>
          </ac:spMkLst>
        </pc:spChg>
        <pc:spChg chg="del">
          <ac:chgData name="Justina Ojom" userId="cbdaed7d-8d45-4372-a16a-f3f8900c2f45" providerId="ADAL" clId="{0504AD2B-63C0-4C60-9F39-84F274FCFAC5}" dt="2023-03-09T22:31:19.922" v="12633" actId="478"/>
          <ac:spMkLst>
            <pc:docMk/>
            <pc:sldMk cId="1831968637" sldId="348"/>
            <ac:spMk id="25" creationId="{9AEAA112-BC53-45C2-8BD5-41D708930B0E}"/>
          </ac:spMkLst>
        </pc:spChg>
        <pc:graphicFrameChg chg="add mod modGraphic">
          <ac:chgData name="Justina Ojom" userId="cbdaed7d-8d45-4372-a16a-f3f8900c2f45" providerId="ADAL" clId="{0504AD2B-63C0-4C60-9F39-84F274FCFAC5}" dt="2023-03-09T22:33:56.452" v="12672" actId="207"/>
          <ac:graphicFrameMkLst>
            <pc:docMk/>
            <pc:sldMk cId="1831968637" sldId="348"/>
            <ac:graphicFrameMk id="4" creationId="{7E68DD5C-35D5-92F1-5CE2-7EAF2E7037D6}"/>
          </ac:graphicFrameMkLst>
        </pc:graphicFrameChg>
        <pc:graphicFrameChg chg="del">
          <ac:chgData name="Justina Ojom" userId="cbdaed7d-8d45-4372-a16a-f3f8900c2f45" providerId="ADAL" clId="{0504AD2B-63C0-4C60-9F39-84F274FCFAC5}" dt="2023-03-09T22:30:46.138" v="12627" actId="478"/>
          <ac:graphicFrameMkLst>
            <pc:docMk/>
            <pc:sldMk cId="1831968637" sldId="348"/>
            <ac:graphicFrameMk id="6" creationId="{632CF0B6-B371-B163-328F-D627C34390B0}"/>
          </ac:graphicFrameMkLst>
        </pc:graphicFrameChg>
        <pc:graphicFrameChg chg="add mod modGraphic">
          <ac:chgData name="Justina Ojom" userId="cbdaed7d-8d45-4372-a16a-f3f8900c2f45" providerId="ADAL" clId="{0504AD2B-63C0-4C60-9F39-84F274FCFAC5}" dt="2023-03-09T22:40:05.285" v="12781" actId="113"/>
          <ac:graphicFrameMkLst>
            <pc:docMk/>
            <pc:sldMk cId="1831968637" sldId="348"/>
            <ac:graphicFrameMk id="7" creationId="{02659DE9-4245-392C-0664-8B1B7ABABD68}"/>
          </ac:graphicFrameMkLst>
        </pc:graphicFrameChg>
        <pc:extLst>
          <p:ext xmlns:p="http://schemas.openxmlformats.org/presentationml/2006/main" uri="{D6D511B9-2390-475A-947B-AFAB55BFBCF1}">
            <pc226:cmChg xmlns:pc226="http://schemas.microsoft.com/office/powerpoint/2022/06/main/command" chg="del">
              <pc226:chgData name="Justina Ojom" userId="cbdaed7d-8d45-4372-a16a-f3f8900c2f45" providerId="ADAL" clId="{0504AD2B-63C0-4C60-9F39-84F274FCFAC5}" dt="2023-03-09T22:37:10.933" v="12718"/>
              <pc2:cmMkLst xmlns:pc2="http://schemas.microsoft.com/office/powerpoint/2019/9/main/command">
                <pc:docMk/>
                <pc:sldMk cId="1831968637" sldId="348"/>
                <pc2:cmMk id="{5ABB039B-1C35-4F61-BEA5-7F17088595F6}"/>
              </pc2:cmMkLst>
            </pc226:cmChg>
          </p:ext>
        </pc:extLst>
      </pc:sldChg>
      <pc:sldChg chg="addSp delSp modSp mod modClrScheme chgLayout">
        <pc:chgData name="Justina Ojom" userId="cbdaed7d-8d45-4372-a16a-f3f8900c2f45" providerId="ADAL" clId="{0504AD2B-63C0-4C60-9F39-84F274FCFAC5}" dt="2023-03-09T20:18:46.887" v="10219" actId="207"/>
        <pc:sldMkLst>
          <pc:docMk/>
          <pc:sldMk cId="1499888252" sldId="350"/>
        </pc:sldMkLst>
        <pc:spChg chg="del">
          <ac:chgData name="Justina Ojom" userId="cbdaed7d-8d45-4372-a16a-f3f8900c2f45" providerId="ADAL" clId="{0504AD2B-63C0-4C60-9F39-84F274FCFAC5}" dt="2023-03-09T20:03:37.481" v="9916" actId="478"/>
          <ac:spMkLst>
            <pc:docMk/>
            <pc:sldMk cId="1499888252" sldId="350"/>
            <ac:spMk id="2" creationId="{00000000-0000-0000-0000-000000000000}"/>
          </ac:spMkLst>
        </pc:spChg>
        <pc:spChg chg="add mod">
          <ac:chgData name="Justina Ojom" userId="cbdaed7d-8d45-4372-a16a-f3f8900c2f45" providerId="ADAL" clId="{0504AD2B-63C0-4C60-9F39-84F274FCFAC5}" dt="2023-03-09T20:04:06.138" v="9921" actId="207"/>
          <ac:spMkLst>
            <pc:docMk/>
            <pc:sldMk cId="1499888252" sldId="350"/>
            <ac:spMk id="4" creationId="{B0CCA356-BC78-0990-5576-91135CABE1BF}"/>
          </ac:spMkLst>
        </pc:spChg>
        <pc:spChg chg="add mod">
          <ac:chgData name="Justina Ojom" userId="cbdaed7d-8d45-4372-a16a-f3f8900c2f45" providerId="ADAL" clId="{0504AD2B-63C0-4C60-9F39-84F274FCFAC5}" dt="2023-03-09T20:04:48.695" v="9951" actId="20577"/>
          <ac:spMkLst>
            <pc:docMk/>
            <pc:sldMk cId="1499888252" sldId="350"/>
            <ac:spMk id="5" creationId="{E26AA880-2603-B7B7-2EA2-AD3FEF7B1FDE}"/>
          </ac:spMkLst>
        </pc:spChg>
        <pc:spChg chg="add mod">
          <ac:chgData name="Justina Ojom" userId="cbdaed7d-8d45-4372-a16a-f3f8900c2f45" providerId="ADAL" clId="{0504AD2B-63C0-4C60-9F39-84F274FCFAC5}" dt="2023-03-09T20:18:46.887" v="10219" actId="207"/>
          <ac:spMkLst>
            <pc:docMk/>
            <pc:sldMk cId="1499888252" sldId="350"/>
            <ac:spMk id="7" creationId="{57305051-7440-82A2-E01D-19D736CABCDC}"/>
          </ac:spMkLst>
        </pc:spChg>
        <pc:spChg chg="mod">
          <ac:chgData name="Justina Ojom" userId="cbdaed7d-8d45-4372-a16a-f3f8900c2f45" providerId="ADAL" clId="{0504AD2B-63C0-4C60-9F39-84F274FCFAC5}" dt="2023-03-09T20:03:37.715" v="9917"/>
          <ac:spMkLst>
            <pc:docMk/>
            <pc:sldMk cId="1499888252" sldId="350"/>
            <ac:spMk id="9" creationId="{63828307-7C4B-7253-DE75-D9943DAF685B}"/>
          </ac:spMkLst>
        </pc:spChg>
        <pc:spChg chg="mod">
          <ac:chgData name="Justina Ojom" userId="cbdaed7d-8d45-4372-a16a-f3f8900c2f45" providerId="ADAL" clId="{0504AD2B-63C0-4C60-9F39-84F274FCFAC5}" dt="2023-03-09T20:03:37.715" v="9917"/>
          <ac:spMkLst>
            <pc:docMk/>
            <pc:sldMk cId="1499888252" sldId="350"/>
            <ac:spMk id="10" creationId="{71F8E500-4920-B919-E101-0BDA8B85DE8C}"/>
          </ac:spMkLst>
        </pc:spChg>
        <pc:spChg chg="mod">
          <ac:chgData name="Justina Ojom" userId="cbdaed7d-8d45-4372-a16a-f3f8900c2f45" providerId="ADAL" clId="{0504AD2B-63C0-4C60-9F39-84F274FCFAC5}" dt="2023-03-09T20:03:37.715" v="9917"/>
          <ac:spMkLst>
            <pc:docMk/>
            <pc:sldMk cId="1499888252" sldId="350"/>
            <ac:spMk id="11" creationId="{0D31E935-668F-3C47-D57A-472485B9CFC1}"/>
          </ac:spMkLst>
        </pc:spChg>
        <pc:spChg chg="mod">
          <ac:chgData name="Justina Ojom" userId="cbdaed7d-8d45-4372-a16a-f3f8900c2f45" providerId="ADAL" clId="{0504AD2B-63C0-4C60-9F39-84F274FCFAC5}" dt="2023-03-09T20:03:37.715" v="9917"/>
          <ac:spMkLst>
            <pc:docMk/>
            <pc:sldMk cId="1499888252" sldId="350"/>
            <ac:spMk id="12" creationId="{BC65B226-F832-BA3C-71BB-52FEA89DEFBF}"/>
          </ac:spMkLst>
        </pc:spChg>
        <pc:spChg chg="mod">
          <ac:chgData name="Justina Ojom" userId="cbdaed7d-8d45-4372-a16a-f3f8900c2f45" providerId="ADAL" clId="{0504AD2B-63C0-4C60-9F39-84F274FCFAC5}" dt="2023-03-09T20:03:37.715" v="9917"/>
          <ac:spMkLst>
            <pc:docMk/>
            <pc:sldMk cId="1499888252" sldId="350"/>
            <ac:spMk id="13" creationId="{7288561B-8DC3-9591-9097-8945A2EA7B64}"/>
          </ac:spMkLst>
        </pc:spChg>
        <pc:spChg chg="del mod topLvl">
          <ac:chgData name="Justina Ojom" userId="cbdaed7d-8d45-4372-a16a-f3f8900c2f45" providerId="ADAL" clId="{0504AD2B-63C0-4C60-9F39-84F274FCFAC5}" dt="2023-03-09T20:04:40.977" v="9934" actId="478"/>
          <ac:spMkLst>
            <pc:docMk/>
            <pc:sldMk cId="1499888252" sldId="350"/>
            <ac:spMk id="15" creationId="{FE512351-A921-997E-A3B9-560C87D51A65}"/>
          </ac:spMkLst>
        </pc:spChg>
        <pc:spChg chg="mod">
          <ac:chgData name="Justina Ojom" userId="cbdaed7d-8d45-4372-a16a-f3f8900c2f45" providerId="ADAL" clId="{0504AD2B-63C0-4C60-9F39-84F274FCFAC5}" dt="2023-03-09T20:04:38.760" v="9932" actId="165"/>
          <ac:spMkLst>
            <pc:docMk/>
            <pc:sldMk cId="1499888252" sldId="350"/>
            <ac:spMk id="18" creationId="{80E85459-52C8-EEEB-EB4D-5A5F9353033A}"/>
          </ac:spMkLst>
        </pc:spChg>
        <pc:spChg chg="mod">
          <ac:chgData name="Justina Ojom" userId="cbdaed7d-8d45-4372-a16a-f3f8900c2f45" providerId="ADAL" clId="{0504AD2B-63C0-4C60-9F39-84F274FCFAC5}" dt="2023-03-09T20:04:38.760" v="9932" actId="165"/>
          <ac:spMkLst>
            <pc:docMk/>
            <pc:sldMk cId="1499888252" sldId="350"/>
            <ac:spMk id="19" creationId="{8E7DF9C1-2741-C3EC-7736-54ED884E757F}"/>
          </ac:spMkLst>
        </pc:spChg>
        <pc:spChg chg="mod">
          <ac:chgData name="Justina Ojom" userId="cbdaed7d-8d45-4372-a16a-f3f8900c2f45" providerId="ADAL" clId="{0504AD2B-63C0-4C60-9F39-84F274FCFAC5}" dt="2023-03-09T20:04:38.760" v="9932" actId="165"/>
          <ac:spMkLst>
            <pc:docMk/>
            <pc:sldMk cId="1499888252" sldId="350"/>
            <ac:spMk id="20" creationId="{765032D9-CFF5-7A40-F859-613934279403}"/>
          </ac:spMkLst>
        </pc:spChg>
        <pc:spChg chg="mod">
          <ac:chgData name="Justina Ojom" userId="cbdaed7d-8d45-4372-a16a-f3f8900c2f45" providerId="ADAL" clId="{0504AD2B-63C0-4C60-9F39-84F274FCFAC5}" dt="2023-03-09T20:04:38.760" v="9932" actId="165"/>
          <ac:spMkLst>
            <pc:docMk/>
            <pc:sldMk cId="1499888252" sldId="350"/>
            <ac:spMk id="21" creationId="{D6BDD782-76B3-8E2B-FB05-387FB66C08D0}"/>
          </ac:spMkLst>
        </pc:spChg>
        <pc:spChg chg="mod">
          <ac:chgData name="Justina Ojom" userId="cbdaed7d-8d45-4372-a16a-f3f8900c2f45" providerId="ADAL" clId="{0504AD2B-63C0-4C60-9F39-84F274FCFAC5}" dt="2023-03-09T20:04:38.760" v="9932" actId="165"/>
          <ac:spMkLst>
            <pc:docMk/>
            <pc:sldMk cId="1499888252" sldId="350"/>
            <ac:spMk id="22" creationId="{778B0ED2-18B9-B174-04F1-979F5CDB3140}"/>
          </ac:spMkLst>
        </pc:spChg>
        <pc:spChg chg="mod">
          <ac:chgData name="Justina Ojom" userId="cbdaed7d-8d45-4372-a16a-f3f8900c2f45" providerId="ADAL" clId="{0504AD2B-63C0-4C60-9F39-84F274FCFAC5}" dt="2023-03-09T20:04:38.760" v="9932" actId="165"/>
          <ac:spMkLst>
            <pc:docMk/>
            <pc:sldMk cId="1499888252" sldId="350"/>
            <ac:spMk id="23" creationId="{35E55721-2609-3CEF-FBB8-D7A40328BFD4}"/>
          </ac:spMkLst>
        </pc:spChg>
        <pc:grpChg chg="add del mod">
          <ac:chgData name="Justina Ojom" userId="cbdaed7d-8d45-4372-a16a-f3f8900c2f45" providerId="ADAL" clId="{0504AD2B-63C0-4C60-9F39-84F274FCFAC5}" dt="2023-03-09T20:04:37.518" v="9930" actId="478"/>
          <ac:grpSpMkLst>
            <pc:docMk/>
            <pc:sldMk cId="1499888252" sldId="350"/>
            <ac:grpSpMk id="8" creationId="{14FF4609-DE05-913E-6C36-004523F4EB5F}"/>
          </ac:grpSpMkLst>
        </pc:grpChg>
        <pc:grpChg chg="add del mod">
          <ac:chgData name="Justina Ojom" userId="cbdaed7d-8d45-4372-a16a-f3f8900c2f45" providerId="ADAL" clId="{0504AD2B-63C0-4C60-9F39-84F274FCFAC5}" dt="2023-03-09T20:04:38.760" v="9932" actId="165"/>
          <ac:grpSpMkLst>
            <pc:docMk/>
            <pc:sldMk cId="1499888252" sldId="350"/>
            <ac:grpSpMk id="14" creationId="{CA2C0C56-B0BE-6419-9705-16D1C491180D}"/>
          </ac:grpSpMkLst>
        </pc:grpChg>
        <pc:grpChg chg="mod topLvl">
          <ac:chgData name="Justina Ojom" userId="cbdaed7d-8d45-4372-a16a-f3f8900c2f45" providerId="ADAL" clId="{0504AD2B-63C0-4C60-9F39-84F274FCFAC5}" dt="2023-03-09T20:04:44.221" v="9935" actId="1076"/>
          <ac:grpSpMkLst>
            <pc:docMk/>
            <pc:sldMk cId="1499888252" sldId="350"/>
            <ac:grpSpMk id="16" creationId="{BE7C18B7-1F63-CBBE-F72C-73BA7047A965}"/>
          </ac:grpSpMkLst>
        </pc:grpChg>
        <pc:grpChg chg="mod">
          <ac:chgData name="Justina Ojom" userId="cbdaed7d-8d45-4372-a16a-f3f8900c2f45" providerId="ADAL" clId="{0504AD2B-63C0-4C60-9F39-84F274FCFAC5}" dt="2023-03-09T20:04:38.760" v="9932" actId="165"/>
          <ac:grpSpMkLst>
            <pc:docMk/>
            <pc:sldMk cId="1499888252" sldId="350"/>
            <ac:grpSpMk id="17" creationId="{02522095-EF9D-EFF8-FA72-81ACAC8DD876}"/>
          </ac:grpSpMkLst>
        </pc:grpChg>
        <pc:picChg chg="del">
          <ac:chgData name="Justina Ojom" userId="cbdaed7d-8d45-4372-a16a-f3f8900c2f45" providerId="ADAL" clId="{0504AD2B-63C0-4C60-9F39-84F274FCFAC5}" dt="2023-03-09T20:03:37.481" v="9916" actId="478"/>
          <ac:picMkLst>
            <pc:docMk/>
            <pc:sldMk cId="1499888252" sldId="350"/>
            <ac:picMk id="3" creationId="{00000000-0000-0000-0000-000000000000}"/>
          </ac:picMkLst>
        </pc:picChg>
        <pc:picChg chg="del">
          <ac:chgData name="Justina Ojom" userId="cbdaed7d-8d45-4372-a16a-f3f8900c2f45" providerId="ADAL" clId="{0504AD2B-63C0-4C60-9F39-84F274FCFAC5}" dt="2023-03-09T20:03:37.481" v="9916" actId="478"/>
          <ac:picMkLst>
            <pc:docMk/>
            <pc:sldMk cId="1499888252" sldId="350"/>
            <ac:picMk id="6" creationId="{EB972032-6390-46D3-A6BA-A95E32C5FBC8}"/>
          </ac:picMkLst>
        </pc:picChg>
      </pc:sldChg>
      <pc:sldChg chg="addSp delSp modSp mod modClrScheme chgLayout">
        <pc:chgData name="Justina Ojom" userId="cbdaed7d-8d45-4372-a16a-f3f8900c2f45" providerId="ADAL" clId="{0504AD2B-63C0-4C60-9F39-84F274FCFAC5}" dt="2023-03-10T00:23:20.300" v="14746" actId="20577"/>
        <pc:sldMkLst>
          <pc:docMk/>
          <pc:sldMk cId="505581755" sldId="351"/>
        </pc:sldMkLst>
        <pc:spChg chg="del">
          <ac:chgData name="Justina Ojom" userId="cbdaed7d-8d45-4372-a16a-f3f8900c2f45" providerId="ADAL" clId="{0504AD2B-63C0-4C60-9F39-84F274FCFAC5}" dt="2023-03-09T20:07:25.339" v="10043" actId="478"/>
          <ac:spMkLst>
            <pc:docMk/>
            <pc:sldMk cId="505581755" sldId="351"/>
            <ac:spMk id="2" creationId="{00000000-0000-0000-0000-000000000000}"/>
          </ac:spMkLst>
        </pc:spChg>
        <pc:spChg chg="add mod">
          <ac:chgData name="Justina Ojom" userId="cbdaed7d-8d45-4372-a16a-f3f8900c2f45" providerId="ADAL" clId="{0504AD2B-63C0-4C60-9F39-84F274FCFAC5}" dt="2023-03-09T22:59:49.458" v="12885" actId="20577"/>
          <ac:spMkLst>
            <pc:docMk/>
            <pc:sldMk cId="505581755" sldId="351"/>
            <ac:spMk id="3" creationId="{606BB04F-D352-5ADC-5564-1416DFB358C9}"/>
          </ac:spMkLst>
        </pc:spChg>
        <pc:spChg chg="add mod">
          <ac:chgData name="Justina Ojom" userId="cbdaed7d-8d45-4372-a16a-f3f8900c2f45" providerId="ADAL" clId="{0504AD2B-63C0-4C60-9F39-84F274FCFAC5}" dt="2023-03-10T00:23:20.300" v="14746" actId="20577"/>
          <ac:spMkLst>
            <pc:docMk/>
            <pc:sldMk cId="505581755" sldId="351"/>
            <ac:spMk id="4" creationId="{5D3DBDF5-A291-AE11-4D46-5CF7989EA873}"/>
          </ac:spMkLst>
        </pc:spChg>
        <pc:spChg chg="add mod">
          <ac:chgData name="Justina Ojom" userId="cbdaed7d-8d45-4372-a16a-f3f8900c2f45" providerId="ADAL" clId="{0504AD2B-63C0-4C60-9F39-84F274FCFAC5}" dt="2023-03-09T20:18:55.431" v="10220" actId="13926"/>
          <ac:spMkLst>
            <pc:docMk/>
            <pc:sldMk cId="505581755" sldId="351"/>
            <ac:spMk id="5" creationId="{FCD8BA8D-94D6-41F7-7702-7803BAE82598}"/>
          </ac:spMkLst>
        </pc:spChg>
        <pc:spChg chg="add mod">
          <ac:chgData name="Justina Ojom" userId="cbdaed7d-8d45-4372-a16a-f3f8900c2f45" providerId="ADAL" clId="{0504AD2B-63C0-4C60-9F39-84F274FCFAC5}" dt="2023-03-09T20:07:25.611" v="10044"/>
          <ac:spMkLst>
            <pc:docMk/>
            <pc:sldMk cId="505581755" sldId="351"/>
            <ac:spMk id="6" creationId="{DDCA5A17-D8D6-CF20-571F-2442DDDEC972}"/>
          </ac:spMkLst>
        </pc:spChg>
        <pc:spChg chg="add mod">
          <ac:chgData name="Justina Ojom" userId="cbdaed7d-8d45-4372-a16a-f3f8900c2f45" providerId="ADAL" clId="{0504AD2B-63C0-4C60-9F39-84F274FCFAC5}" dt="2023-03-09T20:07:25.611" v="10044"/>
          <ac:spMkLst>
            <pc:docMk/>
            <pc:sldMk cId="505581755" sldId="351"/>
            <ac:spMk id="7" creationId="{DCA381AC-49E7-887E-20AC-5EC33D78301C}"/>
          </ac:spMkLst>
        </pc:spChg>
        <pc:spChg chg="add mod">
          <ac:chgData name="Justina Ojom" userId="cbdaed7d-8d45-4372-a16a-f3f8900c2f45" providerId="ADAL" clId="{0504AD2B-63C0-4C60-9F39-84F274FCFAC5}" dt="2023-03-09T20:07:25.611" v="10044"/>
          <ac:spMkLst>
            <pc:docMk/>
            <pc:sldMk cId="505581755" sldId="351"/>
            <ac:spMk id="8" creationId="{383F87BC-D66B-2F81-1259-45BB62D3BEBC}"/>
          </ac:spMkLst>
        </pc:spChg>
        <pc:spChg chg="add mod">
          <ac:chgData name="Justina Ojom" userId="cbdaed7d-8d45-4372-a16a-f3f8900c2f45" providerId="ADAL" clId="{0504AD2B-63C0-4C60-9F39-84F274FCFAC5}" dt="2023-03-09T20:07:25.611" v="10044"/>
          <ac:spMkLst>
            <pc:docMk/>
            <pc:sldMk cId="505581755" sldId="351"/>
            <ac:spMk id="9" creationId="{E5B9C371-FD3B-4B3A-B2B4-02D70656856D}"/>
          </ac:spMkLst>
        </pc:spChg>
        <pc:spChg chg="add mod">
          <ac:chgData name="Justina Ojom" userId="cbdaed7d-8d45-4372-a16a-f3f8900c2f45" providerId="ADAL" clId="{0504AD2B-63C0-4C60-9F39-84F274FCFAC5}" dt="2023-03-09T20:07:25.611" v="10044"/>
          <ac:spMkLst>
            <pc:docMk/>
            <pc:sldMk cId="505581755" sldId="351"/>
            <ac:spMk id="10" creationId="{42221A06-9026-FD0D-9254-D7B2FA68D817}"/>
          </ac:spMkLst>
        </pc:spChg>
        <pc:spChg chg="del">
          <ac:chgData name="Justina Ojom" userId="cbdaed7d-8d45-4372-a16a-f3f8900c2f45" providerId="ADAL" clId="{0504AD2B-63C0-4C60-9F39-84F274FCFAC5}" dt="2023-03-09T20:07:25.339" v="10043" actId="478"/>
          <ac:spMkLst>
            <pc:docMk/>
            <pc:sldMk cId="505581755" sldId="351"/>
            <ac:spMk id="11" creationId="{00000000-0000-0000-0000-000000000000}"/>
          </ac:spMkLst>
        </pc:spChg>
        <pc:spChg chg="add del mod">
          <ac:chgData name="Justina Ojom" userId="cbdaed7d-8d45-4372-a16a-f3f8900c2f45" providerId="ADAL" clId="{0504AD2B-63C0-4C60-9F39-84F274FCFAC5}" dt="2023-03-09T20:18:57.773" v="10221" actId="478"/>
          <ac:spMkLst>
            <pc:docMk/>
            <pc:sldMk cId="505581755" sldId="351"/>
            <ac:spMk id="12" creationId="{A6E2AA8F-777C-C8EE-4E7E-5EF8B55EA8AA}"/>
          </ac:spMkLst>
        </pc:spChg>
        <pc:spChg chg="del">
          <ac:chgData name="Justina Ojom" userId="cbdaed7d-8d45-4372-a16a-f3f8900c2f45" providerId="ADAL" clId="{0504AD2B-63C0-4C60-9F39-84F274FCFAC5}" dt="2023-03-09T20:07:25.339" v="10043" actId="478"/>
          <ac:spMkLst>
            <pc:docMk/>
            <pc:sldMk cId="505581755" sldId="351"/>
            <ac:spMk id="13" creationId="{7E7E7B20-E7FF-498D-8400-A537D12336BB}"/>
          </ac:spMkLst>
        </pc:spChg>
        <pc:spChg chg="del">
          <ac:chgData name="Justina Ojom" userId="cbdaed7d-8d45-4372-a16a-f3f8900c2f45" providerId="ADAL" clId="{0504AD2B-63C0-4C60-9F39-84F274FCFAC5}" dt="2023-03-09T20:07:25.339" v="10043" actId="478"/>
          <ac:spMkLst>
            <pc:docMk/>
            <pc:sldMk cId="505581755" sldId="351"/>
            <ac:spMk id="15" creationId="{81F66F39-F949-4825-A613-F3B051969233}"/>
          </ac:spMkLst>
        </pc:spChg>
        <pc:spChg chg="del">
          <ac:chgData name="Justina Ojom" userId="cbdaed7d-8d45-4372-a16a-f3f8900c2f45" providerId="ADAL" clId="{0504AD2B-63C0-4C60-9F39-84F274FCFAC5}" dt="2023-03-09T20:07:25.339" v="10043" actId="478"/>
          <ac:spMkLst>
            <pc:docMk/>
            <pc:sldMk cId="505581755" sldId="351"/>
            <ac:spMk id="16" creationId="{B1D13182-2188-481A-9B5E-FA9366B255D6}"/>
          </ac:spMkLst>
        </pc:spChg>
        <pc:spChg chg="del">
          <ac:chgData name="Justina Ojom" userId="cbdaed7d-8d45-4372-a16a-f3f8900c2f45" providerId="ADAL" clId="{0504AD2B-63C0-4C60-9F39-84F274FCFAC5}" dt="2023-03-09T20:07:25.339" v="10043" actId="478"/>
          <ac:spMkLst>
            <pc:docMk/>
            <pc:sldMk cId="505581755" sldId="351"/>
            <ac:spMk id="17" creationId="{7C496481-D1E7-4132-A970-37374667B9C5}"/>
          </ac:spMkLst>
        </pc:spChg>
        <pc:spChg chg="del">
          <ac:chgData name="Justina Ojom" userId="cbdaed7d-8d45-4372-a16a-f3f8900c2f45" providerId="ADAL" clId="{0504AD2B-63C0-4C60-9F39-84F274FCFAC5}" dt="2023-03-09T20:07:25.339" v="10043" actId="478"/>
          <ac:spMkLst>
            <pc:docMk/>
            <pc:sldMk cId="505581755" sldId="351"/>
            <ac:spMk id="18" creationId="{5B05EB53-BBD3-4774-88BA-997B66A2FB95}"/>
          </ac:spMkLst>
        </pc:spChg>
        <pc:spChg chg="del">
          <ac:chgData name="Justina Ojom" userId="cbdaed7d-8d45-4372-a16a-f3f8900c2f45" providerId="ADAL" clId="{0504AD2B-63C0-4C60-9F39-84F274FCFAC5}" dt="2023-03-09T20:07:25.339" v="10043" actId="478"/>
          <ac:spMkLst>
            <pc:docMk/>
            <pc:sldMk cId="505581755" sldId="351"/>
            <ac:spMk id="19" creationId="{9B88DD67-24EB-424B-9A57-2319C8D4C3D5}"/>
          </ac:spMkLst>
        </pc:spChg>
        <pc:spChg chg="del">
          <ac:chgData name="Justina Ojom" userId="cbdaed7d-8d45-4372-a16a-f3f8900c2f45" providerId="ADAL" clId="{0504AD2B-63C0-4C60-9F39-84F274FCFAC5}" dt="2023-03-09T20:07:25.339" v="10043" actId="478"/>
          <ac:spMkLst>
            <pc:docMk/>
            <pc:sldMk cId="505581755" sldId="351"/>
            <ac:spMk id="20" creationId="{6BB2F8CA-088F-44EB-888A-F75184F60EC2}"/>
          </ac:spMkLst>
        </pc:spChg>
        <pc:spChg chg="del">
          <ac:chgData name="Justina Ojom" userId="cbdaed7d-8d45-4372-a16a-f3f8900c2f45" providerId="ADAL" clId="{0504AD2B-63C0-4C60-9F39-84F274FCFAC5}" dt="2023-03-09T20:07:25.339" v="10043" actId="478"/>
          <ac:spMkLst>
            <pc:docMk/>
            <pc:sldMk cId="505581755" sldId="351"/>
            <ac:spMk id="22" creationId="{00000000-0000-0000-0000-000000000000}"/>
          </ac:spMkLst>
        </pc:spChg>
        <pc:spChg chg="del">
          <ac:chgData name="Justina Ojom" userId="cbdaed7d-8d45-4372-a16a-f3f8900c2f45" providerId="ADAL" clId="{0504AD2B-63C0-4C60-9F39-84F274FCFAC5}" dt="2023-03-09T20:07:25.339" v="10043" actId="478"/>
          <ac:spMkLst>
            <pc:docMk/>
            <pc:sldMk cId="505581755" sldId="351"/>
            <ac:spMk id="23" creationId="{00000000-0000-0000-0000-000000000000}"/>
          </ac:spMkLst>
        </pc:spChg>
        <pc:spChg chg="del">
          <ac:chgData name="Justina Ojom" userId="cbdaed7d-8d45-4372-a16a-f3f8900c2f45" providerId="ADAL" clId="{0504AD2B-63C0-4C60-9F39-84F274FCFAC5}" dt="2023-03-09T20:07:25.339" v="10043" actId="478"/>
          <ac:spMkLst>
            <pc:docMk/>
            <pc:sldMk cId="505581755" sldId="351"/>
            <ac:spMk id="24" creationId="{00000000-0000-0000-0000-000000000000}"/>
          </ac:spMkLst>
        </pc:spChg>
        <pc:spChg chg="del">
          <ac:chgData name="Justina Ojom" userId="cbdaed7d-8d45-4372-a16a-f3f8900c2f45" providerId="ADAL" clId="{0504AD2B-63C0-4C60-9F39-84F274FCFAC5}" dt="2023-03-09T20:07:25.339" v="10043" actId="478"/>
          <ac:spMkLst>
            <pc:docMk/>
            <pc:sldMk cId="505581755" sldId="351"/>
            <ac:spMk id="25" creationId="{00000000-0000-0000-0000-000000000000}"/>
          </ac:spMkLst>
        </pc:spChg>
        <pc:spChg chg="mod">
          <ac:chgData name="Justina Ojom" userId="cbdaed7d-8d45-4372-a16a-f3f8900c2f45" providerId="ADAL" clId="{0504AD2B-63C0-4C60-9F39-84F274FCFAC5}" dt="2023-03-09T20:19:13.821" v="10225" actId="207"/>
          <ac:spMkLst>
            <pc:docMk/>
            <pc:sldMk cId="505581755" sldId="351"/>
            <ac:spMk id="26" creationId="{1ECD144F-2763-279B-6D48-4CC5F664E4A1}"/>
          </ac:spMkLst>
        </pc:spChg>
        <pc:spChg chg="mod">
          <ac:chgData name="Justina Ojom" userId="cbdaed7d-8d45-4372-a16a-f3f8900c2f45" providerId="ADAL" clId="{0504AD2B-63C0-4C60-9F39-84F274FCFAC5}" dt="2023-03-09T20:19:13.821" v="10225" actId="207"/>
          <ac:spMkLst>
            <pc:docMk/>
            <pc:sldMk cId="505581755" sldId="351"/>
            <ac:spMk id="27" creationId="{48F47C91-F683-003E-7041-8A1418F75E9D}"/>
          </ac:spMkLst>
        </pc:spChg>
        <pc:spChg chg="mod">
          <ac:chgData name="Justina Ojom" userId="cbdaed7d-8d45-4372-a16a-f3f8900c2f45" providerId="ADAL" clId="{0504AD2B-63C0-4C60-9F39-84F274FCFAC5}" dt="2023-03-09T20:19:13.821" v="10225" actId="207"/>
          <ac:spMkLst>
            <pc:docMk/>
            <pc:sldMk cId="505581755" sldId="351"/>
            <ac:spMk id="28" creationId="{C9973C1F-2609-E49F-8038-BBE403D53ACC}"/>
          </ac:spMkLst>
        </pc:spChg>
        <pc:spChg chg="mod">
          <ac:chgData name="Justina Ojom" userId="cbdaed7d-8d45-4372-a16a-f3f8900c2f45" providerId="ADAL" clId="{0504AD2B-63C0-4C60-9F39-84F274FCFAC5}" dt="2023-03-09T20:19:13.821" v="10225" actId="207"/>
          <ac:spMkLst>
            <pc:docMk/>
            <pc:sldMk cId="505581755" sldId="351"/>
            <ac:spMk id="29" creationId="{1951DCD6-72E9-9231-35C3-B4A76833E4F9}"/>
          </ac:spMkLst>
        </pc:spChg>
        <pc:spChg chg="mod">
          <ac:chgData name="Justina Ojom" userId="cbdaed7d-8d45-4372-a16a-f3f8900c2f45" providerId="ADAL" clId="{0504AD2B-63C0-4C60-9F39-84F274FCFAC5}" dt="2023-03-09T20:19:13.821" v="10225" actId="207"/>
          <ac:spMkLst>
            <pc:docMk/>
            <pc:sldMk cId="505581755" sldId="351"/>
            <ac:spMk id="30" creationId="{172549B7-04AA-2A22-4FAC-E8663C23C79B}"/>
          </ac:spMkLst>
        </pc:spChg>
        <pc:spChg chg="mod">
          <ac:chgData name="Justina Ojom" userId="cbdaed7d-8d45-4372-a16a-f3f8900c2f45" providerId="ADAL" clId="{0504AD2B-63C0-4C60-9F39-84F274FCFAC5}" dt="2023-03-09T20:19:13.821" v="10225" actId="207"/>
          <ac:spMkLst>
            <pc:docMk/>
            <pc:sldMk cId="505581755" sldId="351"/>
            <ac:spMk id="31" creationId="{9D33C8E2-2766-F436-8F1E-8CAFFE1B06F9}"/>
          </ac:spMkLst>
        </pc:spChg>
        <pc:spChg chg="add mod">
          <ac:chgData name="Justina Ojom" userId="cbdaed7d-8d45-4372-a16a-f3f8900c2f45" providerId="ADAL" clId="{0504AD2B-63C0-4C60-9F39-84F274FCFAC5}" dt="2023-03-09T22:59:47.604" v="12883" actId="571"/>
          <ac:spMkLst>
            <pc:docMk/>
            <pc:sldMk cId="505581755" sldId="351"/>
            <ac:spMk id="32" creationId="{AD25F3AD-7354-56E1-3B14-89E274382489}"/>
          </ac:spMkLst>
        </pc:spChg>
        <pc:grpChg chg="add mod">
          <ac:chgData name="Justina Ojom" userId="cbdaed7d-8d45-4372-a16a-f3f8900c2f45" providerId="ADAL" clId="{0504AD2B-63C0-4C60-9F39-84F274FCFAC5}" dt="2023-03-09T20:19:50.895" v="10230" actId="1076"/>
          <ac:grpSpMkLst>
            <pc:docMk/>
            <pc:sldMk cId="505581755" sldId="351"/>
            <ac:grpSpMk id="14" creationId="{A9E7443B-50B1-5965-9D90-53CD0C9B5ACF}"/>
          </ac:grpSpMkLst>
        </pc:grpChg>
        <pc:grpChg chg="mod">
          <ac:chgData name="Justina Ojom" userId="cbdaed7d-8d45-4372-a16a-f3f8900c2f45" providerId="ADAL" clId="{0504AD2B-63C0-4C60-9F39-84F274FCFAC5}" dt="2023-03-09T20:19:13.821" v="10225" actId="207"/>
          <ac:grpSpMkLst>
            <pc:docMk/>
            <pc:sldMk cId="505581755" sldId="351"/>
            <ac:grpSpMk id="21" creationId="{3E65CBFE-89E9-A6D9-6744-F9522C157E1F}"/>
          </ac:grpSpMkLst>
        </pc:grpChg>
      </pc:sldChg>
      <pc:sldChg chg="addSp delSp modSp mod modClrScheme chgLayout">
        <pc:chgData name="Justina Ojom" userId="cbdaed7d-8d45-4372-a16a-f3f8900c2f45" providerId="ADAL" clId="{0504AD2B-63C0-4C60-9F39-84F274FCFAC5}" dt="2023-03-09T23:48:51.526" v="14129" actId="207"/>
        <pc:sldMkLst>
          <pc:docMk/>
          <pc:sldMk cId="2827153658" sldId="353"/>
        </pc:sldMkLst>
        <pc:spChg chg="del mod">
          <ac:chgData name="Justina Ojom" userId="cbdaed7d-8d45-4372-a16a-f3f8900c2f45" providerId="ADAL" clId="{0504AD2B-63C0-4C60-9F39-84F274FCFAC5}" dt="2023-03-09T23:04:14.633" v="12979" actId="478"/>
          <ac:spMkLst>
            <pc:docMk/>
            <pc:sldMk cId="2827153658" sldId="353"/>
            <ac:spMk id="2" creationId="{00000000-0000-0000-0000-000000000000}"/>
          </ac:spMkLst>
        </pc:spChg>
        <pc:spChg chg="add del mod">
          <ac:chgData name="Justina Ojom" userId="cbdaed7d-8d45-4372-a16a-f3f8900c2f45" providerId="ADAL" clId="{0504AD2B-63C0-4C60-9F39-84F274FCFAC5}" dt="2023-03-09T23:11:52.484" v="13176" actId="255"/>
          <ac:spMkLst>
            <pc:docMk/>
            <pc:sldMk cId="2827153658" sldId="353"/>
            <ac:spMk id="3" creationId="{24FB9DDD-9DB9-0A00-523F-5C36ED783318}"/>
          </ac:spMkLst>
        </pc:spChg>
        <pc:spChg chg="add mod">
          <ac:chgData name="Justina Ojom" userId="cbdaed7d-8d45-4372-a16a-f3f8900c2f45" providerId="ADAL" clId="{0504AD2B-63C0-4C60-9F39-84F274FCFAC5}" dt="2023-03-09T23:04:13.498" v="12978" actId="20577"/>
          <ac:spMkLst>
            <pc:docMk/>
            <pc:sldMk cId="2827153658" sldId="353"/>
            <ac:spMk id="4" creationId="{10EA850E-3BD7-13BA-C24B-B0AB11E6CC89}"/>
          </ac:spMkLst>
        </pc:spChg>
        <pc:spChg chg="mod">
          <ac:chgData name="Justina Ojom" userId="cbdaed7d-8d45-4372-a16a-f3f8900c2f45" providerId="ADAL" clId="{0504AD2B-63C0-4C60-9F39-84F274FCFAC5}" dt="2023-03-09T20:20:32.779" v="10243" actId="207"/>
          <ac:spMkLst>
            <pc:docMk/>
            <pc:sldMk cId="2827153658" sldId="353"/>
            <ac:spMk id="10" creationId="{FC957BD4-1D4E-FA47-BA8A-7C0B54CF2A14}"/>
          </ac:spMkLst>
        </pc:spChg>
        <pc:spChg chg="mod">
          <ac:chgData name="Justina Ojom" userId="cbdaed7d-8d45-4372-a16a-f3f8900c2f45" providerId="ADAL" clId="{0504AD2B-63C0-4C60-9F39-84F274FCFAC5}" dt="2023-03-09T20:20:32.779" v="10243" actId="207"/>
          <ac:spMkLst>
            <pc:docMk/>
            <pc:sldMk cId="2827153658" sldId="353"/>
            <ac:spMk id="11" creationId="{90E60F56-15C7-820A-59A3-81A46DA2DA15}"/>
          </ac:spMkLst>
        </pc:spChg>
        <pc:spChg chg="mod">
          <ac:chgData name="Justina Ojom" userId="cbdaed7d-8d45-4372-a16a-f3f8900c2f45" providerId="ADAL" clId="{0504AD2B-63C0-4C60-9F39-84F274FCFAC5}" dt="2023-03-09T20:20:32.779" v="10243" actId="207"/>
          <ac:spMkLst>
            <pc:docMk/>
            <pc:sldMk cId="2827153658" sldId="353"/>
            <ac:spMk id="12" creationId="{AFCE6B38-F8AD-024B-E2B9-EAB26F6E8CFE}"/>
          </ac:spMkLst>
        </pc:spChg>
        <pc:spChg chg="del mod">
          <ac:chgData name="Justina Ojom" userId="cbdaed7d-8d45-4372-a16a-f3f8900c2f45" providerId="ADAL" clId="{0504AD2B-63C0-4C60-9F39-84F274FCFAC5}" dt="2023-03-09T20:20:28.166" v="10242" actId="478"/>
          <ac:spMkLst>
            <pc:docMk/>
            <pc:sldMk cId="2827153658" sldId="353"/>
            <ac:spMk id="13" creationId="{DEB20AB3-9AA5-4359-9896-2EA2F976E56A}"/>
          </ac:spMkLst>
        </pc:spChg>
        <pc:spChg chg="del mod">
          <ac:chgData name="Justina Ojom" userId="cbdaed7d-8d45-4372-a16a-f3f8900c2f45" providerId="ADAL" clId="{0504AD2B-63C0-4C60-9F39-84F274FCFAC5}" dt="2023-03-09T20:20:28.166" v="10242" actId="478"/>
          <ac:spMkLst>
            <pc:docMk/>
            <pc:sldMk cId="2827153658" sldId="353"/>
            <ac:spMk id="14" creationId="{5404F457-1133-46BD-B83D-0708952EF27A}"/>
          </ac:spMkLst>
        </pc:spChg>
        <pc:spChg chg="del mod">
          <ac:chgData name="Justina Ojom" userId="cbdaed7d-8d45-4372-a16a-f3f8900c2f45" providerId="ADAL" clId="{0504AD2B-63C0-4C60-9F39-84F274FCFAC5}" dt="2023-03-09T20:20:28.166" v="10242" actId="478"/>
          <ac:spMkLst>
            <pc:docMk/>
            <pc:sldMk cId="2827153658" sldId="353"/>
            <ac:spMk id="15" creationId="{D6FA219B-A1CD-43E9-AAA4-88C1CBC4B1B4}"/>
          </ac:spMkLst>
        </pc:spChg>
        <pc:spChg chg="del mod">
          <ac:chgData name="Justina Ojom" userId="cbdaed7d-8d45-4372-a16a-f3f8900c2f45" providerId="ADAL" clId="{0504AD2B-63C0-4C60-9F39-84F274FCFAC5}" dt="2023-03-09T20:20:28.166" v="10242" actId="478"/>
          <ac:spMkLst>
            <pc:docMk/>
            <pc:sldMk cId="2827153658" sldId="353"/>
            <ac:spMk id="16" creationId="{69B41972-67FF-4C13-88B4-162F6C274B47}"/>
          </ac:spMkLst>
        </pc:spChg>
        <pc:spChg chg="del mod">
          <ac:chgData name="Justina Ojom" userId="cbdaed7d-8d45-4372-a16a-f3f8900c2f45" providerId="ADAL" clId="{0504AD2B-63C0-4C60-9F39-84F274FCFAC5}" dt="2023-03-09T20:20:28.166" v="10242" actId="478"/>
          <ac:spMkLst>
            <pc:docMk/>
            <pc:sldMk cId="2827153658" sldId="353"/>
            <ac:spMk id="17" creationId="{29C2900C-16CB-41B2-8165-AF8BD263BCCF}"/>
          </ac:spMkLst>
        </pc:spChg>
        <pc:spChg chg="del mod">
          <ac:chgData name="Justina Ojom" userId="cbdaed7d-8d45-4372-a16a-f3f8900c2f45" providerId="ADAL" clId="{0504AD2B-63C0-4C60-9F39-84F274FCFAC5}" dt="2023-03-09T20:20:28.166" v="10242" actId="478"/>
          <ac:spMkLst>
            <pc:docMk/>
            <pc:sldMk cId="2827153658" sldId="353"/>
            <ac:spMk id="18" creationId="{63C58009-4EB4-4AA6-9DCB-9E9E735B0CE4}"/>
          </ac:spMkLst>
        </pc:spChg>
        <pc:spChg chg="mod">
          <ac:chgData name="Justina Ojom" userId="cbdaed7d-8d45-4372-a16a-f3f8900c2f45" providerId="ADAL" clId="{0504AD2B-63C0-4C60-9F39-84F274FCFAC5}" dt="2023-03-09T20:20:32.779" v="10243" actId="207"/>
          <ac:spMkLst>
            <pc:docMk/>
            <pc:sldMk cId="2827153658" sldId="353"/>
            <ac:spMk id="19" creationId="{C9A1FF19-B250-B5FB-0320-324F872CB804}"/>
          </ac:spMkLst>
        </pc:spChg>
        <pc:spChg chg="mod">
          <ac:chgData name="Justina Ojom" userId="cbdaed7d-8d45-4372-a16a-f3f8900c2f45" providerId="ADAL" clId="{0504AD2B-63C0-4C60-9F39-84F274FCFAC5}" dt="2023-03-09T20:20:32.779" v="10243" actId="207"/>
          <ac:spMkLst>
            <pc:docMk/>
            <pc:sldMk cId="2827153658" sldId="353"/>
            <ac:spMk id="20" creationId="{08534E96-2CAE-B8CF-4270-C4C9B491D5CE}"/>
          </ac:spMkLst>
        </pc:spChg>
        <pc:spChg chg="mod">
          <ac:chgData name="Justina Ojom" userId="cbdaed7d-8d45-4372-a16a-f3f8900c2f45" providerId="ADAL" clId="{0504AD2B-63C0-4C60-9F39-84F274FCFAC5}" dt="2023-03-09T20:20:32.779" v="10243" actId="207"/>
          <ac:spMkLst>
            <pc:docMk/>
            <pc:sldMk cId="2827153658" sldId="353"/>
            <ac:spMk id="21" creationId="{1D90F1F2-D85A-634A-EA08-CAD98441DFE3}"/>
          </ac:spMkLst>
        </pc:spChg>
        <pc:spChg chg="mod">
          <ac:chgData name="Justina Ojom" userId="cbdaed7d-8d45-4372-a16a-f3f8900c2f45" providerId="ADAL" clId="{0504AD2B-63C0-4C60-9F39-84F274FCFAC5}" dt="2023-03-09T20:20:32.779" v="10243" actId="207"/>
          <ac:spMkLst>
            <pc:docMk/>
            <pc:sldMk cId="2827153658" sldId="353"/>
            <ac:spMk id="22" creationId="{EB945EA8-F0B7-64F3-FBD2-D7614CC07009}"/>
          </ac:spMkLst>
        </pc:spChg>
        <pc:spChg chg="add mod">
          <ac:chgData name="Justina Ojom" userId="cbdaed7d-8d45-4372-a16a-f3f8900c2f45" providerId="ADAL" clId="{0504AD2B-63C0-4C60-9F39-84F274FCFAC5}" dt="2023-03-09T23:06:37.290" v="13009"/>
          <ac:spMkLst>
            <pc:docMk/>
            <pc:sldMk cId="2827153658" sldId="353"/>
            <ac:spMk id="23" creationId="{3E2BD0E6-7742-813E-B2E6-FFCA5792D85E}"/>
          </ac:spMkLst>
        </pc:spChg>
        <pc:spChg chg="mod">
          <ac:chgData name="Justina Ojom" userId="cbdaed7d-8d45-4372-a16a-f3f8900c2f45" providerId="ADAL" clId="{0504AD2B-63C0-4C60-9F39-84F274FCFAC5}" dt="2023-03-09T20:20:32.779" v="10243" actId="207"/>
          <ac:spMkLst>
            <pc:docMk/>
            <pc:sldMk cId="2827153658" sldId="353"/>
            <ac:spMk id="24" creationId="{5AB9367A-738E-1432-1093-116A7F7CC5B6}"/>
          </ac:spMkLst>
        </pc:spChg>
        <pc:spChg chg="mod">
          <ac:chgData name="Justina Ojom" userId="cbdaed7d-8d45-4372-a16a-f3f8900c2f45" providerId="ADAL" clId="{0504AD2B-63C0-4C60-9F39-84F274FCFAC5}" dt="2023-03-09T20:20:32.779" v="10243" actId="207"/>
          <ac:spMkLst>
            <pc:docMk/>
            <pc:sldMk cId="2827153658" sldId="353"/>
            <ac:spMk id="25" creationId="{71E2C8F8-86F1-76A2-D9CB-7F639E5C3976}"/>
          </ac:spMkLst>
        </pc:spChg>
        <pc:spChg chg="mod">
          <ac:chgData name="Justina Ojom" userId="cbdaed7d-8d45-4372-a16a-f3f8900c2f45" providerId="ADAL" clId="{0504AD2B-63C0-4C60-9F39-84F274FCFAC5}" dt="2023-03-09T20:20:32.779" v="10243" actId="207"/>
          <ac:spMkLst>
            <pc:docMk/>
            <pc:sldMk cId="2827153658" sldId="353"/>
            <ac:spMk id="26" creationId="{FBEC6E13-50AC-4407-9C06-7D86F3E80365}"/>
          </ac:spMkLst>
        </pc:spChg>
        <pc:spChg chg="mod">
          <ac:chgData name="Justina Ojom" userId="cbdaed7d-8d45-4372-a16a-f3f8900c2f45" providerId="ADAL" clId="{0504AD2B-63C0-4C60-9F39-84F274FCFAC5}" dt="2023-03-09T23:04:56.591" v="12994"/>
          <ac:spMkLst>
            <pc:docMk/>
            <pc:sldMk cId="2827153658" sldId="353"/>
            <ac:spMk id="28" creationId="{DD5509AB-AEBB-0F56-239E-4915C9B7DE53}"/>
          </ac:spMkLst>
        </pc:spChg>
        <pc:spChg chg="mod">
          <ac:chgData name="Justina Ojom" userId="cbdaed7d-8d45-4372-a16a-f3f8900c2f45" providerId="ADAL" clId="{0504AD2B-63C0-4C60-9F39-84F274FCFAC5}" dt="2023-03-09T23:04:56.591" v="12994"/>
          <ac:spMkLst>
            <pc:docMk/>
            <pc:sldMk cId="2827153658" sldId="353"/>
            <ac:spMk id="29" creationId="{055CF275-BE77-DDEC-4137-EB2DBD0B4236}"/>
          </ac:spMkLst>
        </pc:spChg>
        <pc:spChg chg="mod">
          <ac:chgData name="Justina Ojom" userId="cbdaed7d-8d45-4372-a16a-f3f8900c2f45" providerId="ADAL" clId="{0504AD2B-63C0-4C60-9F39-84F274FCFAC5}" dt="2023-03-09T23:04:56.591" v="12994"/>
          <ac:spMkLst>
            <pc:docMk/>
            <pc:sldMk cId="2827153658" sldId="353"/>
            <ac:spMk id="30" creationId="{3F1E3C57-42B5-CE59-EB75-293455240C39}"/>
          </ac:spMkLst>
        </pc:spChg>
        <pc:spChg chg="mod">
          <ac:chgData name="Justina Ojom" userId="cbdaed7d-8d45-4372-a16a-f3f8900c2f45" providerId="ADAL" clId="{0504AD2B-63C0-4C60-9F39-84F274FCFAC5}" dt="2023-03-09T23:04:56.591" v="12994"/>
          <ac:spMkLst>
            <pc:docMk/>
            <pc:sldMk cId="2827153658" sldId="353"/>
            <ac:spMk id="32" creationId="{AD38B8B9-4DA0-041B-E433-BB8433EAB788}"/>
          </ac:spMkLst>
        </pc:spChg>
        <pc:spChg chg="mod">
          <ac:chgData name="Justina Ojom" userId="cbdaed7d-8d45-4372-a16a-f3f8900c2f45" providerId="ADAL" clId="{0504AD2B-63C0-4C60-9F39-84F274FCFAC5}" dt="2023-03-09T23:04:56.591" v="12994"/>
          <ac:spMkLst>
            <pc:docMk/>
            <pc:sldMk cId="2827153658" sldId="353"/>
            <ac:spMk id="33" creationId="{936B1218-E4E0-C101-FE1B-2E725DAA991F}"/>
          </ac:spMkLst>
        </pc:spChg>
        <pc:spChg chg="add mod">
          <ac:chgData name="Justina Ojom" userId="cbdaed7d-8d45-4372-a16a-f3f8900c2f45" providerId="ADAL" clId="{0504AD2B-63C0-4C60-9F39-84F274FCFAC5}" dt="2023-03-09T23:48:49.159" v="14128"/>
          <ac:spMkLst>
            <pc:docMk/>
            <pc:sldMk cId="2827153658" sldId="353"/>
            <ac:spMk id="36" creationId="{BB1610F3-196C-4279-7F11-250DAD028539}"/>
          </ac:spMkLst>
        </pc:spChg>
        <pc:spChg chg="add mod">
          <ac:chgData name="Justina Ojom" userId="cbdaed7d-8d45-4372-a16a-f3f8900c2f45" providerId="ADAL" clId="{0504AD2B-63C0-4C60-9F39-84F274FCFAC5}" dt="2023-03-09T23:48:49.159" v="14128"/>
          <ac:spMkLst>
            <pc:docMk/>
            <pc:sldMk cId="2827153658" sldId="353"/>
            <ac:spMk id="37" creationId="{E50F5382-CB30-2860-F000-B794DBB2921D}"/>
          </ac:spMkLst>
        </pc:spChg>
        <pc:spChg chg="add mod">
          <ac:chgData name="Justina Ojom" userId="cbdaed7d-8d45-4372-a16a-f3f8900c2f45" providerId="ADAL" clId="{0504AD2B-63C0-4C60-9F39-84F274FCFAC5}" dt="2023-03-09T23:48:49.159" v="14128"/>
          <ac:spMkLst>
            <pc:docMk/>
            <pc:sldMk cId="2827153658" sldId="353"/>
            <ac:spMk id="38" creationId="{C674201B-F4E7-4AD5-EC46-D136A46EEA28}"/>
          </ac:spMkLst>
        </pc:spChg>
        <pc:spChg chg="add mod">
          <ac:chgData name="Justina Ojom" userId="cbdaed7d-8d45-4372-a16a-f3f8900c2f45" providerId="ADAL" clId="{0504AD2B-63C0-4C60-9F39-84F274FCFAC5}" dt="2023-03-09T23:48:51.526" v="14129" actId="207"/>
          <ac:spMkLst>
            <pc:docMk/>
            <pc:sldMk cId="2827153658" sldId="353"/>
            <ac:spMk id="39" creationId="{3D91C282-E4E2-EBC1-5E83-40EDB326E919}"/>
          </ac:spMkLst>
        </pc:spChg>
        <pc:spChg chg="add mod">
          <ac:chgData name="Justina Ojom" userId="cbdaed7d-8d45-4372-a16a-f3f8900c2f45" providerId="ADAL" clId="{0504AD2B-63C0-4C60-9F39-84F274FCFAC5}" dt="2023-03-09T23:48:49.159" v="14128"/>
          <ac:spMkLst>
            <pc:docMk/>
            <pc:sldMk cId="2827153658" sldId="353"/>
            <ac:spMk id="40" creationId="{B5CB970E-D7A6-73C0-6D62-F7722E2051BA}"/>
          </ac:spMkLst>
        </pc:spChg>
        <pc:spChg chg="add mod">
          <ac:chgData name="Justina Ojom" userId="cbdaed7d-8d45-4372-a16a-f3f8900c2f45" providerId="ADAL" clId="{0504AD2B-63C0-4C60-9F39-84F274FCFAC5}" dt="2023-03-09T23:48:49.159" v="14128"/>
          <ac:spMkLst>
            <pc:docMk/>
            <pc:sldMk cId="2827153658" sldId="353"/>
            <ac:spMk id="41" creationId="{CE061317-0B71-865F-1806-3FEA0AE83F8F}"/>
          </ac:spMkLst>
        </pc:spChg>
        <pc:grpChg chg="del mod">
          <ac:chgData name="Justina Ojom" userId="cbdaed7d-8d45-4372-a16a-f3f8900c2f45" providerId="ADAL" clId="{0504AD2B-63C0-4C60-9F39-84F274FCFAC5}" dt="2023-03-09T23:04:56.321" v="12993" actId="478"/>
          <ac:grpSpMkLst>
            <pc:docMk/>
            <pc:sldMk cId="2827153658" sldId="353"/>
            <ac:grpSpMk id="5" creationId="{32EDBC73-8B3C-BAD4-6EB0-3B730A89F05B}"/>
          </ac:grpSpMkLst>
        </pc:grpChg>
        <pc:grpChg chg="mod">
          <ac:chgData name="Justina Ojom" userId="cbdaed7d-8d45-4372-a16a-f3f8900c2f45" providerId="ADAL" clId="{0504AD2B-63C0-4C60-9F39-84F274FCFAC5}" dt="2023-03-09T20:20:32.779" v="10243" actId="207"/>
          <ac:grpSpMkLst>
            <pc:docMk/>
            <pc:sldMk cId="2827153658" sldId="353"/>
            <ac:grpSpMk id="6" creationId="{1AD16C0E-764D-14DE-26DB-92A3364028DB}"/>
          </ac:grpSpMkLst>
        </pc:grpChg>
        <pc:grpChg chg="mod">
          <ac:chgData name="Justina Ojom" userId="cbdaed7d-8d45-4372-a16a-f3f8900c2f45" providerId="ADAL" clId="{0504AD2B-63C0-4C60-9F39-84F274FCFAC5}" dt="2023-03-09T20:20:32.779" v="10243" actId="207"/>
          <ac:grpSpMkLst>
            <pc:docMk/>
            <pc:sldMk cId="2827153658" sldId="353"/>
            <ac:grpSpMk id="7" creationId="{FD20A594-71BF-446A-427C-CB5FAC28C802}"/>
          </ac:grpSpMkLst>
        </pc:grpChg>
        <pc:grpChg chg="mod">
          <ac:chgData name="Justina Ojom" userId="cbdaed7d-8d45-4372-a16a-f3f8900c2f45" providerId="ADAL" clId="{0504AD2B-63C0-4C60-9F39-84F274FCFAC5}" dt="2023-03-09T20:20:32.779" v="10243" actId="207"/>
          <ac:grpSpMkLst>
            <pc:docMk/>
            <pc:sldMk cId="2827153658" sldId="353"/>
            <ac:grpSpMk id="8" creationId="{2E2CC3CC-9159-7661-C115-958D929CAA1E}"/>
          </ac:grpSpMkLst>
        </pc:grpChg>
        <pc:grpChg chg="mod">
          <ac:chgData name="Justina Ojom" userId="cbdaed7d-8d45-4372-a16a-f3f8900c2f45" providerId="ADAL" clId="{0504AD2B-63C0-4C60-9F39-84F274FCFAC5}" dt="2023-03-09T20:20:32.779" v="10243" actId="207"/>
          <ac:grpSpMkLst>
            <pc:docMk/>
            <pc:sldMk cId="2827153658" sldId="353"/>
            <ac:grpSpMk id="9" creationId="{AFF38F6C-E2C1-F309-33D6-68ED6842C8D4}"/>
          </ac:grpSpMkLst>
        </pc:grpChg>
        <pc:grpChg chg="add mod">
          <ac:chgData name="Justina Ojom" userId="cbdaed7d-8d45-4372-a16a-f3f8900c2f45" providerId="ADAL" clId="{0504AD2B-63C0-4C60-9F39-84F274FCFAC5}" dt="2023-03-09T23:04:58.289" v="12995" actId="164"/>
          <ac:grpSpMkLst>
            <pc:docMk/>
            <pc:sldMk cId="2827153658" sldId="353"/>
            <ac:grpSpMk id="27" creationId="{36E4CEBC-8B33-9E51-0437-C7EB2655C56C}"/>
          </ac:grpSpMkLst>
        </pc:grpChg>
        <pc:grpChg chg="add mod">
          <ac:chgData name="Justina Ojom" userId="cbdaed7d-8d45-4372-a16a-f3f8900c2f45" providerId="ADAL" clId="{0504AD2B-63C0-4C60-9F39-84F274FCFAC5}" dt="2023-03-09T23:04:58.289" v="12995" actId="164"/>
          <ac:grpSpMkLst>
            <pc:docMk/>
            <pc:sldMk cId="2827153658" sldId="353"/>
            <ac:grpSpMk id="31" creationId="{6DAAA0E2-70D2-A535-FBF8-71EF8C5FDA64}"/>
          </ac:grpSpMkLst>
        </pc:grpChg>
        <pc:grpChg chg="add mod">
          <ac:chgData name="Justina Ojom" userId="cbdaed7d-8d45-4372-a16a-f3f8900c2f45" providerId="ADAL" clId="{0504AD2B-63C0-4C60-9F39-84F274FCFAC5}" dt="2023-03-09T23:11:56.176" v="13177" actId="1076"/>
          <ac:grpSpMkLst>
            <pc:docMk/>
            <pc:sldMk cId="2827153658" sldId="353"/>
            <ac:grpSpMk id="35" creationId="{88E285FA-AAF0-DBE4-8D2F-662D8FA201C0}"/>
          </ac:grpSpMkLst>
        </pc:grpChg>
        <pc:cxnChg chg="add mod">
          <ac:chgData name="Justina Ojom" userId="cbdaed7d-8d45-4372-a16a-f3f8900c2f45" providerId="ADAL" clId="{0504AD2B-63C0-4C60-9F39-84F274FCFAC5}" dt="2023-03-09T23:04:58.289" v="12995" actId="164"/>
          <ac:cxnSpMkLst>
            <pc:docMk/>
            <pc:sldMk cId="2827153658" sldId="353"/>
            <ac:cxnSpMk id="34" creationId="{6873ED46-4DA9-E707-5DB5-BA41AFC1B5BC}"/>
          </ac:cxnSpMkLst>
        </pc:cxnChg>
      </pc:sldChg>
      <pc:sldChg chg="addSp delSp modSp mod modClrScheme chgLayout">
        <pc:chgData name="Justina Ojom" userId="cbdaed7d-8d45-4372-a16a-f3f8900c2f45" providerId="ADAL" clId="{0504AD2B-63C0-4C60-9F39-84F274FCFAC5}" dt="2023-03-10T01:21:14.165" v="15232" actId="313"/>
        <pc:sldMkLst>
          <pc:docMk/>
          <pc:sldMk cId="4054750190" sldId="354"/>
        </pc:sldMkLst>
        <pc:spChg chg="del mod">
          <ac:chgData name="Justina Ojom" userId="cbdaed7d-8d45-4372-a16a-f3f8900c2f45" providerId="ADAL" clId="{0504AD2B-63C0-4C60-9F39-84F274FCFAC5}" dt="2023-03-09T23:11:25.816" v="13135" actId="478"/>
          <ac:spMkLst>
            <pc:docMk/>
            <pc:sldMk cId="4054750190" sldId="354"/>
            <ac:spMk id="2" creationId="{00000000-0000-0000-0000-000000000000}"/>
          </ac:spMkLst>
        </pc:spChg>
        <pc:spChg chg="del mod">
          <ac:chgData name="Justina Ojom" userId="cbdaed7d-8d45-4372-a16a-f3f8900c2f45" providerId="ADAL" clId="{0504AD2B-63C0-4C60-9F39-84F274FCFAC5}" dt="2023-03-09T23:12:31.824" v="13183" actId="478"/>
          <ac:spMkLst>
            <pc:docMk/>
            <pc:sldMk cId="4054750190" sldId="354"/>
            <ac:spMk id="3" creationId="{BF4437ED-11D7-DBF7-A2C2-591BC208B9B3}"/>
          </ac:spMkLst>
        </pc:spChg>
        <pc:spChg chg="add mod">
          <ac:chgData name="Justina Ojom" userId="cbdaed7d-8d45-4372-a16a-f3f8900c2f45" providerId="ADAL" clId="{0504AD2B-63C0-4C60-9F39-84F274FCFAC5}" dt="2023-03-09T23:11:36.915" v="13171"/>
          <ac:spMkLst>
            <pc:docMk/>
            <pc:sldMk cId="4054750190" sldId="354"/>
            <ac:spMk id="4" creationId="{94F24EDD-E24A-1246-C135-E6C01FB63AB9}"/>
          </ac:spMkLst>
        </pc:spChg>
        <pc:spChg chg="del mod">
          <ac:chgData name="Justina Ojom" userId="cbdaed7d-8d45-4372-a16a-f3f8900c2f45" providerId="ADAL" clId="{0504AD2B-63C0-4C60-9F39-84F274FCFAC5}" dt="2023-03-09T23:27:57.404" v="13725" actId="478"/>
          <ac:spMkLst>
            <pc:docMk/>
            <pc:sldMk cId="4054750190" sldId="354"/>
            <ac:spMk id="5" creationId="{03DED6B4-5998-7BD0-682D-C19806D4320E}"/>
          </ac:spMkLst>
        </pc:spChg>
        <pc:spChg chg="add mod">
          <ac:chgData name="Justina Ojom" userId="cbdaed7d-8d45-4372-a16a-f3f8900c2f45" providerId="ADAL" clId="{0504AD2B-63C0-4C60-9F39-84F274FCFAC5}" dt="2023-03-09T23:48:55.153" v="14132"/>
          <ac:spMkLst>
            <pc:docMk/>
            <pc:sldMk cId="4054750190" sldId="354"/>
            <ac:spMk id="7" creationId="{B30DEC34-5C4B-B4ED-FC70-2D26721C7A4C}"/>
          </ac:spMkLst>
        </pc:spChg>
        <pc:spChg chg="add mod">
          <ac:chgData name="Justina Ojom" userId="cbdaed7d-8d45-4372-a16a-f3f8900c2f45" providerId="ADAL" clId="{0504AD2B-63C0-4C60-9F39-84F274FCFAC5}" dt="2023-03-09T23:48:55.153" v="14132"/>
          <ac:spMkLst>
            <pc:docMk/>
            <pc:sldMk cId="4054750190" sldId="354"/>
            <ac:spMk id="8" creationId="{E2465006-5F91-50E9-BC96-16CE5A09B4E6}"/>
          </ac:spMkLst>
        </pc:spChg>
        <pc:spChg chg="add mod">
          <ac:chgData name="Justina Ojom" userId="cbdaed7d-8d45-4372-a16a-f3f8900c2f45" providerId="ADAL" clId="{0504AD2B-63C0-4C60-9F39-84F274FCFAC5}" dt="2023-03-09T23:48:55.153" v="14132"/>
          <ac:spMkLst>
            <pc:docMk/>
            <pc:sldMk cId="4054750190" sldId="354"/>
            <ac:spMk id="9" creationId="{90F29D45-10B2-BBB3-A829-866131688CDB}"/>
          </ac:spMkLst>
        </pc:spChg>
        <pc:spChg chg="add mod">
          <ac:chgData name="Justina Ojom" userId="cbdaed7d-8d45-4372-a16a-f3f8900c2f45" providerId="ADAL" clId="{0504AD2B-63C0-4C60-9F39-84F274FCFAC5}" dt="2023-03-09T23:48:55.153" v="14132"/>
          <ac:spMkLst>
            <pc:docMk/>
            <pc:sldMk cId="4054750190" sldId="354"/>
            <ac:spMk id="10" creationId="{218A4298-D4C9-4E67-864A-E39B6A8CB390}"/>
          </ac:spMkLst>
        </pc:spChg>
        <pc:spChg chg="add mod">
          <ac:chgData name="Justina Ojom" userId="cbdaed7d-8d45-4372-a16a-f3f8900c2f45" providerId="ADAL" clId="{0504AD2B-63C0-4C60-9F39-84F274FCFAC5}" dt="2023-03-09T23:48:55.153" v="14132"/>
          <ac:spMkLst>
            <pc:docMk/>
            <pc:sldMk cId="4054750190" sldId="354"/>
            <ac:spMk id="11" creationId="{21E55A38-9ACA-82CA-8BA3-A39670512949}"/>
          </ac:spMkLst>
        </pc:spChg>
        <pc:spChg chg="add mod">
          <ac:chgData name="Justina Ojom" userId="cbdaed7d-8d45-4372-a16a-f3f8900c2f45" providerId="ADAL" clId="{0504AD2B-63C0-4C60-9F39-84F274FCFAC5}" dt="2023-03-09T23:48:55.153" v="14132"/>
          <ac:spMkLst>
            <pc:docMk/>
            <pc:sldMk cId="4054750190" sldId="354"/>
            <ac:spMk id="12" creationId="{66185007-EDB8-F6FC-31C5-8585A1C191AF}"/>
          </ac:spMkLst>
        </pc:spChg>
        <pc:spChg chg="del">
          <ac:chgData name="Justina Ojom" userId="cbdaed7d-8d45-4372-a16a-f3f8900c2f45" providerId="ADAL" clId="{0504AD2B-63C0-4C60-9F39-84F274FCFAC5}" dt="2023-03-09T20:20:51.067" v="10249" actId="478"/>
          <ac:spMkLst>
            <pc:docMk/>
            <pc:sldMk cId="4054750190" sldId="354"/>
            <ac:spMk id="13" creationId="{2EAFEE90-7109-4C4C-873E-252121923376}"/>
          </ac:spMkLst>
        </pc:spChg>
        <pc:spChg chg="del">
          <ac:chgData name="Justina Ojom" userId="cbdaed7d-8d45-4372-a16a-f3f8900c2f45" providerId="ADAL" clId="{0504AD2B-63C0-4C60-9F39-84F274FCFAC5}" dt="2023-03-09T20:20:51.067" v="10249" actId="478"/>
          <ac:spMkLst>
            <pc:docMk/>
            <pc:sldMk cId="4054750190" sldId="354"/>
            <ac:spMk id="14" creationId="{BC1E070C-7A27-4B9F-B2BA-C9900BDA0C5A}"/>
          </ac:spMkLst>
        </pc:spChg>
        <pc:spChg chg="del">
          <ac:chgData name="Justina Ojom" userId="cbdaed7d-8d45-4372-a16a-f3f8900c2f45" providerId="ADAL" clId="{0504AD2B-63C0-4C60-9F39-84F274FCFAC5}" dt="2023-03-09T20:20:51.067" v="10249" actId="478"/>
          <ac:spMkLst>
            <pc:docMk/>
            <pc:sldMk cId="4054750190" sldId="354"/>
            <ac:spMk id="15" creationId="{0B34A7FC-0A79-4816-A35A-735BFE2A4F49}"/>
          </ac:spMkLst>
        </pc:spChg>
        <pc:spChg chg="del">
          <ac:chgData name="Justina Ojom" userId="cbdaed7d-8d45-4372-a16a-f3f8900c2f45" providerId="ADAL" clId="{0504AD2B-63C0-4C60-9F39-84F274FCFAC5}" dt="2023-03-09T20:20:51.067" v="10249" actId="478"/>
          <ac:spMkLst>
            <pc:docMk/>
            <pc:sldMk cId="4054750190" sldId="354"/>
            <ac:spMk id="16" creationId="{EFBB43B0-F0F4-43DA-80E9-A4284B3668DA}"/>
          </ac:spMkLst>
        </pc:spChg>
        <pc:spChg chg="del">
          <ac:chgData name="Justina Ojom" userId="cbdaed7d-8d45-4372-a16a-f3f8900c2f45" providerId="ADAL" clId="{0504AD2B-63C0-4C60-9F39-84F274FCFAC5}" dt="2023-03-09T20:20:51.067" v="10249" actId="478"/>
          <ac:spMkLst>
            <pc:docMk/>
            <pc:sldMk cId="4054750190" sldId="354"/>
            <ac:spMk id="17" creationId="{EC382541-C5EC-4B89-9A45-7B18FA7D98B8}"/>
          </ac:spMkLst>
        </pc:spChg>
        <pc:spChg chg="del">
          <ac:chgData name="Justina Ojom" userId="cbdaed7d-8d45-4372-a16a-f3f8900c2f45" providerId="ADAL" clId="{0504AD2B-63C0-4C60-9F39-84F274FCFAC5}" dt="2023-03-09T20:20:51.067" v="10249" actId="478"/>
          <ac:spMkLst>
            <pc:docMk/>
            <pc:sldMk cId="4054750190" sldId="354"/>
            <ac:spMk id="18" creationId="{058F0E0F-30C9-47CF-A04B-EA6C9E2DBDD2}"/>
          </ac:spMkLst>
        </pc:spChg>
        <pc:graphicFrameChg chg="add mod modGraphic">
          <ac:chgData name="Justina Ojom" userId="cbdaed7d-8d45-4372-a16a-f3f8900c2f45" providerId="ADAL" clId="{0504AD2B-63C0-4C60-9F39-84F274FCFAC5}" dt="2023-03-10T01:21:14.165" v="15232" actId="313"/>
          <ac:graphicFrameMkLst>
            <pc:docMk/>
            <pc:sldMk cId="4054750190" sldId="354"/>
            <ac:graphicFrameMk id="6" creationId="{B3B55EC7-E10D-9789-FC63-14B3511B436B}"/>
          </ac:graphicFrameMkLst>
        </pc:graphicFrameChg>
      </pc:sldChg>
      <pc:sldChg chg="addSp delSp modSp mod modClrScheme chgLayout">
        <pc:chgData name="Justina Ojom" userId="cbdaed7d-8d45-4372-a16a-f3f8900c2f45" providerId="ADAL" clId="{0504AD2B-63C0-4C60-9F39-84F274FCFAC5}" dt="2023-03-09T20:22:33.949" v="10278" actId="207"/>
        <pc:sldMkLst>
          <pc:docMk/>
          <pc:sldMk cId="1198320990" sldId="358"/>
        </pc:sldMkLst>
        <pc:spChg chg="del">
          <ac:chgData name="Justina Ojom" userId="cbdaed7d-8d45-4372-a16a-f3f8900c2f45" providerId="ADAL" clId="{0504AD2B-63C0-4C60-9F39-84F274FCFAC5}" dt="2023-03-09T20:04:54.466" v="9952" actId="478"/>
          <ac:spMkLst>
            <pc:docMk/>
            <pc:sldMk cId="1198320990" sldId="358"/>
            <ac:spMk id="2" creationId="{00000000-0000-0000-0000-000000000000}"/>
          </ac:spMkLst>
        </pc:spChg>
        <pc:spChg chg="mod">
          <ac:chgData name="Justina Ojom" userId="cbdaed7d-8d45-4372-a16a-f3f8900c2f45" providerId="ADAL" clId="{0504AD2B-63C0-4C60-9F39-84F274FCFAC5}" dt="2023-03-09T20:04:54.678" v="9953"/>
          <ac:spMkLst>
            <pc:docMk/>
            <pc:sldMk cId="1198320990" sldId="358"/>
            <ac:spMk id="6" creationId="{791AA844-C076-4064-14DB-F446A614A10F}"/>
          </ac:spMkLst>
        </pc:spChg>
        <pc:spChg chg="mod">
          <ac:chgData name="Justina Ojom" userId="cbdaed7d-8d45-4372-a16a-f3f8900c2f45" providerId="ADAL" clId="{0504AD2B-63C0-4C60-9F39-84F274FCFAC5}" dt="2023-03-09T20:04:54.678" v="9953"/>
          <ac:spMkLst>
            <pc:docMk/>
            <pc:sldMk cId="1198320990" sldId="358"/>
            <ac:spMk id="9" creationId="{FE5C1283-C7CD-8DCD-F620-0B40AB1414C9}"/>
          </ac:spMkLst>
        </pc:spChg>
        <pc:spChg chg="mod">
          <ac:chgData name="Justina Ojom" userId="cbdaed7d-8d45-4372-a16a-f3f8900c2f45" providerId="ADAL" clId="{0504AD2B-63C0-4C60-9F39-84F274FCFAC5}" dt="2023-03-09T20:04:54.678" v="9953"/>
          <ac:spMkLst>
            <pc:docMk/>
            <pc:sldMk cId="1198320990" sldId="358"/>
            <ac:spMk id="10" creationId="{705F3AF4-5FD4-23B0-051A-DF3C983B4C8B}"/>
          </ac:spMkLst>
        </pc:spChg>
        <pc:spChg chg="mod">
          <ac:chgData name="Justina Ojom" userId="cbdaed7d-8d45-4372-a16a-f3f8900c2f45" providerId="ADAL" clId="{0504AD2B-63C0-4C60-9F39-84F274FCFAC5}" dt="2023-03-09T20:04:54.678" v="9953"/>
          <ac:spMkLst>
            <pc:docMk/>
            <pc:sldMk cId="1198320990" sldId="358"/>
            <ac:spMk id="11" creationId="{DC4492FE-8F09-C20C-E93B-2301E14FC94D}"/>
          </ac:spMkLst>
        </pc:spChg>
        <pc:spChg chg="mod">
          <ac:chgData name="Justina Ojom" userId="cbdaed7d-8d45-4372-a16a-f3f8900c2f45" providerId="ADAL" clId="{0504AD2B-63C0-4C60-9F39-84F274FCFAC5}" dt="2023-03-09T20:04:54.678" v="9953"/>
          <ac:spMkLst>
            <pc:docMk/>
            <pc:sldMk cId="1198320990" sldId="358"/>
            <ac:spMk id="12" creationId="{CC142AD5-879E-B01D-182F-8E82D4A64C94}"/>
          </ac:spMkLst>
        </pc:spChg>
        <pc:spChg chg="mod">
          <ac:chgData name="Justina Ojom" userId="cbdaed7d-8d45-4372-a16a-f3f8900c2f45" providerId="ADAL" clId="{0504AD2B-63C0-4C60-9F39-84F274FCFAC5}" dt="2023-03-09T20:04:54.678" v="9953"/>
          <ac:spMkLst>
            <pc:docMk/>
            <pc:sldMk cId="1198320990" sldId="358"/>
            <ac:spMk id="13" creationId="{E7420E29-903E-2C4A-3F66-FB3A3C7C725D}"/>
          </ac:spMkLst>
        </pc:spChg>
        <pc:spChg chg="mod">
          <ac:chgData name="Justina Ojom" userId="cbdaed7d-8d45-4372-a16a-f3f8900c2f45" providerId="ADAL" clId="{0504AD2B-63C0-4C60-9F39-84F274FCFAC5}" dt="2023-03-09T20:04:54.678" v="9953"/>
          <ac:spMkLst>
            <pc:docMk/>
            <pc:sldMk cId="1198320990" sldId="358"/>
            <ac:spMk id="14" creationId="{FBA71249-701E-1D56-C34E-775D58764648}"/>
          </ac:spMkLst>
        </pc:spChg>
        <pc:spChg chg="add mod">
          <ac:chgData name="Justina Ojom" userId="cbdaed7d-8d45-4372-a16a-f3f8900c2f45" providerId="ADAL" clId="{0504AD2B-63C0-4C60-9F39-84F274FCFAC5}" dt="2023-03-09T20:05:05.403" v="9956" actId="207"/>
          <ac:spMkLst>
            <pc:docMk/>
            <pc:sldMk cId="1198320990" sldId="358"/>
            <ac:spMk id="15" creationId="{E59E0E4A-84DC-1577-B19C-03544DF39E71}"/>
          </ac:spMkLst>
        </pc:spChg>
        <pc:spChg chg="add mod">
          <ac:chgData name="Justina Ojom" userId="cbdaed7d-8d45-4372-a16a-f3f8900c2f45" providerId="ADAL" clId="{0504AD2B-63C0-4C60-9F39-84F274FCFAC5}" dt="2023-03-09T20:05:20.583" v="9989" actId="20577"/>
          <ac:spMkLst>
            <pc:docMk/>
            <pc:sldMk cId="1198320990" sldId="358"/>
            <ac:spMk id="16" creationId="{BBC35BD1-8F50-D24F-BD7F-4A2A36A0560C}"/>
          </ac:spMkLst>
        </pc:spChg>
        <pc:spChg chg="add mod">
          <ac:chgData name="Justina Ojom" userId="cbdaed7d-8d45-4372-a16a-f3f8900c2f45" providerId="ADAL" clId="{0504AD2B-63C0-4C60-9F39-84F274FCFAC5}" dt="2023-03-09T20:22:33.949" v="10278" actId="207"/>
          <ac:spMkLst>
            <pc:docMk/>
            <pc:sldMk cId="1198320990" sldId="358"/>
            <ac:spMk id="17" creationId="{0694FE89-343C-7A6D-6381-E3FB5E40AB27}"/>
          </ac:spMkLst>
        </pc:spChg>
        <pc:spChg chg="mod">
          <ac:chgData name="Justina Ojom" userId="cbdaed7d-8d45-4372-a16a-f3f8900c2f45" providerId="ADAL" clId="{0504AD2B-63C0-4C60-9F39-84F274FCFAC5}" dt="2023-03-09T20:05:01.983" v="9955"/>
          <ac:spMkLst>
            <pc:docMk/>
            <pc:sldMk cId="1198320990" sldId="358"/>
            <ac:spMk id="20" creationId="{2096E464-DCED-5A2D-4BE8-D8453C710679}"/>
          </ac:spMkLst>
        </pc:spChg>
        <pc:spChg chg="mod">
          <ac:chgData name="Justina Ojom" userId="cbdaed7d-8d45-4372-a16a-f3f8900c2f45" providerId="ADAL" clId="{0504AD2B-63C0-4C60-9F39-84F274FCFAC5}" dt="2023-03-09T20:05:01.983" v="9955"/>
          <ac:spMkLst>
            <pc:docMk/>
            <pc:sldMk cId="1198320990" sldId="358"/>
            <ac:spMk id="21" creationId="{A3816517-D4D1-FE8C-58B7-B08CD179D7EF}"/>
          </ac:spMkLst>
        </pc:spChg>
        <pc:spChg chg="mod">
          <ac:chgData name="Justina Ojom" userId="cbdaed7d-8d45-4372-a16a-f3f8900c2f45" providerId="ADAL" clId="{0504AD2B-63C0-4C60-9F39-84F274FCFAC5}" dt="2023-03-09T20:05:01.983" v="9955"/>
          <ac:spMkLst>
            <pc:docMk/>
            <pc:sldMk cId="1198320990" sldId="358"/>
            <ac:spMk id="22" creationId="{35FEA155-8014-E6BA-2BB1-7B50B1016B0D}"/>
          </ac:spMkLst>
        </pc:spChg>
        <pc:spChg chg="mod">
          <ac:chgData name="Justina Ojom" userId="cbdaed7d-8d45-4372-a16a-f3f8900c2f45" providerId="ADAL" clId="{0504AD2B-63C0-4C60-9F39-84F274FCFAC5}" dt="2023-03-09T20:05:01.983" v="9955"/>
          <ac:spMkLst>
            <pc:docMk/>
            <pc:sldMk cId="1198320990" sldId="358"/>
            <ac:spMk id="23" creationId="{1DD3415C-81EB-0EEE-6213-AB06A6F5A8AD}"/>
          </ac:spMkLst>
        </pc:spChg>
        <pc:spChg chg="mod">
          <ac:chgData name="Justina Ojom" userId="cbdaed7d-8d45-4372-a16a-f3f8900c2f45" providerId="ADAL" clId="{0504AD2B-63C0-4C60-9F39-84F274FCFAC5}" dt="2023-03-09T20:05:01.983" v="9955"/>
          <ac:spMkLst>
            <pc:docMk/>
            <pc:sldMk cId="1198320990" sldId="358"/>
            <ac:spMk id="24" creationId="{F1841DE9-2BC5-B0CE-677F-AB92FC66BCF4}"/>
          </ac:spMkLst>
        </pc:spChg>
        <pc:spChg chg="mod">
          <ac:chgData name="Justina Ojom" userId="cbdaed7d-8d45-4372-a16a-f3f8900c2f45" providerId="ADAL" clId="{0504AD2B-63C0-4C60-9F39-84F274FCFAC5}" dt="2023-03-09T20:05:01.983" v="9955"/>
          <ac:spMkLst>
            <pc:docMk/>
            <pc:sldMk cId="1198320990" sldId="358"/>
            <ac:spMk id="25" creationId="{57ABBCA9-8933-E102-2486-2817CE2A90FE}"/>
          </ac:spMkLst>
        </pc:spChg>
        <pc:spChg chg="del mod topLvl">
          <ac:chgData name="Justina Ojom" userId="cbdaed7d-8d45-4372-a16a-f3f8900c2f45" providerId="ADAL" clId="{0504AD2B-63C0-4C60-9F39-84F274FCFAC5}" dt="2023-03-09T20:05:43.624" v="9996" actId="478"/>
          <ac:spMkLst>
            <pc:docMk/>
            <pc:sldMk cId="1198320990" sldId="358"/>
            <ac:spMk id="27" creationId="{2BA2327C-71BC-FA68-5995-D6B444E42BD6}"/>
          </ac:spMkLst>
        </pc:spChg>
        <pc:spChg chg="mod topLvl">
          <ac:chgData name="Justina Ojom" userId="cbdaed7d-8d45-4372-a16a-f3f8900c2f45" providerId="ADAL" clId="{0504AD2B-63C0-4C60-9F39-84F274FCFAC5}" dt="2023-03-09T20:06:01.436" v="10011" actId="692"/>
          <ac:spMkLst>
            <pc:docMk/>
            <pc:sldMk cId="1198320990" sldId="358"/>
            <ac:spMk id="29" creationId="{E77E34B5-3FE9-8D5C-8068-FE904FCDE640}"/>
          </ac:spMkLst>
        </pc:spChg>
        <pc:spChg chg="mod topLvl">
          <ac:chgData name="Justina Ojom" userId="cbdaed7d-8d45-4372-a16a-f3f8900c2f45" providerId="ADAL" clId="{0504AD2B-63C0-4C60-9F39-84F274FCFAC5}" dt="2023-03-09T20:06:01.436" v="10011" actId="692"/>
          <ac:spMkLst>
            <pc:docMk/>
            <pc:sldMk cId="1198320990" sldId="358"/>
            <ac:spMk id="30" creationId="{03D4B15C-3B29-E79A-4335-D2C9C58C7B78}"/>
          </ac:spMkLst>
        </pc:spChg>
        <pc:grpChg chg="add del mod">
          <ac:chgData name="Justina Ojom" userId="cbdaed7d-8d45-4372-a16a-f3f8900c2f45" providerId="ADAL" clId="{0504AD2B-63C0-4C60-9F39-84F274FCFAC5}" dt="2023-03-09T20:04:55.316" v="9954"/>
          <ac:grpSpMkLst>
            <pc:docMk/>
            <pc:sldMk cId="1198320990" sldId="358"/>
            <ac:grpSpMk id="4" creationId="{A72C5F3C-FABB-74A2-7FE2-BB4274451F2C}"/>
          </ac:grpSpMkLst>
        </pc:grpChg>
        <pc:grpChg chg="mod">
          <ac:chgData name="Justina Ojom" userId="cbdaed7d-8d45-4372-a16a-f3f8900c2f45" providerId="ADAL" clId="{0504AD2B-63C0-4C60-9F39-84F274FCFAC5}" dt="2023-03-09T20:04:54.678" v="9953"/>
          <ac:grpSpMkLst>
            <pc:docMk/>
            <pc:sldMk cId="1198320990" sldId="358"/>
            <ac:grpSpMk id="7" creationId="{20610F7F-52FA-51F7-FADB-7AC15A8A661E}"/>
          </ac:grpSpMkLst>
        </pc:grpChg>
        <pc:grpChg chg="mod">
          <ac:chgData name="Justina Ojom" userId="cbdaed7d-8d45-4372-a16a-f3f8900c2f45" providerId="ADAL" clId="{0504AD2B-63C0-4C60-9F39-84F274FCFAC5}" dt="2023-03-09T20:04:54.678" v="9953"/>
          <ac:grpSpMkLst>
            <pc:docMk/>
            <pc:sldMk cId="1198320990" sldId="358"/>
            <ac:grpSpMk id="8" creationId="{C9997110-D1F1-1802-2220-5381EFE06950}"/>
          </ac:grpSpMkLst>
        </pc:grpChg>
        <pc:grpChg chg="add del mod">
          <ac:chgData name="Justina Ojom" userId="cbdaed7d-8d45-4372-a16a-f3f8900c2f45" providerId="ADAL" clId="{0504AD2B-63C0-4C60-9F39-84F274FCFAC5}" dt="2023-03-09T20:05:40.597" v="9995" actId="478"/>
          <ac:grpSpMkLst>
            <pc:docMk/>
            <pc:sldMk cId="1198320990" sldId="358"/>
            <ac:grpSpMk id="18" creationId="{13950823-FC96-C123-BBCC-B5198EA3EBBB}"/>
          </ac:grpSpMkLst>
        </pc:grpChg>
        <pc:grpChg chg="mod">
          <ac:chgData name="Justina Ojom" userId="cbdaed7d-8d45-4372-a16a-f3f8900c2f45" providerId="ADAL" clId="{0504AD2B-63C0-4C60-9F39-84F274FCFAC5}" dt="2023-03-09T20:05:01.983" v="9955"/>
          <ac:grpSpMkLst>
            <pc:docMk/>
            <pc:sldMk cId="1198320990" sldId="358"/>
            <ac:grpSpMk id="19" creationId="{1B513D9D-EB03-3363-568D-E167635A987D}"/>
          </ac:grpSpMkLst>
        </pc:grpChg>
        <pc:grpChg chg="add del mod">
          <ac:chgData name="Justina Ojom" userId="cbdaed7d-8d45-4372-a16a-f3f8900c2f45" providerId="ADAL" clId="{0504AD2B-63C0-4C60-9F39-84F274FCFAC5}" dt="2023-03-09T20:05:39.590" v="9994" actId="165"/>
          <ac:grpSpMkLst>
            <pc:docMk/>
            <pc:sldMk cId="1198320990" sldId="358"/>
            <ac:grpSpMk id="26" creationId="{A572A754-3A3A-E268-9AF7-ED7A1B7A5A6C}"/>
          </ac:grpSpMkLst>
        </pc:grpChg>
        <pc:grpChg chg="add mod">
          <ac:chgData name="Justina Ojom" userId="cbdaed7d-8d45-4372-a16a-f3f8900c2f45" providerId="ADAL" clId="{0504AD2B-63C0-4C60-9F39-84F274FCFAC5}" dt="2023-03-09T20:05:55.772" v="9999" actId="1076"/>
          <ac:grpSpMkLst>
            <pc:docMk/>
            <pc:sldMk cId="1198320990" sldId="358"/>
            <ac:grpSpMk id="31" creationId="{21037762-4641-E516-8EA0-B485FE314617}"/>
          </ac:grpSpMkLst>
        </pc:grpChg>
        <pc:picChg chg="del">
          <ac:chgData name="Justina Ojom" userId="cbdaed7d-8d45-4372-a16a-f3f8900c2f45" providerId="ADAL" clId="{0504AD2B-63C0-4C60-9F39-84F274FCFAC5}" dt="2023-03-09T20:04:54.466" v="9952" actId="478"/>
          <ac:picMkLst>
            <pc:docMk/>
            <pc:sldMk cId="1198320990" sldId="358"/>
            <ac:picMk id="3" creationId="{00000000-0000-0000-0000-000000000000}"/>
          </ac:picMkLst>
        </pc:picChg>
        <pc:picChg chg="del">
          <ac:chgData name="Justina Ojom" userId="cbdaed7d-8d45-4372-a16a-f3f8900c2f45" providerId="ADAL" clId="{0504AD2B-63C0-4C60-9F39-84F274FCFAC5}" dt="2023-03-09T20:04:54.466" v="9952" actId="478"/>
          <ac:picMkLst>
            <pc:docMk/>
            <pc:sldMk cId="1198320990" sldId="358"/>
            <ac:picMk id="5" creationId="{20C6A613-AE86-4A10-85E7-30277199E362}"/>
          </ac:picMkLst>
        </pc:picChg>
        <pc:cxnChg chg="mod topLvl">
          <ac:chgData name="Justina Ojom" userId="cbdaed7d-8d45-4372-a16a-f3f8900c2f45" providerId="ADAL" clId="{0504AD2B-63C0-4C60-9F39-84F274FCFAC5}" dt="2023-03-09T20:06:01.436" v="10011" actId="692"/>
          <ac:cxnSpMkLst>
            <pc:docMk/>
            <pc:sldMk cId="1198320990" sldId="358"/>
            <ac:cxnSpMk id="28" creationId="{4A2C6BD9-DC2C-6FC9-C4B9-80DEC26E259F}"/>
          </ac:cxnSpMkLst>
        </pc:cxnChg>
      </pc:sldChg>
      <pc:sldChg chg="addSp delSp modSp mod modClrScheme chgLayout">
        <pc:chgData name="Justina Ojom" userId="cbdaed7d-8d45-4372-a16a-f3f8900c2f45" providerId="ADAL" clId="{0504AD2B-63C0-4C60-9F39-84F274FCFAC5}" dt="2023-03-10T00:45:04.091" v="14918" actId="20577"/>
        <pc:sldMkLst>
          <pc:docMk/>
          <pc:sldMk cId="428965510" sldId="359"/>
        </pc:sldMkLst>
        <pc:spChg chg="del">
          <ac:chgData name="Justina Ojom" userId="cbdaed7d-8d45-4372-a16a-f3f8900c2f45" providerId="ADAL" clId="{0504AD2B-63C0-4C60-9F39-84F274FCFAC5}" dt="2023-03-09T20:07:32.192" v="10045" actId="478"/>
          <ac:spMkLst>
            <pc:docMk/>
            <pc:sldMk cId="428965510" sldId="359"/>
            <ac:spMk id="2" creationId="{00000000-0000-0000-0000-000000000000}"/>
          </ac:spMkLst>
        </pc:spChg>
        <pc:spChg chg="add mod">
          <ac:chgData name="Justina Ojom" userId="cbdaed7d-8d45-4372-a16a-f3f8900c2f45" providerId="ADAL" clId="{0504AD2B-63C0-4C60-9F39-84F274FCFAC5}" dt="2023-03-09T23:23:27.010" v="13693" actId="1076"/>
          <ac:spMkLst>
            <pc:docMk/>
            <pc:sldMk cId="428965510" sldId="359"/>
            <ac:spMk id="3" creationId="{31E4AC49-6EA0-71A7-A6FB-7B3F9E074347}"/>
          </ac:spMkLst>
        </pc:spChg>
        <pc:spChg chg="add mod">
          <ac:chgData name="Justina Ojom" userId="cbdaed7d-8d45-4372-a16a-f3f8900c2f45" providerId="ADAL" clId="{0504AD2B-63C0-4C60-9F39-84F274FCFAC5}" dt="2023-03-10T00:45:04.091" v="14918" actId="20577"/>
          <ac:spMkLst>
            <pc:docMk/>
            <pc:sldMk cId="428965510" sldId="359"/>
            <ac:spMk id="4" creationId="{C660C934-6CCC-69D5-3230-734AAF4963BB}"/>
          </ac:spMkLst>
        </pc:spChg>
        <pc:spChg chg="add mod">
          <ac:chgData name="Justina Ojom" userId="cbdaed7d-8d45-4372-a16a-f3f8900c2f45" providerId="ADAL" clId="{0504AD2B-63C0-4C60-9F39-84F274FCFAC5}" dt="2023-03-09T20:22:40.536" v="10281" actId="13926"/>
          <ac:spMkLst>
            <pc:docMk/>
            <pc:sldMk cId="428965510" sldId="359"/>
            <ac:spMk id="5" creationId="{7C26D498-D252-A92C-5823-8FDE082CFAE3}"/>
          </ac:spMkLst>
        </pc:spChg>
        <pc:spChg chg="add mod">
          <ac:chgData name="Justina Ojom" userId="cbdaed7d-8d45-4372-a16a-f3f8900c2f45" providerId="ADAL" clId="{0504AD2B-63C0-4C60-9F39-84F274FCFAC5}" dt="2023-03-09T20:22:54.565" v="10286" actId="208"/>
          <ac:spMkLst>
            <pc:docMk/>
            <pc:sldMk cId="428965510" sldId="359"/>
            <ac:spMk id="6" creationId="{F2BF1BBE-2823-EEAB-97F3-529F69A175CD}"/>
          </ac:spMkLst>
        </pc:spChg>
        <pc:spChg chg="add mod">
          <ac:chgData name="Justina Ojom" userId="cbdaed7d-8d45-4372-a16a-f3f8900c2f45" providerId="ADAL" clId="{0504AD2B-63C0-4C60-9F39-84F274FCFAC5}" dt="2023-03-09T20:22:54.565" v="10286" actId="208"/>
          <ac:spMkLst>
            <pc:docMk/>
            <pc:sldMk cId="428965510" sldId="359"/>
            <ac:spMk id="7" creationId="{018B69B8-DD45-76C2-D5A5-203AEAA73F41}"/>
          </ac:spMkLst>
        </pc:spChg>
        <pc:spChg chg="add mod">
          <ac:chgData name="Justina Ojom" userId="cbdaed7d-8d45-4372-a16a-f3f8900c2f45" providerId="ADAL" clId="{0504AD2B-63C0-4C60-9F39-84F274FCFAC5}" dt="2023-03-09T20:22:54.565" v="10286" actId="208"/>
          <ac:spMkLst>
            <pc:docMk/>
            <pc:sldMk cId="428965510" sldId="359"/>
            <ac:spMk id="8" creationId="{505FF90D-2BCC-4257-E6B3-A0A1CC8FEB27}"/>
          </ac:spMkLst>
        </pc:spChg>
        <pc:spChg chg="add mod">
          <ac:chgData name="Justina Ojom" userId="cbdaed7d-8d45-4372-a16a-f3f8900c2f45" providerId="ADAL" clId="{0504AD2B-63C0-4C60-9F39-84F274FCFAC5}" dt="2023-03-09T20:22:54.565" v="10286" actId="208"/>
          <ac:spMkLst>
            <pc:docMk/>
            <pc:sldMk cId="428965510" sldId="359"/>
            <ac:spMk id="9" creationId="{2F625FFC-C4CC-D2A1-EAAE-61C397B263E7}"/>
          </ac:spMkLst>
        </pc:spChg>
        <pc:spChg chg="add mod">
          <ac:chgData name="Justina Ojom" userId="cbdaed7d-8d45-4372-a16a-f3f8900c2f45" providerId="ADAL" clId="{0504AD2B-63C0-4C60-9F39-84F274FCFAC5}" dt="2023-03-09T20:22:54.565" v="10286" actId="208"/>
          <ac:spMkLst>
            <pc:docMk/>
            <pc:sldMk cId="428965510" sldId="359"/>
            <ac:spMk id="10" creationId="{E0F5B4CD-30B4-5416-ACC3-227AC3B9510C}"/>
          </ac:spMkLst>
        </pc:spChg>
        <pc:spChg chg="del">
          <ac:chgData name="Justina Ojom" userId="cbdaed7d-8d45-4372-a16a-f3f8900c2f45" providerId="ADAL" clId="{0504AD2B-63C0-4C60-9F39-84F274FCFAC5}" dt="2023-03-09T20:07:32.192" v="10045" actId="478"/>
          <ac:spMkLst>
            <pc:docMk/>
            <pc:sldMk cId="428965510" sldId="359"/>
            <ac:spMk id="11" creationId="{00000000-0000-0000-0000-000000000000}"/>
          </ac:spMkLst>
        </pc:spChg>
        <pc:spChg chg="add del mod">
          <ac:chgData name="Justina Ojom" userId="cbdaed7d-8d45-4372-a16a-f3f8900c2f45" providerId="ADAL" clId="{0504AD2B-63C0-4C60-9F39-84F274FCFAC5}" dt="2023-03-09T20:22:42.026" v="10282" actId="478"/>
          <ac:spMkLst>
            <pc:docMk/>
            <pc:sldMk cId="428965510" sldId="359"/>
            <ac:spMk id="12" creationId="{D862C8B8-9E63-AE27-4562-2DDC7BA68D6E}"/>
          </ac:spMkLst>
        </pc:spChg>
        <pc:spChg chg="del">
          <ac:chgData name="Justina Ojom" userId="cbdaed7d-8d45-4372-a16a-f3f8900c2f45" providerId="ADAL" clId="{0504AD2B-63C0-4C60-9F39-84F274FCFAC5}" dt="2023-03-09T20:07:32.192" v="10045" actId="478"/>
          <ac:spMkLst>
            <pc:docMk/>
            <pc:sldMk cId="428965510" sldId="359"/>
            <ac:spMk id="13" creationId="{7E7E7B20-E7FF-498D-8400-A537D12336BB}"/>
          </ac:spMkLst>
        </pc:spChg>
        <pc:spChg chg="del">
          <ac:chgData name="Justina Ojom" userId="cbdaed7d-8d45-4372-a16a-f3f8900c2f45" providerId="ADAL" clId="{0504AD2B-63C0-4C60-9F39-84F274FCFAC5}" dt="2023-03-09T20:07:32.192" v="10045" actId="478"/>
          <ac:spMkLst>
            <pc:docMk/>
            <pc:sldMk cId="428965510" sldId="359"/>
            <ac:spMk id="15" creationId="{81F66F39-F949-4825-A613-F3B051969233}"/>
          </ac:spMkLst>
        </pc:spChg>
        <pc:spChg chg="del">
          <ac:chgData name="Justina Ojom" userId="cbdaed7d-8d45-4372-a16a-f3f8900c2f45" providerId="ADAL" clId="{0504AD2B-63C0-4C60-9F39-84F274FCFAC5}" dt="2023-03-09T20:07:32.192" v="10045" actId="478"/>
          <ac:spMkLst>
            <pc:docMk/>
            <pc:sldMk cId="428965510" sldId="359"/>
            <ac:spMk id="16" creationId="{B1D13182-2188-481A-9B5E-FA9366B255D6}"/>
          </ac:spMkLst>
        </pc:spChg>
        <pc:spChg chg="del">
          <ac:chgData name="Justina Ojom" userId="cbdaed7d-8d45-4372-a16a-f3f8900c2f45" providerId="ADAL" clId="{0504AD2B-63C0-4C60-9F39-84F274FCFAC5}" dt="2023-03-09T20:07:32.192" v="10045" actId="478"/>
          <ac:spMkLst>
            <pc:docMk/>
            <pc:sldMk cId="428965510" sldId="359"/>
            <ac:spMk id="17" creationId="{7C496481-D1E7-4132-A970-37374667B9C5}"/>
          </ac:spMkLst>
        </pc:spChg>
        <pc:spChg chg="del">
          <ac:chgData name="Justina Ojom" userId="cbdaed7d-8d45-4372-a16a-f3f8900c2f45" providerId="ADAL" clId="{0504AD2B-63C0-4C60-9F39-84F274FCFAC5}" dt="2023-03-09T20:07:32.192" v="10045" actId="478"/>
          <ac:spMkLst>
            <pc:docMk/>
            <pc:sldMk cId="428965510" sldId="359"/>
            <ac:spMk id="18" creationId="{5B05EB53-BBD3-4774-88BA-997B66A2FB95}"/>
          </ac:spMkLst>
        </pc:spChg>
        <pc:spChg chg="del">
          <ac:chgData name="Justina Ojom" userId="cbdaed7d-8d45-4372-a16a-f3f8900c2f45" providerId="ADAL" clId="{0504AD2B-63C0-4C60-9F39-84F274FCFAC5}" dt="2023-03-09T20:07:32.192" v="10045" actId="478"/>
          <ac:spMkLst>
            <pc:docMk/>
            <pc:sldMk cId="428965510" sldId="359"/>
            <ac:spMk id="19" creationId="{9B88DD67-24EB-424B-9A57-2319C8D4C3D5}"/>
          </ac:spMkLst>
        </pc:spChg>
        <pc:spChg chg="mod">
          <ac:chgData name="Justina Ojom" userId="cbdaed7d-8d45-4372-a16a-f3f8900c2f45" providerId="ADAL" clId="{0504AD2B-63C0-4C60-9F39-84F274FCFAC5}" dt="2023-03-09T20:22:48.108" v="10284" actId="208"/>
          <ac:spMkLst>
            <pc:docMk/>
            <pc:sldMk cId="428965510" sldId="359"/>
            <ac:spMk id="21" creationId="{9A52F7C9-5E69-182E-B179-50730E7FFC61}"/>
          </ac:spMkLst>
        </pc:spChg>
        <pc:spChg chg="mod">
          <ac:chgData name="Justina Ojom" userId="cbdaed7d-8d45-4372-a16a-f3f8900c2f45" providerId="ADAL" clId="{0504AD2B-63C0-4C60-9F39-84F274FCFAC5}" dt="2023-03-09T20:22:48.108" v="10284" actId="208"/>
          <ac:spMkLst>
            <pc:docMk/>
            <pc:sldMk cId="428965510" sldId="359"/>
            <ac:spMk id="29" creationId="{873A26E2-2668-618F-4E2D-44454B441E82}"/>
          </ac:spMkLst>
        </pc:spChg>
        <pc:grpChg chg="add mod">
          <ac:chgData name="Justina Ojom" userId="cbdaed7d-8d45-4372-a16a-f3f8900c2f45" providerId="ADAL" clId="{0504AD2B-63C0-4C60-9F39-84F274FCFAC5}" dt="2023-03-09T20:22:50.635" v="10285" actId="1076"/>
          <ac:grpSpMkLst>
            <pc:docMk/>
            <pc:sldMk cId="428965510" sldId="359"/>
            <ac:grpSpMk id="14" creationId="{2848A176-7667-E47D-7D74-5FEDD8973E44}"/>
          </ac:grpSpMkLst>
        </pc:grpChg>
        <pc:grpChg chg="del">
          <ac:chgData name="Justina Ojom" userId="cbdaed7d-8d45-4372-a16a-f3f8900c2f45" providerId="ADAL" clId="{0504AD2B-63C0-4C60-9F39-84F274FCFAC5}" dt="2023-03-09T20:07:32.192" v="10045" actId="478"/>
          <ac:grpSpMkLst>
            <pc:docMk/>
            <pc:sldMk cId="428965510" sldId="359"/>
            <ac:grpSpMk id="28" creationId="{00000000-0000-0000-0000-000000000000}"/>
          </ac:grpSpMkLst>
        </pc:grpChg>
        <pc:cxnChg chg="mod">
          <ac:chgData name="Justina Ojom" userId="cbdaed7d-8d45-4372-a16a-f3f8900c2f45" providerId="ADAL" clId="{0504AD2B-63C0-4C60-9F39-84F274FCFAC5}" dt="2023-03-09T20:22:48.108" v="10284" actId="208"/>
          <ac:cxnSpMkLst>
            <pc:docMk/>
            <pc:sldMk cId="428965510" sldId="359"/>
            <ac:cxnSpMk id="20" creationId="{162A093A-95CC-67D2-905E-B69B4F9622B5}"/>
          </ac:cxnSpMkLst>
        </pc:cxnChg>
      </pc:sldChg>
      <pc:sldChg chg="addSp delSp modSp mod modClrScheme chgLayout">
        <pc:chgData name="Justina Ojom" userId="cbdaed7d-8d45-4372-a16a-f3f8900c2f45" providerId="ADAL" clId="{0504AD2B-63C0-4C60-9F39-84F274FCFAC5}" dt="2023-03-09T23:49:20.806" v="14146" actId="207"/>
        <pc:sldMkLst>
          <pc:docMk/>
          <pc:sldMk cId="2701693027" sldId="361"/>
        </pc:sldMkLst>
        <pc:spChg chg="del mod">
          <ac:chgData name="Justina Ojom" userId="cbdaed7d-8d45-4372-a16a-f3f8900c2f45" providerId="ADAL" clId="{0504AD2B-63C0-4C60-9F39-84F274FCFAC5}" dt="2023-03-09T23:16:37.077" v="13295" actId="478"/>
          <ac:spMkLst>
            <pc:docMk/>
            <pc:sldMk cId="2701693027" sldId="361"/>
            <ac:spMk id="2" creationId="{00000000-0000-0000-0000-000000000000}"/>
          </ac:spMkLst>
        </pc:spChg>
        <pc:spChg chg="add mod">
          <ac:chgData name="Justina Ojom" userId="cbdaed7d-8d45-4372-a16a-f3f8900c2f45" providerId="ADAL" clId="{0504AD2B-63C0-4C60-9F39-84F274FCFAC5}" dt="2023-03-09T23:23:35.559" v="13696" actId="1076"/>
          <ac:spMkLst>
            <pc:docMk/>
            <pc:sldMk cId="2701693027" sldId="361"/>
            <ac:spMk id="3" creationId="{771B2BE9-6451-1E0C-BB14-E4D36BAD146F}"/>
          </ac:spMkLst>
        </pc:spChg>
        <pc:spChg chg="mod">
          <ac:chgData name="Justina Ojom" userId="cbdaed7d-8d45-4372-a16a-f3f8900c2f45" providerId="ADAL" clId="{0504AD2B-63C0-4C60-9F39-84F274FCFAC5}" dt="2023-03-09T23:22:58.650" v="13686"/>
          <ac:spMkLst>
            <pc:docMk/>
            <pc:sldMk cId="2701693027" sldId="361"/>
            <ac:spMk id="14" creationId="{86659F9D-5D12-D825-BE2B-D7C564D87444}"/>
          </ac:spMkLst>
        </pc:spChg>
        <pc:spChg chg="mod">
          <ac:chgData name="Justina Ojom" userId="cbdaed7d-8d45-4372-a16a-f3f8900c2f45" providerId="ADAL" clId="{0504AD2B-63C0-4C60-9F39-84F274FCFAC5}" dt="2023-03-09T23:22:58.650" v="13686"/>
          <ac:spMkLst>
            <pc:docMk/>
            <pc:sldMk cId="2701693027" sldId="361"/>
            <ac:spMk id="15" creationId="{88F37B96-D75D-8CE0-0B0E-5D3FBBFA30E7}"/>
          </ac:spMkLst>
        </pc:spChg>
        <pc:spChg chg="del">
          <ac:chgData name="Justina Ojom" userId="cbdaed7d-8d45-4372-a16a-f3f8900c2f45" providerId="ADAL" clId="{0504AD2B-63C0-4C60-9F39-84F274FCFAC5}" dt="2023-03-09T23:22:53.892" v="13685" actId="478"/>
          <ac:spMkLst>
            <pc:docMk/>
            <pc:sldMk cId="2701693027" sldId="361"/>
            <ac:spMk id="17" creationId="{7C1D5F9A-68DC-7267-4F63-30AA6ECEA45F}"/>
          </ac:spMkLst>
        </pc:spChg>
        <pc:spChg chg="mod">
          <ac:chgData name="Justina Ojom" userId="cbdaed7d-8d45-4372-a16a-f3f8900c2f45" providerId="ADAL" clId="{0504AD2B-63C0-4C60-9F39-84F274FCFAC5}" dt="2023-03-09T23:22:58.650" v="13686"/>
          <ac:spMkLst>
            <pc:docMk/>
            <pc:sldMk cId="2701693027" sldId="361"/>
            <ac:spMk id="19" creationId="{8145502F-CD5F-4B89-6058-4DB24116EF80}"/>
          </ac:spMkLst>
        </pc:spChg>
        <pc:spChg chg="mod">
          <ac:chgData name="Justina Ojom" userId="cbdaed7d-8d45-4372-a16a-f3f8900c2f45" providerId="ADAL" clId="{0504AD2B-63C0-4C60-9F39-84F274FCFAC5}" dt="2023-03-09T23:22:58.650" v="13686"/>
          <ac:spMkLst>
            <pc:docMk/>
            <pc:sldMk cId="2701693027" sldId="361"/>
            <ac:spMk id="20" creationId="{1A23F38B-0DF2-E4A0-6777-A4ACD883B4C3}"/>
          </ac:spMkLst>
        </pc:spChg>
        <pc:spChg chg="mod">
          <ac:chgData name="Justina Ojom" userId="cbdaed7d-8d45-4372-a16a-f3f8900c2f45" providerId="ADAL" clId="{0504AD2B-63C0-4C60-9F39-84F274FCFAC5}" dt="2023-03-09T23:22:58.650" v="13686"/>
          <ac:spMkLst>
            <pc:docMk/>
            <pc:sldMk cId="2701693027" sldId="361"/>
            <ac:spMk id="21" creationId="{36BE870C-D9C0-D6D0-AEE4-1279B5035CA1}"/>
          </ac:spMkLst>
        </pc:spChg>
        <pc:spChg chg="mod">
          <ac:chgData name="Justina Ojom" userId="cbdaed7d-8d45-4372-a16a-f3f8900c2f45" providerId="ADAL" clId="{0504AD2B-63C0-4C60-9F39-84F274FCFAC5}" dt="2023-03-09T23:22:58.650" v="13686"/>
          <ac:spMkLst>
            <pc:docMk/>
            <pc:sldMk cId="2701693027" sldId="361"/>
            <ac:spMk id="22" creationId="{569767BF-23F5-0F4C-5EA0-0AC27CABC048}"/>
          </ac:spMkLst>
        </pc:spChg>
        <pc:spChg chg="add mod">
          <ac:chgData name="Justina Ojom" userId="cbdaed7d-8d45-4372-a16a-f3f8900c2f45" providerId="ADAL" clId="{0504AD2B-63C0-4C60-9F39-84F274FCFAC5}" dt="2023-03-09T23:23:33.804" v="13695"/>
          <ac:spMkLst>
            <pc:docMk/>
            <pc:sldMk cId="2701693027" sldId="361"/>
            <ac:spMk id="23" creationId="{B43C3133-A2DF-E743-44A5-6693209A1A64}"/>
          </ac:spMkLst>
        </pc:spChg>
        <pc:spChg chg="add mod">
          <ac:chgData name="Justina Ojom" userId="cbdaed7d-8d45-4372-a16a-f3f8900c2f45" providerId="ADAL" clId="{0504AD2B-63C0-4C60-9F39-84F274FCFAC5}" dt="2023-03-09T23:49:18.167" v="14145"/>
          <ac:spMkLst>
            <pc:docMk/>
            <pc:sldMk cId="2701693027" sldId="361"/>
            <ac:spMk id="24" creationId="{62CBDB43-FA3E-939B-D8E8-E5E9798D85FB}"/>
          </ac:spMkLst>
        </pc:spChg>
        <pc:spChg chg="add mod">
          <ac:chgData name="Justina Ojom" userId="cbdaed7d-8d45-4372-a16a-f3f8900c2f45" providerId="ADAL" clId="{0504AD2B-63C0-4C60-9F39-84F274FCFAC5}" dt="2023-03-09T23:49:20.806" v="14146" actId="207"/>
          <ac:spMkLst>
            <pc:docMk/>
            <pc:sldMk cId="2701693027" sldId="361"/>
            <ac:spMk id="25" creationId="{F105B0AA-4BE2-C2DF-F175-BBE32DCDC72D}"/>
          </ac:spMkLst>
        </pc:spChg>
        <pc:spChg chg="add mod">
          <ac:chgData name="Justina Ojom" userId="cbdaed7d-8d45-4372-a16a-f3f8900c2f45" providerId="ADAL" clId="{0504AD2B-63C0-4C60-9F39-84F274FCFAC5}" dt="2023-03-09T23:49:18.167" v="14145"/>
          <ac:spMkLst>
            <pc:docMk/>
            <pc:sldMk cId="2701693027" sldId="361"/>
            <ac:spMk id="26" creationId="{156675FB-35D0-89EB-FE46-3B8E7775DD74}"/>
          </ac:spMkLst>
        </pc:spChg>
        <pc:spChg chg="add mod">
          <ac:chgData name="Justina Ojom" userId="cbdaed7d-8d45-4372-a16a-f3f8900c2f45" providerId="ADAL" clId="{0504AD2B-63C0-4C60-9F39-84F274FCFAC5}" dt="2023-03-09T23:49:18.167" v="14145"/>
          <ac:spMkLst>
            <pc:docMk/>
            <pc:sldMk cId="2701693027" sldId="361"/>
            <ac:spMk id="27" creationId="{3ABFB3F2-A6B2-592E-410A-2C9247504194}"/>
          </ac:spMkLst>
        </pc:spChg>
        <pc:spChg chg="add mod">
          <ac:chgData name="Justina Ojom" userId="cbdaed7d-8d45-4372-a16a-f3f8900c2f45" providerId="ADAL" clId="{0504AD2B-63C0-4C60-9F39-84F274FCFAC5}" dt="2023-03-09T23:49:18.167" v="14145"/>
          <ac:spMkLst>
            <pc:docMk/>
            <pc:sldMk cId="2701693027" sldId="361"/>
            <ac:spMk id="28" creationId="{40B76614-0602-E19B-B985-9D22DD1824B6}"/>
          </ac:spMkLst>
        </pc:spChg>
        <pc:spChg chg="del">
          <ac:chgData name="Justina Ojom" userId="cbdaed7d-8d45-4372-a16a-f3f8900c2f45" providerId="ADAL" clId="{0504AD2B-63C0-4C60-9F39-84F274FCFAC5}" dt="2023-03-09T20:23:03.939" v="10290" actId="478"/>
          <ac:spMkLst>
            <pc:docMk/>
            <pc:sldMk cId="2701693027" sldId="361"/>
            <ac:spMk id="37" creationId="{94A8C6E8-9EDF-4972-BBED-CA61550D928D}"/>
          </ac:spMkLst>
        </pc:spChg>
        <pc:spChg chg="del">
          <ac:chgData name="Justina Ojom" userId="cbdaed7d-8d45-4372-a16a-f3f8900c2f45" providerId="ADAL" clId="{0504AD2B-63C0-4C60-9F39-84F274FCFAC5}" dt="2023-03-09T20:23:03.939" v="10290" actId="478"/>
          <ac:spMkLst>
            <pc:docMk/>
            <pc:sldMk cId="2701693027" sldId="361"/>
            <ac:spMk id="38" creationId="{292E0D64-DE09-49C4-BC0E-499D74976477}"/>
          </ac:spMkLst>
        </pc:spChg>
        <pc:spChg chg="del">
          <ac:chgData name="Justina Ojom" userId="cbdaed7d-8d45-4372-a16a-f3f8900c2f45" providerId="ADAL" clId="{0504AD2B-63C0-4C60-9F39-84F274FCFAC5}" dt="2023-03-09T20:23:03.939" v="10290" actId="478"/>
          <ac:spMkLst>
            <pc:docMk/>
            <pc:sldMk cId="2701693027" sldId="361"/>
            <ac:spMk id="39" creationId="{9C4FB4B0-2821-48E7-8037-1FEAEF8E55E3}"/>
          </ac:spMkLst>
        </pc:spChg>
        <pc:spChg chg="del">
          <ac:chgData name="Justina Ojom" userId="cbdaed7d-8d45-4372-a16a-f3f8900c2f45" providerId="ADAL" clId="{0504AD2B-63C0-4C60-9F39-84F274FCFAC5}" dt="2023-03-09T20:23:03.939" v="10290" actId="478"/>
          <ac:spMkLst>
            <pc:docMk/>
            <pc:sldMk cId="2701693027" sldId="361"/>
            <ac:spMk id="40" creationId="{C6680AA0-C554-4F56-AC75-8DE3A5FFF951}"/>
          </ac:spMkLst>
        </pc:spChg>
        <pc:spChg chg="del">
          <ac:chgData name="Justina Ojom" userId="cbdaed7d-8d45-4372-a16a-f3f8900c2f45" providerId="ADAL" clId="{0504AD2B-63C0-4C60-9F39-84F274FCFAC5}" dt="2023-03-09T20:23:03.939" v="10290" actId="478"/>
          <ac:spMkLst>
            <pc:docMk/>
            <pc:sldMk cId="2701693027" sldId="361"/>
            <ac:spMk id="41" creationId="{1DCCDBB7-9613-4FC8-ACFA-11781F0A54CC}"/>
          </ac:spMkLst>
        </pc:spChg>
        <pc:grpChg chg="del">
          <ac:chgData name="Justina Ojom" userId="cbdaed7d-8d45-4372-a16a-f3f8900c2f45" providerId="ADAL" clId="{0504AD2B-63C0-4C60-9F39-84F274FCFAC5}" dt="2023-03-09T23:22:53.892" v="13685" actId="478"/>
          <ac:grpSpMkLst>
            <pc:docMk/>
            <pc:sldMk cId="2701693027" sldId="361"/>
            <ac:grpSpMk id="4" creationId="{136A8C2A-0C56-2680-EDC3-F2202F69F870}"/>
          </ac:grpSpMkLst>
        </pc:grpChg>
        <pc:grpChg chg="add mod">
          <ac:chgData name="Justina Ojom" userId="cbdaed7d-8d45-4372-a16a-f3f8900c2f45" providerId="ADAL" clId="{0504AD2B-63C0-4C60-9F39-84F274FCFAC5}" dt="2023-03-09T23:23:36.571" v="13697" actId="1076"/>
          <ac:grpSpMkLst>
            <pc:docMk/>
            <pc:sldMk cId="2701693027" sldId="361"/>
            <ac:grpSpMk id="13" creationId="{0F3FD578-2760-9F79-1038-64CE26E2BA6A}"/>
          </ac:grpSpMkLst>
        </pc:grpChg>
        <pc:grpChg chg="mod">
          <ac:chgData name="Justina Ojom" userId="cbdaed7d-8d45-4372-a16a-f3f8900c2f45" providerId="ADAL" clId="{0504AD2B-63C0-4C60-9F39-84F274FCFAC5}" dt="2023-03-09T23:22:58.650" v="13686"/>
          <ac:grpSpMkLst>
            <pc:docMk/>
            <pc:sldMk cId="2701693027" sldId="361"/>
            <ac:grpSpMk id="16" creationId="{9DDEA43E-D945-A7D3-4A66-828E40F64FDA}"/>
          </ac:grpSpMkLst>
        </pc:grpChg>
        <pc:grpChg chg="mod">
          <ac:chgData name="Justina Ojom" userId="cbdaed7d-8d45-4372-a16a-f3f8900c2f45" providerId="ADAL" clId="{0504AD2B-63C0-4C60-9F39-84F274FCFAC5}" dt="2023-03-09T23:22:58.650" v="13686"/>
          <ac:grpSpMkLst>
            <pc:docMk/>
            <pc:sldMk cId="2701693027" sldId="361"/>
            <ac:grpSpMk id="18" creationId="{CF3784DA-56B8-8F62-F68B-95A8AFF7EAE3}"/>
          </ac:grpSpMkLst>
        </pc:grpChg>
      </pc:sldChg>
      <pc:sldChg chg="addSp delSp modSp mod modClrScheme chgLayout">
        <pc:chgData name="Justina Ojom" userId="cbdaed7d-8d45-4372-a16a-f3f8900c2f45" providerId="ADAL" clId="{0504AD2B-63C0-4C60-9F39-84F274FCFAC5}" dt="2023-03-10T00:43:58.325" v="14893" actId="108"/>
        <pc:sldMkLst>
          <pc:docMk/>
          <pc:sldMk cId="2187697574" sldId="363"/>
        </pc:sldMkLst>
        <pc:spChg chg="del">
          <ac:chgData name="Justina Ojom" userId="cbdaed7d-8d45-4372-a16a-f3f8900c2f45" providerId="ADAL" clId="{0504AD2B-63C0-4C60-9F39-84F274FCFAC5}" dt="2023-03-09T23:18:30.183" v="13458" actId="478"/>
          <ac:spMkLst>
            <pc:docMk/>
            <pc:sldMk cId="2187697574" sldId="363"/>
            <ac:spMk id="2" creationId="{00000000-0000-0000-0000-000000000000}"/>
          </ac:spMkLst>
        </pc:spChg>
        <pc:spChg chg="add del mod">
          <ac:chgData name="Justina Ojom" userId="cbdaed7d-8d45-4372-a16a-f3f8900c2f45" providerId="ADAL" clId="{0504AD2B-63C0-4C60-9F39-84F274FCFAC5}" dt="2023-03-10T00:43:48.971" v="14890" actId="478"/>
          <ac:spMkLst>
            <pc:docMk/>
            <pc:sldMk cId="2187697574" sldId="363"/>
            <ac:spMk id="4" creationId="{2395B93F-7094-5BBF-48CC-B177593E0BF7}"/>
          </ac:spMkLst>
        </pc:spChg>
        <pc:spChg chg="add mod">
          <ac:chgData name="Justina Ojom" userId="cbdaed7d-8d45-4372-a16a-f3f8900c2f45" providerId="ADAL" clId="{0504AD2B-63C0-4C60-9F39-84F274FCFAC5}" dt="2023-03-09T23:49:39.337" v="14157"/>
          <ac:spMkLst>
            <pc:docMk/>
            <pc:sldMk cId="2187697574" sldId="363"/>
            <ac:spMk id="5" creationId="{F50DC37E-44C8-C563-57ED-F9B3B846941C}"/>
          </ac:spMkLst>
        </pc:spChg>
        <pc:spChg chg="add mod">
          <ac:chgData name="Justina Ojom" userId="cbdaed7d-8d45-4372-a16a-f3f8900c2f45" providerId="ADAL" clId="{0504AD2B-63C0-4C60-9F39-84F274FCFAC5}" dt="2023-03-09T23:49:39.337" v="14157"/>
          <ac:spMkLst>
            <pc:docMk/>
            <pc:sldMk cId="2187697574" sldId="363"/>
            <ac:spMk id="6" creationId="{5A3AEA06-46DE-98CD-288A-10F5353911C8}"/>
          </ac:spMkLst>
        </pc:spChg>
        <pc:spChg chg="add mod">
          <ac:chgData name="Justina Ojom" userId="cbdaed7d-8d45-4372-a16a-f3f8900c2f45" providerId="ADAL" clId="{0504AD2B-63C0-4C60-9F39-84F274FCFAC5}" dt="2023-03-09T23:49:39.337" v="14157"/>
          <ac:spMkLst>
            <pc:docMk/>
            <pc:sldMk cId="2187697574" sldId="363"/>
            <ac:spMk id="7" creationId="{790681D3-066B-F055-A895-531245B99018}"/>
          </ac:spMkLst>
        </pc:spChg>
        <pc:spChg chg="add mod">
          <ac:chgData name="Justina Ojom" userId="cbdaed7d-8d45-4372-a16a-f3f8900c2f45" providerId="ADAL" clId="{0504AD2B-63C0-4C60-9F39-84F274FCFAC5}" dt="2023-03-09T23:49:39.337" v="14157"/>
          <ac:spMkLst>
            <pc:docMk/>
            <pc:sldMk cId="2187697574" sldId="363"/>
            <ac:spMk id="8" creationId="{00B0F991-E87F-0DC5-D640-6A9AEEDBDED3}"/>
          </ac:spMkLst>
        </pc:spChg>
        <pc:spChg chg="add mod">
          <ac:chgData name="Justina Ojom" userId="cbdaed7d-8d45-4372-a16a-f3f8900c2f45" providerId="ADAL" clId="{0504AD2B-63C0-4C60-9F39-84F274FCFAC5}" dt="2023-03-09T23:49:39.337" v="14157"/>
          <ac:spMkLst>
            <pc:docMk/>
            <pc:sldMk cId="2187697574" sldId="363"/>
            <ac:spMk id="9" creationId="{50F35095-DCC3-1190-FD93-C7BE8B8BC478}"/>
          </ac:spMkLst>
        </pc:spChg>
        <pc:spChg chg="add del mod">
          <ac:chgData name="Justina Ojom" userId="cbdaed7d-8d45-4372-a16a-f3f8900c2f45" providerId="ADAL" clId="{0504AD2B-63C0-4C60-9F39-84F274FCFAC5}" dt="2023-03-10T00:35:04.133" v="14752" actId="478"/>
          <ac:spMkLst>
            <pc:docMk/>
            <pc:sldMk cId="2187697574" sldId="363"/>
            <ac:spMk id="11" creationId="{07A15B18-D464-2E63-4A0C-7C9FD4D373D5}"/>
          </ac:spMkLst>
        </pc:spChg>
        <pc:spChg chg="del">
          <ac:chgData name="Justina Ojom" userId="cbdaed7d-8d45-4372-a16a-f3f8900c2f45" providerId="ADAL" clId="{0504AD2B-63C0-4C60-9F39-84F274FCFAC5}" dt="2023-03-09T20:23:48.869" v="10310" actId="478"/>
          <ac:spMkLst>
            <pc:docMk/>
            <pc:sldMk cId="2187697574" sldId="363"/>
            <ac:spMk id="53" creationId="{BBBB4957-4E62-4414-B61D-D2EBD5DDF3B0}"/>
          </ac:spMkLst>
        </pc:spChg>
        <pc:spChg chg="del">
          <ac:chgData name="Justina Ojom" userId="cbdaed7d-8d45-4372-a16a-f3f8900c2f45" providerId="ADAL" clId="{0504AD2B-63C0-4C60-9F39-84F274FCFAC5}" dt="2023-03-09T20:23:48.869" v="10310" actId="478"/>
          <ac:spMkLst>
            <pc:docMk/>
            <pc:sldMk cId="2187697574" sldId="363"/>
            <ac:spMk id="54" creationId="{2EEF01A4-7805-4733-8F12-371BEF7B1222}"/>
          </ac:spMkLst>
        </pc:spChg>
        <pc:spChg chg="del">
          <ac:chgData name="Justina Ojom" userId="cbdaed7d-8d45-4372-a16a-f3f8900c2f45" providerId="ADAL" clId="{0504AD2B-63C0-4C60-9F39-84F274FCFAC5}" dt="2023-03-09T20:23:48.869" v="10310" actId="478"/>
          <ac:spMkLst>
            <pc:docMk/>
            <pc:sldMk cId="2187697574" sldId="363"/>
            <ac:spMk id="55" creationId="{53326C04-50E8-4DB1-A987-483C1B73BB67}"/>
          </ac:spMkLst>
        </pc:spChg>
        <pc:spChg chg="del">
          <ac:chgData name="Justina Ojom" userId="cbdaed7d-8d45-4372-a16a-f3f8900c2f45" providerId="ADAL" clId="{0504AD2B-63C0-4C60-9F39-84F274FCFAC5}" dt="2023-03-09T20:23:48.869" v="10310" actId="478"/>
          <ac:spMkLst>
            <pc:docMk/>
            <pc:sldMk cId="2187697574" sldId="363"/>
            <ac:spMk id="56" creationId="{04BE4C04-4C27-454E-B009-FF1807F201A3}"/>
          </ac:spMkLst>
        </pc:spChg>
        <pc:spChg chg="del">
          <ac:chgData name="Justina Ojom" userId="cbdaed7d-8d45-4372-a16a-f3f8900c2f45" providerId="ADAL" clId="{0504AD2B-63C0-4C60-9F39-84F274FCFAC5}" dt="2023-03-09T20:23:48.869" v="10310" actId="478"/>
          <ac:spMkLst>
            <pc:docMk/>
            <pc:sldMk cId="2187697574" sldId="363"/>
            <ac:spMk id="57" creationId="{A00723F0-C9EF-4A03-8A70-C0F2DF449175}"/>
          </ac:spMkLst>
        </pc:spChg>
        <pc:graphicFrameChg chg="del mod">
          <ac:chgData name="Justina Ojom" userId="cbdaed7d-8d45-4372-a16a-f3f8900c2f45" providerId="ADAL" clId="{0504AD2B-63C0-4C60-9F39-84F274FCFAC5}" dt="2023-03-09T23:18:34.389" v="13471" actId="478"/>
          <ac:graphicFrameMkLst>
            <pc:docMk/>
            <pc:sldMk cId="2187697574" sldId="363"/>
            <ac:graphicFrameMk id="3" creationId="{B4177D11-9A68-1AAB-6389-9B59A97703AC}"/>
          </ac:graphicFrameMkLst>
        </pc:graphicFrameChg>
        <pc:graphicFrameChg chg="add mod modGraphic">
          <ac:chgData name="Justina Ojom" userId="cbdaed7d-8d45-4372-a16a-f3f8900c2f45" providerId="ADAL" clId="{0504AD2B-63C0-4C60-9F39-84F274FCFAC5}" dt="2023-03-10T00:43:58.325" v="14893" actId="108"/>
          <ac:graphicFrameMkLst>
            <pc:docMk/>
            <pc:sldMk cId="2187697574" sldId="363"/>
            <ac:graphicFrameMk id="10" creationId="{D8C84D68-01E3-D5B6-4EB4-84297B1FE3E6}"/>
          </ac:graphicFrameMkLst>
        </pc:graphicFrameChg>
      </pc:sldChg>
      <pc:sldChg chg="addSp delSp modSp mod modClrScheme chgLayout">
        <pc:chgData name="Justina Ojom" userId="cbdaed7d-8d45-4372-a16a-f3f8900c2f45" providerId="ADAL" clId="{0504AD2B-63C0-4C60-9F39-84F274FCFAC5}" dt="2023-03-09T20:25:11.329" v="10321" actId="207"/>
        <pc:sldMkLst>
          <pc:docMk/>
          <pc:sldMk cId="548413490" sldId="366"/>
        </pc:sldMkLst>
        <pc:spChg chg="del">
          <ac:chgData name="Justina Ojom" userId="cbdaed7d-8d45-4372-a16a-f3f8900c2f45" providerId="ADAL" clId="{0504AD2B-63C0-4C60-9F39-84F274FCFAC5}" dt="2023-03-09T20:06:10.121" v="10012" actId="478"/>
          <ac:spMkLst>
            <pc:docMk/>
            <pc:sldMk cId="548413490" sldId="366"/>
            <ac:spMk id="2" creationId="{00000000-0000-0000-0000-000000000000}"/>
          </ac:spMkLst>
        </pc:spChg>
        <pc:spChg chg="add mod">
          <ac:chgData name="Justina Ojom" userId="cbdaed7d-8d45-4372-a16a-f3f8900c2f45" providerId="ADAL" clId="{0504AD2B-63C0-4C60-9F39-84F274FCFAC5}" dt="2023-03-09T20:06:19.864" v="10014" actId="207"/>
          <ac:spMkLst>
            <pc:docMk/>
            <pc:sldMk cId="548413490" sldId="366"/>
            <ac:spMk id="4" creationId="{D5B273C4-BA59-9354-A595-6A8438A69F34}"/>
          </ac:spMkLst>
        </pc:spChg>
        <pc:spChg chg="add mod">
          <ac:chgData name="Justina Ojom" userId="cbdaed7d-8d45-4372-a16a-f3f8900c2f45" providerId="ADAL" clId="{0504AD2B-63C0-4C60-9F39-84F274FCFAC5}" dt="2023-03-09T20:06:32.739" v="10031" actId="20577"/>
          <ac:spMkLst>
            <pc:docMk/>
            <pc:sldMk cId="548413490" sldId="366"/>
            <ac:spMk id="6" creationId="{DC342C8F-15AC-133B-712F-2884D14698A7}"/>
          </ac:spMkLst>
        </pc:spChg>
        <pc:spChg chg="add mod">
          <ac:chgData name="Justina Ojom" userId="cbdaed7d-8d45-4372-a16a-f3f8900c2f45" providerId="ADAL" clId="{0504AD2B-63C0-4C60-9F39-84F274FCFAC5}" dt="2023-03-09T20:25:11.329" v="10321" actId="207"/>
          <ac:spMkLst>
            <pc:docMk/>
            <pc:sldMk cId="548413490" sldId="366"/>
            <ac:spMk id="7" creationId="{55CFF93A-1984-47BC-87E3-0BB16DF87556}"/>
          </ac:spMkLst>
        </pc:spChg>
        <pc:spChg chg="mod">
          <ac:chgData name="Justina Ojom" userId="cbdaed7d-8d45-4372-a16a-f3f8900c2f45" providerId="ADAL" clId="{0504AD2B-63C0-4C60-9F39-84F274FCFAC5}" dt="2023-03-09T20:06:16.674" v="10013"/>
          <ac:spMkLst>
            <pc:docMk/>
            <pc:sldMk cId="548413490" sldId="366"/>
            <ac:spMk id="10" creationId="{CB6F464F-23FE-1785-1B3E-7827466B8C63}"/>
          </ac:spMkLst>
        </pc:spChg>
        <pc:spChg chg="mod">
          <ac:chgData name="Justina Ojom" userId="cbdaed7d-8d45-4372-a16a-f3f8900c2f45" providerId="ADAL" clId="{0504AD2B-63C0-4C60-9F39-84F274FCFAC5}" dt="2023-03-09T20:06:16.674" v="10013"/>
          <ac:spMkLst>
            <pc:docMk/>
            <pc:sldMk cId="548413490" sldId="366"/>
            <ac:spMk id="11" creationId="{4185CCFF-0BA1-3260-5E6D-28CC5F550FCA}"/>
          </ac:spMkLst>
        </pc:spChg>
        <pc:spChg chg="del mod topLvl">
          <ac:chgData name="Justina Ojom" userId="cbdaed7d-8d45-4372-a16a-f3f8900c2f45" providerId="ADAL" clId="{0504AD2B-63C0-4C60-9F39-84F274FCFAC5}" dt="2023-03-09T20:06:50.130" v="10038" actId="478"/>
          <ac:spMkLst>
            <pc:docMk/>
            <pc:sldMk cId="548413490" sldId="366"/>
            <ac:spMk id="13" creationId="{57DF9F83-5087-6382-30A6-24EEA3191F49}"/>
          </ac:spMkLst>
        </pc:spChg>
        <pc:grpChg chg="add del mod">
          <ac:chgData name="Justina Ojom" userId="cbdaed7d-8d45-4372-a16a-f3f8900c2f45" providerId="ADAL" clId="{0504AD2B-63C0-4C60-9F39-84F274FCFAC5}" dt="2023-03-09T20:06:23.983" v="10016" actId="478"/>
          <ac:grpSpMkLst>
            <pc:docMk/>
            <pc:sldMk cId="548413490" sldId="366"/>
            <ac:grpSpMk id="8" creationId="{1112EBB8-F11E-E776-B45B-C68DD983403B}"/>
          </ac:grpSpMkLst>
        </pc:grpChg>
        <pc:grpChg chg="add del mod">
          <ac:chgData name="Justina Ojom" userId="cbdaed7d-8d45-4372-a16a-f3f8900c2f45" providerId="ADAL" clId="{0504AD2B-63C0-4C60-9F39-84F274FCFAC5}" dt="2023-03-09T20:06:47.461" v="10036" actId="165"/>
          <ac:grpSpMkLst>
            <pc:docMk/>
            <pc:sldMk cId="548413490" sldId="366"/>
            <ac:grpSpMk id="12" creationId="{EA2B20A7-1CA7-9948-3C4F-BD0C32BE65D5}"/>
          </ac:grpSpMkLst>
        </pc:grpChg>
        <pc:picChg chg="del">
          <ac:chgData name="Justina Ojom" userId="cbdaed7d-8d45-4372-a16a-f3f8900c2f45" providerId="ADAL" clId="{0504AD2B-63C0-4C60-9F39-84F274FCFAC5}" dt="2023-03-09T20:06:10.121" v="10012" actId="478"/>
          <ac:picMkLst>
            <pc:docMk/>
            <pc:sldMk cId="548413490" sldId="366"/>
            <ac:picMk id="3" creationId="{00000000-0000-0000-0000-000000000000}"/>
          </ac:picMkLst>
        </pc:picChg>
        <pc:picChg chg="del">
          <ac:chgData name="Justina Ojom" userId="cbdaed7d-8d45-4372-a16a-f3f8900c2f45" providerId="ADAL" clId="{0504AD2B-63C0-4C60-9F39-84F274FCFAC5}" dt="2023-03-09T20:06:10.121" v="10012" actId="478"/>
          <ac:picMkLst>
            <pc:docMk/>
            <pc:sldMk cId="548413490" sldId="366"/>
            <ac:picMk id="5" creationId="{5C61F21C-F793-4D3D-B214-412DF5D93C68}"/>
          </ac:picMkLst>
        </pc:picChg>
        <pc:picChg chg="mod topLvl">
          <ac:chgData name="Justina Ojom" userId="cbdaed7d-8d45-4372-a16a-f3f8900c2f45" providerId="ADAL" clId="{0504AD2B-63C0-4C60-9F39-84F274FCFAC5}" dt="2023-03-09T20:06:49.356" v="10037" actId="1076"/>
          <ac:picMkLst>
            <pc:docMk/>
            <pc:sldMk cId="548413490" sldId="366"/>
            <ac:picMk id="14" creationId="{AA49F996-5190-96C8-5440-EC03D9D9A928}"/>
          </ac:picMkLst>
        </pc:picChg>
        <pc:cxnChg chg="mod">
          <ac:chgData name="Justina Ojom" userId="cbdaed7d-8d45-4372-a16a-f3f8900c2f45" providerId="ADAL" clId="{0504AD2B-63C0-4C60-9F39-84F274FCFAC5}" dt="2023-03-09T20:06:16.674" v="10013"/>
          <ac:cxnSpMkLst>
            <pc:docMk/>
            <pc:sldMk cId="548413490" sldId="366"/>
            <ac:cxnSpMk id="9" creationId="{EA26348E-7AED-A44C-69E4-D7543EB7FF55}"/>
          </ac:cxnSpMkLst>
        </pc:cxnChg>
      </pc:sldChg>
      <pc:sldChg chg="addSp delSp modSp mod modClrScheme chgLayout">
        <pc:chgData name="Justina Ojom" userId="cbdaed7d-8d45-4372-a16a-f3f8900c2f45" providerId="ADAL" clId="{0504AD2B-63C0-4C60-9F39-84F274FCFAC5}" dt="2023-03-10T01:08:44.607" v="15207" actId="20577"/>
        <pc:sldMkLst>
          <pc:docMk/>
          <pc:sldMk cId="552912349" sldId="367"/>
        </pc:sldMkLst>
        <pc:spChg chg="del">
          <ac:chgData name="Justina Ojom" userId="cbdaed7d-8d45-4372-a16a-f3f8900c2f45" providerId="ADAL" clId="{0504AD2B-63C0-4C60-9F39-84F274FCFAC5}" dt="2023-03-09T20:07:40.704" v="10047" actId="478"/>
          <ac:spMkLst>
            <pc:docMk/>
            <pc:sldMk cId="552912349" sldId="367"/>
            <ac:spMk id="2" creationId="{00000000-0000-0000-0000-000000000000}"/>
          </ac:spMkLst>
        </pc:spChg>
        <pc:spChg chg="add mod">
          <ac:chgData name="Justina Ojom" userId="cbdaed7d-8d45-4372-a16a-f3f8900c2f45" providerId="ADAL" clId="{0504AD2B-63C0-4C60-9F39-84F274FCFAC5}" dt="2023-03-09T23:54:26.415" v="14219" actId="1076"/>
          <ac:spMkLst>
            <pc:docMk/>
            <pc:sldMk cId="552912349" sldId="367"/>
            <ac:spMk id="3" creationId="{76B2AD64-BFBB-DB5F-9EB8-401709E1B1EA}"/>
          </ac:spMkLst>
        </pc:spChg>
        <pc:spChg chg="add mod">
          <ac:chgData name="Justina Ojom" userId="cbdaed7d-8d45-4372-a16a-f3f8900c2f45" providerId="ADAL" clId="{0504AD2B-63C0-4C60-9F39-84F274FCFAC5}" dt="2023-03-10T01:08:44.607" v="15207" actId="20577"/>
          <ac:spMkLst>
            <pc:docMk/>
            <pc:sldMk cId="552912349" sldId="367"/>
            <ac:spMk id="4" creationId="{BCB32F6E-B911-3971-2C9E-6F2E5FA0BDEA}"/>
          </ac:spMkLst>
        </pc:spChg>
        <pc:spChg chg="add mod">
          <ac:chgData name="Justina Ojom" userId="cbdaed7d-8d45-4372-a16a-f3f8900c2f45" providerId="ADAL" clId="{0504AD2B-63C0-4C60-9F39-84F274FCFAC5}" dt="2023-03-09T20:25:41.338" v="10332" actId="207"/>
          <ac:spMkLst>
            <pc:docMk/>
            <pc:sldMk cId="552912349" sldId="367"/>
            <ac:spMk id="5" creationId="{EC00A878-16DA-983F-F01C-CFAD152ECF32}"/>
          </ac:spMkLst>
        </pc:spChg>
        <pc:spChg chg="add mod">
          <ac:chgData name="Justina Ojom" userId="cbdaed7d-8d45-4372-a16a-f3f8900c2f45" providerId="ADAL" clId="{0504AD2B-63C0-4C60-9F39-84F274FCFAC5}" dt="2023-03-09T20:25:21.065" v="10323" actId="208"/>
          <ac:spMkLst>
            <pc:docMk/>
            <pc:sldMk cId="552912349" sldId="367"/>
            <ac:spMk id="6" creationId="{0F426E13-09A5-B3DA-8041-4E4B3932110F}"/>
          </ac:spMkLst>
        </pc:spChg>
        <pc:spChg chg="add mod">
          <ac:chgData name="Justina Ojom" userId="cbdaed7d-8d45-4372-a16a-f3f8900c2f45" providerId="ADAL" clId="{0504AD2B-63C0-4C60-9F39-84F274FCFAC5}" dt="2023-03-09T20:25:21.065" v="10323" actId="208"/>
          <ac:spMkLst>
            <pc:docMk/>
            <pc:sldMk cId="552912349" sldId="367"/>
            <ac:spMk id="7" creationId="{8B25EE2A-96D3-002D-E60A-B3D0DA82226E}"/>
          </ac:spMkLst>
        </pc:spChg>
        <pc:spChg chg="add mod">
          <ac:chgData name="Justina Ojom" userId="cbdaed7d-8d45-4372-a16a-f3f8900c2f45" providerId="ADAL" clId="{0504AD2B-63C0-4C60-9F39-84F274FCFAC5}" dt="2023-03-09T20:25:21.065" v="10323" actId="208"/>
          <ac:spMkLst>
            <pc:docMk/>
            <pc:sldMk cId="552912349" sldId="367"/>
            <ac:spMk id="8" creationId="{CD8D85FD-4160-FEB1-7707-5774F62862B5}"/>
          </ac:spMkLst>
        </pc:spChg>
        <pc:spChg chg="add mod">
          <ac:chgData name="Justina Ojom" userId="cbdaed7d-8d45-4372-a16a-f3f8900c2f45" providerId="ADAL" clId="{0504AD2B-63C0-4C60-9F39-84F274FCFAC5}" dt="2023-03-09T20:25:21.065" v="10323" actId="208"/>
          <ac:spMkLst>
            <pc:docMk/>
            <pc:sldMk cId="552912349" sldId="367"/>
            <ac:spMk id="9" creationId="{5BB5DA2C-7188-A8C1-8153-C2E9DEFDF8E3}"/>
          </ac:spMkLst>
        </pc:spChg>
        <pc:spChg chg="add mod">
          <ac:chgData name="Justina Ojom" userId="cbdaed7d-8d45-4372-a16a-f3f8900c2f45" providerId="ADAL" clId="{0504AD2B-63C0-4C60-9F39-84F274FCFAC5}" dt="2023-03-09T20:25:21.065" v="10323" actId="208"/>
          <ac:spMkLst>
            <pc:docMk/>
            <pc:sldMk cId="552912349" sldId="367"/>
            <ac:spMk id="10" creationId="{35DAFF7E-F8AE-3EA7-320F-95AE10E8A2AA}"/>
          </ac:spMkLst>
        </pc:spChg>
        <pc:spChg chg="add del mod">
          <ac:chgData name="Justina Ojom" userId="cbdaed7d-8d45-4372-a16a-f3f8900c2f45" providerId="ADAL" clId="{0504AD2B-63C0-4C60-9F39-84F274FCFAC5}" dt="2023-03-09T20:25:23.329" v="10324" actId="478"/>
          <ac:spMkLst>
            <pc:docMk/>
            <pc:sldMk cId="552912349" sldId="367"/>
            <ac:spMk id="11" creationId="{FB4D354C-8BE4-FAE1-7578-908BE5F2AFB5}"/>
          </ac:spMkLst>
        </pc:spChg>
        <pc:spChg chg="del">
          <ac:chgData name="Justina Ojom" userId="cbdaed7d-8d45-4372-a16a-f3f8900c2f45" providerId="ADAL" clId="{0504AD2B-63C0-4C60-9F39-84F274FCFAC5}" dt="2023-03-09T20:07:40.704" v="10047" actId="478"/>
          <ac:spMkLst>
            <pc:docMk/>
            <pc:sldMk cId="552912349" sldId="367"/>
            <ac:spMk id="13" creationId="{7E7E7B20-E7FF-498D-8400-A537D12336BB}"/>
          </ac:spMkLst>
        </pc:spChg>
        <pc:spChg chg="add mod">
          <ac:chgData name="Justina Ojom" userId="cbdaed7d-8d45-4372-a16a-f3f8900c2f45" providerId="ADAL" clId="{0504AD2B-63C0-4C60-9F39-84F274FCFAC5}" dt="2023-03-10T00:06:51.403" v="14459" actId="571"/>
          <ac:spMkLst>
            <pc:docMk/>
            <pc:sldMk cId="552912349" sldId="367"/>
            <ac:spMk id="14" creationId="{B3886831-D5BA-E0A0-6FFB-EF66FC87689D}"/>
          </ac:spMkLst>
        </pc:spChg>
        <pc:spChg chg="del">
          <ac:chgData name="Justina Ojom" userId="cbdaed7d-8d45-4372-a16a-f3f8900c2f45" providerId="ADAL" clId="{0504AD2B-63C0-4C60-9F39-84F274FCFAC5}" dt="2023-03-09T20:07:40.704" v="10047" actId="478"/>
          <ac:spMkLst>
            <pc:docMk/>
            <pc:sldMk cId="552912349" sldId="367"/>
            <ac:spMk id="15" creationId="{81F66F39-F949-4825-A613-F3B051969233}"/>
          </ac:spMkLst>
        </pc:spChg>
        <pc:spChg chg="del">
          <ac:chgData name="Justina Ojom" userId="cbdaed7d-8d45-4372-a16a-f3f8900c2f45" providerId="ADAL" clId="{0504AD2B-63C0-4C60-9F39-84F274FCFAC5}" dt="2023-03-09T20:07:40.704" v="10047" actId="478"/>
          <ac:spMkLst>
            <pc:docMk/>
            <pc:sldMk cId="552912349" sldId="367"/>
            <ac:spMk id="16" creationId="{B1D13182-2188-481A-9B5E-FA9366B255D6}"/>
          </ac:spMkLst>
        </pc:spChg>
        <pc:spChg chg="del">
          <ac:chgData name="Justina Ojom" userId="cbdaed7d-8d45-4372-a16a-f3f8900c2f45" providerId="ADAL" clId="{0504AD2B-63C0-4C60-9F39-84F274FCFAC5}" dt="2023-03-09T20:07:40.704" v="10047" actId="478"/>
          <ac:spMkLst>
            <pc:docMk/>
            <pc:sldMk cId="552912349" sldId="367"/>
            <ac:spMk id="17" creationId="{7C496481-D1E7-4132-A970-37374667B9C5}"/>
          </ac:spMkLst>
        </pc:spChg>
        <pc:spChg chg="del">
          <ac:chgData name="Justina Ojom" userId="cbdaed7d-8d45-4372-a16a-f3f8900c2f45" providerId="ADAL" clId="{0504AD2B-63C0-4C60-9F39-84F274FCFAC5}" dt="2023-03-09T20:07:40.704" v="10047" actId="478"/>
          <ac:spMkLst>
            <pc:docMk/>
            <pc:sldMk cId="552912349" sldId="367"/>
            <ac:spMk id="18" creationId="{5B05EB53-BBD3-4774-88BA-997B66A2FB95}"/>
          </ac:spMkLst>
        </pc:spChg>
        <pc:spChg chg="del">
          <ac:chgData name="Justina Ojom" userId="cbdaed7d-8d45-4372-a16a-f3f8900c2f45" providerId="ADAL" clId="{0504AD2B-63C0-4C60-9F39-84F274FCFAC5}" dt="2023-03-09T20:07:40.704" v="10047" actId="478"/>
          <ac:spMkLst>
            <pc:docMk/>
            <pc:sldMk cId="552912349" sldId="367"/>
            <ac:spMk id="19" creationId="{9B88DD67-24EB-424B-9A57-2319C8D4C3D5}"/>
          </ac:spMkLst>
        </pc:spChg>
        <pc:spChg chg="del">
          <ac:chgData name="Justina Ojom" userId="cbdaed7d-8d45-4372-a16a-f3f8900c2f45" providerId="ADAL" clId="{0504AD2B-63C0-4C60-9F39-84F274FCFAC5}" dt="2023-03-09T20:07:40.704" v="10047" actId="478"/>
          <ac:spMkLst>
            <pc:docMk/>
            <pc:sldMk cId="552912349" sldId="367"/>
            <ac:spMk id="20" creationId="{6BB2F8CA-088F-44EB-888A-F75184F60EC2}"/>
          </ac:spMkLst>
        </pc:spChg>
        <pc:spChg chg="del">
          <ac:chgData name="Justina Ojom" userId="cbdaed7d-8d45-4372-a16a-f3f8900c2f45" providerId="ADAL" clId="{0504AD2B-63C0-4C60-9F39-84F274FCFAC5}" dt="2023-03-09T20:07:40.704" v="10047" actId="478"/>
          <ac:spMkLst>
            <pc:docMk/>
            <pc:sldMk cId="552912349" sldId="367"/>
            <ac:spMk id="22" creationId="{00000000-0000-0000-0000-000000000000}"/>
          </ac:spMkLst>
        </pc:spChg>
        <pc:spChg chg="del">
          <ac:chgData name="Justina Ojom" userId="cbdaed7d-8d45-4372-a16a-f3f8900c2f45" providerId="ADAL" clId="{0504AD2B-63C0-4C60-9F39-84F274FCFAC5}" dt="2023-03-09T20:07:40.704" v="10047" actId="478"/>
          <ac:spMkLst>
            <pc:docMk/>
            <pc:sldMk cId="552912349" sldId="367"/>
            <ac:spMk id="23" creationId="{00000000-0000-0000-0000-000000000000}"/>
          </ac:spMkLst>
        </pc:spChg>
        <pc:spChg chg="del">
          <ac:chgData name="Justina Ojom" userId="cbdaed7d-8d45-4372-a16a-f3f8900c2f45" providerId="ADAL" clId="{0504AD2B-63C0-4C60-9F39-84F274FCFAC5}" dt="2023-03-09T20:07:40.704" v="10047" actId="478"/>
          <ac:spMkLst>
            <pc:docMk/>
            <pc:sldMk cId="552912349" sldId="367"/>
            <ac:spMk id="24" creationId="{00000000-0000-0000-0000-000000000000}"/>
          </ac:spMkLst>
        </pc:spChg>
        <pc:spChg chg="del">
          <ac:chgData name="Justina Ojom" userId="cbdaed7d-8d45-4372-a16a-f3f8900c2f45" providerId="ADAL" clId="{0504AD2B-63C0-4C60-9F39-84F274FCFAC5}" dt="2023-03-09T20:07:40.704" v="10047" actId="478"/>
          <ac:spMkLst>
            <pc:docMk/>
            <pc:sldMk cId="552912349" sldId="367"/>
            <ac:spMk id="25" creationId="{00000000-0000-0000-0000-000000000000}"/>
          </ac:spMkLst>
        </pc:spChg>
        <pc:picChg chg="add mod">
          <ac:chgData name="Justina Ojom" userId="cbdaed7d-8d45-4372-a16a-f3f8900c2f45" providerId="ADAL" clId="{0504AD2B-63C0-4C60-9F39-84F274FCFAC5}" dt="2023-03-09T20:25:36.019" v="10331" actId="1076"/>
          <ac:picMkLst>
            <pc:docMk/>
            <pc:sldMk cId="552912349" sldId="367"/>
            <ac:picMk id="12" creationId="{0182089A-5E9C-C77A-A1DF-17470C7D3756}"/>
          </ac:picMkLst>
        </pc:picChg>
      </pc:sldChg>
      <pc:sldChg chg="addSp delSp modSp mod modClrScheme chgLayout">
        <pc:chgData name="Justina Ojom" userId="cbdaed7d-8d45-4372-a16a-f3f8900c2f45" providerId="ADAL" clId="{0504AD2B-63C0-4C60-9F39-84F274FCFAC5}" dt="2023-03-10T00:07:07.605" v="14463" actId="207"/>
        <pc:sldMkLst>
          <pc:docMk/>
          <pc:sldMk cId="2056685224" sldId="368"/>
        </pc:sldMkLst>
        <pc:spChg chg="del mod">
          <ac:chgData name="Justina Ojom" userId="cbdaed7d-8d45-4372-a16a-f3f8900c2f45" providerId="ADAL" clId="{0504AD2B-63C0-4C60-9F39-84F274FCFAC5}" dt="2023-03-09T23:20:14.629" v="13636" actId="478"/>
          <ac:spMkLst>
            <pc:docMk/>
            <pc:sldMk cId="2056685224" sldId="368"/>
            <ac:spMk id="2" creationId="{00000000-0000-0000-0000-000000000000}"/>
          </ac:spMkLst>
        </pc:spChg>
        <pc:spChg chg="del">
          <ac:chgData name="Justina Ojom" userId="cbdaed7d-8d45-4372-a16a-f3f8900c2f45" providerId="ADAL" clId="{0504AD2B-63C0-4C60-9F39-84F274FCFAC5}" dt="2023-03-09T20:25:55.879" v="10337" actId="478"/>
          <ac:spMkLst>
            <pc:docMk/>
            <pc:sldMk cId="2056685224" sldId="368"/>
            <ac:spMk id="3" creationId="{F249EE39-640B-E246-C7C1-31FC91552488}"/>
          </ac:spMkLst>
        </pc:spChg>
        <pc:spChg chg="add mod">
          <ac:chgData name="Justina Ojom" userId="cbdaed7d-8d45-4372-a16a-f3f8900c2f45" providerId="ADAL" clId="{0504AD2B-63C0-4C60-9F39-84F274FCFAC5}" dt="2023-03-09T23:55:36.117" v="14233" actId="1076"/>
          <ac:spMkLst>
            <pc:docMk/>
            <pc:sldMk cId="2056685224" sldId="368"/>
            <ac:spMk id="4" creationId="{9B881743-8488-A250-4DE1-B351FDE18977}"/>
          </ac:spMkLst>
        </pc:spChg>
        <pc:spChg chg="add mod">
          <ac:chgData name="Justina Ojom" userId="cbdaed7d-8d45-4372-a16a-f3f8900c2f45" providerId="ADAL" clId="{0504AD2B-63C0-4C60-9F39-84F274FCFAC5}" dt="2023-03-09T23:52:30.895" v="14200"/>
          <ac:spMkLst>
            <pc:docMk/>
            <pc:sldMk cId="2056685224" sldId="368"/>
            <ac:spMk id="5" creationId="{015EE781-D314-ED1E-F767-A31F82C64DF8}"/>
          </ac:spMkLst>
        </pc:spChg>
        <pc:spChg chg="mod">
          <ac:chgData name="Justina Ojom" userId="cbdaed7d-8d45-4372-a16a-f3f8900c2f45" providerId="ADAL" clId="{0504AD2B-63C0-4C60-9F39-84F274FCFAC5}" dt="2023-03-09T23:55:36.117" v="14233" actId="1076"/>
          <ac:spMkLst>
            <pc:docMk/>
            <pc:sldMk cId="2056685224" sldId="368"/>
            <ac:spMk id="6" creationId="{C6F0CD1F-16E5-DB90-A8BB-1B198F9A1D7D}"/>
          </ac:spMkLst>
        </pc:spChg>
        <pc:spChg chg="mod">
          <ac:chgData name="Justina Ojom" userId="cbdaed7d-8d45-4372-a16a-f3f8900c2f45" providerId="ADAL" clId="{0504AD2B-63C0-4C60-9F39-84F274FCFAC5}" dt="2023-03-09T23:55:36.117" v="14233" actId="1076"/>
          <ac:spMkLst>
            <pc:docMk/>
            <pc:sldMk cId="2056685224" sldId="368"/>
            <ac:spMk id="7" creationId="{4EC51AE2-7301-DFA3-2399-6B45CC60E2B0}"/>
          </ac:spMkLst>
        </pc:spChg>
        <pc:spChg chg="add mod">
          <ac:chgData name="Justina Ojom" userId="cbdaed7d-8d45-4372-a16a-f3f8900c2f45" providerId="ADAL" clId="{0504AD2B-63C0-4C60-9F39-84F274FCFAC5}" dt="2023-03-09T23:56:33.448" v="14254" actId="1076"/>
          <ac:spMkLst>
            <pc:docMk/>
            <pc:sldMk cId="2056685224" sldId="368"/>
            <ac:spMk id="8" creationId="{83BB7E0F-2C89-45A3-A83E-9B84A261C159}"/>
          </ac:spMkLst>
        </pc:spChg>
        <pc:spChg chg="add del mod">
          <ac:chgData name="Justina Ojom" userId="cbdaed7d-8d45-4372-a16a-f3f8900c2f45" providerId="ADAL" clId="{0504AD2B-63C0-4C60-9F39-84F274FCFAC5}" dt="2023-03-09T23:57:44.153" v="14282" actId="478"/>
          <ac:spMkLst>
            <pc:docMk/>
            <pc:sldMk cId="2056685224" sldId="368"/>
            <ac:spMk id="9" creationId="{DD5F7781-1000-223C-7CA1-92A3C1238163}"/>
          </ac:spMkLst>
        </pc:spChg>
        <pc:spChg chg="add del mod">
          <ac:chgData name="Justina Ojom" userId="cbdaed7d-8d45-4372-a16a-f3f8900c2f45" providerId="ADAL" clId="{0504AD2B-63C0-4C60-9F39-84F274FCFAC5}" dt="2023-03-09T23:57:34.043" v="14277" actId="478"/>
          <ac:spMkLst>
            <pc:docMk/>
            <pc:sldMk cId="2056685224" sldId="368"/>
            <ac:spMk id="10" creationId="{01832620-62AB-C59C-6796-2DDEC2D33A0A}"/>
          </ac:spMkLst>
        </pc:spChg>
        <pc:spChg chg="mod">
          <ac:chgData name="Justina Ojom" userId="cbdaed7d-8d45-4372-a16a-f3f8900c2f45" providerId="ADAL" clId="{0504AD2B-63C0-4C60-9F39-84F274FCFAC5}" dt="2023-03-09T23:56:06.907" v="14245"/>
          <ac:spMkLst>
            <pc:docMk/>
            <pc:sldMk cId="2056685224" sldId="368"/>
            <ac:spMk id="12" creationId="{ABDF63A2-E1B5-6799-C988-27FEBDB34113}"/>
          </ac:spMkLst>
        </pc:spChg>
        <pc:spChg chg="mod">
          <ac:chgData name="Justina Ojom" userId="cbdaed7d-8d45-4372-a16a-f3f8900c2f45" providerId="ADAL" clId="{0504AD2B-63C0-4C60-9F39-84F274FCFAC5}" dt="2023-03-09T23:56:06.907" v="14245"/>
          <ac:spMkLst>
            <pc:docMk/>
            <pc:sldMk cId="2056685224" sldId="368"/>
            <ac:spMk id="13" creationId="{F7A197AD-844D-E0ED-6E89-5A10BAE2B8BB}"/>
          </ac:spMkLst>
        </pc:spChg>
        <pc:spChg chg="add mod">
          <ac:chgData name="Justina Ojom" userId="cbdaed7d-8d45-4372-a16a-f3f8900c2f45" providerId="ADAL" clId="{0504AD2B-63C0-4C60-9F39-84F274FCFAC5}" dt="2023-03-09T23:56:17.123" v="14249" actId="255"/>
          <ac:spMkLst>
            <pc:docMk/>
            <pc:sldMk cId="2056685224" sldId="368"/>
            <ac:spMk id="14" creationId="{FC7D8795-01CF-75DF-91BB-7413DE71091D}"/>
          </ac:spMkLst>
        </pc:spChg>
        <pc:spChg chg="add del">
          <ac:chgData name="Justina Ojom" userId="cbdaed7d-8d45-4372-a16a-f3f8900c2f45" providerId="ADAL" clId="{0504AD2B-63C0-4C60-9F39-84F274FCFAC5}" dt="2023-03-09T23:57:35.487" v="14279" actId="22"/>
          <ac:spMkLst>
            <pc:docMk/>
            <pc:sldMk cId="2056685224" sldId="368"/>
            <ac:spMk id="17" creationId="{D352D3DA-929E-82E1-8328-5DC4C655DB77}"/>
          </ac:spMkLst>
        </pc:spChg>
        <pc:spChg chg="add mod">
          <ac:chgData name="Justina Ojom" userId="cbdaed7d-8d45-4372-a16a-f3f8900c2f45" providerId="ADAL" clId="{0504AD2B-63C0-4C60-9F39-84F274FCFAC5}" dt="2023-03-09T23:59:17.212" v="14318" actId="1076"/>
          <ac:spMkLst>
            <pc:docMk/>
            <pc:sldMk cId="2056685224" sldId="368"/>
            <ac:spMk id="18" creationId="{97C25964-065C-AD85-187B-74A9E6FC1312}"/>
          </ac:spMkLst>
        </pc:spChg>
        <pc:spChg chg="del">
          <ac:chgData name="Justina Ojom" userId="cbdaed7d-8d45-4372-a16a-f3f8900c2f45" providerId="ADAL" clId="{0504AD2B-63C0-4C60-9F39-84F274FCFAC5}" dt="2023-03-09T20:25:55.879" v="10337" actId="478"/>
          <ac:spMkLst>
            <pc:docMk/>
            <pc:sldMk cId="2056685224" sldId="368"/>
            <ac:spMk id="19" creationId="{A7B88436-7157-4CCB-AB2A-6823B75ABE1B}"/>
          </ac:spMkLst>
        </pc:spChg>
        <pc:spChg chg="add mod">
          <ac:chgData name="Justina Ojom" userId="cbdaed7d-8d45-4372-a16a-f3f8900c2f45" providerId="ADAL" clId="{0504AD2B-63C0-4C60-9F39-84F274FCFAC5}" dt="2023-03-09T23:59:19.275" v="14319" actId="14100"/>
          <ac:spMkLst>
            <pc:docMk/>
            <pc:sldMk cId="2056685224" sldId="368"/>
            <ac:spMk id="20" creationId="{FF6E2FE3-FB73-21D5-E7DB-9873FE1747C6}"/>
          </ac:spMkLst>
        </pc:spChg>
        <pc:spChg chg="del">
          <ac:chgData name="Justina Ojom" userId="cbdaed7d-8d45-4372-a16a-f3f8900c2f45" providerId="ADAL" clId="{0504AD2B-63C0-4C60-9F39-84F274FCFAC5}" dt="2023-03-09T20:25:55.879" v="10337" actId="478"/>
          <ac:spMkLst>
            <pc:docMk/>
            <pc:sldMk cId="2056685224" sldId="368"/>
            <ac:spMk id="21" creationId="{A6467638-33F5-45FF-8613-769D9990BDC9}"/>
          </ac:spMkLst>
        </pc:spChg>
        <pc:spChg chg="del">
          <ac:chgData name="Justina Ojom" userId="cbdaed7d-8d45-4372-a16a-f3f8900c2f45" providerId="ADAL" clId="{0504AD2B-63C0-4C60-9F39-84F274FCFAC5}" dt="2023-03-09T20:25:55.879" v="10337" actId="478"/>
          <ac:spMkLst>
            <pc:docMk/>
            <pc:sldMk cId="2056685224" sldId="368"/>
            <ac:spMk id="22" creationId="{B9577200-A421-47CC-80F6-92BA334EE959}"/>
          </ac:spMkLst>
        </pc:spChg>
        <pc:spChg chg="add mod">
          <ac:chgData name="Justina Ojom" userId="cbdaed7d-8d45-4372-a16a-f3f8900c2f45" providerId="ADAL" clId="{0504AD2B-63C0-4C60-9F39-84F274FCFAC5}" dt="2023-03-10T00:07:05.201" v="14462"/>
          <ac:spMkLst>
            <pc:docMk/>
            <pc:sldMk cId="2056685224" sldId="368"/>
            <ac:spMk id="23" creationId="{402A27B7-55C0-BAE9-147F-9D668CB15A9C}"/>
          </ac:spMkLst>
        </pc:spChg>
        <pc:spChg chg="del">
          <ac:chgData name="Justina Ojom" userId="cbdaed7d-8d45-4372-a16a-f3f8900c2f45" providerId="ADAL" clId="{0504AD2B-63C0-4C60-9F39-84F274FCFAC5}" dt="2023-03-09T20:25:55.879" v="10337" actId="478"/>
          <ac:spMkLst>
            <pc:docMk/>
            <pc:sldMk cId="2056685224" sldId="368"/>
            <ac:spMk id="24" creationId="{3808BCEA-24A2-4CD6-A82D-6FFFD057595E}"/>
          </ac:spMkLst>
        </pc:spChg>
        <pc:spChg chg="del">
          <ac:chgData name="Justina Ojom" userId="cbdaed7d-8d45-4372-a16a-f3f8900c2f45" providerId="ADAL" clId="{0504AD2B-63C0-4C60-9F39-84F274FCFAC5}" dt="2023-03-09T20:25:55.879" v="10337" actId="478"/>
          <ac:spMkLst>
            <pc:docMk/>
            <pc:sldMk cId="2056685224" sldId="368"/>
            <ac:spMk id="25" creationId="{9AEAA112-BC53-45C2-8BD5-41D708930B0E}"/>
          </ac:spMkLst>
        </pc:spChg>
        <pc:spChg chg="add mod">
          <ac:chgData name="Justina Ojom" userId="cbdaed7d-8d45-4372-a16a-f3f8900c2f45" providerId="ADAL" clId="{0504AD2B-63C0-4C60-9F39-84F274FCFAC5}" dt="2023-03-10T00:07:07.605" v="14463" actId="207"/>
          <ac:spMkLst>
            <pc:docMk/>
            <pc:sldMk cId="2056685224" sldId="368"/>
            <ac:spMk id="26" creationId="{916363C4-FB4C-7117-E23A-9A0FCAB1BD4D}"/>
          </ac:spMkLst>
        </pc:spChg>
        <pc:spChg chg="add mod">
          <ac:chgData name="Justina Ojom" userId="cbdaed7d-8d45-4372-a16a-f3f8900c2f45" providerId="ADAL" clId="{0504AD2B-63C0-4C60-9F39-84F274FCFAC5}" dt="2023-03-10T00:07:05.201" v="14462"/>
          <ac:spMkLst>
            <pc:docMk/>
            <pc:sldMk cId="2056685224" sldId="368"/>
            <ac:spMk id="27" creationId="{9E143CBE-1E71-265F-5BAB-A58DCEFD1C5F}"/>
          </ac:spMkLst>
        </pc:spChg>
        <pc:spChg chg="add mod">
          <ac:chgData name="Justina Ojom" userId="cbdaed7d-8d45-4372-a16a-f3f8900c2f45" providerId="ADAL" clId="{0504AD2B-63C0-4C60-9F39-84F274FCFAC5}" dt="2023-03-10T00:07:05.201" v="14462"/>
          <ac:spMkLst>
            <pc:docMk/>
            <pc:sldMk cId="2056685224" sldId="368"/>
            <ac:spMk id="28" creationId="{9475A683-6604-1728-358A-CACFB8CBCDD0}"/>
          </ac:spMkLst>
        </pc:spChg>
        <pc:spChg chg="add mod">
          <ac:chgData name="Justina Ojom" userId="cbdaed7d-8d45-4372-a16a-f3f8900c2f45" providerId="ADAL" clId="{0504AD2B-63C0-4C60-9F39-84F274FCFAC5}" dt="2023-03-10T00:07:05.201" v="14462"/>
          <ac:spMkLst>
            <pc:docMk/>
            <pc:sldMk cId="2056685224" sldId="368"/>
            <ac:spMk id="29" creationId="{787AEE4B-1C58-5B9B-B57F-06768507188C}"/>
          </ac:spMkLst>
        </pc:spChg>
        <pc:spChg chg="add mod">
          <ac:chgData name="Justina Ojom" userId="cbdaed7d-8d45-4372-a16a-f3f8900c2f45" providerId="ADAL" clId="{0504AD2B-63C0-4C60-9F39-84F274FCFAC5}" dt="2023-03-10T00:07:05.201" v="14462"/>
          <ac:spMkLst>
            <pc:docMk/>
            <pc:sldMk cId="2056685224" sldId="368"/>
            <ac:spMk id="30" creationId="{FB750923-563E-1B4D-4445-B24B26EF59BB}"/>
          </ac:spMkLst>
        </pc:spChg>
        <pc:grpChg chg="add mod">
          <ac:chgData name="Justina Ojom" userId="cbdaed7d-8d45-4372-a16a-f3f8900c2f45" providerId="ADAL" clId="{0504AD2B-63C0-4C60-9F39-84F274FCFAC5}" dt="2023-03-09T23:56:09.247" v="14246" actId="164"/>
          <ac:grpSpMkLst>
            <pc:docMk/>
            <pc:sldMk cId="2056685224" sldId="368"/>
            <ac:grpSpMk id="11" creationId="{CEFB9669-2E3B-3B87-5078-39C403F99965}"/>
          </ac:grpSpMkLst>
        </pc:grpChg>
        <pc:grpChg chg="add mod ord">
          <ac:chgData name="Justina Ojom" userId="cbdaed7d-8d45-4372-a16a-f3f8900c2f45" providerId="ADAL" clId="{0504AD2B-63C0-4C60-9F39-84F274FCFAC5}" dt="2023-03-09T23:59:14.443" v="14316" actId="1076"/>
          <ac:grpSpMkLst>
            <pc:docMk/>
            <pc:sldMk cId="2056685224" sldId="368"/>
            <ac:grpSpMk id="15" creationId="{4FBCF893-0369-E91F-FA8D-68DC2C465752}"/>
          </ac:grpSpMkLst>
        </pc:grpChg>
      </pc:sldChg>
      <pc:sldChg chg="addSp delSp modSp mod modClrScheme chgLayout">
        <pc:chgData name="Justina Ojom" userId="cbdaed7d-8d45-4372-a16a-f3f8900c2f45" providerId="ADAL" clId="{0504AD2B-63C0-4C60-9F39-84F274FCFAC5}" dt="2023-03-10T00:07:20.721" v="14471" actId="207"/>
        <pc:sldMkLst>
          <pc:docMk/>
          <pc:sldMk cId="2529227503" sldId="369"/>
        </pc:sldMkLst>
        <pc:spChg chg="del mod">
          <ac:chgData name="Justina Ojom" userId="cbdaed7d-8d45-4372-a16a-f3f8900c2f45" providerId="ADAL" clId="{0504AD2B-63C0-4C60-9F39-84F274FCFAC5}" dt="2023-03-09T23:19:01.552" v="13495" actId="478"/>
          <ac:spMkLst>
            <pc:docMk/>
            <pc:sldMk cId="2529227503" sldId="369"/>
            <ac:spMk id="2" creationId="{00000000-0000-0000-0000-000000000000}"/>
          </ac:spMkLst>
        </pc:spChg>
        <pc:spChg chg="add mod">
          <ac:chgData name="Justina Ojom" userId="cbdaed7d-8d45-4372-a16a-f3f8900c2f45" providerId="ADAL" clId="{0504AD2B-63C0-4C60-9F39-84F274FCFAC5}" dt="2023-03-09T23:53:44.903" v="14210" actId="1076"/>
          <ac:spMkLst>
            <pc:docMk/>
            <pc:sldMk cId="2529227503" sldId="369"/>
            <ac:spMk id="3" creationId="{AE339936-D00A-2079-73EE-4FE2A41B88C6}"/>
          </ac:spMkLst>
        </pc:spChg>
        <pc:spChg chg="add mod">
          <ac:chgData name="Justina Ojom" userId="cbdaed7d-8d45-4372-a16a-f3f8900c2f45" providerId="ADAL" clId="{0504AD2B-63C0-4C60-9F39-84F274FCFAC5}" dt="2023-03-09T23:53:56.111" v="14213"/>
          <ac:spMkLst>
            <pc:docMk/>
            <pc:sldMk cId="2529227503" sldId="369"/>
            <ac:spMk id="4" creationId="{145AF61F-55CC-84DF-604A-85E3E8E10031}"/>
          </ac:spMkLst>
        </pc:spChg>
        <pc:spChg chg="del mod">
          <ac:chgData name="Justina Ojom" userId="cbdaed7d-8d45-4372-a16a-f3f8900c2f45" providerId="ADAL" clId="{0504AD2B-63C0-4C60-9F39-84F274FCFAC5}" dt="2023-03-09T20:26:38.877" v="10350" actId="478"/>
          <ac:spMkLst>
            <pc:docMk/>
            <pc:sldMk cId="2529227503" sldId="369"/>
            <ac:spMk id="5" creationId="{DD96176E-7FA4-2155-9124-86306871C079}"/>
          </ac:spMkLst>
        </pc:spChg>
        <pc:spChg chg="del mod">
          <ac:chgData name="Justina Ojom" userId="cbdaed7d-8d45-4372-a16a-f3f8900c2f45" providerId="ADAL" clId="{0504AD2B-63C0-4C60-9F39-84F274FCFAC5}" dt="2023-03-09T20:26:38.877" v="10350" actId="478"/>
          <ac:spMkLst>
            <pc:docMk/>
            <pc:sldMk cId="2529227503" sldId="369"/>
            <ac:spMk id="6" creationId="{A2E92B1A-66AD-53B7-57AF-1B663A3A5D1C}"/>
          </ac:spMkLst>
        </pc:spChg>
        <pc:spChg chg="del mod">
          <ac:chgData name="Justina Ojom" userId="cbdaed7d-8d45-4372-a16a-f3f8900c2f45" providerId="ADAL" clId="{0504AD2B-63C0-4C60-9F39-84F274FCFAC5}" dt="2023-03-09T20:26:38.877" v="10350" actId="478"/>
          <ac:spMkLst>
            <pc:docMk/>
            <pc:sldMk cId="2529227503" sldId="369"/>
            <ac:spMk id="7" creationId="{C56459C0-41FF-05F7-2075-9FCC98BBDA42}"/>
          </ac:spMkLst>
        </pc:spChg>
        <pc:spChg chg="add mod">
          <ac:chgData name="Justina Ojom" userId="cbdaed7d-8d45-4372-a16a-f3f8900c2f45" providerId="ADAL" clId="{0504AD2B-63C0-4C60-9F39-84F274FCFAC5}" dt="2023-03-10T00:03:32.377" v="14399" actId="164"/>
          <ac:spMkLst>
            <pc:docMk/>
            <pc:sldMk cId="2529227503" sldId="369"/>
            <ac:spMk id="10" creationId="{69342093-BE1B-E2EC-87AD-207920D2CB1C}"/>
          </ac:spMkLst>
        </pc:spChg>
        <pc:spChg chg="add mod">
          <ac:chgData name="Justina Ojom" userId="cbdaed7d-8d45-4372-a16a-f3f8900c2f45" providerId="ADAL" clId="{0504AD2B-63C0-4C60-9F39-84F274FCFAC5}" dt="2023-03-10T00:03:32.377" v="14399" actId="164"/>
          <ac:spMkLst>
            <pc:docMk/>
            <pc:sldMk cId="2529227503" sldId="369"/>
            <ac:spMk id="11" creationId="{43BCDAF5-C6A8-9AAA-204D-7A473EA6DA5D}"/>
          </ac:spMkLst>
        </pc:spChg>
        <pc:spChg chg="add mod">
          <ac:chgData name="Justina Ojom" userId="cbdaed7d-8d45-4372-a16a-f3f8900c2f45" providerId="ADAL" clId="{0504AD2B-63C0-4C60-9F39-84F274FCFAC5}" dt="2023-03-10T00:03:32.377" v="14399" actId="164"/>
          <ac:spMkLst>
            <pc:docMk/>
            <pc:sldMk cId="2529227503" sldId="369"/>
            <ac:spMk id="12" creationId="{2437BB14-DE4B-7690-2B12-FFD34DDCDAE7}"/>
          </ac:spMkLst>
        </pc:spChg>
        <pc:spChg chg="mod">
          <ac:chgData name="Justina Ojom" userId="cbdaed7d-8d45-4372-a16a-f3f8900c2f45" providerId="ADAL" clId="{0504AD2B-63C0-4C60-9F39-84F274FCFAC5}" dt="2023-03-10T00:04:14.898" v="14422" actId="1076"/>
          <ac:spMkLst>
            <pc:docMk/>
            <pc:sldMk cId="2529227503" sldId="369"/>
            <ac:spMk id="13" creationId="{EE8A3282-0B64-4AF5-AC8B-506F6CD89F03}"/>
          </ac:spMkLst>
        </pc:spChg>
        <pc:spChg chg="add mod">
          <ac:chgData name="Justina Ojom" userId="cbdaed7d-8d45-4372-a16a-f3f8900c2f45" providerId="ADAL" clId="{0504AD2B-63C0-4C60-9F39-84F274FCFAC5}" dt="2023-03-10T00:03:32.377" v="14399" actId="164"/>
          <ac:spMkLst>
            <pc:docMk/>
            <pc:sldMk cId="2529227503" sldId="369"/>
            <ac:spMk id="14" creationId="{990343CD-8D04-BF3C-B5BB-A81BF35850DD}"/>
          </ac:spMkLst>
        </pc:spChg>
        <pc:spChg chg="add mod">
          <ac:chgData name="Justina Ojom" userId="cbdaed7d-8d45-4372-a16a-f3f8900c2f45" providerId="ADAL" clId="{0504AD2B-63C0-4C60-9F39-84F274FCFAC5}" dt="2023-03-10T00:03:32.377" v="14399" actId="164"/>
          <ac:spMkLst>
            <pc:docMk/>
            <pc:sldMk cId="2529227503" sldId="369"/>
            <ac:spMk id="15" creationId="{20462D0F-BBE9-B45F-4B6C-FC0E8D494714}"/>
          </ac:spMkLst>
        </pc:spChg>
        <pc:spChg chg="add mod">
          <ac:chgData name="Justina Ojom" userId="cbdaed7d-8d45-4372-a16a-f3f8900c2f45" providerId="ADAL" clId="{0504AD2B-63C0-4C60-9F39-84F274FCFAC5}" dt="2023-03-10T00:03:38.807" v="14403" actId="164"/>
          <ac:spMkLst>
            <pc:docMk/>
            <pc:sldMk cId="2529227503" sldId="369"/>
            <ac:spMk id="17" creationId="{ED9B9075-1D59-F145-4C33-44616FA114B8}"/>
          </ac:spMkLst>
        </pc:spChg>
        <pc:spChg chg="add mod">
          <ac:chgData name="Justina Ojom" userId="cbdaed7d-8d45-4372-a16a-f3f8900c2f45" providerId="ADAL" clId="{0504AD2B-63C0-4C60-9F39-84F274FCFAC5}" dt="2023-03-10T00:03:38.807" v="14403" actId="164"/>
          <ac:spMkLst>
            <pc:docMk/>
            <pc:sldMk cId="2529227503" sldId="369"/>
            <ac:spMk id="18" creationId="{6F537C2E-71D1-3E82-1670-3172F68AC18F}"/>
          </ac:spMkLst>
        </pc:spChg>
        <pc:spChg chg="del mod">
          <ac:chgData name="Justina Ojom" userId="cbdaed7d-8d45-4372-a16a-f3f8900c2f45" providerId="ADAL" clId="{0504AD2B-63C0-4C60-9F39-84F274FCFAC5}" dt="2023-03-09T20:26:38.877" v="10350" actId="478"/>
          <ac:spMkLst>
            <pc:docMk/>
            <pc:sldMk cId="2529227503" sldId="369"/>
            <ac:spMk id="19" creationId="{A7B88436-7157-4CCB-AB2A-6823B75ABE1B}"/>
          </ac:spMkLst>
        </pc:spChg>
        <pc:spChg chg="del mod">
          <ac:chgData name="Justina Ojom" userId="cbdaed7d-8d45-4372-a16a-f3f8900c2f45" providerId="ADAL" clId="{0504AD2B-63C0-4C60-9F39-84F274FCFAC5}" dt="2023-03-09T20:26:38.877" v="10350" actId="478"/>
          <ac:spMkLst>
            <pc:docMk/>
            <pc:sldMk cId="2529227503" sldId="369"/>
            <ac:spMk id="20" creationId="{0E5939E7-29BD-40EF-9F98-17BE32987ACD}"/>
          </ac:spMkLst>
        </pc:spChg>
        <pc:spChg chg="add mod">
          <ac:chgData name="Justina Ojom" userId="cbdaed7d-8d45-4372-a16a-f3f8900c2f45" providerId="ADAL" clId="{0504AD2B-63C0-4C60-9F39-84F274FCFAC5}" dt="2023-03-10T00:07:16.865" v="14470"/>
          <ac:spMkLst>
            <pc:docMk/>
            <pc:sldMk cId="2529227503" sldId="369"/>
            <ac:spMk id="22" creationId="{14D29246-930F-465D-1FC2-95DBE8C206A1}"/>
          </ac:spMkLst>
        </pc:spChg>
        <pc:spChg chg="mod">
          <ac:chgData name="Justina Ojom" userId="cbdaed7d-8d45-4372-a16a-f3f8900c2f45" providerId="ADAL" clId="{0504AD2B-63C0-4C60-9F39-84F274FCFAC5}" dt="2023-03-10T00:04:14.898" v="14422" actId="1076"/>
          <ac:spMkLst>
            <pc:docMk/>
            <pc:sldMk cId="2529227503" sldId="369"/>
            <ac:spMk id="23" creationId="{A41A22E8-BFFC-41E5-81DC-5728F2F5BFD7}"/>
          </ac:spMkLst>
        </pc:spChg>
        <pc:spChg chg="add mod">
          <ac:chgData name="Justina Ojom" userId="cbdaed7d-8d45-4372-a16a-f3f8900c2f45" providerId="ADAL" clId="{0504AD2B-63C0-4C60-9F39-84F274FCFAC5}" dt="2023-03-10T00:07:16.865" v="14470"/>
          <ac:spMkLst>
            <pc:docMk/>
            <pc:sldMk cId="2529227503" sldId="369"/>
            <ac:spMk id="24" creationId="{95B55C86-EC09-AF57-CDE2-A53BFED00D3F}"/>
          </ac:spMkLst>
        </pc:spChg>
        <pc:spChg chg="del mod">
          <ac:chgData name="Justina Ojom" userId="cbdaed7d-8d45-4372-a16a-f3f8900c2f45" providerId="ADAL" clId="{0504AD2B-63C0-4C60-9F39-84F274FCFAC5}" dt="2023-03-09T20:26:38.877" v="10350" actId="478"/>
          <ac:spMkLst>
            <pc:docMk/>
            <pc:sldMk cId="2529227503" sldId="369"/>
            <ac:spMk id="25" creationId="{9AEAA112-BC53-45C2-8BD5-41D708930B0E}"/>
          </ac:spMkLst>
        </pc:spChg>
        <pc:spChg chg="add mod">
          <ac:chgData name="Justina Ojom" userId="cbdaed7d-8d45-4372-a16a-f3f8900c2f45" providerId="ADAL" clId="{0504AD2B-63C0-4C60-9F39-84F274FCFAC5}" dt="2023-03-10T00:07:16.865" v="14470"/>
          <ac:spMkLst>
            <pc:docMk/>
            <pc:sldMk cId="2529227503" sldId="369"/>
            <ac:spMk id="26" creationId="{F5D3C233-7F9D-AB85-F360-0F004310653C}"/>
          </ac:spMkLst>
        </pc:spChg>
        <pc:spChg chg="add mod">
          <ac:chgData name="Justina Ojom" userId="cbdaed7d-8d45-4372-a16a-f3f8900c2f45" providerId="ADAL" clId="{0504AD2B-63C0-4C60-9F39-84F274FCFAC5}" dt="2023-03-10T00:07:20.721" v="14471" actId="207"/>
          <ac:spMkLst>
            <pc:docMk/>
            <pc:sldMk cId="2529227503" sldId="369"/>
            <ac:spMk id="27" creationId="{E902BE17-20F1-4362-57AC-7193FCBEF39D}"/>
          </ac:spMkLst>
        </pc:spChg>
        <pc:spChg chg="add mod">
          <ac:chgData name="Justina Ojom" userId="cbdaed7d-8d45-4372-a16a-f3f8900c2f45" providerId="ADAL" clId="{0504AD2B-63C0-4C60-9F39-84F274FCFAC5}" dt="2023-03-10T00:07:16.865" v="14470"/>
          <ac:spMkLst>
            <pc:docMk/>
            <pc:sldMk cId="2529227503" sldId="369"/>
            <ac:spMk id="28" creationId="{625C0E09-33C9-4287-75E4-F48FD2DCD191}"/>
          </ac:spMkLst>
        </pc:spChg>
        <pc:spChg chg="add mod">
          <ac:chgData name="Justina Ojom" userId="cbdaed7d-8d45-4372-a16a-f3f8900c2f45" providerId="ADAL" clId="{0504AD2B-63C0-4C60-9F39-84F274FCFAC5}" dt="2023-03-10T00:07:16.865" v="14470"/>
          <ac:spMkLst>
            <pc:docMk/>
            <pc:sldMk cId="2529227503" sldId="369"/>
            <ac:spMk id="29" creationId="{5FD7547B-F8BB-766F-6F56-6B21505E9776}"/>
          </ac:spMkLst>
        </pc:spChg>
        <pc:spChg chg="mod">
          <ac:chgData name="Justina Ojom" userId="cbdaed7d-8d45-4372-a16a-f3f8900c2f45" providerId="ADAL" clId="{0504AD2B-63C0-4C60-9F39-84F274FCFAC5}" dt="2023-03-10T00:04:14.898" v="14422" actId="1076"/>
          <ac:spMkLst>
            <pc:docMk/>
            <pc:sldMk cId="2529227503" sldId="369"/>
            <ac:spMk id="39" creationId="{623FAC9D-9DAF-4ED8-B69D-AB02CAF986FD}"/>
          </ac:spMkLst>
        </pc:spChg>
        <pc:spChg chg="mod">
          <ac:chgData name="Justina Ojom" userId="cbdaed7d-8d45-4372-a16a-f3f8900c2f45" providerId="ADAL" clId="{0504AD2B-63C0-4C60-9F39-84F274FCFAC5}" dt="2023-03-10T00:04:14.898" v="14422" actId="1076"/>
          <ac:spMkLst>
            <pc:docMk/>
            <pc:sldMk cId="2529227503" sldId="369"/>
            <ac:spMk id="48" creationId="{63395E5E-74D2-430A-9106-54FA16AC7AAA}"/>
          </ac:spMkLst>
        </pc:spChg>
        <pc:grpChg chg="add mod">
          <ac:chgData name="Justina Ojom" userId="cbdaed7d-8d45-4372-a16a-f3f8900c2f45" providerId="ADAL" clId="{0504AD2B-63C0-4C60-9F39-84F274FCFAC5}" dt="2023-03-10T00:04:20.498" v="14424" actId="1076"/>
          <ac:grpSpMkLst>
            <pc:docMk/>
            <pc:sldMk cId="2529227503" sldId="369"/>
            <ac:grpSpMk id="16" creationId="{09780ECA-D49A-4C25-146C-0D28142428B6}"/>
          </ac:grpSpMkLst>
        </pc:grpChg>
        <pc:grpChg chg="add mod">
          <ac:chgData name="Justina Ojom" userId="cbdaed7d-8d45-4372-a16a-f3f8900c2f45" providerId="ADAL" clId="{0504AD2B-63C0-4C60-9F39-84F274FCFAC5}" dt="2023-03-10T00:04:14.898" v="14422" actId="1076"/>
          <ac:grpSpMkLst>
            <pc:docMk/>
            <pc:sldMk cId="2529227503" sldId="369"/>
            <ac:grpSpMk id="21" creationId="{3F4A91F9-18D0-96C1-597F-916E653636AF}"/>
          </ac:grpSpMkLst>
        </pc:grpChg>
        <pc:picChg chg="del mod">
          <ac:chgData name="Justina Ojom" userId="cbdaed7d-8d45-4372-a16a-f3f8900c2f45" providerId="ADAL" clId="{0504AD2B-63C0-4C60-9F39-84F274FCFAC5}" dt="2023-03-10T00:03:50.760" v="14408" actId="478"/>
          <ac:picMkLst>
            <pc:docMk/>
            <pc:sldMk cId="2529227503" sldId="369"/>
            <ac:picMk id="8" creationId="{37CCD373-32C3-F426-B509-8E8EA5C179FD}"/>
          </ac:picMkLst>
        </pc:picChg>
        <pc:picChg chg="del mod">
          <ac:chgData name="Justina Ojom" userId="cbdaed7d-8d45-4372-a16a-f3f8900c2f45" providerId="ADAL" clId="{0504AD2B-63C0-4C60-9F39-84F274FCFAC5}" dt="2023-03-10T00:03:50.760" v="14408" actId="478"/>
          <ac:picMkLst>
            <pc:docMk/>
            <pc:sldMk cId="2529227503" sldId="369"/>
            <ac:picMk id="9" creationId="{83838A51-879D-A208-0E9A-D4142E8DAA63}"/>
          </ac:picMkLst>
        </pc:picChg>
      </pc:sldChg>
      <pc:sldChg chg="addSp delSp modSp mod modClrScheme chgLayout">
        <pc:chgData name="Justina Ojom" userId="cbdaed7d-8d45-4372-a16a-f3f8900c2f45" providerId="ADAL" clId="{0504AD2B-63C0-4C60-9F39-84F274FCFAC5}" dt="2023-03-10T00:07:13.063" v="14466" actId="207"/>
        <pc:sldMkLst>
          <pc:docMk/>
          <pc:sldMk cId="3136574202" sldId="370"/>
        </pc:sldMkLst>
        <pc:spChg chg="del mod">
          <ac:chgData name="Justina Ojom" userId="cbdaed7d-8d45-4372-a16a-f3f8900c2f45" providerId="ADAL" clId="{0504AD2B-63C0-4C60-9F39-84F274FCFAC5}" dt="2023-03-09T23:19:54.887" v="13628" actId="478"/>
          <ac:spMkLst>
            <pc:docMk/>
            <pc:sldMk cId="3136574202" sldId="370"/>
            <ac:spMk id="2" creationId="{00000000-0000-0000-0000-000000000000}"/>
          </ac:spMkLst>
        </pc:spChg>
        <pc:spChg chg="add mod">
          <ac:chgData name="Justina Ojom" userId="cbdaed7d-8d45-4372-a16a-f3f8900c2f45" providerId="ADAL" clId="{0504AD2B-63C0-4C60-9F39-84F274FCFAC5}" dt="2023-03-09T23:53:17.609" v="14206" actId="1076"/>
          <ac:spMkLst>
            <pc:docMk/>
            <pc:sldMk cId="3136574202" sldId="370"/>
            <ac:spMk id="3" creationId="{DDBBA2D4-3394-8CCB-FBD2-B2A441FD2309}"/>
          </ac:spMkLst>
        </pc:spChg>
        <pc:spChg chg="mod">
          <ac:chgData name="Justina Ojom" userId="cbdaed7d-8d45-4372-a16a-f3f8900c2f45" providerId="ADAL" clId="{0504AD2B-63C0-4C60-9F39-84F274FCFAC5}" dt="2023-03-10T00:00:27.441" v="14346" actId="1076"/>
          <ac:spMkLst>
            <pc:docMk/>
            <pc:sldMk cId="3136574202" sldId="370"/>
            <ac:spMk id="4" creationId="{00000000-0000-0000-0000-000000000000}"/>
          </ac:spMkLst>
        </pc:spChg>
        <pc:spChg chg="add mod">
          <ac:chgData name="Justina Ojom" userId="cbdaed7d-8d45-4372-a16a-f3f8900c2f45" providerId="ADAL" clId="{0504AD2B-63C0-4C60-9F39-84F274FCFAC5}" dt="2023-03-09T23:53:30.707" v="14209"/>
          <ac:spMkLst>
            <pc:docMk/>
            <pc:sldMk cId="3136574202" sldId="370"/>
            <ac:spMk id="5" creationId="{1CBC4DE6-6305-EEF9-661D-7E03DD0C66CF}"/>
          </ac:spMkLst>
        </pc:spChg>
        <pc:spChg chg="mod">
          <ac:chgData name="Justina Ojom" userId="cbdaed7d-8d45-4372-a16a-f3f8900c2f45" providerId="ADAL" clId="{0504AD2B-63C0-4C60-9F39-84F274FCFAC5}" dt="2023-03-10T00:00:29.398" v="14347" actId="1076"/>
          <ac:spMkLst>
            <pc:docMk/>
            <pc:sldMk cId="3136574202" sldId="370"/>
            <ac:spMk id="6" creationId="{93BF2F0E-3A6F-9267-3EB8-B091AF599094}"/>
          </ac:spMkLst>
        </pc:spChg>
        <pc:spChg chg="mod">
          <ac:chgData name="Justina Ojom" userId="cbdaed7d-8d45-4372-a16a-f3f8900c2f45" providerId="ADAL" clId="{0504AD2B-63C0-4C60-9F39-84F274FCFAC5}" dt="2023-03-10T00:00:19.700" v="14343" actId="1076"/>
          <ac:spMkLst>
            <pc:docMk/>
            <pc:sldMk cId="3136574202" sldId="370"/>
            <ac:spMk id="7" creationId="{00000000-0000-0000-0000-000000000000}"/>
          </ac:spMkLst>
        </pc:spChg>
        <pc:spChg chg="mod">
          <ac:chgData name="Justina Ojom" userId="cbdaed7d-8d45-4372-a16a-f3f8900c2f45" providerId="ADAL" clId="{0504AD2B-63C0-4C60-9F39-84F274FCFAC5}" dt="2023-03-10T00:00:22.452" v="14345" actId="1076"/>
          <ac:spMkLst>
            <pc:docMk/>
            <pc:sldMk cId="3136574202" sldId="370"/>
            <ac:spMk id="8" creationId="{00000000-0000-0000-0000-000000000000}"/>
          </ac:spMkLst>
        </pc:spChg>
        <pc:spChg chg="mod">
          <ac:chgData name="Justina Ojom" userId="cbdaed7d-8d45-4372-a16a-f3f8900c2f45" providerId="ADAL" clId="{0504AD2B-63C0-4C60-9F39-84F274FCFAC5}" dt="2023-03-10T00:00:16.175" v="14341" actId="1076"/>
          <ac:spMkLst>
            <pc:docMk/>
            <pc:sldMk cId="3136574202" sldId="370"/>
            <ac:spMk id="9" creationId="{00000000-0000-0000-0000-000000000000}"/>
          </ac:spMkLst>
        </pc:spChg>
        <pc:spChg chg="mod">
          <ac:chgData name="Justina Ojom" userId="cbdaed7d-8d45-4372-a16a-f3f8900c2f45" providerId="ADAL" clId="{0504AD2B-63C0-4C60-9F39-84F274FCFAC5}" dt="2023-03-10T00:00:20.835" v="14344" actId="1076"/>
          <ac:spMkLst>
            <pc:docMk/>
            <pc:sldMk cId="3136574202" sldId="370"/>
            <ac:spMk id="10" creationId="{00000000-0000-0000-0000-000000000000}"/>
          </ac:spMkLst>
        </pc:spChg>
        <pc:spChg chg="add mod">
          <ac:chgData name="Justina Ojom" userId="cbdaed7d-8d45-4372-a16a-f3f8900c2f45" providerId="ADAL" clId="{0504AD2B-63C0-4C60-9F39-84F274FCFAC5}" dt="2023-03-09T23:59:47.151" v="14330" actId="14100"/>
          <ac:spMkLst>
            <pc:docMk/>
            <pc:sldMk cId="3136574202" sldId="370"/>
            <ac:spMk id="11" creationId="{6754C824-4AAC-DFB9-085C-68E5432548A0}"/>
          </ac:spMkLst>
        </pc:spChg>
        <pc:spChg chg="add mod">
          <ac:chgData name="Justina Ojom" userId="cbdaed7d-8d45-4372-a16a-f3f8900c2f45" providerId="ADAL" clId="{0504AD2B-63C0-4C60-9F39-84F274FCFAC5}" dt="2023-03-09T23:59:48.600" v="14331" actId="571"/>
          <ac:spMkLst>
            <pc:docMk/>
            <pc:sldMk cId="3136574202" sldId="370"/>
            <ac:spMk id="12" creationId="{EAE81235-17FD-D101-48D1-DAC4736AF14A}"/>
          </ac:spMkLst>
        </pc:spChg>
        <pc:spChg chg="add mod">
          <ac:chgData name="Justina Ojom" userId="cbdaed7d-8d45-4372-a16a-f3f8900c2f45" providerId="ADAL" clId="{0504AD2B-63C0-4C60-9F39-84F274FCFAC5}" dt="2023-03-09T23:59:55.313" v="14334" actId="1076"/>
          <ac:spMkLst>
            <pc:docMk/>
            <pc:sldMk cId="3136574202" sldId="370"/>
            <ac:spMk id="13" creationId="{5D733154-D088-ED86-778D-758B49BD2E6B}"/>
          </ac:spMkLst>
        </pc:spChg>
        <pc:spChg chg="mod">
          <ac:chgData name="Justina Ojom" userId="cbdaed7d-8d45-4372-a16a-f3f8900c2f45" providerId="ADAL" clId="{0504AD2B-63C0-4C60-9F39-84F274FCFAC5}" dt="2023-03-10T00:00:18.133" v="14342" actId="1076"/>
          <ac:spMkLst>
            <pc:docMk/>
            <pc:sldMk cId="3136574202" sldId="370"/>
            <ac:spMk id="14" creationId="{C17914B0-DC63-7776-FAFB-F27C75FAF26D}"/>
          </ac:spMkLst>
        </pc:spChg>
        <pc:spChg chg="add mod">
          <ac:chgData name="Justina Ojom" userId="cbdaed7d-8d45-4372-a16a-f3f8900c2f45" providerId="ADAL" clId="{0504AD2B-63C0-4C60-9F39-84F274FCFAC5}" dt="2023-03-09T23:59:55.313" v="14334" actId="1076"/>
          <ac:spMkLst>
            <pc:docMk/>
            <pc:sldMk cId="3136574202" sldId="370"/>
            <ac:spMk id="15" creationId="{62DA822E-1516-10BE-67AC-60DA60A4DE3C}"/>
          </ac:spMkLst>
        </pc:spChg>
        <pc:spChg chg="add mod">
          <ac:chgData name="Justina Ojom" userId="cbdaed7d-8d45-4372-a16a-f3f8900c2f45" providerId="ADAL" clId="{0504AD2B-63C0-4C60-9F39-84F274FCFAC5}" dt="2023-03-10T00:00:03.576" v="14336" actId="1076"/>
          <ac:spMkLst>
            <pc:docMk/>
            <pc:sldMk cId="3136574202" sldId="370"/>
            <ac:spMk id="16" creationId="{BFBF0BDA-958E-3519-485D-18EF10AD690E}"/>
          </ac:spMkLst>
        </pc:spChg>
        <pc:spChg chg="add mod">
          <ac:chgData name="Justina Ojom" userId="cbdaed7d-8d45-4372-a16a-f3f8900c2f45" providerId="ADAL" clId="{0504AD2B-63C0-4C60-9F39-84F274FCFAC5}" dt="2023-03-10T00:00:03.576" v="14336" actId="1076"/>
          <ac:spMkLst>
            <pc:docMk/>
            <pc:sldMk cId="3136574202" sldId="370"/>
            <ac:spMk id="17" creationId="{F25AD864-8BF4-80EC-AC6A-FA3B67217092}"/>
          </ac:spMkLst>
        </pc:spChg>
        <pc:spChg chg="del mod">
          <ac:chgData name="Justina Ojom" userId="cbdaed7d-8d45-4372-a16a-f3f8900c2f45" providerId="ADAL" clId="{0504AD2B-63C0-4C60-9F39-84F274FCFAC5}" dt="2023-03-09T23:59:38.849" v="14326" actId="478"/>
          <ac:spMkLst>
            <pc:docMk/>
            <pc:sldMk cId="3136574202" sldId="370"/>
            <ac:spMk id="18" creationId="{00000000-0000-0000-0000-000000000000}"/>
          </ac:spMkLst>
        </pc:spChg>
        <pc:spChg chg="add mod">
          <ac:chgData name="Justina Ojom" userId="cbdaed7d-8d45-4372-a16a-f3f8900c2f45" providerId="ADAL" clId="{0504AD2B-63C0-4C60-9F39-84F274FCFAC5}" dt="2023-03-10T00:00:03.576" v="14336" actId="1076"/>
          <ac:spMkLst>
            <pc:docMk/>
            <pc:sldMk cId="3136574202" sldId="370"/>
            <ac:spMk id="19" creationId="{3636527B-A9EC-064E-DF0A-A8453A6A481F}"/>
          </ac:spMkLst>
        </pc:spChg>
        <pc:spChg chg="add mod">
          <ac:chgData name="Justina Ojom" userId="cbdaed7d-8d45-4372-a16a-f3f8900c2f45" providerId="ADAL" clId="{0504AD2B-63C0-4C60-9F39-84F274FCFAC5}" dt="2023-03-10T00:00:42.392" v="14354" actId="120"/>
          <ac:spMkLst>
            <pc:docMk/>
            <pc:sldMk cId="3136574202" sldId="370"/>
            <ac:spMk id="20" creationId="{203F33AC-CF1B-F210-03C6-9D2060D3351A}"/>
          </ac:spMkLst>
        </pc:spChg>
        <pc:spChg chg="add mod">
          <ac:chgData name="Justina Ojom" userId="cbdaed7d-8d45-4372-a16a-f3f8900c2f45" providerId="ADAL" clId="{0504AD2B-63C0-4C60-9F39-84F274FCFAC5}" dt="2023-03-10T00:07:10.182" v="14465"/>
          <ac:spMkLst>
            <pc:docMk/>
            <pc:sldMk cId="3136574202" sldId="370"/>
            <ac:spMk id="21" creationId="{7881EEEB-EBB9-6B26-C31E-5719489A1328}"/>
          </ac:spMkLst>
        </pc:spChg>
        <pc:spChg chg="add mod">
          <ac:chgData name="Justina Ojom" userId="cbdaed7d-8d45-4372-a16a-f3f8900c2f45" providerId="ADAL" clId="{0504AD2B-63C0-4C60-9F39-84F274FCFAC5}" dt="2023-03-10T00:07:10.182" v="14465"/>
          <ac:spMkLst>
            <pc:docMk/>
            <pc:sldMk cId="3136574202" sldId="370"/>
            <ac:spMk id="22" creationId="{9AE53EE6-2F7A-5FD1-5A3C-95E875A2F461}"/>
          </ac:spMkLst>
        </pc:spChg>
        <pc:spChg chg="add mod">
          <ac:chgData name="Justina Ojom" userId="cbdaed7d-8d45-4372-a16a-f3f8900c2f45" providerId="ADAL" clId="{0504AD2B-63C0-4C60-9F39-84F274FCFAC5}" dt="2023-03-10T00:07:13.063" v="14466" actId="207"/>
          <ac:spMkLst>
            <pc:docMk/>
            <pc:sldMk cId="3136574202" sldId="370"/>
            <ac:spMk id="23" creationId="{DFD95CAA-013A-8C97-B578-925CD1747CB2}"/>
          </ac:spMkLst>
        </pc:spChg>
        <pc:spChg chg="del mod">
          <ac:chgData name="Justina Ojom" userId="cbdaed7d-8d45-4372-a16a-f3f8900c2f45" providerId="ADAL" clId="{0504AD2B-63C0-4C60-9F39-84F274FCFAC5}" dt="2023-03-09T23:59:37.833" v="14325" actId="478"/>
          <ac:spMkLst>
            <pc:docMk/>
            <pc:sldMk cId="3136574202" sldId="370"/>
            <ac:spMk id="24" creationId="{00000000-0000-0000-0000-000000000000}"/>
          </ac:spMkLst>
        </pc:spChg>
        <pc:spChg chg="add mod">
          <ac:chgData name="Justina Ojom" userId="cbdaed7d-8d45-4372-a16a-f3f8900c2f45" providerId="ADAL" clId="{0504AD2B-63C0-4C60-9F39-84F274FCFAC5}" dt="2023-03-10T00:07:10.182" v="14465"/>
          <ac:spMkLst>
            <pc:docMk/>
            <pc:sldMk cId="3136574202" sldId="370"/>
            <ac:spMk id="25" creationId="{CE4C4D60-A0ED-7B45-0A33-88AC9E8B5B4D}"/>
          </ac:spMkLst>
        </pc:spChg>
        <pc:spChg chg="del mod">
          <ac:chgData name="Justina Ojom" userId="cbdaed7d-8d45-4372-a16a-f3f8900c2f45" providerId="ADAL" clId="{0504AD2B-63C0-4C60-9F39-84F274FCFAC5}" dt="2023-03-09T20:26:18.915" v="10345" actId="478"/>
          <ac:spMkLst>
            <pc:docMk/>
            <pc:sldMk cId="3136574202" sldId="370"/>
            <ac:spMk id="26" creationId="{7638247D-0968-0C90-BC60-D60983702225}"/>
          </ac:spMkLst>
        </pc:spChg>
        <pc:spChg chg="del mod">
          <ac:chgData name="Justina Ojom" userId="cbdaed7d-8d45-4372-a16a-f3f8900c2f45" providerId="ADAL" clId="{0504AD2B-63C0-4C60-9F39-84F274FCFAC5}" dt="2023-03-09T20:26:18.915" v="10345" actId="478"/>
          <ac:spMkLst>
            <pc:docMk/>
            <pc:sldMk cId="3136574202" sldId="370"/>
            <ac:spMk id="27" creationId="{DDD81FC3-F48B-3C31-D8B3-2B908B6D186D}"/>
          </ac:spMkLst>
        </pc:spChg>
        <pc:spChg chg="del mod">
          <ac:chgData name="Justina Ojom" userId="cbdaed7d-8d45-4372-a16a-f3f8900c2f45" providerId="ADAL" clId="{0504AD2B-63C0-4C60-9F39-84F274FCFAC5}" dt="2023-03-09T20:26:18.915" v="10345" actId="478"/>
          <ac:spMkLst>
            <pc:docMk/>
            <pc:sldMk cId="3136574202" sldId="370"/>
            <ac:spMk id="28" creationId="{557687C6-8FCE-278E-8972-9E740C121ECC}"/>
          </ac:spMkLst>
        </pc:spChg>
        <pc:spChg chg="del mod">
          <ac:chgData name="Justina Ojom" userId="cbdaed7d-8d45-4372-a16a-f3f8900c2f45" providerId="ADAL" clId="{0504AD2B-63C0-4C60-9F39-84F274FCFAC5}" dt="2023-03-09T23:59:38.849" v="14326" actId="478"/>
          <ac:spMkLst>
            <pc:docMk/>
            <pc:sldMk cId="3136574202" sldId="370"/>
            <ac:spMk id="29" creationId="{0E7BBE94-1BF4-3BF4-9E7E-B3FC355C1A15}"/>
          </ac:spMkLst>
        </pc:spChg>
        <pc:spChg chg="del mod">
          <ac:chgData name="Justina Ojom" userId="cbdaed7d-8d45-4372-a16a-f3f8900c2f45" providerId="ADAL" clId="{0504AD2B-63C0-4C60-9F39-84F274FCFAC5}" dt="2023-03-09T23:59:38.849" v="14326" actId="478"/>
          <ac:spMkLst>
            <pc:docMk/>
            <pc:sldMk cId="3136574202" sldId="370"/>
            <ac:spMk id="30" creationId="{181A9C5F-9058-A52F-8326-5D60ACD1281D}"/>
          </ac:spMkLst>
        </pc:spChg>
        <pc:spChg chg="del mod">
          <ac:chgData name="Justina Ojom" userId="cbdaed7d-8d45-4372-a16a-f3f8900c2f45" providerId="ADAL" clId="{0504AD2B-63C0-4C60-9F39-84F274FCFAC5}" dt="2023-03-09T23:59:38.849" v="14326" actId="478"/>
          <ac:spMkLst>
            <pc:docMk/>
            <pc:sldMk cId="3136574202" sldId="370"/>
            <ac:spMk id="31" creationId="{CDFEE84A-833E-7631-0799-9EFB9CEB8E8D}"/>
          </ac:spMkLst>
        </pc:spChg>
        <pc:spChg chg="del mod">
          <ac:chgData name="Justina Ojom" userId="cbdaed7d-8d45-4372-a16a-f3f8900c2f45" providerId="ADAL" clId="{0504AD2B-63C0-4C60-9F39-84F274FCFAC5}" dt="2023-03-09T23:59:38.849" v="14326" actId="478"/>
          <ac:spMkLst>
            <pc:docMk/>
            <pc:sldMk cId="3136574202" sldId="370"/>
            <ac:spMk id="32" creationId="{A15007DA-3D4F-733B-261D-05C8CB07467A}"/>
          </ac:spMkLst>
        </pc:spChg>
        <pc:spChg chg="del mod">
          <ac:chgData name="Justina Ojom" userId="cbdaed7d-8d45-4372-a16a-f3f8900c2f45" providerId="ADAL" clId="{0504AD2B-63C0-4C60-9F39-84F274FCFAC5}" dt="2023-03-09T23:59:38.849" v="14326" actId="478"/>
          <ac:spMkLst>
            <pc:docMk/>
            <pc:sldMk cId="3136574202" sldId="370"/>
            <ac:spMk id="33" creationId="{E38CF9A9-C891-06A5-7E7B-28DADB8221F6}"/>
          </ac:spMkLst>
        </pc:spChg>
        <pc:spChg chg="del mod">
          <ac:chgData name="Justina Ojom" userId="cbdaed7d-8d45-4372-a16a-f3f8900c2f45" providerId="ADAL" clId="{0504AD2B-63C0-4C60-9F39-84F274FCFAC5}" dt="2023-03-09T23:59:38.849" v="14326" actId="478"/>
          <ac:spMkLst>
            <pc:docMk/>
            <pc:sldMk cId="3136574202" sldId="370"/>
            <ac:spMk id="34" creationId="{48342BD1-4550-4C04-D838-05D9780C1C0F}"/>
          </ac:spMkLst>
        </pc:spChg>
        <pc:spChg chg="add mod">
          <ac:chgData name="Justina Ojom" userId="cbdaed7d-8d45-4372-a16a-f3f8900c2f45" providerId="ADAL" clId="{0504AD2B-63C0-4C60-9F39-84F274FCFAC5}" dt="2023-03-10T00:07:10.182" v="14465"/>
          <ac:spMkLst>
            <pc:docMk/>
            <pc:sldMk cId="3136574202" sldId="370"/>
            <ac:spMk id="35" creationId="{825534D9-FA2A-0496-41BD-2525C0111F57}"/>
          </ac:spMkLst>
        </pc:spChg>
        <pc:spChg chg="del mod">
          <ac:chgData name="Justina Ojom" userId="cbdaed7d-8d45-4372-a16a-f3f8900c2f45" providerId="ADAL" clId="{0504AD2B-63C0-4C60-9F39-84F274FCFAC5}" dt="2023-03-10T00:00:44.399" v="14355" actId="478"/>
          <ac:spMkLst>
            <pc:docMk/>
            <pc:sldMk cId="3136574202" sldId="370"/>
            <ac:spMk id="36" creationId="{456F5EAE-20AE-2C1F-B2C7-C5C002D0D751}"/>
          </ac:spMkLst>
        </pc:spChg>
        <pc:spChg chg="add mod">
          <ac:chgData name="Justina Ojom" userId="cbdaed7d-8d45-4372-a16a-f3f8900c2f45" providerId="ADAL" clId="{0504AD2B-63C0-4C60-9F39-84F274FCFAC5}" dt="2023-03-10T00:07:10.182" v="14465"/>
          <ac:spMkLst>
            <pc:docMk/>
            <pc:sldMk cId="3136574202" sldId="370"/>
            <ac:spMk id="37" creationId="{43CB5C25-04F6-A340-2DEA-344BE32F8EA0}"/>
          </ac:spMkLst>
        </pc:spChg>
        <pc:spChg chg="del mod">
          <ac:chgData name="Justina Ojom" userId="cbdaed7d-8d45-4372-a16a-f3f8900c2f45" providerId="ADAL" clId="{0504AD2B-63C0-4C60-9F39-84F274FCFAC5}" dt="2023-03-09T20:26:18.915" v="10345" actId="478"/>
          <ac:spMkLst>
            <pc:docMk/>
            <pc:sldMk cId="3136574202" sldId="370"/>
            <ac:spMk id="43" creationId="{0875D148-7C26-4775-A43E-03ABB80FCF38}"/>
          </ac:spMkLst>
        </pc:spChg>
        <pc:spChg chg="del mod">
          <ac:chgData name="Justina Ojom" userId="cbdaed7d-8d45-4372-a16a-f3f8900c2f45" providerId="ADAL" clId="{0504AD2B-63C0-4C60-9F39-84F274FCFAC5}" dt="2023-03-09T20:26:18.915" v="10345" actId="478"/>
          <ac:spMkLst>
            <pc:docMk/>
            <pc:sldMk cId="3136574202" sldId="370"/>
            <ac:spMk id="44" creationId="{A3017D55-9B3B-4813-BE47-CA69088ABD1B}"/>
          </ac:spMkLst>
        </pc:spChg>
        <pc:spChg chg="del mod">
          <ac:chgData name="Justina Ojom" userId="cbdaed7d-8d45-4372-a16a-f3f8900c2f45" providerId="ADAL" clId="{0504AD2B-63C0-4C60-9F39-84F274FCFAC5}" dt="2023-03-09T20:26:18.915" v="10345" actId="478"/>
          <ac:spMkLst>
            <pc:docMk/>
            <pc:sldMk cId="3136574202" sldId="370"/>
            <ac:spMk id="45" creationId="{085D949D-889C-4193-92AE-E1A50B227623}"/>
          </ac:spMkLst>
        </pc:spChg>
      </pc:sldChg>
      <pc:sldChg chg="addSp delSp modSp mod modClrScheme chgLayout">
        <pc:chgData name="Justina Ojom" userId="cbdaed7d-8d45-4372-a16a-f3f8900c2f45" providerId="ADAL" clId="{0504AD2B-63C0-4C60-9F39-84F274FCFAC5}" dt="2023-03-10T00:07:15.023" v="14467"/>
        <pc:sldMkLst>
          <pc:docMk/>
          <pc:sldMk cId="3205127819" sldId="371"/>
        </pc:sldMkLst>
        <pc:spChg chg="del mod">
          <ac:chgData name="Justina Ojom" userId="cbdaed7d-8d45-4372-a16a-f3f8900c2f45" providerId="ADAL" clId="{0504AD2B-63C0-4C60-9F39-84F274FCFAC5}" dt="2023-03-09T23:19:40.861" v="13595" actId="478"/>
          <ac:spMkLst>
            <pc:docMk/>
            <pc:sldMk cId="3205127819" sldId="371"/>
            <ac:spMk id="2" creationId="{00000000-0000-0000-0000-000000000000}"/>
          </ac:spMkLst>
        </pc:spChg>
        <pc:spChg chg="add mod">
          <ac:chgData name="Justina Ojom" userId="cbdaed7d-8d45-4372-a16a-f3f8900c2f45" providerId="ADAL" clId="{0504AD2B-63C0-4C60-9F39-84F274FCFAC5}" dt="2023-03-09T23:53:15.441" v="14205" actId="1076"/>
          <ac:spMkLst>
            <pc:docMk/>
            <pc:sldMk cId="3205127819" sldId="371"/>
            <ac:spMk id="3" creationId="{5331A512-3E3D-CA62-0722-27E66E9BAA5E}"/>
          </ac:spMkLst>
        </pc:spChg>
        <pc:spChg chg="del">
          <ac:chgData name="Justina Ojom" userId="cbdaed7d-8d45-4372-a16a-f3f8900c2f45" providerId="ADAL" clId="{0504AD2B-63C0-4C60-9F39-84F274FCFAC5}" dt="2023-03-09T20:26:31.032" v="10347" actId="478"/>
          <ac:spMkLst>
            <pc:docMk/>
            <pc:sldMk cId="3205127819" sldId="371"/>
            <ac:spMk id="4" creationId="{89F3D142-2D94-A7CA-B6CA-ED62C10DC947}"/>
          </ac:spMkLst>
        </pc:spChg>
        <pc:spChg chg="del">
          <ac:chgData name="Justina Ojom" userId="cbdaed7d-8d45-4372-a16a-f3f8900c2f45" providerId="ADAL" clId="{0504AD2B-63C0-4C60-9F39-84F274FCFAC5}" dt="2023-03-09T20:26:31.032" v="10347" actId="478"/>
          <ac:spMkLst>
            <pc:docMk/>
            <pc:sldMk cId="3205127819" sldId="371"/>
            <ac:spMk id="5" creationId="{803557EA-E912-AF90-8BB8-3C6A8C50EF44}"/>
          </ac:spMkLst>
        </pc:spChg>
        <pc:spChg chg="add del mod">
          <ac:chgData name="Justina Ojom" userId="cbdaed7d-8d45-4372-a16a-f3f8900c2f45" providerId="ADAL" clId="{0504AD2B-63C0-4C60-9F39-84F274FCFAC5}" dt="2023-03-09T23:53:15.103" v="14204"/>
          <ac:spMkLst>
            <pc:docMk/>
            <pc:sldMk cId="3205127819" sldId="371"/>
            <ac:spMk id="6" creationId="{C269A46C-F783-F28E-1F0D-994FE20EDA2E}"/>
          </ac:spMkLst>
        </pc:spChg>
        <pc:spChg chg="add mod">
          <ac:chgData name="Justina Ojom" userId="cbdaed7d-8d45-4372-a16a-f3f8900c2f45" providerId="ADAL" clId="{0504AD2B-63C0-4C60-9F39-84F274FCFAC5}" dt="2023-03-10T00:01:26.200" v="14360"/>
          <ac:spMkLst>
            <pc:docMk/>
            <pc:sldMk cId="3205127819" sldId="371"/>
            <ac:spMk id="8" creationId="{D5E61498-4110-7FAA-D6CE-C103DD0CD0C5}"/>
          </ac:spMkLst>
        </pc:spChg>
        <pc:spChg chg="add mod">
          <ac:chgData name="Justina Ojom" userId="cbdaed7d-8d45-4372-a16a-f3f8900c2f45" providerId="ADAL" clId="{0504AD2B-63C0-4C60-9F39-84F274FCFAC5}" dt="2023-03-10T00:07:15.023" v="14467"/>
          <ac:spMkLst>
            <pc:docMk/>
            <pc:sldMk cId="3205127819" sldId="371"/>
            <ac:spMk id="9" creationId="{FD338753-E0BB-3CD4-6D88-2C5AFEAB319E}"/>
          </ac:spMkLst>
        </pc:spChg>
        <pc:spChg chg="add mod">
          <ac:chgData name="Justina Ojom" userId="cbdaed7d-8d45-4372-a16a-f3f8900c2f45" providerId="ADAL" clId="{0504AD2B-63C0-4C60-9F39-84F274FCFAC5}" dt="2023-03-10T00:07:15.023" v="14467"/>
          <ac:spMkLst>
            <pc:docMk/>
            <pc:sldMk cId="3205127819" sldId="371"/>
            <ac:spMk id="10" creationId="{FD009B47-4603-7252-F2F8-3914D5C28C90}"/>
          </ac:spMkLst>
        </pc:spChg>
        <pc:spChg chg="add mod">
          <ac:chgData name="Justina Ojom" userId="cbdaed7d-8d45-4372-a16a-f3f8900c2f45" providerId="ADAL" clId="{0504AD2B-63C0-4C60-9F39-84F274FCFAC5}" dt="2023-03-10T00:07:15.023" v="14467"/>
          <ac:spMkLst>
            <pc:docMk/>
            <pc:sldMk cId="3205127819" sldId="371"/>
            <ac:spMk id="11" creationId="{734DFDBD-CE90-803F-C0AC-974DA9410F54}"/>
          </ac:spMkLst>
        </pc:spChg>
        <pc:spChg chg="add mod">
          <ac:chgData name="Justina Ojom" userId="cbdaed7d-8d45-4372-a16a-f3f8900c2f45" providerId="ADAL" clId="{0504AD2B-63C0-4C60-9F39-84F274FCFAC5}" dt="2023-03-10T00:07:15.023" v="14467"/>
          <ac:spMkLst>
            <pc:docMk/>
            <pc:sldMk cId="3205127819" sldId="371"/>
            <ac:spMk id="12" creationId="{3ACC02C6-56A5-CE7F-6C1C-47A81824BDCB}"/>
          </ac:spMkLst>
        </pc:spChg>
        <pc:spChg chg="add mod">
          <ac:chgData name="Justina Ojom" userId="cbdaed7d-8d45-4372-a16a-f3f8900c2f45" providerId="ADAL" clId="{0504AD2B-63C0-4C60-9F39-84F274FCFAC5}" dt="2023-03-10T00:07:15.023" v="14467"/>
          <ac:spMkLst>
            <pc:docMk/>
            <pc:sldMk cId="3205127819" sldId="371"/>
            <ac:spMk id="13" creationId="{74D8054E-959A-1C77-1BBF-129812E90FFF}"/>
          </ac:spMkLst>
        </pc:spChg>
        <pc:spChg chg="add mod">
          <ac:chgData name="Justina Ojom" userId="cbdaed7d-8d45-4372-a16a-f3f8900c2f45" providerId="ADAL" clId="{0504AD2B-63C0-4C60-9F39-84F274FCFAC5}" dt="2023-03-10T00:07:15.023" v="14467"/>
          <ac:spMkLst>
            <pc:docMk/>
            <pc:sldMk cId="3205127819" sldId="371"/>
            <ac:spMk id="14" creationId="{F71E328F-628E-9FDA-B05E-7F1C3ACA78D2}"/>
          </ac:spMkLst>
        </pc:spChg>
        <pc:spChg chg="del">
          <ac:chgData name="Justina Ojom" userId="cbdaed7d-8d45-4372-a16a-f3f8900c2f45" providerId="ADAL" clId="{0504AD2B-63C0-4C60-9F39-84F274FCFAC5}" dt="2023-03-09T20:26:31.032" v="10347" actId="478"/>
          <ac:spMkLst>
            <pc:docMk/>
            <pc:sldMk cId="3205127819" sldId="371"/>
            <ac:spMk id="19" creationId="{A7B88436-7157-4CCB-AB2A-6823B75ABE1B}"/>
          </ac:spMkLst>
        </pc:spChg>
        <pc:spChg chg="del">
          <ac:chgData name="Justina Ojom" userId="cbdaed7d-8d45-4372-a16a-f3f8900c2f45" providerId="ADAL" clId="{0504AD2B-63C0-4C60-9F39-84F274FCFAC5}" dt="2023-03-09T20:26:31.032" v="10347" actId="478"/>
          <ac:spMkLst>
            <pc:docMk/>
            <pc:sldMk cId="3205127819" sldId="371"/>
            <ac:spMk id="20" creationId="{0E5939E7-29BD-40EF-9F98-17BE32987ACD}"/>
          </ac:spMkLst>
        </pc:spChg>
        <pc:spChg chg="del">
          <ac:chgData name="Justina Ojom" userId="cbdaed7d-8d45-4372-a16a-f3f8900c2f45" providerId="ADAL" clId="{0504AD2B-63C0-4C60-9F39-84F274FCFAC5}" dt="2023-03-09T20:26:31.032" v="10347" actId="478"/>
          <ac:spMkLst>
            <pc:docMk/>
            <pc:sldMk cId="3205127819" sldId="371"/>
            <ac:spMk id="21" creationId="{A6467638-33F5-45FF-8613-769D9990BDC9}"/>
          </ac:spMkLst>
        </pc:spChg>
        <pc:spChg chg="del">
          <ac:chgData name="Justina Ojom" userId="cbdaed7d-8d45-4372-a16a-f3f8900c2f45" providerId="ADAL" clId="{0504AD2B-63C0-4C60-9F39-84F274FCFAC5}" dt="2023-03-09T20:26:31.032" v="10347" actId="478"/>
          <ac:spMkLst>
            <pc:docMk/>
            <pc:sldMk cId="3205127819" sldId="371"/>
            <ac:spMk id="22" creationId="{B9577200-A421-47CC-80F6-92BA334EE959}"/>
          </ac:spMkLst>
        </pc:spChg>
        <pc:spChg chg="del mod">
          <ac:chgData name="Justina Ojom" userId="cbdaed7d-8d45-4372-a16a-f3f8900c2f45" providerId="ADAL" clId="{0504AD2B-63C0-4C60-9F39-84F274FCFAC5}" dt="2023-03-10T00:00:55.987" v="14357" actId="478"/>
          <ac:spMkLst>
            <pc:docMk/>
            <pc:sldMk cId="3205127819" sldId="371"/>
            <ac:spMk id="34" creationId="{7C60785B-6163-4F97-856A-01C725978132}"/>
          </ac:spMkLst>
        </pc:spChg>
        <pc:spChg chg="del mod">
          <ac:chgData name="Justina Ojom" userId="cbdaed7d-8d45-4372-a16a-f3f8900c2f45" providerId="ADAL" clId="{0504AD2B-63C0-4C60-9F39-84F274FCFAC5}" dt="2023-03-10T00:00:55.987" v="14357" actId="478"/>
          <ac:spMkLst>
            <pc:docMk/>
            <pc:sldMk cId="3205127819" sldId="371"/>
            <ac:spMk id="47" creationId="{F884CC47-1ED3-40DC-9EF4-01DD1B61C37F}"/>
          </ac:spMkLst>
        </pc:spChg>
        <pc:spChg chg="del mod">
          <ac:chgData name="Justina Ojom" userId="cbdaed7d-8d45-4372-a16a-f3f8900c2f45" providerId="ADAL" clId="{0504AD2B-63C0-4C60-9F39-84F274FCFAC5}" dt="2023-03-10T00:02:43.704" v="14387" actId="478"/>
          <ac:spMkLst>
            <pc:docMk/>
            <pc:sldMk cId="3205127819" sldId="371"/>
            <ac:spMk id="59" creationId="{7240763B-2B63-4289-92F0-3E18CA872F64}"/>
          </ac:spMkLst>
        </pc:spChg>
        <pc:spChg chg="del mod">
          <ac:chgData name="Justina Ojom" userId="cbdaed7d-8d45-4372-a16a-f3f8900c2f45" providerId="ADAL" clId="{0504AD2B-63C0-4C60-9F39-84F274FCFAC5}" dt="2023-03-10T00:02:42.463" v="14386" actId="478"/>
          <ac:spMkLst>
            <pc:docMk/>
            <pc:sldMk cId="3205127819" sldId="371"/>
            <ac:spMk id="63" creationId="{AE0D9853-2AC3-4DCE-9FD5-4511E8D1C627}"/>
          </ac:spMkLst>
        </pc:spChg>
        <pc:spChg chg="del mod">
          <ac:chgData name="Justina Ojom" userId="cbdaed7d-8d45-4372-a16a-f3f8900c2f45" providerId="ADAL" clId="{0504AD2B-63C0-4C60-9F39-84F274FCFAC5}" dt="2023-03-10T00:02:41.152" v="14385" actId="478"/>
          <ac:spMkLst>
            <pc:docMk/>
            <pc:sldMk cId="3205127819" sldId="371"/>
            <ac:spMk id="71" creationId="{05C74FAD-2C7D-4CF3-AC8D-BA3547DE9C23}"/>
          </ac:spMkLst>
        </pc:spChg>
        <pc:spChg chg="del mod">
          <ac:chgData name="Justina Ojom" userId="cbdaed7d-8d45-4372-a16a-f3f8900c2f45" providerId="ADAL" clId="{0504AD2B-63C0-4C60-9F39-84F274FCFAC5}" dt="2023-03-10T00:00:55.987" v="14357" actId="478"/>
          <ac:spMkLst>
            <pc:docMk/>
            <pc:sldMk cId="3205127819" sldId="371"/>
            <ac:spMk id="79" creationId="{31FFDE37-2D3A-46B8-8888-9AC369184A59}"/>
          </ac:spMkLst>
        </pc:spChg>
        <pc:spChg chg="del mod">
          <ac:chgData name="Justina Ojom" userId="cbdaed7d-8d45-4372-a16a-f3f8900c2f45" providerId="ADAL" clId="{0504AD2B-63C0-4C60-9F39-84F274FCFAC5}" dt="2023-03-10T00:00:55.987" v="14357" actId="478"/>
          <ac:spMkLst>
            <pc:docMk/>
            <pc:sldMk cId="3205127819" sldId="371"/>
            <ac:spMk id="80" creationId="{0B873AD7-5178-43B8-A0BC-D65E6C5CEFBD}"/>
          </ac:spMkLst>
        </pc:spChg>
        <pc:spChg chg="del mod">
          <ac:chgData name="Justina Ojom" userId="cbdaed7d-8d45-4372-a16a-f3f8900c2f45" providerId="ADAL" clId="{0504AD2B-63C0-4C60-9F39-84F274FCFAC5}" dt="2023-03-10T00:00:55.987" v="14357" actId="478"/>
          <ac:spMkLst>
            <pc:docMk/>
            <pc:sldMk cId="3205127819" sldId="371"/>
            <ac:spMk id="86" creationId="{579F8119-E63B-49E7-8985-9BE0843F1CF7}"/>
          </ac:spMkLst>
        </pc:spChg>
        <pc:spChg chg="del mod">
          <ac:chgData name="Justina Ojom" userId="cbdaed7d-8d45-4372-a16a-f3f8900c2f45" providerId="ADAL" clId="{0504AD2B-63C0-4C60-9F39-84F274FCFAC5}" dt="2023-03-10T00:00:55.987" v="14357" actId="478"/>
          <ac:spMkLst>
            <pc:docMk/>
            <pc:sldMk cId="3205127819" sldId="371"/>
            <ac:spMk id="87" creationId="{F71786E0-62F1-4015-8F85-DAAEF6E33C7D}"/>
          </ac:spMkLst>
        </pc:spChg>
        <pc:spChg chg="del mod">
          <ac:chgData name="Justina Ojom" userId="cbdaed7d-8d45-4372-a16a-f3f8900c2f45" providerId="ADAL" clId="{0504AD2B-63C0-4C60-9F39-84F274FCFAC5}" dt="2023-03-10T00:00:55.987" v="14357" actId="478"/>
          <ac:spMkLst>
            <pc:docMk/>
            <pc:sldMk cId="3205127819" sldId="371"/>
            <ac:spMk id="93" creationId="{8D9EE77A-7AA4-48AE-BFB3-F39C9F7E8FFC}"/>
          </ac:spMkLst>
        </pc:spChg>
        <pc:graphicFrameChg chg="add mod modGraphic">
          <ac:chgData name="Justina Ojom" userId="cbdaed7d-8d45-4372-a16a-f3f8900c2f45" providerId="ADAL" clId="{0504AD2B-63C0-4C60-9F39-84F274FCFAC5}" dt="2023-03-10T00:03:18.376" v="14397" actId="20577"/>
          <ac:graphicFrameMkLst>
            <pc:docMk/>
            <pc:sldMk cId="3205127819" sldId="371"/>
            <ac:graphicFrameMk id="7" creationId="{3564F9E3-A3E6-52F6-3E30-2C3A9CC46B30}"/>
          </ac:graphicFrameMkLst>
        </pc:graphicFrameChg>
      </pc:sldChg>
      <pc:sldChg chg="addSp delSp modSp mod modClrScheme chgLayout">
        <pc:chgData name="Justina Ojom" userId="cbdaed7d-8d45-4372-a16a-f3f8900c2f45" providerId="ADAL" clId="{0504AD2B-63C0-4C60-9F39-84F274FCFAC5}" dt="2023-02-22T12:36:33.809" v="1643" actId="478"/>
        <pc:sldMkLst>
          <pc:docMk/>
          <pc:sldMk cId="2373954424" sldId="373"/>
        </pc:sldMkLst>
        <pc:spChg chg="mod">
          <ac:chgData name="Justina Ojom" userId="cbdaed7d-8d45-4372-a16a-f3f8900c2f45" providerId="ADAL" clId="{0504AD2B-63C0-4C60-9F39-84F274FCFAC5}" dt="2023-02-22T12:14:58.621" v="1439" actId="14100"/>
          <ac:spMkLst>
            <pc:docMk/>
            <pc:sldMk cId="2373954424" sldId="373"/>
            <ac:spMk id="2" creationId="{00000000-0000-0000-0000-000000000000}"/>
          </ac:spMkLst>
        </pc:spChg>
        <pc:spChg chg="mod">
          <ac:chgData name="Justina Ojom" userId="cbdaed7d-8d45-4372-a16a-f3f8900c2f45" providerId="ADAL" clId="{0504AD2B-63C0-4C60-9F39-84F274FCFAC5}" dt="2023-02-22T11:49:58.725" v="1279" actId="165"/>
          <ac:spMkLst>
            <pc:docMk/>
            <pc:sldMk cId="2373954424" sldId="373"/>
            <ac:spMk id="7" creationId="{8A145B50-0A7E-B306-19D7-0688EC490410}"/>
          </ac:spMkLst>
        </pc:spChg>
        <pc:spChg chg="mod">
          <ac:chgData name="Justina Ojom" userId="cbdaed7d-8d45-4372-a16a-f3f8900c2f45" providerId="ADAL" clId="{0504AD2B-63C0-4C60-9F39-84F274FCFAC5}" dt="2023-02-22T11:49:58.725" v="1279" actId="165"/>
          <ac:spMkLst>
            <pc:docMk/>
            <pc:sldMk cId="2373954424" sldId="373"/>
            <ac:spMk id="9" creationId="{BC049B36-A05C-A522-C435-B46C9D659CB1}"/>
          </ac:spMkLst>
        </pc:spChg>
        <pc:spChg chg="mod">
          <ac:chgData name="Justina Ojom" userId="cbdaed7d-8d45-4372-a16a-f3f8900c2f45" providerId="ADAL" clId="{0504AD2B-63C0-4C60-9F39-84F274FCFAC5}" dt="2023-02-22T11:49:58.725" v="1279" actId="165"/>
          <ac:spMkLst>
            <pc:docMk/>
            <pc:sldMk cId="2373954424" sldId="373"/>
            <ac:spMk id="10" creationId="{38FF4F75-AEBC-FF32-F074-6C4C9DF2EC39}"/>
          </ac:spMkLst>
        </pc:spChg>
        <pc:spChg chg="mod">
          <ac:chgData name="Justina Ojom" userId="cbdaed7d-8d45-4372-a16a-f3f8900c2f45" providerId="ADAL" clId="{0504AD2B-63C0-4C60-9F39-84F274FCFAC5}" dt="2023-02-22T11:49:58.725" v="1279" actId="165"/>
          <ac:spMkLst>
            <pc:docMk/>
            <pc:sldMk cId="2373954424" sldId="373"/>
            <ac:spMk id="11" creationId="{13190036-3755-B5E0-3927-167058FDB3D2}"/>
          </ac:spMkLst>
        </pc:spChg>
        <pc:spChg chg="mod">
          <ac:chgData name="Justina Ojom" userId="cbdaed7d-8d45-4372-a16a-f3f8900c2f45" providerId="ADAL" clId="{0504AD2B-63C0-4C60-9F39-84F274FCFAC5}" dt="2023-02-22T11:49:58.725" v="1279" actId="165"/>
          <ac:spMkLst>
            <pc:docMk/>
            <pc:sldMk cId="2373954424" sldId="373"/>
            <ac:spMk id="12" creationId="{57354D12-9650-9F4C-04F9-A33F92F71455}"/>
          </ac:spMkLst>
        </pc:spChg>
        <pc:spChg chg="mod">
          <ac:chgData name="Justina Ojom" userId="cbdaed7d-8d45-4372-a16a-f3f8900c2f45" providerId="ADAL" clId="{0504AD2B-63C0-4C60-9F39-84F274FCFAC5}" dt="2023-02-22T11:49:58.725" v="1279" actId="165"/>
          <ac:spMkLst>
            <pc:docMk/>
            <pc:sldMk cId="2373954424" sldId="373"/>
            <ac:spMk id="13" creationId="{70FA0186-6881-F21F-6BC6-5716C2ADEA1C}"/>
          </ac:spMkLst>
        </pc:spChg>
        <pc:spChg chg="mod">
          <ac:chgData name="Justina Ojom" userId="cbdaed7d-8d45-4372-a16a-f3f8900c2f45" providerId="ADAL" clId="{0504AD2B-63C0-4C60-9F39-84F274FCFAC5}" dt="2023-02-22T11:49:58.725" v="1279" actId="165"/>
          <ac:spMkLst>
            <pc:docMk/>
            <pc:sldMk cId="2373954424" sldId="373"/>
            <ac:spMk id="14" creationId="{617C6952-063E-FDDC-B922-738094EBC028}"/>
          </ac:spMkLst>
        </pc:spChg>
        <pc:spChg chg="add mod ord">
          <ac:chgData name="Justina Ojom" userId="cbdaed7d-8d45-4372-a16a-f3f8900c2f45" providerId="ADAL" clId="{0504AD2B-63C0-4C60-9F39-84F274FCFAC5}" dt="2023-02-22T11:50:18.837" v="1289" actId="167"/>
          <ac:spMkLst>
            <pc:docMk/>
            <pc:sldMk cId="2373954424" sldId="373"/>
            <ac:spMk id="16" creationId="{7E059712-1B91-697F-5550-730F445BCF86}"/>
          </ac:spMkLst>
        </pc:spChg>
        <pc:spChg chg="add del mod ord">
          <ac:chgData name="Justina Ojom" userId="cbdaed7d-8d45-4372-a16a-f3f8900c2f45" providerId="ADAL" clId="{0504AD2B-63C0-4C60-9F39-84F274FCFAC5}" dt="2023-02-22T11:54:47.829" v="1318" actId="478"/>
          <ac:spMkLst>
            <pc:docMk/>
            <pc:sldMk cId="2373954424" sldId="373"/>
            <ac:spMk id="17" creationId="{6E671BE0-52E1-8F4E-E62D-D68A702FF6E0}"/>
          </ac:spMkLst>
        </pc:spChg>
        <pc:spChg chg="add del mod">
          <ac:chgData name="Justina Ojom" userId="cbdaed7d-8d45-4372-a16a-f3f8900c2f45" providerId="ADAL" clId="{0504AD2B-63C0-4C60-9F39-84F274FCFAC5}" dt="2023-02-22T12:14:15.147" v="1427" actId="478"/>
          <ac:spMkLst>
            <pc:docMk/>
            <pc:sldMk cId="2373954424" sldId="373"/>
            <ac:spMk id="18" creationId="{812058D7-C1E0-C040-951E-CCA1A91E7A0D}"/>
          </ac:spMkLst>
        </pc:spChg>
        <pc:spChg chg="add del mod">
          <ac:chgData name="Justina Ojom" userId="cbdaed7d-8d45-4372-a16a-f3f8900c2f45" providerId="ADAL" clId="{0504AD2B-63C0-4C60-9F39-84F274FCFAC5}" dt="2023-02-22T12:15:21.916" v="1456" actId="478"/>
          <ac:spMkLst>
            <pc:docMk/>
            <pc:sldMk cId="2373954424" sldId="373"/>
            <ac:spMk id="19" creationId="{F453FAAD-3605-07CE-B37C-39E0275A1660}"/>
          </ac:spMkLst>
        </pc:spChg>
        <pc:spChg chg="add del mod">
          <ac:chgData name="Justina Ojom" userId="cbdaed7d-8d45-4372-a16a-f3f8900c2f45" providerId="ADAL" clId="{0504AD2B-63C0-4C60-9F39-84F274FCFAC5}" dt="2023-02-22T12:36:33.809" v="1643" actId="478"/>
          <ac:spMkLst>
            <pc:docMk/>
            <pc:sldMk cId="2373954424" sldId="373"/>
            <ac:spMk id="21" creationId="{D2ED2911-FF27-5D8E-3A2E-DA2106804C05}"/>
          </ac:spMkLst>
        </pc:spChg>
        <pc:spChg chg="add del mod ord">
          <ac:chgData name="Justina Ojom" userId="cbdaed7d-8d45-4372-a16a-f3f8900c2f45" providerId="ADAL" clId="{0504AD2B-63C0-4C60-9F39-84F274FCFAC5}" dt="2023-02-22T12:36:32.673" v="1642" actId="478"/>
          <ac:spMkLst>
            <pc:docMk/>
            <pc:sldMk cId="2373954424" sldId="373"/>
            <ac:spMk id="25" creationId="{820E1CE3-9612-C40C-42E8-F116BEA7A0DC}"/>
          </ac:spMkLst>
        </pc:spChg>
        <pc:grpChg chg="add mod topLvl">
          <ac:chgData name="Justina Ojom" userId="cbdaed7d-8d45-4372-a16a-f3f8900c2f45" providerId="ADAL" clId="{0504AD2B-63C0-4C60-9F39-84F274FCFAC5}" dt="2023-02-22T11:54:54.575" v="1320" actId="1076"/>
          <ac:grpSpMkLst>
            <pc:docMk/>
            <pc:sldMk cId="2373954424" sldId="373"/>
            <ac:grpSpMk id="6" creationId="{5CA2B6D3-3DE8-4F0F-9E6F-714B22C9A840}"/>
          </ac:grpSpMkLst>
        </pc:grpChg>
        <pc:grpChg chg="mod">
          <ac:chgData name="Justina Ojom" userId="cbdaed7d-8d45-4372-a16a-f3f8900c2f45" providerId="ADAL" clId="{0504AD2B-63C0-4C60-9F39-84F274FCFAC5}" dt="2023-02-22T11:49:58.725" v="1279" actId="165"/>
          <ac:grpSpMkLst>
            <pc:docMk/>
            <pc:sldMk cId="2373954424" sldId="373"/>
            <ac:grpSpMk id="8" creationId="{FA5D2F37-3E54-1480-441F-FCF6208FB2C7}"/>
          </ac:grpSpMkLst>
        </pc:grpChg>
        <pc:grpChg chg="add del mod">
          <ac:chgData name="Justina Ojom" userId="cbdaed7d-8d45-4372-a16a-f3f8900c2f45" providerId="ADAL" clId="{0504AD2B-63C0-4C60-9F39-84F274FCFAC5}" dt="2023-02-22T11:49:58.725" v="1279" actId="165"/>
          <ac:grpSpMkLst>
            <pc:docMk/>
            <pc:sldMk cId="2373954424" sldId="373"/>
            <ac:grpSpMk id="15" creationId="{7EA03FED-A817-72A1-1494-60FBF659588D}"/>
          </ac:grpSpMkLst>
        </pc:grpChg>
        <pc:picChg chg="add del mod topLvl">
          <ac:chgData name="Justina Ojom" userId="cbdaed7d-8d45-4372-a16a-f3f8900c2f45" providerId="ADAL" clId="{0504AD2B-63C0-4C60-9F39-84F274FCFAC5}" dt="2023-02-22T11:50:28.838" v="1292" actId="478"/>
          <ac:picMkLst>
            <pc:docMk/>
            <pc:sldMk cId="2373954424" sldId="373"/>
            <ac:picMk id="3" creationId="{2654D5F1-2705-8E76-C4C3-0E56BB97C634}"/>
          </ac:picMkLst>
        </pc:picChg>
        <pc:picChg chg="del">
          <ac:chgData name="Justina Ojom" userId="cbdaed7d-8d45-4372-a16a-f3f8900c2f45" providerId="ADAL" clId="{0504AD2B-63C0-4C60-9F39-84F274FCFAC5}" dt="2023-02-22T10:55:49.446" v="110" actId="478"/>
          <ac:picMkLst>
            <pc:docMk/>
            <pc:sldMk cId="2373954424" sldId="373"/>
            <ac:picMk id="4" creationId="{DADFA67E-DBA2-247E-E4D9-BDCE339067BE}"/>
          </ac:picMkLst>
        </pc:picChg>
        <pc:picChg chg="del">
          <ac:chgData name="Justina Ojom" userId="cbdaed7d-8d45-4372-a16a-f3f8900c2f45" providerId="ADAL" clId="{0504AD2B-63C0-4C60-9F39-84F274FCFAC5}" dt="2023-02-22T10:57:02.181" v="113" actId="478"/>
          <ac:picMkLst>
            <pc:docMk/>
            <pc:sldMk cId="2373954424" sldId="373"/>
            <ac:picMk id="5" creationId="{D8F0CE12-1DB2-6A9D-4191-773FFC4B883E}"/>
          </ac:picMkLst>
        </pc:picChg>
        <pc:cxnChg chg="add del mod">
          <ac:chgData name="Justina Ojom" userId="cbdaed7d-8d45-4372-a16a-f3f8900c2f45" providerId="ADAL" clId="{0504AD2B-63C0-4C60-9F39-84F274FCFAC5}" dt="2023-02-22T12:16:01.237" v="1468" actId="478"/>
          <ac:cxnSpMkLst>
            <pc:docMk/>
            <pc:sldMk cId="2373954424" sldId="373"/>
            <ac:cxnSpMk id="23" creationId="{FAE4360A-7E37-D5DB-6B55-E44B9B5D58A8}"/>
          </ac:cxnSpMkLst>
        </pc:cxnChg>
      </pc:sldChg>
      <pc:sldChg chg="addSp delSp modSp mod modClrScheme delCm chgLayout">
        <pc:chgData name="Justina Ojom" userId="cbdaed7d-8d45-4372-a16a-f3f8900c2f45" providerId="ADAL" clId="{0504AD2B-63C0-4C60-9F39-84F274FCFAC5}" dt="2023-03-03T15:57:25.078" v="9371" actId="207"/>
        <pc:sldMkLst>
          <pc:docMk/>
          <pc:sldMk cId="1620135385" sldId="374"/>
        </pc:sldMkLst>
        <pc:spChg chg="del mod">
          <ac:chgData name="Justina Ojom" userId="cbdaed7d-8d45-4372-a16a-f3f8900c2f45" providerId="ADAL" clId="{0504AD2B-63C0-4C60-9F39-84F274FCFAC5}" dt="2023-02-22T11:37:19.329" v="915" actId="478"/>
          <ac:spMkLst>
            <pc:docMk/>
            <pc:sldMk cId="1620135385" sldId="374"/>
            <ac:spMk id="2" creationId="{00000000-0000-0000-0000-000000000000}"/>
          </ac:spMkLst>
        </pc:spChg>
        <pc:spChg chg="add mod">
          <ac:chgData name="Justina Ojom" userId="cbdaed7d-8d45-4372-a16a-f3f8900c2f45" providerId="ADAL" clId="{0504AD2B-63C0-4C60-9F39-84F274FCFAC5}" dt="2023-03-03T15:57:22.807" v="9370"/>
          <ac:spMkLst>
            <pc:docMk/>
            <pc:sldMk cId="1620135385" sldId="374"/>
            <ac:spMk id="2" creationId="{ACCC9F9B-3063-93B8-90D7-9D62758674F0}"/>
          </ac:spMkLst>
        </pc:spChg>
        <pc:spChg chg="add mod">
          <ac:chgData name="Justina Ojom" userId="cbdaed7d-8d45-4372-a16a-f3f8900c2f45" providerId="ADAL" clId="{0504AD2B-63C0-4C60-9F39-84F274FCFAC5}" dt="2023-03-03T15:57:22.807" v="9370"/>
          <ac:spMkLst>
            <pc:docMk/>
            <pc:sldMk cId="1620135385" sldId="374"/>
            <ac:spMk id="3" creationId="{3A97982C-F324-DDFC-D8FF-905C4D575F97}"/>
          </ac:spMkLst>
        </pc:spChg>
        <pc:spChg chg="add del mod">
          <ac:chgData name="Justina Ojom" userId="cbdaed7d-8d45-4372-a16a-f3f8900c2f45" providerId="ADAL" clId="{0504AD2B-63C0-4C60-9F39-84F274FCFAC5}" dt="2023-02-22T11:36:43.783" v="899"/>
          <ac:spMkLst>
            <pc:docMk/>
            <pc:sldMk cId="1620135385" sldId="374"/>
            <ac:spMk id="3" creationId="{A8109C0C-3A05-0804-CE2B-9B8BCCAA8B13}"/>
          </ac:spMkLst>
        </pc:spChg>
        <pc:spChg chg="add mod">
          <ac:chgData name="Justina Ojom" userId="cbdaed7d-8d45-4372-a16a-f3f8900c2f45" providerId="ADAL" clId="{0504AD2B-63C0-4C60-9F39-84F274FCFAC5}" dt="2023-03-03T15:57:22.807" v="9370"/>
          <ac:spMkLst>
            <pc:docMk/>
            <pc:sldMk cId="1620135385" sldId="374"/>
            <ac:spMk id="4" creationId="{5839D351-0D5F-29A2-92EB-7310C0176293}"/>
          </ac:spMkLst>
        </pc:spChg>
        <pc:spChg chg="add mod">
          <ac:chgData name="Justina Ojom" userId="cbdaed7d-8d45-4372-a16a-f3f8900c2f45" providerId="ADAL" clId="{0504AD2B-63C0-4C60-9F39-84F274FCFAC5}" dt="2023-03-03T15:57:25.078" v="9371" actId="207"/>
          <ac:spMkLst>
            <pc:docMk/>
            <pc:sldMk cId="1620135385" sldId="374"/>
            <ac:spMk id="5" creationId="{E9CFF5A4-E910-EE71-350C-A05FD3F8573A}"/>
          </ac:spMkLst>
        </pc:spChg>
        <pc:spChg chg="add mod">
          <ac:chgData name="Justina Ojom" userId="cbdaed7d-8d45-4372-a16a-f3f8900c2f45" providerId="ADAL" clId="{0504AD2B-63C0-4C60-9F39-84F274FCFAC5}" dt="2023-03-03T15:57:22.807" v="9370"/>
          <ac:spMkLst>
            <pc:docMk/>
            <pc:sldMk cId="1620135385" sldId="374"/>
            <ac:spMk id="6" creationId="{FE56707A-370A-1608-F43A-B7D79B2CA103}"/>
          </ac:spMkLst>
        </pc:spChg>
        <pc:spChg chg="add mod">
          <ac:chgData name="Justina Ojom" userId="cbdaed7d-8d45-4372-a16a-f3f8900c2f45" providerId="ADAL" clId="{0504AD2B-63C0-4C60-9F39-84F274FCFAC5}" dt="2023-03-03T15:57:22.807" v="9370"/>
          <ac:spMkLst>
            <pc:docMk/>
            <pc:sldMk cId="1620135385" sldId="374"/>
            <ac:spMk id="7" creationId="{13556232-4B4B-9E8D-2030-7FDEB3079576}"/>
          </ac:spMkLst>
        </pc:spChg>
        <pc:spChg chg="add del mod">
          <ac:chgData name="Justina Ojom" userId="cbdaed7d-8d45-4372-a16a-f3f8900c2f45" providerId="ADAL" clId="{0504AD2B-63C0-4C60-9F39-84F274FCFAC5}" dt="2023-02-22T11:36:43.783" v="899"/>
          <ac:spMkLst>
            <pc:docMk/>
            <pc:sldMk cId="1620135385" sldId="374"/>
            <ac:spMk id="8" creationId="{BB592485-7F93-DF0D-28B1-AB9AFD32F2E1}"/>
          </ac:spMkLst>
        </pc:spChg>
        <pc:spChg chg="add mod">
          <ac:chgData name="Justina Ojom" userId="cbdaed7d-8d45-4372-a16a-f3f8900c2f45" providerId="ADAL" clId="{0504AD2B-63C0-4C60-9F39-84F274FCFAC5}" dt="2023-02-22T11:37:17.668" v="914"/>
          <ac:spMkLst>
            <pc:docMk/>
            <pc:sldMk cId="1620135385" sldId="374"/>
            <ac:spMk id="9" creationId="{982FF6EB-1B09-0A11-D9A1-51A4EFFC8A39}"/>
          </ac:spMkLst>
        </pc:spChg>
        <pc:spChg chg="add mod">
          <ac:chgData name="Justina Ojom" userId="cbdaed7d-8d45-4372-a16a-f3f8900c2f45" providerId="ADAL" clId="{0504AD2B-63C0-4C60-9F39-84F274FCFAC5}" dt="2023-02-22T11:37:01.729" v="911"/>
          <ac:spMkLst>
            <pc:docMk/>
            <pc:sldMk cId="1620135385" sldId="374"/>
            <ac:spMk id="10" creationId="{36FDF739-0A19-CABD-9396-9DFA7BF7556D}"/>
          </ac:spMkLst>
        </pc:spChg>
        <pc:spChg chg="del">
          <ac:chgData name="Justina Ojom" userId="cbdaed7d-8d45-4372-a16a-f3f8900c2f45" providerId="ADAL" clId="{0504AD2B-63C0-4C60-9F39-84F274FCFAC5}" dt="2023-02-22T12:29:42.066" v="1634" actId="478"/>
          <ac:spMkLst>
            <pc:docMk/>
            <pc:sldMk cId="1620135385" sldId="374"/>
            <ac:spMk id="30" creationId="{DE6CAEA0-247D-40AC-8C88-97184C5C9B08}"/>
          </ac:spMkLst>
        </pc:spChg>
        <pc:spChg chg="del">
          <ac:chgData name="Justina Ojom" userId="cbdaed7d-8d45-4372-a16a-f3f8900c2f45" providerId="ADAL" clId="{0504AD2B-63C0-4C60-9F39-84F274FCFAC5}" dt="2023-02-22T12:29:42.066" v="1634" actId="478"/>
          <ac:spMkLst>
            <pc:docMk/>
            <pc:sldMk cId="1620135385" sldId="374"/>
            <ac:spMk id="31" creationId="{C11E33DF-E52D-43A7-A6C4-3088284BEA0B}"/>
          </ac:spMkLst>
        </pc:spChg>
        <pc:spChg chg="del">
          <ac:chgData name="Justina Ojom" userId="cbdaed7d-8d45-4372-a16a-f3f8900c2f45" providerId="ADAL" clId="{0504AD2B-63C0-4C60-9F39-84F274FCFAC5}" dt="2023-02-22T12:29:42.066" v="1634" actId="478"/>
          <ac:spMkLst>
            <pc:docMk/>
            <pc:sldMk cId="1620135385" sldId="374"/>
            <ac:spMk id="32" creationId="{6DEDAE2C-A57F-481F-90EF-27EA1FC13722}"/>
          </ac:spMkLst>
        </pc:spChg>
        <pc:spChg chg="del">
          <ac:chgData name="Justina Ojom" userId="cbdaed7d-8d45-4372-a16a-f3f8900c2f45" providerId="ADAL" clId="{0504AD2B-63C0-4C60-9F39-84F274FCFAC5}" dt="2023-02-22T12:29:42.066" v="1634" actId="478"/>
          <ac:spMkLst>
            <pc:docMk/>
            <pc:sldMk cId="1620135385" sldId="374"/>
            <ac:spMk id="33" creationId="{72710178-67EC-474E-978A-5FC534CF0168}"/>
          </ac:spMkLst>
        </pc:spChg>
        <pc:spChg chg="del">
          <ac:chgData name="Justina Ojom" userId="cbdaed7d-8d45-4372-a16a-f3f8900c2f45" providerId="ADAL" clId="{0504AD2B-63C0-4C60-9F39-84F274FCFAC5}" dt="2023-02-22T12:29:42.066" v="1634" actId="478"/>
          <ac:spMkLst>
            <pc:docMk/>
            <pc:sldMk cId="1620135385" sldId="374"/>
            <ac:spMk id="34" creationId="{82AF5462-6517-4538-807C-6BA54784D7E7}"/>
          </ac:spMkLst>
        </pc:spChg>
        <pc:spChg chg="del">
          <ac:chgData name="Justina Ojom" userId="cbdaed7d-8d45-4372-a16a-f3f8900c2f45" providerId="ADAL" clId="{0504AD2B-63C0-4C60-9F39-84F274FCFAC5}" dt="2023-02-22T12:29:42.066" v="1634" actId="478"/>
          <ac:spMkLst>
            <pc:docMk/>
            <pc:sldMk cId="1620135385" sldId="374"/>
            <ac:spMk id="35" creationId="{952CE6E6-31DB-4E53-A677-02D2145F8D12}"/>
          </ac:spMkLst>
        </pc:spChg>
        <pc:spChg chg="del">
          <ac:chgData name="Justina Ojom" userId="cbdaed7d-8d45-4372-a16a-f3f8900c2f45" providerId="ADAL" clId="{0504AD2B-63C0-4C60-9F39-84F274FCFAC5}" dt="2023-02-22T12:29:42.066" v="1634" actId="478"/>
          <ac:spMkLst>
            <pc:docMk/>
            <pc:sldMk cId="1620135385" sldId="374"/>
            <ac:spMk id="36" creationId="{BAD8AAE1-4EBB-441D-9C87-44AEDD213047}"/>
          </ac:spMkLst>
        </pc:spChg>
        <pc:spChg chg="del">
          <ac:chgData name="Justina Ojom" userId="cbdaed7d-8d45-4372-a16a-f3f8900c2f45" providerId="ADAL" clId="{0504AD2B-63C0-4C60-9F39-84F274FCFAC5}" dt="2023-02-22T12:29:42.066" v="1634" actId="478"/>
          <ac:spMkLst>
            <pc:docMk/>
            <pc:sldMk cId="1620135385" sldId="374"/>
            <ac:spMk id="37" creationId="{F49BE18C-1ED1-4B00-A1C2-FEB298032D8A}"/>
          </ac:spMkLst>
        </pc:spChg>
        <pc:spChg chg="del">
          <ac:chgData name="Justina Ojom" userId="cbdaed7d-8d45-4372-a16a-f3f8900c2f45" providerId="ADAL" clId="{0504AD2B-63C0-4C60-9F39-84F274FCFAC5}" dt="2023-02-22T12:29:42.066" v="1634" actId="478"/>
          <ac:spMkLst>
            <pc:docMk/>
            <pc:sldMk cId="1620135385" sldId="374"/>
            <ac:spMk id="38" creationId="{D58BCC2C-72AE-43D9-B979-3C668BE4850C}"/>
          </ac:spMkLst>
        </pc:spChg>
        <pc:spChg chg="del">
          <ac:chgData name="Justina Ojom" userId="cbdaed7d-8d45-4372-a16a-f3f8900c2f45" providerId="ADAL" clId="{0504AD2B-63C0-4C60-9F39-84F274FCFAC5}" dt="2023-02-22T11:37:41.810" v="926" actId="478"/>
          <ac:spMkLst>
            <pc:docMk/>
            <pc:sldMk cId="1620135385" sldId="374"/>
            <ac:spMk id="46" creationId="{71128B6F-CDE8-E3A3-7AE0-928A91BD1083}"/>
          </ac:spMkLst>
        </pc:spChg>
        <pc:spChg chg="del">
          <ac:chgData name="Justina Ojom" userId="cbdaed7d-8d45-4372-a16a-f3f8900c2f45" providerId="ADAL" clId="{0504AD2B-63C0-4C60-9F39-84F274FCFAC5}" dt="2023-02-22T11:37:41.810" v="926" actId="478"/>
          <ac:spMkLst>
            <pc:docMk/>
            <pc:sldMk cId="1620135385" sldId="374"/>
            <ac:spMk id="47" creationId="{B741525D-6B40-B43C-1CA9-7C78D7302315}"/>
          </ac:spMkLst>
        </pc:spChg>
        <pc:spChg chg="del">
          <ac:chgData name="Justina Ojom" userId="cbdaed7d-8d45-4372-a16a-f3f8900c2f45" providerId="ADAL" clId="{0504AD2B-63C0-4C60-9F39-84F274FCFAC5}" dt="2023-02-22T11:37:41.810" v="926" actId="478"/>
          <ac:spMkLst>
            <pc:docMk/>
            <pc:sldMk cId="1620135385" sldId="374"/>
            <ac:spMk id="60" creationId="{343B01A1-7D3E-4351-F85C-9DB4AD2A1B67}"/>
          </ac:spMkLst>
        </pc:spChg>
        <pc:spChg chg="del">
          <ac:chgData name="Justina Ojom" userId="cbdaed7d-8d45-4372-a16a-f3f8900c2f45" providerId="ADAL" clId="{0504AD2B-63C0-4C60-9F39-84F274FCFAC5}" dt="2023-02-22T11:37:41.810" v="926" actId="478"/>
          <ac:spMkLst>
            <pc:docMk/>
            <pc:sldMk cId="1620135385" sldId="374"/>
            <ac:spMk id="72" creationId="{6CF6DBC8-1BC9-F5F3-A509-A68CD76F5EE6}"/>
          </ac:spMkLst>
        </pc:spChg>
        <pc:spChg chg="mod">
          <ac:chgData name="Justina Ojom" userId="cbdaed7d-8d45-4372-a16a-f3f8900c2f45" providerId="ADAL" clId="{0504AD2B-63C0-4C60-9F39-84F274FCFAC5}" dt="2023-02-22T13:03:02.545" v="1983" actId="14100"/>
          <ac:spMkLst>
            <pc:docMk/>
            <pc:sldMk cId="1620135385" sldId="374"/>
            <ac:spMk id="73" creationId="{A4D89756-D242-2C80-EBF7-0096F86B99E8}"/>
          </ac:spMkLst>
        </pc:spChg>
        <pc:spChg chg="del">
          <ac:chgData name="Justina Ojom" userId="cbdaed7d-8d45-4372-a16a-f3f8900c2f45" providerId="ADAL" clId="{0504AD2B-63C0-4C60-9F39-84F274FCFAC5}" dt="2023-02-22T12:56:03.992" v="1840" actId="478"/>
          <ac:spMkLst>
            <pc:docMk/>
            <pc:sldMk cId="1620135385" sldId="374"/>
            <ac:spMk id="74" creationId="{2AF69AE1-4964-852B-38ED-EA2249AF51AD}"/>
          </ac:spMkLst>
        </pc:spChg>
        <pc:spChg chg="add del mod topLvl">
          <ac:chgData name="Justina Ojom" userId="cbdaed7d-8d45-4372-a16a-f3f8900c2f45" providerId="ADAL" clId="{0504AD2B-63C0-4C60-9F39-84F274FCFAC5}" dt="2023-02-22T12:58:00.856" v="1889" actId="478"/>
          <ac:spMkLst>
            <pc:docMk/>
            <pc:sldMk cId="1620135385" sldId="374"/>
            <ac:spMk id="75" creationId="{99BE84EC-13FE-762F-7103-B9D5C4D46943}"/>
          </ac:spMkLst>
        </pc:spChg>
        <pc:spChg chg="del mod">
          <ac:chgData name="Justina Ojom" userId="cbdaed7d-8d45-4372-a16a-f3f8900c2f45" providerId="ADAL" clId="{0504AD2B-63C0-4C60-9F39-84F274FCFAC5}" dt="2023-02-22T11:37:20.215" v="916" actId="478"/>
          <ac:spMkLst>
            <pc:docMk/>
            <pc:sldMk cId="1620135385" sldId="374"/>
            <ac:spMk id="76" creationId="{164031DD-11B3-8176-3555-B822DBF0548C}"/>
          </ac:spMkLst>
        </pc:spChg>
        <pc:spChg chg="add del mod topLvl">
          <ac:chgData name="Justina Ojom" userId="cbdaed7d-8d45-4372-a16a-f3f8900c2f45" providerId="ADAL" clId="{0504AD2B-63C0-4C60-9F39-84F274FCFAC5}" dt="2023-02-22T12:58:00.856" v="1889" actId="478"/>
          <ac:spMkLst>
            <pc:docMk/>
            <pc:sldMk cId="1620135385" sldId="374"/>
            <ac:spMk id="77" creationId="{97E5B112-3625-8604-C6D0-4B4B5AEB3BBB}"/>
          </ac:spMkLst>
        </pc:spChg>
        <pc:spChg chg="add del mod topLvl">
          <ac:chgData name="Justina Ojom" userId="cbdaed7d-8d45-4372-a16a-f3f8900c2f45" providerId="ADAL" clId="{0504AD2B-63C0-4C60-9F39-84F274FCFAC5}" dt="2023-02-22T12:58:00.856" v="1889" actId="478"/>
          <ac:spMkLst>
            <pc:docMk/>
            <pc:sldMk cId="1620135385" sldId="374"/>
            <ac:spMk id="78" creationId="{1372D11C-84A0-107B-C7D8-1120D45ABAED}"/>
          </ac:spMkLst>
        </pc:spChg>
        <pc:spChg chg="add del mod topLvl">
          <ac:chgData name="Justina Ojom" userId="cbdaed7d-8d45-4372-a16a-f3f8900c2f45" providerId="ADAL" clId="{0504AD2B-63C0-4C60-9F39-84F274FCFAC5}" dt="2023-02-22T12:58:00.856" v="1889" actId="478"/>
          <ac:spMkLst>
            <pc:docMk/>
            <pc:sldMk cId="1620135385" sldId="374"/>
            <ac:spMk id="79" creationId="{C43D8935-12A2-5704-2C2C-5E918DD586EB}"/>
          </ac:spMkLst>
        </pc:spChg>
        <pc:spChg chg="add del mod topLvl">
          <ac:chgData name="Justina Ojom" userId="cbdaed7d-8d45-4372-a16a-f3f8900c2f45" providerId="ADAL" clId="{0504AD2B-63C0-4C60-9F39-84F274FCFAC5}" dt="2023-02-22T12:58:00.856" v="1889" actId="478"/>
          <ac:spMkLst>
            <pc:docMk/>
            <pc:sldMk cId="1620135385" sldId="374"/>
            <ac:spMk id="80" creationId="{33E96505-3B23-423F-E8EA-15A78BB2DA96}"/>
          </ac:spMkLst>
        </pc:spChg>
        <pc:spChg chg="add del mod topLvl">
          <ac:chgData name="Justina Ojom" userId="cbdaed7d-8d45-4372-a16a-f3f8900c2f45" providerId="ADAL" clId="{0504AD2B-63C0-4C60-9F39-84F274FCFAC5}" dt="2023-02-22T12:58:00.856" v="1889" actId="478"/>
          <ac:spMkLst>
            <pc:docMk/>
            <pc:sldMk cId="1620135385" sldId="374"/>
            <ac:spMk id="81" creationId="{A928B95B-F6C2-6969-FE9E-77BCFE437336}"/>
          </ac:spMkLst>
        </pc:spChg>
        <pc:spChg chg="add del mod topLvl">
          <ac:chgData name="Justina Ojom" userId="cbdaed7d-8d45-4372-a16a-f3f8900c2f45" providerId="ADAL" clId="{0504AD2B-63C0-4C60-9F39-84F274FCFAC5}" dt="2023-02-22T12:58:02.333" v="1890" actId="478"/>
          <ac:spMkLst>
            <pc:docMk/>
            <pc:sldMk cId="1620135385" sldId="374"/>
            <ac:spMk id="82" creationId="{B39B74A1-495C-9E05-B843-7E21C9FFFC7B}"/>
          </ac:spMkLst>
        </pc:spChg>
        <pc:spChg chg="add del mod topLvl">
          <ac:chgData name="Justina Ojom" userId="cbdaed7d-8d45-4372-a16a-f3f8900c2f45" providerId="ADAL" clId="{0504AD2B-63C0-4C60-9F39-84F274FCFAC5}" dt="2023-02-22T12:58:00.856" v="1889" actId="478"/>
          <ac:spMkLst>
            <pc:docMk/>
            <pc:sldMk cId="1620135385" sldId="374"/>
            <ac:spMk id="83" creationId="{27A10A31-36BB-FB65-AB07-598AAA5BBA74}"/>
          </ac:spMkLst>
        </pc:spChg>
        <pc:spChg chg="add mod topLvl">
          <ac:chgData name="Justina Ojom" userId="cbdaed7d-8d45-4372-a16a-f3f8900c2f45" providerId="ADAL" clId="{0504AD2B-63C0-4C60-9F39-84F274FCFAC5}" dt="2023-02-22T13:00:33.494" v="1935" actId="14100"/>
          <ac:spMkLst>
            <pc:docMk/>
            <pc:sldMk cId="1620135385" sldId="374"/>
            <ac:spMk id="84" creationId="{C3ABA705-5FFA-6A71-213A-0088CC224A0E}"/>
          </ac:spMkLst>
        </pc:spChg>
        <pc:spChg chg="add mod topLvl">
          <ac:chgData name="Justina Ojom" userId="cbdaed7d-8d45-4372-a16a-f3f8900c2f45" providerId="ADAL" clId="{0504AD2B-63C0-4C60-9F39-84F274FCFAC5}" dt="2023-02-22T12:58:04.500" v="1891" actId="164"/>
          <ac:spMkLst>
            <pc:docMk/>
            <pc:sldMk cId="1620135385" sldId="374"/>
            <ac:spMk id="85" creationId="{37AE403A-9C1C-49B3-019A-16EE84182D54}"/>
          </ac:spMkLst>
        </pc:spChg>
        <pc:spChg chg="add del mod topLvl">
          <ac:chgData name="Justina Ojom" userId="cbdaed7d-8d45-4372-a16a-f3f8900c2f45" providerId="ADAL" clId="{0504AD2B-63C0-4C60-9F39-84F274FCFAC5}" dt="2023-02-22T12:57:12.296" v="1870" actId="478"/>
          <ac:spMkLst>
            <pc:docMk/>
            <pc:sldMk cId="1620135385" sldId="374"/>
            <ac:spMk id="86" creationId="{195ACA1C-8253-7489-2504-3A1298E66FDA}"/>
          </ac:spMkLst>
        </pc:spChg>
        <pc:spChg chg="add del mod topLvl">
          <ac:chgData name="Justina Ojom" userId="cbdaed7d-8d45-4372-a16a-f3f8900c2f45" providerId="ADAL" clId="{0504AD2B-63C0-4C60-9F39-84F274FCFAC5}" dt="2023-02-22T12:57:03.838" v="1864" actId="478"/>
          <ac:spMkLst>
            <pc:docMk/>
            <pc:sldMk cId="1620135385" sldId="374"/>
            <ac:spMk id="87" creationId="{2ECB1D29-085D-1EA6-E5C8-B86534B339F9}"/>
          </ac:spMkLst>
        </pc:spChg>
        <pc:spChg chg="add mod topLvl">
          <ac:chgData name="Justina Ojom" userId="cbdaed7d-8d45-4372-a16a-f3f8900c2f45" providerId="ADAL" clId="{0504AD2B-63C0-4C60-9F39-84F274FCFAC5}" dt="2023-02-22T13:33:25.129" v="2400" actId="1076"/>
          <ac:spMkLst>
            <pc:docMk/>
            <pc:sldMk cId="1620135385" sldId="374"/>
            <ac:spMk id="88" creationId="{6B749D30-0A56-D4E1-8FE6-7E84A5B23265}"/>
          </ac:spMkLst>
        </pc:spChg>
        <pc:spChg chg="add mod topLvl">
          <ac:chgData name="Justina Ojom" userId="cbdaed7d-8d45-4372-a16a-f3f8900c2f45" providerId="ADAL" clId="{0504AD2B-63C0-4C60-9F39-84F274FCFAC5}" dt="2023-02-22T13:33:22.368" v="2399" actId="1076"/>
          <ac:spMkLst>
            <pc:docMk/>
            <pc:sldMk cId="1620135385" sldId="374"/>
            <ac:spMk id="89" creationId="{29F074E3-75A2-83C4-7A40-0FBBF358DE1F}"/>
          </ac:spMkLst>
        </pc:spChg>
        <pc:spChg chg="add mod topLvl">
          <ac:chgData name="Justina Ojom" userId="cbdaed7d-8d45-4372-a16a-f3f8900c2f45" providerId="ADAL" clId="{0504AD2B-63C0-4C60-9F39-84F274FCFAC5}" dt="2023-02-22T13:33:19.186" v="2398" actId="1076"/>
          <ac:spMkLst>
            <pc:docMk/>
            <pc:sldMk cId="1620135385" sldId="374"/>
            <ac:spMk id="90" creationId="{6DD26BD1-3FED-0813-DEE6-9AC610478AD7}"/>
          </ac:spMkLst>
        </pc:spChg>
        <pc:spChg chg="add mod topLvl">
          <ac:chgData name="Justina Ojom" userId="cbdaed7d-8d45-4372-a16a-f3f8900c2f45" providerId="ADAL" clId="{0504AD2B-63C0-4C60-9F39-84F274FCFAC5}" dt="2023-02-22T13:33:13.764" v="2397" actId="1076"/>
          <ac:spMkLst>
            <pc:docMk/>
            <pc:sldMk cId="1620135385" sldId="374"/>
            <ac:spMk id="91" creationId="{1BD0546E-E5A2-99F2-E8A9-EECBCDDE3E42}"/>
          </ac:spMkLst>
        </pc:spChg>
        <pc:spChg chg="add mod topLvl">
          <ac:chgData name="Justina Ojom" userId="cbdaed7d-8d45-4372-a16a-f3f8900c2f45" providerId="ADAL" clId="{0504AD2B-63C0-4C60-9F39-84F274FCFAC5}" dt="2023-02-22T13:33:06.926" v="2395" actId="1076"/>
          <ac:spMkLst>
            <pc:docMk/>
            <pc:sldMk cId="1620135385" sldId="374"/>
            <ac:spMk id="92" creationId="{EFE703FD-D746-6761-18C1-E8E507BD40E1}"/>
          </ac:spMkLst>
        </pc:spChg>
        <pc:spChg chg="add mod topLvl">
          <ac:chgData name="Justina Ojom" userId="cbdaed7d-8d45-4372-a16a-f3f8900c2f45" providerId="ADAL" clId="{0504AD2B-63C0-4C60-9F39-84F274FCFAC5}" dt="2023-02-22T13:33:09.244" v="2396" actId="1076"/>
          <ac:spMkLst>
            <pc:docMk/>
            <pc:sldMk cId="1620135385" sldId="374"/>
            <ac:spMk id="93" creationId="{20EEC742-0302-8608-6417-C963EA037B51}"/>
          </ac:spMkLst>
        </pc:spChg>
        <pc:spChg chg="add mod">
          <ac:chgData name="Justina Ojom" userId="cbdaed7d-8d45-4372-a16a-f3f8900c2f45" providerId="ADAL" clId="{0504AD2B-63C0-4C60-9F39-84F274FCFAC5}" dt="2023-02-22T13:03:30.102" v="1986" actId="113"/>
          <ac:spMkLst>
            <pc:docMk/>
            <pc:sldMk cId="1620135385" sldId="374"/>
            <ac:spMk id="95" creationId="{35D1CF65-09A2-56A6-9E23-3A9819111DAD}"/>
          </ac:spMkLst>
        </pc:spChg>
        <pc:spChg chg="add mod">
          <ac:chgData name="Justina Ojom" userId="cbdaed7d-8d45-4372-a16a-f3f8900c2f45" providerId="ADAL" clId="{0504AD2B-63C0-4C60-9F39-84F274FCFAC5}" dt="2023-02-22T13:03:30.102" v="1986" actId="113"/>
          <ac:spMkLst>
            <pc:docMk/>
            <pc:sldMk cId="1620135385" sldId="374"/>
            <ac:spMk id="96" creationId="{64AFF2C6-817B-2B2B-11A6-2CDD0A337431}"/>
          </ac:spMkLst>
        </pc:spChg>
        <pc:spChg chg="add mod">
          <ac:chgData name="Justina Ojom" userId="cbdaed7d-8d45-4372-a16a-f3f8900c2f45" providerId="ADAL" clId="{0504AD2B-63C0-4C60-9F39-84F274FCFAC5}" dt="2023-02-22T13:03:30.102" v="1986" actId="113"/>
          <ac:spMkLst>
            <pc:docMk/>
            <pc:sldMk cId="1620135385" sldId="374"/>
            <ac:spMk id="97" creationId="{19B05B70-FED7-1D4D-DA12-4FEEDD872EC2}"/>
          </ac:spMkLst>
        </pc:spChg>
        <pc:spChg chg="add mod">
          <ac:chgData name="Justina Ojom" userId="cbdaed7d-8d45-4372-a16a-f3f8900c2f45" providerId="ADAL" clId="{0504AD2B-63C0-4C60-9F39-84F274FCFAC5}" dt="2023-02-22T13:03:30.102" v="1986" actId="113"/>
          <ac:spMkLst>
            <pc:docMk/>
            <pc:sldMk cId="1620135385" sldId="374"/>
            <ac:spMk id="98" creationId="{B0FCDD7E-4A04-AD52-0841-E02FA406224C}"/>
          </ac:spMkLst>
        </pc:spChg>
        <pc:spChg chg="mod">
          <ac:chgData name="Justina Ojom" userId="cbdaed7d-8d45-4372-a16a-f3f8900c2f45" providerId="ADAL" clId="{0504AD2B-63C0-4C60-9F39-84F274FCFAC5}" dt="2023-02-22T11:37:51.758" v="933" actId="255"/>
          <ac:spMkLst>
            <pc:docMk/>
            <pc:sldMk cId="1620135385" sldId="374"/>
            <ac:spMk id="103" creationId="{7674B521-91A2-FD4A-314E-80140EC2F821}"/>
          </ac:spMkLst>
        </pc:spChg>
        <pc:spChg chg="mod">
          <ac:chgData name="Justina Ojom" userId="cbdaed7d-8d45-4372-a16a-f3f8900c2f45" providerId="ADAL" clId="{0504AD2B-63C0-4C60-9F39-84F274FCFAC5}" dt="2023-02-22T11:37:51.758" v="933" actId="255"/>
          <ac:spMkLst>
            <pc:docMk/>
            <pc:sldMk cId="1620135385" sldId="374"/>
            <ac:spMk id="104" creationId="{358A0AB7-6080-FB20-067B-486E8C83996A}"/>
          </ac:spMkLst>
        </pc:spChg>
        <pc:spChg chg="mod">
          <ac:chgData name="Justina Ojom" userId="cbdaed7d-8d45-4372-a16a-f3f8900c2f45" providerId="ADAL" clId="{0504AD2B-63C0-4C60-9F39-84F274FCFAC5}" dt="2023-02-22T11:37:51.758" v="933" actId="255"/>
          <ac:spMkLst>
            <pc:docMk/>
            <pc:sldMk cId="1620135385" sldId="374"/>
            <ac:spMk id="105" creationId="{3411F0A1-54D2-01A4-44B0-1A2DDE04178C}"/>
          </ac:spMkLst>
        </pc:spChg>
        <pc:spChg chg="mod">
          <ac:chgData name="Justina Ojom" userId="cbdaed7d-8d45-4372-a16a-f3f8900c2f45" providerId="ADAL" clId="{0504AD2B-63C0-4C60-9F39-84F274FCFAC5}" dt="2023-02-22T11:37:51.758" v="933" actId="255"/>
          <ac:spMkLst>
            <pc:docMk/>
            <pc:sldMk cId="1620135385" sldId="374"/>
            <ac:spMk id="106" creationId="{45590536-F90C-5872-9409-0BCEDA650CA3}"/>
          </ac:spMkLst>
        </pc:spChg>
        <pc:spChg chg="mod">
          <ac:chgData name="Justina Ojom" userId="cbdaed7d-8d45-4372-a16a-f3f8900c2f45" providerId="ADAL" clId="{0504AD2B-63C0-4C60-9F39-84F274FCFAC5}" dt="2023-02-22T11:37:51.758" v="933" actId="255"/>
          <ac:spMkLst>
            <pc:docMk/>
            <pc:sldMk cId="1620135385" sldId="374"/>
            <ac:spMk id="107" creationId="{5A882C01-FE49-4318-35DF-CDCD3A9A6328}"/>
          </ac:spMkLst>
        </pc:spChg>
        <pc:spChg chg="mod">
          <ac:chgData name="Justina Ojom" userId="cbdaed7d-8d45-4372-a16a-f3f8900c2f45" providerId="ADAL" clId="{0504AD2B-63C0-4C60-9F39-84F274FCFAC5}" dt="2023-02-22T11:37:51.758" v="933" actId="255"/>
          <ac:spMkLst>
            <pc:docMk/>
            <pc:sldMk cId="1620135385" sldId="374"/>
            <ac:spMk id="108" creationId="{67E317BE-85F8-CCAC-BD84-81BCFBA97A3D}"/>
          </ac:spMkLst>
        </pc:spChg>
        <pc:spChg chg="mod">
          <ac:chgData name="Justina Ojom" userId="cbdaed7d-8d45-4372-a16a-f3f8900c2f45" providerId="ADAL" clId="{0504AD2B-63C0-4C60-9F39-84F274FCFAC5}" dt="2023-02-22T11:37:51.758" v="933" actId="255"/>
          <ac:spMkLst>
            <pc:docMk/>
            <pc:sldMk cId="1620135385" sldId="374"/>
            <ac:spMk id="109" creationId="{AD1FDA37-5059-5B21-6CED-7F249192A9A0}"/>
          </ac:spMkLst>
        </pc:spChg>
        <pc:spChg chg="mod">
          <ac:chgData name="Justina Ojom" userId="cbdaed7d-8d45-4372-a16a-f3f8900c2f45" providerId="ADAL" clId="{0504AD2B-63C0-4C60-9F39-84F274FCFAC5}" dt="2023-02-22T11:37:51.758" v="933" actId="255"/>
          <ac:spMkLst>
            <pc:docMk/>
            <pc:sldMk cId="1620135385" sldId="374"/>
            <ac:spMk id="112" creationId="{5925BF8D-C1EC-60CF-8931-2AF13A683DEE}"/>
          </ac:spMkLst>
        </pc:spChg>
        <pc:spChg chg="mod">
          <ac:chgData name="Justina Ojom" userId="cbdaed7d-8d45-4372-a16a-f3f8900c2f45" providerId="ADAL" clId="{0504AD2B-63C0-4C60-9F39-84F274FCFAC5}" dt="2023-02-22T11:37:51.758" v="933" actId="255"/>
          <ac:spMkLst>
            <pc:docMk/>
            <pc:sldMk cId="1620135385" sldId="374"/>
            <ac:spMk id="113" creationId="{1D83CD77-13AF-9DDE-00AB-3CA324B43417}"/>
          </ac:spMkLst>
        </pc:spChg>
        <pc:spChg chg="mod">
          <ac:chgData name="Justina Ojom" userId="cbdaed7d-8d45-4372-a16a-f3f8900c2f45" providerId="ADAL" clId="{0504AD2B-63C0-4C60-9F39-84F274FCFAC5}" dt="2023-02-22T11:37:51.758" v="933" actId="255"/>
          <ac:spMkLst>
            <pc:docMk/>
            <pc:sldMk cId="1620135385" sldId="374"/>
            <ac:spMk id="114" creationId="{C03B66A8-7460-2236-2B83-33D14AB867EB}"/>
          </ac:spMkLst>
        </pc:spChg>
        <pc:spChg chg="mod">
          <ac:chgData name="Justina Ojom" userId="cbdaed7d-8d45-4372-a16a-f3f8900c2f45" providerId="ADAL" clId="{0504AD2B-63C0-4C60-9F39-84F274FCFAC5}" dt="2023-02-22T11:37:51.758" v="933" actId="255"/>
          <ac:spMkLst>
            <pc:docMk/>
            <pc:sldMk cId="1620135385" sldId="374"/>
            <ac:spMk id="115" creationId="{7825299D-CD87-BB4D-2564-5CF41FE68CAA}"/>
          </ac:spMkLst>
        </pc:spChg>
        <pc:spChg chg="mod">
          <ac:chgData name="Justina Ojom" userId="cbdaed7d-8d45-4372-a16a-f3f8900c2f45" providerId="ADAL" clId="{0504AD2B-63C0-4C60-9F39-84F274FCFAC5}" dt="2023-02-22T11:37:51.758" v="933" actId="255"/>
          <ac:spMkLst>
            <pc:docMk/>
            <pc:sldMk cId="1620135385" sldId="374"/>
            <ac:spMk id="118" creationId="{02B7D4A0-607F-C025-333B-BA46D9B9F91F}"/>
          </ac:spMkLst>
        </pc:spChg>
        <pc:spChg chg="mod">
          <ac:chgData name="Justina Ojom" userId="cbdaed7d-8d45-4372-a16a-f3f8900c2f45" providerId="ADAL" clId="{0504AD2B-63C0-4C60-9F39-84F274FCFAC5}" dt="2023-02-22T11:37:51.758" v="933" actId="255"/>
          <ac:spMkLst>
            <pc:docMk/>
            <pc:sldMk cId="1620135385" sldId="374"/>
            <ac:spMk id="119" creationId="{7C1A555C-8E7A-A3E6-CD91-8EC55C54EF26}"/>
          </ac:spMkLst>
        </pc:spChg>
        <pc:spChg chg="mod">
          <ac:chgData name="Justina Ojom" userId="cbdaed7d-8d45-4372-a16a-f3f8900c2f45" providerId="ADAL" clId="{0504AD2B-63C0-4C60-9F39-84F274FCFAC5}" dt="2023-02-22T11:37:51.758" v="933" actId="255"/>
          <ac:spMkLst>
            <pc:docMk/>
            <pc:sldMk cId="1620135385" sldId="374"/>
            <ac:spMk id="120" creationId="{6DFAAB60-D122-0572-332E-6BBF3D7D6A8C}"/>
          </ac:spMkLst>
        </pc:spChg>
        <pc:spChg chg="mod">
          <ac:chgData name="Justina Ojom" userId="cbdaed7d-8d45-4372-a16a-f3f8900c2f45" providerId="ADAL" clId="{0504AD2B-63C0-4C60-9F39-84F274FCFAC5}" dt="2023-02-22T11:37:51.758" v="933" actId="255"/>
          <ac:spMkLst>
            <pc:docMk/>
            <pc:sldMk cId="1620135385" sldId="374"/>
            <ac:spMk id="121" creationId="{7DDB185B-DBC8-D33F-23D9-B80E399B639C}"/>
          </ac:spMkLst>
        </pc:spChg>
        <pc:spChg chg="mod">
          <ac:chgData name="Justina Ojom" userId="cbdaed7d-8d45-4372-a16a-f3f8900c2f45" providerId="ADAL" clId="{0504AD2B-63C0-4C60-9F39-84F274FCFAC5}" dt="2023-02-22T11:37:51.758" v="933" actId="255"/>
          <ac:spMkLst>
            <pc:docMk/>
            <pc:sldMk cId="1620135385" sldId="374"/>
            <ac:spMk id="124" creationId="{4F5DD78A-C5E6-AB4D-661B-A7D9B4360CC8}"/>
          </ac:spMkLst>
        </pc:spChg>
        <pc:spChg chg="mod">
          <ac:chgData name="Justina Ojom" userId="cbdaed7d-8d45-4372-a16a-f3f8900c2f45" providerId="ADAL" clId="{0504AD2B-63C0-4C60-9F39-84F274FCFAC5}" dt="2023-02-22T11:37:51.758" v="933" actId="255"/>
          <ac:spMkLst>
            <pc:docMk/>
            <pc:sldMk cId="1620135385" sldId="374"/>
            <ac:spMk id="125" creationId="{2C7BECBF-8231-3C66-98B5-E254EE2B6EF5}"/>
          </ac:spMkLst>
        </pc:spChg>
        <pc:spChg chg="mod">
          <ac:chgData name="Justina Ojom" userId="cbdaed7d-8d45-4372-a16a-f3f8900c2f45" providerId="ADAL" clId="{0504AD2B-63C0-4C60-9F39-84F274FCFAC5}" dt="2023-02-22T11:37:51.758" v="933" actId="255"/>
          <ac:spMkLst>
            <pc:docMk/>
            <pc:sldMk cId="1620135385" sldId="374"/>
            <ac:spMk id="126" creationId="{64346F6E-3AD0-CBBF-B3F6-A0D0ADB525C6}"/>
          </ac:spMkLst>
        </pc:spChg>
        <pc:spChg chg="mod">
          <ac:chgData name="Justina Ojom" userId="cbdaed7d-8d45-4372-a16a-f3f8900c2f45" providerId="ADAL" clId="{0504AD2B-63C0-4C60-9F39-84F274FCFAC5}" dt="2023-02-22T11:37:51.758" v="933" actId="255"/>
          <ac:spMkLst>
            <pc:docMk/>
            <pc:sldMk cId="1620135385" sldId="374"/>
            <ac:spMk id="127" creationId="{B9806C3A-EF1D-FC8F-514C-21CAFD4A9E09}"/>
          </ac:spMkLst>
        </pc:spChg>
        <pc:spChg chg="mod">
          <ac:chgData name="Justina Ojom" userId="cbdaed7d-8d45-4372-a16a-f3f8900c2f45" providerId="ADAL" clId="{0504AD2B-63C0-4C60-9F39-84F274FCFAC5}" dt="2023-02-22T11:37:51.758" v="933" actId="255"/>
          <ac:spMkLst>
            <pc:docMk/>
            <pc:sldMk cId="1620135385" sldId="374"/>
            <ac:spMk id="131" creationId="{DCC0F92D-8AC0-729B-97AF-F63681751C2D}"/>
          </ac:spMkLst>
        </pc:spChg>
        <pc:spChg chg="mod">
          <ac:chgData name="Justina Ojom" userId="cbdaed7d-8d45-4372-a16a-f3f8900c2f45" providerId="ADAL" clId="{0504AD2B-63C0-4C60-9F39-84F274FCFAC5}" dt="2023-02-22T11:37:51.758" v="933" actId="255"/>
          <ac:spMkLst>
            <pc:docMk/>
            <pc:sldMk cId="1620135385" sldId="374"/>
            <ac:spMk id="132" creationId="{150966E3-BB6A-5271-CFDB-0310FF92D6C5}"/>
          </ac:spMkLst>
        </pc:spChg>
        <pc:spChg chg="mod">
          <ac:chgData name="Justina Ojom" userId="cbdaed7d-8d45-4372-a16a-f3f8900c2f45" providerId="ADAL" clId="{0504AD2B-63C0-4C60-9F39-84F274FCFAC5}" dt="2023-02-22T11:37:51.758" v="933" actId="255"/>
          <ac:spMkLst>
            <pc:docMk/>
            <pc:sldMk cId="1620135385" sldId="374"/>
            <ac:spMk id="133" creationId="{29984A6B-6842-C7FB-41F2-FC9A7ABD2C20}"/>
          </ac:spMkLst>
        </pc:spChg>
        <pc:spChg chg="mod">
          <ac:chgData name="Justina Ojom" userId="cbdaed7d-8d45-4372-a16a-f3f8900c2f45" providerId="ADAL" clId="{0504AD2B-63C0-4C60-9F39-84F274FCFAC5}" dt="2023-02-22T11:37:51.758" v="933" actId="255"/>
          <ac:spMkLst>
            <pc:docMk/>
            <pc:sldMk cId="1620135385" sldId="374"/>
            <ac:spMk id="134" creationId="{D8677A40-F71A-4ACA-9958-181A7D979659}"/>
          </ac:spMkLst>
        </pc:spChg>
        <pc:spChg chg="mod">
          <ac:chgData name="Justina Ojom" userId="cbdaed7d-8d45-4372-a16a-f3f8900c2f45" providerId="ADAL" clId="{0504AD2B-63C0-4C60-9F39-84F274FCFAC5}" dt="2023-02-22T11:37:51.758" v="933" actId="255"/>
          <ac:spMkLst>
            <pc:docMk/>
            <pc:sldMk cId="1620135385" sldId="374"/>
            <ac:spMk id="137" creationId="{69D472F1-4011-A063-BC30-66E717A27DAC}"/>
          </ac:spMkLst>
        </pc:spChg>
        <pc:spChg chg="mod">
          <ac:chgData name="Justina Ojom" userId="cbdaed7d-8d45-4372-a16a-f3f8900c2f45" providerId="ADAL" clId="{0504AD2B-63C0-4C60-9F39-84F274FCFAC5}" dt="2023-02-22T11:37:51.758" v="933" actId="255"/>
          <ac:spMkLst>
            <pc:docMk/>
            <pc:sldMk cId="1620135385" sldId="374"/>
            <ac:spMk id="138" creationId="{AEC8BF92-8B03-1DAC-56F7-25CFAAB33158}"/>
          </ac:spMkLst>
        </pc:spChg>
        <pc:spChg chg="mod">
          <ac:chgData name="Justina Ojom" userId="cbdaed7d-8d45-4372-a16a-f3f8900c2f45" providerId="ADAL" clId="{0504AD2B-63C0-4C60-9F39-84F274FCFAC5}" dt="2023-02-22T11:37:51.758" v="933" actId="255"/>
          <ac:spMkLst>
            <pc:docMk/>
            <pc:sldMk cId="1620135385" sldId="374"/>
            <ac:spMk id="139" creationId="{AE96FA1C-AF82-B62A-7AAD-EC6435F5DF84}"/>
          </ac:spMkLst>
        </pc:spChg>
        <pc:spChg chg="mod">
          <ac:chgData name="Justina Ojom" userId="cbdaed7d-8d45-4372-a16a-f3f8900c2f45" providerId="ADAL" clId="{0504AD2B-63C0-4C60-9F39-84F274FCFAC5}" dt="2023-02-22T11:37:51.758" v="933" actId="255"/>
          <ac:spMkLst>
            <pc:docMk/>
            <pc:sldMk cId="1620135385" sldId="374"/>
            <ac:spMk id="140" creationId="{C08481C6-A007-FCF4-4BEE-94C6787AA43A}"/>
          </ac:spMkLst>
        </pc:spChg>
        <pc:spChg chg="mod">
          <ac:chgData name="Justina Ojom" userId="cbdaed7d-8d45-4372-a16a-f3f8900c2f45" providerId="ADAL" clId="{0504AD2B-63C0-4C60-9F39-84F274FCFAC5}" dt="2023-02-22T11:37:51.758" v="933" actId="255"/>
          <ac:spMkLst>
            <pc:docMk/>
            <pc:sldMk cId="1620135385" sldId="374"/>
            <ac:spMk id="143" creationId="{736FD692-DB1E-6460-5664-3852E0341BFE}"/>
          </ac:spMkLst>
        </pc:spChg>
        <pc:spChg chg="mod">
          <ac:chgData name="Justina Ojom" userId="cbdaed7d-8d45-4372-a16a-f3f8900c2f45" providerId="ADAL" clId="{0504AD2B-63C0-4C60-9F39-84F274FCFAC5}" dt="2023-02-22T11:37:51.758" v="933" actId="255"/>
          <ac:spMkLst>
            <pc:docMk/>
            <pc:sldMk cId="1620135385" sldId="374"/>
            <ac:spMk id="144" creationId="{52D614DA-758E-E595-6FB6-6BD506B81742}"/>
          </ac:spMkLst>
        </pc:spChg>
        <pc:spChg chg="mod">
          <ac:chgData name="Justina Ojom" userId="cbdaed7d-8d45-4372-a16a-f3f8900c2f45" providerId="ADAL" clId="{0504AD2B-63C0-4C60-9F39-84F274FCFAC5}" dt="2023-02-22T11:37:51.758" v="933" actId="255"/>
          <ac:spMkLst>
            <pc:docMk/>
            <pc:sldMk cId="1620135385" sldId="374"/>
            <ac:spMk id="145" creationId="{E5D0A4E8-4966-50FE-20A5-7F90D54718FB}"/>
          </ac:spMkLst>
        </pc:spChg>
        <pc:spChg chg="mod">
          <ac:chgData name="Justina Ojom" userId="cbdaed7d-8d45-4372-a16a-f3f8900c2f45" providerId="ADAL" clId="{0504AD2B-63C0-4C60-9F39-84F274FCFAC5}" dt="2023-02-22T11:37:51.758" v="933" actId="255"/>
          <ac:spMkLst>
            <pc:docMk/>
            <pc:sldMk cId="1620135385" sldId="374"/>
            <ac:spMk id="146" creationId="{CB10E575-5651-6851-5D76-F2FE0457184D}"/>
          </ac:spMkLst>
        </pc:spChg>
        <pc:spChg chg="mod">
          <ac:chgData name="Justina Ojom" userId="cbdaed7d-8d45-4372-a16a-f3f8900c2f45" providerId="ADAL" clId="{0504AD2B-63C0-4C60-9F39-84F274FCFAC5}" dt="2023-02-22T11:37:51.758" v="933" actId="255"/>
          <ac:spMkLst>
            <pc:docMk/>
            <pc:sldMk cId="1620135385" sldId="374"/>
            <ac:spMk id="149" creationId="{E66B8330-E648-33C1-F4CB-D9B234F38F68}"/>
          </ac:spMkLst>
        </pc:spChg>
        <pc:spChg chg="mod">
          <ac:chgData name="Justina Ojom" userId="cbdaed7d-8d45-4372-a16a-f3f8900c2f45" providerId="ADAL" clId="{0504AD2B-63C0-4C60-9F39-84F274FCFAC5}" dt="2023-02-22T11:37:51.758" v="933" actId="255"/>
          <ac:spMkLst>
            <pc:docMk/>
            <pc:sldMk cId="1620135385" sldId="374"/>
            <ac:spMk id="150" creationId="{DAA6F5ED-9153-1CB5-194C-3458F346D39A}"/>
          </ac:spMkLst>
        </pc:spChg>
        <pc:spChg chg="mod">
          <ac:chgData name="Justina Ojom" userId="cbdaed7d-8d45-4372-a16a-f3f8900c2f45" providerId="ADAL" clId="{0504AD2B-63C0-4C60-9F39-84F274FCFAC5}" dt="2023-02-22T11:37:51.758" v="933" actId="255"/>
          <ac:spMkLst>
            <pc:docMk/>
            <pc:sldMk cId="1620135385" sldId="374"/>
            <ac:spMk id="151" creationId="{ED70C597-13F9-EF77-0561-2BE9A487A5F9}"/>
          </ac:spMkLst>
        </pc:spChg>
        <pc:spChg chg="mod">
          <ac:chgData name="Justina Ojom" userId="cbdaed7d-8d45-4372-a16a-f3f8900c2f45" providerId="ADAL" clId="{0504AD2B-63C0-4C60-9F39-84F274FCFAC5}" dt="2023-02-22T11:37:51.758" v="933" actId="255"/>
          <ac:spMkLst>
            <pc:docMk/>
            <pc:sldMk cId="1620135385" sldId="374"/>
            <ac:spMk id="152" creationId="{FD313C9A-1CAC-14D4-14B9-BA0A80DDDE0E}"/>
          </ac:spMkLst>
        </pc:spChg>
        <pc:spChg chg="add mod">
          <ac:chgData name="Justina Ojom" userId="cbdaed7d-8d45-4372-a16a-f3f8900c2f45" providerId="ADAL" clId="{0504AD2B-63C0-4C60-9F39-84F274FCFAC5}" dt="2023-02-22T13:02:54.619" v="1981" actId="113"/>
          <ac:spMkLst>
            <pc:docMk/>
            <pc:sldMk cId="1620135385" sldId="374"/>
            <ac:spMk id="155" creationId="{108A067F-B2E3-AFEE-3863-12DE93E43957}"/>
          </ac:spMkLst>
        </pc:spChg>
        <pc:spChg chg="add mod">
          <ac:chgData name="Justina Ojom" userId="cbdaed7d-8d45-4372-a16a-f3f8900c2f45" providerId="ADAL" clId="{0504AD2B-63C0-4C60-9F39-84F274FCFAC5}" dt="2023-02-22T12:57:08.180" v="1866" actId="571"/>
          <ac:spMkLst>
            <pc:docMk/>
            <pc:sldMk cId="1620135385" sldId="374"/>
            <ac:spMk id="162" creationId="{D119FD6F-5E96-3FDF-76AE-E78CD45A95B6}"/>
          </ac:spMkLst>
        </pc:spChg>
        <pc:spChg chg="add del mod">
          <ac:chgData name="Justina Ojom" userId="cbdaed7d-8d45-4372-a16a-f3f8900c2f45" providerId="ADAL" clId="{0504AD2B-63C0-4C60-9F39-84F274FCFAC5}" dt="2023-02-22T12:57:56.552" v="1887" actId="478"/>
          <ac:spMkLst>
            <pc:docMk/>
            <pc:sldMk cId="1620135385" sldId="374"/>
            <ac:spMk id="163" creationId="{C4C54165-8407-2B25-4CB3-D50A8DEBB6A1}"/>
          </ac:spMkLst>
        </pc:spChg>
        <pc:spChg chg="add del mod">
          <ac:chgData name="Justina Ojom" userId="cbdaed7d-8d45-4372-a16a-f3f8900c2f45" providerId="ADAL" clId="{0504AD2B-63C0-4C60-9F39-84F274FCFAC5}" dt="2023-02-22T12:57:56.552" v="1887" actId="478"/>
          <ac:spMkLst>
            <pc:docMk/>
            <pc:sldMk cId="1620135385" sldId="374"/>
            <ac:spMk id="164" creationId="{3BBCC513-4569-CF42-9F7A-D7E13D42599A}"/>
          </ac:spMkLst>
        </pc:spChg>
        <pc:spChg chg="add del mod">
          <ac:chgData name="Justina Ojom" userId="cbdaed7d-8d45-4372-a16a-f3f8900c2f45" providerId="ADAL" clId="{0504AD2B-63C0-4C60-9F39-84F274FCFAC5}" dt="2023-02-22T12:57:56.552" v="1887" actId="478"/>
          <ac:spMkLst>
            <pc:docMk/>
            <pc:sldMk cId="1620135385" sldId="374"/>
            <ac:spMk id="165" creationId="{80FE7A0D-71E0-CA34-92DF-A16406DEEDD6}"/>
          </ac:spMkLst>
        </pc:spChg>
        <pc:spChg chg="mod topLvl">
          <ac:chgData name="Justina Ojom" userId="cbdaed7d-8d45-4372-a16a-f3f8900c2f45" providerId="ADAL" clId="{0504AD2B-63C0-4C60-9F39-84F274FCFAC5}" dt="2023-02-22T13:00:55.263" v="1947" actId="165"/>
          <ac:spMkLst>
            <pc:docMk/>
            <pc:sldMk cId="1620135385" sldId="374"/>
            <ac:spMk id="169" creationId="{E8BB7DFA-14CF-1CEB-D422-F6A2AAFFDC17}"/>
          </ac:spMkLst>
        </pc:spChg>
        <pc:spChg chg="mod topLvl">
          <ac:chgData name="Justina Ojom" userId="cbdaed7d-8d45-4372-a16a-f3f8900c2f45" providerId="ADAL" clId="{0504AD2B-63C0-4C60-9F39-84F274FCFAC5}" dt="2023-02-22T13:00:55.263" v="1947" actId="165"/>
          <ac:spMkLst>
            <pc:docMk/>
            <pc:sldMk cId="1620135385" sldId="374"/>
            <ac:spMk id="170" creationId="{C5FAC391-3845-E8BF-C758-9F874591C587}"/>
          </ac:spMkLst>
        </pc:spChg>
        <pc:spChg chg="mod topLvl">
          <ac:chgData name="Justina Ojom" userId="cbdaed7d-8d45-4372-a16a-f3f8900c2f45" providerId="ADAL" clId="{0504AD2B-63C0-4C60-9F39-84F274FCFAC5}" dt="2023-02-22T13:00:55.263" v="1947" actId="165"/>
          <ac:spMkLst>
            <pc:docMk/>
            <pc:sldMk cId="1620135385" sldId="374"/>
            <ac:spMk id="172" creationId="{6DD5368E-54F1-19B0-9FF9-79C9FCD310CA}"/>
          </ac:spMkLst>
        </pc:spChg>
        <pc:spChg chg="mod topLvl">
          <ac:chgData name="Justina Ojom" userId="cbdaed7d-8d45-4372-a16a-f3f8900c2f45" providerId="ADAL" clId="{0504AD2B-63C0-4C60-9F39-84F274FCFAC5}" dt="2023-02-22T13:00:55.263" v="1947" actId="165"/>
          <ac:spMkLst>
            <pc:docMk/>
            <pc:sldMk cId="1620135385" sldId="374"/>
            <ac:spMk id="173" creationId="{983C0B86-BED6-E5C3-ED01-E9F135F0C512}"/>
          </ac:spMkLst>
        </pc:spChg>
        <pc:spChg chg="mod topLvl">
          <ac:chgData name="Justina Ojom" userId="cbdaed7d-8d45-4372-a16a-f3f8900c2f45" providerId="ADAL" clId="{0504AD2B-63C0-4C60-9F39-84F274FCFAC5}" dt="2023-02-22T13:00:55.263" v="1947" actId="165"/>
          <ac:spMkLst>
            <pc:docMk/>
            <pc:sldMk cId="1620135385" sldId="374"/>
            <ac:spMk id="175" creationId="{B068DEB9-DAF0-A1AD-B9A1-48D8812AAB84}"/>
          </ac:spMkLst>
        </pc:spChg>
        <pc:spChg chg="mod topLvl">
          <ac:chgData name="Justina Ojom" userId="cbdaed7d-8d45-4372-a16a-f3f8900c2f45" providerId="ADAL" clId="{0504AD2B-63C0-4C60-9F39-84F274FCFAC5}" dt="2023-02-22T13:00:55.263" v="1947" actId="165"/>
          <ac:spMkLst>
            <pc:docMk/>
            <pc:sldMk cId="1620135385" sldId="374"/>
            <ac:spMk id="176" creationId="{7BDA3168-7D2C-9C09-20BB-A1B5C9C5D1F4}"/>
          </ac:spMkLst>
        </pc:spChg>
        <pc:spChg chg="mod topLvl">
          <ac:chgData name="Justina Ojom" userId="cbdaed7d-8d45-4372-a16a-f3f8900c2f45" providerId="ADAL" clId="{0504AD2B-63C0-4C60-9F39-84F274FCFAC5}" dt="2023-02-22T13:00:55.263" v="1947" actId="165"/>
          <ac:spMkLst>
            <pc:docMk/>
            <pc:sldMk cId="1620135385" sldId="374"/>
            <ac:spMk id="178" creationId="{88ACAC65-C81C-285A-62AA-86BCFD7CFAE6}"/>
          </ac:spMkLst>
        </pc:spChg>
        <pc:spChg chg="mod topLvl">
          <ac:chgData name="Justina Ojom" userId="cbdaed7d-8d45-4372-a16a-f3f8900c2f45" providerId="ADAL" clId="{0504AD2B-63C0-4C60-9F39-84F274FCFAC5}" dt="2023-02-22T13:00:55.263" v="1947" actId="165"/>
          <ac:spMkLst>
            <pc:docMk/>
            <pc:sldMk cId="1620135385" sldId="374"/>
            <ac:spMk id="179" creationId="{7B9E70A3-1358-2CAD-97F9-4F188E552130}"/>
          </ac:spMkLst>
        </pc:spChg>
        <pc:spChg chg="mod topLvl">
          <ac:chgData name="Justina Ojom" userId="cbdaed7d-8d45-4372-a16a-f3f8900c2f45" providerId="ADAL" clId="{0504AD2B-63C0-4C60-9F39-84F274FCFAC5}" dt="2023-02-22T13:00:55.263" v="1947" actId="165"/>
          <ac:spMkLst>
            <pc:docMk/>
            <pc:sldMk cId="1620135385" sldId="374"/>
            <ac:spMk id="181" creationId="{99286B97-C337-0D84-8D59-BE1C84108A3E}"/>
          </ac:spMkLst>
        </pc:spChg>
        <pc:spChg chg="mod topLvl">
          <ac:chgData name="Justina Ojom" userId="cbdaed7d-8d45-4372-a16a-f3f8900c2f45" providerId="ADAL" clId="{0504AD2B-63C0-4C60-9F39-84F274FCFAC5}" dt="2023-02-22T13:00:55.263" v="1947" actId="165"/>
          <ac:spMkLst>
            <pc:docMk/>
            <pc:sldMk cId="1620135385" sldId="374"/>
            <ac:spMk id="182" creationId="{D2C10505-DC9A-33DE-EC15-B9E515F8FEEB}"/>
          </ac:spMkLst>
        </pc:spChg>
        <pc:spChg chg="mod topLvl">
          <ac:chgData name="Justina Ojom" userId="cbdaed7d-8d45-4372-a16a-f3f8900c2f45" providerId="ADAL" clId="{0504AD2B-63C0-4C60-9F39-84F274FCFAC5}" dt="2023-02-22T13:02:09.403" v="1977" actId="1076"/>
          <ac:spMkLst>
            <pc:docMk/>
            <pc:sldMk cId="1620135385" sldId="374"/>
            <ac:spMk id="189" creationId="{3A9D6E8C-6149-A168-9BE6-DB2FD2D4CD02}"/>
          </ac:spMkLst>
        </pc:spChg>
        <pc:spChg chg="mod topLvl">
          <ac:chgData name="Justina Ojom" userId="cbdaed7d-8d45-4372-a16a-f3f8900c2f45" providerId="ADAL" clId="{0504AD2B-63C0-4C60-9F39-84F274FCFAC5}" dt="2023-02-22T13:02:09.403" v="1977" actId="1076"/>
          <ac:spMkLst>
            <pc:docMk/>
            <pc:sldMk cId="1620135385" sldId="374"/>
            <ac:spMk id="190" creationId="{82A98C1D-EEE6-D1DD-1C45-09D1D417A89A}"/>
          </ac:spMkLst>
        </pc:spChg>
        <pc:spChg chg="mod topLvl">
          <ac:chgData name="Justina Ojom" userId="cbdaed7d-8d45-4372-a16a-f3f8900c2f45" providerId="ADAL" clId="{0504AD2B-63C0-4C60-9F39-84F274FCFAC5}" dt="2023-02-22T13:02:09.403" v="1977" actId="1076"/>
          <ac:spMkLst>
            <pc:docMk/>
            <pc:sldMk cId="1620135385" sldId="374"/>
            <ac:spMk id="192" creationId="{81A7F704-74D9-AFF1-13EB-87F3B8378638}"/>
          </ac:spMkLst>
        </pc:spChg>
        <pc:spChg chg="mod topLvl">
          <ac:chgData name="Justina Ojom" userId="cbdaed7d-8d45-4372-a16a-f3f8900c2f45" providerId="ADAL" clId="{0504AD2B-63C0-4C60-9F39-84F274FCFAC5}" dt="2023-02-22T13:02:09.403" v="1977" actId="1076"/>
          <ac:spMkLst>
            <pc:docMk/>
            <pc:sldMk cId="1620135385" sldId="374"/>
            <ac:spMk id="193" creationId="{F662B0E2-9111-4819-D202-0028FE51169F}"/>
          </ac:spMkLst>
        </pc:spChg>
        <pc:spChg chg="mod topLvl">
          <ac:chgData name="Justina Ojom" userId="cbdaed7d-8d45-4372-a16a-f3f8900c2f45" providerId="ADAL" clId="{0504AD2B-63C0-4C60-9F39-84F274FCFAC5}" dt="2023-02-22T13:02:09.403" v="1977" actId="1076"/>
          <ac:spMkLst>
            <pc:docMk/>
            <pc:sldMk cId="1620135385" sldId="374"/>
            <ac:spMk id="195" creationId="{F7741E91-59CD-478E-8268-D75257A64738}"/>
          </ac:spMkLst>
        </pc:spChg>
        <pc:spChg chg="mod topLvl">
          <ac:chgData name="Justina Ojom" userId="cbdaed7d-8d45-4372-a16a-f3f8900c2f45" providerId="ADAL" clId="{0504AD2B-63C0-4C60-9F39-84F274FCFAC5}" dt="2023-02-22T13:02:09.403" v="1977" actId="1076"/>
          <ac:spMkLst>
            <pc:docMk/>
            <pc:sldMk cId="1620135385" sldId="374"/>
            <ac:spMk id="196" creationId="{FFA0782A-3750-F3D7-44BA-9B2116451132}"/>
          </ac:spMkLst>
        </pc:spChg>
        <pc:spChg chg="mod">
          <ac:chgData name="Justina Ojom" userId="cbdaed7d-8d45-4372-a16a-f3f8900c2f45" providerId="ADAL" clId="{0504AD2B-63C0-4C60-9F39-84F274FCFAC5}" dt="2023-02-22T13:01:18.666" v="1956" actId="571"/>
          <ac:spMkLst>
            <pc:docMk/>
            <pc:sldMk cId="1620135385" sldId="374"/>
            <ac:spMk id="198" creationId="{4B39055E-8E2D-49E0-A176-622E5803EB90}"/>
          </ac:spMkLst>
        </pc:spChg>
        <pc:spChg chg="mod">
          <ac:chgData name="Justina Ojom" userId="cbdaed7d-8d45-4372-a16a-f3f8900c2f45" providerId="ADAL" clId="{0504AD2B-63C0-4C60-9F39-84F274FCFAC5}" dt="2023-02-22T13:01:18.666" v="1956" actId="571"/>
          <ac:spMkLst>
            <pc:docMk/>
            <pc:sldMk cId="1620135385" sldId="374"/>
            <ac:spMk id="199" creationId="{09275833-8C8E-5CAF-6D69-460AF298C8BD}"/>
          </ac:spMkLst>
        </pc:spChg>
        <pc:spChg chg="mod topLvl">
          <ac:chgData name="Justina Ojom" userId="cbdaed7d-8d45-4372-a16a-f3f8900c2f45" providerId="ADAL" clId="{0504AD2B-63C0-4C60-9F39-84F274FCFAC5}" dt="2023-02-22T13:02:09.403" v="1977" actId="1076"/>
          <ac:spMkLst>
            <pc:docMk/>
            <pc:sldMk cId="1620135385" sldId="374"/>
            <ac:spMk id="201" creationId="{227AB4E7-063E-CC63-007D-A843C07A415F}"/>
          </ac:spMkLst>
        </pc:spChg>
        <pc:spChg chg="mod topLvl">
          <ac:chgData name="Justina Ojom" userId="cbdaed7d-8d45-4372-a16a-f3f8900c2f45" providerId="ADAL" clId="{0504AD2B-63C0-4C60-9F39-84F274FCFAC5}" dt="2023-02-22T13:02:09.403" v="1977" actId="1076"/>
          <ac:spMkLst>
            <pc:docMk/>
            <pc:sldMk cId="1620135385" sldId="374"/>
            <ac:spMk id="202" creationId="{A8165F79-9779-9484-2B11-EE620FA011DD}"/>
          </ac:spMkLst>
        </pc:spChg>
        <pc:spChg chg="mod topLvl">
          <ac:chgData name="Justina Ojom" userId="cbdaed7d-8d45-4372-a16a-f3f8900c2f45" providerId="ADAL" clId="{0504AD2B-63C0-4C60-9F39-84F274FCFAC5}" dt="2023-02-22T13:02:09.403" v="1977" actId="1076"/>
          <ac:spMkLst>
            <pc:docMk/>
            <pc:sldMk cId="1620135385" sldId="374"/>
            <ac:spMk id="204" creationId="{A56E91AA-0F02-CA0F-0E56-38EAEECABE57}"/>
          </ac:spMkLst>
        </pc:spChg>
        <pc:spChg chg="mod topLvl">
          <ac:chgData name="Justina Ojom" userId="cbdaed7d-8d45-4372-a16a-f3f8900c2f45" providerId="ADAL" clId="{0504AD2B-63C0-4C60-9F39-84F274FCFAC5}" dt="2023-02-22T13:02:09.403" v="1977" actId="1076"/>
          <ac:spMkLst>
            <pc:docMk/>
            <pc:sldMk cId="1620135385" sldId="374"/>
            <ac:spMk id="205" creationId="{184D91AA-E05F-88F2-E8EF-98664FA18C15}"/>
          </ac:spMkLst>
        </pc:spChg>
        <pc:grpChg chg="del">
          <ac:chgData name="Justina Ojom" userId="cbdaed7d-8d45-4372-a16a-f3f8900c2f45" providerId="ADAL" clId="{0504AD2B-63C0-4C60-9F39-84F274FCFAC5}" dt="2023-02-22T11:37:41.810" v="926" actId="478"/>
          <ac:grpSpMkLst>
            <pc:docMk/>
            <pc:sldMk cId="1620135385" sldId="374"/>
            <ac:grpSpMk id="4" creationId="{E7B76029-5571-DC0F-A8CB-EA2CFCEAB1DA}"/>
          </ac:grpSpMkLst>
        </pc:grpChg>
        <pc:grpChg chg="del">
          <ac:chgData name="Justina Ojom" userId="cbdaed7d-8d45-4372-a16a-f3f8900c2f45" providerId="ADAL" clId="{0504AD2B-63C0-4C60-9F39-84F274FCFAC5}" dt="2023-02-22T11:37:41.810" v="926" actId="478"/>
          <ac:grpSpMkLst>
            <pc:docMk/>
            <pc:sldMk cId="1620135385" sldId="374"/>
            <ac:grpSpMk id="24" creationId="{317F46EF-33E5-C702-548D-EBCC1C55CFD0}"/>
          </ac:grpSpMkLst>
        </pc:grpChg>
        <pc:grpChg chg="del">
          <ac:chgData name="Justina Ojom" userId="cbdaed7d-8d45-4372-a16a-f3f8900c2f45" providerId="ADAL" clId="{0504AD2B-63C0-4C60-9F39-84F274FCFAC5}" dt="2023-02-22T11:37:41.810" v="926" actId="478"/>
          <ac:grpSpMkLst>
            <pc:docMk/>
            <pc:sldMk cId="1620135385" sldId="374"/>
            <ac:grpSpMk id="48" creationId="{9D502E99-404E-2BFE-6864-D2794E0422C5}"/>
          </ac:grpSpMkLst>
        </pc:grpChg>
        <pc:grpChg chg="del">
          <ac:chgData name="Justina Ojom" userId="cbdaed7d-8d45-4372-a16a-f3f8900c2f45" providerId="ADAL" clId="{0504AD2B-63C0-4C60-9F39-84F274FCFAC5}" dt="2023-02-22T11:37:41.810" v="926" actId="478"/>
          <ac:grpSpMkLst>
            <pc:docMk/>
            <pc:sldMk cId="1620135385" sldId="374"/>
            <ac:grpSpMk id="61" creationId="{18A37A21-2431-4EE3-E203-42F9E01EC8F2}"/>
          </ac:grpSpMkLst>
        </pc:grpChg>
        <pc:grpChg chg="add del mod">
          <ac:chgData name="Justina Ojom" userId="cbdaed7d-8d45-4372-a16a-f3f8900c2f45" providerId="ADAL" clId="{0504AD2B-63C0-4C60-9F39-84F274FCFAC5}" dt="2023-02-22T12:50:13.215" v="1802" actId="165"/>
          <ac:grpSpMkLst>
            <pc:docMk/>
            <pc:sldMk cId="1620135385" sldId="374"/>
            <ac:grpSpMk id="94" creationId="{E47542FD-998F-EB19-6F95-EADA6BF09FC7}"/>
          </ac:grpSpMkLst>
        </pc:grpChg>
        <pc:grpChg chg="add mod">
          <ac:chgData name="Justina Ojom" userId="cbdaed7d-8d45-4372-a16a-f3f8900c2f45" providerId="ADAL" clId="{0504AD2B-63C0-4C60-9F39-84F274FCFAC5}" dt="2023-02-22T11:37:47.981" v="928" actId="164"/>
          <ac:grpSpMkLst>
            <pc:docMk/>
            <pc:sldMk cId="1620135385" sldId="374"/>
            <ac:grpSpMk id="99" creationId="{6605D264-8B8A-26A9-E6CB-6EFE72E207CD}"/>
          </ac:grpSpMkLst>
        </pc:grpChg>
        <pc:grpChg chg="mod">
          <ac:chgData name="Justina Ojom" userId="cbdaed7d-8d45-4372-a16a-f3f8900c2f45" providerId="ADAL" clId="{0504AD2B-63C0-4C60-9F39-84F274FCFAC5}" dt="2023-02-22T11:37:46.817" v="927"/>
          <ac:grpSpMkLst>
            <pc:docMk/>
            <pc:sldMk cId="1620135385" sldId="374"/>
            <ac:grpSpMk id="100" creationId="{E48BCE1C-5C6F-9E25-9712-F165BF9C50BC}"/>
          </ac:grpSpMkLst>
        </pc:grpChg>
        <pc:grpChg chg="mod">
          <ac:chgData name="Justina Ojom" userId="cbdaed7d-8d45-4372-a16a-f3f8900c2f45" providerId="ADAL" clId="{0504AD2B-63C0-4C60-9F39-84F274FCFAC5}" dt="2023-02-22T11:37:46.817" v="927"/>
          <ac:grpSpMkLst>
            <pc:docMk/>
            <pc:sldMk cId="1620135385" sldId="374"/>
            <ac:grpSpMk id="101" creationId="{6F0D2033-0DD2-CBCE-7CD1-E9307DD33165}"/>
          </ac:grpSpMkLst>
        </pc:grpChg>
        <pc:grpChg chg="mod">
          <ac:chgData name="Justina Ojom" userId="cbdaed7d-8d45-4372-a16a-f3f8900c2f45" providerId="ADAL" clId="{0504AD2B-63C0-4C60-9F39-84F274FCFAC5}" dt="2023-02-22T11:37:46.817" v="927"/>
          <ac:grpSpMkLst>
            <pc:docMk/>
            <pc:sldMk cId="1620135385" sldId="374"/>
            <ac:grpSpMk id="102" creationId="{D05DEC14-992B-2061-B74A-49EF8AEACE32}"/>
          </ac:grpSpMkLst>
        </pc:grpChg>
        <pc:grpChg chg="mod">
          <ac:chgData name="Justina Ojom" userId="cbdaed7d-8d45-4372-a16a-f3f8900c2f45" providerId="ADAL" clId="{0504AD2B-63C0-4C60-9F39-84F274FCFAC5}" dt="2023-02-22T11:37:46.817" v="927"/>
          <ac:grpSpMkLst>
            <pc:docMk/>
            <pc:sldMk cId="1620135385" sldId="374"/>
            <ac:grpSpMk id="110" creationId="{4DBF791E-8834-E706-86F8-622EB7B03916}"/>
          </ac:grpSpMkLst>
        </pc:grpChg>
        <pc:grpChg chg="mod">
          <ac:chgData name="Justina Ojom" userId="cbdaed7d-8d45-4372-a16a-f3f8900c2f45" providerId="ADAL" clId="{0504AD2B-63C0-4C60-9F39-84F274FCFAC5}" dt="2023-02-22T11:37:46.817" v="927"/>
          <ac:grpSpMkLst>
            <pc:docMk/>
            <pc:sldMk cId="1620135385" sldId="374"/>
            <ac:grpSpMk id="111" creationId="{A08C3E47-7C33-7FE2-6BFE-88A960B653DC}"/>
          </ac:grpSpMkLst>
        </pc:grpChg>
        <pc:grpChg chg="add mod">
          <ac:chgData name="Justina Ojom" userId="cbdaed7d-8d45-4372-a16a-f3f8900c2f45" providerId="ADAL" clId="{0504AD2B-63C0-4C60-9F39-84F274FCFAC5}" dt="2023-02-22T11:37:47.981" v="928" actId="164"/>
          <ac:grpSpMkLst>
            <pc:docMk/>
            <pc:sldMk cId="1620135385" sldId="374"/>
            <ac:grpSpMk id="116" creationId="{C78D309C-4C00-F480-93C5-BF12E51C3012}"/>
          </ac:grpSpMkLst>
        </pc:grpChg>
        <pc:grpChg chg="mod">
          <ac:chgData name="Justina Ojom" userId="cbdaed7d-8d45-4372-a16a-f3f8900c2f45" providerId="ADAL" clId="{0504AD2B-63C0-4C60-9F39-84F274FCFAC5}" dt="2023-02-22T11:37:46.817" v="927"/>
          <ac:grpSpMkLst>
            <pc:docMk/>
            <pc:sldMk cId="1620135385" sldId="374"/>
            <ac:grpSpMk id="117" creationId="{16FEEABA-2192-6834-EB5F-00D9E3DFCA9B}"/>
          </ac:grpSpMkLst>
        </pc:grpChg>
        <pc:grpChg chg="mod">
          <ac:chgData name="Justina Ojom" userId="cbdaed7d-8d45-4372-a16a-f3f8900c2f45" providerId="ADAL" clId="{0504AD2B-63C0-4C60-9F39-84F274FCFAC5}" dt="2023-02-22T11:37:46.817" v="927"/>
          <ac:grpSpMkLst>
            <pc:docMk/>
            <pc:sldMk cId="1620135385" sldId="374"/>
            <ac:grpSpMk id="122" creationId="{FAC25321-C9F4-B37B-47DF-AD78859B4BC7}"/>
          </ac:grpSpMkLst>
        </pc:grpChg>
        <pc:grpChg chg="mod">
          <ac:chgData name="Justina Ojom" userId="cbdaed7d-8d45-4372-a16a-f3f8900c2f45" providerId="ADAL" clId="{0504AD2B-63C0-4C60-9F39-84F274FCFAC5}" dt="2023-02-22T11:37:46.817" v="927"/>
          <ac:grpSpMkLst>
            <pc:docMk/>
            <pc:sldMk cId="1620135385" sldId="374"/>
            <ac:grpSpMk id="123" creationId="{E5FD99E4-9066-05FA-D58F-CCF0D4BAE1DD}"/>
          </ac:grpSpMkLst>
        </pc:grpChg>
        <pc:grpChg chg="add mod">
          <ac:chgData name="Justina Ojom" userId="cbdaed7d-8d45-4372-a16a-f3f8900c2f45" providerId="ADAL" clId="{0504AD2B-63C0-4C60-9F39-84F274FCFAC5}" dt="2023-02-22T11:37:47.981" v="928" actId="164"/>
          <ac:grpSpMkLst>
            <pc:docMk/>
            <pc:sldMk cId="1620135385" sldId="374"/>
            <ac:grpSpMk id="128" creationId="{79E1D188-FFCD-07A7-9F6D-4980323ACB88}"/>
          </ac:grpSpMkLst>
        </pc:grpChg>
        <pc:grpChg chg="mod">
          <ac:chgData name="Justina Ojom" userId="cbdaed7d-8d45-4372-a16a-f3f8900c2f45" providerId="ADAL" clId="{0504AD2B-63C0-4C60-9F39-84F274FCFAC5}" dt="2023-02-22T11:37:46.817" v="927"/>
          <ac:grpSpMkLst>
            <pc:docMk/>
            <pc:sldMk cId="1620135385" sldId="374"/>
            <ac:grpSpMk id="129" creationId="{46022F81-DE33-A633-4C2E-7B91769CEC5C}"/>
          </ac:grpSpMkLst>
        </pc:grpChg>
        <pc:grpChg chg="mod">
          <ac:chgData name="Justina Ojom" userId="cbdaed7d-8d45-4372-a16a-f3f8900c2f45" providerId="ADAL" clId="{0504AD2B-63C0-4C60-9F39-84F274FCFAC5}" dt="2023-02-22T11:37:46.817" v="927"/>
          <ac:grpSpMkLst>
            <pc:docMk/>
            <pc:sldMk cId="1620135385" sldId="374"/>
            <ac:grpSpMk id="130" creationId="{9E9A8358-FF86-9745-26E5-284C2CD7B65D}"/>
          </ac:grpSpMkLst>
        </pc:grpChg>
        <pc:grpChg chg="mod">
          <ac:chgData name="Justina Ojom" userId="cbdaed7d-8d45-4372-a16a-f3f8900c2f45" providerId="ADAL" clId="{0504AD2B-63C0-4C60-9F39-84F274FCFAC5}" dt="2023-02-22T11:37:46.817" v="927"/>
          <ac:grpSpMkLst>
            <pc:docMk/>
            <pc:sldMk cId="1620135385" sldId="374"/>
            <ac:grpSpMk id="135" creationId="{FC009E95-EA14-E60F-9FD8-D812A4A133F9}"/>
          </ac:grpSpMkLst>
        </pc:grpChg>
        <pc:grpChg chg="mod">
          <ac:chgData name="Justina Ojom" userId="cbdaed7d-8d45-4372-a16a-f3f8900c2f45" providerId="ADAL" clId="{0504AD2B-63C0-4C60-9F39-84F274FCFAC5}" dt="2023-02-22T11:37:46.817" v="927"/>
          <ac:grpSpMkLst>
            <pc:docMk/>
            <pc:sldMk cId="1620135385" sldId="374"/>
            <ac:grpSpMk id="136" creationId="{A7C3F6D5-0F5D-49BD-7731-F17AF2BA3923}"/>
          </ac:grpSpMkLst>
        </pc:grpChg>
        <pc:grpChg chg="add mod">
          <ac:chgData name="Justina Ojom" userId="cbdaed7d-8d45-4372-a16a-f3f8900c2f45" providerId="ADAL" clId="{0504AD2B-63C0-4C60-9F39-84F274FCFAC5}" dt="2023-02-22T11:37:47.981" v="928" actId="164"/>
          <ac:grpSpMkLst>
            <pc:docMk/>
            <pc:sldMk cId="1620135385" sldId="374"/>
            <ac:grpSpMk id="141" creationId="{07954333-E60F-A78E-4D5C-14AFA4A9AB69}"/>
          </ac:grpSpMkLst>
        </pc:grpChg>
        <pc:grpChg chg="mod">
          <ac:chgData name="Justina Ojom" userId="cbdaed7d-8d45-4372-a16a-f3f8900c2f45" providerId="ADAL" clId="{0504AD2B-63C0-4C60-9F39-84F274FCFAC5}" dt="2023-02-22T11:37:46.817" v="927"/>
          <ac:grpSpMkLst>
            <pc:docMk/>
            <pc:sldMk cId="1620135385" sldId="374"/>
            <ac:grpSpMk id="142" creationId="{95BB7086-572E-7072-ED79-AC441DDFE373}"/>
          </ac:grpSpMkLst>
        </pc:grpChg>
        <pc:grpChg chg="mod">
          <ac:chgData name="Justina Ojom" userId="cbdaed7d-8d45-4372-a16a-f3f8900c2f45" providerId="ADAL" clId="{0504AD2B-63C0-4C60-9F39-84F274FCFAC5}" dt="2023-02-22T11:37:46.817" v="927"/>
          <ac:grpSpMkLst>
            <pc:docMk/>
            <pc:sldMk cId="1620135385" sldId="374"/>
            <ac:grpSpMk id="147" creationId="{0FEF2C15-6879-8A40-784E-BC67BDB3C515}"/>
          </ac:grpSpMkLst>
        </pc:grpChg>
        <pc:grpChg chg="mod">
          <ac:chgData name="Justina Ojom" userId="cbdaed7d-8d45-4372-a16a-f3f8900c2f45" providerId="ADAL" clId="{0504AD2B-63C0-4C60-9F39-84F274FCFAC5}" dt="2023-02-22T11:37:46.817" v="927"/>
          <ac:grpSpMkLst>
            <pc:docMk/>
            <pc:sldMk cId="1620135385" sldId="374"/>
            <ac:grpSpMk id="148" creationId="{E7DDEC84-6389-D0E2-A30A-DEBAE48369A1}"/>
          </ac:grpSpMkLst>
        </pc:grpChg>
        <pc:grpChg chg="add mod">
          <ac:chgData name="Justina Ojom" userId="cbdaed7d-8d45-4372-a16a-f3f8900c2f45" providerId="ADAL" clId="{0504AD2B-63C0-4C60-9F39-84F274FCFAC5}" dt="2023-02-22T11:37:55.751" v="935" actId="1076"/>
          <ac:grpSpMkLst>
            <pc:docMk/>
            <pc:sldMk cId="1620135385" sldId="374"/>
            <ac:grpSpMk id="153" creationId="{E515FC9E-482A-D8B3-003C-3CFD62A29BB9}"/>
          </ac:grpSpMkLst>
        </pc:grpChg>
        <pc:grpChg chg="add del mod">
          <ac:chgData name="Justina Ojom" userId="cbdaed7d-8d45-4372-a16a-f3f8900c2f45" providerId="ADAL" clId="{0504AD2B-63C0-4C60-9F39-84F274FCFAC5}" dt="2023-02-22T12:56:24.669" v="1853" actId="165"/>
          <ac:grpSpMkLst>
            <pc:docMk/>
            <pc:sldMk cId="1620135385" sldId="374"/>
            <ac:grpSpMk id="154" creationId="{49F4AEEE-8F12-338A-0880-732A4C41C18F}"/>
          </ac:grpSpMkLst>
        </pc:grpChg>
        <pc:grpChg chg="add del mod">
          <ac:chgData name="Justina Ojom" userId="cbdaed7d-8d45-4372-a16a-f3f8900c2f45" providerId="ADAL" clId="{0504AD2B-63C0-4C60-9F39-84F274FCFAC5}" dt="2023-02-22T12:56:45.803" v="1861" actId="165"/>
          <ac:grpSpMkLst>
            <pc:docMk/>
            <pc:sldMk cId="1620135385" sldId="374"/>
            <ac:grpSpMk id="156" creationId="{676D1BDD-D666-3AC6-A30B-9171E7D2F0C4}"/>
          </ac:grpSpMkLst>
        </pc:grpChg>
        <pc:grpChg chg="add del mod">
          <ac:chgData name="Justina Ojom" userId="cbdaed7d-8d45-4372-a16a-f3f8900c2f45" providerId="ADAL" clId="{0504AD2B-63C0-4C60-9F39-84F274FCFAC5}" dt="2023-02-22T12:56:45.803" v="1861" actId="165"/>
          <ac:grpSpMkLst>
            <pc:docMk/>
            <pc:sldMk cId="1620135385" sldId="374"/>
            <ac:grpSpMk id="157" creationId="{D0305FC3-D685-1A4E-9CDF-9C844EB709A7}"/>
          </ac:grpSpMkLst>
        </pc:grpChg>
        <pc:grpChg chg="add del mod">
          <ac:chgData name="Justina Ojom" userId="cbdaed7d-8d45-4372-a16a-f3f8900c2f45" providerId="ADAL" clId="{0504AD2B-63C0-4C60-9F39-84F274FCFAC5}" dt="2023-02-22T12:56:45.803" v="1861" actId="165"/>
          <ac:grpSpMkLst>
            <pc:docMk/>
            <pc:sldMk cId="1620135385" sldId="374"/>
            <ac:grpSpMk id="158" creationId="{C9234C51-F16E-2589-DA38-BE5734665D09}"/>
          </ac:grpSpMkLst>
        </pc:grpChg>
        <pc:grpChg chg="add del mod">
          <ac:chgData name="Justina Ojom" userId="cbdaed7d-8d45-4372-a16a-f3f8900c2f45" providerId="ADAL" clId="{0504AD2B-63C0-4C60-9F39-84F274FCFAC5}" dt="2023-02-22T12:56:45.803" v="1861" actId="165"/>
          <ac:grpSpMkLst>
            <pc:docMk/>
            <pc:sldMk cId="1620135385" sldId="374"/>
            <ac:grpSpMk id="159" creationId="{DB734CCA-2B47-254F-A885-0D40605A5D59}"/>
          </ac:grpSpMkLst>
        </pc:grpChg>
        <pc:grpChg chg="add del mod">
          <ac:chgData name="Justina Ojom" userId="cbdaed7d-8d45-4372-a16a-f3f8900c2f45" providerId="ADAL" clId="{0504AD2B-63C0-4C60-9F39-84F274FCFAC5}" dt="2023-02-22T12:56:45.803" v="1861" actId="165"/>
          <ac:grpSpMkLst>
            <pc:docMk/>
            <pc:sldMk cId="1620135385" sldId="374"/>
            <ac:grpSpMk id="160" creationId="{5E7A556C-5685-D746-1033-EA2A2E5BE33B}"/>
          </ac:grpSpMkLst>
        </pc:grpChg>
        <pc:grpChg chg="add del mod">
          <ac:chgData name="Justina Ojom" userId="cbdaed7d-8d45-4372-a16a-f3f8900c2f45" providerId="ADAL" clId="{0504AD2B-63C0-4C60-9F39-84F274FCFAC5}" dt="2023-02-22T12:56:45.803" v="1861" actId="165"/>
          <ac:grpSpMkLst>
            <pc:docMk/>
            <pc:sldMk cId="1620135385" sldId="374"/>
            <ac:grpSpMk id="161" creationId="{383E57B3-2F6C-77F7-5E41-5C9A823AF1F6}"/>
          </ac:grpSpMkLst>
        </pc:grpChg>
        <pc:grpChg chg="add mod">
          <ac:chgData name="Justina Ojom" userId="cbdaed7d-8d45-4372-a16a-f3f8900c2f45" providerId="ADAL" clId="{0504AD2B-63C0-4C60-9F39-84F274FCFAC5}" dt="2023-02-22T12:57:52.293" v="1885" actId="164"/>
          <ac:grpSpMkLst>
            <pc:docMk/>
            <pc:sldMk cId="1620135385" sldId="374"/>
            <ac:grpSpMk id="166" creationId="{C58FCC74-09E0-DA60-8B45-A34825935837}"/>
          </ac:grpSpMkLst>
        </pc:grpChg>
        <pc:grpChg chg="add mod">
          <ac:chgData name="Justina Ojom" userId="cbdaed7d-8d45-4372-a16a-f3f8900c2f45" providerId="ADAL" clId="{0504AD2B-63C0-4C60-9F39-84F274FCFAC5}" dt="2023-02-22T13:02:09.403" v="1977" actId="1076"/>
          <ac:grpSpMkLst>
            <pc:docMk/>
            <pc:sldMk cId="1620135385" sldId="374"/>
            <ac:grpSpMk id="167" creationId="{EAD2525D-938C-5852-95E5-113A0ACDE9FA}"/>
          </ac:grpSpMkLst>
        </pc:grpChg>
        <pc:grpChg chg="add del mod">
          <ac:chgData name="Justina Ojom" userId="cbdaed7d-8d45-4372-a16a-f3f8900c2f45" providerId="ADAL" clId="{0504AD2B-63C0-4C60-9F39-84F274FCFAC5}" dt="2023-02-22T13:01:16.448" v="1953" actId="478"/>
          <ac:grpSpMkLst>
            <pc:docMk/>
            <pc:sldMk cId="1620135385" sldId="374"/>
            <ac:grpSpMk id="168" creationId="{9721AD21-192C-7CD2-7810-45B6D54CD2FE}"/>
          </ac:grpSpMkLst>
        </pc:grpChg>
        <pc:grpChg chg="add del mod">
          <ac:chgData name="Justina Ojom" userId="cbdaed7d-8d45-4372-a16a-f3f8900c2f45" providerId="ADAL" clId="{0504AD2B-63C0-4C60-9F39-84F274FCFAC5}" dt="2023-02-22T13:01:16.448" v="1953" actId="478"/>
          <ac:grpSpMkLst>
            <pc:docMk/>
            <pc:sldMk cId="1620135385" sldId="374"/>
            <ac:grpSpMk id="171" creationId="{2DBF6989-EDAA-B9A2-917F-23E613B14A44}"/>
          </ac:grpSpMkLst>
        </pc:grpChg>
        <pc:grpChg chg="add del mod">
          <ac:chgData name="Justina Ojom" userId="cbdaed7d-8d45-4372-a16a-f3f8900c2f45" providerId="ADAL" clId="{0504AD2B-63C0-4C60-9F39-84F274FCFAC5}" dt="2023-02-22T13:01:16.448" v="1953" actId="478"/>
          <ac:grpSpMkLst>
            <pc:docMk/>
            <pc:sldMk cId="1620135385" sldId="374"/>
            <ac:grpSpMk id="174" creationId="{5D01AD68-DA55-9207-5683-FD073167FA04}"/>
          </ac:grpSpMkLst>
        </pc:grpChg>
        <pc:grpChg chg="add del mod">
          <ac:chgData name="Justina Ojom" userId="cbdaed7d-8d45-4372-a16a-f3f8900c2f45" providerId="ADAL" clId="{0504AD2B-63C0-4C60-9F39-84F274FCFAC5}" dt="2023-02-22T13:01:16.448" v="1953" actId="478"/>
          <ac:grpSpMkLst>
            <pc:docMk/>
            <pc:sldMk cId="1620135385" sldId="374"/>
            <ac:grpSpMk id="177" creationId="{F05303AA-4FB7-DB03-E4CF-330B0B4527C0}"/>
          </ac:grpSpMkLst>
        </pc:grpChg>
        <pc:grpChg chg="add del mod">
          <ac:chgData name="Justina Ojom" userId="cbdaed7d-8d45-4372-a16a-f3f8900c2f45" providerId="ADAL" clId="{0504AD2B-63C0-4C60-9F39-84F274FCFAC5}" dt="2023-02-22T13:01:12.093" v="1952" actId="478"/>
          <ac:grpSpMkLst>
            <pc:docMk/>
            <pc:sldMk cId="1620135385" sldId="374"/>
            <ac:grpSpMk id="180" creationId="{6646BF52-C490-0054-1769-C1042B1A7D38}"/>
          </ac:grpSpMkLst>
        </pc:grpChg>
        <pc:grpChg chg="add mod">
          <ac:chgData name="Justina Ojom" userId="cbdaed7d-8d45-4372-a16a-f3f8900c2f45" providerId="ADAL" clId="{0504AD2B-63C0-4C60-9F39-84F274FCFAC5}" dt="2023-02-22T13:00:01.367" v="1919" actId="164"/>
          <ac:grpSpMkLst>
            <pc:docMk/>
            <pc:sldMk cId="1620135385" sldId="374"/>
            <ac:grpSpMk id="183" creationId="{7F40B662-84C6-8C3D-AF23-374093B5F637}"/>
          </ac:grpSpMkLst>
        </pc:grpChg>
        <pc:grpChg chg="add mod">
          <ac:chgData name="Justina Ojom" userId="cbdaed7d-8d45-4372-a16a-f3f8900c2f45" providerId="ADAL" clId="{0504AD2B-63C0-4C60-9F39-84F274FCFAC5}" dt="2023-02-22T13:00:01.225" v="1918" actId="164"/>
          <ac:grpSpMkLst>
            <pc:docMk/>
            <pc:sldMk cId="1620135385" sldId="374"/>
            <ac:grpSpMk id="184" creationId="{05AD7DD1-B875-DD25-2F2B-315DF437205E}"/>
          </ac:grpSpMkLst>
        </pc:grpChg>
        <pc:grpChg chg="add mod">
          <ac:chgData name="Justina Ojom" userId="cbdaed7d-8d45-4372-a16a-f3f8900c2f45" providerId="ADAL" clId="{0504AD2B-63C0-4C60-9F39-84F274FCFAC5}" dt="2023-02-22T13:00:01.082" v="1917" actId="164"/>
          <ac:grpSpMkLst>
            <pc:docMk/>
            <pc:sldMk cId="1620135385" sldId="374"/>
            <ac:grpSpMk id="185" creationId="{13761B01-C12E-DFB0-3A9C-C1BA191D5F12}"/>
          </ac:grpSpMkLst>
        </pc:grpChg>
        <pc:grpChg chg="add mod">
          <ac:chgData name="Justina Ojom" userId="cbdaed7d-8d45-4372-a16a-f3f8900c2f45" providerId="ADAL" clId="{0504AD2B-63C0-4C60-9F39-84F274FCFAC5}" dt="2023-02-22T13:00:00.931" v="1916" actId="164"/>
          <ac:grpSpMkLst>
            <pc:docMk/>
            <pc:sldMk cId="1620135385" sldId="374"/>
            <ac:grpSpMk id="186" creationId="{A4062DF2-D9B0-4EFC-FD13-49679C66C972}"/>
          </ac:grpSpMkLst>
        </pc:grpChg>
        <pc:grpChg chg="add mod">
          <ac:chgData name="Justina Ojom" userId="cbdaed7d-8d45-4372-a16a-f3f8900c2f45" providerId="ADAL" clId="{0504AD2B-63C0-4C60-9F39-84F274FCFAC5}" dt="2023-02-22T13:00:00.772" v="1915" actId="164"/>
          <ac:grpSpMkLst>
            <pc:docMk/>
            <pc:sldMk cId="1620135385" sldId="374"/>
            <ac:grpSpMk id="187" creationId="{12624B26-2159-EE76-3697-999A6399F685}"/>
          </ac:grpSpMkLst>
        </pc:grpChg>
        <pc:grpChg chg="add del mod">
          <ac:chgData name="Justina Ojom" userId="cbdaed7d-8d45-4372-a16a-f3f8900c2f45" providerId="ADAL" clId="{0504AD2B-63C0-4C60-9F39-84F274FCFAC5}" dt="2023-02-22T13:01:44.466" v="1967" actId="165"/>
          <ac:grpSpMkLst>
            <pc:docMk/>
            <pc:sldMk cId="1620135385" sldId="374"/>
            <ac:grpSpMk id="188" creationId="{B795A15C-680D-3588-09B1-FDD5490543A8}"/>
          </ac:grpSpMkLst>
        </pc:grpChg>
        <pc:grpChg chg="add del mod">
          <ac:chgData name="Justina Ojom" userId="cbdaed7d-8d45-4372-a16a-f3f8900c2f45" providerId="ADAL" clId="{0504AD2B-63C0-4C60-9F39-84F274FCFAC5}" dt="2023-02-22T13:01:44.040" v="1966" actId="165"/>
          <ac:grpSpMkLst>
            <pc:docMk/>
            <pc:sldMk cId="1620135385" sldId="374"/>
            <ac:grpSpMk id="191" creationId="{EE361C0B-893E-4E9D-86C3-84C419912904}"/>
          </ac:grpSpMkLst>
        </pc:grpChg>
        <pc:grpChg chg="add del mod">
          <ac:chgData name="Justina Ojom" userId="cbdaed7d-8d45-4372-a16a-f3f8900c2f45" providerId="ADAL" clId="{0504AD2B-63C0-4C60-9F39-84F274FCFAC5}" dt="2023-02-22T13:01:45.075" v="1968" actId="165"/>
          <ac:grpSpMkLst>
            <pc:docMk/>
            <pc:sldMk cId="1620135385" sldId="374"/>
            <ac:grpSpMk id="194" creationId="{E9A93263-B99B-CBB0-2BD6-FB82281B566D}"/>
          </ac:grpSpMkLst>
        </pc:grpChg>
        <pc:grpChg chg="add del mod">
          <ac:chgData name="Justina Ojom" userId="cbdaed7d-8d45-4372-a16a-f3f8900c2f45" providerId="ADAL" clId="{0504AD2B-63C0-4C60-9F39-84F274FCFAC5}" dt="2023-02-22T13:01:41.333" v="1964" actId="478"/>
          <ac:grpSpMkLst>
            <pc:docMk/>
            <pc:sldMk cId="1620135385" sldId="374"/>
            <ac:grpSpMk id="197" creationId="{8C76834F-1528-5F8D-94F0-0826CC24DC9E}"/>
          </ac:grpSpMkLst>
        </pc:grpChg>
        <pc:grpChg chg="add del mod">
          <ac:chgData name="Justina Ojom" userId="cbdaed7d-8d45-4372-a16a-f3f8900c2f45" providerId="ADAL" clId="{0504AD2B-63C0-4C60-9F39-84F274FCFAC5}" dt="2023-02-22T13:01:43.563" v="1965" actId="165"/>
          <ac:grpSpMkLst>
            <pc:docMk/>
            <pc:sldMk cId="1620135385" sldId="374"/>
            <ac:grpSpMk id="200" creationId="{805CBECE-EBEC-FFB7-2997-5675A5910AD9}"/>
          </ac:grpSpMkLst>
        </pc:grpChg>
        <pc:grpChg chg="add del mod">
          <ac:chgData name="Justina Ojom" userId="cbdaed7d-8d45-4372-a16a-f3f8900c2f45" providerId="ADAL" clId="{0504AD2B-63C0-4C60-9F39-84F274FCFAC5}" dt="2023-02-22T13:01:45.521" v="1969" actId="165"/>
          <ac:grpSpMkLst>
            <pc:docMk/>
            <pc:sldMk cId="1620135385" sldId="374"/>
            <ac:grpSpMk id="203" creationId="{D7FEEF1C-5D48-D2AF-3A39-560180A6DC5D}"/>
          </ac:grpSpMkLst>
        </pc:grpChg>
        <pc:extLst>
          <p:ext xmlns:p="http://schemas.openxmlformats.org/presentationml/2006/main" uri="{D6D511B9-2390-475A-947B-AFAB55BFBCF1}">
            <pc226:cmChg xmlns:pc226="http://schemas.microsoft.com/office/powerpoint/2022/06/main/command" chg="del">
              <pc226:chgData name="Justina Ojom" userId="cbdaed7d-8d45-4372-a16a-f3f8900c2f45" providerId="ADAL" clId="{0504AD2B-63C0-4C60-9F39-84F274FCFAC5}" dt="2023-02-22T12:01:55.901" v="1375"/>
              <pc2:cmMkLst xmlns:pc2="http://schemas.microsoft.com/office/powerpoint/2019/9/main/command">
                <pc:docMk/>
                <pc:sldMk cId="1620135385" sldId="374"/>
                <pc2:cmMk id="{2C62CF1E-E192-4B2C-BA1D-AC09476BB32A}"/>
              </pc2:cmMkLst>
            </pc226:cmChg>
          </p:ext>
        </pc:extLst>
      </pc:sldChg>
      <pc:sldChg chg="addSp delSp modSp mod modClrScheme chgLayout">
        <pc:chgData name="Justina Ojom" userId="cbdaed7d-8d45-4372-a16a-f3f8900c2f45" providerId="ADAL" clId="{0504AD2B-63C0-4C60-9F39-84F274FCFAC5}" dt="2023-03-03T16:17:03.893" v="9642" actId="313"/>
        <pc:sldMkLst>
          <pc:docMk/>
          <pc:sldMk cId="2837098151" sldId="375"/>
        </pc:sldMkLst>
        <pc:spChg chg="del">
          <ac:chgData name="Justina Ojom" userId="cbdaed7d-8d45-4372-a16a-f3f8900c2f45" providerId="ADAL" clId="{0504AD2B-63C0-4C60-9F39-84F274FCFAC5}" dt="2023-02-24T09:08:32.943" v="3987" actId="478"/>
          <ac:spMkLst>
            <pc:docMk/>
            <pc:sldMk cId="2837098151" sldId="375"/>
            <ac:spMk id="2" creationId="{4B7016D1-394E-7280-F9BC-7A3B1E076341}"/>
          </ac:spMkLst>
        </pc:spChg>
        <pc:spChg chg="add mod">
          <ac:chgData name="Justina Ojom" userId="cbdaed7d-8d45-4372-a16a-f3f8900c2f45" providerId="ADAL" clId="{0504AD2B-63C0-4C60-9F39-84F274FCFAC5}" dt="2023-03-03T15:58:35.463" v="9401"/>
          <ac:spMkLst>
            <pc:docMk/>
            <pc:sldMk cId="2837098151" sldId="375"/>
            <ac:spMk id="2" creationId="{5F519915-A9C6-D868-F370-FA409343EF17}"/>
          </ac:spMkLst>
        </pc:spChg>
        <pc:spChg chg="del">
          <ac:chgData name="Justina Ojom" userId="cbdaed7d-8d45-4372-a16a-f3f8900c2f45" providerId="ADAL" clId="{0504AD2B-63C0-4C60-9F39-84F274FCFAC5}" dt="2023-02-24T09:08:32.943" v="3987" actId="478"/>
          <ac:spMkLst>
            <pc:docMk/>
            <pc:sldMk cId="2837098151" sldId="375"/>
            <ac:spMk id="3" creationId="{69D444BF-4964-BC46-2860-307FC94161DE}"/>
          </ac:spMkLst>
        </pc:spChg>
        <pc:spChg chg="add mod">
          <ac:chgData name="Justina Ojom" userId="cbdaed7d-8d45-4372-a16a-f3f8900c2f45" providerId="ADAL" clId="{0504AD2B-63C0-4C60-9F39-84F274FCFAC5}" dt="2023-03-03T15:58:35.463" v="9401"/>
          <ac:spMkLst>
            <pc:docMk/>
            <pc:sldMk cId="2837098151" sldId="375"/>
            <ac:spMk id="3" creationId="{E9F35CC4-2B89-86F1-29ED-7C07976C367B}"/>
          </ac:spMkLst>
        </pc:spChg>
        <pc:spChg chg="del">
          <ac:chgData name="Justina Ojom" userId="cbdaed7d-8d45-4372-a16a-f3f8900c2f45" providerId="ADAL" clId="{0504AD2B-63C0-4C60-9F39-84F274FCFAC5}" dt="2023-02-24T09:08:32.943" v="3987" actId="478"/>
          <ac:spMkLst>
            <pc:docMk/>
            <pc:sldMk cId="2837098151" sldId="375"/>
            <ac:spMk id="4" creationId="{440178AE-C1CF-2668-A60A-3AD23EF6CF8C}"/>
          </ac:spMkLst>
        </pc:spChg>
        <pc:spChg chg="add mod">
          <ac:chgData name="Justina Ojom" userId="cbdaed7d-8d45-4372-a16a-f3f8900c2f45" providerId="ADAL" clId="{0504AD2B-63C0-4C60-9F39-84F274FCFAC5}" dt="2023-03-03T15:58:35.463" v="9401"/>
          <ac:spMkLst>
            <pc:docMk/>
            <pc:sldMk cId="2837098151" sldId="375"/>
            <ac:spMk id="4" creationId="{98E9BF39-5723-868A-2768-58D3BFA94FE7}"/>
          </ac:spMkLst>
        </pc:spChg>
        <pc:spChg chg="del">
          <ac:chgData name="Justina Ojom" userId="cbdaed7d-8d45-4372-a16a-f3f8900c2f45" providerId="ADAL" clId="{0504AD2B-63C0-4C60-9F39-84F274FCFAC5}" dt="2023-02-24T09:08:32.943" v="3987" actId="478"/>
          <ac:spMkLst>
            <pc:docMk/>
            <pc:sldMk cId="2837098151" sldId="375"/>
            <ac:spMk id="5" creationId="{66A43DA8-5201-47E4-A85D-61BA707C24C1}"/>
          </ac:spMkLst>
        </pc:spChg>
        <pc:spChg chg="add mod">
          <ac:chgData name="Justina Ojom" userId="cbdaed7d-8d45-4372-a16a-f3f8900c2f45" providerId="ADAL" clId="{0504AD2B-63C0-4C60-9F39-84F274FCFAC5}" dt="2023-03-03T15:58:35.463" v="9401"/>
          <ac:spMkLst>
            <pc:docMk/>
            <pc:sldMk cId="2837098151" sldId="375"/>
            <ac:spMk id="5" creationId="{CCDD0958-FFE4-1236-32F6-E4214DC23547}"/>
          </ac:spMkLst>
        </pc:spChg>
        <pc:spChg chg="add mod">
          <ac:chgData name="Justina Ojom" userId="cbdaed7d-8d45-4372-a16a-f3f8900c2f45" providerId="ADAL" clId="{0504AD2B-63C0-4C60-9F39-84F274FCFAC5}" dt="2023-03-03T15:58:35.463" v="9401"/>
          <ac:spMkLst>
            <pc:docMk/>
            <pc:sldMk cId="2837098151" sldId="375"/>
            <ac:spMk id="6" creationId="{724FC536-DAEF-DE3B-C44B-09778D8CB138}"/>
          </ac:spMkLst>
        </pc:spChg>
        <pc:spChg chg="del">
          <ac:chgData name="Justina Ojom" userId="cbdaed7d-8d45-4372-a16a-f3f8900c2f45" providerId="ADAL" clId="{0504AD2B-63C0-4C60-9F39-84F274FCFAC5}" dt="2023-02-24T09:08:32.943" v="3987" actId="478"/>
          <ac:spMkLst>
            <pc:docMk/>
            <pc:sldMk cId="2837098151" sldId="375"/>
            <ac:spMk id="6" creationId="{F6B9983B-8B2A-3A61-80B6-FD9AEA54CC45}"/>
          </ac:spMkLst>
        </pc:spChg>
        <pc:spChg chg="add mod">
          <ac:chgData name="Justina Ojom" userId="cbdaed7d-8d45-4372-a16a-f3f8900c2f45" providerId="ADAL" clId="{0504AD2B-63C0-4C60-9F39-84F274FCFAC5}" dt="2023-03-03T15:58:35.463" v="9401"/>
          <ac:spMkLst>
            <pc:docMk/>
            <pc:sldMk cId="2837098151" sldId="375"/>
            <ac:spMk id="7" creationId="{4C6C18AE-19BD-CD4E-D53B-BCC8260FECC1}"/>
          </ac:spMkLst>
        </pc:spChg>
        <pc:spChg chg="del">
          <ac:chgData name="Justina Ojom" userId="cbdaed7d-8d45-4372-a16a-f3f8900c2f45" providerId="ADAL" clId="{0504AD2B-63C0-4C60-9F39-84F274FCFAC5}" dt="2023-02-24T09:08:32.943" v="3987" actId="478"/>
          <ac:spMkLst>
            <pc:docMk/>
            <pc:sldMk cId="2837098151" sldId="375"/>
            <ac:spMk id="7" creationId="{5B0329EB-F6BE-301C-0C0E-06A5E2EF3918}"/>
          </ac:spMkLst>
        </pc:spChg>
        <pc:spChg chg="del">
          <ac:chgData name="Justina Ojom" userId="cbdaed7d-8d45-4372-a16a-f3f8900c2f45" providerId="ADAL" clId="{0504AD2B-63C0-4C60-9F39-84F274FCFAC5}" dt="2023-02-24T09:08:32.943" v="3987" actId="478"/>
          <ac:spMkLst>
            <pc:docMk/>
            <pc:sldMk cId="2837098151" sldId="375"/>
            <ac:spMk id="8" creationId="{529C2B56-D738-BA2E-9FB8-B6F4B6DC6004}"/>
          </ac:spMkLst>
        </pc:spChg>
        <pc:spChg chg="del">
          <ac:chgData name="Justina Ojom" userId="cbdaed7d-8d45-4372-a16a-f3f8900c2f45" providerId="ADAL" clId="{0504AD2B-63C0-4C60-9F39-84F274FCFAC5}" dt="2023-02-24T09:08:32.943" v="3987" actId="478"/>
          <ac:spMkLst>
            <pc:docMk/>
            <pc:sldMk cId="2837098151" sldId="375"/>
            <ac:spMk id="9" creationId="{B747C27C-9179-FF78-452F-44609CBE0368}"/>
          </ac:spMkLst>
        </pc:spChg>
        <pc:spChg chg="add mod">
          <ac:chgData name="Justina Ojom" userId="cbdaed7d-8d45-4372-a16a-f3f8900c2f45" providerId="ADAL" clId="{0504AD2B-63C0-4C60-9F39-84F274FCFAC5}" dt="2023-02-24T09:10:58.057" v="4108" actId="6559"/>
          <ac:spMkLst>
            <pc:docMk/>
            <pc:sldMk cId="2837098151" sldId="375"/>
            <ac:spMk id="10" creationId="{B32FEE55-2551-488A-5B91-1EBAFFF0D811}"/>
          </ac:spMkLst>
        </pc:spChg>
        <pc:spChg chg="add mod topLvl">
          <ac:chgData name="Justina Ojom" userId="cbdaed7d-8d45-4372-a16a-f3f8900c2f45" providerId="ADAL" clId="{0504AD2B-63C0-4C60-9F39-84F274FCFAC5}" dt="2023-03-03T14:50:17.506" v="8437" actId="14100"/>
          <ac:spMkLst>
            <pc:docMk/>
            <pc:sldMk cId="2837098151" sldId="375"/>
            <ac:spMk id="11" creationId="{8CB23B88-DB5D-6E8D-5B2C-315E1E482A40}"/>
          </ac:spMkLst>
        </pc:spChg>
        <pc:spChg chg="del mod">
          <ac:chgData name="Justina Ojom" userId="cbdaed7d-8d45-4372-a16a-f3f8900c2f45" providerId="ADAL" clId="{0504AD2B-63C0-4C60-9F39-84F274FCFAC5}" dt="2023-02-24T07:14:56.690" v="2989" actId="478"/>
          <ac:spMkLst>
            <pc:docMk/>
            <pc:sldMk cId="2837098151" sldId="375"/>
            <ac:spMk id="11" creationId="{AF0B9770-98D9-1ABB-7CAC-4C6CFD4A6C14}"/>
          </ac:spMkLst>
        </pc:spChg>
        <pc:spChg chg="add del mod">
          <ac:chgData name="Justina Ojom" userId="cbdaed7d-8d45-4372-a16a-f3f8900c2f45" providerId="ADAL" clId="{0504AD2B-63C0-4C60-9F39-84F274FCFAC5}" dt="2023-02-24T09:11:37.739" v="4118" actId="478"/>
          <ac:spMkLst>
            <pc:docMk/>
            <pc:sldMk cId="2837098151" sldId="375"/>
            <ac:spMk id="12" creationId="{D3646A2B-406F-86C4-8AC1-76645F4F4957}"/>
          </ac:spMkLst>
        </pc:spChg>
        <pc:spChg chg="add del mod">
          <ac:chgData name="Justina Ojom" userId="cbdaed7d-8d45-4372-a16a-f3f8900c2f45" providerId="ADAL" clId="{0504AD2B-63C0-4C60-9F39-84F274FCFAC5}" dt="2023-02-24T09:11:37.739" v="4118" actId="478"/>
          <ac:spMkLst>
            <pc:docMk/>
            <pc:sldMk cId="2837098151" sldId="375"/>
            <ac:spMk id="13" creationId="{3E4F221F-380F-39F7-34AD-3766C7FF305A}"/>
          </ac:spMkLst>
        </pc:spChg>
        <pc:spChg chg="mod">
          <ac:chgData name="Justina Ojom" userId="cbdaed7d-8d45-4372-a16a-f3f8900c2f45" providerId="ADAL" clId="{0504AD2B-63C0-4C60-9F39-84F274FCFAC5}" dt="2023-03-03T16:17:00.778" v="9636" actId="313"/>
          <ac:spMkLst>
            <pc:docMk/>
            <pc:sldMk cId="2837098151" sldId="375"/>
            <ac:spMk id="14" creationId="{496C8750-3069-038D-FCD9-2966D0413DA6}"/>
          </ac:spMkLst>
        </pc:spChg>
        <pc:spChg chg="del">
          <ac:chgData name="Justina Ojom" userId="cbdaed7d-8d45-4372-a16a-f3f8900c2f45" providerId="ADAL" clId="{0504AD2B-63C0-4C60-9F39-84F274FCFAC5}" dt="2023-02-24T09:08:57.454" v="4001" actId="478"/>
          <ac:spMkLst>
            <pc:docMk/>
            <pc:sldMk cId="2837098151" sldId="375"/>
            <ac:spMk id="15" creationId="{0A8619B8-F141-E45D-46EB-7A75BFB7C4F1}"/>
          </ac:spMkLst>
        </pc:spChg>
        <pc:spChg chg="del mod">
          <ac:chgData name="Justina Ojom" userId="cbdaed7d-8d45-4372-a16a-f3f8900c2f45" providerId="ADAL" clId="{0504AD2B-63C0-4C60-9F39-84F274FCFAC5}" dt="2023-02-24T09:08:55.698" v="4000" actId="478"/>
          <ac:spMkLst>
            <pc:docMk/>
            <pc:sldMk cId="2837098151" sldId="375"/>
            <ac:spMk id="16" creationId="{00AC866E-482C-7C94-87D5-1E1F33DD5D1A}"/>
          </ac:spMkLst>
        </pc:spChg>
        <pc:spChg chg="mod">
          <ac:chgData name="Justina Ojom" userId="cbdaed7d-8d45-4372-a16a-f3f8900c2f45" providerId="ADAL" clId="{0504AD2B-63C0-4C60-9F39-84F274FCFAC5}" dt="2023-03-03T16:17:02.433" v="9639" actId="313"/>
          <ac:spMkLst>
            <pc:docMk/>
            <pc:sldMk cId="2837098151" sldId="375"/>
            <ac:spMk id="17" creationId="{2DAC3B96-706A-864E-C878-960F826065BA}"/>
          </ac:spMkLst>
        </pc:spChg>
        <pc:spChg chg="del">
          <ac:chgData name="Justina Ojom" userId="cbdaed7d-8d45-4372-a16a-f3f8900c2f45" providerId="ADAL" clId="{0504AD2B-63C0-4C60-9F39-84F274FCFAC5}" dt="2023-02-24T09:08:58.733" v="4003" actId="478"/>
          <ac:spMkLst>
            <pc:docMk/>
            <pc:sldMk cId="2837098151" sldId="375"/>
            <ac:spMk id="18" creationId="{976861F0-C676-F9C5-F8D5-E15C9DC6EA12}"/>
          </ac:spMkLst>
        </pc:spChg>
        <pc:spChg chg="del">
          <ac:chgData name="Justina Ojom" userId="cbdaed7d-8d45-4372-a16a-f3f8900c2f45" providerId="ADAL" clId="{0504AD2B-63C0-4C60-9F39-84F274FCFAC5}" dt="2023-02-24T09:08:58.060" v="4002" actId="478"/>
          <ac:spMkLst>
            <pc:docMk/>
            <pc:sldMk cId="2837098151" sldId="375"/>
            <ac:spMk id="19" creationId="{A9377CF6-E4C8-CCC0-8B06-9D4563EADCE8}"/>
          </ac:spMkLst>
        </pc:spChg>
        <pc:spChg chg="mod">
          <ac:chgData name="Justina Ojom" userId="cbdaed7d-8d45-4372-a16a-f3f8900c2f45" providerId="ADAL" clId="{0504AD2B-63C0-4C60-9F39-84F274FCFAC5}" dt="2023-03-03T16:17:03.893" v="9642" actId="313"/>
          <ac:spMkLst>
            <pc:docMk/>
            <pc:sldMk cId="2837098151" sldId="375"/>
            <ac:spMk id="20" creationId="{886B94DE-1B32-74CA-9CCC-3650532B6595}"/>
          </ac:spMkLst>
        </pc:spChg>
        <pc:spChg chg="del">
          <ac:chgData name="Justina Ojom" userId="cbdaed7d-8d45-4372-a16a-f3f8900c2f45" providerId="ADAL" clId="{0504AD2B-63C0-4C60-9F39-84F274FCFAC5}" dt="2023-02-24T09:09:00.309" v="4005" actId="478"/>
          <ac:spMkLst>
            <pc:docMk/>
            <pc:sldMk cId="2837098151" sldId="375"/>
            <ac:spMk id="21" creationId="{F41AB091-8B0E-AFF9-2C59-907AC0962B7A}"/>
          </ac:spMkLst>
        </pc:spChg>
        <pc:spChg chg="del">
          <ac:chgData name="Justina Ojom" userId="cbdaed7d-8d45-4372-a16a-f3f8900c2f45" providerId="ADAL" clId="{0504AD2B-63C0-4C60-9F39-84F274FCFAC5}" dt="2023-02-24T09:08:59.645" v="4004" actId="478"/>
          <ac:spMkLst>
            <pc:docMk/>
            <pc:sldMk cId="2837098151" sldId="375"/>
            <ac:spMk id="22" creationId="{638CCB58-BE84-CDBF-97C2-E8490F7478AA}"/>
          </ac:spMkLst>
        </pc:spChg>
        <pc:spChg chg="add mod topLvl">
          <ac:chgData name="Justina Ojom" userId="cbdaed7d-8d45-4372-a16a-f3f8900c2f45" providerId="ADAL" clId="{0504AD2B-63C0-4C60-9F39-84F274FCFAC5}" dt="2023-03-03T14:50:17.506" v="8437" actId="14100"/>
          <ac:spMkLst>
            <pc:docMk/>
            <pc:sldMk cId="2837098151" sldId="375"/>
            <ac:spMk id="23" creationId="{50EF17A6-5390-2FF9-007C-6A456D485775}"/>
          </ac:spMkLst>
        </pc:spChg>
        <pc:spChg chg="add mod topLvl">
          <ac:chgData name="Justina Ojom" userId="cbdaed7d-8d45-4372-a16a-f3f8900c2f45" providerId="ADAL" clId="{0504AD2B-63C0-4C60-9F39-84F274FCFAC5}" dt="2023-03-03T14:50:17.506" v="8437" actId="14100"/>
          <ac:spMkLst>
            <pc:docMk/>
            <pc:sldMk cId="2837098151" sldId="375"/>
            <ac:spMk id="24" creationId="{A61320E6-A9A2-3FF0-6F7D-A58D429C1240}"/>
          </ac:spMkLst>
        </pc:spChg>
        <pc:grpChg chg="add del mod">
          <ac:chgData name="Justina Ojom" userId="cbdaed7d-8d45-4372-a16a-f3f8900c2f45" providerId="ADAL" clId="{0504AD2B-63C0-4C60-9F39-84F274FCFAC5}" dt="2023-02-24T09:12:16.876" v="4133" actId="165"/>
          <ac:grpSpMkLst>
            <pc:docMk/>
            <pc:sldMk cId="2837098151" sldId="375"/>
            <ac:grpSpMk id="25" creationId="{7A0B96AD-22BA-F40E-996F-895491752563}"/>
          </ac:grpSpMkLst>
        </pc:grpChg>
      </pc:sldChg>
      <pc:sldChg chg="addSp delSp modSp mod modClrScheme chgLayout">
        <pc:chgData name="Justina Ojom" userId="cbdaed7d-8d45-4372-a16a-f3f8900c2f45" providerId="ADAL" clId="{0504AD2B-63C0-4C60-9F39-84F274FCFAC5}" dt="2023-03-03T16:01:10.412" v="9472" actId="207"/>
        <pc:sldMkLst>
          <pc:docMk/>
          <pc:sldMk cId="3401217000" sldId="376"/>
        </pc:sldMkLst>
        <pc:spChg chg="del mod">
          <ac:chgData name="Justina Ojom" userId="cbdaed7d-8d45-4372-a16a-f3f8900c2f45" providerId="ADAL" clId="{0504AD2B-63C0-4C60-9F39-84F274FCFAC5}" dt="2023-03-03T09:49:10.433" v="6153" actId="478"/>
          <ac:spMkLst>
            <pc:docMk/>
            <pc:sldMk cId="3401217000" sldId="376"/>
            <ac:spMk id="2" creationId="{00000000-0000-0000-0000-000000000000}"/>
          </ac:spMkLst>
        </pc:spChg>
        <pc:spChg chg="add mod">
          <ac:chgData name="Justina Ojom" userId="cbdaed7d-8d45-4372-a16a-f3f8900c2f45" providerId="ADAL" clId="{0504AD2B-63C0-4C60-9F39-84F274FCFAC5}" dt="2023-03-03T11:48:05.424" v="7573" actId="207"/>
          <ac:spMkLst>
            <pc:docMk/>
            <pc:sldMk cId="3401217000" sldId="376"/>
            <ac:spMk id="3" creationId="{C30A292C-EF2B-E588-8CE1-D8E4CBC9498A}"/>
          </ac:spMkLst>
        </pc:spChg>
        <pc:spChg chg="mod">
          <ac:chgData name="Justina Ojom" userId="cbdaed7d-8d45-4372-a16a-f3f8900c2f45" providerId="ADAL" clId="{0504AD2B-63C0-4C60-9F39-84F274FCFAC5}" dt="2023-03-03T09:49:26.169" v="6159" actId="1076"/>
          <ac:spMkLst>
            <pc:docMk/>
            <pc:sldMk cId="3401217000" sldId="376"/>
            <ac:spMk id="5" creationId="{801416B4-C2D6-54AA-0E5F-F25EE9CE3E46}"/>
          </ac:spMkLst>
        </pc:spChg>
        <pc:spChg chg="add mod">
          <ac:chgData name="Justina Ojom" userId="cbdaed7d-8d45-4372-a16a-f3f8900c2f45" providerId="ADAL" clId="{0504AD2B-63C0-4C60-9F39-84F274FCFAC5}" dt="2023-03-03T13:38:02.574" v="8150" actId="20577"/>
          <ac:spMkLst>
            <pc:docMk/>
            <pc:sldMk cId="3401217000" sldId="376"/>
            <ac:spMk id="6" creationId="{D18BBB9B-09A0-0122-AF95-7BDCB6103DEC}"/>
          </ac:spMkLst>
        </pc:spChg>
        <pc:spChg chg="add mod">
          <ac:chgData name="Justina Ojom" userId="cbdaed7d-8d45-4372-a16a-f3f8900c2f45" providerId="ADAL" clId="{0504AD2B-63C0-4C60-9F39-84F274FCFAC5}" dt="2023-03-03T16:01:08.119" v="9471"/>
          <ac:spMkLst>
            <pc:docMk/>
            <pc:sldMk cId="3401217000" sldId="376"/>
            <ac:spMk id="10" creationId="{7B21F2E4-D271-8857-DD7F-3F332E56F2D1}"/>
          </ac:spMkLst>
        </pc:spChg>
        <pc:spChg chg="add mod">
          <ac:chgData name="Justina Ojom" userId="cbdaed7d-8d45-4372-a16a-f3f8900c2f45" providerId="ADAL" clId="{0504AD2B-63C0-4C60-9F39-84F274FCFAC5}" dt="2023-03-03T16:01:10.412" v="9472" actId="207"/>
          <ac:spMkLst>
            <pc:docMk/>
            <pc:sldMk cId="3401217000" sldId="376"/>
            <ac:spMk id="11" creationId="{B9317AA7-5D1A-3BFF-29C7-7FB6801CB096}"/>
          </ac:spMkLst>
        </pc:spChg>
        <pc:spChg chg="add mod">
          <ac:chgData name="Justina Ojom" userId="cbdaed7d-8d45-4372-a16a-f3f8900c2f45" providerId="ADAL" clId="{0504AD2B-63C0-4C60-9F39-84F274FCFAC5}" dt="2023-03-03T16:01:08.119" v="9471"/>
          <ac:spMkLst>
            <pc:docMk/>
            <pc:sldMk cId="3401217000" sldId="376"/>
            <ac:spMk id="12" creationId="{713C2CBB-7D82-7169-03F4-335064787262}"/>
          </ac:spMkLst>
        </pc:spChg>
        <pc:spChg chg="add mod">
          <ac:chgData name="Justina Ojom" userId="cbdaed7d-8d45-4372-a16a-f3f8900c2f45" providerId="ADAL" clId="{0504AD2B-63C0-4C60-9F39-84F274FCFAC5}" dt="2023-03-03T16:01:08.119" v="9471"/>
          <ac:spMkLst>
            <pc:docMk/>
            <pc:sldMk cId="3401217000" sldId="376"/>
            <ac:spMk id="13" creationId="{14A0B9FC-4794-7DE3-E0DF-0A47416345B3}"/>
          </ac:spMkLst>
        </pc:spChg>
        <pc:spChg chg="add mod">
          <ac:chgData name="Justina Ojom" userId="cbdaed7d-8d45-4372-a16a-f3f8900c2f45" providerId="ADAL" clId="{0504AD2B-63C0-4C60-9F39-84F274FCFAC5}" dt="2023-03-03T16:01:08.119" v="9471"/>
          <ac:spMkLst>
            <pc:docMk/>
            <pc:sldMk cId="3401217000" sldId="376"/>
            <ac:spMk id="14" creationId="{4DC81D8B-8FA7-FBEB-0569-B42E20D8EFCF}"/>
          </ac:spMkLst>
        </pc:spChg>
        <pc:spChg chg="del">
          <ac:chgData name="Justina Ojom" userId="cbdaed7d-8d45-4372-a16a-f3f8900c2f45" providerId="ADAL" clId="{0504AD2B-63C0-4C60-9F39-84F274FCFAC5}" dt="2023-03-02T17:40:26.618" v="4817" actId="478"/>
          <ac:spMkLst>
            <pc:docMk/>
            <pc:sldMk cId="3401217000" sldId="376"/>
            <ac:spMk id="19" creationId="{A7B88436-7157-4CCB-AB2A-6823B75ABE1B}"/>
          </ac:spMkLst>
        </pc:spChg>
        <pc:spChg chg="del">
          <ac:chgData name="Justina Ojom" userId="cbdaed7d-8d45-4372-a16a-f3f8900c2f45" providerId="ADAL" clId="{0504AD2B-63C0-4C60-9F39-84F274FCFAC5}" dt="2023-03-02T17:40:26.618" v="4817" actId="478"/>
          <ac:spMkLst>
            <pc:docMk/>
            <pc:sldMk cId="3401217000" sldId="376"/>
            <ac:spMk id="20" creationId="{0E5939E7-29BD-40EF-9F98-17BE32987ACD}"/>
          </ac:spMkLst>
        </pc:spChg>
        <pc:spChg chg="del">
          <ac:chgData name="Justina Ojom" userId="cbdaed7d-8d45-4372-a16a-f3f8900c2f45" providerId="ADAL" clId="{0504AD2B-63C0-4C60-9F39-84F274FCFAC5}" dt="2023-03-02T17:40:26.618" v="4817" actId="478"/>
          <ac:spMkLst>
            <pc:docMk/>
            <pc:sldMk cId="3401217000" sldId="376"/>
            <ac:spMk id="21" creationId="{A6467638-33F5-45FF-8613-769D9990BDC9}"/>
          </ac:spMkLst>
        </pc:spChg>
        <pc:spChg chg="del">
          <ac:chgData name="Justina Ojom" userId="cbdaed7d-8d45-4372-a16a-f3f8900c2f45" providerId="ADAL" clId="{0504AD2B-63C0-4C60-9F39-84F274FCFAC5}" dt="2023-03-02T17:40:26.618" v="4817" actId="478"/>
          <ac:spMkLst>
            <pc:docMk/>
            <pc:sldMk cId="3401217000" sldId="376"/>
            <ac:spMk id="22" creationId="{B9577200-A421-47CC-80F6-92BA334EE959}"/>
          </ac:spMkLst>
        </pc:spChg>
        <pc:spChg chg="del">
          <ac:chgData name="Justina Ojom" userId="cbdaed7d-8d45-4372-a16a-f3f8900c2f45" providerId="ADAL" clId="{0504AD2B-63C0-4C60-9F39-84F274FCFAC5}" dt="2023-03-02T17:40:26.618" v="4817" actId="478"/>
          <ac:spMkLst>
            <pc:docMk/>
            <pc:sldMk cId="3401217000" sldId="376"/>
            <ac:spMk id="24" creationId="{3808BCEA-24A2-4CD6-A82D-6FFFD057595E}"/>
          </ac:spMkLst>
        </pc:spChg>
        <pc:spChg chg="del">
          <ac:chgData name="Justina Ojom" userId="cbdaed7d-8d45-4372-a16a-f3f8900c2f45" providerId="ADAL" clId="{0504AD2B-63C0-4C60-9F39-84F274FCFAC5}" dt="2023-03-02T17:40:26.618" v="4817" actId="478"/>
          <ac:spMkLst>
            <pc:docMk/>
            <pc:sldMk cId="3401217000" sldId="376"/>
            <ac:spMk id="25" creationId="{9AEAA112-BC53-45C2-8BD5-41D708930B0E}"/>
          </ac:spMkLst>
        </pc:spChg>
        <pc:spChg chg="del">
          <ac:chgData name="Justina Ojom" userId="cbdaed7d-8d45-4372-a16a-f3f8900c2f45" providerId="ADAL" clId="{0504AD2B-63C0-4C60-9F39-84F274FCFAC5}" dt="2023-03-02T17:40:26.618" v="4817" actId="478"/>
          <ac:spMkLst>
            <pc:docMk/>
            <pc:sldMk cId="3401217000" sldId="376"/>
            <ac:spMk id="26" creationId="{2FFBB0B5-A68D-45C2-80D8-FECF7CEAF4FF}"/>
          </ac:spMkLst>
        </pc:spChg>
        <pc:spChg chg="del">
          <ac:chgData name="Justina Ojom" userId="cbdaed7d-8d45-4372-a16a-f3f8900c2f45" providerId="ADAL" clId="{0504AD2B-63C0-4C60-9F39-84F274FCFAC5}" dt="2023-03-02T17:40:26.618" v="4817" actId="478"/>
          <ac:spMkLst>
            <pc:docMk/>
            <pc:sldMk cId="3401217000" sldId="376"/>
            <ac:spMk id="27" creationId="{2CB672AE-4CC5-4827-8CBE-C55B25E561D8}"/>
          </ac:spMkLst>
        </pc:spChg>
        <pc:spChg chg="del">
          <ac:chgData name="Justina Ojom" userId="cbdaed7d-8d45-4372-a16a-f3f8900c2f45" providerId="ADAL" clId="{0504AD2B-63C0-4C60-9F39-84F274FCFAC5}" dt="2023-03-02T17:40:26.618" v="4817" actId="478"/>
          <ac:spMkLst>
            <pc:docMk/>
            <pc:sldMk cId="3401217000" sldId="376"/>
            <ac:spMk id="28" creationId="{D6135AE3-C695-4B50-A70B-0C0EDB7EE820}"/>
          </ac:spMkLst>
        </pc:spChg>
        <pc:graphicFrameChg chg="add mod modGraphic">
          <ac:chgData name="Justina Ojom" userId="cbdaed7d-8d45-4372-a16a-f3f8900c2f45" providerId="ADAL" clId="{0504AD2B-63C0-4C60-9F39-84F274FCFAC5}" dt="2023-03-03T09:50:55.464" v="6175" actId="2161"/>
          <ac:graphicFrameMkLst>
            <pc:docMk/>
            <pc:sldMk cId="3401217000" sldId="376"/>
            <ac:graphicFrameMk id="7" creationId="{0EA22159-105C-DDB3-3DDA-C80AF6C119FA}"/>
          </ac:graphicFrameMkLst>
        </pc:graphicFrameChg>
        <pc:picChg chg="del">
          <ac:chgData name="Justina Ojom" userId="cbdaed7d-8d45-4372-a16a-f3f8900c2f45" providerId="ADAL" clId="{0504AD2B-63C0-4C60-9F39-84F274FCFAC5}" dt="2023-03-03T09:49:38.048" v="6160" actId="478"/>
          <ac:picMkLst>
            <pc:docMk/>
            <pc:sldMk cId="3401217000" sldId="376"/>
            <ac:picMk id="4" creationId="{D8B9D5F7-F0A8-2F1B-92C0-681DFE3DD16B}"/>
          </ac:picMkLst>
        </pc:picChg>
        <pc:picChg chg="add mod">
          <ac:chgData name="Justina Ojom" userId="cbdaed7d-8d45-4372-a16a-f3f8900c2f45" providerId="ADAL" clId="{0504AD2B-63C0-4C60-9F39-84F274FCFAC5}" dt="2023-03-03T09:50:58.057" v="6176" actId="1076"/>
          <ac:picMkLst>
            <pc:docMk/>
            <pc:sldMk cId="3401217000" sldId="376"/>
            <ac:picMk id="9" creationId="{A519E084-6033-E7D1-DB1F-9FA87861CEBF}"/>
          </ac:picMkLst>
        </pc:picChg>
      </pc:sldChg>
      <pc:sldChg chg="del mod modClrScheme delCm chgLayout">
        <pc:chgData name="Justina Ojom" userId="cbdaed7d-8d45-4372-a16a-f3f8900c2f45" providerId="ADAL" clId="{0504AD2B-63C0-4C60-9F39-84F274FCFAC5}" dt="2023-02-22T11:18:04.684" v="466" actId="47"/>
        <pc:sldMkLst>
          <pc:docMk/>
          <pc:sldMk cId="560723756" sldId="381"/>
        </pc:sldMkLst>
        <pc:extLst>
          <p:ext xmlns:p="http://schemas.openxmlformats.org/presentationml/2006/main" uri="{D6D511B9-2390-475A-947B-AFAB55BFBCF1}">
            <pc226:cmChg xmlns:pc226="http://schemas.microsoft.com/office/powerpoint/2022/06/main/command" chg="del">
              <pc226:chgData name="Justina Ojom" userId="cbdaed7d-8d45-4372-a16a-f3f8900c2f45" providerId="ADAL" clId="{0504AD2B-63C0-4C60-9F39-84F274FCFAC5}" dt="2023-02-22T11:17:58.790" v="465"/>
              <pc2:cmMkLst xmlns:pc2="http://schemas.microsoft.com/office/powerpoint/2019/9/main/command">
                <pc:docMk/>
                <pc:sldMk cId="560723756" sldId="381"/>
                <pc2:cmMk id="{D53328FE-BA88-4DF8-9F8B-93F398882FA6}"/>
              </pc2:cmMkLst>
            </pc226:cmChg>
          </p:ext>
        </pc:extLst>
      </pc:sldChg>
      <pc:sldChg chg="addSp delSp modSp mod modClrScheme chgLayout">
        <pc:chgData name="Justina Ojom" userId="cbdaed7d-8d45-4372-a16a-f3f8900c2f45" providerId="ADAL" clId="{0504AD2B-63C0-4C60-9F39-84F274FCFAC5}" dt="2023-03-03T16:09:39.443" v="9575" actId="313"/>
        <pc:sldMkLst>
          <pc:docMk/>
          <pc:sldMk cId="832371434" sldId="383"/>
        </pc:sldMkLst>
        <pc:spChg chg="del">
          <ac:chgData name="Justina Ojom" userId="cbdaed7d-8d45-4372-a16a-f3f8900c2f45" providerId="ADAL" clId="{0504AD2B-63C0-4C60-9F39-84F274FCFAC5}" dt="2023-02-24T07:07:28.663" v="2660" actId="478"/>
          <ac:spMkLst>
            <pc:docMk/>
            <pc:sldMk cId="832371434" sldId="383"/>
            <ac:spMk id="2" creationId="{00000000-0000-0000-0000-000000000000}"/>
          </ac:spMkLst>
        </pc:spChg>
        <pc:spChg chg="add mod">
          <ac:chgData name="Justina Ojom" userId="cbdaed7d-8d45-4372-a16a-f3f8900c2f45" providerId="ADAL" clId="{0504AD2B-63C0-4C60-9F39-84F274FCFAC5}" dt="2023-03-03T15:58:12.300" v="9385"/>
          <ac:spMkLst>
            <pc:docMk/>
            <pc:sldMk cId="832371434" sldId="383"/>
            <ac:spMk id="2" creationId="{2F47331F-4360-5EF7-63A2-18256851F44A}"/>
          </ac:spMkLst>
        </pc:spChg>
        <pc:spChg chg="add mod">
          <ac:chgData name="Justina Ojom" userId="cbdaed7d-8d45-4372-a16a-f3f8900c2f45" providerId="ADAL" clId="{0504AD2B-63C0-4C60-9F39-84F274FCFAC5}" dt="2023-02-24T07:08:05.380" v="2690" actId="1076"/>
          <ac:spMkLst>
            <pc:docMk/>
            <pc:sldMk cId="832371434" sldId="383"/>
            <ac:spMk id="3" creationId="{83476BA2-D7D4-2AA1-564E-6CF6DF48AC67}"/>
          </ac:spMkLst>
        </pc:spChg>
        <pc:spChg chg="add mod">
          <ac:chgData name="Justina Ojom" userId="cbdaed7d-8d45-4372-a16a-f3f8900c2f45" providerId="ADAL" clId="{0504AD2B-63C0-4C60-9F39-84F274FCFAC5}" dt="2023-03-03T15:58:12.300" v="9385"/>
          <ac:spMkLst>
            <pc:docMk/>
            <pc:sldMk cId="832371434" sldId="383"/>
            <ac:spMk id="5" creationId="{4C3A448E-E633-E405-9F99-1B988DBD5A8A}"/>
          </ac:spMkLst>
        </pc:spChg>
        <pc:spChg chg="add mod">
          <ac:chgData name="Justina Ojom" userId="cbdaed7d-8d45-4372-a16a-f3f8900c2f45" providerId="ADAL" clId="{0504AD2B-63C0-4C60-9F39-84F274FCFAC5}" dt="2023-03-03T15:58:12.300" v="9385"/>
          <ac:spMkLst>
            <pc:docMk/>
            <pc:sldMk cId="832371434" sldId="383"/>
            <ac:spMk id="7" creationId="{5B285DEC-B9C2-D676-CEC0-F402C7D4C9C1}"/>
          </ac:spMkLst>
        </pc:spChg>
        <pc:spChg chg="add mod">
          <ac:chgData name="Justina Ojom" userId="cbdaed7d-8d45-4372-a16a-f3f8900c2f45" providerId="ADAL" clId="{0504AD2B-63C0-4C60-9F39-84F274FCFAC5}" dt="2023-03-03T15:58:12.300" v="9385"/>
          <ac:spMkLst>
            <pc:docMk/>
            <pc:sldMk cId="832371434" sldId="383"/>
            <ac:spMk id="8" creationId="{FB68F49A-6392-34A9-EB7F-37BC1C533F17}"/>
          </ac:spMkLst>
        </pc:spChg>
        <pc:spChg chg="add mod">
          <ac:chgData name="Justina Ojom" userId="cbdaed7d-8d45-4372-a16a-f3f8900c2f45" providerId="ADAL" clId="{0504AD2B-63C0-4C60-9F39-84F274FCFAC5}" dt="2023-03-03T15:58:12.300" v="9385"/>
          <ac:spMkLst>
            <pc:docMk/>
            <pc:sldMk cId="832371434" sldId="383"/>
            <ac:spMk id="9" creationId="{ECD0FB81-3B74-DE37-087D-7E140AC92306}"/>
          </ac:spMkLst>
        </pc:spChg>
        <pc:spChg chg="add mod">
          <ac:chgData name="Justina Ojom" userId="cbdaed7d-8d45-4372-a16a-f3f8900c2f45" providerId="ADAL" clId="{0504AD2B-63C0-4C60-9F39-84F274FCFAC5}" dt="2023-03-03T15:58:12.300" v="9385"/>
          <ac:spMkLst>
            <pc:docMk/>
            <pc:sldMk cId="832371434" sldId="383"/>
            <ac:spMk id="10" creationId="{1987B552-4D53-611B-9433-8DA88DDE048F}"/>
          </ac:spMkLst>
        </pc:spChg>
        <pc:spChg chg="mod">
          <ac:chgData name="Justina Ojom" userId="cbdaed7d-8d45-4372-a16a-f3f8900c2f45" providerId="ADAL" clId="{0504AD2B-63C0-4C60-9F39-84F274FCFAC5}" dt="2023-03-03T16:09:35.670" v="9574" actId="20577"/>
          <ac:spMkLst>
            <pc:docMk/>
            <pc:sldMk cId="832371434" sldId="383"/>
            <ac:spMk id="12" creationId="{372E8EF7-2F70-4F26-B89E-D3D664DEF57C}"/>
          </ac:spMkLst>
        </pc:spChg>
        <pc:spChg chg="del">
          <ac:chgData name="Justina Ojom" userId="cbdaed7d-8d45-4372-a16a-f3f8900c2f45" providerId="ADAL" clId="{0504AD2B-63C0-4C60-9F39-84F274FCFAC5}" dt="2023-02-24T07:43:15.048" v="3215" actId="478"/>
          <ac:spMkLst>
            <pc:docMk/>
            <pc:sldMk cId="832371434" sldId="383"/>
            <ac:spMk id="13" creationId="{D6C74243-FDBA-4A50-AB55-892A6325C2D8}"/>
          </ac:spMkLst>
        </pc:spChg>
        <pc:spChg chg="del">
          <ac:chgData name="Justina Ojom" userId="cbdaed7d-8d45-4372-a16a-f3f8900c2f45" providerId="ADAL" clId="{0504AD2B-63C0-4C60-9F39-84F274FCFAC5}" dt="2023-02-24T07:43:58.400" v="3220" actId="478"/>
          <ac:spMkLst>
            <pc:docMk/>
            <pc:sldMk cId="832371434" sldId="383"/>
            <ac:spMk id="14" creationId="{6ADAE205-5D6F-4AFB-A341-5E3966896A3D}"/>
          </ac:spMkLst>
        </pc:spChg>
        <pc:spChg chg="mod">
          <ac:chgData name="Justina Ojom" userId="cbdaed7d-8d45-4372-a16a-f3f8900c2f45" providerId="ADAL" clId="{0504AD2B-63C0-4C60-9F39-84F274FCFAC5}" dt="2023-03-03T16:09:39.443" v="9575" actId="313"/>
          <ac:spMkLst>
            <pc:docMk/>
            <pc:sldMk cId="832371434" sldId="383"/>
            <ac:spMk id="15" creationId="{12C9E095-0A10-42EC-A0C9-4AC75A81F41F}"/>
          </ac:spMkLst>
        </pc:spChg>
        <pc:spChg chg="del">
          <ac:chgData name="Justina Ojom" userId="cbdaed7d-8d45-4372-a16a-f3f8900c2f45" providerId="ADAL" clId="{0504AD2B-63C0-4C60-9F39-84F274FCFAC5}" dt="2023-02-24T07:07:44.661" v="2686" actId="478"/>
          <ac:spMkLst>
            <pc:docMk/>
            <pc:sldMk cId="832371434" sldId="383"/>
            <ac:spMk id="30" creationId="{DE6CAEA0-247D-40AC-8C88-97184C5C9B08}"/>
          </ac:spMkLst>
        </pc:spChg>
        <pc:spChg chg="del">
          <ac:chgData name="Justina Ojom" userId="cbdaed7d-8d45-4372-a16a-f3f8900c2f45" providerId="ADAL" clId="{0504AD2B-63C0-4C60-9F39-84F274FCFAC5}" dt="2023-02-24T07:07:44.661" v="2686" actId="478"/>
          <ac:spMkLst>
            <pc:docMk/>
            <pc:sldMk cId="832371434" sldId="383"/>
            <ac:spMk id="31" creationId="{C11E33DF-E52D-43A7-A6C4-3088284BEA0B}"/>
          </ac:spMkLst>
        </pc:spChg>
        <pc:spChg chg="del">
          <ac:chgData name="Justina Ojom" userId="cbdaed7d-8d45-4372-a16a-f3f8900c2f45" providerId="ADAL" clId="{0504AD2B-63C0-4C60-9F39-84F274FCFAC5}" dt="2023-02-24T07:07:44.661" v="2686" actId="478"/>
          <ac:spMkLst>
            <pc:docMk/>
            <pc:sldMk cId="832371434" sldId="383"/>
            <ac:spMk id="32" creationId="{6DEDAE2C-A57F-481F-90EF-27EA1FC13722}"/>
          </ac:spMkLst>
        </pc:spChg>
        <pc:spChg chg="del">
          <ac:chgData name="Justina Ojom" userId="cbdaed7d-8d45-4372-a16a-f3f8900c2f45" providerId="ADAL" clId="{0504AD2B-63C0-4C60-9F39-84F274FCFAC5}" dt="2023-02-24T07:07:44.661" v="2686" actId="478"/>
          <ac:spMkLst>
            <pc:docMk/>
            <pc:sldMk cId="832371434" sldId="383"/>
            <ac:spMk id="33" creationId="{72710178-67EC-474E-978A-5FC534CF0168}"/>
          </ac:spMkLst>
        </pc:spChg>
        <pc:spChg chg="del">
          <ac:chgData name="Justina Ojom" userId="cbdaed7d-8d45-4372-a16a-f3f8900c2f45" providerId="ADAL" clId="{0504AD2B-63C0-4C60-9F39-84F274FCFAC5}" dt="2023-02-24T07:07:44.661" v="2686" actId="478"/>
          <ac:spMkLst>
            <pc:docMk/>
            <pc:sldMk cId="832371434" sldId="383"/>
            <ac:spMk id="34" creationId="{82AF5462-6517-4538-807C-6BA54784D7E7}"/>
          </ac:spMkLst>
        </pc:spChg>
        <pc:spChg chg="del">
          <ac:chgData name="Justina Ojom" userId="cbdaed7d-8d45-4372-a16a-f3f8900c2f45" providerId="ADAL" clId="{0504AD2B-63C0-4C60-9F39-84F274FCFAC5}" dt="2023-02-24T07:07:44.661" v="2686" actId="478"/>
          <ac:spMkLst>
            <pc:docMk/>
            <pc:sldMk cId="832371434" sldId="383"/>
            <ac:spMk id="35" creationId="{952CE6E6-31DB-4E53-A677-02D2145F8D12}"/>
          </ac:spMkLst>
        </pc:spChg>
        <pc:picChg chg="mod">
          <ac:chgData name="Justina Ojom" userId="cbdaed7d-8d45-4372-a16a-f3f8900c2f45" providerId="ADAL" clId="{0504AD2B-63C0-4C60-9F39-84F274FCFAC5}" dt="2023-02-24T07:44:29.393" v="3244" actId="1076"/>
          <ac:picMkLst>
            <pc:docMk/>
            <pc:sldMk cId="832371434" sldId="383"/>
            <ac:picMk id="4" creationId="{85073AEC-8C9D-41DA-BC86-ED50DB757157}"/>
          </ac:picMkLst>
        </pc:picChg>
        <pc:picChg chg="mod">
          <ac:chgData name="Justina Ojom" userId="cbdaed7d-8d45-4372-a16a-f3f8900c2f45" providerId="ADAL" clId="{0504AD2B-63C0-4C60-9F39-84F274FCFAC5}" dt="2023-02-24T07:44:29.393" v="3244" actId="1076"/>
          <ac:picMkLst>
            <pc:docMk/>
            <pc:sldMk cId="832371434" sldId="383"/>
            <ac:picMk id="6" creationId="{EECFA6A0-D106-4FB0-B150-ED72FC548E82}"/>
          </ac:picMkLst>
        </pc:picChg>
      </pc:sldChg>
      <pc:sldChg chg="addSp delSp modSp mod modClrScheme chgLayout">
        <pc:chgData name="Justina Ojom" userId="cbdaed7d-8d45-4372-a16a-f3f8900c2f45" providerId="ADAL" clId="{0504AD2B-63C0-4C60-9F39-84F274FCFAC5}" dt="2023-03-03T16:04:25.629" v="9526" actId="207"/>
        <pc:sldMkLst>
          <pc:docMk/>
          <pc:sldMk cId="181501119" sldId="384"/>
        </pc:sldMkLst>
        <pc:spChg chg="del">
          <ac:chgData name="Justina Ojom" userId="cbdaed7d-8d45-4372-a16a-f3f8900c2f45" providerId="ADAL" clId="{0504AD2B-63C0-4C60-9F39-84F274FCFAC5}" dt="2023-02-24T07:11:14.286" v="2841" actId="478"/>
          <ac:spMkLst>
            <pc:docMk/>
            <pc:sldMk cId="181501119" sldId="384"/>
            <ac:spMk id="2" creationId="{00000000-0000-0000-0000-000000000000}"/>
          </ac:spMkLst>
        </pc:spChg>
        <pc:spChg chg="add mod">
          <ac:chgData name="Justina Ojom" userId="cbdaed7d-8d45-4372-a16a-f3f8900c2f45" providerId="ADAL" clId="{0504AD2B-63C0-4C60-9F39-84F274FCFAC5}" dt="2023-03-03T15:58:22.343" v="9394"/>
          <ac:spMkLst>
            <pc:docMk/>
            <pc:sldMk cId="181501119" sldId="384"/>
            <ac:spMk id="2" creationId="{045E7424-42DC-8994-497B-DF00DC7D8517}"/>
          </ac:spMkLst>
        </pc:spChg>
        <pc:spChg chg="add mod">
          <ac:chgData name="Justina Ojom" userId="cbdaed7d-8d45-4372-a16a-f3f8900c2f45" providerId="ADAL" clId="{0504AD2B-63C0-4C60-9F39-84F274FCFAC5}" dt="2023-03-03T14:52:39.622" v="8465" actId="1076"/>
          <ac:spMkLst>
            <pc:docMk/>
            <pc:sldMk cId="181501119" sldId="384"/>
            <ac:spMk id="3" creationId="{4A29085C-3268-8426-03B6-AAA9BE15960D}"/>
          </ac:spMkLst>
        </pc:spChg>
        <pc:spChg chg="add del mod">
          <ac:chgData name="Justina Ojom" userId="cbdaed7d-8d45-4372-a16a-f3f8900c2f45" providerId="ADAL" clId="{0504AD2B-63C0-4C60-9F39-84F274FCFAC5}" dt="2023-02-24T07:11:16.879" v="2843"/>
          <ac:spMkLst>
            <pc:docMk/>
            <pc:sldMk cId="181501119" sldId="384"/>
            <ac:spMk id="3" creationId="{A9577529-05A4-6BE7-B41B-54242BB27365}"/>
          </ac:spMkLst>
        </pc:spChg>
        <pc:spChg chg="add mod">
          <ac:chgData name="Justina Ojom" userId="cbdaed7d-8d45-4372-a16a-f3f8900c2f45" providerId="ADAL" clId="{0504AD2B-63C0-4C60-9F39-84F274FCFAC5}" dt="2023-03-03T15:58:22.343" v="9394"/>
          <ac:spMkLst>
            <pc:docMk/>
            <pc:sldMk cId="181501119" sldId="384"/>
            <ac:spMk id="4" creationId="{9F82584E-E28F-546A-9518-508251DD531E}"/>
          </ac:spMkLst>
        </pc:spChg>
        <pc:spChg chg="add del mod">
          <ac:chgData name="Justina Ojom" userId="cbdaed7d-8d45-4372-a16a-f3f8900c2f45" providerId="ADAL" clId="{0504AD2B-63C0-4C60-9F39-84F274FCFAC5}" dt="2023-02-24T08:44:25.488" v="3568" actId="478"/>
          <ac:spMkLst>
            <pc:docMk/>
            <pc:sldMk cId="181501119" sldId="384"/>
            <ac:spMk id="4" creationId="{E2D1747D-25CB-5669-EDD9-8CF60F9657E3}"/>
          </ac:spMkLst>
        </pc:spChg>
        <pc:spChg chg="add mod">
          <ac:chgData name="Justina Ojom" userId="cbdaed7d-8d45-4372-a16a-f3f8900c2f45" providerId="ADAL" clId="{0504AD2B-63C0-4C60-9F39-84F274FCFAC5}" dt="2023-02-24T07:26:33.980" v="3162" actId="20577"/>
          <ac:spMkLst>
            <pc:docMk/>
            <pc:sldMk cId="181501119" sldId="384"/>
            <ac:spMk id="5" creationId="{449DAA0B-F76C-BC83-AE38-0ADF95B47D38}"/>
          </ac:spMkLst>
        </pc:spChg>
        <pc:spChg chg="add mod">
          <ac:chgData name="Justina Ojom" userId="cbdaed7d-8d45-4372-a16a-f3f8900c2f45" providerId="ADAL" clId="{0504AD2B-63C0-4C60-9F39-84F274FCFAC5}" dt="2023-02-24T08:52:45.591" v="3738" actId="1076"/>
          <ac:spMkLst>
            <pc:docMk/>
            <pc:sldMk cId="181501119" sldId="384"/>
            <ac:spMk id="9" creationId="{D2311B28-0BD8-ECBB-6335-6FB78E5C93BB}"/>
          </ac:spMkLst>
        </pc:spChg>
        <pc:spChg chg="del mod">
          <ac:chgData name="Justina Ojom" userId="cbdaed7d-8d45-4372-a16a-f3f8900c2f45" providerId="ADAL" clId="{0504AD2B-63C0-4C60-9F39-84F274FCFAC5}" dt="2023-02-24T08:44:25.488" v="3568" actId="478"/>
          <ac:spMkLst>
            <pc:docMk/>
            <pc:sldMk cId="181501119" sldId="384"/>
            <ac:spMk id="10" creationId="{924C45F0-32D6-66A7-95C9-4878BA23A8BB}"/>
          </ac:spMkLst>
        </pc:spChg>
        <pc:spChg chg="add mod">
          <ac:chgData name="Justina Ojom" userId="cbdaed7d-8d45-4372-a16a-f3f8900c2f45" providerId="ADAL" clId="{0504AD2B-63C0-4C60-9F39-84F274FCFAC5}" dt="2023-03-03T15:58:22.343" v="9394"/>
          <ac:spMkLst>
            <pc:docMk/>
            <pc:sldMk cId="181501119" sldId="384"/>
            <ac:spMk id="10" creationId="{CC3E1AC9-CAE5-01B2-9D26-01CB7E995B58}"/>
          </ac:spMkLst>
        </pc:spChg>
        <pc:spChg chg="add mod">
          <ac:chgData name="Justina Ojom" userId="cbdaed7d-8d45-4372-a16a-f3f8900c2f45" providerId="ADAL" clId="{0504AD2B-63C0-4C60-9F39-84F274FCFAC5}" dt="2023-03-03T15:58:22.343" v="9394"/>
          <ac:spMkLst>
            <pc:docMk/>
            <pc:sldMk cId="181501119" sldId="384"/>
            <ac:spMk id="11" creationId="{5C8D2044-1025-B308-2EB3-28C6D76EBD4C}"/>
          </ac:spMkLst>
        </pc:spChg>
        <pc:spChg chg="add del mod">
          <ac:chgData name="Justina Ojom" userId="cbdaed7d-8d45-4372-a16a-f3f8900c2f45" providerId="ADAL" clId="{0504AD2B-63C0-4C60-9F39-84F274FCFAC5}" dt="2023-02-24T08:49:48.065" v="3666" actId="478"/>
          <ac:spMkLst>
            <pc:docMk/>
            <pc:sldMk cId="181501119" sldId="384"/>
            <ac:spMk id="11" creationId="{6DD0101D-414A-4ED7-06E4-CA43A6C18AD2}"/>
          </ac:spMkLst>
        </pc:spChg>
        <pc:spChg chg="add mod">
          <ac:chgData name="Justina Ojom" userId="cbdaed7d-8d45-4372-a16a-f3f8900c2f45" providerId="ADAL" clId="{0504AD2B-63C0-4C60-9F39-84F274FCFAC5}" dt="2023-02-24T08:52:45.591" v="3738" actId="1076"/>
          <ac:spMkLst>
            <pc:docMk/>
            <pc:sldMk cId="181501119" sldId="384"/>
            <ac:spMk id="12" creationId="{D398AE79-46CA-B8FA-D959-1192B38FE2B5}"/>
          </ac:spMkLst>
        </pc:spChg>
        <pc:spChg chg="add mod">
          <ac:chgData name="Justina Ojom" userId="cbdaed7d-8d45-4372-a16a-f3f8900c2f45" providerId="ADAL" clId="{0504AD2B-63C0-4C60-9F39-84F274FCFAC5}" dt="2023-03-03T15:58:22.343" v="9394"/>
          <ac:spMkLst>
            <pc:docMk/>
            <pc:sldMk cId="181501119" sldId="384"/>
            <ac:spMk id="13" creationId="{141F1DFE-CF7B-62FD-5452-8BA52EE7F44D}"/>
          </ac:spMkLst>
        </pc:spChg>
        <pc:spChg chg="del mod">
          <ac:chgData name="Justina Ojom" userId="cbdaed7d-8d45-4372-a16a-f3f8900c2f45" providerId="ADAL" clId="{0504AD2B-63C0-4C60-9F39-84F274FCFAC5}" dt="2023-02-24T08:44:25.488" v="3568" actId="478"/>
          <ac:spMkLst>
            <pc:docMk/>
            <pc:sldMk cId="181501119" sldId="384"/>
            <ac:spMk id="13" creationId="{BBD00E7B-9CC4-2320-3772-F9AD2B131E97}"/>
          </ac:spMkLst>
        </pc:spChg>
        <pc:spChg chg="add mod">
          <ac:chgData name="Justina Ojom" userId="cbdaed7d-8d45-4372-a16a-f3f8900c2f45" providerId="ADAL" clId="{0504AD2B-63C0-4C60-9F39-84F274FCFAC5}" dt="2023-03-03T15:58:22.343" v="9394"/>
          <ac:spMkLst>
            <pc:docMk/>
            <pc:sldMk cId="181501119" sldId="384"/>
            <ac:spMk id="14" creationId="{0F2A7942-7C83-E745-CD1E-EE3120E08AE8}"/>
          </ac:spMkLst>
        </pc:spChg>
        <pc:spChg chg="del mod">
          <ac:chgData name="Justina Ojom" userId="cbdaed7d-8d45-4372-a16a-f3f8900c2f45" providerId="ADAL" clId="{0504AD2B-63C0-4C60-9F39-84F274FCFAC5}" dt="2023-02-24T08:44:25.488" v="3568" actId="478"/>
          <ac:spMkLst>
            <pc:docMk/>
            <pc:sldMk cId="181501119" sldId="384"/>
            <ac:spMk id="14" creationId="{7E8518D5-0B44-0B94-7B10-2DBF7AF2DF85}"/>
          </ac:spMkLst>
        </pc:spChg>
        <pc:spChg chg="add del mod">
          <ac:chgData name="Justina Ojom" userId="cbdaed7d-8d45-4372-a16a-f3f8900c2f45" providerId="ADAL" clId="{0504AD2B-63C0-4C60-9F39-84F274FCFAC5}" dt="2023-02-24T08:49:48.065" v="3666" actId="478"/>
          <ac:spMkLst>
            <pc:docMk/>
            <pc:sldMk cId="181501119" sldId="384"/>
            <ac:spMk id="15" creationId="{BA0519FF-B7A4-BAD0-FDBE-9429F5FD6143}"/>
          </ac:spMkLst>
        </pc:spChg>
        <pc:spChg chg="del mod">
          <ac:chgData name="Justina Ojom" userId="cbdaed7d-8d45-4372-a16a-f3f8900c2f45" providerId="ADAL" clId="{0504AD2B-63C0-4C60-9F39-84F274FCFAC5}" dt="2023-02-24T08:44:25.488" v="3568" actId="478"/>
          <ac:spMkLst>
            <pc:docMk/>
            <pc:sldMk cId="181501119" sldId="384"/>
            <ac:spMk id="16" creationId="{210AF3E8-B965-F923-B8A8-992525C3FEDA}"/>
          </ac:spMkLst>
        </pc:spChg>
        <pc:spChg chg="add mod">
          <ac:chgData name="Justina Ojom" userId="cbdaed7d-8d45-4372-a16a-f3f8900c2f45" providerId="ADAL" clId="{0504AD2B-63C0-4C60-9F39-84F274FCFAC5}" dt="2023-02-24T08:52:45.591" v="3738" actId="1076"/>
          <ac:spMkLst>
            <pc:docMk/>
            <pc:sldMk cId="181501119" sldId="384"/>
            <ac:spMk id="17" creationId="{F9CD942F-F0C9-B371-2C98-9E09B0F5C9A3}"/>
          </ac:spMkLst>
        </pc:spChg>
        <pc:spChg chg="add del mod">
          <ac:chgData name="Justina Ojom" userId="cbdaed7d-8d45-4372-a16a-f3f8900c2f45" providerId="ADAL" clId="{0504AD2B-63C0-4C60-9F39-84F274FCFAC5}" dt="2023-02-24T08:49:48.065" v="3666" actId="478"/>
          <ac:spMkLst>
            <pc:docMk/>
            <pc:sldMk cId="181501119" sldId="384"/>
            <ac:spMk id="18" creationId="{C01B8613-103F-CACC-86E8-CE3ED1C2738B}"/>
          </ac:spMkLst>
        </pc:spChg>
        <pc:spChg chg="add mod">
          <ac:chgData name="Justina Ojom" userId="cbdaed7d-8d45-4372-a16a-f3f8900c2f45" providerId="ADAL" clId="{0504AD2B-63C0-4C60-9F39-84F274FCFAC5}" dt="2023-02-24T08:52:45.591" v="3738" actId="1076"/>
          <ac:spMkLst>
            <pc:docMk/>
            <pc:sldMk cId="181501119" sldId="384"/>
            <ac:spMk id="19" creationId="{3CCC8636-1C07-F22F-006C-EF65E0C04E01}"/>
          </ac:spMkLst>
        </pc:spChg>
        <pc:spChg chg="add del mod">
          <ac:chgData name="Justina Ojom" userId="cbdaed7d-8d45-4372-a16a-f3f8900c2f45" providerId="ADAL" clId="{0504AD2B-63C0-4C60-9F39-84F274FCFAC5}" dt="2023-02-24T08:49:48.065" v="3666" actId="478"/>
          <ac:spMkLst>
            <pc:docMk/>
            <pc:sldMk cId="181501119" sldId="384"/>
            <ac:spMk id="20" creationId="{1F60DF42-1C46-576C-6062-FA83FFEB8373}"/>
          </ac:spMkLst>
        </pc:spChg>
        <pc:spChg chg="add mod">
          <ac:chgData name="Justina Ojom" userId="cbdaed7d-8d45-4372-a16a-f3f8900c2f45" providerId="ADAL" clId="{0504AD2B-63C0-4C60-9F39-84F274FCFAC5}" dt="2023-02-24T08:52:45.591" v="3738" actId="1076"/>
          <ac:spMkLst>
            <pc:docMk/>
            <pc:sldMk cId="181501119" sldId="384"/>
            <ac:spMk id="21" creationId="{63CD4999-F2C3-FE53-707C-F328EA6E00BE}"/>
          </ac:spMkLst>
        </pc:spChg>
        <pc:spChg chg="add mod">
          <ac:chgData name="Justina Ojom" userId="cbdaed7d-8d45-4372-a16a-f3f8900c2f45" providerId="ADAL" clId="{0504AD2B-63C0-4C60-9F39-84F274FCFAC5}" dt="2023-03-03T14:52:48.867" v="8467" actId="255"/>
          <ac:spMkLst>
            <pc:docMk/>
            <pc:sldMk cId="181501119" sldId="384"/>
            <ac:spMk id="24" creationId="{B94B6FBB-E3AE-6E15-28B3-9F6AED099F6D}"/>
          </ac:spMkLst>
        </pc:spChg>
        <pc:spChg chg="del mod">
          <ac:chgData name="Justina Ojom" userId="cbdaed7d-8d45-4372-a16a-f3f8900c2f45" providerId="ADAL" clId="{0504AD2B-63C0-4C60-9F39-84F274FCFAC5}" dt="2023-02-24T08:44:25.488" v="3568" actId="478"/>
          <ac:spMkLst>
            <pc:docMk/>
            <pc:sldMk cId="181501119" sldId="384"/>
            <ac:spMk id="25" creationId="{F22B9CCA-52EF-1518-3D60-F0C367E963FD}"/>
          </ac:spMkLst>
        </pc:spChg>
        <pc:spChg chg="add mod">
          <ac:chgData name="Justina Ojom" userId="cbdaed7d-8d45-4372-a16a-f3f8900c2f45" providerId="ADAL" clId="{0504AD2B-63C0-4C60-9F39-84F274FCFAC5}" dt="2023-02-24T08:49:04.648" v="3651" actId="571"/>
          <ac:spMkLst>
            <pc:docMk/>
            <pc:sldMk cId="181501119" sldId="384"/>
            <ac:spMk id="31" creationId="{96C42B74-BE9C-235C-55D6-B259A3DCBCCA}"/>
          </ac:spMkLst>
        </pc:spChg>
        <pc:spChg chg="add del mod">
          <ac:chgData name="Justina Ojom" userId="cbdaed7d-8d45-4372-a16a-f3f8900c2f45" providerId="ADAL" clId="{0504AD2B-63C0-4C60-9F39-84F274FCFAC5}" dt="2023-02-24T08:50:09.254" v="3670" actId="478"/>
          <ac:spMkLst>
            <pc:docMk/>
            <pc:sldMk cId="181501119" sldId="384"/>
            <ac:spMk id="32" creationId="{29A4E422-3A04-B65B-A25E-C9E75A825F47}"/>
          </ac:spMkLst>
        </pc:spChg>
        <pc:spChg chg="add del mod">
          <ac:chgData name="Justina Ojom" userId="cbdaed7d-8d45-4372-a16a-f3f8900c2f45" providerId="ADAL" clId="{0504AD2B-63C0-4C60-9F39-84F274FCFAC5}" dt="2023-02-24T08:50:09.254" v="3670" actId="478"/>
          <ac:spMkLst>
            <pc:docMk/>
            <pc:sldMk cId="181501119" sldId="384"/>
            <ac:spMk id="33" creationId="{32DAD6CA-CC46-6D7C-197D-4BD301D1BFCE}"/>
          </ac:spMkLst>
        </pc:spChg>
        <pc:spChg chg="add del mod">
          <ac:chgData name="Justina Ojom" userId="cbdaed7d-8d45-4372-a16a-f3f8900c2f45" providerId="ADAL" clId="{0504AD2B-63C0-4C60-9F39-84F274FCFAC5}" dt="2023-02-24T08:50:09.254" v="3670" actId="478"/>
          <ac:spMkLst>
            <pc:docMk/>
            <pc:sldMk cId="181501119" sldId="384"/>
            <ac:spMk id="34" creationId="{5F67C8CA-B235-FB5E-81F0-608343938298}"/>
          </ac:spMkLst>
        </pc:spChg>
        <pc:spChg chg="add del mod">
          <ac:chgData name="Justina Ojom" userId="cbdaed7d-8d45-4372-a16a-f3f8900c2f45" providerId="ADAL" clId="{0504AD2B-63C0-4C60-9F39-84F274FCFAC5}" dt="2023-02-24T08:50:09.254" v="3670" actId="478"/>
          <ac:spMkLst>
            <pc:docMk/>
            <pc:sldMk cId="181501119" sldId="384"/>
            <ac:spMk id="35" creationId="{0BB6A5D4-C17F-D019-8C21-71A34A38F417}"/>
          </ac:spMkLst>
        </pc:spChg>
        <pc:spChg chg="add del mod">
          <ac:chgData name="Justina Ojom" userId="cbdaed7d-8d45-4372-a16a-f3f8900c2f45" providerId="ADAL" clId="{0504AD2B-63C0-4C60-9F39-84F274FCFAC5}" dt="2023-02-24T08:50:09.254" v="3670" actId="478"/>
          <ac:spMkLst>
            <pc:docMk/>
            <pc:sldMk cId="181501119" sldId="384"/>
            <ac:spMk id="36" creationId="{AEC077EA-12C9-30C7-DAA8-5219594BCDEE}"/>
          </ac:spMkLst>
        </pc:spChg>
        <pc:spChg chg="add mod">
          <ac:chgData name="Justina Ojom" userId="cbdaed7d-8d45-4372-a16a-f3f8900c2f45" providerId="ADAL" clId="{0504AD2B-63C0-4C60-9F39-84F274FCFAC5}" dt="2023-02-24T08:51:49.014" v="3714" actId="571"/>
          <ac:spMkLst>
            <pc:docMk/>
            <pc:sldMk cId="181501119" sldId="384"/>
            <ac:spMk id="37" creationId="{C54C5105-5E84-BA19-2FCF-EC1524911F4D}"/>
          </ac:spMkLst>
        </pc:spChg>
        <pc:spChg chg="add mod">
          <ac:chgData name="Justina Ojom" userId="cbdaed7d-8d45-4372-a16a-f3f8900c2f45" providerId="ADAL" clId="{0504AD2B-63C0-4C60-9F39-84F274FCFAC5}" dt="2023-02-24T08:51:49.014" v="3714" actId="571"/>
          <ac:spMkLst>
            <pc:docMk/>
            <pc:sldMk cId="181501119" sldId="384"/>
            <ac:spMk id="38" creationId="{ABE47C56-F61D-A3D1-93BE-4F903F424C18}"/>
          </ac:spMkLst>
        </pc:spChg>
        <pc:spChg chg="add mod">
          <ac:chgData name="Justina Ojom" userId="cbdaed7d-8d45-4372-a16a-f3f8900c2f45" providerId="ADAL" clId="{0504AD2B-63C0-4C60-9F39-84F274FCFAC5}" dt="2023-02-24T08:51:49.014" v="3714" actId="571"/>
          <ac:spMkLst>
            <pc:docMk/>
            <pc:sldMk cId="181501119" sldId="384"/>
            <ac:spMk id="39" creationId="{33D6EFEE-35F5-F1C8-B149-3913B0A8DB4B}"/>
          </ac:spMkLst>
        </pc:spChg>
        <pc:spChg chg="add mod">
          <ac:chgData name="Justina Ojom" userId="cbdaed7d-8d45-4372-a16a-f3f8900c2f45" providerId="ADAL" clId="{0504AD2B-63C0-4C60-9F39-84F274FCFAC5}" dt="2023-02-24T08:51:49.014" v="3714" actId="571"/>
          <ac:spMkLst>
            <pc:docMk/>
            <pc:sldMk cId="181501119" sldId="384"/>
            <ac:spMk id="40" creationId="{1E19F2F5-F2FD-104D-583F-CF7A188AE660}"/>
          </ac:spMkLst>
        </pc:spChg>
        <pc:spChg chg="del mod">
          <ac:chgData name="Justina Ojom" userId="cbdaed7d-8d45-4372-a16a-f3f8900c2f45" providerId="ADAL" clId="{0504AD2B-63C0-4C60-9F39-84F274FCFAC5}" dt="2023-02-24T08:44:25.488" v="3568" actId="478"/>
          <ac:spMkLst>
            <pc:docMk/>
            <pc:sldMk cId="181501119" sldId="384"/>
            <ac:spMk id="41" creationId="{3974EA25-31E8-E5CA-72E0-CFC69BADF058}"/>
          </ac:spMkLst>
        </pc:spChg>
        <pc:spChg chg="del mod">
          <ac:chgData name="Justina Ojom" userId="cbdaed7d-8d45-4372-a16a-f3f8900c2f45" providerId="ADAL" clId="{0504AD2B-63C0-4C60-9F39-84F274FCFAC5}" dt="2023-02-24T08:44:25.488" v="3568" actId="478"/>
          <ac:spMkLst>
            <pc:docMk/>
            <pc:sldMk cId="181501119" sldId="384"/>
            <ac:spMk id="42" creationId="{5C783791-0A61-A5CE-677E-3AEB64CA5CAB}"/>
          </ac:spMkLst>
        </pc:spChg>
        <pc:spChg chg="del mod">
          <ac:chgData name="Justina Ojom" userId="cbdaed7d-8d45-4372-a16a-f3f8900c2f45" providerId="ADAL" clId="{0504AD2B-63C0-4C60-9F39-84F274FCFAC5}" dt="2023-02-24T08:44:25.488" v="3568" actId="478"/>
          <ac:spMkLst>
            <pc:docMk/>
            <pc:sldMk cId="181501119" sldId="384"/>
            <ac:spMk id="43" creationId="{81B166A5-2274-D061-F543-7E5BB0983BD2}"/>
          </ac:spMkLst>
        </pc:spChg>
        <pc:spChg chg="add del mod">
          <ac:chgData name="Justina Ojom" userId="cbdaed7d-8d45-4372-a16a-f3f8900c2f45" providerId="ADAL" clId="{0504AD2B-63C0-4C60-9F39-84F274FCFAC5}" dt="2023-02-24T08:43:08.384" v="3563" actId="478"/>
          <ac:spMkLst>
            <pc:docMk/>
            <pc:sldMk cId="181501119" sldId="384"/>
            <ac:spMk id="44" creationId="{E146D081-05F9-4C60-F973-33F05D6977B5}"/>
          </ac:spMkLst>
        </pc:spChg>
        <pc:spChg chg="del mod">
          <ac:chgData name="Justina Ojom" userId="cbdaed7d-8d45-4372-a16a-f3f8900c2f45" providerId="ADAL" clId="{0504AD2B-63C0-4C60-9F39-84F274FCFAC5}" dt="2023-02-24T08:43:05.732" v="3562" actId="478"/>
          <ac:spMkLst>
            <pc:docMk/>
            <pc:sldMk cId="181501119" sldId="384"/>
            <ac:spMk id="45" creationId="{0D42F858-2BE1-B976-060F-17FB3F75BA56}"/>
          </ac:spMkLst>
        </pc:spChg>
        <pc:spChg chg="del">
          <ac:chgData name="Justina Ojom" userId="cbdaed7d-8d45-4372-a16a-f3f8900c2f45" providerId="ADAL" clId="{0504AD2B-63C0-4C60-9F39-84F274FCFAC5}" dt="2023-02-24T08:42:08.297" v="3545" actId="478"/>
          <ac:spMkLst>
            <pc:docMk/>
            <pc:sldMk cId="181501119" sldId="384"/>
            <ac:spMk id="46" creationId="{31E219A1-79AE-4BDB-8A06-EABC6CA01F83}"/>
          </ac:spMkLst>
        </pc:spChg>
        <pc:spChg chg="del">
          <ac:chgData name="Justina Ojom" userId="cbdaed7d-8d45-4372-a16a-f3f8900c2f45" providerId="ADAL" clId="{0504AD2B-63C0-4C60-9F39-84F274FCFAC5}" dt="2023-02-24T08:42:08.297" v="3545" actId="478"/>
          <ac:spMkLst>
            <pc:docMk/>
            <pc:sldMk cId="181501119" sldId="384"/>
            <ac:spMk id="47" creationId="{EC2DEB77-1FCC-4CFE-B9DC-9DC59F5057B4}"/>
          </ac:spMkLst>
        </pc:spChg>
        <pc:spChg chg="del">
          <ac:chgData name="Justina Ojom" userId="cbdaed7d-8d45-4372-a16a-f3f8900c2f45" providerId="ADAL" clId="{0504AD2B-63C0-4C60-9F39-84F274FCFAC5}" dt="2023-02-24T08:42:08.297" v="3545" actId="478"/>
          <ac:spMkLst>
            <pc:docMk/>
            <pc:sldMk cId="181501119" sldId="384"/>
            <ac:spMk id="48" creationId="{AEC0AEFA-BCE5-4F3F-97E0-DAE30CD2878A}"/>
          </ac:spMkLst>
        </pc:spChg>
        <pc:spChg chg="del">
          <ac:chgData name="Justina Ojom" userId="cbdaed7d-8d45-4372-a16a-f3f8900c2f45" providerId="ADAL" clId="{0504AD2B-63C0-4C60-9F39-84F274FCFAC5}" dt="2023-02-24T08:42:08.297" v="3545" actId="478"/>
          <ac:spMkLst>
            <pc:docMk/>
            <pc:sldMk cId="181501119" sldId="384"/>
            <ac:spMk id="49" creationId="{C94599C7-0CC3-44D5-A578-66968BF8BE19}"/>
          </ac:spMkLst>
        </pc:spChg>
        <pc:spChg chg="del">
          <ac:chgData name="Justina Ojom" userId="cbdaed7d-8d45-4372-a16a-f3f8900c2f45" providerId="ADAL" clId="{0504AD2B-63C0-4C60-9F39-84F274FCFAC5}" dt="2023-02-24T08:42:08.297" v="3545" actId="478"/>
          <ac:spMkLst>
            <pc:docMk/>
            <pc:sldMk cId="181501119" sldId="384"/>
            <ac:spMk id="50" creationId="{70D38272-1ED1-4B2A-91E1-0D8F5509DAFF}"/>
          </ac:spMkLst>
        </pc:spChg>
        <pc:spChg chg="del">
          <ac:chgData name="Justina Ojom" userId="cbdaed7d-8d45-4372-a16a-f3f8900c2f45" providerId="ADAL" clId="{0504AD2B-63C0-4C60-9F39-84F274FCFAC5}" dt="2023-02-24T08:42:08.297" v="3545" actId="478"/>
          <ac:spMkLst>
            <pc:docMk/>
            <pc:sldMk cId="181501119" sldId="384"/>
            <ac:spMk id="51" creationId="{AF94056F-3F69-458D-9C81-58E82799A567}"/>
          </ac:spMkLst>
        </pc:spChg>
        <pc:spChg chg="del mod">
          <ac:chgData name="Justina Ojom" userId="cbdaed7d-8d45-4372-a16a-f3f8900c2f45" providerId="ADAL" clId="{0504AD2B-63C0-4C60-9F39-84F274FCFAC5}" dt="2023-02-24T08:47:27.033" v="3625" actId="478"/>
          <ac:spMkLst>
            <pc:docMk/>
            <pc:sldMk cId="181501119" sldId="384"/>
            <ac:spMk id="52" creationId="{A785BA30-1181-695E-B46E-66F907CAF449}"/>
          </ac:spMkLst>
        </pc:spChg>
        <pc:spChg chg="mod">
          <ac:chgData name="Justina Ojom" userId="cbdaed7d-8d45-4372-a16a-f3f8900c2f45" providerId="ADAL" clId="{0504AD2B-63C0-4C60-9F39-84F274FCFAC5}" dt="2023-03-03T14:52:48.867" v="8467" actId="255"/>
          <ac:spMkLst>
            <pc:docMk/>
            <pc:sldMk cId="181501119" sldId="384"/>
            <ac:spMk id="53" creationId="{1A709ADC-3F33-CA10-1EAD-97BE2A8C6F86}"/>
          </ac:spMkLst>
        </pc:spChg>
        <pc:spChg chg="mod">
          <ac:chgData name="Justina Ojom" userId="cbdaed7d-8d45-4372-a16a-f3f8900c2f45" providerId="ADAL" clId="{0504AD2B-63C0-4C60-9F39-84F274FCFAC5}" dt="2023-03-03T14:52:51.251" v="8468" actId="255"/>
          <ac:spMkLst>
            <pc:docMk/>
            <pc:sldMk cId="181501119" sldId="384"/>
            <ac:spMk id="54" creationId="{457E9B40-2FF9-0848-878F-5ED190166DF9}"/>
          </ac:spMkLst>
        </pc:spChg>
        <pc:spChg chg="add mod">
          <ac:chgData name="Justina Ojom" userId="cbdaed7d-8d45-4372-a16a-f3f8900c2f45" providerId="ADAL" clId="{0504AD2B-63C0-4C60-9F39-84F274FCFAC5}" dt="2023-02-24T08:51:49.014" v="3714" actId="571"/>
          <ac:spMkLst>
            <pc:docMk/>
            <pc:sldMk cId="181501119" sldId="384"/>
            <ac:spMk id="55" creationId="{E77FFE66-5ACC-9F47-C7FA-8DA5B6D09461}"/>
          </ac:spMkLst>
        </pc:spChg>
        <pc:spChg chg="add del">
          <ac:chgData name="Justina Ojom" userId="cbdaed7d-8d45-4372-a16a-f3f8900c2f45" providerId="ADAL" clId="{0504AD2B-63C0-4C60-9F39-84F274FCFAC5}" dt="2023-02-24T08:51:52.921" v="3719" actId="478"/>
          <ac:spMkLst>
            <pc:docMk/>
            <pc:sldMk cId="181501119" sldId="384"/>
            <ac:spMk id="77" creationId="{D153B900-F212-5FD4-0DDE-2BD4CA6335C0}"/>
          </ac:spMkLst>
        </pc:spChg>
        <pc:spChg chg="add mod">
          <ac:chgData name="Justina Ojom" userId="cbdaed7d-8d45-4372-a16a-f3f8900c2f45" providerId="ADAL" clId="{0504AD2B-63C0-4C60-9F39-84F274FCFAC5}" dt="2023-02-24T08:51:55.821" v="3721" actId="571"/>
          <ac:spMkLst>
            <pc:docMk/>
            <pc:sldMk cId="181501119" sldId="384"/>
            <ac:spMk id="78" creationId="{0BF91521-A47B-F11C-762B-AB79942BC510}"/>
          </ac:spMkLst>
        </pc:spChg>
        <pc:spChg chg="add mod">
          <ac:chgData name="Justina Ojom" userId="cbdaed7d-8d45-4372-a16a-f3f8900c2f45" providerId="ADAL" clId="{0504AD2B-63C0-4C60-9F39-84F274FCFAC5}" dt="2023-02-24T08:52:45.591" v="3738" actId="1076"/>
          <ac:spMkLst>
            <pc:docMk/>
            <pc:sldMk cId="181501119" sldId="384"/>
            <ac:spMk id="79" creationId="{590C8271-AEBD-B718-4270-EDD54FE046BB}"/>
          </ac:spMkLst>
        </pc:spChg>
        <pc:spChg chg="add mod">
          <ac:chgData name="Justina Ojom" userId="cbdaed7d-8d45-4372-a16a-f3f8900c2f45" providerId="ADAL" clId="{0504AD2B-63C0-4C60-9F39-84F274FCFAC5}" dt="2023-02-24T08:52:45.591" v="3738" actId="1076"/>
          <ac:spMkLst>
            <pc:docMk/>
            <pc:sldMk cId="181501119" sldId="384"/>
            <ac:spMk id="80" creationId="{F09E4E74-2771-9D7A-B0BD-FDA504B559EA}"/>
          </ac:spMkLst>
        </pc:spChg>
        <pc:spChg chg="add mod">
          <ac:chgData name="Justina Ojom" userId="cbdaed7d-8d45-4372-a16a-f3f8900c2f45" providerId="ADAL" clId="{0504AD2B-63C0-4C60-9F39-84F274FCFAC5}" dt="2023-02-24T08:52:45.591" v="3738" actId="1076"/>
          <ac:spMkLst>
            <pc:docMk/>
            <pc:sldMk cId="181501119" sldId="384"/>
            <ac:spMk id="81" creationId="{4E73F9BA-6043-3016-69E6-ED48E803A214}"/>
          </ac:spMkLst>
        </pc:spChg>
        <pc:spChg chg="add mod">
          <ac:chgData name="Justina Ojom" userId="cbdaed7d-8d45-4372-a16a-f3f8900c2f45" providerId="ADAL" clId="{0504AD2B-63C0-4C60-9F39-84F274FCFAC5}" dt="2023-02-24T08:52:45.591" v="3738" actId="1076"/>
          <ac:spMkLst>
            <pc:docMk/>
            <pc:sldMk cId="181501119" sldId="384"/>
            <ac:spMk id="82" creationId="{7B0A3FA9-5CB4-0501-4F8E-D6271FBAE3F2}"/>
          </ac:spMkLst>
        </pc:spChg>
        <pc:spChg chg="add mod">
          <ac:chgData name="Justina Ojom" userId="cbdaed7d-8d45-4372-a16a-f3f8900c2f45" providerId="ADAL" clId="{0504AD2B-63C0-4C60-9F39-84F274FCFAC5}" dt="2023-02-24T08:52:45.591" v="3738" actId="1076"/>
          <ac:spMkLst>
            <pc:docMk/>
            <pc:sldMk cId="181501119" sldId="384"/>
            <ac:spMk id="83" creationId="{53146403-E066-2D6C-D076-064E27FF4C59}"/>
          </ac:spMkLst>
        </pc:spChg>
        <pc:spChg chg="mod">
          <ac:chgData name="Justina Ojom" userId="cbdaed7d-8d45-4372-a16a-f3f8900c2f45" providerId="ADAL" clId="{0504AD2B-63C0-4C60-9F39-84F274FCFAC5}" dt="2023-03-03T16:04:20.569" v="9525" actId="207"/>
          <ac:spMkLst>
            <pc:docMk/>
            <pc:sldMk cId="181501119" sldId="384"/>
            <ac:spMk id="101" creationId="{07688391-CAB8-414A-9FC5-D166658B12BB}"/>
          </ac:spMkLst>
        </pc:spChg>
        <pc:spChg chg="mod">
          <ac:chgData name="Justina Ojom" userId="cbdaed7d-8d45-4372-a16a-f3f8900c2f45" providerId="ADAL" clId="{0504AD2B-63C0-4C60-9F39-84F274FCFAC5}" dt="2023-03-03T16:04:20.569" v="9525" actId="207"/>
          <ac:spMkLst>
            <pc:docMk/>
            <pc:sldMk cId="181501119" sldId="384"/>
            <ac:spMk id="102" creationId="{3EE64BE3-B9C1-4609-9795-06557EE8CB66}"/>
          </ac:spMkLst>
        </pc:spChg>
        <pc:spChg chg="mod">
          <ac:chgData name="Justina Ojom" userId="cbdaed7d-8d45-4372-a16a-f3f8900c2f45" providerId="ADAL" clId="{0504AD2B-63C0-4C60-9F39-84F274FCFAC5}" dt="2023-03-03T16:04:20.569" v="9525" actId="207"/>
          <ac:spMkLst>
            <pc:docMk/>
            <pc:sldMk cId="181501119" sldId="384"/>
            <ac:spMk id="104" creationId="{AD439180-C1A0-4C5B-8117-CAC810D65901}"/>
          </ac:spMkLst>
        </pc:spChg>
        <pc:spChg chg="mod">
          <ac:chgData name="Justina Ojom" userId="cbdaed7d-8d45-4372-a16a-f3f8900c2f45" providerId="ADAL" clId="{0504AD2B-63C0-4C60-9F39-84F274FCFAC5}" dt="2023-03-03T16:04:20.569" v="9525" actId="207"/>
          <ac:spMkLst>
            <pc:docMk/>
            <pc:sldMk cId="181501119" sldId="384"/>
            <ac:spMk id="105" creationId="{490B564A-D539-4F6F-835A-9BF1F558F8B6}"/>
          </ac:spMkLst>
        </pc:spChg>
        <pc:spChg chg="mod">
          <ac:chgData name="Justina Ojom" userId="cbdaed7d-8d45-4372-a16a-f3f8900c2f45" providerId="ADAL" clId="{0504AD2B-63C0-4C60-9F39-84F274FCFAC5}" dt="2023-03-03T16:04:20.569" v="9525" actId="207"/>
          <ac:spMkLst>
            <pc:docMk/>
            <pc:sldMk cId="181501119" sldId="384"/>
            <ac:spMk id="106" creationId="{C8101BA2-C5A1-4939-9FAA-6D762920E731}"/>
          </ac:spMkLst>
        </pc:spChg>
        <pc:spChg chg="del mod">
          <ac:chgData name="Justina Ojom" userId="cbdaed7d-8d45-4372-a16a-f3f8900c2f45" providerId="ADAL" clId="{0504AD2B-63C0-4C60-9F39-84F274FCFAC5}" dt="2023-02-24T08:42:49.922" v="3556" actId="478"/>
          <ac:spMkLst>
            <pc:docMk/>
            <pc:sldMk cId="181501119" sldId="384"/>
            <ac:spMk id="138" creationId="{5D1A3E72-3323-4EC8-862E-F60E899565A1}"/>
          </ac:spMkLst>
        </pc:spChg>
        <pc:spChg chg="del mod">
          <ac:chgData name="Justina Ojom" userId="cbdaed7d-8d45-4372-a16a-f3f8900c2f45" providerId="ADAL" clId="{0504AD2B-63C0-4C60-9F39-84F274FCFAC5}" dt="2023-02-24T08:49:48.065" v="3666" actId="478"/>
          <ac:spMkLst>
            <pc:docMk/>
            <pc:sldMk cId="181501119" sldId="384"/>
            <ac:spMk id="166" creationId="{E5196867-EF8B-459D-8F5E-B1547B54C224}"/>
          </ac:spMkLst>
        </pc:spChg>
        <pc:spChg chg="mod">
          <ac:chgData name="Justina Ojom" userId="cbdaed7d-8d45-4372-a16a-f3f8900c2f45" providerId="ADAL" clId="{0504AD2B-63C0-4C60-9F39-84F274FCFAC5}" dt="2023-03-03T16:04:20.569" v="9525" actId="207"/>
          <ac:spMkLst>
            <pc:docMk/>
            <pc:sldMk cId="181501119" sldId="384"/>
            <ac:spMk id="183" creationId="{79C3B848-1BB8-4D1A-9A18-D2740EE9F5AB}"/>
          </ac:spMkLst>
        </pc:spChg>
        <pc:spChg chg="mod">
          <ac:chgData name="Justina Ojom" userId="cbdaed7d-8d45-4372-a16a-f3f8900c2f45" providerId="ADAL" clId="{0504AD2B-63C0-4C60-9F39-84F274FCFAC5}" dt="2023-03-03T16:04:20.569" v="9525" actId="207"/>
          <ac:spMkLst>
            <pc:docMk/>
            <pc:sldMk cId="181501119" sldId="384"/>
            <ac:spMk id="184" creationId="{9B99ABC9-271F-4792-BA77-73D12DBACF20}"/>
          </ac:spMkLst>
        </pc:spChg>
        <pc:spChg chg="mod">
          <ac:chgData name="Justina Ojom" userId="cbdaed7d-8d45-4372-a16a-f3f8900c2f45" providerId="ADAL" clId="{0504AD2B-63C0-4C60-9F39-84F274FCFAC5}" dt="2023-03-03T16:04:20.569" v="9525" actId="207"/>
          <ac:spMkLst>
            <pc:docMk/>
            <pc:sldMk cId="181501119" sldId="384"/>
            <ac:spMk id="185" creationId="{BF06670E-CFD1-47FF-A486-65A39FA02E3A}"/>
          </ac:spMkLst>
        </pc:spChg>
        <pc:spChg chg="mod">
          <ac:chgData name="Justina Ojom" userId="cbdaed7d-8d45-4372-a16a-f3f8900c2f45" providerId="ADAL" clId="{0504AD2B-63C0-4C60-9F39-84F274FCFAC5}" dt="2023-03-03T16:04:25.629" v="9526" actId="207"/>
          <ac:spMkLst>
            <pc:docMk/>
            <pc:sldMk cId="181501119" sldId="384"/>
            <ac:spMk id="186" creationId="{1B87B159-5859-4517-B182-3A56B244B238}"/>
          </ac:spMkLst>
        </pc:spChg>
        <pc:spChg chg="mod">
          <ac:chgData name="Justina Ojom" userId="cbdaed7d-8d45-4372-a16a-f3f8900c2f45" providerId="ADAL" clId="{0504AD2B-63C0-4C60-9F39-84F274FCFAC5}" dt="2023-03-03T16:04:20.569" v="9525" actId="207"/>
          <ac:spMkLst>
            <pc:docMk/>
            <pc:sldMk cId="181501119" sldId="384"/>
            <ac:spMk id="187" creationId="{4A3623C6-6E49-4D2D-887A-50583EE3ABB5}"/>
          </ac:spMkLst>
        </pc:spChg>
        <pc:spChg chg="del">
          <ac:chgData name="Justina Ojom" userId="cbdaed7d-8d45-4372-a16a-f3f8900c2f45" providerId="ADAL" clId="{0504AD2B-63C0-4C60-9F39-84F274FCFAC5}" dt="2023-03-03T14:52:45.924" v="8466" actId="478"/>
          <ac:spMkLst>
            <pc:docMk/>
            <pc:sldMk cId="181501119" sldId="384"/>
            <ac:spMk id="202" creationId="{59241090-E252-4F6B-B65C-25EB367CEBC0}"/>
          </ac:spMkLst>
        </pc:spChg>
        <pc:grpChg chg="del mod">
          <ac:chgData name="Justina Ojom" userId="cbdaed7d-8d45-4372-a16a-f3f8900c2f45" providerId="ADAL" clId="{0504AD2B-63C0-4C60-9F39-84F274FCFAC5}" dt="2023-03-03T14:52:45.924" v="8466" actId="478"/>
          <ac:grpSpMkLst>
            <pc:docMk/>
            <pc:sldMk cId="181501119" sldId="384"/>
            <ac:grpSpMk id="8" creationId="{BEE16D27-0E07-40C8-91C3-719393016416}"/>
          </ac:grpSpMkLst>
        </pc:grpChg>
        <pc:grpChg chg="add del mod">
          <ac:chgData name="Justina Ojom" userId="cbdaed7d-8d45-4372-a16a-f3f8900c2f45" providerId="ADAL" clId="{0504AD2B-63C0-4C60-9F39-84F274FCFAC5}" dt="2023-02-24T08:46:05.793" v="3621" actId="165"/>
          <ac:grpSpMkLst>
            <pc:docMk/>
            <pc:sldMk cId="181501119" sldId="384"/>
            <ac:grpSpMk id="26" creationId="{646C53C3-C025-3E56-40FF-B374214F4B5E}"/>
          </ac:grpSpMkLst>
        </pc:grpChg>
        <pc:grpChg chg="add mod">
          <ac:chgData name="Justina Ojom" userId="cbdaed7d-8d45-4372-a16a-f3f8900c2f45" providerId="ADAL" clId="{0504AD2B-63C0-4C60-9F39-84F274FCFAC5}" dt="2023-03-03T16:04:20.569" v="9525" actId="207"/>
          <ac:grpSpMkLst>
            <pc:docMk/>
            <pc:sldMk cId="181501119" sldId="384"/>
            <ac:grpSpMk id="84" creationId="{00155031-95FA-8F7D-82B6-CCCFE9125873}"/>
          </ac:grpSpMkLst>
        </pc:grpChg>
        <pc:grpChg chg="mod topLvl">
          <ac:chgData name="Justina Ojom" userId="cbdaed7d-8d45-4372-a16a-f3f8900c2f45" providerId="ADAL" clId="{0504AD2B-63C0-4C60-9F39-84F274FCFAC5}" dt="2023-03-03T16:04:20.569" v="9525" actId="207"/>
          <ac:grpSpMkLst>
            <pc:docMk/>
            <pc:sldMk cId="181501119" sldId="384"/>
            <ac:grpSpMk id="100" creationId="{41C6EC32-0718-4B8F-9CCB-BC81DD6B02D9}"/>
          </ac:grpSpMkLst>
        </pc:grpChg>
        <pc:grpChg chg="mod topLvl">
          <ac:chgData name="Justina Ojom" userId="cbdaed7d-8d45-4372-a16a-f3f8900c2f45" providerId="ADAL" clId="{0504AD2B-63C0-4C60-9F39-84F274FCFAC5}" dt="2023-03-03T16:04:20.569" v="9525" actId="207"/>
          <ac:grpSpMkLst>
            <pc:docMk/>
            <pc:sldMk cId="181501119" sldId="384"/>
            <ac:grpSpMk id="103" creationId="{8BBADDEF-764B-49F4-BD63-87430C56D1B1}"/>
          </ac:grpSpMkLst>
        </pc:grpChg>
        <pc:grpChg chg="del">
          <ac:chgData name="Justina Ojom" userId="cbdaed7d-8d45-4372-a16a-f3f8900c2f45" providerId="ADAL" clId="{0504AD2B-63C0-4C60-9F39-84F274FCFAC5}" dt="2023-02-24T08:42:50.199" v="3557" actId="478"/>
          <ac:grpSpMkLst>
            <pc:docMk/>
            <pc:sldMk cId="181501119" sldId="384"/>
            <ac:grpSpMk id="135" creationId="{F0FD0008-66D3-4836-9770-A3F22638C2F0}"/>
          </ac:grpSpMkLst>
        </pc:grpChg>
        <pc:grpChg chg="mod topLvl">
          <ac:chgData name="Justina Ojom" userId="cbdaed7d-8d45-4372-a16a-f3f8900c2f45" providerId="ADAL" clId="{0504AD2B-63C0-4C60-9F39-84F274FCFAC5}" dt="2023-03-03T16:04:20.569" v="9525" actId="207"/>
          <ac:grpSpMkLst>
            <pc:docMk/>
            <pc:sldMk cId="181501119" sldId="384"/>
            <ac:grpSpMk id="182" creationId="{5C7A323E-7E3F-437B-86C7-501F954EDC9E}"/>
          </ac:grpSpMkLst>
        </pc:grpChg>
        <pc:cxnChg chg="add del mod">
          <ac:chgData name="Justina Ojom" userId="cbdaed7d-8d45-4372-a16a-f3f8900c2f45" providerId="ADAL" clId="{0504AD2B-63C0-4C60-9F39-84F274FCFAC5}" dt="2023-02-24T08:48:38.644" v="3641" actId="11529"/>
          <ac:cxnSpMkLst>
            <pc:docMk/>
            <pc:sldMk cId="181501119" sldId="384"/>
            <ac:cxnSpMk id="28" creationId="{6FE37A83-5171-B73E-74E4-B70D951E64B2}"/>
          </ac:cxnSpMkLst>
        </pc:cxnChg>
        <pc:cxnChg chg="add mod">
          <ac:chgData name="Justina Ojom" userId="cbdaed7d-8d45-4372-a16a-f3f8900c2f45" providerId="ADAL" clId="{0504AD2B-63C0-4C60-9F39-84F274FCFAC5}" dt="2023-02-24T08:48:38.173" v="3639" actId="571"/>
          <ac:cxnSpMkLst>
            <pc:docMk/>
            <pc:sldMk cId="181501119" sldId="384"/>
            <ac:cxnSpMk id="29" creationId="{ABB8A80B-7C7A-7757-CE49-3BB004A508C2}"/>
          </ac:cxnSpMkLst>
        </pc:cxnChg>
        <pc:cxnChg chg="mod">
          <ac:chgData name="Justina Ojom" userId="cbdaed7d-8d45-4372-a16a-f3f8900c2f45" providerId="ADAL" clId="{0504AD2B-63C0-4C60-9F39-84F274FCFAC5}" dt="2023-02-24T08:52:45.591" v="3738" actId="1076"/>
          <ac:cxnSpMkLst>
            <pc:docMk/>
            <pc:sldMk cId="181501119" sldId="384"/>
            <ac:cxnSpMk id="56" creationId="{E3F1ED3A-111C-3801-051E-3D99C9DB12C0}"/>
          </ac:cxnSpMkLst>
        </pc:cxnChg>
        <pc:cxnChg chg="add del mod">
          <ac:chgData name="Justina Ojom" userId="cbdaed7d-8d45-4372-a16a-f3f8900c2f45" providerId="ADAL" clId="{0504AD2B-63C0-4C60-9F39-84F274FCFAC5}" dt="2023-02-24T08:51:48.861" v="3713" actId="11529"/>
          <ac:cxnSpMkLst>
            <pc:docMk/>
            <pc:sldMk cId="181501119" sldId="384"/>
            <ac:cxnSpMk id="58" creationId="{EA277F2D-A789-80F1-EB9A-2FDBCD16138A}"/>
          </ac:cxnSpMkLst>
        </pc:cxnChg>
        <pc:cxnChg chg="add del mod">
          <ac:chgData name="Justina Ojom" userId="cbdaed7d-8d45-4372-a16a-f3f8900c2f45" providerId="ADAL" clId="{0504AD2B-63C0-4C60-9F39-84F274FCFAC5}" dt="2023-02-24T08:50:55.963" v="3683" actId="11529"/>
          <ac:cxnSpMkLst>
            <pc:docMk/>
            <pc:sldMk cId="181501119" sldId="384"/>
            <ac:cxnSpMk id="60" creationId="{6DDD0326-A912-2031-75E7-078750808B54}"/>
          </ac:cxnSpMkLst>
        </pc:cxnChg>
        <pc:cxnChg chg="add del mod">
          <ac:chgData name="Justina Ojom" userId="cbdaed7d-8d45-4372-a16a-f3f8900c2f45" providerId="ADAL" clId="{0504AD2B-63C0-4C60-9F39-84F274FCFAC5}" dt="2023-02-24T08:51:48.560" v="3711" actId="11529"/>
          <ac:cxnSpMkLst>
            <pc:docMk/>
            <pc:sldMk cId="181501119" sldId="384"/>
            <ac:cxnSpMk id="67" creationId="{F59C0DF9-518C-05D7-5273-6142251CD464}"/>
          </ac:cxnSpMkLst>
        </pc:cxnChg>
        <pc:cxnChg chg="add mod">
          <ac:chgData name="Justina Ojom" userId="cbdaed7d-8d45-4372-a16a-f3f8900c2f45" providerId="ADAL" clId="{0504AD2B-63C0-4C60-9F39-84F274FCFAC5}" dt="2023-02-24T08:51:47.983" v="3707" actId="571"/>
          <ac:cxnSpMkLst>
            <pc:docMk/>
            <pc:sldMk cId="181501119" sldId="384"/>
            <ac:cxnSpMk id="68" creationId="{DC5F0555-1578-166E-A841-A3200C32D6A3}"/>
          </ac:cxnSpMkLst>
        </pc:cxnChg>
        <pc:cxnChg chg="add mod">
          <ac:chgData name="Justina Ojom" userId="cbdaed7d-8d45-4372-a16a-f3f8900c2f45" providerId="ADAL" clId="{0504AD2B-63C0-4C60-9F39-84F274FCFAC5}" dt="2023-02-24T08:51:47.832" v="3706" actId="571"/>
          <ac:cxnSpMkLst>
            <pc:docMk/>
            <pc:sldMk cId="181501119" sldId="384"/>
            <ac:cxnSpMk id="69" creationId="{F4EA7DC5-5A30-B81B-4485-4D37E5724FD4}"/>
          </ac:cxnSpMkLst>
        </pc:cxnChg>
        <pc:cxnChg chg="add mod">
          <ac:chgData name="Justina Ojom" userId="cbdaed7d-8d45-4372-a16a-f3f8900c2f45" providerId="ADAL" clId="{0504AD2B-63C0-4C60-9F39-84F274FCFAC5}" dt="2023-02-24T08:51:47.700" v="3705" actId="571"/>
          <ac:cxnSpMkLst>
            <pc:docMk/>
            <pc:sldMk cId="181501119" sldId="384"/>
            <ac:cxnSpMk id="70" creationId="{F99E909E-7687-5386-6186-843F5156CFB5}"/>
          </ac:cxnSpMkLst>
        </pc:cxnChg>
        <pc:cxnChg chg="add mod">
          <ac:chgData name="Justina Ojom" userId="cbdaed7d-8d45-4372-a16a-f3f8900c2f45" providerId="ADAL" clId="{0504AD2B-63C0-4C60-9F39-84F274FCFAC5}" dt="2023-02-24T08:51:47.541" v="3704" actId="571"/>
          <ac:cxnSpMkLst>
            <pc:docMk/>
            <pc:sldMk cId="181501119" sldId="384"/>
            <ac:cxnSpMk id="71" creationId="{0A3F4F1F-217A-E5C2-183E-83083FFFF840}"/>
          </ac:cxnSpMkLst>
        </pc:cxnChg>
        <pc:cxnChg chg="add mod">
          <ac:chgData name="Justina Ojom" userId="cbdaed7d-8d45-4372-a16a-f3f8900c2f45" providerId="ADAL" clId="{0504AD2B-63C0-4C60-9F39-84F274FCFAC5}" dt="2023-02-24T08:51:47.393" v="3703" actId="571"/>
          <ac:cxnSpMkLst>
            <pc:docMk/>
            <pc:sldMk cId="181501119" sldId="384"/>
            <ac:cxnSpMk id="72" creationId="{3C7971C4-456B-4F51-BCD3-DBCCCE634735}"/>
          </ac:cxnSpMkLst>
        </pc:cxnChg>
        <pc:cxnChg chg="add mod">
          <ac:chgData name="Justina Ojom" userId="cbdaed7d-8d45-4372-a16a-f3f8900c2f45" providerId="ADAL" clId="{0504AD2B-63C0-4C60-9F39-84F274FCFAC5}" dt="2023-02-24T08:51:47.242" v="3702" actId="571"/>
          <ac:cxnSpMkLst>
            <pc:docMk/>
            <pc:sldMk cId="181501119" sldId="384"/>
            <ac:cxnSpMk id="73" creationId="{90C25220-F2BD-EB4C-48A7-E8E8BA4DD82D}"/>
          </ac:cxnSpMkLst>
        </pc:cxnChg>
        <pc:cxnChg chg="add mod">
          <ac:chgData name="Justina Ojom" userId="cbdaed7d-8d45-4372-a16a-f3f8900c2f45" providerId="ADAL" clId="{0504AD2B-63C0-4C60-9F39-84F274FCFAC5}" dt="2023-02-24T08:51:47.091" v="3701" actId="571"/>
          <ac:cxnSpMkLst>
            <pc:docMk/>
            <pc:sldMk cId="181501119" sldId="384"/>
            <ac:cxnSpMk id="74" creationId="{C45F9041-3A28-2373-4B37-F3550860A975}"/>
          </ac:cxnSpMkLst>
        </pc:cxnChg>
        <pc:cxnChg chg="add mod">
          <ac:chgData name="Justina Ojom" userId="cbdaed7d-8d45-4372-a16a-f3f8900c2f45" providerId="ADAL" clId="{0504AD2B-63C0-4C60-9F39-84F274FCFAC5}" dt="2023-02-24T08:51:46.956" v="3700" actId="571"/>
          <ac:cxnSpMkLst>
            <pc:docMk/>
            <pc:sldMk cId="181501119" sldId="384"/>
            <ac:cxnSpMk id="75" creationId="{6623A701-CE78-F974-83CF-4A2212848F30}"/>
          </ac:cxnSpMkLst>
        </pc:cxnChg>
        <pc:cxnChg chg="add mod">
          <ac:chgData name="Justina Ojom" userId="cbdaed7d-8d45-4372-a16a-f3f8900c2f45" providerId="ADAL" clId="{0504AD2B-63C0-4C60-9F39-84F274FCFAC5}" dt="2023-02-24T08:51:46.702" v="3699" actId="571"/>
          <ac:cxnSpMkLst>
            <pc:docMk/>
            <pc:sldMk cId="181501119" sldId="384"/>
            <ac:cxnSpMk id="76" creationId="{B8E81629-E8F1-73FE-2EAC-17C7670F0BBB}"/>
          </ac:cxnSpMkLst>
        </pc:cxnChg>
      </pc:sldChg>
      <pc:sldChg chg="addSp delSp modSp mod modClrScheme chgLayout">
        <pc:chgData name="Justina Ojom" userId="cbdaed7d-8d45-4372-a16a-f3f8900c2f45" providerId="ADAL" clId="{0504AD2B-63C0-4C60-9F39-84F274FCFAC5}" dt="2023-03-03T15:58:32.511" v="9399" actId="207"/>
        <pc:sldMkLst>
          <pc:docMk/>
          <pc:sldMk cId="4022897504" sldId="2877"/>
        </pc:sldMkLst>
        <pc:spChg chg="del">
          <ac:chgData name="Justina Ojom" userId="cbdaed7d-8d45-4372-a16a-f3f8900c2f45" providerId="ADAL" clId="{0504AD2B-63C0-4C60-9F39-84F274FCFAC5}" dt="2023-02-24T09:02:55.429" v="3881" actId="478"/>
          <ac:spMkLst>
            <pc:docMk/>
            <pc:sldMk cId="4022897504" sldId="2877"/>
            <ac:spMk id="2" creationId="{4B7016D1-394E-7280-F9BC-7A3B1E076341}"/>
          </ac:spMkLst>
        </pc:spChg>
        <pc:spChg chg="add mod">
          <ac:chgData name="Justina Ojom" userId="cbdaed7d-8d45-4372-a16a-f3f8900c2f45" providerId="ADAL" clId="{0504AD2B-63C0-4C60-9F39-84F274FCFAC5}" dt="2023-03-03T15:58:29.327" v="9398"/>
          <ac:spMkLst>
            <pc:docMk/>
            <pc:sldMk cId="4022897504" sldId="2877"/>
            <ac:spMk id="2" creationId="{B8CF9168-A0BD-2D99-86A7-E049EBB03B60}"/>
          </ac:spMkLst>
        </pc:spChg>
        <pc:spChg chg="add mod">
          <ac:chgData name="Justina Ojom" userId="cbdaed7d-8d45-4372-a16a-f3f8900c2f45" providerId="ADAL" clId="{0504AD2B-63C0-4C60-9F39-84F274FCFAC5}" dt="2023-03-03T15:58:29.327" v="9398"/>
          <ac:spMkLst>
            <pc:docMk/>
            <pc:sldMk cId="4022897504" sldId="2877"/>
            <ac:spMk id="3" creationId="{30C634A9-A889-1270-8FCC-1E6314A3661E}"/>
          </ac:spMkLst>
        </pc:spChg>
        <pc:spChg chg="del">
          <ac:chgData name="Justina Ojom" userId="cbdaed7d-8d45-4372-a16a-f3f8900c2f45" providerId="ADAL" clId="{0504AD2B-63C0-4C60-9F39-84F274FCFAC5}" dt="2023-02-24T09:02:55.429" v="3881" actId="478"/>
          <ac:spMkLst>
            <pc:docMk/>
            <pc:sldMk cId="4022897504" sldId="2877"/>
            <ac:spMk id="3" creationId="{69D444BF-4964-BC46-2860-307FC94161DE}"/>
          </ac:spMkLst>
        </pc:spChg>
        <pc:spChg chg="add mod">
          <ac:chgData name="Justina Ojom" userId="cbdaed7d-8d45-4372-a16a-f3f8900c2f45" providerId="ADAL" clId="{0504AD2B-63C0-4C60-9F39-84F274FCFAC5}" dt="2023-03-03T15:58:29.327" v="9398"/>
          <ac:spMkLst>
            <pc:docMk/>
            <pc:sldMk cId="4022897504" sldId="2877"/>
            <ac:spMk id="4" creationId="{343E81AD-24C9-EE4C-B76F-EEA92AB51798}"/>
          </ac:spMkLst>
        </pc:spChg>
        <pc:spChg chg="del">
          <ac:chgData name="Justina Ojom" userId="cbdaed7d-8d45-4372-a16a-f3f8900c2f45" providerId="ADAL" clId="{0504AD2B-63C0-4C60-9F39-84F274FCFAC5}" dt="2023-02-24T09:02:55.429" v="3881" actId="478"/>
          <ac:spMkLst>
            <pc:docMk/>
            <pc:sldMk cId="4022897504" sldId="2877"/>
            <ac:spMk id="4" creationId="{440178AE-C1CF-2668-A60A-3AD23EF6CF8C}"/>
          </ac:spMkLst>
        </pc:spChg>
        <pc:spChg chg="add mod">
          <ac:chgData name="Justina Ojom" userId="cbdaed7d-8d45-4372-a16a-f3f8900c2f45" providerId="ADAL" clId="{0504AD2B-63C0-4C60-9F39-84F274FCFAC5}" dt="2023-03-03T15:58:29.327" v="9398"/>
          <ac:spMkLst>
            <pc:docMk/>
            <pc:sldMk cId="4022897504" sldId="2877"/>
            <ac:spMk id="5" creationId="{3EC8DC37-845D-E4F7-0896-327FA5FAEE2C}"/>
          </ac:spMkLst>
        </pc:spChg>
        <pc:spChg chg="del">
          <ac:chgData name="Justina Ojom" userId="cbdaed7d-8d45-4372-a16a-f3f8900c2f45" providerId="ADAL" clId="{0504AD2B-63C0-4C60-9F39-84F274FCFAC5}" dt="2023-02-24T09:02:55.429" v="3881" actId="478"/>
          <ac:spMkLst>
            <pc:docMk/>
            <pc:sldMk cId="4022897504" sldId="2877"/>
            <ac:spMk id="5" creationId="{66A43DA8-5201-47E4-A85D-61BA707C24C1}"/>
          </ac:spMkLst>
        </pc:spChg>
        <pc:spChg chg="add mod">
          <ac:chgData name="Justina Ojom" userId="cbdaed7d-8d45-4372-a16a-f3f8900c2f45" providerId="ADAL" clId="{0504AD2B-63C0-4C60-9F39-84F274FCFAC5}" dt="2023-03-03T15:58:32.511" v="9399" actId="207"/>
          <ac:spMkLst>
            <pc:docMk/>
            <pc:sldMk cId="4022897504" sldId="2877"/>
            <ac:spMk id="6" creationId="{70CB38F7-A4B6-5254-47F9-3A3FF0D240D2}"/>
          </ac:spMkLst>
        </pc:spChg>
        <pc:spChg chg="del">
          <ac:chgData name="Justina Ojom" userId="cbdaed7d-8d45-4372-a16a-f3f8900c2f45" providerId="ADAL" clId="{0504AD2B-63C0-4C60-9F39-84F274FCFAC5}" dt="2023-02-24T09:02:55.429" v="3881" actId="478"/>
          <ac:spMkLst>
            <pc:docMk/>
            <pc:sldMk cId="4022897504" sldId="2877"/>
            <ac:spMk id="6" creationId="{F6B9983B-8B2A-3A61-80B6-FD9AEA54CC45}"/>
          </ac:spMkLst>
        </pc:spChg>
        <pc:spChg chg="del">
          <ac:chgData name="Justina Ojom" userId="cbdaed7d-8d45-4372-a16a-f3f8900c2f45" providerId="ADAL" clId="{0504AD2B-63C0-4C60-9F39-84F274FCFAC5}" dt="2023-02-24T09:02:55.429" v="3881" actId="478"/>
          <ac:spMkLst>
            <pc:docMk/>
            <pc:sldMk cId="4022897504" sldId="2877"/>
            <ac:spMk id="7" creationId="{5B0329EB-F6BE-301C-0C0E-06A5E2EF3918}"/>
          </ac:spMkLst>
        </pc:spChg>
        <pc:spChg chg="add mod">
          <ac:chgData name="Justina Ojom" userId="cbdaed7d-8d45-4372-a16a-f3f8900c2f45" providerId="ADAL" clId="{0504AD2B-63C0-4C60-9F39-84F274FCFAC5}" dt="2023-03-03T15:58:29.327" v="9398"/>
          <ac:spMkLst>
            <pc:docMk/>
            <pc:sldMk cId="4022897504" sldId="2877"/>
            <ac:spMk id="7" creationId="{78310ECD-789A-17CF-4D6B-769125D5D766}"/>
          </ac:spMkLst>
        </pc:spChg>
        <pc:spChg chg="del">
          <ac:chgData name="Justina Ojom" userId="cbdaed7d-8d45-4372-a16a-f3f8900c2f45" providerId="ADAL" clId="{0504AD2B-63C0-4C60-9F39-84F274FCFAC5}" dt="2023-02-24T09:02:55.429" v="3881" actId="478"/>
          <ac:spMkLst>
            <pc:docMk/>
            <pc:sldMk cId="4022897504" sldId="2877"/>
            <ac:spMk id="8" creationId="{529C2B56-D738-BA2E-9FB8-B6F4B6DC6004}"/>
          </ac:spMkLst>
        </pc:spChg>
        <pc:spChg chg="del">
          <ac:chgData name="Justina Ojom" userId="cbdaed7d-8d45-4372-a16a-f3f8900c2f45" providerId="ADAL" clId="{0504AD2B-63C0-4C60-9F39-84F274FCFAC5}" dt="2023-02-24T09:02:55.429" v="3881" actId="478"/>
          <ac:spMkLst>
            <pc:docMk/>
            <pc:sldMk cId="4022897504" sldId="2877"/>
            <ac:spMk id="9" creationId="{B747C27C-9179-FF78-452F-44609CBE0368}"/>
          </ac:spMkLst>
        </pc:spChg>
        <pc:spChg chg="add mod">
          <ac:chgData name="Justina Ojom" userId="cbdaed7d-8d45-4372-a16a-f3f8900c2f45" providerId="ADAL" clId="{0504AD2B-63C0-4C60-9F39-84F274FCFAC5}" dt="2023-02-24T09:03:31.161" v="3898" actId="1076"/>
          <ac:spMkLst>
            <pc:docMk/>
            <pc:sldMk cId="4022897504" sldId="2877"/>
            <ac:spMk id="10" creationId="{6A269D50-1FE7-9DDA-3D5C-A3C9DEFC82E8}"/>
          </ac:spMkLst>
        </pc:spChg>
        <pc:spChg chg="del mod">
          <ac:chgData name="Justina Ojom" userId="cbdaed7d-8d45-4372-a16a-f3f8900c2f45" providerId="ADAL" clId="{0504AD2B-63C0-4C60-9F39-84F274FCFAC5}" dt="2023-02-24T07:13:11.951" v="2928" actId="478"/>
          <ac:spMkLst>
            <pc:docMk/>
            <pc:sldMk cId="4022897504" sldId="2877"/>
            <ac:spMk id="11" creationId="{AF0B9770-98D9-1ABB-7CAC-4C6CFD4A6C14}"/>
          </ac:spMkLst>
        </pc:spChg>
        <pc:spChg chg="add mod">
          <ac:chgData name="Justina Ojom" userId="cbdaed7d-8d45-4372-a16a-f3f8900c2f45" providerId="ADAL" clId="{0504AD2B-63C0-4C60-9F39-84F274FCFAC5}" dt="2023-02-24T09:11:13.030" v="4109" actId="1076"/>
          <ac:spMkLst>
            <pc:docMk/>
            <pc:sldMk cId="4022897504" sldId="2877"/>
            <ac:spMk id="11" creationId="{C2915AF4-DD4B-51A5-DB0E-7A7F572A3102}"/>
          </ac:spMkLst>
        </pc:spChg>
        <pc:spChg chg="add mod">
          <ac:chgData name="Justina Ojom" userId="cbdaed7d-8d45-4372-a16a-f3f8900c2f45" providerId="ADAL" clId="{0504AD2B-63C0-4C60-9F39-84F274FCFAC5}" dt="2023-02-24T07:13:35.264" v="2934" actId="20577"/>
          <ac:spMkLst>
            <pc:docMk/>
            <pc:sldMk cId="4022897504" sldId="2877"/>
            <ac:spMk id="12" creationId="{0ABA5DF5-E569-23AC-E381-55CA0AF8A55C}"/>
          </ac:spMkLst>
        </pc:spChg>
        <pc:spChg chg="add mod">
          <ac:chgData name="Justina Ojom" userId="cbdaed7d-8d45-4372-a16a-f3f8900c2f45" providerId="ADAL" clId="{0504AD2B-63C0-4C60-9F39-84F274FCFAC5}" dt="2023-02-24T09:03:29.439" v="3897" actId="1076"/>
          <ac:spMkLst>
            <pc:docMk/>
            <pc:sldMk cId="4022897504" sldId="2877"/>
            <ac:spMk id="13" creationId="{EAB9FB42-EDBD-665B-5A15-34DBE3029357}"/>
          </ac:spMkLst>
        </pc:spChg>
        <pc:spChg chg="mod">
          <ac:chgData name="Justina Ojom" userId="cbdaed7d-8d45-4372-a16a-f3f8900c2f45" providerId="ADAL" clId="{0504AD2B-63C0-4C60-9F39-84F274FCFAC5}" dt="2023-03-03T14:53:30.284" v="8476"/>
          <ac:spMkLst>
            <pc:docMk/>
            <pc:sldMk cId="4022897504" sldId="2877"/>
            <ac:spMk id="14" creationId="{496C8750-3069-038D-FCD9-2966D0413DA6}"/>
          </ac:spMkLst>
        </pc:spChg>
        <pc:spChg chg="del mod">
          <ac:chgData name="Justina Ojom" userId="cbdaed7d-8d45-4372-a16a-f3f8900c2f45" providerId="ADAL" clId="{0504AD2B-63C0-4C60-9F39-84F274FCFAC5}" dt="2023-02-24T09:03:13.926" v="3891" actId="478"/>
          <ac:spMkLst>
            <pc:docMk/>
            <pc:sldMk cId="4022897504" sldId="2877"/>
            <ac:spMk id="15" creationId="{0A8619B8-F141-E45D-46EB-7A75BFB7C4F1}"/>
          </ac:spMkLst>
        </pc:spChg>
        <pc:spChg chg="mod">
          <ac:chgData name="Justina Ojom" userId="cbdaed7d-8d45-4372-a16a-f3f8900c2f45" providerId="ADAL" clId="{0504AD2B-63C0-4C60-9F39-84F274FCFAC5}" dt="2023-02-24T09:03:29.439" v="3897" actId="1076"/>
          <ac:spMkLst>
            <pc:docMk/>
            <pc:sldMk cId="4022897504" sldId="2877"/>
            <ac:spMk id="16" creationId="{00AC866E-482C-7C94-87D5-1E1F33DD5D1A}"/>
          </ac:spMkLst>
        </pc:spChg>
        <pc:spChg chg="mod">
          <ac:chgData name="Justina Ojom" userId="cbdaed7d-8d45-4372-a16a-f3f8900c2f45" providerId="ADAL" clId="{0504AD2B-63C0-4C60-9F39-84F274FCFAC5}" dt="2023-03-03T14:53:32.551" v="8477"/>
          <ac:spMkLst>
            <pc:docMk/>
            <pc:sldMk cId="4022897504" sldId="2877"/>
            <ac:spMk id="20" creationId="{886B94DE-1B32-74CA-9CCC-3650532B6595}"/>
          </ac:spMkLst>
        </pc:spChg>
        <pc:spChg chg="del mod">
          <ac:chgData name="Justina Ojom" userId="cbdaed7d-8d45-4372-a16a-f3f8900c2f45" providerId="ADAL" clId="{0504AD2B-63C0-4C60-9F39-84F274FCFAC5}" dt="2023-02-24T09:03:13.926" v="3891" actId="478"/>
          <ac:spMkLst>
            <pc:docMk/>
            <pc:sldMk cId="4022897504" sldId="2877"/>
            <ac:spMk id="21" creationId="{F41AB091-8B0E-AFF9-2C59-907AC0962B7A}"/>
          </ac:spMkLst>
        </pc:spChg>
        <pc:spChg chg="mod">
          <ac:chgData name="Justina Ojom" userId="cbdaed7d-8d45-4372-a16a-f3f8900c2f45" providerId="ADAL" clId="{0504AD2B-63C0-4C60-9F39-84F274FCFAC5}" dt="2023-02-24T09:03:29.439" v="3897" actId="1076"/>
          <ac:spMkLst>
            <pc:docMk/>
            <pc:sldMk cId="4022897504" sldId="2877"/>
            <ac:spMk id="22" creationId="{638CCB58-BE84-CDBF-97C2-E8490F7478AA}"/>
          </ac:spMkLst>
        </pc:spChg>
      </pc:sldChg>
      <pc:sldChg chg="addSp delSp modSp mod modClrScheme chgLayout">
        <pc:chgData name="Justina Ojom" userId="cbdaed7d-8d45-4372-a16a-f3f8900c2f45" providerId="ADAL" clId="{0504AD2B-63C0-4C60-9F39-84F274FCFAC5}" dt="2023-03-03T15:57:15.590" v="9365"/>
        <pc:sldMkLst>
          <pc:docMk/>
          <pc:sldMk cId="1025871166" sldId="2878"/>
        </pc:sldMkLst>
        <pc:spChg chg="del mod">
          <ac:chgData name="Justina Ojom" userId="cbdaed7d-8d45-4372-a16a-f3f8900c2f45" providerId="ADAL" clId="{0504AD2B-63C0-4C60-9F39-84F274FCFAC5}" dt="2023-02-22T11:35:15.760" v="845" actId="478"/>
          <ac:spMkLst>
            <pc:docMk/>
            <pc:sldMk cId="1025871166" sldId="2878"/>
            <ac:spMk id="2" creationId="{00000000-0000-0000-0000-000000000000}"/>
          </ac:spMkLst>
        </pc:spChg>
        <pc:spChg chg="add mod">
          <ac:chgData name="Justina Ojom" userId="cbdaed7d-8d45-4372-a16a-f3f8900c2f45" providerId="ADAL" clId="{0504AD2B-63C0-4C60-9F39-84F274FCFAC5}" dt="2023-03-03T15:57:15.590" v="9365"/>
          <ac:spMkLst>
            <pc:docMk/>
            <pc:sldMk cId="1025871166" sldId="2878"/>
            <ac:spMk id="2" creationId="{FEB3EBFA-9A0F-FE07-FFA1-BF23C959649A}"/>
          </ac:spMkLst>
        </pc:spChg>
        <pc:spChg chg="add mod">
          <ac:chgData name="Justina Ojom" userId="cbdaed7d-8d45-4372-a16a-f3f8900c2f45" providerId="ADAL" clId="{0504AD2B-63C0-4C60-9F39-84F274FCFAC5}" dt="2023-02-22T11:35:14.305" v="844"/>
          <ac:spMkLst>
            <pc:docMk/>
            <pc:sldMk cId="1025871166" sldId="2878"/>
            <ac:spMk id="3" creationId="{2CC8A0EA-72AA-01F6-C446-F245D177D09D}"/>
          </ac:spMkLst>
        </pc:spChg>
        <pc:spChg chg="add mod topLvl">
          <ac:chgData name="Justina Ojom" userId="cbdaed7d-8d45-4372-a16a-f3f8900c2f45" providerId="ADAL" clId="{0504AD2B-63C0-4C60-9F39-84F274FCFAC5}" dt="2023-02-22T12:28:41.141" v="1621" actId="165"/>
          <ac:spMkLst>
            <pc:docMk/>
            <pc:sldMk cId="1025871166" sldId="2878"/>
            <ac:spMk id="4" creationId="{70E0639D-F74B-1148-194C-66875FC59104}"/>
          </ac:spMkLst>
        </pc:spChg>
        <pc:spChg chg="add mod topLvl">
          <ac:chgData name="Justina Ojom" userId="cbdaed7d-8d45-4372-a16a-f3f8900c2f45" providerId="ADAL" clId="{0504AD2B-63C0-4C60-9F39-84F274FCFAC5}" dt="2023-02-22T12:28:41.141" v="1621" actId="165"/>
          <ac:spMkLst>
            <pc:docMk/>
            <pc:sldMk cId="1025871166" sldId="2878"/>
            <ac:spMk id="5" creationId="{D91DEB9E-874C-0BC5-5404-CF4E8FEB09AC}"/>
          </ac:spMkLst>
        </pc:spChg>
        <pc:spChg chg="add mod topLvl">
          <ac:chgData name="Justina Ojom" userId="cbdaed7d-8d45-4372-a16a-f3f8900c2f45" providerId="ADAL" clId="{0504AD2B-63C0-4C60-9F39-84F274FCFAC5}" dt="2023-02-22T12:28:41.141" v="1621" actId="165"/>
          <ac:spMkLst>
            <pc:docMk/>
            <pc:sldMk cId="1025871166" sldId="2878"/>
            <ac:spMk id="6" creationId="{D13D4A9E-2896-7173-B638-2DBCB28EFB9E}"/>
          </ac:spMkLst>
        </pc:spChg>
        <pc:spChg chg="add mod topLvl">
          <ac:chgData name="Justina Ojom" userId="cbdaed7d-8d45-4372-a16a-f3f8900c2f45" providerId="ADAL" clId="{0504AD2B-63C0-4C60-9F39-84F274FCFAC5}" dt="2023-02-22T12:28:41.141" v="1621" actId="165"/>
          <ac:spMkLst>
            <pc:docMk/>
            <pc:sldMk cId="1025871166" sldId="2878"/>
            <ac:spMk id="7" creationId="{97F07631-A67B-E668-E70D-1CB2AE2225A7}"/>
          </ac:spMkLst>
        </pc:spChg>
        <pc:spChg chg="add mod topLvl">
          <ac:chgData name="Justina Ojom" userId="cbdaed7d-8d45-4372-a16a-f3f8900c2f45" providerId="ADAL" clId="{0504AD2B-63C0-4C60-9F39-84F274FCFAC5}" dt="2023-02-22T12:28:41.141" v="1621" actId="165"/>
          <ac:spMkLst>
            <pc:docMk/>
            <pc:sldMk cId="1025871166" sldId="2878"/>
            <ac:spMk id="8" creationId="{50482AE3-204E-1CBE-32E7-5E3087D4A998}"/>
          </ac:spMkLst>
        </pc:spChg>
        <pc:spChg chg="add mod topLvl">
          <ac:chgData name="Justina Ojom" userId="cbdaed7d-8d45-4372-a16a-f3f8900c2f45" providerId="ADAL" clId="{0504AD2B-63C0-4C60-9F39-84F274FCFAC5}" dt="2023-02-22T12:28:41.141" v="1621" actId="165"/>
          <ac:spMkLst>
            <pc:docMk/>
            <pc:sldMk cId="1025871166" sldId="2878"/>
            <ac:spMk id="9" creationId="{66B26803-A744-7454-5C9B-ADFC47C82000}"/>
          </ac:spMkLst>
        </pc:spChg>
        <pc:spChg chg="add mod">
          <ac:chgData name="Justina Ojom" userId="cbdaed7d-8d45-4372-a16a-f3f8900c2f45" providerId="ADAL" clId="{0504AD2B-63C0-4C60-9F39-84F274FCFAC5}" dt="2023-03-03T15:57:15.590" v="9365"/>
          <ac:spMkLst>
            <pc:docMk/>
            <pc:sldMk cId="1025871166" sldId="2878"/>
            <ac:spMk id="10" creationId="{6DE0C125-FFAC-F273-3E4F-21B5CB043931}"/>
          </ac:spMkLst>
        </pc:spChg>
        <pc:spChg chg="add mod">
          <ac:chgData name="Justina Ojom" userId="cbdaed7d-8d45-4372-a16a-f3f8900c2f45" providerId="ADAL" clId="{0504AD2B-63C0-4C60-9F39-84F274FCFAC5}" dt="2023-03-03T15:57:15.590" v="9365"/>
          <ac:spMkLst>
            <pc:docMk/>
            <pc:sldMk cId="1025871166" sldId="2878"/>
            <ac:spMk id="14" creationId="{63DF5632-9D11-C61B-29CA-803387371D41}"/>
          </ac:spMkLst>
        </pc:spChg>
        <pc:spChg chg="add mod">
          <ac:chgData name="Justina Ojom" userId="cbdaed7d-8d45-4372-a16a-f3f8900c2f45" providerId="ADAL" clId="{0504AD2B-63C0-4C60-9F39-84F274FCFAC5}" dt="2023-03-03T15:57:15.590" v="9365"/>
          <ac:spMkLst>
            <pc:docMk/>
            <pc:sldMk cId="1025871166" sldId="2878"/>
            <ac:spMk id="15" creationId="{571ACD3E-F160-C1B4-F80C-C02C372FE884}"/>
          </ac:spMkLst>
        </pc:spChg>
        <pc:spChg chg="add mod">
          <ac:chgData name="Justina Ojom" userId="cbdaed7d-8d45-4372-a16a-f3f8900c2f45" providerId="ADAL" clId="{0504AD2B-63C0-4C60-9F39-84F274FCFAC5}" dt="2023-03-03T15:57:15.590" v="9365"/>
          <ac:spMkLst>
            <pc:docMk/>
            <pc:sldMk cId="1025871166" sldId="2878"/>
            <ac:spMk id="16" creationId="{92089A26-96CC-D8A9-767D-FDC3EBC8B8B0}"/>
          </ac:spMkLst>
        </pc:spChg>
        <pc:spChg chg="add mod">
          <ac:chgData name="Justina Ojom" userId="cbdaed7d-8d45-4372-a16a-f3f8900c2f45" providerId="ADAL" clId="{0504AD2B-63C0-4C60-9F39-84F274FCFAC5}" dt="2023-03-03T15:57:15.590" v="9365"/>
          <ac:spMkLst>
            <pc:docMk/>
            <pc:sldMk cId="1025871166" sldId="2878"/>
            <ac:spMk id="17" creationId="{3A071FF8-D0DD-C7E7-CAA9-36DD2BD419C3}"/>
          </ac:spMkLst>
        </pc:spChg>
        <pc:spChg chg="del">
          <ac:chgData name="Justina Ojom" userId="cbdaed7d-8d45-4372-a16a-f3f8900c2f45" providerId="ADAL" clId="{0504AD2B-63C0-4C60-9F39-84F274FCFAC5}" dt="2023-02-22T12:27:57.884" v="1610" actId="478"/>
          <ac:spMkLst>
            <pc:docMk/>
            <pc:sldMk cId="1025871166" sldId="2878"/>
            <ac:spMk id="27" creationId="{762627A7-AA30-E871-0B21-4AF8386BA1FB}"/>
          </ac:spMkLst>
        </pc:spChg>
        <pc:spChg chg="del mod">
          <ac:chgData name="Justina Ojom" userId="cbdaed7d-8d45-4372-a16a-f3f8900c2f45" providerId="ADAL" clId="{0504AD2B-63C0-4C60-9F39-84F274FCFAC5}" dt="2023-02-22T12:28:32.418" v="1617" actId="478"/>
          <ac:spMkLst>
            <pc:docMk/>
            <pc:sldMk cId="1025871166" sldId="2878"/>
            <ac:spMk id="28" creationId="{73B4C514-06C1-A301-CAA9-166019306885}"/>
          </ac:spMkLst>
        </pc:spChg>
        <pc:spChg chg="del mod">
          <ac:chgData name="Justina Ojom" userId="cbdaed7d-8d45-4372-a16a-f3f8900c2f45" providerId="ADAL" clId="{0504AD2B-63C0-4C60-9F39-84F274FCFAC5}" dt="2023-02-22T12:28:32.418" v="1617" actId="478"/>
          <ac:spMkLst>
            <pc:docMk/>
            <pc:sldMk cId="1025871166" sldId="2878"/>
            <ac:spMk id="30" creationId="{8F34BDAF-D88E-3E15-957C-E8451A335FA2}"/>
          </ac:spMkLst>
        </pc:spChg>
        <pc:spChg chg="del">
          <ac:chgData name="Justina Ojom" userId="cbdaed7d-8d45-4372-a16a-f3f8900c2f45" providerId="ADAL" clId="{0504AD2B-63C0-4C60-9F39-84F274FCFAC5}" dt="2023-02-22T12:27:57.884" v="1610" actId="478"/>
          <ac:spMkLst>
            <pc:docMk/>
            <pc:sldMk cId="1025871166" sldId="2878"/>
            <ac:spMk id="31" creationId="{5E08D450-A902-60F0-5643-4733A3BC17B9}"/>
          </ac:spMkLst>
        </pc:spChg>
        <pc:spChg chg="del">
          <ac:chgData name="Justina Ojom" userId="cbdaed7d-8d45-4372-a16a-f3f8900c2f45" providerId="ADAL" clId="{0504AD2B-63C0-4C60-9F39-84F274FCFAC5}" dt="2023-02-22T12:27:57.884" v="1610" actId="478"/>
          <ac:spMkLst>
            <pc:docMk/>
            <pc:sldMk cId="1025871166" sldId="2878"/>
            <ac:spMk id="32" creationId="{E701ED4A-DC50-0C9F-18B9-C6841C7FBB83}"/>
          </ac:spMkLst>
        </pc:spChg>
        <pc:spChg chg="del mod">
          <ac:chgData name="Justina Ojom" userId="cbdaed7d-8d45-4372-a16a-f3f8900c2f45" providerId="ADAL" clId="{0504AD2B-63C0-4C60-9F39-84F274FCFAC5}" dt="2023-02-22T12:28:32.418" v="1617" actId="478"/>
          <ac:spMkLst>
            <pc:docMk/>
            <pc:sldMk cId="1025871166" sldId="2878"/>
            <ac:spMk id="33" creationId="{93F791CC-BCE7-9C9F-F313-3A7FA546866E}"/>
          </ac:spMkLst>
        </pc:spChg>
        <pc:spChg chg="mod">
          <ac:chgData name="Justina Ojom" userId="cbdaed7d-8d45-4372-a16a-f3f8900c2f45" providerId="ADAL" clId="{0504AD2B-63C0-4C60-9F39-84F274FCFAC5}" dt="2023-02-22T12:38:27.715" v="1648" actId="207"/>
          <ac:spMkLst>
            <pc:docMk/>
            <pc:sldMk cId="1025871166" sldId="2878"/>
            <ac:spMk id="34" creationId="{CF57506D-420B-7B8E-2EBA-51528B61A3D8}"/>
          </ac:spMkLst>
        </pc:spChg>
        <pc:spChg chg="mod">
          <ac:chgData name="Justina Ojom" userId="cbdaed7d-8d45-4372-a16a-f3f8900c2f45" providerId="ADAL" clId="{0504AD2B-63C0-4C60-9F39-84F274FCFAC5}" dt="2023-02-22T12:38:27.715" v="1648" actId="207"/>
          <ac:spMkLst>
            <pc:docMk/>
            <pc:sldMk cId="1025871166" sldId="2878"/>
            <ac:spMk id="35" creationId="{E1DD1F8F-B071-2E61-2274-AC9D70CC2F53}"/>
          </ac:spMkLst>
        </pc:spChg>
        <pc:spChg chg="mod">
          <ac:chgData name="Justina Ojom" userId="cbdaed7d-8d45-4372-a16a-f3f8900c2f45" providerId="ADAL" clId="{0504AD2B-63C0-4C60-9F39-84F274FCFAC5}" dt="2023-02-22T12:38:27.715" v="1648" actId="207"/>
          <ac:spMkLst>
            <pc:docMk/>
            <pc:sldMk cId="1025871166" sldId="2878"/>
            <ac:spMk id="36" creationId="{32719358-C7E9-931E-B9A9-01C251F04881}"/>
          </ac:spMkLst>
        </pc:spChg>
        <pc:spChg chg="mod">
          <ac:chgData name="Justina Ojom" userId="cbdaed7d-8d45-4372-a16a-f3f8900c2f45" providerId="ADAL" clId="{0504AD2B-63C0-4C60-9F39-84F274FCFAC5}" dt="2023-02-22T12:38:27.715" v="1648" actId="207"/>
          <ac:spMkLst>
            <pc:docMk/>
            <pc:sldMk cId="1025871166" sldId="2878"/>
            <ac:spMk id="37" creationId="{1451647E-1EC4-83B0-7682-21343C22EB0B}"/>
          </ac:spMkLst>
        </pc:spChg>
        <pc:spChg chg="mod">
          <ac:chgData name="Justina Ojom" userId="cbdaed7d-8d45-4372-a16a-f3f8900c2f45" providerId="ADAL" clId="{0504AD2B-63C0-4C60-9F39-84F274FCFAC5}" dt="2023-02-22T12:38:27.715" v="1648" actId="207"/>
          <ac:spMkLst>
            <pc:docMk/>
            <pc:sldMk cId="1025871166" sldId="2878"/>
            <ac:spMk id="38" creationId="{329A7181-6D58-4DCB-783F-A263190F2D66}"/>
          </ac:spMkLst>
        </pc:spChg>
        <pc:spChg chg="mod">
          <ac:chgData name="Justina Ojom" userId="cbdaed7d-8d45-4372-a16a-f3f8900c2f45" providerId="ADAL" clId="{0504AD2B-63C0-4C60-9F39-84F274FCFAC5}" dt="2023-02-22T12:38:27.715" v="1648" actId="207"/>
          <ac:spMkLst>
            <pc:docMk/>
            <pc:sldMk cId="1025871166" sldId="2878"/>
            <ac:spMk id="39" creationId="{026B56B6-9101-1D28-3E08-1D21F8F60AC6}"/>
          </ac:spMkLst>
        </pc:spChg>
        <pc:spChg chg="mod">
          <ac:chgData name="Justina Ojom" userId="cbdaed7d-8d45-4372-a16a-f3f8900c2f45" providerId="ADAL" clId="{0504AD2B-63C0-4C60-9F39-84F274FCFAC5}" dt="2023-02-22T12:38:27.715" v="1648" actId="207"/>
          <ac:spMkLst>
            <pc:docMk/>
            <pc:sldMk cId="1025871166" sldId="2878"/>
            <ac:spMk id="40" creationId="{C847CA37-D07F-C7E6-816D-2B6AF6E8BB16}"/>
          </ac:spMkLst>
        </pc:spChg>
        <pc:spChg chg="mod">
          <ac:chgData name="Justina Ojom" userId="cbdaed7d-8d45-4372-a16a-f3f8900c2f45" providerId="ADAL" clId="{0504AD2B-63C0-4C60-9F39-84F274FCFAC5}" dt="2023-02-22T12:38:27.715" v="1648" actId="207"/>
          <ac:spMkLst>
            <pc:docMk/>
            <pc:sldMk cId="1025871166" sldId="2878"/>
            <ac:spMk id="41" creationId="{FE5B5A97-7E43-7F19-89AC-5288DF1287A2}"/>
          </ac:spMkLst>
        </pc:spChg>
        <pc:spChg chg="mod">
          <ac:chgData name="Justina Ojom" userId="cbdaed7d-8d45-4372-a16a-f3f8900c2f45" providerId="ADAL" clId="{0504AD2B-63C0-4C60-9F39-84F274FCFAC5}" dt="2023-02-22T12:38:27.715" v="1648" actId="207"/>
          <ac:spMkLst>
            <pc:docMk/>
            <pc:sldMk cId="1025871166" sldId="2878"/>
            <ac:spMk id="42" creationId="{A5C23F9F-4F34-F3DD-EAEB-9AEE68214940}"/>
          </ac:spMkLst>
        </pc:spChg>
        <pc:spChg chg="mod">
          <ac:chgData name="Justina Ojom" userId="cbdaed7d-8d45-4372-a16a-f3f8900c2f45" providerId="ADAL" clId="{0504AD2B-63C0-4C60-9F39-84F274FCFAC5}" dt="2023-02-22T12:38:27.715" v="1648" actId="207"/>
          <ac:spMkLst>
            <pc:docMk/>
            <pc:sldMk cId="1025871166" sldId="2878"/>
            <ac:spMk id="43" creationId="{5491498A-564C-BAA9-8A69-6B9F0980E27F}"/>
          </ac:spMkLst>
        </pc:spChg>
        <pc:spChg chg="mod">
          <ac:chgData name="Justina Ojom" userId="cbdaed7d-8d45-4372-a16a-f3f8900c2f45" providerId="ADAL" clId="{0504AD2B-63C0-4C60-9F39-84F274FCFAC5}" dt="2023-02-22T12:38:27.715" v="1648" actId="207"/>
          <ac:spMkLst>
            <pc:docMk/>
            <pc:sldMk cId="1025871166" sldId="2878"/>
            <ac:spMk id="47" creationId="{EFB0D847-ADEE-34A6-A2DE-2FB6A246C3B2}"/>
          </ac:spMkLst>
        </pc:spChg>
        <pc:spChg chg="mod">
          <ac:chgData name="Justina Ojom" userId="cbdaed7d-8d45-4372-a16a-f3f8900c2f45" providerId="ADAL" clId="{0504AD2B-63C0-4C60-9F39-84F274FCFAC5}" dt="2023-02-22T12:38:27.715" v="1648" actId="207"/>
          <ac:spMkLst>
            <pc:docMk/>
            <pc:sldMk cId="1025871166" sldId="2878"/>
            <ac:spMk id="48" creationId="{2FAE655D-DB75-1A5A-DF49-09F2D32C7EC3}"/>
          </ac:spMkLst>
        </pc:spChg>
        <pc:spChg chg="mod">
          <ac:chgData name="Justina Ojom" userId="cbdaed7d-8d45-4372-a16a-f3f8900c2f45" providerId="ADAL" clId="{0504AD2B-63C0-4C60-9F39-84F274FCFAC5}" dt="2023-02-22T12:38:27.715" v="1648" actId="207"/>
          <ac:spMkLst>
            <pc:docMk/>
            <pc:sldMk cId="1025871166" sldId="2878"/>
            <ac:spMk id="49" creationId="{4504BCDB-FD82-0C3C-6A83-410F6422914B}"/>
          </ac:spMkLst>
        </pc:spChg>
        <pc:spChg chg="mod">
          <ac:chgData name="Justina Ojom" userId="cbdaed7d-8d45-4372-a16a-f3f8900c2f45" providerId="ADAL" clId="{0504AD2B-63C0-4C60-9F39-84F274FCFAC5}" dt="2023-02-22T12:38:27.715" v="1648" actId="207"/>
          <ac:spMkLst>
            <pc:docMk/>
            <pc:sldMk cId="1025871166" sldId="2878"/>
            <ac:spMk id="50" creationId="{E02EE20F-B04D-2EFD-45EC-C05379C7A48B}"/>
          </ac:spMkLst>
        </pc:spChg>
        <pc:spChg chg="mod">
          <ac:chgData name="Justina Ojom" userId="cbdaed7d-8d45-4372-a16a-f3f8900c2f45" providerId="ADAL" clId="{0504AD2B-63C0-4C60-9F39-84F274FCFAC5}" dt="2023-02-22T12:38:27.715" v="1648" actId="207"/>
          <ac:spMkLst>
            <pc:docMk/>
            <pc:sldMk cId="1025871166" sldId="2878"/>
            <ac:spMk id="51" creationId="{35289D28-F85E-B7F9-D9E2-2F3376536092}"/>
          </ac:spMkLst>
        </pc:spChg>
        <pc:spChg chg="mod">
          <ac:chgData name="Justina Ojom" userId="cbdaed7d-8d45-4372-a16a-f3f8900c2f45" providerId="ADAL" clId="{0504AD2B-63C0-4C60-9F39-84F274FCFAC5}" dt="2023-02-22T12:38:27.715" v="1648" actId="207"/>
          <ac:spMkLst>
            <pc:docMk/>
            <pc:sldMk cId="1025871166" sldId="2878"/>
            <ac:spMk id="52" creationId="{D18C8696-9D5A-0363-440A-F818F685375B}"/>
          </ac:spMkLst>
        </pc:spChg>
        <pc:spChg chg="del">
          <ac:chgData name="Justina Ojom" userId="cbdaed7d-8d45-4372-a16a-f3f8900c2f45" providerId="ADAL" clId="{0504AD2B-63C0-4C60-9F39-84F274FCFAC5}" dt="2023-02-22T12:29:01.108" v="1623" actId="478"/>
          <ac:spMkLst>
            <pc:docMk/>
            <pc:sldMk cId="1025871166" sldId="2878"/>
            <ac:spMk id="53" creationId="{BBBB4957-4E62-4414-B61D-D2EBD5DDF3B0}"/>
          </ac:spMkLst>
        </pc:spChg>
        <pc:spChg chg="del">
          <ac:chgData name="Justina Ojom" userId="cbdaed7d-8d45-4372-a16a-f3f8900c2f45" providerId="ADAL" clId="{0504AD2B-63C0-4C60-9F39-84F274FCFAC5}" dt="2023-02-22T12:29:01.108" v="1623" actId="478"/>
          <ac:spMkLst>
            <pc:docMk/>
            <pc:sldMk cId="1025871166" sldId="2878"/>
            <ac:spMk id="54" creationId="{2EEF01A4-7805-4733-8F12-371BEF7B1222}"/>
          </ac:spMkLst>
        </pc:spChg>
        <pc:spChg chg="del">
          <ac:chgData name="Justina Ojom" userId="cbdaed7d-8d45-4372-a16a-f3f8900c2f45" providerId="ADAL" clId="{0504AD2B-63C0-4C60-9F39-84F274FCFAC5}" dt="2023-02-22T12:29:01.108" v="1623" actId="478"/>
          <ac:spMkLst>
            <pc:docMk/>
            <pc:sldMk cId="1025871166" sldId="2878"/>
            <ac:spMk id="55" creationId="{53326C04-50E8-4DB1-A987-483C1B73BB67}"/>
          </ac:spMkLst>
        </pc:spChg>
        <pc:spChg chg="del">
          <ac:chgData name="Justina Ojom" userId="cbdaed7d-8d45-4372-a16a-f3f8900c2f45" providerId="ADAL" clId="{0504AD2B-63C0-4C60-9F39-84F274FCFAC5}" dt="2023-02-22T12:29:01.108" v="1623" actId="478"/>
          <ac:spMkLst>
            <pc:docMk/>
            <pc:sldMk cId="1025871166" sldId="2878"/>
            <ac:spMk id="56" creationId="{04BE4C04-4C27-454E-B009-FF1807F201A3}"/>
          </ac:spMkLst>
        </pc:spChg>
        <pc:spChg chg="del">
          <ac:chgData name="Justina Ojom" userId="cbdaed7d-8d45-4372-a16a-f3f8900c2f45" providerId="ADAL" clId="{0504AD2B-63C0-4C60-9F39-84F274FCFAC5}" dt="2023-02-22T12:29:01.108" v="1623" actId="478"/>
          <ac:spMkLst>
            <pc:docMk/>
            <pc:sldMk cId="1025871166" sldId="2878"/>
            <ac:spMk id="57" creationId="{A00723F0-C9EF-4A03-8A70-C0F2DF449175}"/>
          </ac:spMkLst>
        </pc:spChg>
        <pc:spChg chg="del">
          <ac:chgData name="Justina Ojom" userId="cbdaed7d-8d45-4372-a16a-f3f8900c2f45" providerId="ADAL" clId="{0504AD2B-63C0-4C60-9F39-84F274FCFAC5}" dt="2023-02-22T12:29:01.108" v="1623" actId="478"/>
          <ac:spMkLst>
            <pc:docMk/>
            <pc:sldMk cId="1025871166" sldId="2878"/>
            <ac:spMk id="58" creationId="{470CB775-8495-4DEC-BA99-5B3D86082D6A}"/>
          </ac:spMkLst>
        </pc:spChg>
        <pc:spChg chg="del">
          <ac:chgData name="Justina Ojom" userId="cbdaed7d-8d45-4372-a16a-f3f8900c2f45" providerId="ADAL" clId="{0504AD2B-63C0-4C60-9F39-84F274FCFAC5}" dt="2023-02-22T12:29:01.108" v="1623" actId="478"/>
          <ac:spMkLst>
            <pc:docMk/>
            <pc:sldMk cId="1025871166" sldId="2878"/>
            <ac:spMk id="59" creationId="{92A31489-586D-4ADE-A558-6AEE116E28C6}"/>
          </ac:spMkLst>
        </pc:spChg>
        <pc:spChg chg="del">
          <ac:chgData name="Justina Ojom" userId="cbdaed7d-8d45-4372-a16a-f3f8900c2f45" providerId="ADAL" clId="{0504AD2B-63C0-4C60-9F39-84F274FCFAC5}" dt="2023-02-22T12:29:01.108" v="1623" actId="478"/>
          <ac:spMkLst>
            <pc:docMk/>
            <pc:sldMk cId="1025871166" sldId="2878"/>
            <ac:spMk id="60" creationId="{F501CFB8-7D07-46BD-A2EC-4B6DEEAF67D0}"/>
          </ac:spMkLst>
        </pc:spChg>
        <pc:spChg chg="del">
          <ac:chgData name="Justina Ojom" userId="cbdaed7d-8d45-4372-a16a-f3f8900c2f45" providerId="ADAL" clId="{0504AD2B-63C0-4C60-9F39-84F274FCFAC5}" dt="2023-02-22T12:29:01.108" v="1623" actId="478"/>
          <ac:spMkLst>
            <pc:docMk/>
            <pc:sldMk cId="1025871166" sldId="2878"/>
            <ac:spMk id="61" creationId="{A86A686B-3C78-438E-A5AA-56D003E0C15F}"/>
          </ac:spMkLst>
        </pc:spChg>
        <pc:grpChg chg="add del mod">
          <ac:chgData name="Justina Ojom" userId="cbdaed7d-8d45-4372-a16a-f3f8900c2f45" providerId="ADAL" clId="{0504AD2B-63C0-4C60-9F39-84F274FCFAC5}" dt="2023-02-22T12:28:41.141" v="1621" actId="165"/>
          <ac:grpSpMkLst>
            <pc:docMk/>
            <pc:sldMk cId="1025871166" sldId="2878"/>
            <ac:grpSpMk id="10" creationId="{9B690B3A-2E76-0063-3E3D-8BF150E6CE02}"/>
          </ac:grpSpMkLst>
        </pc:grpChg>
        <pc:grpChg chg="add mod ord">
          <ac:chgData name="Justina Ojom" userId="cbdaed7d-8d45-4372-a16a-f3f8900c2f45" providerId="ADAL" clId="{0504AD2B-63C0-4C60-9F39-84F274FCFAC5}" dt="2023-02-22T12:38:31.832" v="1650" actId="1076"/>
          <ac:grpSpMkLst>
            <pc:docMk/>
            <pc:sldMk cId="1025871166" sldId="2878"/>
            <ac:grpSpMk id="11" creationId="{FEFFFB02-1B3A-EFC7-2786-2837750A75E3}"/>
          </ac:grpSpMkLst>
        </pc:grpChg>
        <pc:grpChg chg="mod">
          <ac:chgData name="Justina Ojom" userId="cbdaed7d-8d45-4372-a16a-f3f8900c2f45" providerId="ADAL" clId="{0504AD2B-63C0-4C60-9F39-84F274FCFAC5}" dt="2023-02-22T12:38:27.715" v="1648" actId="207"/>
          <ac:grpSpMkLst>
            <pc:docMk/>
            <pc:sldMk cId="1025871166" sldId="2878"/>
            <ac:grpSpMk id="12" creationId="{D68F5BD4-DD70-8F4C-5C76-F6AD8DF3ED2F}"/>
          </ac:grpSpMkLst>
        </pc:grpChg>
        <pc:grpChg chg="mod">
          <ac:chgData name="Justina Ojom" userId="cbdaed7d-8d45-4372-a16a-f3f8900c2f45" providerId="ADAL" clId="{0504AD2B-63C0-4C60-9F39-84F274FCFAC5}" dt="2023-02-22T12:38:27.715" v="1648" actId="207"/>
          <ac:grpSpMkLst>
            <pc:docMk/>
            <pc:sldMk cId="1025871166" sldId="2878"/>
            <ac:grpSpMk id="13" creationId="{B98667C8-8DE1-6B4D-F305-78F97D9518E5}"/>
          </ac:grpSpMkLst>
        </pc:grpChg>
        <pc:grpChg chg="del">
          <ac:chgData name="Justina Ojom" userId="cbdaed7d-8d45-4372-a16a-f3f8900c2f45" providerId="ADAL" clId="{0504AD2B-63C0-4C60-9F39-84F274FCFAC5}" dt="2023-02-22T12:28:48.417" v="1622" actId="478"/>
          <ac:grpSpMkLst>
            <pc:docMk/>
            <pc:sldMk cId="1025871166" sldId="2878"/>
            <ac:grpSpMk id="14" creationId="{0746032C-FBFB-5B8C-CE3D-7471743510EC}"/>
          </ac:grpSpMkLst>
        </pc:grpChg>
        <pc:grpChg chg="mod">
          <ac:chgData name="Justina Ojom" userId="cbdaed7d-8d45-4372-a16a-f3f8900c2f45" providerId="ADAL" clId="{0504AD2B-63C0-4C60-9F39-84F274FCFAC5}" dt="2023-02-22T12:38:27.715" v="1648" actId="207"/>
          <ac:grpSpMkLst>
            <pc:docMk/>
            <pc:sldMk cId="1025871166" sldId="2878"/>
            <ac:grpSpMk id="24" creationId="{BE844719-7DF1-F831-D276-B2D7F043A503}"/>
          </ac:grpSpMkLst>
        </pc:grpChg>
        <pc:grpChg chg="mod">
          <ac:chgData name="Justina Ojom" userId="cbdaed7d-8d45-4372-a16a-f3f8900c2f45" providerId="ADAL" clId="{0504AD2B-63C0-4C60-9F39-84F274FCFAC5}" dt="2023-02-22T12:38:27.715" v="1648" actId="207"/>
          <ac:grpSpMkLst>
            <pc:docMk/>
            <pc:sldMk cId="1025871166" sldId="2878"/>
            <ac:grpSpMk id="25" creationId="{6681A4E4-D7A9-0C04-5B2E-DE4A83DEB55B}"/>
          </ac:grpSpMkLst>
        </pc:grpChg>
        <pc:grpChg chg="mod">
          <ac:chgData name="Justina Ojom" userId="cbdaed7d-8d45-4372-a16a-f3f8900c2f45" providerId="ADAL" clId="{0504AD2B-63C0-4C60-9F39-84F274FCFAC5}" dt="2023-02-22T12:38:27.715" v="1648" actId="207"/>
          <ac:grpSpMkLst>
            <pc:docMk/>
            <pc:sldMk cId="1025871166" sldId="2878"/>
            <ac:grpSpMk id="26" creationId="{169EF7CD-E41B-9474-6905-5B0A6DCF67CF}"/>
          </ac:grpSpMkLst>
        </pc:grpChg>
        <pc:grpChg chg="mod">
          <ac:chgData name="Justina Ojom" userId="cbdaed7d-8d45-4372-a16a-f3f8900c2f45" providerId="ADAL" clId="{0504AD2B-63C0-4C60-9F39-84F274FCFAC5}" dt="2023-02-22T12:38:27.715" v="1648" actId="207"/>
          <ac:grpSpMkLst>
            <pc:docMk/>
            <pc:sldMk cId="1025871166" sldId="2878"/>
            <ac:grpSpMk id="29" creationId="{B8A413D0-7E99-9103-5844-82F42909EF39}"/>
          </ac:grpSpMkLst>
        </pc:grpChg>
        <pc:grpChg chg="mod">
          <ac:chgData name="Justina Ojom" userId="cbdaed7d-8d45-4372-a16a-f3f8900c2f45" providerId="ADAL" clId="{0504AD2B-63C0-4C60-9F39-84F274FCFAC5}" dt="2023-02-22T12:38:27.715" v="1648" actId="207"/>
          <ac:grpSpMkLst>
            <pc:docMk/>
            <pc:sldMk cId="1025871166" sldId="2878"/>
            <ac:grpSpMk id="44" creationId="{B8E15A5C-B742-9459-D634-F185C2E2B8C3}"/>
          </ac:grpSpMkLst>
        </pc:grpChg>
        <pc:grpChg chg="mod">
          <ac:chgData name="Justina Ojom" userId="cbdaed7d-8d45-4372-a16a-f3f8900c2f45" providerId="ADAL" clId="{0504AD2B-63C0-4C60-9F39-84F274FCFAC5}" dt="2023-02-22T12:38:27.715" v="1648" actId="207"/>
          <ac:grpSpMkLst>
            <pc:docMk/>
            <pc:sldMk cId="1025871166" sldId="2878"/>
            <ac:grpSpMk id="45" creationId="{CC664232-AEAA-3144-EC8F-E5B097A9DB9E}"/>
          </ac:grpSpMkLst>
        </pc:grpChg>
        <pc:grpChg chg="mod">
          <ac:chgData name="Justina Ojom" userId="cbdaed7d-8d45-4372-a16a-f3f8900c2f45" providerId="ADAL" clId="{0504AD2B-63C0-4C60-9F39-84F274FCFAC5}" dt="2023-02-22T12:38:27.715" v="1648" actId="207"/>
          <ac:grpSpMkLst>
            <pc:docMk/>
            <pc:sldMk cId="1025871166" sldId="2878"/>
            <ac:grpSpMk id="46" creationId="{EC9CBFFF-EDBF-7703-497B-DA2DCE9C71E5}"/>
          </ac:grpSpMkLst>
        </pc:grpChg>
      </pc:sldChg>
      <pc:sldChg chg="addSp delSp modSp mod modClrScheme chgLayout">
        <pc:chgData name="Justina Ojom" userId="cbdaed7d-8d45-4372-a16a-f3f8900c2f45" providerId="ADAL" clId="{0504AD2B-63C0-4C60-9F39-84F274FCFAC5}" dt="2023-03-03T16:04:33.917" v="9527" actId="166"/>
        <pc:sldMkLst>
          <pc:docMk/>
          <pc:sldMk cId="1028465016" sldId="2879"/>
        </pc:sldMkLst>
        <pc:spChg chg="del mod">
          <ac:chgData name="Justina Ojom" userId="cbdaed7d-8d45-4372-a16a-f3f8900c2f45" providerId="ADAL" clId="{0504AD2B-63C0-4C60-9F39-84F274FCFAC5}" dt="2023-03-03T14:44:11.452" v="8338" actId="478"/>
          <ac:spMkLst>
            <pc:docMk/>
            <pc:sldMk cId="1028465016" sldId="2879"/>
            <ac:spMk id="2" creationId="{00000000-0000-0000-0000-000000000000}"/>
          </ac:spMkLst>
        </pc:spChg>
        <pc:spChg chg="del mod">
          <ac:chgData name="Justina Ojom" userId="cbdaed7d-8d45-4372-a16a-f3f8900c2f45" providerId="ADAL" clId="{0504AD2B-63C0-4C60-9F39-84F274FCFAC5}" dt="2023-03-03T14:42:46.724" v="8257" actId="478"/>
          <ac:spMkLst>
            <pc:docMk/>
            <pc:sldMk cId="1028465016" sldId="2879"/>
            <ac:spMk id="3" creationId="{7B39E2F4-E3BF-4EA6-AC12-4A0324C55F8F}"/>
          </ac:spMkLst>
        </pc:spChg>
        <pc:spChg chg="del mod">
          <ac:chgData name="Justina Ojom" userId="cbdaed7d-8d45-4372-a16a-f3f8900c2f45" providerId="ADAL" clId="{0504AD2B-63C0-4C60-9F39-84F274FCFAC5}" dt="2023-03-03T14:42:46.724" v="8257" actId="478"/>
          <ac:spMkLst>
            <pc:docMk/>
            <pc:sldMk cId="1028465016" sldId="2879"/>
            <ac:spMk id="4" creationId="{7A8FDAC3-09AE-4AFA-BC40-406FCCE9D35A}"/>
          </ac:spMkLst>
        </pc:spChg>
        <pc:spChg chg="add mod">
          <ac:chgData name="Justina Ojom" userId="cbdaed7d-8d45-4372-a16a-f3f8900c2f45" providerId="ADAL" clId="{0504AD2B-63C0-4C60-9F39-84F274FCFAC5}" dt="2023-02-27T02:27:40.696" v="4484" actId="1076"/>
          <ac:spMkLst>
            <pc:docMk/>
            <pc:sldMk cId="1028465016" sldId="2879"/>
            <ac:spMk id="5" creationId="{216ACD9F-4C8B-CA20-4968-38CA1F63CAD4}"/>
          </ac:spMkLst>
        </pc:spChg>
        <pc:spChg chg="add mod">
          <ac:chgData name="Justina Ojom" userId="cbdaed7d-8d45-4372-a16a-f3f8900c2f45" providerId="ADAL" clId="{0504AD2B-63C0-4C60-9F39-84F274FCFAC5}" dt="2023-02-27T02:30:42.574" v="4501" actId="571"/>
          <ac:spMkLst>
            <pc:docMk/>
            <pc:sldMk cId="1028465016" sldId="2879"/>
            <ac:spMk id="6" creationId="{1E51B306-5915-0AF5-0BAB-C714BB1B40AD}"/>
          </ac:spMkLst>
        </pc:spChg>
        <pc:spChg chg="add mod">
          <ac:chgData name="Justina Ojom" userId="cbdaed7d-8d45-4372-a16a-f3f8900c2f45" providerId="ADAL" clId="{0504AD2B-63C0-4C60-9F39-84F274FCFAC5}" dt="2023-03-03T14:42:07.837" v="8243"/>
          <ac:spMkLst>
            <pc:docMk/>
            <pc:sldMk cId="1028465016" sldId="2879"/>
            <ac:spMk id="6" creationId="{6EA17392-1120-521D-E9BC-9C0D82A23913}"/>
          </ac:spMkLst>
        </pc:spChg>
        <pc:spChg chg="add mod">
          <ac:chgData name="Justina Ojom" userId="cbdaed7d-8d45-4372-a16a-f3f8900c2f45" providerId="ADAL" clId="{0504AD2B-63C0-4C60-9F39-84F274FCFAC5}" dt="2023-03-03T14:44:20.733" v="8340" actId="14100"/>
          <ac:spMkLst>
            <pc:docMk/>
            <pc:sldMk cId="1028465016" sldId="2879"/>
            <ac:spMk id="7" creationId="{843CA982-B1AC-7A5F-F73F-BE190036339B}"/>
          </ac:spMkLst>
        </pc:spChg>
        <pc:spChg chg="add mod">
          <ac:chgData name="Justina Ojom" userId="cbdaed7d-8d45-4372-a16a-f3f8900c2f45" providerId="ADAL" clId="{0504AD2B-63C0-4C60-9F39-84F274FCFAC5}" dt="2023-02-27T02:30:42.574" v="4501" actId="571"/>
          <ac:spMkLst>
            <pc:docMk/>
            <pc:sldMk cId="1028465016" sldId="2879"/>
            <ac:spMk id="7" creationId="{F5F20247-1FCE-ED62-94ED-AAA1B7AD646E}"/>
          </ac:spMkLst>
        </pc:spChg>
        <pc:spChg chg="add mod">
          <ac:chgData name="Justina Ojom" userId="cbdaed7d-8d45-4372-a16a-f3f8900c2f45" providerId="ADAL" clId="{0504AD2B-63C0-4C60-9F39-84F274FCFAC5}" dt="2023-02-27T02:30:42.574" v="4501" actId="571"/>
          <ac:spMkLst>
            <pc:docMk/>
            <pc:sldMk cId="1028465016" sldId="2879"/>
            <ac:spMk id="8" creationId="{E30DF42C-9176-6736-2882-1B63692D1D9C}"/>
          </ac:spMkLst>
        </pc:spChg>
        <pc:spChg chg="mod">
          <ac:chgData name="Justina Ojom" userId="cbdaed7d-8d45-4372-a16a-f3f8900c2f45" providerId="ADAL" clId="{0504AD2B-63C0-4C60-9F39-84F274FCFAC5}" dt="2023-03-03T14:42:33.175" v="8251"/>
          <ac:spMkLst>
            <pc:docMk/>
            <pc:sldMk cId="1028465016" sldId="2879"/>
            <ac:spMk id="9" creationId="{3CB3DCEC-B4DE-BD6B-9FE8-F775DA08C1A0}"/>
          </ac:spMkLst>
        </pc:spChg>
        <pc:spChg chg="add mod">
          <ac:chgData name="Justina Ojom" userId="cbdaed7d-8d45-4372-a16a-f3f8900c2f45" providerId="ADAL" clId="{0504AD2B-63C0-4C60-9F39-84F274FCFAC5}" dt="2023-02-27T02:30:42.574" v="4501" actId="571"/>
          <ac:spMkLst>
            <pc:docMk/>
            <pc:sldMk cId="1028465016" sldId="2879"/>
            <ac:spMk id="9" creationId="{940DF995-C350-75C4-6919-687FD9DDF2FB}"/>
          </ac:spMkLst>
        </pc:spChg>
        <pc:spChg chg="mod">
          <ac:chgData name="Justina Ojom" userId="cbdaed7d-8d45-4372-a16a-f3f8900c2f45" providerId="ADAL" clId="{0504AD2B-63C0-4C60-9F39-84F274FCFAC5}" dt="2023-03-03T14:42:33.175" v="8251"/>
          <ac:spMkLst>
            <pc:docMk/>
            <pc:sldMk cId="1028465016" sldId="2879"/>
            <ac:spMk id="10" creationId="{0AA276D1-CEB6-D914-BCDB-3B433EBD37A4}"/>
          </ac:spMkLst>
        </pc:spChg>
        <pc:spChg chg="add mod">
          <ac:chgData name="Justina Ojom" userId="cbdaed7d-8d45-4372-a16a-f3f8900c2f45" providerId="ADAL" clId="{0504AD2B-63C0-4C60-9F39-84F274FCFAC5}" dt="2023-02-27T02:30:42.574" v="4501" actId="571"/>
          <ac:spMkLst>
            <pc:docMk/>
            <pc:sldMk cId="1028465016" sldId="2879"/>
            <ac:spMk id="10" creationId="{BFEBFFAE-21F5-BEB1-F937-F3DFC9EF1568}"/>
          </ac:spMkLst>
        </pc:spChg>
        <pc:spChg chg="add del mod">
          <ac:chgData name="Justina Ojom" userId="cbdaed7d-8d45-4372-a16a-f3f8900c2f45" providerId="ADAL" clId="{0504AD2B-63C0-4C60-9F39-84F274FCFAC5}" dt="2023-03-03T14:42:16.353" v="8246" actId="478"/>
          <ac:spMkLst>
            <pc:docMk/>
            <pc:sldMk cId="1028465016" sldId="2879"/>
            <ac:spMk id="11" creationId="{009D2F8D-EFA1-00AE-C036-135212FC789F}"/>
          </ac:spMkLst>
        </pc:spChg>
        <pc:spChg chg="add del mod">
          <ac:chgData name="Justina Ojom" userId="cbdaed7d-8d45-4372-a16a-f3f8900c2f45" providerId="ADAL" clId="{0504AD2B-63C0-4C60-9F39-84F274FCFAC5}" dt="2023-03-03T14:42:48.404" v="8259" actId="478"/>
          <ac:spMkLst>
            <pc:docMk/>
            <pc:sldMk cId="1028465016" sldId="2879"/>
            <ac:spMk id="12" creationId="{90C685B9-4A6A-10DD-B30F-A57D10643914}"/>
          </ac:spMkLst>
        </pc:spChg>
        <pc:spChg chg="mod">
          <ac:chgData name="Justina Ojom" userId="cbdaed7d-8d45-4372-a16a-f3f8900c2f45" providerId="ADAL" clId="{0504AD2B-63C0-4C60-9F39-84F274FCFAC5}" dt="2023-03-03T14:44:20.733" v="8340" actId="14100"/>
          <ac:spMkLst>
            <pc:docMk/>
            <pc:sldMk cId="1028465016" sldId="2879"/>
            <ac:spMk id="13" creationId="{EE8A3282-0B64-4AF5-AC8B-506F6CD89F03}"/>
          </ac:spMkLst>
        </pc:spChg>
        <pc:spChg chg="add del mod">
          <ac:chgData name="Justina Ojom" userId="cbdaed7d-8d45-4372-a16a-f3f8900c2f45" providerId="ADAL" clId="{0504AD2B-63C0-4C60-9F39-84F274FCFAC5}" dt="2023-03-03T14:42:46.724" v="8257" actId="478"/>
          <ac:spMkLst>
            <pc:docMk/>
            <pc:sldMk cId="1028465016" sldId="2879"/>
            <ac:spMk id="14" creationId="{09DB51E6-F86B-AF2F-9F7E-DE9956136435}"/>
          </ac:spMkLst>
        </pc:spChg>
        <pc:spChg chg="add del mod">
          <ac:chgData name="Justina Ojom" userId="cbdaed7d-8d45-4372-a16a-f3f8900c2f45" providerId="ADAL" clId="{0504AD2B-63C0-4C60-9F39-84F274FCFAC5}" dt="2023-03-03T14:42:49.005" v="8260" actId="478"/>
          <ac:spMkLst>
            <pc:docMk/>
            <pc:sldMk cId="1028465016" sldId="2879"/>
            <ac:spMk id="15" creationId="{690912B4-EA77-6CA8-766B-2E45EA775178}"/>
          </ac:spMkLst>
        </pc:spChg>
        <pc:spChg chg="add del mod">
          <ac:chgData name="Justina Ojom" userId="cbdaed7d-8d45-4372-a16a-f3f8900c2f45" providerId="ADAL" clId="{0504AD2B-63C0-4C60-9F39-84F274FCFAC5}" dt="2023-03-03T14:42:46.724" v="8257" actId="478"/>
          <ac:spMkLst>
            <pc:docMk/>
            <pc:sldMk cId="1028465016" sldId="2879"/>
            <ac:spMk id="16" creationId="{555FE882-A8C9-3826-1C05-F8FB7882CAAA}"/>
          </ac:spMkLst>
        </pc:spChg>
        <pc:spChg chg="mod">
          <ac:chgData name="Justina Ojom" userId="cbdaed7d-8d45-4372-a16a-f3f8900c2f45" providerId="ADAL" clId="{0504AD2B-63C0-4C60-9F39-84F274FCFAC5}" dt="2023-03-03T14:42:33.175" v="8251"/>
          <ac:spMkLst>
            <pc:docMk/>
            <pc:sldMk cId="1028465016" sldId="2879"/>
            <ac:spMk id="18" creationId="{D38EDC54-EC71-05AE-399D-323FEC585B59}"/>
          </ac:spMkLst>
        </pc:spChg>
        <pc:spChg chg="mod">
          <ac:chgData name="Justina Ojom" userId="cbdaed7d-8d45-4372-a16a-f3f8900c2f45" providerId="ADAL" clId="{0504AD2B-63C0-4C60-9F39-84F274FCFAC5}" dt="2023-03-03T14:42:33.175" v="8251"/>
          <ac:spMkLst>
            <pc:docMk/>
            <pc:sldMk cId="1028465016" sldId="2879"/>
            <ac:spMk id="19" creationId="{21E5114A-5E0F-EB06-C78B-41D31E87F4F5}"/>
          </ac:spMkLst>
        </pc:spChg>
        <pc:spChg chg="del">
          <ac:chgData name="Justina Ojom" userId="cbdaed7d-8d45-4372-a16a-f3f8900c2f45" providerId="ADAL" clId="{0504AD2B-63C0-4C60-9F39-84F274FCFAC5}" dt="2023-02-27T02:19:40.529" v="4315" actId="478"/>
          <ac:spMkLst>
            <pc:docMk/>
            <pc:sldMk cId="1028465016" sldId="2879"/>
            <ac:spMk id="19" creationId="{A7B88436-7157-4CCB-AB2A-6823B75ABE1B}"/>
          </ac:spMkLst>
        </pc:spChg>
        <pc:spChg chg="del">
          <ac:chgData name="Justina Ojom" userId="cbdaed7d-8d45-4372-a16a-f3f8900c2f45" providerId="ADAL" clId="{0504AD2B-63C0-4C60-9F39-84F274FCFAC5}" dt="2023-02-27T02:19:40.529" v="4315" actId="478"/>
          <ac:spMkLst>
            <pc:docMk/>
            <pc:sldMk cId="1028465016" sldId="2879"/>
            <ac:spMk id="20" creationId="{0E5939E7-29BD-40EF-9F98-17BE32987ACD}"/>
          </ac:spMkLst>
        </pc:spChg>
        <pc:spChg chg="mod">
          <ac:chgData name="Justina Ojom" userId="cbdaed7d-8d45-4372-a16a-f3f8900c2f45" providerId="ADAL" clId="{0504AD2B-63C0-4C60-9F39-84F274FCFAC5}" dt="2023-03-03T14:43:12.077" v="8284" actId="571"/>
          <ac:spMkLst>
            <pc:docMk/>
            <pc:sldMk cId="1028465016" sldId="2879"/>
            <ac:spMk id="21" creationId="{41D3A776-5889-18AD-C009-FF72099A7169}"/>
          </ac:spMkLst>
        </pc:spChg>
        <pc:spChg chg="del">
          <ac:chgData name="Justina Ojom" userId="cbdaed7d-8d45-4372-a16a-f3f8900c2f45" providerId="ADAL" clId="{0504AD2B-63C0-4C60-9F39-84F274FCFAC5}" dt="2023-02-27T02:19:40.529" v="4315" actId="478"/>
          <ac:spMkLst>
            <pc:docMk/>
            <pc:sldMk cId="1028465016" sldId="2879"/>
            <ac:spMk id="21" creationId="{A6467638-33F5-45FF-8613-769D9990BDC9}"/>
          </ac:spMkLst>
        </pc:spChg>
        <pc:spChg chg="del">
          <ac:chgData name="Justina Ojom" userId="cbdaed7d-8d45-4372-a16a-f3f8900c2f45" providerId="ADAL" clId="{0504AD2B-63C0-4C60-9F39-84F274FCFAC5}" dt="2023-02-27T02:19:40.529" v="4315" actId="478"/>
          <ac:spMkLst>
            <pc:docMk/>
            <pc:sldMk cId="1028465016" sldId="2879"/>
            <ac:spMk id="22" creationId="{B9577200-A421-47CC-80F6-92BA334EE959}"/>
          </ac:spMkLst>
        </pc:spChg>
        <pc:spChg chg="mod">
          <ac:chgData name="Justina Ojom" userId="cbdaed7d-8d45-4372-a16a-f3f8900c2f45" providerId="ADAL" clId="{0504AD2B-63C0-4C60-9F39-84F274FCFAC5}" dt="2023-03-03T14:43:12.077" v="8284" actId="571"/>
          <ac:spMkLst>
            <pc:docMk/>
            <pc:sldMk cId="1028465016" sldId="2879"/>
            <ac:spMk id="22" creationId="{D0357D6C-C2C2-A05D-64B2-04E6990C8F94}"/>
          </ac:spMkLst>
        </pc:spChg>
        <pc:spChg chg="mod">
          <ac:chgData name="Justina Ojom" userId="cbdaed7d-8d45-4372-a16a-f3f8900c2f45" providerId="ADAL" clId="{0504AD2B-63C0-4C60-9F39-84F274FCFAC5}" dt="2023-03-03T14:53:55.018" v="8478"/>
          <ac:spMkLst>
            <pc:docMk/>
            <pc:sldMk cId="1028465016" sldId="2879"/>
            <ac:spMk id="23" creationId="{A41A22E8-BFFC-41E5-81DC-5728F2F5BFD7}"/>
          </ac:spMkLst>
        </pc:spChg>
        <pc:spChg chg="del">
          <ac:chgData name="Justina Ojom" userId="cbdaed7d-8d45-4372-a16a-f3f8900c2f45" providerId="ADAL" clId="{0504AD2B-63C0-4C60-9F39-84F274FCFAC5}" dt="2023-02-27T02:19:40.529" v="4315" actId="478"/>
          <ac:spMkLst>
            <pc:docMk/>
            <pc:sldMk cId="1028465016" sldId="2879"/>
            <ac:spMk id="24" creationId="{3808BCEA-24A2-4CD6-A82D-6FFFD057595E}"/>
          </ac:spMkLst>
        </pc:spChg>
        <pc:spChg chg="mod">
          <ac:chgData name="Justina Ojom" userId="cbdaed7d-8d45-4372-a16a-f3f8900c2f45" providerId="ADAL" clId="{0504AD2B-63C0-4C60-9F39-84F274FCFAC5}" dt="2023-03-03T14:43:12.077" v="8284" actId="571"/>
          <ac:spMkLst>
            <pc:docMk/>
            <pc:sldMk cId="1028465016" sldId="2879"/>
            <ac:spMk id="25" creationId="{22DEB9E0-55DE-65AA-2A72-AB535FC6478E}"/>
          </ac:spMkLst>
        </pc:spChg>
        <pc:spChg chg="del">
          <ac:chgData name="Justina Ojom" userId="cbdaed7d-8d45-4372-a16a-f3f8900c2f45" providerId="ADAL" clId="{0504AD2B-63C0-4C60-9F39-84F274FCFAC5}" dt="2023-02-27T02:19:40.529" v="4315" actId="478"/>
          <ac:spMkLst>
            <pc:docMk/>
            <pc:sldMk cId="1028465016" sldId="2879"/>
            <ac:spMk id="25" creationId="{9AEAA112-BC53-45C2-8BD5-41D708930B0E}"/>
          </ac:spMkLst>
        </pc:spChg>
        <pc:spChg chg="del">
          <ac:chgData name="Justina Ojom" userId="cbdaed7d-8d45-4372-a16a-f3f8900c2f45" providerId="ADAL" clId="{0504AD2B-63C0-4C60-9F39-84F274FCFAC5}" dt="2023-02-27T02:19:40.529" v="4315" actId="478"/>
          <ac:spMkLst>
            <pc:docMk/>
            <pc:sldMk cId="1028465016" sldId="2879"/>
            <ac:spMk id="26" creationId="{2FFBB0B5-A68D-45C2-80D8-FECF7CEAF4FF}"/>
          </ac:spMkLst>
        </pc:spChg>
        <pc:spChg chg="mod">
          <ac:chgData name="Justina Ojom" userId="cbdaed7d-8d45-4372-a16a-f3f8900c2f45" providerId="ADAL" clId="{0504AD2B-63C0-4C60-9F39-84F274FCFAC5}" dt="2023-03-03T14:43:12.077" v="8284" actId="571"/>
          <ac:spMkLst>
            <pc:docMk/>
            <pc:sldMk cId="1028465016" sldId="2879"/>
            <ac:spMk id="26" creationId="{6F827588-D1CC-0C26-4426-629A804D488F}"/>
          </ac:spMkLst>
        </pc:spChg>
        <pc:spChg chg="del">
          <ac:chgData name="Justina Ojom" userId="cbdaed7d-8d45-4372-a16a-f3f8900c2f45" providerId="ADAL" clId="{0504AD2B-63C0-4C60-9F39-84F274FCFAC5}" dt="2023-02-27T02:19:40.529" v="4315" actId="478"/>
          <ac:spMkLst>
            <pc:docMk/>
            <pc:sldMk cId="1028465016" sldId="2879"/>
            <ac:spMk id="27" creationId="{2CB672AE-4CC5-4827-8CBE-C55B25E561D8}"/>
          </ac:spMkLst>
        </pc:spChg>
        <pc:spChg chg="add mod">
          <ac:chgData name="Justina Ojom" userId="cbdaed7d-8d45-4372-a16a-f3f8900c2f45" providerId="ADAL" clId="{0504AD2B-63C0-4C60-9F39-84F274FCFAC5}" dt="2023-03-03T14:43:12.077" v="8284" actId="571"/>
          <ac:spMkLst>
            <pc:docMk/>
            <pc:sldMk cId="1028465016" sldId="2879"/>
            <ac:spMk id="27" creationId="{D7AAD2EC-4E9A-11C4-9387-78995A0FE9A1}"/>
          </ac:spMkLst>
        </pc:spChg>
        <pc:spChg chg="add mod">
          <ac:chgData name="Justina Ojom" userId="cbdaed7d-8d45-4372-a16a-f3f8900c2f45" providerId="ADAL" clId="{0504AD2B-63C0-4C60-9F39-84F274FCFAC5}" dt="2023-03-03T14:43:12.077" v="8284" actId="571"/>
          <ac:spMkLst>
            <pc:docMk/>
            <pc:sldMk cId="1028465016" sldId="2879"/>
            <ac:spMk id="28" creationId="{84BBF14E-DF77-51B6-DB53-7AD0A280DCED}"/>
          </ac:spMkLst>
        </pc:spChg>
        <pc:spChg chg="del">
          <ac:chgData name="Justina Ojom" userId="cbdaed7d-8d45-4372-a16a-f3f8900c2f45" providerId="ADAL" clId="{0504AD2B-63C0-4C60-9F39-84F274FCFAC5}" dt="2023-02-27T02:19:40.529" v="4315" actId="478"/>
          <ac:spMkLst>
            <pc:docMk/>
            <pc:sldMk cId="1028465016" sldId="2879"/>
            <ac:spMk id="28" creationId="{D6135AE3-C695-4B50-A70B-0C0EDB7EE820}"/>
          </ac:spMkLst>
        </pc:spChg>
        <pc:spChg chg="add mod">
          <ac:chgData name="Justina Ojom" userId="cbdaed7d-8d45-4372-a16a-f3f8900c2f45" providerId="ADAL" clId="{0504AD2B-63C0-4C60-9F39-84F274FCFAC5}" dt="2023-03-03T14:43:12.077" v="8284" actId="571"/>
          <ac:spMkLst>
            <pc:docMk/>
            <pc:sldMk cId="1028465016" sldId="2879"/>
            <ac:spMk id="29" creationId="{D6429B2F-223B-42D5-2F40-E9F9DD83466F}"/>
          </ac:spMkLst>
        </pc:spChg>
        <pc:spChg chg="add mod">
          <ac:chgData name="Justina Ojom" userId="cbdaed7d-8d45-4372-a16a-f3f8900c2f45" providerId="ADAL" clId="{0504AD2B-63C0-4C60-9F39-84F274FCFAC5}" dt="2023-03-03T14:43:12.077" v="8284" actId="571"/>
          <ac:spMkLst>
            <pc:docMk/>
            <pc:sldMk cId="1028465016" sldId="2879"/>
            <ac:spMk id="30" creationId="{8601B887-DE06-EED9-35A4-85CAB09A67FB}"/>
          </ac:spMkLst>
        </pc:spChg>
        <pc:spChg chg="mod">
          <ac:chgData name="Justina Ojom" userId="cbdaed7d-8d45-4372-a16a-f3f8900c2f45" providerId="ADAL" clId="{0504AD2B-63C0-4C60-9F39-84F274FCFAC5}" dt="2023-03-03T14:43:26.293" v="8288" actId="571"/>
          <ac:spMkLst>
            <pc:docMk/>
            <pc:sldMk cId="1028465016" sldId="2879"/>
            <ac:spMk id="32" creationId="{F4EB2F4F-83F5-3595-4510-A28AD7960F2D}"/>
          </ac:spMkLst>
        </pc:spChg>
        <pc:spChg chg="mod">
          <ac:chgData name="Justina Ojom" userId="cbdaed7d-8d45-4372-a16a-f3f8900c2f45" providerId="ADAL" clId="{0504AD2B-63C0-4C60-9F39-84F274FCFAC5}" dt="2023-03-03T14:43:26.293" v="8288" actId="571"/>
          <ac:spMkLst>
            <pc:docMk/>
            <pc:sldMk cId="1028465016" sldId="2879"/>
            <ac:spMk id="33" creationId="{5E11A64B-549D-5B57-CBE4-00BF90E5AE83}"/>
          </ac:spMkLst>
        </pc:spChg>
        <pc:spChg chg="mod">
          <ac:chgData name="Justina Ojom" userId="cbdaed7d-8d45-4372-a16a-f3f8900c2f45" providerId="ADAL" clId="{0504AD2B-63C0-4C60-9F39-84F274FCFAC5}" dt="2023-03-03T14:43:26.293" v="8288" actId="571"/>
          <ac:spMkLst>
            <pc:docMk/>
            <pc:sldMk cId="1028465016" sldId="2879"/>
            <ac:spMk id="35" creationId="{0D5C5817-9C0D-EF21-01A1-F53CE097159A}"/>
          </ac:spMkLst>
        </pc:spChg>
        <pc:spChg chg="mod">
          <ac:chgData name="Justina Ojom" userId="cbdaed7d-8d45-4372-a16a-f3f8900c2f45" providerId="ADAL" clId="{0504AD2B-63C0-4C60-9F39-84F274FCFAC5}" dt="2023-03-03T14:43:26.293" v="8288" actId="571"/>
          <ac:spMkLst>
            <pc:docMk/>
            <pc:sldMk cId="1028465016" sldId="2879"/>
            <ac:spMk id="36" creationId="{39D8989F-BF0C-C95E-7B60-95E01C50363B}"/>
          </ac:spMkLst>
        </pc:spChg>
        <pc:spChg chg="add mod">
          <ac:chgData name="Justina Ojom" userId="cbdaed7d-8d45-4372-a16a-f3f8900c2f45" providerId="ADAL" clId="{0504AD2B-63C0-4C60-9F39-84F274FCFAC5}" dt="2023-03-03T14:53:55.018" v="8478"/>
          <ac:spMkLst>
            <pc:docMk/>
            <pc:sldMk cId="1028465016" sldId="2879"/>
            <ac:spMk id="37" creationId="{623E9C85-8382-003E-8E34-84592E7E16F7}"/>
          </ac:spMkLst>
        </pc:spChg>
        <pc:spChg chg="add mod">
          <ac:chgData name="Justina Ojom" userId="cbdaed7d-8d45-4372-a16a-f3f8900c2f45" providerId="ADAL" clId="{0504AD2B-63C0-4C60-9F39-84F274FCFAC5}" dt="2023-03-03T14:44:20.733" v="8340" actId="14100"/>
          <ac:spMkLst>
            <pc:docMk/>
            <pc:sldMk cId="1028465016" sldId="2879"/>
            <ac:spMk id="38" creationId="{CA4CA696-8625-3A38-74CA-4431F1A33517}"/>
          </ac:spMkLst>
        </pc:spChg>
        <pc:spChg chg="mod">
          <ac:chgData name="Justina Ojom" userId="cbdaed7d-8d45-4372-a16a-f3f8900c2f45" providerId="ADAL" clId="{0504AD2B-63C0-4C60-9F39-84F274FCFAC5}" dt="2023-03-03T14:53:55.018" v="8478"/>
          <ac:spMkLst>
            <pc:docMk/>
            <pc:sldMk cId="1028465016" sldId="2879"/>
            <ac:spMk id="39" creationId="{623FAC9D-9DAF-4ED8-B69D-AB02CAF986FD}"/>
          </ac:spMkLst>
        </pc:spChg>
        <pc:spChg chg="add mod">
          <ac:chgData name="Justina Ojom" userId="cbdaed7d-8d45-4372-a16a-f3f8900c2f45" providerId="ADAL" clId="{0504AD2B-63C0-4C60-9F39-84F274FCFAC5}" dt="2023-03-03T14:53:55.018" v="8478"/>
          <ac:spMkLst>
            <pc:docMk/>
            <pc:sldMk cId="1028465016" sldId="2879"/>
            <ac:spMk id="40" creationId="{3FA57308-7CC7-019F-A43E-97A7EB692EE5}"/>
          </ac:spMkLst>
        </pc:spChg>
        <pc:spChg chg="add mod">
          <ac:chgData name="Justina Ojom" userId="cbdaed7d-8d45-4372-a16a-f3f8900c2f45" providerId="ADAL" clId="{0504AD2B-63C0-4C60-9F39-84F274FCFAC5}" dt="2023-03-03T14:44:28.743" v="8347" actId="1076"/>
          <ac:spMkLst>
            <pc:docMk/>
            <pc:sldMk cId="1028465016" sldId="2879"/>
            <ac:spMk id="41" creationId="{B3E70AF5-B8AD-48A7-E91F-B209D5946B1C}"/>
          </ac:spMkLst>
        </pc:spChg>
        <pc:spChg chg="add mod">
          <ac:chgData name="Justina Ojom" userId="cbdaed7d-8d45-4372-a16a-f3f8900c2f45" providerId="ADAL" clId="{0504AD2B-63C0-4C60-9F39-84F274FCFAC5}" dt="2023-03-03T14:44:20.733" v="8340" actId="14100"/>
          <ac:spMkLst>
            <pc:docMk/>
            <pc:sldMk cId="1028465016" sldId="2879"/>
            <ac:spMk id="42" creationId="{6F32C2E2-1653-5827-6D9D-756042996763}"/>
          </ac:spMkLst>
        </pc:spChg>
        <pc:spChg chg="add mod">
          <ac:chgData name="Justina Ojom" userId="cbdaed7d-8d45-4372-a16a-f3f8900c2f45" providerId="ADAL" clId="{0504AD2B-63C0-4C60-9F39-84F274FCFAC5}" dt="2023-03-03T15:59:06.592" v="9412"/>
          <ac:spMkLst>
            <pc:docMk/>
            <pc:sldMk cId="1028465016" sldId="2879"/>
            <ac:spMk id="43" creationId="{B0F30F59-59C1-1048-1E52-5287FFCAAFD6}"/>
          </ac:spMkLst>
        </pc:spChg>
        <pc:spChg chg="add mod">
          <ac:chgData name="Justina Ojom" userId="cbdaed7d-8d45-4372-a16a-f3f8900c2f45" providerId="ADAL" clId="{0504AD2B-63C0-4C60-9F39-84F274FCFAC5}" dt="2023-03-03T15:59:06.592" v="9412"/>
          <ac:spMkLst>
            <pc:docMk/>
            <pc:sldMk cId="1028465016" sldId="2879"/>
            <ac:spMk id="44" creationId="{BB986899-C6ED-5DCD-CD94-CCBC588F85C5}"/>
          </ac:spMkLst>
        </pc:spChg>
        <pc:spChg chg="add mod">
          <ac:chgData name="Justina Ojom" userId="cbdaed7d-8d45-4372-a16a-f3f8900c2f45" providerId="ADAL" clId="{0504AD2B-63C0-4C60-9F39-84F274FCFAC5}" dt="2023-03-03T15:59:08.646" v="9413" actId="207"/>
          <ac:spMkLst>
            <pc:docMk/>
            <pc:sldMk cId="1028465016" sldId="2879"/>
            <ac:spMk id="45" creationId="{23D8AB7A-343F-0E92-44C9-7BFF09867F5E}"/>
          </ac:spMkLst>
        </pc:spChg>
        <pc:spChg chg="add mod">
          <ac:chgData name="Justina Ojom" userId="cbdaed7d-8d45-4372-a16a-f3f8900c2f45" providerId="ADAL" clId="{0504AD2B-63C0-4C60-9F39-84F274FCFAC5}" dt="2023-03-03T15:59:06.592" v="9412"/>
          <ac:spMkLst>
            <pc:docMk/>
            <pc:sldMk cId="1028465016" sldId="2879"/>
            <ac:spMk id="46" creationId="{D63AFA3F-F264-7E4D-4FF8-DDD43BF25FC7}"/>
          </ac:spMkLst>
        </pc:spChg>
        <pc:spChg chg="mod">
          <ac:chgData name="Justina Ojom" userId="cbdaed7d-8d45-4372-a16a-f3f8900c2f45" providerId="ADAL" clId="{0504AD2B-63C0-4C60-9F39-84F274FCFAC5}" dt="2023-03-03T14:50:42.436" v="8440" actId="113"/>
          <ac:spMkLst>
            <pc:docMk/>
            <pc:sldMk cId="1028465016" sldId="2879"/>
            <ac:spMk id="47" creationId="{F884CC47-1ED3-40DC-9EF4-01DD1B61C37F}"/>
          </ac:spMkLst>
        </pc:spChg>
        <pc:spChg chg="del mod">
          <ac:chgData name="Justina Ojom" userId="cbdaed7d-8d45-4372-a16a-f3f8900c2f45" providerId="ADAL" clId="{0504AD2B-63C0-4C60-9F39-84F274FCFAC5}" dt="2023-03-03T14:42:22.757" v="8248" actId="478"/>
          <ac:spMkLst>
            <pc:docMk/>
            <pc:sldMk cId="1028465016" sldId="2879"/>
            <ac:spMk id="48" creationId="{63395E5E-74D2-430A-9106-54FA16AC7AAA}"/>
          </ac:spMkLst>
        </pc:spChg>
        <pc:spChg chg="add mod">
          <ac:chgData name="Justina Ojom" userId="cbdaed7d-8d45-4372-a16a-f3f8900c2f45" providerId="ADAL" clId="{0504AD2B-63C0-4C60-9F39-84F274FCFAC5}" dt="2023-03-03T15:59:06.592" v="9412"/>
          <ac:spMkLst>
            <pc:docMk/>
            <pc:sldMk cId="1028465016" sldId="2879"/>
            <ac:spMk id="49" creationId="{29B2F2F7-48E8-165C-A14F-548B741EF86C}"/>
          </ac:spMkLst>
        </pc:spChg>
        <pc:grpChg chg="add mod ord">
          <ac:chgData name="Justina Ojom" userId="cbdaed7d-8d45-4372-a16a-f3f8900c2f45" providerId="ADAL" clId="{0504AD2B-63C0-4C60-9F39-84F274FCFAC5}" dt="2023-03-03T16:04:33.917" v="9527" actId="166"/>
          <ac:grpSpMkLst>
            <pc:docMk/>
            <pc:sldMk cId="1028465016" sldId="2879"/>
            <ac:grpSpMk id="8" creationId="{3661F28D-24F3-43FD-F9F1-EC2FFC5E810B}"/>
          </ac:grpSpMkLst>
        </pc:grpChg>
        <pc:grpChg chg="add mod ord">
          <ac:chgData name="Justina Ojom" userId="cbdaed7d-8d45-4372-a16a-f3f8900c2f45" providerId="ADAL" clId="{0504AD2B-63C0-4C60-9F39-84F274FCFAC5}" dt="2023-03-03T16:04:33.917" v="9527" actId="166"/>
          <ac:grpSpMkLst>
            <pc:docMk/>
            <pc:sldMk cId="1028465016" sldId="2879"/>
            <ac:grpSpMk id="17" creationId="{72954F78-85F2-94B5-1BDA-E6A2A0A1E00E}"/>
          </ac:grpSpMkLst>
        </pc:grpChg>
        <pc:grpChg chg="add mod">
          <ac:chgData name="Justina Ojom" userId="cbdaed7d-8d45-4372-a16a-f3f8900c2f45" providerId="ADAL" clId="{0504AD2B-63C0-4C60-9F39-84F274FCFAC5}" dt="2023-03-03T14:43:12.077" v="8284" actId="571"/>
          <ac:grpSpMkLst>
            <pc:docMk/>
            <pc:sldMk cId="1028465016" sldId="2879"/>
            <ac:grpSpMk id="20" creationId="{B2AEC43B-68E5-BDC0-7B0E-6DAC174EDFB1}"/>
          </ac:grpSpMkLst>
        </pc:grpChg>
        <pc:grpChg chg="add mod">
          <ac:chgData name="Justina Ojom" userId="cbdaed7d-8d45-4372-a16a-f3f8900c2f45" providerId="ADAL" clId="{0504AD2B-63C0-4C60-9F39-84F274FCFAC5}" dt="2023-03-03T14:43:12.077" v="8284" actId="571"/>
          <ac:grpSpMkLst>
            <pc:docMk/>
            <pc:sldMk cId="1028465016" sldId="2879"/>
            <ac:grpSpMk id="24" creationId="{A2B13C46-7CB6-4CFA-6E0D-F98B2116E6E0}"/>
          </ac:grpSpMkLst>
        </pc:grpChg>
        <pc:grpChg chg="add mod ord">
          <ac:chgData name="Justina Ojom" userId="cbdaed7d-8d45-4372-a16a-f3f8900c2f45" providerId="ADAL" clId="{0504AD2B-63C0-4C60-9F39-84F274FCFAC5}" dt="2023-03-03T16:04:33.917" v="9527" actId="166"/>
          <ac:grpSpMkLst>
            <pc:docMk/>
            <pc:sldMk cId="1028465016" sldId="2879"/>
            <ac:grpSpMk id="31" creationId="{DA9EB6D4-FDF5-4A43-DA21-BA88AF075A5D}"/>
          </ac:grpSpMkLst>
        </pc:grpChg>
        <pc:grpChg chg="add mod ord">
          <ac:chgData name="Justina Ojom" userId="cbdaed7d-8d45-4372-a16a-f3f8900c2f45" providerId="ADAL" clId="{0504AD2B-63C0-4C60-9F39-84F274FCFAC5}" dt="2023-03-03T16:04:33.917" v="9527" actId="166"/>
          <ac:grpSpMkLst>
            <pc:docMk/>
            <pc:sldMk cId="1028465016" sldId="2879"/>
            <ac:grpSpMk id="34" creationId="{992D061F-ECE7-326A-6AEF-ADC75F9A3F3E}"/>
          </ac:grpSpMkLst>
        </pc:grpChg>
      </pc:sldChg>
      <pc:sldChg chg="addSp delSp modSp mod modClrScheme chgLayout">
        <pc:chgData name="Justina Ojom" userId="cbdaed7d-8d45-4372-a16a-f3f8900c2f45" providerId="ADAL" clId="{0504AD2B-63C0-4C60-9F39-84F274FCFAC5}" dt="2023-02-27T02:23:19.580" v="4425" actId="207"/>
        <pc:sldMkLst>
          <pc:docMk/>
          <pc:sldMk cId="592142081" sldId="2880"/>
        </pc:sldMkLst>
        <pc:spChg chg="del">
          <ac:chgData name="Justina Ojom" userId="cbdaed7d-8d45-4372-a16a-f3f8900c2f45" providerId="ADAL" clId="{0504AD2B-63C0-4C60-9F39-84F274FCFAC5}" dt="2023-02-27T02:22:20.234" v="4363" actId="478"/>
          <ac:spMkLst>
            <pc:docMk/>
            <pc:sldMk cId="592142081" sldId="2880"/>
            <ac:spMk id="2" creationId="{00000000-0000-0000-0000-000000000000}"/>
          </ac:spMkLst>
        </pc:spChg>
        <pc:spChg chg="add mod">
          <ac:chgData name="Justina Ojom" userId="cbdaed7d-8d45-4372-a16a-f3f8900c2f45" providerId="ADAL" clId="{0504AD2B-63C0-4C60-9F39-84F274FCFAC5}" dt="2023-02-27T02:23:19.580" v="4425" actId="207"/>
          <ac:spMkLst>
            <pc:docMk/>
            <pc:sldMk cId="592142081" sldId="2880"/>
            <ac:spMk id="4" creationId="{67A11BB8-D03C-E17A-C740-9F8CD4C9B562}"/>
          </ac:spMkLst>
        </pc:spChg>
        <pc:spChg chg="add mod">
          <ac:chgData name="Justina Ojom" userId="cbdaed7d-8d45-4372-a16a-f3f8900c2f45" providerId="ADAL" clId="{0504AD2B-63C0-4C60-9F39-84F274FCFAC5}" dt="2023-02-27T02:22:35.935" v="4415" actId="20577"/>
          <ac:spMkLst>
            <pc:docMk/>
            <pc:sldMk cId="592142081" sldId="2880"/>
            <ac:spMk id="5" creationId="{C1D0F261-201E-DDA6-F4E3-51B93CA749CD}"/>
          </ac:spMkLst>
        </pc:spChg>
        <pc:spChg chg="add mod">
          <ac:chgData name="Justina Ojom" userId="cbdaed7d-8d45-4372-a16a-f3f8900c2f45" providerId="ADAL" clId="{0504AD2B-63C0-4C60-9F39-84F274FCFAC5}" dt="2023-02-27T02:22:38.998" v="4416" actId="207"/>
          <ac:spMkLst>
            <pc:docMk/>
            <pc:sldMk cId="592142081" sldId="2880"/>
            <ac:spMk id="6" creationId="{9996516A-E645-95C1-9CDF-787589433FCB}"/>
          </ac:spMkLst>
        </pc:spChg>
        <pc:spChg chg="add del mod">
          <ac:chgData name="Justina Ojom" userId="cbdaed7d-8d45-4372-a16a-f3f8900c2f45" providerId="ADAL" clId="{0504AD2B-63C0-4C60-9F39-84F274FCFAC5}" dt="2023-02-27T02:23:02.874" v="4420" actId="478"/>
          <ac:spMkLst>
            <pc:docMk/>
            <pc:sldMk cId="592142081" sldId="2880"/>
            <ac:spMk id="7" creationId="{5FD110F5-E3FE-EAAC-8A99-58752FC52467}"/>
          </ac:spMkLst>
        </pc:spChg>
        <pc:spChg chg="add del mod">
          <ac:chgData name="Justina Ojom" userId="cbdaed7d-8d45-4372-a16a-f3f8900c2f45" providerId="ADAL" clId="{0504AD2B-63C0-4C60-9F39-84F274FCFAC5}" dt="2023-02-27T02:23:02.874" v="4420" actId="478"/>
          <ac:spMkLst>
            <pc:docMk/>
            <pc:sldMk cId="592142081" sldId="2880"/>
            <ac:spMk id="9" creationId="{E2E75396-A4E7-E98C-ED51-7CBCB58F2052}"/>
          </ac:spMkLst>
        </pc:spChg>
        <pc:spChg chg="del mod topLvl">
          <ac:chgData name="Justina Ojom" userId="cbdaed7d-8d45-4372-a16a-f3f8900c2f45" providerId="ADAL" clId="{0504AD2B-63C0-4C60-9F39-84F274FCFAC5}" dt="2023-02-27T02:23:09.177" v="4424" actId="478"/>
          <ac:spMkLst>
            <pc:docMk/>
            <pc:sldMk cId="592142081" sldId="2880"/>
            <ac:spMk id="11" creationId="{EAC9C031-B835-3D88-7955-4CF6DD34B484}"/>
          </ac:spMkLst>
        </pc:spChg>
        <pc:spChg chg="mod">
          <ac:chgData name="Justina Ojom" userId="cbdaed7d-8d45-4372-a16a-f3f8900c2f45" providerId="ADAL" clId="{0504AD2B-63C0-4C60-9F39-84F274FCFAC5}" dt="2023-02-27T02:23:05.782" v="4422" actId="165"/>
          <ac:spMkLst>
            <pc:docMk/>
            <pc:sldMk cId="592142081" sldId="2880"/>
            <ac:spMk id="13" creationId="{EC6573A1-B8F3-C65F-359A-7B184310B1DC}"/>
          </ac:spMkLst>
        </pc:spChg>
        <pc:spChg chg="mod">
          <ac:chgData name="Justina Ojom" userId="cbdaed7d-8d45-4372-a16a-f3f8900c2f45" providerId="ADAL" clId="{0504AD2B-63C0-4C60-9F39-84F274FCFAC5}" dt="2023-02-27T02:23:05.782" v="4422" actId="165"/>
          <ac:spMkLst>
            <pc:docMk/>
            <pc:sldMk cId="592142081" sldId="2880"/>
            <ac:spMk id="14" creationId="{57D88E41-8A8F-3C34-6387-C8D82B551853}"/>
          </ac:spMkLst>
        </pc:spChg>
        <pc:grpChg chg="add del mod">
          <ac:chgData name="Justina Ojom" userId="cbdaed7d-8d45-4372-a16a-f3f8900c2f45" providerId="ADAL" clId="{0504AD2B-63C0-4C60-9F39-84F274FCFAC5}" dt="2023-02-27T02:23:05.782" v="4422" actId="165"/>
          <ac:grpSpMkLst>
            <pc:docMk/>
            <pc:sldMk cId="592142081" sldId="2880"/>
            <ac:grpSpMk id="10" creationId="{DF6FD67D-2341-FDA3-A506-EB7BAF093629}"/>
          </ac:grpSpMkLst>
        </pc:grpChg>
        <pc:grpChg chg="mod topLvl">
          <ac:chgData name="Justina Ojom" userId="cbdaed7d-8d45-4372-a16a-f3f8900c2f45" providerId="ADAL" clId="{0504AD2B-63C0-4C60-9F39-84F274FCFAC5}" dt="2023-02-27T02:23:08.106" v="4423" actId="1076"/>
          <ac:grpSpMkLst>
            <pc:docMk/>
            <pc:sldMk cId="592142081" sldId="2880"/>
            <ac:grpSpMk id="12" creationId="{0FFB97DE-CB9A-BC83-8E33-E5B280EE558E}"/>
          </ac:grpSpMkLst>
        </pc:grpChg>
        <pc:picChg chg="del">
          <ac:chgData name="Justina Ojom" userId="cbdaed7d-8d45-4372-a16a-f3f8900c2f45" providerId="ADAL" clId="{0504AD2B-63C0-4C60-9F39-84F274FCFAC5}" dt="2023-02-27T02:22:20.234" v="4363" actId="478"/>
          <ac:picMkLst>
            <pc:docMk/>
            <pc:sldMk cId="592142081" sldId="2880"/>
            <ac:picMk id="3" creationId="{00000000-0000-0000-0000-000000000000}"/>
          </ac:picMkLst>
        </pc:picChg>
        <pc:picChg chg="del">
          <ac:chgData name="Justina Ojom" userId="cbdaed7d-8d45-4372-a16a-f3f8900c2f45" providerId="ADAL" clId="{0504AD2B-63C0-4C60-9F39-84F274FCFAC5}" dt="2023-02-27T02:22:20.234" v="4363" actId="478"/>
          <ac:picMkLst>
            <pc:docMk/>
            <pc:sldMk cId="592142081" sldId="2880"/>
            <ac:picMk id="8" creationId="{E79B583F-8D98-4C8C-BD25-90A2A4104294}"/>
          </ac:picMkLst>
        </pc:picChg>
      </pc:sldChg>
      <pc:sldChg chg="delSp modSp del mod modClrScheme chgLayout">
        <pc:chgData name="Justina Ojom" userId="cbdaed7d-8d45-4372-a16a-f3f8900c2f45" providerId="ADAL" clId="{0504AD2B-63C0-4C60-9F39-84F274FCFAC5}" dt="2023-02-27T02:58:34.035" v="4710" actId="47"/>
        <pc:sldMkLst>
          <pc:docMk/>
          <pc:sldMk cId="1194542449" sldId="2881"/>
        </pc:sldMkLst>
        <pc:spChg chg="del">
          <ac:chgData name="Justina Ojom" userId="cbdaed7d-8d45-4372-a16a-f3f8900c2f45" providerId="ADAL" clId="{0504AD2B-63C0-4C60-9F39-84F274FCFAC5}" dt="2023-02-27T02:21:42.168" v="4350" actId="478"/>
          <ac:spMkLst>
            <pc:docMk/>
            <pc:sldMk cId="1194542449" sldId="2881"/>
            <ac:spMk id="19" creationId="{A7B88436-7157-4CCB-AB2A-6823B75ABE1B}"/>
          </ac:spMkLst>
        </pc:spChg>
        <pc:spChg chg="del">
          <ac:chgData name="Justina Ojom" userId="cbdaed7d-8d45-4372-a16a-f3f8900c2f45" providerId="ADAL" clId="{0504AD2B-63C0-4C60-9F39-84F274FCFAC5}" dt="2023-02-27T02:21:42.168" v="4350" actId="478"/>
          <ac:spMkLst>
            <pc:docMk/>
            <pc:sldMk cId="1194542449" sldId="2881"/>
            <ac:spMk id="20" creationId="{0E5939E7-29BD-40EF-9F98-17BE32987ACD}"/>
          </ac:spMkLst>
        </pc:spChg>
        <pc:spChg chg="del">
          <ac:chgData name="Justina Ojom" userId="cbdaed7d-8d45-4372-a16a-f3f8900c2f45" providerId="ADAL" clId="{0504AD2B-63C0-4C60-9F39-84F274FCFAC5}" dt="2023-02-27T02:21:42.168" v="4350" actId="478"/>
          <ac:spMkLst>
            <pc:docMk/>
            <pc:sldMk cId="1194542449" sldId="2881"/>
            <ac:spMk id="21" creationId="{A6467638-33F5-45FF-8613-769D9990BDC9}"/>
          </ac:spMkLst>
        </pc:spChg>
        <pc:spChg chg="del">
          <ac:chgData name="Justina Ojom" userId="cbdaed7d-8d45-4372-a16a-f3f8900c2f45" providerId="ADAL" clId="{0504AD2B-63C0-4C60-9F39-84F274FCFAC5}" dt="2023-02-27T02:21:42.168" v="4350" actId="478"/>
          <ac:spMkLst>
            <pc:docMk/>
            <pc:sldMk cId="1194542449" sldId="2881"/>
            <ac:spMk id="22" creationId="{B9577200-A421-47CC-80F6-92BA334EE959}"/>
          </ac:spMkLst>
        </pc:spChg>
        <pc:spChg chg="del">
          <ac:chgData name="Justina Ojom" userId="cbdaed7d-8d45-4372-a16a-f3f8900c2f45" providerId="ADAL" clId="{0504AD2B-63C0-4C60-9F39-84F274FCFAC5}" dt="2023-02-27T02:21:42.168" v="4350" actId="478"/>
          <ac:spMkLst>
            <pc:docMk/>
            <pc:sldMk cId="1194542449" sldId="2881"/>
            <ac:spMk id="24" creationId="{3808BCEA-24A2-4CD6-A82D-6FFFD057595E}"/>
          </ac:spMkLst>
        </pc:spChg>
        <pc:spChg chg="del">
          <ac:chgData name="Justina Ojom" userId="cbdaed7d-8d45-4372-a16a-f3f8900c2f45" providerId="ADAL" clId="{0504AD2B-63C0-4C60-9F39-84F274FCFAC5}" dt="2023-02-27T02:21:42.168" v="4350" actId="478"/>
          <ac:spMkLst>
            <pc:docMk/>
            <pc:sldMk cId="1194542449" sldId="2881"/>
            <ac:spMk id="25" creationId="{9AEAA112-BC53-45C2-8BD5-41D708930B0E}"/>
          </ac:spMkLst>
        </pc:spChg>
        <pc:spChg chg="del">
          <ac:chgData name="Justina Ojom" userId="cbdaed7d-8d45-4372-a16a-f3f8900c2f45" providerId="ADAL" clId="{0504AD2B-63C0-4C60-9F39-84F274FCFAC5}" dt="2023-02-27T02:21:42.168" v="4350" actId="478"/>
          <ac:spMkLst>
            <pc:docMk/>
            <pc:sldMk cId="1194542449" sldId="2881"/>
            <ac:spMk id="26" creationId="{2FFBB0B5-A68D-45C2-80D8-FECF7CEAF4FF}"/>
          </ac:spMkLst>
        </pc:spChg>
        <pc:spChg chg="del">
          <ac:chgData name="Justina Ojom" userId="cbdaed7d-8d45-4372-a16a-f3f8900c2f45" providerId="ADAL" clId="{0504AD2B-63C0-4C60-9F39-84F274FCFAC5}" dt="2023-02-27T02:21:42.168" v="4350" actId="478"/>
          <ac:spMkLst>
            <pc:docMk/>
            <pc:sldMk cId="1194542449" sldId="2881"/>
            <ac:spMk id="27" creationId="{2CB672AE-4CC5-4827-8CBE-C55B25E561D8}"/>
          </ac:spMkLst>
        </pc:spChg>
        <pc:spChg chg="mod">
          <ac:chgData name="Justina Ojom" userId="cbdaed7d-8d45-4372-a16a-f3f8900c2f45" providerId="ADAL" clId="{0504AD2B-63C0-4C60-9F39-84F274FCFAC5}" dt="2023-02-27T02:56:53.792" v="4688" actId="20577"/>
          <ac:spMkLst>
            <pc:docMk/>
            <pc:sldMk cId="1194542449" sldId="2881"/>
            <ac:spMk id="90" creationId="{C79DCDCE-D78D-1615-201B-484DA0D39724}"/>
          </ac:spMkLst>
        </pc:spChg>
      </pc:sldChg>
      <pc:sldChg chg="addSp delSp modSp mod modClrScheme chgLayout">
        <pc:chgData name="Justina Ojom" userId="cbdaed7d-8d45-4372-a16a-f3f8900c2f45" providerId="ADAL" clId="{0504AD2B-63C0-4C60-9F39-84F274FCFAC5}" dt="2023-03-03T15:59:43.069" v="9432" actId="207"/>
        <pc:sldMkLst>
          <pc:docMk/>
          <pc:sldMk cId="2530477437" sldId="2883"/>
        </pc:sldMkLst>
        <pc:spChg chg="del mod">
          <ac:chgData name="Justina Ojom" userId="cbdaed7d-8d45-4372-a16a-f3f8900c2f45" providerId="ADAL" clId="{0504AD2B-63C0-4C60-9F39-84F274FCFAC5}" dt="2023-03-03T15:33:22.375" v="8853" actId="478"/>
          <ac:spMkLst>
            <pc:docMk/>
            <pc:sldMk cId="2530477437" sldId="2883"/>
            <ac:spMk id="2" creationId="{00000000-0000-0000-0000-000000000000}"/>
          </ac:spMkLst>
        </pc:spChg>
        <pc:spChg chg="mod">
          <ac:chgData name="Justina Ojom" userId="cbdaed7d-8d45-4372-a16a-f3f8900c2f45" providerId="ADAL" clId="{0504AD2B-63C0-4C60-9F39-84F274FCFAC5}" dt="2023-03-03T15:33:03.501" v="8845" actId="2085"/>
          <ac:spMkLst>
            <pc:docMk/>
            <pc:sldMk cId="2530477437" sldId="2883"/>
            <ac:spMk id="4" creationId="{16E89386-5F41-B939-8BBC-F42BE59B4268}"/>
          </ac:spMkLst>
        </pc:spChg>
        <pc:spChg chg="mod">
          <ac:chgData name="Justina Ojom" userId="cbdaed7d-8d45-4372-a16a-f3f8900c2f45" providerId="ADAL" clId="{0504AD2B-63C0-4C60-9F39-84F274FCFAC5}" dt="2023-03-03T15:33:03.501" v="8845" actId="2085"/>
          <ac:spMkLst>
            <pc:docMk/>
            <pc:sldMk cId="2530477437" sldId="2883"/>
            <ac:spMk id="5" creationId="{6B38A68F-3482-8E33-3729-EA32E32B5EEB}"/>
          </ac:spMkLst>
        </pc:spChg>
        <pc:spChg chg="mod">
          <ac:chgData name="Justina Ojom" userId="cbdaed7d-8d45-4372-a16a-f3f8900c2f45" providerId="ADAL" clId="{0504AD2B-63C0-4C60-9F39-84F274FCFAC5}" dt="2023-03-03T15:33:03.501" v="8845" actId="2085"/>
          <ac:spMkLst>
            <pc:docMk/>
            <pc:sldMk cId="2530477437" sldId="2883"/>
            <ac:spMk id="6" creationId="{1D9A6DD9-2615-7C57-CF3B-61487A7D8150}"/>
          </ac:spMkLst>
        </pc:spChg>
        <pc:spChg chg="mod">
          <ac:chgData name="Justina Ojom" userId="cbdaed7d-8d45-4372-a16a-f3f8900c2f45" providerId="ADAL" clId="{0504AD2B-63C0-4C60-9F39-84F274FCFAC5}" dt="2023-03-03T15:33:03.501" v="8845" actId="2085"/>
          <ac:spMkLst>
            <pc:docMk/>
            <pc:sldMk cId="2530477437" sldId="2883"/>
            <ac:spMk id="7" creationId="{94232446-39DA-F02D-E937-62F24CBDAE59}"/>
          </ac:spMkLst>
        </pc:spChg>
        <pc:spChg chg="mod">
          <ac:chgData name="Justina Ojom" userId="cbdaed7d-8d45-4372-a16a-f3f8900c2f45" providerId="ADAL" clId="{0504AD2B-63C0-4C60-9F39-84F274FCFAC5}" dt="2023-03-03T15:33:03.501" v="8845" actId="2085"/>
          <ac:spMkLst>
            <pc:docMk/>
            <pc:sldMk cId="2530477437" sldId="2883"/>
            <ac:spMk id="8" creationId="{9DEECF13-C3AF-32B3-5949-91B1BF1C7B54}"/>
          </ac:spMkLst>
        </pc:spChg>
        <pc:spChg chg="add mod">
          <ac:chgData name="Justina Ojom" userId="cbdaed7d-8d45-4372-a16a-f3f8900c2f45" providerId="ADAL" clId="{0504AD2B-63C0-4C60-9F39-84F274FCFAC5}" dt="2023-03-03T15:32:52.115" v="8839" actId="1076"/>
          <ac:spMkLst>
            <pc:docMk/>
            <pc:sldMk cId="2530477437" sldId="2883"/>
            <ac:spMk id="9" creationId="{517DAE25-8A7D-5692-9520-2C1CB1AA0390}"/>
          </ac:spMkLst>
        </pc:spChg>
        <pc:spChg chg="add mod">
          <ac:chgData name="Justina Ojom" userId="cbdaed7d-8d45-4372-a16a-f3f8900c2f45" providerId="ADAL" clId="{0504AD2B-63C0-4C60-9F39-84F274FCFAC5}" dt="2023-03-03T15:32:54.229" v="8841" actId="571"/>
          <ac:spMkLst>
            <pc:docMk/>
            <pc:sldMk cId="2530477437" sldId="2883"/>
            <ac:spMk id="10" creationId="{18EA4EEE-BF54-4CD6-07B1-81B5E517F827}"/>
          </ac:spMkLst>
        </pc:spChg>
        <pc:spChg chg="add mod">
          <ac:chgData name="Justina Ojom" userId="cbdaed7d-8d45-4372-a16a-f3f8900c2f45" providerId="ADAL" clId="{0504AD2B-63C0-4C60-9F39-84F274FCFAC5}" dt="2023-03-03T15:33:21.195" v="8852"/>
          <ac:spMkLst>
            <pc:docMk/>
            <pc:sldMk cId="2530477437" sldId="2883"/>
            <ac:spMk id="11" creationId="{5C0A7FE1-2947-7D31-327B-005367EEF417}"/>
          </ac:spMkLst>
        </pc:spChg>
        <pc:spChg chg="mod topLvl">
          <ac:chgData name="Justina Ojom" userId="cbdaed7d-8d45-4372-a16a-f3f8900c2f45" providerId="ADAL" clId="{0504AD2B-63C0-4C60-9F39-84F274FCFAC5}" dt="2023-03-03T15:55:28.247" v="9332" actId="207"/>
          <ac:spMkLst>
            <pc:docMk/>
            <pc:sldMk cId="2530477437" sldId="2883"/>
            <ac:spMk id="13" creationId="{2A5BA087-D623-EAB6-4BE7-ECCDDF41C1CB}"/>
          </ac:spMkLst>
        </pc:spChg>
        <pc:spChg chg="mod topLvl">
          <ac:chgData name="Justina Ojom" userId="cbdaed7d-8d45-4372-a16a-f3f8900c2f45" providerId="ADAL" clId="{0504AD2B-63C0-4C60-9F39-84F274FCFAC5}" dt="2023-03-03T15:55:28.247" v="9332" actId="207"/>
          <ac:spMkLst>
            <pc:docMk/>
            <pc:sldMk cId="2530477437" sldId="2883"/>
            <ac:spMk id="14" creationId="{8E3F0DBF-277D-3F43-8FFB-C4E19B694A69}"/>
          </ac:spMkLst>
        </pc:spChg>
        <pc:spChg chg="mod topLvl">
          <ac:chgData name="Justina Ojom" userId="cbdaed7d-8d45-4372-a16a-f3f8900c2f45" providerId="ADAL" clId="{0504AD2B-63C0-4C60-9F39-84F274FCFAC5}" dt="2023-03-03T15:55:28.247" v="9332" actId="207"/>
          <ac:spMkLst>
            <pc:docMk/>
            <pc:sldMk cId="2530477437" sldId="2883"/>
            <ac:spMk id="15" creationId="{C49A5199-19BE-F7FF-2A29-E59E67EFA7BC}"/>
          </ac:spMkLst>
        </pc:spChg>
        <pc:spChg chg="mod topLvl">
          <ac:chgData name="Justina Ojom" userId="cbdaed7d-8d45-4372-a16a-f3f8900c2f45" providerId="ADAL" clId="{0504AD2B-63C0-4C60-9F39-84F274FCFAC5}" dt="2023-03-03T15:55:28.247" v="9332" actId="207"/>
          <ac:spMkLst>
            <pc:docMk/>
            <pc:sldMk cId="2530477437" sldId="2883"/>
            <ac:spMk id="16" creationId="{9F643889-703B-F5FA-8512-DD21783C8A9A}"/>
          </ac:spMkLst>
        </pc:spChg>
        <pc:spChg chg="mod topLvl">
          <ac:chgData name="Justina Ojom" userId="cbdaed7d-8d45-4372-a16a-f3f8900c2f45" providerId="ADAL" clId="{0504AD2B-63C0-4C60-9F39-84F274FCFAC5}" dt="2023-03-03T15:55:28.247" v="9332" actId="207"/>
          <ac:spMkLst>
            <pc:docMk/>
            <pc:sldMk cId="2530477437" sldId="2883"/>
            <ac:spMk id="17" creationId="{63AFA1DA-6909-987C-A444-475E9E29EB4D}"/>
          </ac:spMkLst>
        </pc:spChg>
        <pc:spChg chg="mod topLvl">
          <ac:chgData name="Justina Ojom" userId="cbdaed7d-8d45-4372-a16a-f3f8900c2f45" providerId="ADAL" clId="{0504AD2B-63C0-4C60-9F39-84F274FCFAC5}" dt="2023-03-03T15:55:28.247" v="9332" actId="207"/>
          <ac:spMkLst>
            <pc:docMk/>
            <pc:sldMk cId="2530477437" sldId="2883"/>
            <ac:spMk id="18" creationId="{0E7A1CF2-A701-9E73-D1EC-8BDA1161FF39}"/>
          </ac:spMkLst>
        </pc:spChg>
        <pc:spChg chg="del">
          <ac:chgData name="Justina Ojom" userId="cbdaed7d-8d45-4372-a16a-f3f8900c2f45" providerId="ADAL" clId="{0504AD2B-63C0-4C60-9F39-84F274FCFAC5}" dt="2023-02-27T02:21:39.731" v="4349" actId="478"/>
          <ac:spMkLst>
            <pc:docMk/>
            <pc:sldMk cId="2530477437" sldId="2883"/>
            <ac:spMk id="19" creationId="{A7B88436-7157-4CCB-AB2A-6823B75ABE1B}"/>
          </ac:spMkLst>
        </pc:spChg>
        <pc:spChg chg="mod topLvl">
          <ac:chgData name="Justina Ojom" userId="cbdaed7d-8d45-4372-a16a-f3f8900c2f45" providerId="ADAL" clId="{0504AD2B-63C0-4C60-9F39-84F274FCFAC5}" dt="2023-03-03T15:55:28.247" v="9332" actId="207"/>
          <ac:spMkLst>
            <pc:docMk/>
            <pc:sldMk cId="2530477437" sldId="2883"/>
            <ac:spMk id="19" creationId="{E51A86D9-127D-204C-CB4B-125E410B2EEE}"/>
          </ac:spMkLst>
        </pc:spChg>
        <pc:spChg chg="mod topLvl">
          <ac:chgData name="Justina Ojom" userId="cbdaed7d-8d45-4372-a16a-f3f8900c2f45" providerId="ADAL" clId="{0504AD2B-63C0-4C60-9F39-84F274FCFAC5}" dt="2023-03-03T15:55:28.247" v="9332" actId="207"/>
          <ac:spMkLst>
            <pc:docMk/>
            <pc:sldMk cId="2530477437" sldId="2883"/>
            <ac:spMk id="20" creationId="{0CD9F598-FB9B-E8CD-0873-5E61BB528F67}"/>
          </ac:spMkLst>
        </pc:spChg>
        <pc:spChg chg="del">
          <ac:chgData name="Justina Ojom" userId="cbdaed7d-8d45-4372-a16a-f3f8900c2f45" providerId="ADAL" clId="{0504AD2B-63C0-4C60-9F39-84F274FCFAC5}" dt="2023-02-27T02:21:39.731" v="4349" actId="478"/>
          <ac:spMkLst>
            <pc:docMk/>
            <pc:sldMk cId="2530477437" sldId="2883"/>
            <ac:spMk id="20" creationId="{0E5939E7-29BD-40EF-9F98-17BE32987ACD}"/>
          </ac:spMkLst>
        </pc:spChg>
        <pc:spChg chg="mod topLvl">
          <ac:chgData name="Justina Ojom" userId="cbdaed7d-8d45-4372-a16a-f3f8900c2f45" providerId="ADAL" clId="{0504AD2B-63C0-4C60-9F39-84F274FCFAC5}" dt="2023-03-03T15:55:28.247" v="9332" actId="207"/>
          <ac:spMkLst>
            <pc:docMk/>
            <pc:sldMk cId="2530477437" sldId="2883"/>
            <ac:spMk id="21" creationId="{075F1568-1A01-89DF-3D9A-C0230715B787}"/>
          </ac:spMkLst>
        </pc:spChg>
        <pc:spChg chg="del">
          <ac:chgData name="Justina Ojom" userId="cbdaed7d-8d45-4372-a16a-f3f8900c2f45" providerId="ADAL" clId="{0504AD2B-63C0-4C60-9F39-84F274FCFAC5}" dt="2023-02-27T02:21:39.731" v="4349" actId="478"/>
          <ac:spMkLst>
            <pc:docMk/>
            <pc:sldMk cId="2530477437" sldId="2883"/>
            <ac:spMk id="21" creationId="{A6467638-33F5-45FF-8613-769D9990BDC9}"/>
          </ac:spMkLst>
        </pc:spChg>
        <pc:spChg chg="mod topLvl">
          <ac:chgData name="Justina Ojom" userId="cbdaed7d-8d45-4372-a16a-f3f8900c2f45" providerId="ADAL" clId="{0504AD2B-63C0-4C60-9F39-84F274FCFAC5}" dt="2023-03-03T15:55:28.247" v="9332" actId="207"/>
          <ac:spMkLst>
            <pc:docMk/>
            <pc:sldMk cId="2530477437" sldId="2883"/>
            <ac:spMk id="22" creationId="{6837E686-C09C-B314-73EA-AC8C13B3027F}"/>
          </ac:spMkLst>
        </pc:spChg>
        <pc:spChg chg="del">
          <ac:chgData name="Justina Ojom" userId="cbdaed7d-8d45-4372-a16a-f3f8900c2f45" providerId="ADAL" clId="{0504AD2B-63C0-4C60-9F39-84F274FCFAC5}" dt="2023-02-27T02:21:39.731" v="4349" actId="478"/>
          <ac:spMkLst>
            <pc:docMk/>
            <pc:sldMk cId="2530477437" sldId="2883"/>
            <ac:spMk id="22" creationId="{B9577200-A421-47CC-80F6-92BA334EE959}"/>
          </ac:spMkLst>
        </pc:spChg>
        <pc:spChg chg="mod topLvl">
          <ac:chgData name="Justina Ojom" userId="cbdaed7d-8d45-4372-a16a-f3f8900c2f45" providerId="ADAL" clId="{0504AD2B-63C0-4C60-9F39-84F274FCFAC5}" dt="2023-03-03T15:55:28.247" v="9332" actId="207"/>
          <ac:spMkLst>
            <pc:docMk/>
            <pc:sldMk cId="2530477437" sldId="2883"/>
            <ac:spMk id="23" creationId="{DC5FDA64-30E3-1378-669F-4AFC774D5921}"/>
          </ac:spMkLst>
        </pc:spChg>
        <pc:spChg chg="mod topLvl">
          <ac:chgData name="Justina Ojom" userId="cbdaed7d-8d45-4372-a16a-f3f8900c2f45" providerId="ADAL" clId="{0504AD2B-63C0-4C60-9F39-84F274FCFAC5}" dt="2023-03-03T15:55:28.247" v="9332" actId="207"/>
          <ac:spMkLst>
            <pc:docMk/>
            <pc:sldMk cId="2530477437" sldId="2883"/>
            <ac:spMk id="24" creationId="{1B2075FA-AE2E-D034-BF1B-F3EC65513D0B}"/>
          </ac:spMkLst>
        </pc:spChg>
        <pc:spChg chg="del">
          <ac:chgData name="Justina Ojom" userId="cbdaed7d-8d45-4372-a16a-f3f8900c2f45" providerId="ADAL" clId="{0504AD2B-63C0-4C60-9F39-84F274FCFAC5}" dt="2023-02-27T02:21:39.731" v="4349" actId="478"/>
          <ac:spMkLst>
            <pc:docMk/>
            <pc:sldMk cId="2530477437" sldId="2883"/>
            <ac:spMk id="24" creationId="{3808BCEA-24A2-4CD6-A82D-6FFFD057595E}"/>
          </ac:spMkLst>
        </pc:spChg>
        <pc:spChg chg="del">
          <ac:chgData name="Justina Ojom" userId="cbdaed7d-8d45-4372-a16a-f3f8900c2f45" providerId="ADAL" clId="{0504AD2B-63C0-4C60-9F39-84F274FCFAC5}" dt="2023-02-27T02:21:39.731" v="4349" actId="478"/>
          <ac:spMkLst>
            <pc:docMk/>
            <pc:sldMk cId="2530477437" sldId="2883"/>
            <ac:spMk id="25" creationId="{9AEAA112-BC53-45C2-8BD5-41D708930B0E}"/>
          </ac:spMkLst>
        </pc:spChg>
        <pc:spChg chg="mod topLvl">
          <ac:chgData name="Justina Ojom" userId="cbdaed7d-8d45-4372-a16a-f3f8900c2f45" providerId="ADAL" clId="{0504AD2B-63C0-4C60-9F39-84F274FCFAC5}" dt="2023-03-03T15:55:28.247" v="9332" actId="207"/>
          <ac:spMkLst>
            <pc:docMk/>
            <pc:sldMk cId="2530477437" sldId="2883"/>
            <ac:spMk id="25" creationId="{C2115B62-FAE4-198F-9166-52103CD9E1E0}"/>
          </ac:spMkLst>
        </pc:spChg>
        <pc:spChg chg="del">
          <ac:chgData name="Justina Ojom" userId="cbdaed7d-8d45-4372-a16a-f3f8900c2f45" providerId="ADAL" clId="{0504AD2B-63C0-4C60-9F39-84F274FCFAC5}" dt="2023-02-27T02:21:39.731" v="4349" actId="478"/>
          <ac:spMkLst>
            <pc:docMk/>
            <pc:sldMk cId="2530477437" sldId="2883"/>
            <ac:spMk id="26" creationId="{2FFBB0B5-A68D-45C2-80D8-FECF7CEAF4FF}"/>
          </ac:spMkLst>
        </pc:spChg>
        <pc:spChg chg="mod topLvl">
          <ac:chgData name="Justina Ojom" userId="cbdaed7d-8d45-4372-a16a-f3f8900c2f45" providerId="ADAL" clId="{0504AD2B-63C0-4C60-9F39-84F274FCFAC5}" dt="2023-03-03T15:55:28.247" v="9332" actId="207"/>
          <ac:spMkLst>
            <pc:docMk/>
            <pc:sldMk cId="2530477437" sldId="2883"/>
            <ac:spMk id="26" creationId="{838BC8FE-D0B3-51F8-63A3-580F41AE26A4}"/>
          </ac:spMkLst>
        </pc:spChg>
        <pc:spChg chg="del">
          <ac:chgData name="Justina Ojom" userId="cbdaed7d-8d45-4372-a16a-f3f8900c2f45" providerId="ADAL" clId="{0504AD2B-63C0-4C60-9F39-84F274FCFAC5}" dt="2023-02-27T02:21:39.731" v="4349" actId="478"/>
          <ac:spMkLst>
            <pc:docMk/>
            <pc:sldMk cId="2530477437" sldId="2883"/>
            <ac:spMk id="27" creationId="{2CB672AE-4CC5-4827-8CBE-C55B25E561D8}"/>
          </ac:spMkLst>
        </pc:spChg>
        <pc:spChg chg="mod topLvl">
          <ac:chgData name="Justina Ojom" userId="cbdaed7d-8d45-4372-a16a-f3f8900c2f45" providerId="ADAL" clId="{0504AD2B-63C0-4C60-9F39-84F274FCFAC5}" dt="2023-03-03T15:55:28.247" v="9332" actId="207"/>
          <ac:spMkLst>
            <pc:docMk/>
            <pc:sldMk cId="2530477437" sldId="2883"/>
            <ac:spMk id="27" creationId="{884414F9-949B-B5FC-53B2-6E08C45025A5}"/>
          </ac:spMkLst>
        </pc:spChg>
        <pc:spChg chg="mod topLvl">
          <ac:chgData name="Justina Ojom" userId="cbdaed7d-8d45-4372-a16a-f3f8900c2f45" providerId="ADAL" clId="{0504AD2B-63C0-4C60-9F39-84F274FCFAC5}" dt="2023-03-03T15:55:28.247" v="9332" actId="207"/>
          <ac:spMkLst>
            <pc:docMk/>
            <pc:sldMk cId="2530477437" sldId="2883"/>
            <ac:spMk id="28" creationId="{8428FD06-703B-0E22-40C1-F541E99E206D}"/>
          </ac:spMkLst>
        </pc:spChg>
        <pc:spChg chg="add mod topLvl">
          <ac:chgData name="Justina Ojom" userId="cbdaed7d-8d45-4372-a16a-f3f8900c2f45" providerId="ADAL" clId="{0504AD2B-63C0-4C60-9F39-84F274FCFAC5}" dt="2023-03-03T15:55:28.247" v="9332" actId="207"/>
          <ac:spMkLst>
            <pc:docMk/>
            <pc:sldMk cId="2530477437" sldId="2883"/>
            <ac:spMk id="29" creationId="{BA94E9A6-17BB-D5DB-82DF-127254F33719}"/>
          </ac:spMkLst>
        </pc:spChg>
        <pc:spChg chg="add mod topLvl">
          <ac:chgData name="Justina Ojom" userId="cbdaed7d-8d45-4372-a16a-f3f8900c2f45" providerId="ADAL" clId="{0504AD2B-63C0-4C60-9F39-84F274FCFAC5}" dt="2023-03-03T15:55:28.247" v="9332" actId="207"/>
          <ac:spMkLst>
            <pc:docMk/>
            <pc:sldMk cId="2530477437" sldId="2883"/>
            <ac:spMk id="30" creationId="{9B8A995C-DC58-4380-1FCE-F5D027BDF5DD}"/>
          </ac:spMkLst>
        </pc:spChg>
        <pc:spChg chg="add mod topLvl">
          <ac:chgData name="Justina Ojom" userId="cbdaed7d-8d45-4372-a16a-f3f8900c2f45" providerId="ADAL" clId="{0504AD2B-63C0-4C60-9F39-84F274FCFAC5}" dt="2023-03-03T15:55:28.247" v="9332" actId="207"/>
          <ac:spMkLst>
            <pc:docMk/>
            <pc:sldMk cId="2530477437" sldId="2883"/>
            <ac:spMk id="31" creationId="{D428EB38-AE95-E0B1-56B1-C777E59318DE}"/>
          </ac:spMkLst>
        </pc:spChg>
        <pc:spChg chg="add mod topLvl">
          <ac:chgData name="Justina Ojom" userId="cbdaed7d-8d45-4372-a16a-f3f8900c2f45" providerId="ADAL" clId="{0504AD2B-63C0-4C60-9F39-84F274FCFAC5}" dt="2023-03-03T15:55:28.247" v="9332" actId="207"/>
          <ac:spMkLst>
            <pc:docMk/>
            <pc:sldMk cId="2530477437" sldId="2883"/>
            <ac:spMk id="32" creationId="{A9FF8BFF-1FBF-4173-9333-FB763776F521}"/>
          </ac:spMkLst>
        </pc:spChg>
        <pc:spChg chg="add mod topLvl">
          <ac:chgData name="Justina Ojom" userId="cbdaed7d-8d45-4372-a16a-f3f8900c2f45" providerId="ADAL" clId="{0504AD2B-63C0-4C60-9F39-84F274FCFAC5}" dt="2023-03-03T15:55:28.247" v="9332" actId="207"/>
          <ac:spMkLst>
            <pc:docMk/>
            <pc:sldMk cId="2530477437" sldId="2883"/>
            <ac:spMk id="33" creationId="{4E6B93AC-E5F5-66C9-477B-1909C9D785EB}"/>
          </ac:spMkLst>
        </pc:spChg>
        <pc:spChg chg="add mod topLvl">
          <ac:chgData name="Justina Ojom" userId="cbdaed7d-8d45-4372-a16a-f3f8900c2f45" providerId="ADAL" clId="{0504AD2B-63C0-4C60-9F39-84F274FCFAC5}" dt="2023-03-03T15:55:28.247" v="9332" actId="207"/>
          <ac:spMkLst>
            <pc:docMk/>
            <pc:sldMk cId="2530477437" sldId="2883"/>
            <ac:spMk id="34" creationId="{904BD51E-85CC-DB49-ABC8-44833C22F0D7}"/>
          </ac:spMkLst>
        </pc:spChg>
        <pc:spChg chg="add mod topLvl">
          <ac:chgData name="Justina Ojom" userId="cbdaed7d-8d45-4372-a16a-f3f8900c2f45" providerId="ADAL" clId="{0504AD2B-63C0-4C60-9F39-84F274FCFAC5}" dt="2023-03-03T15:55:28.247" v="9332" actId="207"/>
          <ac:spMkLst>
            <pc:docMk/>
            <pc:sldMk cId="2530477437" sldId="2883"/>
            <ac:spMk id="35" creationId="{BC862D35-D3D7-A69E-71BE-B3A2D4BB2D19}"/>
          </ac:spMkLst>
        </pc:spChg>
        <pc:spChg chg="add mod topLvl">
          <ac:chgData name="Justina Ojom" userId="cbdaed7d-8d45-4372-a16a-f3f8900c2f45" providerId="ADAL" clId="{0504AD2B-63C0-4C60-9F39-84F274FCFAC5}" dt="2023-03-03T15:55:28.247" v="9332" actId="207"/>
          <ac:spMkLst>
            <pc:docMk/>
            <pc:sldMk cId="2530477437" sldId="2883"/>
            <ac:spMk id="36" creationId="{4074FFE9-BC85-A45E-B6FE-B483FE5DF71F}"/>
          </ac:spMkLst>
        </pc:spChg>
        <pc:spChg chg="add mod topLvl">
          <ac:chgData name="Justina Ojom" userId="cbdaed7d-8d45-4372-a16a-f3f8900c2f45" providerId="ADAL" clId="{0504AD2B-63C0-4C60-9F39-84F274FCFAC5}" dt="2023-03-03T15:55:28.247" v="9332" actId="207"/>
          <ac:spMkLst>
            <pc:docMk/>
            <pc:sldMk cId="2530477437" sldId="2883"/>
            <ac:spMk id="37" creationId="{BCDA5973-1446-77F8-BAEA-C3A83E75B313}"/>
          </ac:spMkLst>
        </pc:spChg>
        <pc:spChg chg="add mod">
          <ac:chgData name="Justina Ojom" userId="cbdaed7d-8d45-4372-a16a-f3f8900c2f45" providerId="ADAL" clId="{0504AD2B-63C0-4C60-9F39-84F274FCFAC5}" dt="2023-03-03T15:59:40.748" v="9431"/>
          <ac:spMkLst>
            <pc:docMk/>
            <pc:sldMk cId="2530477437" sldId="2883"/>
            <ac:spMk id="41" creationId="{5527BDE8-0AF0-270D-229C-8705212B2B8A}"/>
          </ac:spMkLst>
        </pc:spChg>
        <pc:spChg chg="add mod">
          <ac:chgData name="Justina Ojom" userId="cbdaed7d-8d45-4372-a16a-f3f8900c2f45" providerId="ADAL" clId="{0504AD2B-63C0-4C60-9F39-84F274FCFAC5}" dt="2023-03-03T15:59:43.069" v="9432" actId="207"/>
          <ac:spMkLst>
            <pc:docMk/>
            <pc:sldMk cId="2530477437" sldId="2883"/>
            <ac:spMk id="42" creationId="{97DDC82A-F4AA-E63E-8D85-ABA47227B5C3}"/>
          </ac:spMkLst>
        </pc:spChg>
        <pc:spChg chg="add mod">
          <ac:chgData name="Justina Ojom" userId="cbdaed7d-8d45-4372-a16a-f3f8900c2f45" providerId="ADAL" clId="{0504AD2B-63C0-4C60-9F39-84F274FCFAC5}" dt="2023-03-03T15:59:40.748" v="9431"/>
          <ac:spMkLst>
            <pc:docMk/>
            <pc:sldMk cId="2530477437" sldId="2883"/>
            <ac:spMk id="43" creationId="{1792AA7D-98E9-87AB-984C-F27BF2ACEFA1}"/>
          </ac:spMkLst>
        </pc:spChg>
        <pc:spChg chg="add mod">
          <ac:chgData name="Justina Ojom" userId="cbdaed7d-8d45-4372-a16a-f3f8900c2f45" providerId="ADAL" clId="{0504AD2B-63C0-4C60-9F39-84F274FCFAC5}" dt="2023-03-03T15:59:40.748" v="9431"/>
          <ac:spMkLst>
            <pc:docMk/>
            <pc:sldMk cId="2530477437" sldId="2883"/>
            <ac:spMk id="44" creationId="{9167D2C3-A939-AF0E-C266-02F2A7EC5BA7}"/>
          </ac:spMkLst>
        </pc:spChg>
        <pc:spChg chg="mod">
          <ac:chgData name="Justina Ojom" userId="cbdaed7d-8d45-4372-a16a-f3f8900c2f45" providerId="ADAL" clId="{0504AD2B-63C0-4C60-9F39-84F274FCFAC5}" dt="2023-03-03T15:33:03.501" v="8845" actId="2085"/>
          <ac:spMkLst>
            <pc:docMk/>
            <pc:sldMk cId="2530477437" sldId="2883"/>
            <ac:spMk id="45" creationId="{2F3A1857-25A0-AF37-87B1-89E351932183}"/>
          </ac:spMkLst>
        </pc:spChg>
        <pc:spChg chg="add mod">
          <ac:chgData name="Justina Ojom" userId="cbdaed7d-8d45-4372-a16a-f3f8900c2f45" providerId="ADAL" clId="{0504AD2B-63C0-4C60-9F39-84F274FCFAC5}" dt="2023-03-03T15:59:40.748" v="9431"/>
          <ac:spMkLst>
            <pc:docMk/>
            <pc:sldMk cId="2530477437" sldId="2883"/>
            <ac:spMk id="46" creationId="{A065AA0C-522D-1966-4046-E6894F6E5F45}"/>
          </ac:spMkLst>
        </pc:spChg>
        <pc:spChg chg="mod">
          <ac:chgData name="Justina Ojom" userId="cbdaed7d-8d45-4372-a16a-f3f8900c2f45" providerId="ADAL" clId="{0504AD2B-63C0-4C60-9F39-84F274FCFAC5}" dt="2023-03-03T15:33:03.501" v="8845" actId="2085"/>
          <ac:spMkLst>
            <pc:docMk/>
            <pc:sldMk cId="2530477437" sldId="2883"/>
            <ac:spMk id="47" creationId="{86D83CB1-3989-FEC1-F51C-15A08428B637}"/>
          </ac:spMkLst>
        </pc:spChg>
        <pc:spChg chg="mod">
          <ac:chgData name="Justina Ojom" userId="cbdaed7d-8d45-4372-a16a-f3f8900c2f45" providerId="ADAL" clId="{0504AD2B-63C0-4C60-9F39-84F274FCFAC5}" dt="2023-03-03T15:33:03.501" v="8845" actId="2085"/>
          <ac:spMkLst>
            <pc:docMk/>
            <pc:sldMk cId="2530477437" sldId="2883"/>
            <ac:spMk id="48" creationId="{2D9472DC-4206-F75C-28E8-294D7D90BD33}"/>
          </ac:spMkLst>
        </pc:spChg>
        <pc:spChg chg="mod">
          <ac:chgData name="Justina Ojom" userId="cbdaed7d-8d45-4372-a16a-f3f8900c2f45" providerId="ADAL" clId="{0504AD2B-63C0-4C60-9F39-84F274FCFAC5}" dt="2023-03-03T15:33:03.501" v="8845" actId="2085"/>
          <ac:spMkLst>
            <pc:docMk/>
            <pc:sldMk cId="2530477437" sldId="2883"/>
            <ac:spMk id="49" creationId="{1EE67EF2-678F-E734-C5B2-CFB61361AE89}"/>
          </ac:spMkLst>
        </pc:spChg>
        <pc:spChg chg="mod">
          <ac:chgData name="Justina Ojom" userId="cbdaed7d-8d45-4372-a16a-f3f8900c2f45" providerId="ADAL" clId="{0504AD2B-63C0-4C60-9F39-84F274FCFAC5}" dt="2023-03-03T15:33:03.501" v="8845" actId="2085"/>
          <ac:spMkLst>
            <pc:docMk/>
            <pc:sldMk cId="2530477437" sldId="2883"/>
            <ac:spMk id="50" creationId="{08A86ABF-213F-C532-0997-03B6AD804748}"/>
          </ac:spMkLst>
        </pc:spChg>
        <pc:spChg chg="mod">
          <ac:chgData name="Justina Ojom" userId="cbdaed7d-8d45-4372-a16a-f3f8900c2f45" providerId="ADAL" clId="{0504AD2B-63C0-4C60-9F39-84F274FCFAC5}" dt="2023-03-03T15:33:03.501" v="8845" actId="2085"/>
          <ac:spMkLst>
            <pc:docMk/>
            <pc:sldMk cId="2530477437" sldId="2883"/>
            <ac:spMk id="51" creationId="{F9DFEE53-F618-B715-4CDE-7E04E7220946}"/>
          </ac:spMkLst>
        </pc:spChg>
        <pc:spChg chg="mod">
          <ac:chgData name="Justina Ojom" userId="cbdaed7d-8d45-4372-a16a-f3f8900c2f45" providerId="ADAL" clId="{0504AD2B-63C0-4C60-9F39-84F274FCFAC5}" dt="2023-03-03T15:33:03.501" v="8845" actId="2085"/>
          <ac:spMkLst>
            <pc:docMk/>
            <pc:sldMk cId="2530477437" sldId="2883"/>
            <ac:spMk id="52" creationId="{F3BC7237-D35F-1D28-2539-11660284A67C}"/>
          </ac:spMkLst>
        </pc:spChg>
        <pc:spChg chg="mod">
          <ac:chgData name="Justina Ojom" userId="cbdaed7d-8d45-4372-a16a-f3f8900c2f45" providerId="ADAL" clId="{0504AD2B-63C0-4C60-9F39-84F274FCFAC5}" dt="2023-03-03T15:33:03.501" v="8845" actId="2085"/>
          <ac:spMkLst>
            <pc:docMk/>
            <pc:sldMk cId="2530477437" sldId="2883"/>
            <ac:spMk id="53" creationId="{9B935D88-DFB9-C26E-211C-3C684473B480}"/>
          </ac:spMkLst>
        </pc:spChg>
        <pc:spChg chg="mod">
          <ac:chgData name="Justina Ojom" userId="cbdaed7d-8d45-4372-a16a-f3f8900c2f45" providerId="ADAL" clId="{0504AD2B-63C0-4C60-9F39-84F274FCFAC5}" dt="2023-03-03T15:33:03.501" v="8845" actId="2085"/>
          <ac:spMkLst>
            <pc:docMk/>
            <pc:sldMk cId="2530477437" sldId="2883"/>
            <ac:spMk id="54" creationId="{B03E1ADE-66DF-77BC-1C46-B62068375915}"/>
          </ac:spMkLst>
        </pc:spChg>
        <pc:spChg chg="mod">
          <ac:chgData name="Justina Ojom" userId="cbdaed7d-8d45-4372-a16a-f3f8900c2f45" providerId="ADAL" clId="{0504AD2B-63C0-4C60-9F39-84F274FCFAC5}" dt="2023-03-03T15:33:03.501" v="8845" actId="2085"/>
          <ac:spMkLst>
            <pc:docMk/>
            <pc:sldMk cId="2530477437" sldId="2883"/>
            <ac:spMk id="55" creationId="{D683BB91-77FA-26AB-9FB1-6EC6FD70834A}"/>
          </ac:spMkLst>
        </pc:spChg>
        <pc:spChg chg="mod">
          <ac:chgData name="Justina Ojom" userId="cbdaed7d-8d45-4372-a16a-f3f8900c2f45" providerId="ADAL" clId="{0504AD2B-63C0-4C60-9F39-84F274FCFAC5}" dt="2023-03-03T15:33:03.501" v="8845" actId="2085"/>
          <ac:spMkLst>
            <pc:docMk/>
            <pc:sldMk cId="2530477437" sldId="2883"/>
            <ac:spMk id="56" creationId="{19F7ACDE-539C-FC05-AF61-9C2FFFFE2AD3}"/>
          </ac:spMkLst>
        </pc:spChg>
        <pc:spChg chg="add mod">
          <ac:chgData name="Justina Ojom" userId="cbdaed7d-8d45-4372-a16a-f3f8900c2f45" providerId="ADAL" clId="{0504AD2B-63C0-4C60-9F39-84F274FCFAC5}" dt="2023-03-03T15:59:40.748" v="9431"/>
          <ac:spMkLst>
            <pc:docMk/>
            <pc:sldMk cId="2530477437" sldId="2883"/>
            <ac:spMk id="57" creationId="{F16C4290-A0EB-E777-B576-781197367F16}"/>
          </ac:spMkLst>
        </pc:spChg>
        <pc:spChg chg="mod">
          <ac:chgData name="Justina Ojom" userId="cbdaed7d-8d45-4372-a16a-f3f8900c2f45" providerId="ADAL" clId="{0504AD2B-63C0-4C60-9F39-84F274FCFAC5}" dt="2023-03-03T15:33:39.072" v="8864" actId="1076"/>
          <ac:spMkLst>
            <pc:docMk/>
            <pc:sldMk cId="2530477437" sldId="2883"/>
            <ac:spMk id="118" creationId="{DA749C13-1BA7-A408-91A2-2D049C12DA74}"/>
          </ac:spMkLst>
        </pc:spChg>
        <pc:grpChg chg="del mod">
          <ac:chgData name="Justina Ojom" userId="cbdaed7d-8d45-4372-a16a-f3f8900c2f45" providerId="ADAL" clId="{0504AD2B-63C0-4C60-9F39-84F274FCFAC5}" dt="2023-03-03T15:51:37.260" v="9212" actId="478"/>
          <ac:grpSpMkLst>
            <pc:docMk/>
            <pc:sldMk cId="2530477437" sldId="2883"/>
            <ac:grpSpMk id="3" creationId="{AEA1CF67-6F5A-0ABF-D7BC-EB6CE87C3DAA}"/>
          </ac:grpSpMkLst>
        </pc:grpChg>
        <pc:grpChg chg="add del mod">
          <ac:chgData name="Justina Ojom" userId="cbdaed7d-8d45-4372-a16a-f3f8900c2f45" providerId="ADAL" clId="{0504AD2B-63C0-4C60-9F39-84F274FCFAC5}" dt="2023-03-03T15:51:51.579" v="9219" actId="165"/>
          <ac:grpSpMkLst>
            <pc:docMk/>
            <pc:sldMk cId="2530477437" sldId="2883"/>
            <ac:grpSpMk id="12" creationId="{E1FBF975-526B-E6EE-0048-D445189DA70A}"/>
          </ac:grpSpMkLst>
        </pc:grpChg>
        <pc:grpChg chg="add del mod">
          <ac:chgData name="Justina Ojom" userId="cbdaed7d-8d45-4372-a16a-f3f8900c2f45" providerId="ADAL" clId="{0504AD2B-63C0-4C60-9F39-84F274FCFAC5}" dt="2023-03-03T15:53:45.496" v="9286" actId="165"/>
          <ac:grpSpMkLst>
            <pc:docMk/>
            <pc:sldMk cId="2530477437" sldId="2883"/>
            <ac:grpSpMk id="38" creationId="{AC10A579-AA37-F3AA-195D-FF71AA05347A}"/>
          </ac:grpSpMkLst>
        </pc:grpChg>
        <pc:grpChg chg="add mod">
          <ac:chgData name="Justina Ojom" userId="cbdaed7d-8d45-4372-a16a-f3f8900c2f45" providerId="ADAL" clId="{0504AD2B-63C0-4C60-9F39-84F274FCFAC5}" dt="2023-03-03T15:55:28.247" v="9332" actId="207"/>
          <ac:grpSpMkLst>
            <pc:docMk/>
            <pc:sldMk cId="2530477437" sldId="2883"/>
            <ac:grpSpMk id="39" creationId="{20866D5F-A9E9-5036-C565-AC9995D12D74}"/>
          </ac:grpSpMkLst>
        </pc:grpChg>
        <pc:grpChg chg="add mod">
          <ac:chgData name="Justina Ojom" userId="cbdaed7d-8d45-4372-a16a-f3f8900c2f45" providerId="ADAL" clId="{0504AD2B-63C0-4C60-9F39-84F274FCFAC5}" dt="2023-03-03T15:55:28.247" v="9332" actId="207"/>
          <ac:grpSpMkLst>
            <pc:docMk/>
            <pc:sldMk cId="2530477437" sldId="2883"/>
            <ac:grpSpMk id="40" creationId="{CFEB35CE-C082-FB28-D3D6-92C437425461}"/>
          </ac:grpSpMkLst>
        </pc:grpChg>
      </pc:sldChg>
      <pc:sldChg chg="addSp delSp modSp mod modClrScheme chgLayout">
        <pc:chgData name="Justina Ojom" userId="cbdaed7d-8d45-4372-a16a-f3f8900c2f45" providerId="ADAL" clId="{0504AD2B-63C0-4C60-9F39-84F274FCFAC5}" dt="2023-03-03T16:21:33.656" v="9706" actId="14100"/>
        <pc:sldMkLst>
          <pc:docMk/>
          <pc:sldMk cId="1521824798" sldId="2885"/>
        </pc:sldMkLst>
        <pc:spChg chg="del mod">
          <ac:chgData name="Justina Ojom" userId="cbdaed7d-8d45-4372-a16a-f3f8900c2f45" providerId="ADAL" clId="{0504AD2B-63C0-4C60-9F39-84F274FCFAC5}" dt="2023-03-03T15:39:15.325" v="8957" actId="478"/>
          <ac:spMkLst>
            <pc:docMk/>
            <pc:sldMk cId="1521824798" sldId="2885"/>
            <ac:spMk id="2" creationId="{00000000-0000-0000-0000-000000000000}"/>
          </ac:spMkLst>
        </pc:spChg>
        <pc:spChg chg="add mod">
          <ac:chgData name="Justina Ojom" userId="cbdaed7d-8d45-4372-a16a-f3f8900c2f45" providerId="ADAL" clId="{0504AD2B-63C0-4C60-9F39-84F274FCFAC5}" dt="2023-03-03T15:38:56.587" v="8947" actId="14100"/>
          <ac:spMkLst>
            <pc:docMk/>
            <pc:sldMk cId="1521824798" sldId="2885"/>
            <ac:spMk id="3" creationId="{4ED5558E-ADDD-9294-BE69-51A785D6C1B0}"/>
          </ac:spMkLst>
        </pc:spChg>
        <pc:spChg chg="add mod">
          <ac:chgData name="Justina Ojom" userId="cbdaed7d-8d45-4372-a16a-f3f8900c2f45" providerId="ADAL" clId="{0504AD2B-63C0-4C60-9F39-84F274FCFAC5}" dt="2023-03-03T15:39:19.902" v="8959" actId="1076"/>
          <ac:spMkLst>
            <pc:docMk/>
            <pc:sldMk cId="1521824798" sldId="2885"/>
            <ac:spMk id="4" creationId="{48E0A1A7-F7AA-5046-CE0A-51F076C3216B}"/>
          </ac:spMkLst>
        </pc:spChg>
        <pc:spChg chg="del mod">
          <ac:chgData name="Justina Ojom" userId="cbdaed7d-8d45-4372-a16a-f3f8900c2f45" providerId="ADAL" clId="{0504AD2B-63C0-4C60-9F39-84F274FCFAC5}" dt="2023-03-03T15:39:38.618" v="8965" actId="478"/>
          <ac:spMkLst>
            <pc:docMk/>
            <pc:sldMk cId="1521824798" sldId="2885"/>
            <ac:spMk id="5" creationId="{68F0E7EB-98EF-3AB0-7AD2-A8BB38FFC5C6}"/>
          </ac:spMkLst>
        </pc:spChg>
        <pc:spChg chg="mod">
          <ac:chgData name="Justina Ojom" userId="cbdaed7d-8d45-4372-a16a-f3f8900c2f45" providerId="ADAL" clId="{0504AD2B-63C0-4C60-9F39-84F274FCFAC5}" dt="2023-03-03T15:39:57.258" v="8969" actId="207"/>
          <ac:spMkLst>
            <pc:docMk/>
            <pc:sldMk cId="1521824798" sldId="2885"/>
            <ac:spMk id="7" creationId="{BAE316B6-BB3B-80E6-D597-AEF2AABBA39E}"/>
          </ac:spMkLst>
        </pc:spChg>
        <pc:spChg chg="mod">
          <ac:chgData name="Justina Ojom" userId="cbdaed7d-8d45-4372-a16a-f3f8900c2f45" providerId="ADAL" clId="{0504AD2B-63C0-4C60-9F39-84F274FCFAC5}" dt="2023-03-03T15:39:57.258" v="8969" actId="207"/>
          <ac:spMkLst>
            <pc:docMk/>
            <pc:sldMk cId="1521824798" sldId="2885"/>
            <ac:spMk id="8" creationId="{56AEF03D-D900-3D1E-783B-C0E5B3970B60}"/>
          </ac:spMkLst>
        </pc:spChg>
        <pc:spChg chg="mod">
          <ac:chgData name="Justina Ojom" userId="cbdaed7d-8d45-4372-a16a-f3f8900c2f45" providerId="ADAL" clId="{0504AD2B-63C0-4C60-9F39-84F274FCFAC5}" dt="2023-03-03T15:39:57.258" v="8969" actId="207"/>
          <ac:spMkLst>
            <pc:docMk/>
            <pc:sldMk cId="1521824798" sldId="2885"/>
            <ac:spMk id="9" creationId="{60F010D1-0BD2-12D7-6C59-05F8A54602E5}"/>
          </ac:spMkLst>
        </pc:spChg>
        <pc:spChg chg="mod">
          <ac:chgData name="Justina Ojom" userId="cbdaed7d-8d45-4372-a16a-f3f8900c2f45" providerId="ADAL" clId="{0504AD2B-63C0-4C60-9F39-84F274FCFAC5}" dt="2023-03-03T15:39:50.317" v="8967" actId="207"/>
          <ac:spMkLst>
            <pc:docMk/>
            <pc:sldMk cId="1521824798" sldId="2885"/>
            <ac:spMk id="10" creationId="{802D7EA5-8C84-2E16-31A0-6500F90714E0}"/>
          </ac:spMkLst>
        </pc:spChg>
        <pc:spChg chg="add mod">
          <ac:chgData name="Justina Ojom" userId="cbdaed7d-8d45-4372-a16a-f3f8900c2f45" providerId="ADAL" clId="{0504AD2B-63C0-4C60-9F39-84F274FCFAC5}" dt="2023-03-03T15:59:46.063" v="9434"/>
          <ac:spMkLst>
            <pc:docMk/>
            <pc:sldMk cId="1521824798" sldId="2885"/>
            <ac:spMk id="11" creationId="{F9E82B40-284A-2C34-B168-8F4A63AEB8E5}"/>
          </ac:spMkLst>
        </pc:spChg>
        <pc:spChg chg="add mod">
          <ac:chgData name="Justina Ojom" userId="cbdaed7d-8d45-4372-a16a-f3f8900c2f45" providerId="ADAL" clId="{0504AD2B-63C0-4C60-9F39-84F274FCFAC5}" dt="2023-03-03T15:59:46.063" v="9434"/>
          <ac:spMkLst>
            <pc:docMk/>
            <pc:sldMk cId="1521824798" sldId="2885"/>
            <ac:spMk id="12" creationId="{44608636-EC87-145A-0CD1-878F910A33F2}"/>
          </ac:spMkLst>
        </pc:spChg>
        <pc:spChg chg="mod">
          <ac:chgData name="Justina Ojom" userId="cbdaed7d-8d45-4372-a16a-f3f8900c2f45" providerId="ADAL" clId="{0504AD2B-63C0-4C60-9F39-84F274FCFAC5}" dt="2023-03-03T15:40:04.519" v="8972" actId="14100"/>
          <ac:spMkLst>
            <pc:docMk/>
            <pc:sldMk cId="1521824798" sldId="2885"/>
            <ac:spMk id="13" creationId="{EE8A3282-0B64-4AF5-AC8B-506F6CD89F03}"/>
          </ac:spMkLst>
        </pc:spChg>
        <pc:spChg chg="add mod">
          <ac:chgData name="Justina Ojom" userId="cbdaed7d-8d45-4372-a16a-f3f8900c2f45" providerId="ADAL" clId="{0504AD2B-63C0-4C60-9F39-84F274FCFAC5}" dt="2023-03-03T15:59:49.460" v="9435" actId="207"/>
          <ac:spMkLst>
            <pc:docMk/>
            <pc:sldMk cId="1521824798" sldId="2885"/>
            <ac:spMk id="14" creationId="{E30B3C30-35C8-D13F-6A3C-8D5C21E76965}"/>
          </ac:spMkLst>
        </pc:spChg>
        <pc:spChg chg="add mod">
          <ac:chgData name="Justina Ojom" userId="cbdaed7d-8d45-4372-a16a-f3f8900c2f45" providerId="ADAL" clId="{0504AD2B-63C0-4C60-9F39-84F274FCFAC5}" dt="2023-03-03T15:59:46.063" v="9434"/>
          <ac:spMkLst>
            <pc:docMk/>
            <pc:sldMk cId="1521824798" sldId="2885"/>
            <ac:spMk id="15" creationId="{C6CD832E-65AA-10F4-665E-5DDB4D37B253}"/>
          </ac:spMkLst>
        </pc:spChg>
        <pc:spChg chg="add mod">
          <ac:chgData name="Justina Ojom" userId="cbdaed7d-8d45-4372-a16a-f3f8900c2f45" providerId="ADAL" clId="{0504AD2B-63C0-4C60-9F39-84F274FCFAC5}" dt="2023-03-03T15:59:46.063" v="9434"/>
          <ac:spMkLst>
            <pc:docMk/>
            <pc:sldMk cId="1521824798" sldId="2885"/>
            <ac:spMk id="16" creationId="{A75EB92F-336A-8B44-C403-CADB64D1701E}"/>
          </ac:spMkLst>
        </pc:spChg>
        <pc:spChg chg="add mod">
          <ac:chgData name="Justina Ojom" userId="cbdaed7d-8d45-4372-a16a-f3f8900c2f45" providerId="ADAL" clId="{0504AD2B-63C0-4C60-9F39-84F274FCFAC5}" dt="2023-03-03T15:59:46.063" v="9434"/>
          <ac:spMkLst>
            <pc:docMk/>
            <pc:sldMk cId="1521824798" sldId="2885"/>
            <ac:spMk id="17" creationId="{EEA6F641-E96A-9077-2592-DBE9A4106BED}"/>
          </ac:spMkLst>
        </pc:spChg>
        <pc:spChg chg="del">
          <ac:chgData name="Justina Ojom" userId="cbdaed7d-8d45-4372-a16a-f3f8900c2f45" providerId="ADAL" clId="{0504AD2B-63C0-4C60-9F39-84F274FCFAC5}" dt="2023-02-27T02:21:35.986" v="4347" actId="478"/>
          <ac:spMkLst>
            <pc:docMk/>
            <pc:sldMk cId="1521824798" sldId="2885"/>
            <ac:spMk id="19" creationId="{A7B88436-7157-4CCB-AB2A-6823B75ABE1B}"/>
          </ac:spMkLst>
        </pc:spChg>
        <pc:spChg chg="del">
          <ac:chgData name="Justina Ojom" userId="cbdaed7d-8d45-4372-a16a-f3f8900c2f45" providerId="ADAL" clId="{0504AD2B-63C0-4C60-9F39-84F274FCFAC5}" dt="2023-02-27T02:21:35.986" v="4347" actId="478"/>
          <ac:spMkLst>
            <pc:docMk/>
            <pc:sldMk cId="1521824798" sldId="2885"/>
            <ac:spMk id="20" creationId="{0E5939E7-29BD-40EF-9F98-17BE32987ACD}"/>
          </ac:spMkLst>
        </pc:spChg>
        <pc:spChg chg="del">
          <ac:chgData name="Justina Ojom" userId="cbdaed7d-8d45-4372-a16a-f3f8900c2f45" providerId="ADAL" clId="{0504AD2B-63C0-4C60-9F39-84F274FCFAC5}" dt="2023-02-27T02:21:35.986" v="4347" actId="478"/>
          <ac:spMkLst>
            <pc:docMk/>
            <pc:sldMk cId="1521824798" sldId="2885"/>
            <ac:spMk id="21" creationId="{A6467638-33F5-45FF-8613-769D9990BDC9}"/>
          </ac:spMkLst>
        </pc:spChg>
        <pc:spChg chg="del">
          <ac:chgData name="Justina Ojom" userId="cbdaed7d-8d45-4372-a16a-f3f8900c2f45" providerId="ADAL" clId="{0504AD2B-63C0-4C60-9F39-84F274FCFAC5}" dt="2023-02-27T02:21:35.986" v="4347" actId="478"/>
          <ac:spMkLst>
            <pc:docMk/>
            <pc:sldMk cId="1521824798" sldId="2885"/>
            <ac:spMk id="22" creationId="{B9577200-A421-47CC-80F6-92BA334EE959}"/>
          </ac:spMkLst>
        </pc:spChg>
        <pc:spChg chg="mod">
          <ac:chgData name="Justina Ojom" userId="cbdaed7d-8d45-4372-a16a-f3f8900c2f45" providerId="ADAL" clId="{0504AD2B-63C0-4C60-9F39-84F274FCFAC5}" dt="2023-03-03T15:39:19.902" v="8959" actId="1076"/>
          <ac:spMkLst>
            <pc:docMk/>
            <pc:sldMk cId="1521824798" sldId="2885"/>
            <ac:spMk id="23" creationId="{A41A22E8-BFFC-41E5-81DC-5728F2F5BFD7}"/>
          </ac:spMkLst>
        </pc:spChg>
        <pc:spChg chg="del">
          <ac:chgData name="Justina Ojom" userId="cbdaed7d-8d45-4372-a16a-f3f8900c2f45" providerId="ADAL" clId="{0504AD2B-63C0-4C60-9F39-84F274FCFAC5}" dt="2023-02-27T02:21:35.986" v="4347" actId="478"/>
          <ac:spMkLst>
            <pc:docMk/>
            <pc:sldMk cId="1521824798" sldId="2885"/>
            <ac:spMk id="24" creationId="{3808BCEA-24A2-4CD6-A82D-6FFFD057595E}"/>
          </ac:spMkLst>
        </pc:spChg>
        <pc:spChg chg="del">
          <ac:chgData name="Justina Ojom" userId="cbdaed7d-8d45-4372-a16a-f3f8900c2f45" providerId="ADAL" clId="{0504AD2B-63C0-4C60-9F39-84F274FCFAC5}" dt="2023-02-27T02:21:35.986" v="4347" actId="478"/>
          <ac:spMkLst>
            <pc:docMk/>
            <pc:sldMk cId="1521824798" sldId="2885"/>
            <ac:spMk id="25" creationId="{9AEAA112-BC53-45C2-8BD5-41D708930B0E}"/>
          </ac:spMkLst>
        </pc:spChg>
        <pc:spChg chg="del">
          <ac:chgData name="Justina Ojom" userId="cbdaed7d-8d45-4372-a16a-f3f8900c2f45" providerId="ADAL" clId="{0504AD2B-63C0-4C60-9F39-84F274FCFAC5}" dt="2023-02-27T02:21:35.986" v="4347" actId="478"/>
          <ac:spMkLst>
            <pc:docMk/>
            <pc:sldMk cId="1521824798" sldId="2885"/>
            <ac:spMk id="26" creationId="{2FFBB0B5-A68D-45C2-80D8-FECF7CEAF4FF}"/>
          </ac:spMkLst>
        </pc:spChg>
        <pc:spChg chg="del">
          <ac:chgData name="Justina Ojom" userId="cbdaed7d-8d45-4372-a16a-f3f8900c2f45" providerId="ADAL" clId="{0504AD2B-63C0-4C60-9F39-84F274FCFAC5}" dt="2023-02-27T02:21:35.986" v="4347" actId="478"/>
          <ac:spMkLst>
            <pc:docMk/>
            <pc:sldMk cId="1521824798" sldId="2885"/>
            <ac:spMk id="27" creationId="{2CB672AE-4CC5-4827-8CBE-C55B25E561D8}"/>
          </ac:spMkLst>
        </pc:spChg>
        <pc:spChg chg="del">
          <ac:chgData name="Justina Ojom" userId="cbdaed7d-8d45-4372-a16a-f3f8900c2f45" providerId="ADAL" clId="{0504AD2B-63C0-4C60-9F39-84F274FCFAC5}" dt="2023-02-27T02:21:35.986" v="4347" actId="478"/>
          <ac:spMkLst>
            <pc:docMk/>
            <pc:sldMk cId="1521824798" sldId="2885"/>
            <ac:spMk id="28" creationId="{D6135AE3-C695-4B50-A70B-0C0EDB7EE820}"/>
          </ac:spMkLst>
        </pc:spChg>
        <pc:grpChg chg="add mod ord">
          <ac:chgData name="Justina Ojom" userId="cbdaed7d-8d45-4372-a16a-f3f8900c2f45" providerId="ADAL" clId="{0504AD2B-63C0-4C60-9F39-84F274FCFAC5}" dt="2023-03-03T16:21:33.656" v="9706" actId="14100"/>
          <ac:grpSpMkLst>
            <pc:docMk/>
            <pc:sldMk cId="1521824798" sldId="2885"/>
            <ac:grpSpMk id="6" creationId="{B2D3A67D-A830-368C-720D-189B56C1CF37}"/>
          </ac:grpSpMkLst>
        </pc:grpChg>
      </pc:sldChg>
      <pc:sldChg chg="addSp delSp modSp mod modClrScheme chgLayout">
        <pc:chgData name="Justina Ojom" userId="cbdaed7d-8d45-4372-a16a-f3f8900c2f45" providerId="ADAL" clId="{0504AD2B-63C0-4C60-9F39-84F274FCFAC5}" dt="2023-03-03T16:17:30.797" v="9652" actId="313"/>
        <pc:sldMkLst>
          <pc:docMk/>
          <pc:sldMk cId="2000411350" sldId="2886"/>
        </pc:sldMkLst>
        <pc:spChg chg="del mod">
          <ac:chgData name="Justina Ojom" userId="cbdaed7d-8d45-4372-a16a-f3f8900c2f45" providerId="ADAL" clId="{0504AD2B-63C0-4C60-9F39-84F274FCFAC5}" dt="2023-03-03T15:40:26.508" v="8981" actId="478"/>
          <ac:spMkLst>
            <pc:docMk/>
            <pc:sldMk cId="2000411350" sldId="2886"/>
            <ac:spMk id="2" creationId="{00000000-0000-0000-0000-000000000000}"/>
          </ac:spMkLst>
        </pc:spChg>
        <pc:spChg chg="del mod">
          <ac:chgData name="Justina Ojom" userId="cbdaed7d-8d45-4372-a16a-f3f8900c2f45" providerId="ADAL" clId="{0504AD2B-63C0-4C60-9F39-84F274FCFAC5}" dt="2023-03-03T15:42:31.092" v="9033" actId="478"/>
          <ac:spMkLst>
            <pc:docMk/>
            <pc:sldMk cId="2000411350" sldId="2886"/>
            <ac:spMk id="4" creationId="{E27AA26B-8612-4CE0-82E4-B2FD2F0A0AA3}"/>
          </ac:spMkLst>
        </pc:spChg>
        <pc:spChg chg="add mod">
          <ac:chgData name="Justina Ojom" userId="cbdaed7d-8d45-4372-a16a-f3f8900c2f45" providerId="ADAL" clId="{0504AD2B-63C0-4C60-9F39-84F274FCFAC5}" dt="2023-03-03T16:17:30.797" v="9652" actId="313"/>
          <ac:spMkLst>
            <pc:docMk/>
            <pc:sldMk cId="2000411350" sldId="2886"/>
            <ac:spMk id="5" creationId="{A8A0638B-28E6-6977-D561-FABE0778042F}"/>
          </ac:spMkLst>
        </pc:spChg>
        <pc:spChg chg="del mod">
          <ac:chgData name="Justina Ojom" userId="cbdaed7d-8d45-4372-a16a-f3f8900c2f45" providerId="ADAL" clId="{0504AD2B-63C0-4C60-9F39-84F274FCFAC5}" dt="2023-03-03T15:42:31.092" v="9033" actId="478"/>
          <ac:spMkLst>
            <pc:docMk/>
            <pc:sldMk cId="2000411350" sldId="2886"/>
            <ac:spMk id="6" creationId="{EB66B8B7-DF1D-E3F2-B568-4461B557E192}"/>
          </ac:spMkLst>
        </pc:spChg>
        <pc:spChg chg="del mod">
          <ac:chgData name="Justina Ojom" userId="cbdaed7d-8d45-4372-a16a-f3f8900c2f45" providerId="ADAL" clId="{0504AD2B-63C0-4C60-9F39-84F274FCFAC5}" dt="2023-03-03T15:42:31.092" v="9033" actId="478"/>
          <ac:spMkLst>
            <pc:docMk/>
            <pc:sldMk cId="2000411350" sldId="2886"/>
            <ac:spMk id="7" creationId="{5A885C76-AAF8-DA54-2143-4CE3163773A1}"/>
          </ac:spMkLst>
        </pc:spChg>
        <pc:spChg chg="del mod">
          <ac:chgData name="Justina Ojom" userId="cbdaed7d-8d45-4372-a16a-f3f8900c2f45" providerId="ADAL" clId="{0504AD2B-63C0-4C60-9F39-84F274FCFAC5}" dt="2023-03-03T15:42:31.092" v="9033" actId="478"/>
          <ac:spMkLst>
            <pc:docMk/>
            <pc:sldMk cId="2000411350" sldId="2886"/>
            <ac:spMk id="8" creationId="{63743A60-1BB9-8278-2A4A-467B0203CABF}"/>
          </ac:spMkLst>
        </pc:spChg>
        <pc:spChg chg="add mod">
          <ac:chgData name="Justina Ojom" userId="cbdaed7d-8d45-4372-a16a-f3f8900c2f45" providerId="ADAL" clId="{0504AD2B-63C0-4C60-9F39-84F274FCFAC5}" dt="2023-03-03T15:59:51.350" v="9436"/>
          <ac:spMkLst>
            <pc:docMk/>
            <pc:sldMk cId="2000411350" sldId="2886"/>
            <ac:spMk id="10" creationId="{454648C9-91EB-549A-DAEE-08A4BD309DBE}"/>
          </ac:spMkLst>
        </pc:spChg>
        <pc:spChg chg="add mod">
          <ac:chgData name="Justina Ojom" userId="cbdaed7d-8d45-4372-a16a-f3f8900c2f45" providerId="ADAL" clId="{0504AD2B-63C0-4C60-9F39-84F274FCFAC5}" dt="2023-03-03T15:59:51.350" v="9436"/>
          <ac:spMkLst>
            <pc:docMk/>
            <pc:sldMk cId="2000411350" sldId="2886"/>
            <ac:spMk id="11" creationId="{228FD8FF-208D-0A29-F52B-39F8B032A643}"/>
          </ac:spMkLst>
        </pc:spChg>
        <pc:spChg chg="add mod">
          <ac:chgData name="Justina Ojom" userId="cbdaed7d-8d45-4372-a16a-f3f8900c2f45" providerId="ADAL" clId="{0504AD2B-63C0-4C60-9F39-84F274FCFAC5}" dt="2023-03-03T15:59:51.350" v="9436"/>
          <ac:spMkLst>
            <pc:docMk/>
            <pc:sldMk cId="2000411350" sldId="2886"/>
            <ac:spMk id="12" creationId="{92CC1B76-CF22-E9DC-E10A-91A0E8DE1111}"/>
          </ac:spMkLst>
        </pc:spChg>
        <pc:spChg chg="add mod">
          <ac:chgData name="Justina Ojom" userId="cbdaed7d-8d45-4372-a16a-f3f8900c2f45" providerId="ADAL" clId="{0504AD2B-63C0-4C60-9F39-84F274FCFAC5}" dt="2023-03-03T15:59:51.350" v="9436"/>
          <ac:spMkLst>
            <pc:docMk/>
            <pc:sldMk cId="2000411350" sldId="2886"/>
            <ac:spMk id="13" creationId="{30D8D616-EF2E-A8BB-67EE-26CD2305655F}"/>
          </ac:spMkLst>
        </pc:spChg>
        <pc:spChg chg="add mod">
          <ac:chgData name="Justina Ojom" userId="cbdaed7d-8d45-4372-a16a-f3f8900c2f45" providerId="ADAL" clId="{0504AD2B-63C0-4C60-9F39-84F274FCFAC5}" dt="2023-03-03T15:59:51.350" v="9436"/>
          <ac:spMkLst>
            <pc:docMk/>
            <pc:sldMk cId="2000411350" sldId="2886"/>
            <ac:spMk id="14" creationId="{A66225D8-C346-3721-6489-7A5C60187E20}"/>
          </ac:spMkLst>
        </pc:spChg>
        <pc:spChg chg="add mod">
          <ac:chgData name="Justina Ojom" userId="cbdaed7d-8d45-4372-a16a-f3f8900c2f45" providerId="ADAL" clId="{0504AD2B-63C0-4C60-9F39-84F274FCFAC5}" dt="2023-03-03T15:59:51.350" v="9436"/>
          <ac:spMkLst>
            <pc:docMk/>
            <pc:sldMk cId="2000411350" sldId="2886"/>
            <ac:spMk id="15" creationId="{BC699E98-2DFC-3273-005D-00EE44A8552A}"/>
          </ac:spMkLst>
        </pc:spChg>
        <pc:spChg chg="del">
          <ac:chgData name="Justina Ojom" userId="cbdaed7d-8d45-4372-a16a-f3f8900c2f45" providerId="ADAL" clId="{0504AD2B-63C0-4C60-9F39-84F274FCFAC5}" dt="2023-02-27T02:21:34.474" v="4346" actId="478"/>
          <ac:spMkLst>
            <pc:docMk/>
            <pc:sldMk cId="2000411350" sldId="2886"/>
            <ac:spMk id="19" creationId="{A7B88436-7157-4CCB-AB2A-6823B75ABE1B}"/>
          </ac:spMkLst>
        </pc:spChg>
        <pc:spChg chg="del">
          <ac:chgData name="Justina Ojom" userId="cbdaed7d-8d45-4372-a16a-f3f8900c2f45" providerId="ADAL" clId="{0504AD2B-63C0-4C60-9F39-84F274FCFAC5}" dt="2023-02-27T02:21:34.474" v="4346" actId="478"/>
          <ac:spMkLst>
            <pc:docMk/>
            <pc:sldMk cId="2000411350" sldId="2886"/>
            <ac:spMk id="20" creationId="{0E5939E7-29BD-40EF-9F98-17BE32987ACD}"/>
          </ac:spMkLst>
        </pc:spChg>
        <pc:spChg chg="del">
          <ac:chgData name="Justina Ojom" userId="cbdaed7d-8d45-4372-a16a-f3f8900c2f45" providerId="ADAL" clId="{0504AD2B-63C0-4C60-9F39-84F274FCFAC5}" dt="2023-02-27T02:21:34.474" v="4346" actId="478"/>
          <ac:spMkLst>
            <pc:docMk/>
            <pc:sldMk cId="2000411350" sldId="2886"/>
            <ac:spMk id="21" creationId="{A6467638-33F5-45FF-8613-769D9990BDC9}"/>
          </ac:spMkLst>
        </pc:spChg>
        <pc:spChg chg="del">
          <ac:chgData name="Justina Ojom" userId="cbdaed7d-8d45-4372-a16a-f3f8900c2f45" providerId="ADAL" clId="{0504AD2B-63C0-4C60-9F39-84F274FCFAC5}" dt="2023-02-27T02:21:34.474" v="4346" actId="478"/>
          <ac:spMkLst>
            <pc:docMk/>
            <pc:sldMk cId="2000411350" sldId="2886"/>
            <ac:spMk id="22" creationId="{B9577200-A421-47CC-80F6-92BA334EE959}"/>
          </ac:spMkLst>
        </pc:spChg>
        <pc:spChg chg="mod">
          <ac:chgData name="Justina Ojom" userId="cbdaed7d-8d45-4372-a16a-f3f8900c2f45" providerId="ADAL" clId="{0504AD2B-63C0-4C60-9F39-84F274FCFAC5}" dt="2023-03-03T15:40:33.400" v="8986" actId="1076"/>
          <ac:spMkLst>
            <pc:docMk/>
            <pc:sldMk cId="2000411350" sldId="2886"/>
            <ac:spMk id="23" creationId="{A41A22E8-BFFC-41E5-81DC-5728F2F5BFD7}"/>
          </ac:spMkLst>
        </pc:spChg>
        <pc:spChg chg="del">
          <ac:chgData name="Justina Ojom" userId="cbdaed7d-8d45-4372-a16a-f3f8900c2f45" providerId="ADAL" clId="{0504AD2B-63C0-4C60-9F39-84F274FCFAC5}" dt="2023-02-27T02:21:34.474" v="4346" actId="478"/>
          <ac:spMkLst>
            <pc:docMk/>
            <pc:sldMk cId="2000411350" sldId="2886"/>
            <ac:spMk id="24" creationId="{3808BCEA-24A2-4CD6-A82D-6FFFD057595E}"/>
          </ac:spMkLst>
        </pc:spChg>
        <pc:spChg chg="del">
          <ac:chgData name="Justina Ojom" userId="cbdaed7d-8d45-4372-a16a-f3f8900c2f45" providerId="ADAL" clId="{0504AD2B-63C0-4C60-9F39-84F274FCFAC5}" dt="2023-02-27T02:21:34.474" v="4346" actId="478"/>
          <ac:spMkLst>
            <pc:docMk/>
            <pc:sldMk cId="2000411350" sldId="2886"/>
            <ac:spMk id="25" creationId="{9AEAA112-BC53-45C2-8BD5-41D708930B0E}"/>
          </ac:spMkLst>
        </pc:spChg>
        <pc:spChg chg="del">
          <ac:chgData name="Justina Ojom" userId="cbdaed7d-8d45-4372-a16a-f3f8900c2f45" providerId="ADAL" clId="{0504AD2B-63C0-4C60-9F39-84F274FCFAC5}" dt="2023-02-27T02:21:34.474" v="4346" actId="478"/>
          <ac:spMkLst>
            <pc:docMk/>
            <pc:sldMk cId="2000411350" sldId="2886"/>
            <ac:spMk id="26" creationId="{2FFBB0B5-A68D-45C2-80D8-FECF7CEAF4FF}"/>
          </ac:spMkLst>
        </pc:spChg>
        <pc:spChg chg="del">
          <ac:chgData name="Justina Ojom" userId="cbdaed7d-8d45-4372-a16a-f3f8900c2f45" providerId="ADAL" clId="{0504AD2B-63C0-4C60-9F39-84F274FCFAC5}" dt="2023-02-27T02:21:34.474" v="4346" actId="478"/>
          <ac:spMkLst>
            <pc:docMk/>
            <pc:sldMk cId="2000411350" sldId="2886"/>
            <ac:spMk id="27" creationId="{2CB672AE-4CC5-4827-8CBE-C55B25E561D8}"/>
          </ac:spMkLst>
        </pc:spChg>
        <pc:spChg chg="del">
          <ac:chgData name="Justina Ojom" userId="cbdaed7d-8d45-4372-a16a-f3f8900c2f45" providerId="ADAL" clId="{0504AD2B-63C0-4C60-9F39-84F274FCFAC5}" dt="2023-02-27T02:21:34.474" v="4346" actId="478"/>
          <ac:spMkLst>
            <pc:docMk/>
            <pc:sldMk cId="2000411350" sldId="2886"/>
            <ac:spMk id="28" creationId="{D6135AE3-C695-4B50-A70B-0C0EDB7EE820}"/>
          </ac:spMkLst>
        </pc:spChg>
        <pc:graphicFrameChg chg="del mod">
          <ac:chgData name="Justina Ojom" userId="cbdaed7d-8d45-4372-a16a-f3f8900c2f45" providerId="ADAL" clId="{0504AD2B-63C0-4C60-9F39-84F274FCFAC5}" dt="2023-03-03T15:42:33.578" v="9034" actId="478"/>
          <ac:graphicFrameMkLst>
            <pc:docMk/>
            <pc:sldMk cId="2000411350" sldId="2886"/>
            <ac:graphicFrameMk id="3" creationId="{9C8372FB-6CA7-B8F1-F17C-BA20796A9A33}"/>
          </ac:graphicFrameMkLst>
        </pc:graphicFrameChg>
        <pc:graphicFrameChg chg="add mod modGraphic">
          <ac:chgData name="Justina Ojom" userId="cbdaed7d-8d45-4372-a16a-f3f8900c2f45" providerId="ADAL" clId="{0504AD2B-63C0-4C60-9F39-84F274FCFAC5}" dt="2023-03-03T15:44:26.863" v="9048" actId="2711"/>
          <ac:graphicFrameMkLst>
            <pc:docMk/>
            <pc:sldMk cId="2000411350" sldId="2886"/>
            <ac:graphicFrameMk id="9" creationId="{4152403A-9505-6778-06C3-CE1B5B8585D0}"/>
          </ac:graphicFrameMkLst>
        </pc:graphicFrameChg>
      </pc:sldChg>
      <pc:sldChg chg="addSp delSp modSp mod modClrScheme chgLayout">
        <pc:chgData name="Justina Ojom" userId="cbdaed7d-8d45-4372-a16a-f3f8900c2f45" providerId="ADAL" clId="{0504AD2B-63C0-4C60-9F39-84F274FCFAC5}" dt="2023-03-03T16:07:43.297" v="9560" actId="14100"/>
        <pc:sldMkLst>
          <pc:docMk/>
          <pc:sldMk cId="3127744125" sldId="2887"/>
        </pc:sldMkLst>
        <pc:spChg chg="del mod">
          <ac:chgData name="Justina Ojom" userId="cbdaed7d-8d45-4372-a16a-f3f8900c2f45" providerId="ADAL" clId="{0504AD2B-63C0-4C60-9F39-84F274FCFAC5}" dt="2023-03-03T10:28:10.592" v="6645" actId="478"/>
          <ac:spMkLst>
            <pc:docMk/>
            <pc:sldMk cId="3127744125" sldId="2887"/>
            <ac:spMk id="2" creationId="{00000000-0000-0000-0000-000000000000}"/>
          </ac:spMkLst>
        </pc:spChg>
        <pc:spChg chg="del mod">
          <ac:chgData name="Justina Ojom" userId="cbdaed7d-8d45-4372-a16a-f3f8900c2f45" providerId="ADAL" clId="{0504AD2B-63C0-4C60-9F39-84F274FCFAC5}" dt="2023-03-03T10:35:29.219" v="6681" actId="478"/>
          <ac:spMkLst>
            <pc:docMk/>
            <pc:sldMk cId="3127744125" sldId="2887"/>
            <ac:spMk id="3" creationId="{4CF82F6E-5DE0-0C23-C049-08F361C95B7E}"/>
          </ac:spMkLst>
        </pc:spChg>
        <pc:spChg chg="mod">
          <ac:chgData name="Justina Ojom" userId="cbdaed7d-8d45-4372-a16a-f3f8900c2f45" providerId="ADAL" clId="{0504AD2B-63C0-4C60-9F39-84F274FCFAC5}" dt="2023-03-03T10:35:32.029" v="6682" actId="1076"/>
          <ac:spMkLst>
            <pc:docMk/>
            <pc:sldMk cId="3127744125" sldId="2887"/>
            <ac:spMk id="4" creationId="{59527459-BB0A-40A9-FD07-354CE081D54B}"/>
          </ac:spMkLst>
        </pc:spChg>
        <pc:spChg chg="add mod">
          <ac:chgData name="Justina Ojom" userId="cbdaed7d-8d45-4372-a16a-f3f8900c2f45" providerId="ADAL" clId="{0504AD2B-63C0-4C60-9F39-84F274FCFAC5}" dt="2023-03-03T10:28:08.710" v="6644" actId="20577"/>
          <ac:spMkLst>
            <pc:docMk/>
            <pc:sldMk cId="3127744125" sldId="2887"/>
            <ac:spMk id="5" creationId="{7BC0AA01-69E9-3B05-4A84-B840A450B130}"/>
          </ac:spMkLst>
        </pc:spChg>
        <pc:spChg chg="add mod">
          <ac:chgData name="Justina Ojom" userId="cbdaed7d-8d45-4372-a16a-f3f8900c2f45" providerId="ADAL" clId="{0504AD2B-63C0-4C60-9F39-84F274FCFAC5}" dt="2023-03-03T10:35:32.029" v="6682" actId="1076"/>
          <ac:spMkLst>
            <pc:docMk/>
            <pc:sldMk cId="3127744125" sldId="2887"/>
            <ac:spMk id="6" creationId="{2A71CEF1-7C72-6DAE-F7AC-868492D44B79}"/>
          </ac:spMkLst>
        </pc:spChg>
        <pc:spChg chg="add mod">
          <ac:chgData name="Justina Ojom" userId="cbdaed7d-8d45-4372-a16a-f3f8900c2f45" providerId="ADAL" clId="{0504AD2B-63C0-4C60-9F39-84F274FCFAC5}" dt="2023-03-03T16:01:23.990" v="9477"/>
          <ac:spMkLst>
            <pc:docMk/>
            <pc:sldMk cId="3127744125" sldId="2887"/>
            <ac:spMk id="7" creationId="{62D6AC2B-32D9-41C8-3D12-73E43002AC25}"/>
          </ac:spMkLst>
        </pc:spChg>
        <pc:spChg chg="add mod">
          <ac:chgData name="Justina Ojom" userId="cbdaed7d-8d45-4372-a16a-f3f8900c2f45" providerId="ADAL" clId="{0504AD2B-63C0-4C60-9F39-84F274FCFAC5}" dt="2023-03-03T16:01:23.990" v="9477"/>
          <ac:spMkLst>
            <pc:docMk/>
            <pc:sldMk cId="3127744125" sldId="2887"/>
            <ac:spMk id="8" creationId="{EF5F661D-5DAE-F0B3-5916-7D17AE3E9D02}"/>
          </ac:spMkLst>
        </pc:spChg>
        <pc:spChg chg="add mod">
          <ac:chgData name="Justina Ojom" userId="cbdaed7d-8d45-4372-a16a-f3f8900c2f45" providerId="ADAL" clId="{0504AD2B-63C0-4C60-9F39-84F274FCFAC5}" dt="2023-03-03T16:01:23.990" v="9477"/>
          <ac:spMkLst>
            <pc:docMk/>
            <pc:sldMk cId="3127744125" sldId="2887"/>
            <ac:spMk id="9" creationId="{E9B52D8E-81C9-0E2C-58B5-943478CAFD0E}"/>
          </ac:spMkLst>
        </pc:spChg>
        <pc:spChg chg="add mod">
          <ac:chgData name="Justina Ojom" userId="cbdaed7d-8d45-4372-a16a-f3f8900c2f45" providerId="ADAL" clId="{0504AD2B-63C0-4C60-9F39-84F274FCFAC5}" dt="2023-03-03T16:01:23.990" v="9477"/>
          <ac:spMkLst>
            <pc:docMk/>
            <pc:sldMk cId="3127744125" sldId="2887"/>
            <ac:spMk id="10" creationId="{6075230F-B463-DA38-2372-6A0ED8F521A8}"/>
          </ac:spMkLst>
        </pc:spChg>
        <pc:spChg chg="add mod">
          <ac:chgData name="Justina Ojom" userId="cbdaed7d-8d45-4372-a16a-f3f8900c2f45" providerId="ADAL" clId="{0504AD2B-63C0-4C60-9F39-84F274FCFAC5}" dt="2023-03-03T16:01:23.990" v="9477"/>
          <ac:spMkLst>
            <pc:docMk/>
            <pc:sldMk cId="3127744125" sldId="2887"/>
            <ac:spMk id="11" creationId="{80FC4AAE-6E76-895E-BA24-60E89AB35EE7}"/>
          </ac:spMkLst>
        </pc:spChg>
        <pc:spChg chg="add mod">
          <ac:chgData name="Justina Ojom" userId="cbdaed7d-8d45-4372-a16a-f3f8900c2f45" providerId="ADAL" clId="{0504AD2B-63C0-4C60-9F39-84F274FCFAC5}" dt="2023-03-03T16:07:17" v="9544" actId="164"/>
          <ac:spMkLst>
            <pc:docMk/>
            <pc:sldMk cId="3127744125" sldId="2887"/>
            <ac:spMk id="12" creationId="{F5A4C169-550C-D4DF-0ADC-25E5C5721122}"/>
          </ac:spMkLst>
        </pc:spChg>
        <pc:spChg chg="del">
          <ac:chgData name="Justina Ojom" userId="cbdaed7d-8d45-4372-a16a-f3f8900c2f45" providerId="ADAL" clId="{0504AD2B-63C0-4C60-9F39-84F274FCFAC5}" dt="2023-03-02T17:40:32.917" v="4821" actId="478"/>
          <ac:spMkLst>
            <pc:docMk/>
            <pc:sldMk cId="3127744125" sldId="2887"/>
            <ac:spMk id="13" creationId="{2EAFEE90-7109-4C4C-873E-252121923376}"/>
          </ac:spMkLst>
        </pc:spChg>
        <pc:spChg chg="del">
          <ac:chgData name="Justina Ojom" userId="cbdaed7d-8d45-4372-a16a-f3f8900c2f45" providerId="ADAL" clId="{0504AD2B-63C0-4C60-9F39-84F274FCFAC5}" dt="2023-03-02T17:40:32.917" v="4821" actId="478"/>
          <ac:spMkLst>
            <pc:docMk/>
            <pc:sldMk cId="3127744125" sldId="2887"/>
            <ac:spMk id="14" creationId="{BC1E070C-7A27-4B9F-B2BA-C9900BDA0C5A}"/>
          </ac:spMkLst>
        </pc:spChg>
        <pc:spChg chg="del">
          <ac:chgData name="Justina Ojom" userId="cbdaed7d-8d45-4372-a16a-f3f8900c2f45" providerId="ADAL" clId="{0504AD2B-63C0-4C60-9F39-84F274FCFAC5}" dt="2023-03-02T17:40:32.917" v="4821" actId="478"/>
          <ac:spMkLst>
            <pc:docMk/>
            <pc:sldMk cId="3127744125" sldId="2887"/>
            <ac:spMk id="15" creationId="{0B34A7FC-0A79-4816-A35A-735BFE2A4F49}"/>
          </ac:spMkLst>
        </pc:spChg>
        <pc:spChg chg="del">
          <ac:chgData name="Justina Ojom" userId="cbdaed7d-8d45-4372-a16a-f3f8900c2f45" providerId="ADAL" clId="{0504AD2B-63C0-4C60-9F39-84F274FCFAC5}" dt="2023-03-02T17:40:32.917" v="4821" actId="478"/>
          <ac:spMkLst>
            <pc:docMk/>
            <pc:sldMk cId="3127744125" sldId="2887"/>
            <ac:spMk id="16" creationId="{EFBB43B0-F0F4-43DA-80E9-A4284B3668DA}"/>
          </ac:spMkLst>
        </pc:spChg>
        <pc:spChg chg="del">
          <ac:chgData name="Justina Ojom" userId="cbdaed7d-8d45-4372-a16a-f3f8900c2f45" providerId="ADAL" clId="{0504AD2B-63C0-4C60-9F39-84F274FCFAC5}" dt="2023-03-02T17:40:32.917" v="4821" actId="478"/>
          <ac:spMkLst>
            <pc:docMk/>
            <pc:sldMk cId="3127744125" sldId="2887"/>
            <ac:spMk id="17" creationId="{EC382541-C5EC-4B89-9A45-7B18FA7D98B8}"/>
          </ac:spMkLst>
        </pc:spChg>
        <pc:spChg chg="del">
          <ac:chgData name="Justina Ojom" userId="cbdaed7d-8d45-4372-a16a-f3f8900c2f45" providerId="ADAL" clId="{0504AD2B-63C0-4C60-9F39-84F274FCFAC5}" dt="2023-03-02T17:40:32.917" v="4821" actId="478"/>
          <ac:spMkLst>
            <pc:docMk/>
            <pc:sldMk cId="3127744125" sldId="2887"/>
            <ac:spMk id="18" creationId="{058F0E0F-30C9-47CF-A04B-EA6C9E2DBDD2}"/>
          </ac:spMkLst>
        </pc:spChg>
        <pc:spChg chg="del">
          <ac:chgData name="Justina Ojom" userId="cbdaed7d-8d45-4372-a16a-f3f8900c2f45" providerId="ADAL" clId="{0504AD2B-63C0-4C60-9F39-84F274FCFAC5}" dt="2023-03-02T17:40:32.917" v="4821" actId="478"/>
          <ac:spMkLst>
            <pc:docMk/>
            <pc:sldMk cId="3127744125" sldId="2887"/>
            <ac:spMk id="23" creationId="{97ECCA6C-959B-494C-886C-91B767A762F3}"/>
          </ac:spMkLst>
        </pc:spChg>
        <pc:spChg chg="del">
          <ac:chgData name="Justina Ojom" userId="cbdaed7d-8d45-4372-a16a-f3f8900c2f45" providerId="ADAL" clId="{0504AD2B-63C0-4C60-9F39-84F274FCFAC5}" dt="2023-03-02T17:40:32.917" v="4821" actId="478"/>
          <ac:spMkLst>
            <pc:docMk/>
            <pc:sldMk cId="3127744125" sldId="2887"/>
            <ac:spMk id="29" creationId="{FEC27146-B3ED-4C1C-ADB2-188C501EF90E}"/>
          </ac:spMkLst>
        </pc:spChg>
        <pc:spChg chg="del">
          <ac:chgData name="Justina Ojom" userId="cbdaed7d-8d45-4372-a16a-f3f8900c2f45" providerId="ADAL" clId="{0504AD2B-63C0-4C60-9F39-84F274FCFAC5}" dt="2023-03-02T17:40:32.917" v="4821" actId="478"/>
          <ac:spMkLst>
            <pc:docMk/>
            <pc:sldMk cId="3127744125" sldId="2887"/>
            <ac:spMk id="30" creationId="{224B2B5E-2CA8-409A-870C-0671FF250F94}"/>
          </ac:spMkLst>
        </pc:spChg>
        <pc:grpChg chg="add mod">
          <ac:chgData name="Justina Ojom" userId="cbdaed7d-8d45-4372-a16a-f3f8900c2f45" providerId="ADAL" clId="{0504AD2B-63C0-4C60-9F39-84F274FCFAC5}" dt="2023-03-03T16:07:43.297" v="9560" actId="14100"/>
          <ac:grpSpMkLst>
            <pc:docMk/>
            <pc:sldMk cId="3127744125" sldId="2887"/>
            <ac:grpSpMk id="16" creationId="{58406184-22E9-452E-ED43-C0AA3736A137}"/>
          </ac:grpSpMkLst>
        </pc:grpChg>
        <pc:picChg chg="add mod">
          <ac:chgData name="Justina Ojom" userId="cbdaed7d-8d45-4372-a16a-f3f8900c2f45" providerId="ADAL" clId="{0504AD2B-63C0-4C60-9F39-84F274FCFAC5}" dt="2023-03-03T16:07:17" v="9544" actId="164"/>
          <ac:picMkLst>
            <pc:docMk/>
            <pc:sldMk cId="3127744125" sldId="2887"/>
            <ac:picMk id="13" creationId="{B2473347-C03D-2EE7-42CA-DF4D637DB8A3}"/>
          </ac:picMkLst>
        </pc:picChg>
        <pc:picChg chg="add mod">
          <ac:chgData name="Justina Ojom" userId="cbdaed7d-8d45-4372-a16a-f3f8900c2f45" providerId="ADAL" clId="{0504AD2B-63C0-4C60-9F39-84F274FCFAC5}" dt="2023-03-03T16:07:17" v="9544" actId="164"/>
          <ac:picMkLst>
            <pc:docMk/>
            <pc:sldMk cId="3127744125" sldId="2887"/>
            <ac:picMk id="14" creationId="{3A0A1FE2-DFD0-3741-3737-0418B7ECF273}"/>
          </ac:picMkLst>
        </pc:picChg>
        <pc:picChg chg="add mod">
          <ac:chgData name="Justina Ojom" userId="cbdaed7d-8d45-4372-a16a-f3f8900c2f45" providerId="ADAL" clId="{0504AD2B-63C0-4C60-9F39-84F274FCFAC5}" dt="2023-03-03T16:07:17" v="9544" actId="164"/>
          <ac:picMkLst>
            <pc:docMk/>
            <pc:sldMk cId="3127744125" sldId="2887"/>
            <ac:picMk id="15" creationId="{57F5E5CA-87EF-FD7C-5C54-66BF23024DD2}"/>
          </ac:picMkLst>
        </pc:picChg>
      </pc:sldChg>
      <pc:sldChg chg="addSp delSp modSp mod modClrScheme chgLayout">
        <pc:chgData name="Justina Ojom" userId="cbdaed7d-8d45-4372-a16a-f3f8900c2f45" providerId="ADAL" clId="{0504AD2B-63C0-4C60-9F39-84F274FCFAC5}" dt="2023-03-03T16:23:59.234" v="9721" actId="20577"/>
        <pc:sldMkLst>
          <pc:docMk/>
          <pc:sldMk cId="1661482140" sldId="2889"/>
        </pc:sldMkLst>
        <pc:spChg chg="del mod">
          <ac:chgData name="Justina Ojom" userId="cbdaed7d-8d45-4372-a16a-f3f8900c2f45" providerId="ADAL" clId="{0504AD2B-63C0-4C60-9F39-84F274FCFAC5}" dt="2023-03-03T11:03:02.201" v="7061" actId="478"/>
          <ac:spMkLst>
            <pc:docMk/>
            <pc:sldMk cId="1661482140" sldId="2889"/>
            <ac:spMk id="2" creationId="{00000000-0000-0000-0000-000000000000}"/>
          </ac:spMkLst>
        </pc:spChg>
        <pc:spChg chg="del mod">
          <ac:chgData name="Justina Ojom" userId="cbdaed7d-8d45-4372-a16a-f3f8900c2f45" providerId="ADAL" clId="{0504AD2B-63C0-4C60-9F39-84F274FCFAC5}" dt="2023-03-03T11:03:02.201" v="7061" actId="478"/>
          <ac:spMkLst>
            <pc:docMk/>
            <pc:sldMk cId="1661482140" sldId="2889"/>
            <ac:spMk id="6" creationId="{F72F8F0B-E214-46E9-B4A5-E106CB6E129A}"/>
          </ac:spMkLst>
        </pc:spChg>
        <pc:spChg chg="del">
          <ac:chgData name="Justina Ojom" userId="cbdaed7d-8d45-4372-a16a-f3f8900c2f45" providerId="ADAL" clId="{0504AD2B-63C0-4C60-9F39-84F274FCFAC5}" dt="2023-03-03T11:01:58.233" v="7026" actId="478"/>
          <ac:spMkLst>
            <pc:docMk/>
            <pc:sldMk cId="1661482140" sldId="2889"/>
            <ac:spMk id="7" creationId="{3E90D5B9-6270-4A5E-B047-E695CF18718F}"/>
          </ac:spMkLst>
        </pc:spChg>
        <pc:spChg chg="del mod">
          <ac:chgData name="Justina Ojom" userId="cbdaed7d-8d45-4372-a16a-f3f8900c2f45" providerId="ADAL" clId="{0504AD2B-63C0-4C60-9F39-84F274FCFAC5}" dt="2023-03-03T11:03:02.201" v="7061" actId="478"/>
          <ac:spMkLst>
            <pc:docMk/>
            <pc:sldMk cId="1661482140" sldId="2889"/>
            <ac:spMk id="8" creationId="{C6B265A9-68FA-3551-8D5F-8C9FC50A4E32}"/>
          </ac:spMkLst>
        </pc:spChg>
        <pc:spChg chg="add mod">
          <ac:chgData name="Justina Ojom" userId="cbdaed7d-8d45-4372-a16a-f3f8900c2f45" providerId="ADAL" clId="{0504AD2B-63C0-4C60-9F39-84F274FCFAC5}" dt="2023-03-03T11:02:50.342" v="7050" actId="164"/>
          <ac:spMkLst>
            <pc:docMk/>
            <pc:sldMk cId="1661482140" sldId="2889"/>
            <ac:spMk id="9" creationId="{3DE01BCF-2BC1-332E-40C5-2D97AA588EC6}"/>
          </ac:spMkLst>
        </pc:spChg>
        <pc:spChg chg="add mod">
          <ac:chgData name="Justina Ojom" userId="cbdaed7d-8d45-4372-a16a-f3f8900c2f45" providerId="ADAL" clId="{0504AD2B-63C0-4C60-9F39-84F274FCFAC5}" dt="2023-03-03T11:02:50.342" v="7050" actId="164"/>
          <ac:spMkLst>
            <pc:docMk/>
            <pc:sldMk cId="1661482140" sldId="2889"/>
            <ac:spMk id="10" creationId="{6E10D5CD-F2D8-86C9-5425-C224720A5061}"/>
          </ac:spMkLst>
        </pc:spChg>
        <pc:spChg chg="add mod">
          <ac:chgData name="Justina Ojom" userId="cbdaed7d-8d45-4372-a16a-f3f8900c2f45" providerId="ADAL" clId="{0504AD2B-63C0-4C60-9F39-84F274FCFAC5}" dt="2023-03-03T16:23:59.234" v="9721" actId="20577"/>
          <ac:spMkLst>
            <pc:docMk/>
            <pc:sldMk cId="1661482140" sldId="2889"/>
            <ac:spMk id="11" creationId="{6AD091FC-26EC-59C1-3D5F-7832731B4D50}"/>
          </ac:spMkLst>
        </pc:spChg>
        <pc:spChg chg="add mod">
          <ac:chgData name="Justina Ojom" userId="cbdaed7d-8d45-4372-a16a-f3f8900c2f45" providerId="ADAL" clId="{0504AD2B-63C0-4C60-9F39-84F274FCFAC5}" dt="2023-03-03T11:03:00.140" v="7060" actId="1076"/>
          <ac:spMkLst>
            <pc:docMk/>
            <pc:sldMk cId="1661482140" sldId="2889"/>
            <ac:spMk id="12" creationId="{902839E7-FBA8-3A48-2E41-2984117603E5}"/>
          </ac:spMkLst>
        </pc:spChg>
        <pc:spChg chg="del">
          <ac:chgData name="Justina Ojom" userId="cbdaed7d-8d45-4372-a16a-f3f8900c2f45" providerId="ADAL" clId="{0504AD2B-63C0-4C60-9F39-84F274FCFAC5}" dt="2023-03-02T17:40:41.846" v="4827" actId="478"/>
          <ac:spMkLst>
            <pc:docMk/>
            <pc:sldMk cId="1661482140" sldId="2889"/>
            <ac:spMk id="13" creationId="{2EAFEE90-7109-4C4C-873E-252121923376}"/>
          </ac:spMkLst>
        </pc:spChg>
        <pc:spChg chg="add mod">
          <ac:chgData name="Justina Ojom" userId="cbdaed7d-8d45-4372-a16a-f3f8900c2f45" providerId="ADAL" clId="{0504AD2B-63C0-4C60-9F39-84F274FCFAC5}" dt="2023-03-03T11:03:00.140" v="7060" actId="1076"/>
          <ac:spMkLst>
            <pc:docMk/>
            <pc:sldMk cId="1661482140" sldId="2889"/>
            <ac:spMk id="13" creationId="{37179923-B745-0B7E-AF58-93EF70DEB20E}"/>
          </ac:spMkLst>
        </pc:spChg>
        <pc:spChg chg="add del mod">
          <ac:chgData name="Justina Ojom" userId="cbdaed7d-8d45-4372-a16a-f3f8900c2f45" providerId="ADAL" clId="{0504AD2B-63C0-4C60-9F39-84F274FCFAC5}" dt="2023-03-03T11:02:14.914" v="7034" actId="478"/>
          <ac:spMkLst>
            <pc:docMk/>
            <pc:sldMk cId="1661482140" sldId="2889"/>
            <ac:spMk id="14" creationId="{5DCE736A-3498-2ABB-57F7-1314A8BD9FFC}"/>
          </ac:spMkLst>
        </pc:spChg>
        <pc:spChg chg="del">
          <ac:chgData name="Justina Ojom" userId="cbdaed7d-8d45-4372-a16a-f3f8900c2f45" providerId="ADAL" clId="{0504AD2B-63C0-4C60-9F39-84F274FCFAC5}" dt="2023-03-02T17:40:41.846" v="4827" actId="478"/>
          <ac:spMkLst>
            <pc:docMk/>
            <pc:sldMk cId="1661482140" sldId="2889"/>
            <ac:spMk id="14" creationId="{BC1E070C-7A27-4B9F-B2BA-C9900BDA0C5A}"/>
          </ac:spMkLst>
        </pc:spChg>
        <pc:spChg chg="del">
          <ac:chgData name="Justina Ojom" userId="cbdaed7d-8d45-4372-a16a-f3f8900c2f45" providerId="ADAL" clId="{0504AD2B-63C0-4C60-9F39-84F274FCFAC5}" dt="2023-03-02T17:40:41.846" v="4827" actId="478"/>
          <ac:spMkLst>
            <pc:docMk/>
            <pc:sldMk cId="1661482140" sldId="2889"/>
            <ac:spMk id="15" creationId="{0B34A7FC-0A79-4816-A35A-735BFE2A4F49}"/>
          </ac:spMkLst>
        </pc:spChg>
        <pc:spChg chg="add del mod">
          <ac:chgData name="Justina Ojom" userId="cbdaed7d-8d45-4372-a16a-f3f8900c2f45" providerId="ADAL" clId="{0504AD2B-63C0-4C60-9F39-84F274FCFAC5}" dt="2023-03-03T11:02:09.296" v="7033" actId="478"/>
          <ac:spMkLst>
            <pc:docMk/>
            <pc:sldMk cId="1661482140" sldId="2889"/>
            <ac:spMk id="15" creationId="{28ED9E7B-5C96-7D09-00C1-E908B1B47746}"/>
          </ac:spMkLst>
        </pc:spChg>
        <pc:spChg chg="add mod">
          <ac:chgData name="Justina Ojom" userId="cbdaed7d-8d45-4372-a16a-f3f8900c2f45" providerId="ADAL" clId="{0504AD2B-63C0-4C60-9F39-84F274FCFAC5}" dt="2023-03-03T11:02:50.342" v="7050" actId="164"/>
          <ac:spMkLst>
            <pc:docMk/>
            <pc:sldMk cId="1661482140" sldId="2889"/>
            <ac:spMk id="16" creationId="{88690F29-0A4A-5AB4-7188-2FDD9C0566E6}"/>
          </ac:spMkLst>
        </pc:spChg>
        <pc:spChg chg="del">
          <ac:chgData name="Justina Ojom" userId="cbdaed7d-8d45-4372-a16a-f3f8900c2f45" providerId="ADAL" clId="{0504AD2B-63C0-4C60-9F39-84F274FCFAC5}" dt="2023-03-02T17:40:41.846" v="4827" actId="478"/>
          <ac:spMkLst>
            <pc:docMk/>
            <pc:sldMk cId="1661482140" sldId="2889"/>
            <ac:spMk id="16" creationId="{EFBB43B0-F0F4-43DA-80E9-A4284B3668DA}"/>
          </ac:spMkLst>
        </pc:spChg>
        <pc:spChg chg="del">
          <ac:chgData name="Justina Ojom" userId="cbdaed7d-8d45-4372-a16a-f3f8900c2f45" providerId="ADAL" clId="{0504AD2B-63C0-4C60-9F39-84F274FCFAC5}" dt="2023-03-02T17:40:41.846" v="4827" actId="478"/>
          <ac:spMkLst>
            <pc:docMk/>
            <pc:sldMk cId="1661482140" sldId="2889"/>
            <ac:spMk id="17" creationId="{EC382541-C5EC-4B89-9A45-7B18FA7D98B8}"/>
          </ac:spMkLst>
        </pc:spChg>
        <pc:spChg chg="del">
          <ac:chgData name="Justina Ojom" userId="cbdaed7d-8d45-4372-a16a-f3f8900c2f45" providerId="ADAL" clId="{0504AD2B-63C0-4C60-9F39-84F274FCFAC5}" dt="2023-03-02T17:40:41.846" v="4827" actId="478"/>
          <ac:spMkLst>
            <pc:docMk/>
            <pc:sldMk cId="1661482140" sldId="2889"/>
            <ac:spMk id="18" creationId="{058F0E0F-30C9-47CF-A04B-EA6C9E2DBDD2}"/>
          </ac:spMkLst>
        </pc:spChg>
        <pc:spChg chg="add mod">
          <ac:chgData name="Justina Ojom" userId="cbdaed7d-8d45-4372-a16a-f3f8900c2f45" providerId="ADAL" clId="{0504AD2B-63C0-4C60-9F39-84F274FCFAC5}" dt="2023-03-03T16:01:27.159" v="9482"/>
          <ac:spMkLst>
            <pc:docMk/>
            <pc:sldMk cId="1661482140" sldId="2889"/>
            <ac:spMk id="18" creationId="{A15FB536-B727-6DAD-E1A3-62931EDC01F4}"/>
          </ac:spMkLst>
        </pc:spChg>
        <pc:spChg chg="add mod">
          <ac:chgData name="Justina Ojom" userId="cbdaed7d-8d45-4372-a16a-f3f8900c2f45" providerId="ADAL" clId="{0504AD2B-63C0-4C60-9F39-84F274FCFAC5}" dt="2023-03-03T16:01:27.159" v="9482"/>
          <ac:spMkLst>
            <pc:docMk/>
            <pc:sldMk cId="1661482140" sldId="2889"/>
            <ac:spMk id="19" creationId="{0A24F806-DC85-036F-651E-334ECDD74572}"/>
          </ac:spMkLst>
        </pc:spChg>
        <pc:spChg chg="add mod">
          <ac:chgData name="Justina Ojom" userId="cbdaed7d-8d45-4372-a16a-f3f8900c2f45" providerId="ADAL" clId="{0504AD2B-63C0-4C60-9F39-84F274FCFAC5}" dt="2023-03-03T16:01:27.159" v="9482"/>
          <ac:spMkLst>
            <pc:docMk/>
            <pc:sldMk cId="1661482140" sldId="2889"/>
            <ac:spMk id="20" creationId="{2A522581-320A-18DA-A00D-E24DAAE8D47B}"/>
          </ac:spMkLst>
        </pc:spChg>
        <pc:spChg chg="add mod">
          <ac:chgData name="Justina Ojom" userId="cbdaed7d-8d45-4372-a16a-f3f8900c2f45" providerId="ADAL" clId="{0504AD2B-63C0-4C60-9F39-84F274FCFAC5}" dt="2023-03-03T16:01:27.159" v="9482"/>
          <ac:spMkLst>
            <pc:docMk/>
            <pc:sldMk cId="1661482140" sldId="2889"/>
            <ac:spMk id="21" creationId="{79DD6CA2-DF72-E27D-B932-4CBDFD9E8820}"/>
          </ac:spMkLst>
        </pc:spChg>
        <pc:spChg chg="add mod">
          <ac:chgData name="Justina Ojom" userId="cbdaed7d-8d45-4372-a16a-f3f8900c2f45" providerId="ADAL" clId="{0504AD2B-63C0-4C60-9F39-84F274FCFAC5}" dt="2023-03-03T16:01:27.159" v="9482"/>
          <ac:spMkLst>
            <pc:docMk/>
            <pc:sldMk cId="1661482140" sldId="2889"/>
            <ac:spMk id="22" creationId="{DBBEA95F-B1DA-0FE7-8DF2-752575D17351}"/>
          </ac:spMkLst>
        </pc:spChg>
        <pc:spChg chg="del">
          <ac:chgData name="Justina Ojom" userId="cbdaed7d-8d45-4372-a16a-f3f8900c2f45" providerId="ADAL" clId="{0504AD2B-63C0-4C60-9F39-84F274FCFAC5}" dt="2023-03-02T17:40:41.846" v="4827" actId="478"/>
          <ac:spMkLst>
            <pc:docMk/>
            <pc:sldMk cId="1661482140" sldId="2889"/>
            <ac:spMk id="23" creationId="{97ECCA6C-959B-494C-886C-91B767A762F3}"/>
          </ac:spMkLst>
        </pc:spChg>
        <pc:spChg chg="del">
          <ac:chgData name="Justina Ojom" userId="cbdaed7d-8d45-4372-a16a-f3f8900c2f45" providerId="ADAL" clId="{0504AD2B-63C0-4C60-9F39-84F274FCFAC5}" dt="2023-03-02T17:40:41.846" v="4827" actId="478"/>
          <ac:spMkLst>
            <pc:docMk/>
            <pc:sldMk cId="1661482140" sldId="2889"/>
            <ac:spMk id="29" creationId="{FEC27146-B3ED-4C1C-ADB2-188C501EF90E}"/>
          </ac:spMkLst>
        </pc:spChg>
        <pc:spChg chg="del">
          <ac:chgData name="Justina Ojom" userId="cbdaed7d-8d45-4372-a16a-f3f8900c2f45" providerId="ADAL" clId="{0504AD2B-63C0-4C60-9F39-84F274FCFAC5}" dt="2023-03-02T17:40:41.846" v="4827" actId="478"/>
          <ac:spMkLst>
            <pc:docMk/>
            <pc:sldMk cId="1661482140" sldId="2889"/>
            <ac:spMk id="30" creationId="{224B2B5E-2CA8-409A-870C-0671FF250F94}"/>
          </ac:spMkLst>
        </pc:spChg>
        <pc:grpChg chg="del mod">
          <ac:chgData name="Justina Ojom" userId="cbdaed7d-8d45-4372-a16a-f3f8900c2f45" providerId="ADAL" clId="{0504AD2B-63C0-4C60-9F39-84F274FCFAC5}" dt="2023-03-03T11:03:02.201" v="7061" actId="478"/>
          <ac:grpSpMkLst>
            <pc:docMk/>
            <pc:sldMk cId="1661482140" sldId="2889"/>
            <ac:grpSpMk id="3" creationId="{4DF4B164-64EA-78BD-2239-D08B290C77F3}"/>
          </ac:grpSpMkLst>
        </pc:grpChg>
        <pc:grpChg chg="add mod">
          <ac:chgData name="Justina Ojom" userId="cbdaed7d-8d45-4372-a16a-f3f8900c2f45" providerId="ADAL" clId="{0504AD2B-63C0-4C60-9F39-84F274FCFAC5}" dt="2023-03-03T11:02:56.531" v="7059" actId="1038"/>
          <ac:grpSpMkLst>
            <pc:docMk/>
            <pc:sldMk cId="1661482140" sldId="2889"/>
            <ac:grpSpMk id="17" creationId="{53762B9E-315A-CB78-53CA-9796A8795216}"/>
          </ac:grpSpMkLst>
        </pc:grpChg>
      </pc:sldChg>
      <pc:sldChg chg="addSp delSp modSp mod ord modClrScheme delCm chgLayout">
        <pc:chgData name="Justina Ojom" userId="cbdaed7d-8d45-4372-a16a-f3f8900c2f45" providerId="ADAL" clId="{0504AD2B-63C0-4C60-9F39-84F274FCFAC5}" dt="2023-03-03T16:11:17.547" v="9601" actId="313"/>
        <pc:sldMkLst>
          <pc:docMk/>
          <pc:sldMk cId="1480623206" sldId="2890"/>
        </pc:sldMkLst>
        <pc:spChg chg="del mod">
          <ac:chgData name="Justina Ojom" userId="cbdaed7d-8d45-4372-a16a-f3f8900c2f45" providerId="ADAL" clId="{0504AD2B-63C0-4C60-9F39-84F274FCFAC5}" dt="2023-03-03T11:06:40.185" v="7125" actId="478"/>
          <ac:spMkLst>
            <pc:docMk/>
            <pc:sldMk cId="1480623206" sldId="2890"/>
            <ac:spMk id="2" creationId="{00000000-0000-0000-0000-000000000000}"/>
          </ac:spMkLst>
        </pc:spChg>
        <pc:spChg chg="add mod">
          <ac:chgData name="Justina Ojom" userId="cbdaed7d-8d45-4372-a16a-f3f8900c2f45" providerId="ADAL" clId="{0504AD2B-63C0-4C60-9F39-84F274FCFAC5}" dt="2023-03-03T11:06:38.545" v="7124" actId="20577"/>
          <ac:spMkLst>
            <pc:docMk/>
            <pc:sldMk cId="1480623206" sldId="2890"/>
            <ac:spMk id="3" creationId="{9A6ABE69-017A-5AB4-5856-A82CA5D0544E}"/>
          </ac:spMkLst>
        </pc:spChg>
        <pc:spChg chg="add mod">
          <ac:chgData name="Justina Ojom" userId="cbdaed7d-8d45-4372-a16a-f3f8900c2f45" providerId="ADAL" clId="{0504AD2B-63C0-4C60-9F39-84F274FCFAC5}" dt="2023-03-03T16:01:27.919" v="9483"/>
          <ac:spMkLst>
            <pc:docMk/>
            <pc:sldMk cId="1480623206" sldId="2890"/>
            <ac:spMk id="7" creationId="{40A45DE4-89B9-A6FA-665D-5C8CD0837E33}"/>
          </ac:spMkLst>
        </pc:spChg>
        <pc:spChg chg="add mod">
          <ac:chgData name="Justina Ojom" userId="cbdaed7d-8d45-4372-a16a-f3f8900c2f45" providerId="ADAL" clId="{0504AD2B-63C0-4C60-9F39-84F274FCFAC5}" dt="2023-03-03T16:01:27.919" v="9483"/>
          <ac:spMkLst>
            <pc:docMk/>
            <pc:sldMk cId="1480623206" sldId="2890"/>
            <ac:spMk id="8" creationId="{11BC2E6C-1DE6-8790-813F-038F3CDA7428}"/>
          </ac:spMkLst>
        </pc:spChg>
        <pc:spChg chg="add mod">
          <ac:chgData name="Justina Ojom" userId="cbdaed7d-8d45-4372-a16a-f3f8900c2f45" providerId="ADAL" clId="{0504AD2B-63C0-4C60-9F39-84F274FCFAC5}" dt="2023-03-03T16:01:27.919" v="9483"/>
          <ac:spMkLst>
            <pc:docMk/>
            <pc:sldMk cId="1480623206" sldId="2890"/>
            <ac:spMk id="9" creationId="{ABE17167-A65B-1413-489A-0B04E3ED3772}"/>
          </ac:spMkLst>
        </pc:spChg>
        <pc:spChg chg="add mod">
          <ac:chgData name="Justina Ojom" userId="cbdaed7d-8d45-4372-a16a-f3f8900c2f45" providerId="ADAL" clId="{0504AD2B-63C0-4C60-9F39-84F274FCFAC5}" dt="2023-03-03T16:01:27.919" v="9483"/>
          <ac:spMkLst>
            <pc:docMk/>
            <pc:sldMk cId="1480623206" sldId="2890"/>
            <ac:spMk id="10" creationId="{BA259DC9-3345-7668-3B7A-1028AA385CA6}"/>
          </ac:spMkLst>
        </pc:spChg>
        <pc:spChg chg="add mod">
          <ac:chgData name="Justina Ojom" userId="cbdaed7d-8d45-4372-a16a-f3f8900c2f45" providerId="ADAL" clId="{0504AD2B-63C0-4C60-9F39-84F274FCFAC5}" dt="2023-03-03T16:01:27.919" v="9483"/>
          <ac:spMkLst>
            <pc:docMk/>
            <pc:sldMk cId="1480623206" sldId="2890"/>
            <ac:spMk id="11" creationId="{8F5C2702-BB36-339A-E19E-4CD8AC98A958}"/>
          </ac:spMkLst>
        </pc:spChg>
        <pc:spChg chg="del">
          <ac:chgData name="Justina Ojom" userId="cbdaed7d-8d45-4372-a16a-f3f8900c2f45" providerId="ADAL" clId="{0504AD2B-63C0-4C60-9F39-84F274FCFAC5}" dt="2023-03-02T17:40:38.407" v="4825" actId="478"/>
          <ac:spMkLst>
            <pc:docMk/>
            <pc:sldMk cId="1480623206" sldId="2890"/>
            <ac:spMk id="13" creationId="{2453EE32-35CE-4D77-896B-F2F3314D262E}"/>
          </ac:spMkLst>
        </pc:spChg>
        <pc:spChg chg="del">
          <ac:chgData name="Justina Ojom" userId="cbdaed7d-8d45-4372-a16a-f3f8900c2f45" providerId="ADAL" clId="{0504AD2B-63C0-4C60-9F39-84F274FCFAC5}" dt="2023-03-02T17:40:38.407" v="4825" actId="478"/>
          <ac:spMkLst>
            <pc:docMk/>
            <pc:sldMk cId="1480623206" sldId="2890"/>
            <ac:spMk id="14" creationId="{F21D145C-1C2D-4169-8956-1C0A80463637}"/>
          </ac:spMkLst>
        </pc:spChg>
        <pc:spChg chg="del">
          <ac:chgData name="Justina Ojom" userId="cbdaed7d-8d45-4372-a16a-f3f8900c2f45" providerId="ADAL" clId="{0504AD2B-63C0-4C60-9F39-84F274FCFAC5}" dt="2023-03-02T17:40:38.407" v="4825" actId="478"/>
          <ac:spMkLst>
            <pc:docMk/>
            <pc:sldMk cId="1480623206" sldId="2890"/>
            <ac:spMk id="15" creationId="{8A0AF666-CFEE-49F2-A958-53BB63DFC779}"/>
          </ac:spMkLst>
        </pc:spChg>
        <pc:spChg chg="del">
          <ac:chgData name="Justina Ojom" userId="cbdaed7d-8d45-4372-a16a-f3f8900c2f45" providerId="ADAL" clId="{0504AD2B-63C0-4C60-9F39-84F274FCFAC5}" dt="2023-03-02T17:40:38.407" v="4825" actId="478"/>
          <ac:spMkLst>
            <pc:docMk/>
            <pc:sldMk cId="1480623206" sldId="2890"/>
            <ac:spMk id="16" creationId="{15881847-822A-4F6B-9B65-F824B0FAA59A}"/>
          </ac:spMkLst>
        </pc:spChg>
        <pc:spChg chg="del">
          <ac:chgData name="Justina Ojom" userId="cbdaed7d-8d45-4372-a16a-f3f8900c2f45" providerId="ADAL" clId="{0504AD2B-63C0-4C60-9F39-84F274FCFAC5}" dt="2023-03-02T17:40:38.407" v="4825" actId="478"/>
          <ac:spMkLst>
            <pc:docMk/>
            <pc:sldMk cId="1480623206" sldId="2890"/>
            <ac:spMk id="17" creationId="{0BD3802A-51DC-41B3-9F0C-B4ECDDE7809C}"/>
          </ac:spMkLst>
        </pc:spChg>
        <pc:spChg chg="del">
          <ac:chgData name="Justina Ojom" userId="cbdaed7d-8d45-4372-a16a-f3f8900c2f45" providerId="ADAL" clId="{0504AD2B-63C0-4C60-9F39-84F274FCFAC5}" dt="2023-03-02T17:40:38.407" v="4825" actId="478"/>
          <ac:spMkLst>
            <pc:docMk/>
            <pc:sldMk cId="1480623206" sldId="2890"/>
            <ac:spMk id="18" creationId="{85AEC493-CBF3-4F55-B100-0035ADD53BCD}"/>
          </ac:spMkLst>
        </pc:spChg>
        <pc:spChg chg="del">
          <ac:chgData name="Justina Ojom" userId="cbdaed7d-8d45-4372-a16a-f3f8900c2f45" providerId="ADAL" clId="{0504AD2B-63C0-4C60-9F39-84F274FCFAC5}" dt="2023-03-02T17:40:38.407" v="4825" actId="478"/>
          <ac:spMkLst>
            <pc:docMk/>
            <pc:sldMk cId="1480623206" sldId="2890"/>
            <ac:spMk id="23" creationId="{DBC735A5-E7AD-4033-8D9C-98F5A96949B3}"/>
          </ac:spMkLst>
        </pc:spChg>
        <pc:spChg chg="del">
          <ac:chgData name="Justina Ojom" userId="cbdaed7d-8d45-4372-a16a-f3f8900c2f45" providerId="ADAL" clId="{0504AD2B-63C0-4C60-9F39-84F274FCFAC5}" dt="2023-03-02T17:40:38.407" v="4825" actId="478"/>
          <ac:spMkLst>
            <pc:docMk/>
            <pc:sldMk cId="1480623206" sldId="2890"/>
            <ac:spMk id="30" creationId="{116781A1-5AB5-4C2A-9035-23EBEBF96AEB}"/>
          </ac:spMkLst>
        </pc:spChg>
        <pc:spChg chg="del">
          <ac:chgData name="Justina Ojom" userId="cbdaed7d-8d45-4372-a16a-f3f8900c2f45" providerId="ADAL" clId="{0504AD2B-63C0-4C60-9F39-84F274FCFAC5}" dt="2023-03-02T17:40:38.407" v="4825" actId="478"/>
          <ac:spMkLst>
            <pc:docMk/>
            <pc:sldMk cId="1480623206" sldId="2890"/>
            <ac:spMk id="31" creationId="{39DF8D76-D944-4E1E-ADDC-FA180A22B00F}"/>
          </ac:spMkLst>
        </pc:spChg>
        <pc:graphicFrameChg chg="del mod">
          <ac:chgData name="Justina Ojom" userId="cbdaed7d-8d45-4372-a16a-f3f8900c2f45" providerId="ADAL" clId="{0504AD2B-63C0-4C60-9F39-84F274FCFAC5}" dt="2023-03-03T11:13:12.568" v="7178" actId="478"/>
          <ac:graphicFrameMkLst>
            <pc:docMk/>
            <pc:sldMk cId="1480623206" sldId="2890"/>
            <ac:graphicFrameMk id="4" creationId="{85815D0E-95B3-F3DD-856B-10998CC62803}"/>
          </ac:graphicFrameMkLst>
        </pc:graphicFrameChg>
        <pc:graphicFrameChg chg="add mod modGraphic">
          <ac:chgData name="Justina Ojom" userId="cbdaed7d-8d45-4372-a16a-f3f8900c2f45" providerId="ADAL" clId="{0504AD2B-63C0-4C60-9F39-84F274FCFAC5}" dt="2023-03-03T11:59:38.046" v="7662" actId="120"/>
          <ac:graphicFrameMkLst>
            <pc:docMk/>
            <pc:sldMk cId="1480623206" sldId="2890"/>
            <ac:graphicFrameMk id="5" creationId="{759A243B-0B53-05B7-FCDF-BB22DA8DCF1A}"/>
          </ac:graphicFrameMkLst>
        </pc:graphicFrameChg>
        <pc:graphicFrameChg chg="add mod modGraphic">
          <ac:chgData name="Justina Ojom" userId="cbdaed7d-8d45-4372-a16a-f3f8900c2f45" providerId="ADAL" clId="{0504AD2B-63C0-4C60-9F39-84F274FCFAC5}" dt="2023-03-03T16:11:17.547" v="9601" actId="313"/>
          <ac:graphicFrameMkLst>
            <pc:docMk/>
            <pc:sldMk cId="1480623206" sldId="2890"/>
            <ac:graphicFrameMk id="6" creationId="{FC370FA1-0BDB-A854-F247-6867E28DC14D}"/>
          </ac:graphicFrameMkLst>
        </pc:graphicFrameChg>
        <pc:extLst>
          <p:ext xmlns:p="http://schemas.openxmlformats.org/presentationml/2006/main" uri="{D6D511B9-2390-475A-947B-AFAB55BFBCF1}">
            <pc226:cmChg xmlns:pc226="http://schemas.microsoft.com/office/powerpoint/2022/06/main/command" chg="del">
              <pc226:chgData name="Justina Ojom" userId="cbdaed7d-8d45-4372-a16a-f3f8900c2f45" providerId="ADAL" clId="{0504AD2B-63C0-4C60-9F39-84F274FCFAC5}" dt="2023-03-03T11:11:56.843" v="7158"/>
              <pc2:cmMkLst xmlns:pc2="http://schemas.microsoft.com/office/powerpoint/2019/9/main/command">
                <pc:docMk/>
                <pc:sldMk cId="1480623206" sldId="2890"/>
                <pc2:cmMk id="{18AC35A4-3641-48B1-8414-D6468F2BE73C}"/>
              </pc2:cmMkLst>
            </pc226:cmChg>
          </p:ext>
        </pc:extLst>
      </pc:sldChg>
      <pc:sldChg chg="addSp delSp modSp mod ord modClrScheme chgLayout">
        <pc:chgData name="Justina Ojom" userId="cbdaed7d-8d45-4372-a16a-f3f8900c2f45" providerId="ADAL" clId="{0504AD2B-63C0-4C60-9F39-84F274FCFAC5}" dt="2023-03-03T16:01:33.105" v="9487" actId="207"/>
        <pc:sldMkLst>
          <pc:docMk/>
          <pc:sldMk cId="1921734675" sldId="2892"/>
        </pc:sldMkLst>
        <pc:spChg chg="del mod">
          <ac:chgData name="Justina Ojom" userId="cbdaed7d-8d45-4372-a16a-f3f8900c2f45" providerId="ADAL" clId="{0504AD2B-63C0-4C60-9F39-84F274FCFAC5}" dt="2023-03-03T11:40:13.702" v="7397" actId="478"/>
          <ac:spMkLst>
            <pc:docMk/>
            <pc:sldMk cId="1921734675" sldId="2892"/>
            <ac:spMk id="2" creationId="{00000000-0000-0000-0000-000000000000}"/>
          </ac:spMkLst>
        </pc:spChg>
        <pc:spChg chg="add mod">
          <ac:chgData name="Justina Ojom" userId="cbdaed7d-8d45-4372-a16a-f3f8900c2f45" providerId="ADAL" clId="{0504AD2B-63C0-4C60-9F39-84F274FCFAC5}" dt="2023-03-03T11:48:41.734" v="7582" actId="207"/>
          <ac:spMkLst>
            <pc:docMk/>
            <pc:sldMk cId="1921734675" sldId="2892"/>
            <ac:spMk id="4" creationId="{695EE541-BD9A-CD85-7D06-35BC9FCF3ED6}"/>
          </ac:spMkLst>
        </pc:spChg>
        <pc:spChg chg="add mod">
          <ac:chgData name="Justina Ojom" userId="cbdaed7d-8d45-4372-a16a-f3f8900c2f45" providerId="ADAL" clId="{0504AD2B-63C0-4C60-9F39-84F274FCFAC5}" dt="2023-03-03T11:40:24.717" v="7417" actId="20577"/>
          <ac:spMkLst>
            <pc:docMk/>
            <pc:sldMk cId="1921734675" sldId="2892"/>
            <ac:spMk id="5" creationId="{2273F5A9-3046-AE70-A9CF-26487A001F8B}"/>
          </ac:spMkLst>
        </pc:spChg>
        <pc:spChg chg="add mod">
          <ac:chgData name="Justina Ojom" userId="cbdaed7d-8d45-4372-a16a-f3f8900c2f45" providerId="ADAL" clId="{0504AD2B-63C0-4C60-9F39-84F274FCFAC5}" dt="2023-03-03T16:01:29.935" v="9486"/>
          <ac:spMkLst>
            <pc:docMk/>
            <pc:sldMk cId="1921734675" sldId="2892"/>
            <ac:spMk id="9" creationId="{C90C7551-DD4E-1BB3-E12D-344425E8A135}"/>
          </ac:spMkLst>
        </pc:spChg>
        <pc:spChg chg="add mod">
          <ac:chgData name="Justina Ojom" userId="cbdaed7d-8d45-4372-a16a-f3f8900c2f45" providerId="ADAL" clId="{0504AD2B-63C0-4C60-9F39-84F274FCFAC5}" dt="2023-03-03T16:01:29.935" v="9486"/>
          <ac:spMkLst>
            <pc:docMk/>
            <pc:sldMk cId="1921734675" sldId="2892"/>
            <ac:spMk id="10" creationId="{3ACF482E-CE86-A6AB-AED5-7D4ED2AE7F19}"/>
          </ac:spMkLst>
        </pc:spChg>
        <pc:spChg chg="add mod">
          <ac:chgData name="Justina Ojom" userId="cbdaed7d-8d45-4372-a16a-f3f8900c2f45" providerId="ADAL" clId="{0504AD2B-63C0-4C60-9F39-84F274FCFAC5}" dt="2023-03-03T16:01:29.935" v="9486"/>
          <ac:spMkLst>
            <pc:docMk/>
            <pc:sldMk cId="1921734675" sldId="2892"/>
            <ac:spMk id="11" creationId="{AB8FB49D-E22F-098A-D155-82228BA31704}"/>
          </ac:spMkLst>
        </pc:spChg>
        <pc:spChg chg="add mod">
          <ac:chgData name="Justina Ojom" userId="cbdaed7d-8d45-4372-a16a-f3f8900c2f45" providerId="ADAL" clId="{0504AD2B-63C0-4C60-9F39-84F274FCFAC5}" dt="2023-03-03T16:01:33.105" v="9487" actId="207"/>
          <ac:spMkLst>
            <pc:docMk/>
            <pc:sldMk cId="1921734675" sldId="2892"/>
            <ac:spMk id="12" creationId="{EF23DB3D-A4E9-29A8-4CF0-345D32C341E2}"/>
          </ac:spMkLst>
        </pc:spChg>
        <pc:spChg chg="del">
          <ac:chgData name="Justina Ojom" userId="cbdaed7d-8d45-4372-a16a-f3f8900c2f45" providerId="ADAL" clId="{0504AD2B-63C0-4C60-9F39-84F274FCFAC5}" dt="2023-03-02T17:40:47.393" v="4829" actId="478"/>
          <ac:spMkLst>
            <pc:docMk/>
            <pc:sldMk cId="1921734675" sldId="2892"/>
            <ac:spMk id="13" creationId="{2EAFEE90-7109-4C4C-873E-252121923376}"/>
          </ac:spMkLst>
        </pc:spChg>
        <pc:spChg chg="add mod">
          <ac:chgData name="Justina Ojom" userId="cbdaed7d-8d45-4372-a16a-f3f8900c2f45" providerId="ADAL" clId="{0504AD2B-63C0-4C60-9F39-84F274FCFAC5}" dt="2023-03-03T16:01:29.935" v="9486"/>
          <ac:spMkLst>
            <pc:docMk/>
            <pc:sldMk cId="1921734675" sldId="2892"/>
            <ac:spMk id="13" creationId="{3F5F3680-374A-B33D-7838-8BAC86EEBB7F}"/>
          </ac:spMkLst>
        </pc:spChg>
        <pc:spChg chg="del">
          <ac:chgData name="Justina Ojom" userId="cbdaed7d-8d45-4372-a16a-f3f8900c2f45" providerId="ADAL" clId="{0504AD2B-63C0-4C60-9F39-84F274FCFAC5}" dt="2023-03-02T17:40:47.393" v="4829" actId="478"/>
          <ac:spMkLst>
            <pc:docMk/>
            <pc:sldMk cId="1921734675" sldId="2892"/>
            <ac:spMk id="14" creationId="{BC1E070C-7A27-4B9F-B2BA-C9900BDA0C5A}"/>
          </ac:spMkLst>
        </pc:spChg>
        <pc:spChg chg="del">
          <ac:chgData name="Justina Ojom" userId="cbdaed7d-8d45-4372-a16a-f3f8900c2f45" providerId="ADAL" clId="{0504AD2B-63C0-4C60-9F39-84F274FCFAC5}" dt="2023-03-02T17:40:47.393" v="4829" actId="478"/>
          <ac:spMkLst>
            <pc:docMk/>
            <pc:sldMk cId="1921734675" sldId="2892"/>
            <ac:spMk id="15" creationId="{0B34A7FC-0A79-4816-A35A-735BFE2A4F49}"/>
          </ac:spMkLst>
        </pc:spChg>
        <pc:spChg chg="del">
          <ac:chgData name="Justina Ojom" userId="cbdaed7d-8d45-4372-a16a-f3f8900c2f45" providerId="ADAL" clId="{0504AD2B-63C0-4C60-9F39-84F274FCFAC5}" dt="2023-03-02T17:40:47.393" v="4829" actId="478"/>
          <ac:spMkLst>
            <pc:docMk/>
            <pc:sldMk cId="1921734675" sldId="2892"/>
            <ac:spMk id="16" creationId="{EFBB43B0-F0F4-43DA-80E9-A4284B3668DA}"/>
          </ac:spMkLst>
        </pc:spChg>
        <pc:spChg chg="del">
          <ac:chgData name="Justina Ojom" userId="cbdaed7d-8d45-4372-a16a-f3f8900c2f45" providerId="ADAL" clId="{0504AD2B-63C0-4C60-9F39-84F274FCFAC5}" dt="2023-03-02T17:40:47.393" v="4829" actId="478"/>
          <ac:spMkLst>
            <pc:docMk/>
            <pc:sldMk cId="1921734675" sldId="2892"/>
            <ac:spMk id="17" creationId="{EC382541-C5EC-4B89-9A45-7B18FA7D98B8}"/>
          </ac:spMkLst>
        </pc:spChg>
        <pc:spChg chg="del">
          <ac:chgData name="Justina Ojom" userId="cbdaed7d-8d45-4372-a16a-f3f8900c2f45" providerId="ADAL" clId="{0504AD2B-63C0-4C60-9F39-84F274FCFAC5}" dt="2023-03-02T17:40:47.393" v="4829" actId="478"/>
          <ac:spMkLst>
            <pc:docMk/>
            <pc:sldMk cId="1921734675" sldId="2892"/>
            <ac:spMk id="18" creationId="{058F0E0F-30C9-47CF-A04B-EA6C9E2DBDD2}"/>
          </ac:spMkLst>
        </pc:spChg>
        <pc:spChg chg="del">
          <ac:chgData name="Justina Ojom" userId="cbdaed7d-8d45-4372-a16a-f3f8900c2f45" providerId="ADAL" clId="{0504AD2B-63C0-4C60-9F39-84F274FCFAC5}" dt="2023-03-02T17:40:47.393" v="4829" actId="478"/>
          <ac:spMkLst>
            <pc:docMk/>
            <pc:sldMk cId="1921734675" sldId="2892"/>
            <ac:spMk id="23" creationId="{97ECCA6C-959B-494C-886C-91B767A762F3}"/>
          </ac:spMkLst>
        </pc:spChg>
        <pc:spChg chg="del">
          <ac:chgData name="Justina Ojom" userId="cbdaed7d-8d45-4372-a16a-f3f8900c2f45" providerId="ADAL" clId="{0504AD2B-63C0-4C60-9F39-84F274FCFAC5}" dt="2023-03-02T17:40:47.393" v="4829" actId="478"/>
          <ac:spMkLst>
            <pc:docMk/>
            <pc:sldMk cId="1921734675" sldId="2892"/>
            <ac:spMk id="29" creationId="{FEC27146-B3ED-4C1C-ADB2-188C501EF90E}"/>
          </ac:spMkLst>
        </pc:spChg>
        <pc:spChg chg="del">
          <ac:chgData name="Justina Ojom" userId="cbdaed7d-8d45-4372-a16a-f3f8900c2f45" providerId="ADAL" clId="{0504AD2B-63C0-4C60-9F39-84F274FCFAC5}" dt="2023-03-02T17:40:47.393" v="4829" actId="478"/>
          <ac:spMkLst>
            <pc:docMk/>
            <pc:sldMk cId="1921734675" sldId="2892"/>
            <ac:spMk id="30" creationId="{224B2B5E-2CA8-409A-870C-0671FF250F94}"/>
          </ac:spMkLst>
        </pc:spChg>
        <pc:graphicFrameChg chg="del mod">
          <ac:chgData name="Justina Ojom" userId="cbdaed7d-8d45-4372-a16a-f3f8900c2f45" providerId="ADAL" clId="{0504AD2B-63C0-4C60-9F39-84F274FCFAC5}" dt="2023-03-03T11:40:13.702" v="7397" actId="478"/>
          <ac:graphicFrameMkLst>
            <pc:docMk/>
            <pc:sldMk cId="1921734675" sldId="2892"/>
            <ac:graphicFrameMk id="3" creationId="{1B0DE687-78D7-920D-F1CE-496C111B811D}"/>
          </ac:graphicFrameMkLst>
        </pc:graphicFrameChg>
        <pc:graphicFrameChg chg="add mod modGraphic">
          <ac:chgData name="Justina Ojom" userId="cbdaed7d-8d45-4372-a16a-f3f8900c2f45" providerId="ADAL" clId="{0504AD2B-63C0-4C60-9F39-84F274FCFAC5}" dt="2023-03-03T12:06:20.363" v="7764" actId="255"/>
          <ac:graphicFrameMkLst>
            <pc:docMk/>
            <pc:sldMk cId="1921734675" sldId="2892"/>
            <ac:graphicFrameMk id="6" creationId="{7B52C621-DD26-EB2B-0F69-87FCA96BDF7E}"/>
          </ac:graphicFrameMkLst>
        </pc:graphicFrameChg>
        <pc:graphicFrameChg chg="add del mod modGraphic">
          <ac:chgData name="Justina Ojom" userId="cbdaed7d-8d45-4372-a16a-f3f8900c2f45" providerId="ADAL" clId="{0504AD2B-63C0-4C60-9F39-84F274FCFAC5}" dt="2023-03-03T12:00:50.579" v="7673" actId="478"/>
          <ac:graphicFrameMkLst>
            <pc:docMk/>
            <pc:sldMk cId="1921734675" sldId="2892"/>
            <ac:graphicFrameMk id="7" creationId="{06AF538A-FAC8-D1E9-517A-01E864A58B90}"/>
          </ac:graphicFrameMkLst>
        </pc:graphicFrameChg>
        <pc:graphicFrameChg chg="add mod modGraphic">
          <ac:chgData name="Justina Ojom" userId="cbdaed7d-8d45-4372-a16a-f3f8900c2f45" providerId="ADAL" clId="{0504AD2B-63C0-4C60-9F39-84F274FCFAC5}" dt="2023-03-03T13:27:26.005" v="8061" actId="14100"/>
          <ac:graphicFrameMkLst>
            <pc:docMk/>
            <pc:sldMk cId="1921734675" sldId="2892"/>
            <ac:graphicFrameMk id="8" creationId="{6BFF5BFC-E3A5-8E5F-D4AC-49C6D1369816}"/>
          </ac:graphicFrameMkLst>
        </pc:graphicFrameChg>
      </pc:sldChg>
      <pc:sldChg chg="addSp delSp modSp del mod modClrScheme chgLayout">
        <pc:chgData name="Justina Ojom" userId="cbdaed7d-8d45-4372-a16a-f3f8900c2f45" providerId="ADAL" clId="{0504AD2B-63C0-4C60-9F39-84F274FCFAC5}" dt="2023-02-22T11:44:40.301" v="1188" actId="47"/>
        <pc:sldMkLst>
          <pc:docMk/>
          <pc:sldMk cId="280534718" sldId="2893"/>
        </pc:sldMkLst>
        <pc:spChg chg="del">
          <ac:chgData name="Justina Ojom" userId="cbdaed7d-8d45-4372-a16a-f3f8900c2f45" providerId="ADAL" clId="{0504AD2B-63C0-4C60-9F39-84F274FCFAC5}" dt="2023-02-22T11:41:31.338" v="1134" actId="478"/>
          <ac:spMkLst>
            <pc:docMk/>
            <pc:sldMk cId="280534718" sldId="2893"/>
            <ac:spMk id="2" creationId="{00000000-0000-0000-0000-000000000000}"/>
          </ac:spMkLst>
        </pc:spChg>
        <pc:spChg chg="add mod">
          <ac:chgData name="Justina Ojom" userId="cbdaed7d-8d45-4372-a16a-f3f8900c2f45" providerId="ADAL" clId="{0504AD2B-63C0-4C60-9F39-84F274FCFAC5}" dt="2023-02-22T11:41:34.416" v="1136" actId="1076"/>
          <ac:spMkLst>
            <pc:docMk/>
            <pc:sldMk cId="280534718" sldId="2893"/>
            <ac:spMk id="4" creationId="{4C0BC5DC-0A40-6ED2-8CF7-9359C9B03226}"/>
          </ac:spMkLst>
        </pc:spChg>
        <pc:spChg chg="mod">
          <ac:chgData name="Justina Ojom" userId="cbdaed7d-8d45-4372-a16a-f3f8900c2f45" providerId="ADAL" clId="{0504AD2B-63C0-4C60-9F39-84F274FCFAC5}" dt="2023-02-22T11:41:39.404" v="1139" actId="207"/>
          <ac:spMkLst>
            <pc:docMk/>
            <pc:sldMk cId="280534718" sldId="2893"/>
            <ac:spMk id="53" creationId="{3D12F8BE-6B97-A39E-2FD4-D33F77907237}"/>
          </ac:spMkLst>
        </pc:spChg>
      </pc:sldChg>
      <pc:sldChg chg="addSp delSp modSp mod modClrScheme chgLayout">
        <pc:chgData name="Justina Ojom" userId="cbdaed7d-8d45-4372-a16a-f3f8900c2f45" providerId="ADAL" clId="{0504AD2B-63C0-4C60-9F39-84F274FCFAC5}" dt="2023-03-09T22:09:22.385" v="12193"/>
        <pc:sldMkLst>
          <pc:docMk/>
          <pc:sldMk cId="4149054788" sldId="2894"/>
        </pc:sldMkLst>
        <pc:spChg chg="del mod">
          <ac:chgData name="Justina Ojom" userId="cbdaed7d-8d45-4372-a16a-f3f8900c2f45" providerId="ADAL" clId="{0504AD2B-63C0-4C60-9F39-84F274FCFAC5}" dt="2023-03-09T20:30:54.717" v="10436" actId="478"/>
          <ac:spMkLst>
            <pc:docMk/>
            <pc:sldMk cId="4149054788" sldId="2894"/>
            <ac:spMk id="2" creationId="{00000000-0000-0000-0000-000000000000}"/>
          </ac:spMkLst>
        </pc:spChg>
        <pc:spChg chg="del mod">
          <ac:chgData name="Justina Ojom" userId="cbdaed7d-8d45-4372-a16a-f3f8900c2f45" providerId="ADAL" clId="{0504AD2B-63C0-4C60-9F39-84F274FCFAC5}" dt="2023-03-09T20:34:02.786" v="10478" actId="478"/>
          <ac:spMkLst>
            <pc:docMk/>
            <pc:sldMk cId="4149054788" sldId="2894"/>
            <ac:spMk id="3" creationId="{7B39E2F4-E3BF-4EA6-AC12-4A0324C55F8F}"/>
          </ac:spMkLst>
        </pc:spChg>
        <pc:spChg chg="del mod">
          <ac:chgData name="Justina Ojom" userId="cbdaed7d-8d45-4372-a16a-f3f8900c2f45" providerId="ADAL" clId="{0504AD2B-63C0-4C60-9F39-84F274FCFAC5}" dt="2023-03-09T20:34:02.786" v="10478" actId="478"/>
          <ac:spMkLst>
            <pc:docMk/>
            <pc:sldMk cId="4149054788" sldId="2894"/>
            <ac:spMk id="4" creationId="{7A8FDAC3-09AE-4AFA-BC40-406FCCE9D35A}"/>
          </ac:spMkLst>
        </pc:spChg>
        <pc:spChg chg="add del mod">
          <ac:chgData name="Justina Ojom" userId="cbdaed7d-8d45-4372-a16a-f3f8900c2f45" providerId="ADAL" clId="{0504AD2B-63C0-4C60-9F39-84F274FCFAC5}" dt="2023-03-09T20:31:47.572" v="10437" actId="21"/>
          <ac:spMkLst>
            <pc:docMk/>
            <pc:sldMk cId="4149054788" sldId="2894"/>
            <ac:spMk id="5" creationId="{D953E8E0-0B48-B4A6-BF71-846883B4C671}"/>
          </ac:spMkLst>
        </pc:spChg>
        <pc:spChg chg="add del mod">
          <ac:chgData name="Justina Ojom" userId="cbdaed7d-8d45-4372-a16a-f3f8900c2f45" providerId="ADAL" clId="{0504AD2B-63C0-4C60-9F39-84F274FCFAC5}" dt="2023-03-09T20:33:48.713" v="10473" actId="478"/>
          <ac:spMkLst>
            <pc:docMk/>
            <pc:sldMk cId="4149054788" sldId="2894"/>
            <ac:spMk id="6" creationId="{1B67ECC3-8B23-ABF7-9981-043510BFA5A0}"/>
          </ac:spMkLst>
        </pc:spChg>
        <pc:spChg chg="add mod">
          <ac:chgData name="Justina Ojom" userId="cbdaed7d-8d45-4372-a16a-f3f8900c2f45" providerId="ADAL" clId="{0504AD2B-63C0-4C60-9F39-84F274FCFAC5}" dt="2023-03-09T20:33:57.093" v="10477" actId="1076"/>
          <ac:spMkLst>
            <pc:docMk/>
            <pc:sldMk cId="4149054788" sldId="2894"/>
            <ac:spMk id="7" creationId="{4A5B905B-A4DC-3AAE-4D9E-875D6E6B7A4D}"/>
          </ac:spMkLst>
        </pc:spChg>
        <pc:spChg chg="add mod">
          <ac:chgData name="Justina Ojom" userId="cbdaed7d-8d45-4372-a16a-f3f8900c2f45" providerId="ADAL" clId="{0504AD2B-63C0-4C60-9F39-84F274FCFAC5}" dt="2023-03-09T20:33:57.093" v="10477" actId="1076"/>
          <ac:spMkLst>
            <pc:docMk/>
            <pc:sldMk cId="4149054788" sldId="2894"/>
            <ac:spMk id="8" creationId="{BE507C97-8674-0E5B-9A04-86B2AE6B4C1B}"/>
          </ac:spMkLst>
        </pc:spChg>
        <pc:spChg chg="mod">
          <ac:chgData name="Justina Ojom" userId="cbdaed7d-8d45-4372-a16a-f3f8900c2f45" providerId="ADAL" clId="{0504AD2B-63C0-4C60-9F39-84F274FCFAC5}" dt="2023-03-09T20:33:48.987" v="10474"/>
          <ac:spMkLst>
            <pc:docMk/>
            <pc:sldMk cId="4149054788" sldId="2894"/>
            <ac:spMk id="11" creationId="{2D4F2935-8A7A-6BC4-37F7-C211935A5545}"/>
          </ac:spMkLst>
        </pc:spChg>
        <pc:spChg chg="mod">
          <ac:chgData name="Justina Ojom" userId="cbdaed7d-8d45-4372-a16a-f3f8900c2f45" providerId="ADAL" clId="{0504AD2B-63C0-4C60-9F39-84F274FCFAC5}" dt="2023-03-09T20:33:48.987" v="10474"/>
          <ac:spMkLst>
            <pc:docMk/>
            <pc:sldMk cId="4149054788" sldId="2894"/>
            <ac:spMk id="12" creationId="{4AA300E3-8E3A-2B45-450E-3111476C0230}"/>
          </ac:spMkLst>
        </pc:spChg>
        <pc:spChg chg="del mod">
          <ac:chgData name="Justina Ojom" userId="cbdaed7d-8d45-4372-a16a-f3f8900c2f45" providerId="ADAL" clId="{0504AD2B-63C0-4C60-9F39-84F274FCFAC5}" dt="2023-03-09T20:34:02.786" v="10478" actId="478"/>
          <ac:spMkLst>
            <pc:docMk/>
            <pc:sldMk cId="4149054788" sldId="2894"/>
            <ac:spMk id="13" creationId="{EE8A3282-0B64-4AF5-AC8B-506F6CD89F03}"/>
          </ac:spMkLst>
        </pc:spChg>
        <pc:spChg chg="mod">
          <ac:chgData name="Justina Ojom" userId="cbdaed7d-8d45-4372-a16a-f3f8900c2f45" providerId="ADAL" clId="{0504AD2B-63C0-4C60-9F39-84F274FCFAC5}" dt="2023-03-09T20:33:48.987" v="10474"/>
          <ac:spMkLst>
            <pc:docMk/>
            <pc:sldMk cId="4149054788" sldId="2894"/>
            <ac:spMk id="14" creationId="{0137026B-C7F0-2A6B-0172-009DB8D38AED}"/>
          </ac:spMkLst>
        </pc:spChg>
        <pc:spChg chg="mod">
          <ac:chgData name="Justina Ojom" userId="cbdaed7d-8d45-4372-a16a-f3f8900c2f45" providerId="ADAL" clId="{0504AD2B-63C0-4C60-9F39-84F274FCFAC5}" dt="2023-03-09T20:33:48.987" v="10474"/>
          <ac:spMkLst>
            <pc:docMk/>
            <pc:sldMk cId="4149054788" sldId="2894"/>
            <ac:spMk id="15" creationId="{6563BB21-1D1F-975D-B2A0-E0082FA8713D}"/>
          </ac:spMkLst>
        </pc:spChg>
        <pc:spChg chg="mod">
          <ac:chgData name="Justina Ojom" userId="cbdaed7d-8d45-4372-a16a-f3f8900c2f45" providerId="ADAL" clId="{0504AD2B-63C0-4C60-9F39-84F274FCFAC5}" dt="2023-03-09T20:33:48.987" v="10474"/>
          <ac:spMkLst>
            <pc:docMk/>
            <pc:sldMk cId="4149054788" sldId="2894"/>
            <ac:spMk id="18" creationId="{BEF1F98F-01B8-E16E-3659-79059FE2A37D}"/>
          </ac:spMkLst>
        </pc:spChg>
        <pc:spChg chg="del">
          <ac:chgData name="Justina Ojom" userId="cbdaed7d-8d45-4372-a16a-f3f8900c2f45" providerId="ADAL" clId="{0504AD2B-63C0-4C60-9F39-84F274FCFAC5}" dt="2023-03-09T20:12:53.102" v="10111" actId="478"/>
          <ac:spMkLst>
            <pc:docMk/>
            <pc:sldMk cId="4149054788" sldId="2894"/>
            <ac:spMk id="19" creationId="{A7B88436-7157-4CCB-AB2A-6823B75ABE1B}"/>
          </ac:spMkLst>
        </pc:spChg>
        <pc:spChg chg="del">
          <ac:chgData name="Justina Ojom" userId="cbdaed7d-8d45-4372-a16a-f3f8900c2f45" providerId="ADAL" clId="{0504AD2B-63C0-4C60-9F39-84F274FCFAC5}" dt="2023-03-09T20:12:53.102" v="10111" actId="478"/>
          <ac:spMkLst>
            <pc:docMk/>
            <pc:sldMk cId="4149054788" sldId="2894"/>
            <ac:spMk id="20" creationId="{0E5939E7-29BD-40EF-9F98-17BE32987ACD}"/>
          </ac:spMkLst>
        </pc:spChg>
        <pc:spChg chg="del">
          <ac:chgData name="Justina Ojom" userId="cbdaed7d-8d45-4372-a16a-f3f8900c2f45" providerId="ADAL" clId="{0504AD2B-63C0-4C60-9F39-84F274FCFAC5}" dt="2023-03-09T20:12:53.102" v="10111" actId="478"/>
          <ac:spMkLst>
            <pc:docMk/>
            <pc:sldMk cId="4149054788" sldId="2894"/>
            <ac:spMk id="21" creationId="{A6467638-33F5-45FF-8613-769D9990BDC9}"/>
          </ac:spMkLst>
        </pc:spChg>
        <pc:spChg chg="del">
          <ac:chgData name="Justina Ojom" userId="cbdaed7d-8d45-4372-a16a-f3f8900c2f45" providerId="ADAL" clId="{0504AD2B-63C0-4C60-9F39-84F274FCFAC5}" dt="2023-03-09T20:12:53.102" v="10111" actId="478"/>
          <ac:spMkLst>
            <pc:docMk/>
            <pc:sldMk cId="4149054788" sldId="2894"/>
            <ac:spMk id="22" creationId="{B9577200-A421-47CC-80F6-92BA334EE959}"/>
          </ac:spMkLst>
        </pc:spChg>
        <pc:spChg chg="del mod">
          <ac:chgData name="Justina Ojom" userId="cbdaed7d-8d45-4372-a16a-f3f8900c2f45" providerId="ADAL" clId="{0504AD2B-63C0-4C60-9F39-84F274FCFAC5}" dt="2023-03-09T20:33:48.713" v="10473" actId="478"/>
          <ac:spMkLst>
            <pc:docMk/>
            <pc:sldMk cId="4149054788" sldId="2894"/>
            <ac:spMk id="23" creationId="{A41A22E8-BFFC-41E5-81DC-5728F2F5BFD7}"/>
          </ac:spMkLst>
        </pc:spChg>
        <pc:spChg chg="del">
          <ac:chgData name="Justina Ojom" userId="cbdaed7d-8d45-4372-a16a-f3f8900c2f45" providerId="ADAL" clId="{0504AD2B-63C0-4C60-9F39-84F274FCFAC5}" dt="2023-03-09T20:12:53.102" v="10111" actId="478"/>
          <ac:spMkLst>
            <pc:docMk/>
            <pc:sldMk cId="4149054788" sldId="2894"/>
            <ac:spMk id="24" creationId="{3808BCEA-24A2-4CD6-A82D-6FFFD057595E}"/>
          </ac:spMkLst>
        </pc:spChg>
        <pc:spChg chg="del">
          <ac:chgData name="Justina Ojom" userId="cbdaed7d-8d45-4372-a16a-f3f8900c2f45" providerId="ADAL" clId="{0504AD2B-63C0-4C60-9F39-84F274FCFAC5}" dt="2023-03-09T20:12:53.102" v="10111" actId="478"/>
          <ac:spMkLst>
            <pc:docMk/>
            <pc:sldMk cId="4149054788" sldId="2894"/>
            <ac:spMk id="25" creationId="{9AEAA112-BC53-45C2-8BD5-41D708930B0E}"/>
          </ac:spMkLst>
        </pc:spChg>
        <pc:spChg chg="del">
          <ac:chgData name="Justina Ojom" userId="cbdaed7d-8d45-4372-a16a-f3f8900c2f45" providerId="ADAL" clId="{0504AD2B-63C0-4C60-9F39-84F274FCFAC5}" dt="2023-03-09T20:12:53.102" v="10111" actId="478"/>
          <ac:spMkLst>
            <pc:docMk/>
            <pc:sldMk cId="4149054788" sldId="2894"/>
            <ac:spMk id="26" creationId="{2FFBB0B5-A68D-45C2-80D8-FECF7CEAF4FF}"/>
          </ac:spMkLst>
        </pc:spChg>
        <pc:spChg chg="del">
          <ac:chgData name="Justina Ojom" userId="cbdaed7d-8d45-4372-a16a-f3f8900c2f45" providerId="ADAL" clId="{0504AD2B-63C0-4C60-9F39-84F274FCFAC5}" dt="2023-03-09T20:12:53.102" v="10111" actId="478"/>
          <ac:spMkLst>
            <pc:docMk/>
            <pc:sldMk cId="4149054788" sldId="2894"/>
            <ac:spMk id="27" creationId="{2CB672AE-4CC5-4827-8CBE-C55B25E561D8}"/>
          </ac:spMkLst>
        </pc:spChg>
        <pc:spChg chg="del">
          <ac:chgData name="Justina Ojom" userId="cbdaed7d-8d45-4372-a16a-f3f8900c2f45" providerId="ADAL" clId="{0504AD2B-63C0-4C60-9F39-84F274FCFAC5}" dt="2023-03-09T20:12:53.102" v="10111" actId="478"/>
          <ac:spMkLst>
            <pc:docMk/>
            <pc:sldMk cId="4149054788" sldId="2894"/>
            <ac:spMk id="28" creationId="{D6135AE3-C695-4B50-A70B-0C0EDB7EE820}"/>
          </ac:spMkLst>
        </pc:spChg>
        <pc:spChg chg="mod">
          <ac:chgData name="Justina Ojom" userId="cbdaed7d-8d45-4372-a16a-f3f8900c2f45" providerId="ADAL" clId="{0504AD2B-63C0-4C60-9F39-84F274FCFAC5}" dt="2023-03-09T20:33:48.987" v="10474"/>
          <ac:spMkLst>
            <pc:docMk/>
            <pc:sldMk cId="4149054788" sldId="2894"/>
            <ac:spMk id="29" creationId="{CBA4B1A9-1E6C-474D-89AA-CE613029A0C7}"/>
          </ac:spMkLst>
        </pc:spChg>
        <pc:spChg chg="mod">
          <ac:chgData name="Justina Ojom" userId="cbdaed7d-8d45-4372-a16a-f3f8900c2f45" providerId="ADAL" clId="{0504AD2B-63C0-4C60-9F39-84F274FCFAC5}" dt="2023-03-09T20:33:48.987" v="10474"/>
          <ac:spMkLst>
            <pc:docMk/>
            <pc:sldMk cId="4149054788" sldId="2894"/>
            <ac:spMk id="30" creationId="{CC527C62-C9F5-850A-E3C1-3FFEDB32B309}"/>
          </ac:spMkLst>
        </pc:spChg>
        <pc:spChg chg="mod">
          <ac:chgData name="Justina Ojom" userId="cbdaed7d-8d45-4372-a16a-f3f8900c2f45" providerId="ADAL" clId="{0504AD2B-63C0-4C60-9F39-84F274FCFAC5}" dt="2023-03-09T20:33:48.987" v="10474"/>
          <ac:spMkLst>
            <pc:docMk/>
            <pc:sldMk cId="4149054788" sldId="2894"/>
            <ac:spMk id="31" creationId="{8C92D04E-44F6-8364-D01B-5282B22DD11F}"/>
          </ac:spMkLst>
        </pc:spChg>
        <pc:spChg chg="mod">
          <ac:chgData name="Justina Ojom" userId="cbdaed7d-8d45-4372-a16a-f3f8900c2f45" providerId="ADAL" clId="{0504AD2B-63C0-4C60-9F39-84F274FCFAC5}" dt="2023-03-09T20:33:48.987" v="10474"/>
          <ac:spMkLst>
            <pc:docMk/>
            <pc:sldMk cId="4149054788" sldId="2894"/>
            <ac:spMk id="34" creationId="{05386A5B-D201-75C2-4369-A217D5A3FC32}"/>
          </ac:spMkLst>
        </pc:spChg>
        <pc:spChg chg="mod">
          <ac:chgData name="Justina Ojom" userId="cbdaed7d-8d45-4372-a16a-f3f8900c2f45" providerId="ADAL" clId="{0504AD2B-63C0-4C60-9F39-84F274FCFAC5}" dt="2023-03-09T20:33:48.987" v="10474"/>
          <ac:spMkLst>
            <pc:docMk/>
            <pc:sldMk cId="4149054788" sldId="2894"/>
            <ac:spMk id="35" creationId="{0683212D-DBA9-0FE8-8555-9644BB0E6B0E}"/>
          </ac:spMkLst>
        </pc:spChg>
        <pc:spChg chg="mod">
          <ac:chgData name="Justina Ojom" userId="cbdaed7d-8d45-4372-a16a-f3f8900c2f45" providerId="ADAL" clId="{0504AD2B-63C0-4C60-9F39-84F274FCFAC5}" dt="2023-03-09T20:33:48.987" v="10474"/>
          <ac:spMkLst>
            <pc:docMk/>
            <pc:sldMk cId="4149054788" sldId="2894"/>
            <ac:spMk id="36" creationId="{AC135924-145B-635B-3557-6C98E035B11F}"/>
          </ac:spMkLst>
        </pc:spChg>
        <pc:spChg chg="mod">
          <ac:chgData name="Justina Ojom" userId="cbdaed7d-8d45-4372-a16a-f3f8900c2f45" providerId="ADAL" clId="{0504AD2B-63C0-4C60-9F39-84F274FCFAC5}" dt="2023-03-09T20:33:48.987" v="10474"/>
          <ac:spMkLst>
            <pc:docMk/>
            <pc:sldMk cId="4149054788" sldId="2894"/>
            <ac:spMk id="37" creationId="{9B432C17-7DD0-B9BD-8BF1-C04629E245DC}"/>
          </ac:spMkLst>
        </pc:spChg>
        <pc:spChg chg="del mod">
          <ac:chgData name="Justina Ojom" userId="cbdaed7d-8d45-4372-a16a-f3f8900c2f45" providerId="ADAL" clId="{0504AD2B-63C0-4C60-9F39-84F274FCFAC5}" dt="2023-03-09T20:33:48.713" v="10473" actId="478"/>
          <ac:spMkLst>
            <pc:docMk/>
            <pc:sldMk cId="4149054788" sldId="2894"/>
            <ac:spMk id="39" creationId="{623FAC9D-9DAF-4ED8-B69D-AB02CAF986FD}"/>
          </ac:spMkLst>
        </pc:spChg>
        <pc:spChg chg="mod">
          <ac:chgData name="Justina Ojom" userId="cbdaed7d-8d45-4372-a16a-f3f8900c2f45" providerId="ADAL" clId="{0504AD2B-63C0-4C60-9F39-84F274FCFAC5}" dt="2023-03-09T20:33:48.987" v="10474"/>
          <ac:spMkLst>
            <pc:docMk/>
            <pc:sldMk cId="4149054788" sldId="2894"/>
            <ac:spMk id="41" creationId="{B3F532EB-A6C3-A8FB-19FE-0CA2E998195F}"/>
          </ac:spMkLst>
        </pc:spChg>
        <pc:spChg chg="mod">
          <ac:chgData name="Justina Ojom" userId="cbdaed7d-8d45-4372-a16a-f3f8900c2f45" providerId="ADAL" clId="{0504AD2B-63C0-4C60-9F39-84F274FCFAC5}" dt="2023-03-09T20:33:48.987" v="10474"/>
          <ac:spMkLst>
            <pc:docMk/>
            <pc:sldMk cId="4149054788" sldId="2894"/>
            <ac:spMk id="42" creationId="{0AC6CCA2-8AD5-ED79-AB9D-FF251ACBEA6D}"/>
          </ac:spMkLst>
        </pc:spChg>
        <pc:spChg chg="mod">
          <ac:chgData name="Justina Ojom" userId="cbdaed7d-8d45-4372-a16a-f3f8900c2f45" providerId="ADAL" clId="{0504AD2B-63C0-4C60-9F39-84F274FCFAC5}" dt="2023-03-09T20:33:48.987" v="10474"/>
          <ac:spMkLst>
            <pc:docMk/>
            <pc:sldMk cId="4149054788" sldId="2894"/>
            <ac:spMk id="43" creationId="{1D79CD90-0602-E628-B509-B4E1A58FD453}"/>
          </ac:spMkLst>
        </pc:spChg>
        <pc:spChg chg="mod">
          <ac:chgData name="Justina Ojom" userId="cbdaed7d-8d45-4372-a16a-f3f8900c2f45" providerId="ADAL" clId="{0504AD2B-63C0-4C60-9F39-84F274FCFAC5}" dt="2023-03-09T20:33:48.987" v="10474"/>
          <ac:spMkLst>
            <pc:docMk/>
            <pc:sldMk cId="4149054788" sldId="2894"/>
            <ac:spMk id="44" creationId="{F0B0C197-FEEF-C63E-2A59-0BC9AA8C046A}"/>
          </ac:spMkLst>
        </pc:spChg>
        <pc:spChg chg="add mod">
          <ac:chgData name="Justina Ojom" userId="cbdaed7d-8d45-4372-a16a-f3f8900c2f45" providerId="ADAL" clId="{0504AD2B-63C0-4C60-9F39-84F274FCFAC5}" dt="2023-03-09T22:09:22.385" v="12193"/>
          <ac:spMkLst>
            <pc:docMk/>
            <pc:sldMk cId="4149054788" sldId="2894"/>
            <ac:spMk id="45" creationId="{EA621E15-DA6E-82E9-53F8-6DB5B36D2B0D}"/>
          </ac:spMkLst>
        </pc:spChg>
        <pc:spChg chg="add mod">
          <ac:chgData name="Justina Ojom" userId="cbdaed7d-8d45-4372-a16a-f3f8900c2f45" providerId="ADAL" clId="{0504AD2B-63C0-4C60-9F39-84F274FCFAC5}" dt="2023-03-09T22:09:22.385" v="12193"/>
          <ac:spMkLst>
            <pc:docMk/>
            <pc:sldMk cId="4149054788" sldId="2894"/>
            <ac:spMk id="46" creationId="{CFAD97B8-F825-33B7-2516-F34B37BC01D5}"/>
          </ac:spMkLst>
        </pc:spChg>
        <pc:spChg chg="del mod">
          <ac:chgData name="Justina Ojom" userId="cbdaed7d-8d45-4372-a16a-f3f8900c2f45" providerId="ADAL" clId="{0504AD2B-63C0-4C60-9F39-84F274FCFAC5}" dt="2023-03-09T20:34:04.373" v="10479" actId="21"/>
          <ac:spMkLst>
            <pc:docMk/>
            <pc:sldMk cId="4149054788" sldId="2894"/>
            <ac:spMk id="47" creationId="{F884CC47-1ED3-40DC-9EF4-01DD1B61C37F}"/>
          </ac:spMkLst>
        </pc:spChg>
        <pc:spChg chg="del mod">
          <ac:chgData name="Justina Ojom" userId="cbdaed7d-8d45-4372-a16a-f3f8900c2f45" providerId="ADAL" clId="{0504AD2B-63C0-4C60-9F39-84F274FCFAC5}" dt="2023-03-09T20:34:02.786" v="10478" actId="478"/>
          <ac:spMkLst>
            <pc:docMk/>
            <pc:sldMk cId="4149054788" sldId="2894"/>
            <ac:spMk id="48" creationId="{63395E5E-74D2-430A-9106-54FA16AC7AAA}"/>
          </ac:spMkLst>
        </pc:spChg>
        <pc:spChg chg="add mod">
          <ac:chgData name="Justina Ojom" userId="cbdaed7d-8d45-4372-a16a-f3f8900c2f45" providerId="ADAL" clId="{0504AD2B-63C0-4C60-9F39-84F274FCFAC5}" dt="2023-03-09T22:09:22.385" v="12193"/>
          <ac:spMkLst>
            <pc:docMk/>
            <pc:sldMk cId="4149054788" sldId="2894"/>
            <ac:spMk id="49" creationId="{77B9663F-C32D-33C0-C434-87D05428DA3E}"/>
          </ac:spMkLst>
        </pc:spChg>
        <pc:spChg chg="add mod">
          <ac:chgData name="Justina Ojom" userId="cbdaed7d-8d45-4372-a16a-f3f8900c2f45" providerId="ADAL" clId="{0504AD2B-63C0-4C60-9F39-84F274FCFAC5}" dt="2023-03-09T22:09:22.385" v="12193"/>
          <ac:spMkLst>
            <pc:docMk/>
            <pc:sldMk cId="4149054788" sldId="2894"/>
            <ac:spMk id="50" creationId="{27F4F3EA-8749-CA73-8ABB-0D5B1EDE1D5B}"/>
          </ac:spMkLst>
        </pc:spChg>
        <pc:spChg chg="add mod">
          <ac:chgData name="Justina Ojom" userId="cbdaed7d-8d45-4372-a16a-f3f8900c2f45" providerId="ADAL" clId="{0504AD2B-63C0-4C60-9F39-84F274FCFAC5}" dt="2023-03-09T22:09:22.385" v="12193"/>
          <ac:spMkLst>
            <pc:docMk/>
            <pc:sldMk cId="4149054788" sldId="2894"/>
            <ac:spMk id="51" creationId="{744D1EDB-1E58-295A-503B-5ACE85B03472}"/>
          </ac:spMkLst>
        </pc:spChg>
        <pc:grpChg chg="add mod">
          <ac:chgData name="Justina Ojom" userId="cbdaed7d-8d45-4372-a16a-f3f8900c2f45" providerId="ADAL" clId="{0504AD2B-63C0-4C60-9F39-84F274FCFAC5}" dt="2023-03-09T20:33:57.093" v="10477" actId="1076"/>
          <ac:grpSpMkLst>
            <pc:docMk/>
            <pc:sldMk cId="4149054788" sldId="2894"/>
            <ac:grpSpMk id="9" creationId="{B5A23D7E-67BD-79F3-FF02-2C3EBE8DCF59}"/>
          </ac:grpSpMkLst>
        </pc:grpChg>
        <pc:grpChg chg="mod">
          <ac:chgData name="Justina Ojom" userId="cbdaed7d-8d45-4372-a16a-f3f8900c2f45" providerId="ADAL" clId="{0504AD2B-63C0-4C60-9F39-84F274FCFAC5}" dt="2023-03-09T20:33:48.987" v="10474"/>
          <ac:grpSpMkLst>
            <pc:docMk/>
            <pc:sldMk cId="4149054788" sldId="2894"/>
            <ac:grpSpMk id="10" creationId="{04463737-5733-C38E-B4EA-4E3777CCC9FB}"/>
          </ac:grpSpMkLst>
        </pc:grpChg>
        <pc:grpChg chg="add mod">
          <ac:chgData name="Justina Ojom" userId="cbdaed7d-8d45-4372-a16a-f3f8900c2f45" providerId="ADAL" clId="{0504AD2B-63C0-4C60-9F39-84F274FCFAC5}" dt="2023-03-09T20:33:57.093" v="10477" actId="1076"/>
          <ac:grpSpMkLst>
            <pc:docMk/>
            <pc:sldMk cId="4149054788" sldId="2894"/>
            <ac:grpSpMk id="16" creationId="{47AF43F8-96C5-E8BA-6D89-F5955D4AE775}"/>
          </ac:grpSpMkLst>
        </pc:grpChg>
        <pc:grpChg chg="mod">
          <ac:chgData name="Justina Ojom" userId="cbdaed7d-8d45-4372-a16a-f3f8900c2f45" providerId="ADAL" clId="{0504AD2B-63C0-4C60-9F39-84F274FCFAC5}" dt="2023-03-09T20:33:48.987" v="10474"/>
          <ac:grpSpMkLst>
            <pc:docMk/>
            <pc:sldMk cId="4149054788" sldId="2894"/>
            <ac:grpSpMk id="17" creationId="{4046832A-0416-E1C6-B2DC-592CB62A46ED}"/>
          </ac:grpSpMkLst>
        </pc:grpChg>
        <pc:grpChg chg="add mod">
          <ac:chgData name="Justina Ojom" userId="cbdaed7d-8d45-4372-a16a-f3f8900c2f45" providerId="ADAL" clId="{0504AD2B-63C0-4C60-9F39-84F274FCFAC5}" dt="2023-03-09T20:33:57.093" v="10477" actId="1076"/>
          <ac:grpSpMkLst>
            <pc:docMk/>
            <pc:sldMk cId="4149054788" sldId="2894"/>
            <ac:grpSpMk id="32" creationId="{9F3E9185-D4F7-C0B5-8E8B-5FD1866E26EE}"/>
          </ac:grpSpMkLst>
        </pc:grpChg>
        <pc:grpChg chg="mod">
          <ac:chgData name="Justina Ojom" userId="cbdaed7d-8d45-4372-a16a-f3f8900c2f45" providerId="ADAL" clId="{0504AD2B-63C0-4C60-9F39-84F274FCFAC5}" dt="2023-03-09T20:33:48.987" v="10474"/>
          <ac:grpSpMkLst>
            <pc:docMk/>
            <pc:sldMk cId="4149054788" sldId="2894"/>
            <ac:grpSpMk id="33" creationId="{3C1D0862-4580-0644-72EE-BB63EF96A1A3}"/>
          </ac:grpSpMkLst>
        </pc:grpChg>
        <pc:grpChg chg="add mod">
          <ac:chgData name="Justina Ojom" userId="cbdaed7d-8d45-4372-a16a-f3f8900c2f45" providerId="ADAL" clId="{0504AD2B-63C0-4C60-9F39-84F274FCFAC5}" dt="2023-03-09T20:33:57.093" v="10477" actId="1076"/>
          <ac:grpSpMkLst>
            <pc:docMk/>
            <pc:sldMk cId="4149054788" sldId="2894"/>
            <ac:grpSpMk id="38" creationId="{FC77F216-095D-6D19-B262-FE077A254BAF}"/>
          </ac:grpSpMkLst>
        </pc:grpChg>
        <pc:grpChg chg="mod">
          <ac:chgData name="Justina Ojom" userId="cbdaed7d-8d45-4372-a16a-f3f8900c2f45" providerId="ADAL" clId="{0504AD2B-63C0-4C60-9F39-84F274FCFAC5}" dt="2023-03-09T20:33:48.987" v="10474"/>
          <ac:grpSpMkLst>
            <pc:docMk/>
            <pc:sldMk cId="4149054788" sldId="2894"/>
            <ac:grpSpMk id="40" creationId="{9E93D3A8-4FE4-BFDB-A100-745AE493F84E}"/>
          </ac:grpSpMkLst>
        </pc:grpChg>
      </pc:sldChg>
      <pc:sldChg chg="addSp delSp modSp mod modClrScheme chgLayout">
        <pc:chgData name="Justina Ojom" userId="cbdaed7d-8d45-4372-a16a-f3f8900c2f45" providerId="ADAL" clId="{0504AD2B-63C0-4C60-9F39-84F274FCFAC5}" dt="2023-03-09T23:09:35.820" v="13102" actId="120"/>
        <pc:sldMkLst>
          <pc:docMk/>
          <pc:sldMk cId="3558494429" sldId="2895"/>
        </pc:sldMkLst>
        <pc:spChg chg="add del mod">
          <ac:chgData name="Justina Ojom" userId="cbdaed7d-8d45-4372-a16a-f3f8900c2f45" providerId="ADAL" clId="{0504AD2B-63C0-4C60-9F39-84F274FCFAC5}" dt="2023-03-09T20:41:04.391" v="10689" actId="478"/>
          <ac:spMkLst>
            <pc:docMk/>
            <pc:sldMk cId="3558494429" sldId="2895"/>
            <ac:spMk id="2" creationId="{00000000-0000-0000-0000-000000000000}"/>
          </ac:spMkLst>
        </pc:spChg>
        <pc:spChg chg="del mod">
          <ac:chgData name="Justina Ojom" userId="cbdaed7d-8d45-4372-a16a-f3f8900c2f45" providerId="ADAL" clId="{0504AD2B-63C0-4C60-9F39-84F274FCFAC5}" dt="2023-03-09T20:40:34.922" v="10665" actId="478"/>
          <ac:spMkLst>
            <pc:docMk/>
            <pc:sldMk cId="3558494429" sldId="2895"/>
            <ac:spMk id="3" creationId="{71054E4F-08D4-77B1-C81C-ADDB402BD456}"/>
          </ac:spMkLst>
        </pc:spChg>
        <pc:spChg chg="del mod">
          <ac:chgData name="Justina Ojom" userId="cbdaed7d-8d45-4372-a16a-f3f8900c2f45" providerId="ADAL" clId="{0504AD2B-63C0-4C60-9F39-84F274FCFAC5}" dt="2023-03-09T20:41:50.296" v="10704" actId="478"/>
          <ac:spMkLst>
            <pc:docMk/>
            <pc:sldMk cId="3558494429" sldId="2895"/>
            <ac:spMk id="4" creationId="{21F578DA-330E-7D37-C9E3-0E448036E709}"/>
          </ac:spMkLst>
        </pc:spChg>
        <pc:spChg chg="add mod">
          <ac:chgData name="Justina Ojom" userId="cbdaed7d-8d45-4372-a16a-f3f8900c2f45" providerId="ADAL" clId="{0504AD2B-63C0-4C60-9F39-84F274FCFAC5}" dt="2023-03-09T20:41:01.449" v="10688" actId="20577"/>
          <ac:spMkLst>
            <pc:docMk/>
            <pc:sldMk cId="3558494429" sldId="2895"/>
            <ac:spMk id="5" creationId="{4EA99AF9-05F7-4BA1-BFE2-18FC6C0CD3DD}"/>
          </ac:spMkLst>
        </pc:spChg>
        <pc:spChg chg="add del mod">
          <ac:chgData name="Justina Ojom" userId="cbdaed7d-8d45-4372-a16a-f3f8900c2f45" providerId="ADAL" clId="{0504AD2B-63C0-4C60-9F39-84F274FCFAC5}" dt="2023-03-09T20:42:51.408" v="10721" actId="21"/>
          <ac:spMkLst>
            <pc:docMk/>
            <pc:sldMk cId="3558494429" sldId="2895"/>
            <ac:spMk id="8" creationId="{538D8588-169C-3551-9B6B-57383C9BC588}"/>
          </ac:spMkLst>
        </pc:spChg>
        <pc:spChg chg="mod">
          <ac:chgData name="Justina Ojom" userId="cbdaed7d-8d45-4372-a16a-f3f8900c2f45" providerId="ADAL" clId="{0504AD2B-63C0-4C60-9F39-84F274FCFAC5}" dt="2023-03-09T20:46:33.407" v="10914"/>
          <ac:spMkLst>
            <pc:docMk/>
            <pc:sldMk cId="3558494429" sldId="2895"/>
            <ac:spMk id="12" creationId="{1A5BBBC8-6C74-0319-A0DA-F15CDDAD686A}"/>
          </ac:spMkLst>
        </pc:spChg>
        <pc:spChg chg="mod">
          <ac:chgData name="Justina Ojom" userId="cbdaed7d-8d45-4372-a16a-f3f8900c2f45" providerId="ADAL" clId="{0504AD2B-63C0-4C60-9F39-84F274FCFAC5}" dt="2023-03-09T20:46:33.407" v="10914"/>
          <ac:spMkLst>
            <pc:docMk/>
            <pc:sldMk cId="3558494429" sldId="2895"/>
            <ac:spMk id="13" creationId="{7798354C-8BF5-7ECF-FCA8-90767994EA4C}"/>
          </ac:spMkLst>
        </pc:spChg>
        <pc:spChg chg="mod">
          <ac:chgData name="Justina Ojom" userId="cbdaed7d-8d45-4372-a16a-f3f8900c2f45" providerId="ADAL" clId="{0504AD2B-63C0-4C60-9F39-84F274FCFAC5}" dt="2023-03-09T20:46:33.407" v="10914"/>
          <ac:spMkLst>
            <pc:docMk/>
            <pc:sldMk cId="3558494429" sldId="2895"/>
            <ac:spMk id="14" creationId="{916F7F3F-EC04-B6E0-1EFB-4A8E99997AE0}"/>
          </ac:spMkLst>
        </pc:spChg>
        <pc:spChg chg="mod">
          <ac:chgData name="Justina Ojom" userId="cbdaed7d-8d45-4372-a16a-f3f8900c2f45" providerId="ADAL" clId="{0504AD2B-63C0-4C60-9F39-84F274FCFAC5}" dt="2023-03-09T20:46:33.407" v="10914"/>
          <ac:spMkLst>
            <pc:docMk/>
            <pc:sldMk cId="3558494429" sldId="2895"/>
            <ac:spMk id="15" creationId="{B6047E53-419D-ABE2-D10F-37292B29C35E}"/>
          </ac:spMkLst>
        </pc:spChg>
        <pc:spChg chg="add del mod">
          <ac:chgData name="Justina Ojom" userId="cbdaed7d-8d45-4372-a16a-f3f8900c2f45" providerId="ADAL" clId="{0504AD2B-63C0-4C60-9F39-84F274FCFAC5}" dt="2023-03-09T20:50:40.982" v="10965"/>
          <ac:spMkLst>
            <pc:docMk/>
            <pc:sldMk cId="3558494429" sldId="2895"/>
            <ac:spMk id="17" creationId="{FD01C42F-6C8B-3FD6-F3FE-8EC79705B4E5}"/>
          </ac:spMkLst>
        </pc:spChg>
        <pc:spChg chg="add mod">
          <ac:chgData name="Justina Ojom" userId="cbdaed7d-8d45-4372-a16a-f3f8900c2f45" providerId="ADAL" clId="{0504AD2B-63C0-4C60-9F39-84F274FCFAC5}" dt="2023-03-09T22:09:39.548" v="12197"/>
          <ac:spMkLst>
            <pc:docMk/>
            <pc:sldMk cId="3558494429" sldId="2895"/>
            <ac:spMk id="18" creationId="{599FF4A4-A5F2-CB6B-BEB0-51176D316DEF}"/>
          </ac:spMkLst>
        </pc:spChg>
        <pc:spChg chg="del">
          <ac:chgData name="Justina Ojom" userId="cbdaed7d-8d45-4372-a16a-f3f8900c2f45" providerId="ADAL" clId="{0504AD2B-63C0-4C60-9F39-84F274FCFAC5}" dt="2023-03-09T20:12:57.414" v="10114" actId="478"/>
          <ac:spMkLst>
            <pc:docMk/>
            <pc:sldMk cId="3558494429" sldId="2895"/>
            <ac:spMk id="19" creationId="{A7B88436-7157-4CCB-AB2A-6823B75ABE1B}"/>
          </ac:spMkLst>
        </pc:spChg>
        <pc:spChg chg="del">
          <ac:chgData name="Justina Ojom" userId="cbdaed7d-8d45-4372-a16a-f3f8900c2f45" providerId="ADAL" clId="{0504AD2B-63C0-4C60-9F39-84F274FCFAC5}" dt="2023-03-09T20:12:57.414" v="10114" actId="478"/>
          <ac:spMkLst>
            <pc:docMk/>
            <pc:sldMk cId="3558494429" sldId="2895"/>
            <ac:spMk id="20" creationId="{0E5939E7-29BD-40EF-9F98-17BE32987ACD}"/>
          </ac:spMkLst>
        </pc:spChg>
        <pc:spChg chg="del">
          <ac:chgData name="Justina Ojom" userId="cbdaed7d-8d45-4372-a16a-f3f8900c2f45" providerId="ADAL" clId="{0504AD2B-63C0-4C60-9F39-84F274FCFAC5}" dt="2023-03-09T20:12:57.414" v="10114" actId="478"/>
          <ac:spMkLst>
            <pc:docMk/>
            <pc:sldMk cId="3558494429" sldId="2895"/>
            <ac:spMk id="21" creationId="{A6467638-33F5-45FF-8613-769D9990BDC9}"/>
          </ac:spMkLst>
        </pc:spChg>
        <pc:spChg chg="del">
          <ac:chgData name="Justina Ojom" userId="cbdaed7d-8d45-4372-a16a-f3f8900c2f45" providerId="ADAL" clId="{0504AD2B-63C0-4C60-9F39-84F274FCFAC5}" dt="2023-03-09T20:12:57.414" v="10114" actId="478"/>
          <ac:spMkLst>
            <pc:docMk/>
            <pc:sldMk cId="3558494429" sldId="2895"/>
            <ac:spMk id="22" creationId="{B9577200-A421-47CC-80F6-92BA334EE959}"/>
          </ac:spMkLst>
        </pc:spChg>
        <pc:spChg chg="add mod">
          <ac:chgData name="Justina Ojom" userId="cbdaed7d-8d45-4372-a16a-f3f8900c2f45" providerId="ADAL" clId="{0504AD2B-63C0-4C60-9F39-84F274FCFAC5}" dt="2023-03-09T22:09:39.548" v="12197"/>
          <ac:spMkLst>
            <pc:docMk/>
            <pc:sldMk cId="3558494429" sldId="2895"/>
            <ac:spMk id="23" creationId="{D855F6BE-55B5-4F9B-D5F9-58442DD6D976}"/>
          </ac:spMkLst>
        </pc:spChg>
        <pc:spChg chg="del">
          <ac:chgData name="Justina Ojom" userId="cbdaed7d-8d45-4372-a16a-f3f8900c2f45" providerId="ADAL" clId="{0504AD2B-63C0-4C60-9F39-84F274FCFAC5}" dt="2023-03-09T20:12:57.414" v="10114" actId="478"/>
          <ac:spMkLst>
            <pc:docMk/>
            <pc:sldMk cId="3558494429" sldId="2895"/>
            <ac:spMk id="24" creationId="{3808BCEA-24A2-4CD6-A82D-6FFFD057595E}"/>
          </ac:spMkLst>
        </pc:spChg>
        <pc:spChg chg="del">
          <ac:chgData name="Justina Ojom" userId="cbdaed7d-8d45-4372-a16a-f3f8900c2f45" providerId="ADAL" clId="{0504AD2B-63C0-4C60-9F39-84F274FCFAC5}" dt="2023-03-09T20:12:57.414" v="10114" actId="478"/>
          <ac:spMkLst>
            <pc:docMk/>
            <pc:sldMk cId="3558494429" sldId="2895"/>
            <ac:spMk id="25" creationId="{9AEAA112-BC53-45C2-8BD5-41D708930B0E}"/>
          </ac:spMkLst>
        </pc:spChg>
        <pc:spChg chg="del">
          <ac:chgData name="Justina Ojom" userId="cbdaed7d-8d45-4372-a16a-f3f8900c2f45" providerId="ADAL" clId="{0504AD2B-63C0-4C60-9F39-84F274FCFAC5}" dt="2023-03-09T20:12:57.414" v="10114" actId="478"/>
          <ac:spMkLst>
            <pc:docMk/>
            <pc:sldMk cId="3558494429" sldId="2895"/>
            <ac:spMk id="26" creationId="{2FFBB0B5-A68D-45C2-80D8-FECF7CEAF4FF}"/>
          </ac:spMkLst>
        </pc:spChg>
        <pc:spChg chg="add mod">
          <ac:chgData name="Justina Ojom" userId="cbdaed7d-8d45-4372-a16a-f3f8900c2f45" providerId="ADAL" clId="{0504AD2B-63C0-4C60-9F39-84F274FCFAC5}" dt="2023-03-09T22:09:39.548" v="12197"/>
          <ac:spMkLst>
            <pc:docMk/>
            <pc:sldMk cId="3558494429" sldId="2895"/>
            <ac:spMk id="27" creationId="{16B8E09B-AD2E-7BE6-0B00-1EA88FE3CCA5}"/>
          </ac:spMkLst>
        </pc:spChg>
        <pc:spChg chg="add mod">
          <ac:chgData name="Justina Ojom" userId="cbdaed7d-8d45-4372-a16a-f3f8900c2f45" providerId="ADAL" clId="{0504AD2B-63C0-4C60-9F39-84F274FCFAC5}" dt="2023-03-09T22:09:39.548" v="12197"/>
          <ac:spMkLst>
            <pc:docMk/>
            <pc:sldMk cId="3558494429" sldId="2895"/>
            <ac:spMk id="28" creationId="{47CC4A5F-2D7E-986B-672C-71B7223D56A1}"/>
          </ac:spMkLst>
        </pc:spChg>
        <pc:spChg chg="add mod">
          <ac:chgData name="Justina Ojom" userId="cbdaed7d-8d45-4372-a16a-f3f8900c2f45" providerId="ADAL" clId="{0504AD2B-63C0-4C60-9F39-84F274FCFAC5}" dt="2023-03-09T22:09:39.548" v="12197"/>
          <ac:spMkLst>
            <pc:docMk/>
            <pc:sldMk cId="3558494429" sldId="2895"/>
            <ac:spMk id="29" creationId="{E0C1A59A-5168-AA31-AA4E-2434496483EF}"/>
          </ac:spMkLst>
        </pc:spChg>
        <pc:grpChg chg="add mod">
          <ac:chgData name="Justina Ojom" userId="cbdaed7d-8d45-4372-a16a-f3f8900c2f45" providerId="ADAL" clId="{0504AD2B-63C0-4C60-9F39-84F274FCFAC5}" dt="2023-03-09T20:46:37.479" v="10916" actId="1076"/>
          <ac:grpSpMkLst>
            <pc:docMk/>
            <pc:sldMk cId="3558494429" sldId="2895"/>
            <ac:grpSpMk id="9" creationId="{E5020806-6191-3032-0B96-87432F0A2304}"/>
          </ac:grpSpMkLst>
        </pc:grpChg>
        <pc:grpChg chg="mod">
          <ac:chgData name="Justina Ojom" userId="cbdaed7d-8d45-4372-a16a-f3f8900c2f45" providerId="ADAL" clId="{0504AD2B-63C0-4C60-9F39-84F274FCFAC5}" dt="2023-03-09T20:46:33.407" v="10914"/>
          <ac:grpSpMkLst>
            <pc:docMk/>
            <pc:sldMk cId="3558494429" sldId="2895"/>
            <ac:grpSpMk id="10" creationId="{7E153E69-29FD-122C-23E2-8D996CC8D9A1}"/>
          </ac:grpSpMkLst>
        </pc:grpChg>
        <pc:grpChg chg="mod">
          <ac:chgData name="Justina Ojom" userId="cbdaed7d-8d45-4372-a16a-f3f8900c2f45" providerId="ADAL" clId="{0504AD2B-63C0-4C60-9F39-84F274FCFAC5}" dt="2023-03-09T20:46:33.407" v="10914"/>
          <ac:grpSpMkLst>
            <pc:docMk/>
            <pc:sldMk cId="3558494429" sldId="2895"/>
            <ac:grpSpMk id="11" creationId="{24D4016B-5783-21E2-92B6-23B9A72D950A}"/>
          </ac:grpSpMkLst>
        </pc:grpChg>
        <pc:graphicFrameChg chg="add mod modGraphic">
          <ac:chgData name="Justina Ojom" userId="cbdaed7d-8d45-4372-a16a-f3f8900c2f45" providerId="ADAL" clId="{0504AD2B-63C0-4C60-9F39-84F274FCFAC5}" dt="2023-03-09T23:09:35.820" v="13102" actId="120"/>
          <ac:graphicFrameMkLst>
            <pc:docMk/>
            <pc:sldMk cId="3558494429" sldId="2895"/>
            <ac:graphicFrameMk id="6" creationId="{C470A0C0-13D5-AAEA-C44C-808338C344EB}"/>
          </ac:graphicFrameMkLst>
        </pc:graphicFrameChg>
        <pc:graphicFrameChg chg="add del mod">
          <ac:chgData name="Justina Ojom" userId="cbdaed7d-8d45-4372-a16a-f3f8900c2f45" providerId="ADAL" clId="{0504AD2B-63C0-4C60-9F39-84F274FCFAC5}" dt="2023-03-09T20:50:40.982" v="10965"/>
          <ac:graphicFrameMkLst>
            <pc:docMk/>
            <pc:sldMk cId="3558494429" sldId="2895"/>
            <ac:graphicFrameMk id="16" creationId="{C9B2F7C0-B005-A56E-756E-09B4603354A6}"/>
          </ac:graphicFrameMkLst>
        </pc:graphicFrameChg>
        <pc:picChg chg="del mod">
          <ac:chgData name="Justina Ojom" userId="cbdaed7d-8d45-4372-a16a-f3f8900c2f45" providerId="ADAL" clId="{0504AD2B-63C0-4C60-9F39-84F274FCFAC5}" dt="2023-03-09T20:41:04.391" v="10689" actId="478"/>
          <ac:picMkLst>
            <pc:docMk/>
            <pc:sldMk cId="3558494429" sldId="2895"/>
            <ac:picMk id="7" creationId="{93FC58BD-E07C-902D-8B26-6DC15201862F}"/>
          </ac:picMkLst>
        </pc:picChg>
      </pc:sldChg>
      <pc:sldChg chg="addSp delSp modSp mod modClrScheme chgLayout">
        <pc:chgData name="Justina Ojom" userId="cbdaed7d-8d45-4372-a16a-f3f8900c2f45" providerId="ADAL" clId="{0504AD2B-63C0-4C60-9F39-84F274FCFAC5}" dt="2023-03-09T22:09:41.396" v="12199"/>
        <pc:sldMkLst>
          <pc:docMk/>
          <pc:sldMk cId="624718220" sldId="2896"/>
        </pc:sldMkLst>
        <pc:spChg chg="del mod">
          <ac:chgData name="Justina Ojom" userId="cbdaed7d-8d45-4372-a16a-f3f8900c2f45" providerId="ADAL" clId="{0504AD2B-63C0-4C60-9F39-84F274FCFAC5}" dt="2023-03-09T20:50:06.767" v="10955" actId="478"/>
          <ac:spMkLst>
            <pc:docMk/>
            <pc:sldMk cId="624718220" sldId="2896"/>
            <ac:spMk id="2" creationId="{00000000-0000-0000-0000-000000000000}"/>
          </ac:spMkLst>
        </pc:spChg>
        <pc:spChg chg="del mod">
          <ac:chgData name="Justina Ojom" userId="cbdaed7d-8d45-4372-a16a-f3f8900c2f45" providerId="ADAL" clId="{0504AD2B-63C0-4C60-9F39-84F274FCFAC5}" dt="2023-03-09T20:50:06.767" v="10955" actId="478"/>
          <ac:spMkLst>
            <pc:docMk/>
            <pc:sldMk cId="624718220" sldId="2896"/>
            <ac:spMk id="3" creationId="{71054E4F-08D4-77B1-C81C-ADDB402BD456}"/>
          </ac:spMkLst>
        </pc:spChg>
        <pc:spChg chg="add mod">
          <ac:chgData name="Justina Ojom" userId="cbdaed7d-8d45-4372-a16a-f3f8900c2f45" providerId="ADAL" clId="{0504AD2B-63C0-4C60-9F39-84F274FCFAC5}" dt="2023-03-09T21:56:31.170" v="12166" actId="1038"/>
          <ac:spMkLst>
            <pc:docMk/>
            <pc:sldMk cId="624718220" sldId="2896"/>
            <ac:spMk id="4" creationId="{FD9122CB-AD49-DAD4-3561-74B39D65B2D1}"/>
          </ac:spMkLst>
        </pc:spChg>
        <pc:spChg chg="add mod">
          <ac:chgData name="Justina Ojom" userId="cbdaed7d-8d45-4372-a16a-f3f8900c2f45" providerId="ADAL" clId="{0504AD2B-63C0-4C60-9F39-84F274FCFAC5}" dt="2023-03-09T20:50:09.251" v="10957" actId="1076"/>
          <ac:spMkLst>
            <pc:docMk/>
            <pc:sldMk cId="624718220" sldId="2896"/>
            <ac:spMk id="5" creationId="{2F88DF86-9BDC-D3DE-0C9D-AB389153356D}"/>
          </ac:spMkLst>
        </pc:spChg>
        <pc:spChg chg="add mod">
          <ac:chgData name="Justina Ojom" userId="cbdaed7d-8d45-4372-a16a-f3f8900c2f45" providerId="ADAL" clId="{0504AD2B-63C0-4C60-9F39-84F274FCFAC5}" dt="2023-03-09T22:09:41.396" v="12199"/>
          <ac:spMkLst>
            <pc:docMk/>
            <pc:sldMk cId="624718220" sldId="2896"/>
            <ac:spMk id="6" creationId="{4E60629E-F4B7-7C6A-2049-A0C9EC1F3547}"/>
          </ac:spMkLst>
        </pc:spChg>
        <pc:spChg chg="add mod">
          <ac:chgData name="Justina Ojom" userId="cbdaed7d-8d45-4372-a16a-f3f8900c2f45" providerId="ADAL" clId="{0504AD2B-63C0-4C60-9F39-84F274FCFAC5}" dt="2023-03-09T22:09:41.396" v="12199"/>
          <ac:spMkLst>
            <pc:docMk/>
            <pc:sldMk cId="624718220" sldId="2896"/>
            <ac:spMk id="7" creationId="{8364ED4B-42A9-9712-0DC7-879FB8056B28}"/>
          </ac:spMkLst>
        </pc:spChg>
        <pc:spChg chg="add mod">
          <ac:chgData name="Justina Ojom" userId="cbdaed7d-8d45-4372-a16a-f3f8900c2f45" providerId="ADAL" clId="{0504AD2B-63C0-4C60-9F39-84F274FCFAC5}" dt="2023-03-09T22:09:41.396" v="12199"/>
          <ac:spMkLst>
            <pc:docMk/>
            <pc:sldMk cId="624718220" sldId="2896"/>
            <ac:spMk id="8" creationId="{C628D224-F473-7FC7-9A46-3F868A286585}"/>
          </ac:spMkLst>
        </pc:spChg>
        <pc:spChg chg="add mod">
          <ac:chgData name="Justina Ojom" userId="cbdaed7d-8d45-4372-a16a-f3f8900c2f45" providerId="ADAL" clId="{0504AD2B-63C0-4C60-9F39-84F274FCFAC5}" dt="2023-03-09T22:09:41.396" v="12199"/>
          <ac:spMkLst>
            <pc:docMk/>
            <pc:sldMk cId="624718220" sldId="2896"/>
            <ac:spMk id="9" creationId="{7AA23B24-DCDD-216F-DD52-24C3248E898A}"/>
          </ac:spMkLst>
        </pc:spChg>
        <pc:spChg chg="add mod">
          <ac:chgData name="Justina Ojom" userId="cbdaed7d-8d45-4372-a16a-f3f8900c2f45" providerId="ADAL" clId="{0504AD2B-63C0-4C60-9F39-84F274FCFAC5}" dt="2023-03-09T22:09:41.396" v="12199"/>
          <ac:spMkLst>
            <pc:docMk/>
            <pc:sldMk cId="624718220" sldId="2896"/>
            <ac:spMk id="10" creationId="{10A829BF-5F3A-9BF6-B7E8-58AF6B17561A}"/>
          </ac:spMkLst>
        </pc:spChg>
        <pc:spChg chg="del">
          <ac:chgData name="Justina Ojom" userId="cbdaed7d-8d45-4372-a16a-f3f8900c2f45" providerId="ADAL" clId="{0504AD2B-63C0-4C60-9F39-84F274FCFAC5}" dt="2023-03-09T20:13:00.214" v="10116" actId="478"/>
          <ac:spMkLst>
            <pc:docMk/>
            <pc:sldMk cId="624718220" sldId="2896"/>
            <ac:spMk id="19" creationId="{A7B88436-7157-4CCB-AB2A-6823B75ABE1B}"/>
          </ac:spMkLst>
        </pc:spChg>
        <pc:spChg chg="del">
          <ac:chgData name="Justina Ojom" userId="cbdaed7d-8d45-4372-a16a-f3f8900c2f45" providerId="ADAL" clId="{0504AD2B-63C0-4C60-9F39-84F274FCFAC5}" dt="2023-03-09T20:13:00.214" v="10116" actId="478"/>
          <ac:spMkLst>
            <pc:docMk/>
            <pc:sldMk cId="624718220" sldId="2896"/>
            <ac:spMk id="20" creationId="{0E5939E7-29BD-40EF-9F98-17BE32987ACD}"/>
          </ac:spMkLst>
        </pc:spChg>
        <pc:spChg chg="del">
          <ac:chgData name="Justina Ojom" userId="cbdaed7d-8d45-4372-a16a-f3f8900c2f45" providerId="ADAL" clId="{0504AD2B-63C0-4C60-9F39-84F274FCFAC5}" dt="2023-03-09T20:13:00.214" v="10116" actId="478"/>
          <ac:spMkLst>
            <pc:docMk/>
            <pc:sldMk cId="624718220" sldId="2896"/>
            <ac:spMk id="21" creationId="{A6467638-33F5-45FF-8613-769D9990BDC9}"/>
          </ac:spMkLst>
        </pc:spChg>
        <pc:spChg chg="del">
          <ac:chgData name="Justina Ojom" userId="cbdaed7d-8d45-4372-a16a-f3f8900c2f45" providerId="ADAL" clId="{0504AD2B-63C0-4C60-9F39-84F274FCFAC5}" dt="2023-03-09T20:13:00.214" v="10116" actId="478"/>
          <ac:spMkLst>
            <pc:docMk/>
            <pc:sldMk cId="624718220" sldId="2896"/>
            <ac:spMk id="22" creationId="{B9577200-A421-47CC-80F6-92BA334EE959}"/>
          </ac:spMkLst>
        </pc:spChg>
        <pc:spChg chg="del">
          <ac:chgData name="Justina Ojom" userId="cbdaed7d-8d45-4372-a16a-f3f8900c2f45" providerId="ADAL" clId="{0504AD2B-63C0-4C60-9F39-84F274FCFAC5}" dt="2023-03-09T20:13:00.214" v="10116" actId="478"/>
          <ac:spMkLst>
            <pc:docMk/>
            <pc:sldMk cId="624718220" sldId="2896"/>
            <ac:spMk id="24" creationId="{3808BCEA-24A2-4CD6-A82D-6FFFD057595E}"/>
          </ac:spMkLst>
        </pc:spChg>
        <pc:spChg chg="del">
          <ac:chgData name="Justina Ojom" userId="cbdaed7d-8d45-4372-a16a-f3f8900c2f45" providerId="ADAL" clId="{0504AD2B-63C0-4C60-9F39-84F274FCFAC5}" dt="2023-03-09T20:13:00.214" v="10116" actId="478"/>
          <ac:spMkLst>
            <pc:docMk/>
            <pc:sldMk cId="624718220" sldId="2896"/>
            <ac:spMk id="25" creationId="{9AEAA112-BC53-45C2-8BD5-41D708930B0E}"/>
          </ac:spMkLst>
        </pc:spChg>
        <pc:spChg chg="del">
          <ac:chgData name="Justina Ojom" userId="cbdaed7d-8d45-4372-a16a-f3f8900c2f45" providerId="ADAL" clId="{0504AD2B-63C0-4C60-9F39-84F274FCFAC5}" dt="2023-03-09T20:13:00.214" v="10116" actId="478"/>
          <ac:spMkLst>
            <pc:docMk/>
            <pc:sldMk cId="624718220" sldId="2896"/>
            <ac:spMk id="26" creationId="{2FFBB0B5-A68D-45C2-80D8-FECF7CEAF4FF}"/>
          </ac:spMkLst>
        </pc:spChg>
      </pc:sldChg>
      <pc:sldChg chg="addSp delSp modSp mod modClrScheme chgLayout">
        <pc:chgData name="Justina Ojom" userId="cbdaed7d-8d45-4372-a16a-f3f8900c2f45" providerId="ADAL" clId="{0504AD2B-63C0-4C60-9F39-84F274FCFAC5}" dt="2023-03-09T22:09:42.777" v="12201"/>
        <pc:sldMkLst>
          <pc:docMk/>
          <pc:sldMk cId="2079980422" sldId="2897"/>
        </pc:sldMkLst>
        <pc:spChg chg="del mod">
          <ac:chgData name="Justina Ojom" userId="cbdaed7d-8d45-4372-a16a-f3f8900c2f45" providerId="ADAL" clId="{0504AD2B-63C0-4C60-9F39-84F274FCFAC5}" dt="2023-03-09T20:54:12.852" v="11036" actId="478"/>
          <ac:spMkLst>
            <pc:docMk/>
            <pc:sldMk cId="2079980422" sldId="2897"/>
            <ac:spMk id="2" creationId="{00000000-0000-0000-0000-000000000000}"/>
          </ac:spMkLst>
        </pc:spChg>
        <pc:spChg chg="del mod">
          <ac:chgData name="Justina Ojom" userId="cbdaed7d-8d45-4372-a16a-f3f8900c2f45" providerId="ADAL" clId="{0504AD2B-63C0-4C60-9F39-84F274FCFAC5}" dt="2023-03-09T20:54:12.852" v="11036" actId="478"/>
          <ac:spMkLst>
            <pc:docMk/>
            <pc:sldMk cId="2079980422" sldId="2897"/>
            <ac:spMk id="3" creationId="{71054E4F-08D4-77B1-C81C-ADDB402BD456}"/>
          </ac:spMkLst>
        </pc:spChg>
        <pc:spChg chg="del mod">
          <ac:chgData name="Justina Ojom" userId="cbdaed7d-8d45-4372-a16a-f3f8900c2f45" providerId="ADAL" clId="{0504AD2B-63C0-4C60-9F39-84F274FCFAC5}" dt="2023-03-09T20:54:12.852" v="11036" actId="478"/>
          <ac:spMkLst>
            <pc:docMk/>
            <pc:sldMk cId="2079980422" sldId="2897"/>
            <ac:spMk id="4" creationId="{21F578DA-330E-7D37-C9E3-0E448036E709}"/>
          </ac:spMkLst>
        </pc:spChg>
        <pc:spChg chg="add del mod">
          <ac:chgData name="Justina Ojom" userId="cbdaed7d-8d45-4372-a16a-f3f8900c2f45" providerId="ADAL" clId="{0504AD2B-63C0-4C60-9F39-84F274FCFAC5}" dt="2023-03-09T20:54:20.541" v="11038" actId="478"/>
          <ac:spMkLst>
            <pc:docMk/>
            <pc:sldMk cId="2079980422" sldId="2897"/>
            <ac:spMk id="5" creationId="{208D9CFD-EFDB-8C64-B8AD-68254E368FF7}"/>
          </ac:spMkLst>
        </pc:spChg>
        <pc:spChg chg="del mod">
          <ac:chgData name="Justina Ojom" userId="cbdaed7d-8d45-4372-a16a-f3f8900c2f45" providerId="ADAL" clId="{0504AD2B-63C0-4C60-9F39-84F274FCFAC5}" dt="2023-03-09T20:53:05.140" v="11024" actId="478"/>
          <ac:spMkLst>
            <pc:docMk/>
            <pc:sldMk cId="2079980422" sldId="2897"/>
            <ac:spMk id="7" creationId="{48FDC22D-5852-BD3B-3CB8-73344DDB296B}"/>
          </ac:spMkLst>
        </pc:spChg>
        <pc:spChg chg="add del mod">
          <ac:chgData name="Justina Ojom" userId="cbdaed7d-8d45-4372-a16a-f3f8900c2f45" providerId="ADAL" clId="{0504AD2B-63C0-4C60-9F39-84F274FCFAC5}" dt="2023-03-09T20:54:41.895" v="11059"/>
          <ac:spMkLst>
            <pc:docMk/>
            <pc:sldMk cId="2079980422" sldId="2897"/>
            <ac:spMk id="8" creationId="{FDD66211-7691-209C-A2E0-C2345BEF1E5F}"/>
          </ac:spMkLst>
        </pc:spChg>
        <pc:spChg chg="add mod">
          <ac:chgData name="Justina Ojom" userId="cbdaed7d-8d45-4372-a16a-f3f8900c2f45" providerId="ADAL" clId="{0504AD2B-63C0-4C60-9F39-84F274FCFAC5}" dt="2023-03-09T22:09:42.777" v="12201"/>
          <ac:spMkLst>
            <pc:docMk/>
            <pc:sldMk cId="2079980422" sldId="2897"/>
            <ac:spMk id="10" creationId="{36929741-414E-2794-289E-3014710A279F}"/>
          </ac:spMkLst>
        </pc:spChg>
        <pc:spChg chg="add mod">
          <ac:chgData name="Justina Ojom" userId="cbdaed7d-8d45-4372-a16a-f3f8900c2f45" providerId="ADAL" clId="{0504AD2B-63C0-4C60-9F39-84F274FCFAC5}" dt="2023-03-09T22:09:42.777" v="12201"/>
          <ac:spMkLst>
            <pc:docMk/>
            <pc:sldMk cId="2079980422" sldId="2897"/>
            <ac:spMk id="11" creationId="{89681A71-7F18-FD2C-7966-DB31F6345DB7}"/>
          </ac:spMkLst>
        </pc:spChg>
        <pc:spChg chg="add mod">
          <ac:chgData name="Justina Ojom" userId="cbdaed7d-8d45-4372-a16a-f3f8900c2f45" providerId="ADAL" clId="{0504AD2B-63C0-4C60-9F39-84F274FCFAC5}" dt="2023-03-09T22:09:42.777" v="12201"/>
          <ac:spMkLst>
            <pc:docMk/>
            <pc:sldMk cId="2079980422" sldId="2897"/>
            <ac:spMk id="12" creationId="{BC55536B-246C-955A-CDA5-FFC4B6955235}"/>
          </ac:spMkLst>
        </pc:spChg>
        <pc:spChg chg="add mod">
          <ac:chgData name="Justina Ojom" userId="cbdaed7d-8d45-4372-a16a-f3f8900c2f45" providerId="ADAL" clId="{0504AD2B-63C0-4C60-9F39-84F274FCFAC5}" dt="2023-03-09T22:09:42.777" v="12201"/>
          <ac:spMkLst>
            <pc:docMk/>
            <pc:sldMk cId="2079980422" sldId="2897"/>
            <ac:spMk id="13" creationId="{268E2ECD-3E90-DEF8-2C61-90EDD1700D89}"/>
          </ac:spMkLst>
        </pc:spChg>
        <pc:spChg chg="add mod">
          <ac:chgData name="Justina Ojom" userId="cbdaed7d-8d45-4372-a16a-f3f8900c2f45" providerId="ADAL" clId="{0504AD2B-63C0-4C60-9F39-84F274FCFAC5}" dt="2023-03-09T22:09:42.777" v="12201"/>
          <ac:spMkLst>
            <pc:docMk/>
            <pc:sldMk cId="2079980422" sldId="2897"/>
            <ac:spMk id="14" creationId="{D413B872-9AD4-A3A3-5AEF-E52218FCE3FA}"/>
          </ac:spMkLst>
        </pc:spChg>
        <pc:spChg chg="del">
          <ac:chgData name="Justina Ojom" userId="cbdaed7d-8d45-4372-a16a-f3f8900c2f45" providerId="ADAL" clId="{0504AD2B-63C0-4C60-9F39-84F274FCFAC5}" dt="2023-03-09T20:13:02.839" v="10118" actId="478"/>
          <ac:spMkLst>
            <pc:docMk/>
            <pc:sldMk cId="2079980422" sldId="2897"/>
            <ac:spMk id="19" creationId="{A7B88436-7157-4CCB-AB2A-6823B75ABE1B}"/>
          </ac:spMkLst>
        </pc:spChg>
        <pc:spChg chg="del">
          <ac:chgData name="Justina Ojom" userId="cbdaed7d-8d45-4372-a16a-f3f8900c2f45" providerId="ADAL" clId="{0504AD2B-63C0-4C60-9F39-84F274FCFAC5}" dt="2023-03-09T20:13:02.839" v="10118" actId="478"/>
          <ac:spMkLst>
            <pc:docMk/>
            <pc:sldMk cId="2079980422" sldId="2897"/>
            <ac:spMk id="20" creationId="{0E5939E7-29BD-40EF-9F98-17BE32987ACD}"/>
          </ac:spMkLst>
        </pc:spChg>
        <pc:spChg chg="del">
          <ac:chgData name="Justina Ojom" userId="cbdaed7d-8d45-4372-a16a-f3f8900c2f45" providerId="ADAL" clId="{0504AD2B-63C0-4C60-9F39-84F274FCFAC5}" dt="2023-03-09T20:13:02.839" v="10118" actId="478"/>
          <ac:spMkLst>
            <pc:docMk/>
            <pc:sldMk cId="2079980422" sldId="2897"/>
            <ac:spMk id="21" creationId="{A6467638-33F5-45FF-8613-769D9990BDC9}"/>
          </ac:spMkLst>
        </pc:spChg>
        <pc:spChg chg="del">
          <ac:chgData name="Justina Ojom" userId="cbdaed7d-8d45-4372-a16a-f3f8900c2f45" providerId="ADAL" clId="{0504AD2B-63C0-4C60-9F39-84F274FCFAC5}" dt="2023-03-09T20:13:02.839" v="10118" actId="478"/>
          <ac:spMkLst>
            <pc:docMk/>
            <pc:sldMk cId="2079980422" sldId="2897"/>
            <ac:spMk id="22" creationId="{B9577200-A421-47CC-80F6-92BA334EE959}"/>
          </ac:spMkLst>
        </pc:spChg>
        <pc:spChg chg="del">
          <ac:chgData name="Justina Ojom" userId="cbdaed7d-8d45-4372-a16a-f3f8900c2f45" providerId="ADAL" clId="{0504AD2B-63C0-4C60-9F39-84F274FCFAC5}" dt="2023-03-09T20:13:02.839" v="10118" actId="478"/>
          <ac:spMkLst>
            <pc:docMk/>
            <pc:sldMk cId="2079980422" sldId="2897"/>
            <ac:spMk id="24" creationId="{3808BCEA-24A2-4CD6-A82D-6FFFD057595E}"/>
          </ac:spMkLst>
        </pc:spChg>
        <pc:spChg chg="del">
          <ac:chgData name="Justina Ojom" userId="cbdaed7d-8d45-4372-a16a-f3f8900c2f45" providerId="ADAL" clId="{0504AD2B-63C0-4C60-9F39-84F274FCFAC5}" dt="2023-03-09T20:13:02.839" v="10118" actId="478"/>
          <ac:spMkLst>
            <pc:docMk/>
            <pc:sldMk cId="2079980422" sldId="2897"/>
            <ac:spMk id="25" creationId="{9AEAA112-BC53-45C2-8BD5-41D708930B0E}"/>
          </ac:spMkLst>
        </pc:spChg>
        <pc:spChg chg="del">
          <ac:chgData name="Justina Ojom" userId="cbdaed7d-8d45-4372-a16a-f3f8900c2f45" providerId="ADAL" clId="{0504AD2B-63C0-4C60-9F39-84F274FCFAC5}" dt="2023-03-09T20:13:02.839" v="10118" actId="478"/>
          <ac:spMkLst>
            <pc:docMk/>
            <pc:sldMk cId="2079980422" sldId="2897"/>
            <ac:spMk id="26" creationId="{2FFBB0B5-A68D-45C2-80D8-FECF7CEAF4FF}"/>
          </ac:spMkLst>
        </pc:spChg>
        <pc:graphicFrameChg chg="add mod modGraphic">
          <ac:chgData name="Justina Ojom" userId="cbdaed7d-8d45-4372-a16a-f3f8900c2f45" providerId="ADAL" clId="{0504AD2B-63C0-4C60-9F39-84F274FCFAC5}" dt="2023-03-09T20:57:13.330" v="11178" actId="15"/>
          <ac:graphicFrameMkLst>
            <pc:docMk/>
            <pc:sldMk cId="2079980422" sldId="2897"/>
            <ac:graphicFrameMk id="6" creationId="{3A0FB672-06A2-9F93-32D3-7F1355E537E4}"/>
          </ac:graphicFrameMkLst>
        </pc:graphicFrameChg>
        <pc:graphicFrameChg chg="add del mod">
          <ac:chgData name="Justina Ojom" userId="cbdaed7d-8d45-4372-a16a-f3f8900c2f45" providerId="ADAL" clId="{0504AD2B-63C0-4C60-9F39-84F274FCFAC5}" dt="2023-03-09T20:54:41.895" v="11059"/>
          <ac:graphicFrameMkLst>
            <pc:docMk/>
            <pc:sldMk cId="2079980422" sldId="2897"/>
            <ac:graphicFrameMk id="9" creationId="{726ABE20-E8C2-D8E1-A384-20EF8610BD51}"/>
          </ac:graphicFrameMkLst>
        </pc:graphicFrameChg>
      </pc:sldChg>
      <pc:sldChg chg="addSp delSp modSp mod modClrScheme chgLayout">
        <pc:chgData name="Justina Ojom" userId="cbdaed7d-8d45-4372-a16a-f3f8900c2f45" providerId="ADAL" clId="{0504AD2B-63C0-4C60-9F39-84F274FCFAC5}" dt="2023-03-10T01:20:58.926" v="15226" actId="313"/>
        <pc:sldMkLst>
          <pc:docMk/>
          <pc:sldMk cId="4005858619" sldId="2899"/>
        </pc:sldMkLst>
        <pc:spChg chg="del mod">
          <ac:chgData name="Justina Ojom" userId="cbdaed7d-8d45-4372-a16a-f3f8900c2f45" providerId="ADAL" clId="{0504AD2B-63C0-4C60-9F39-84F274FCFAC5}" dt="2023-03-09T20:51:34.583" v="10985" actId="478"/>
          <ac:spMkLst>
            <pc:docMk/>
            <pc:sldMk cId="4005858619" sldId="2899"/>
            <ac:spMk id="2" creationId="{00000000-0000-0000-0000-000000000000}"/>
          </ac:spMkLst>
        </pc:spChg>
        <pc:spChg chg="del mod">
          <ac:chgData name="Justina Ojom" userId="cbdaed7d-8d45-4372-a16a-f3f8900c2f45" providerId="ADAL" clId="{0504AD2B-63C0-4C60-9F39-84F274FCFAC5}" dt="2023-03-09T20:51:33.219" v="10984" actId="478"/>
          <ac:spMkLst>
            <pc:docMk/>
            <pc:sldMk cId="4005858619" sldId="2899"/>
            <ac:spMk id="3" creationId="{71054E4F-08D4-77B1-C81C-ADDB402BD456}"/>
          </ac:spMkLst>
        </pc:spChg>
        <pc:spChg chg="del mod">
          <ac:chgData name="Justina Ojom" userId="cbdaed7d-8d45-4372-a16a-f3f8900c2f45" providerId="ADAL" clId="{0504AD2B-63C0-4C60-9F39-84F274FCFAC5}" dt="2023-03-09T20:52:38.767" v="11003" actId="478"/>
          <ac:spMkLst>
            <pc:docMk/>
            <pc:sldMk cId="4005858619" sldId="2899"/>
            <ac:spMk id="4" creationId="{21F578DA-330E-7D37-C9E3-0E448036E709}"/>
          </ac:spMkLst>
        </pc:spChg>
        <pc:spChg chg="add mod">
          <ac:chgData name="Justina Ojom" userId="cbdaed7d-8d45-4372-a16a-f3f8900c2f45" providerId="ADAL" clId="{0504AD2B-63C0-4C60-9F39-84F274FCFAC5}" dt="2023-03-09T20:52:47.841" v="11022" actId="20577"/>
          <ac:spMkLst>
            <pc:docMk/>
            <pc:sldMk cId="4005858619" sldId="2899"/>
            <ac:spMk id="5" creationId="{1923AA8E-3619-20F7-8598-33C2B2314E15}"/>
          </ac:spMkLst>
        </pc:spChg>
        <pc:spChg chg="add del mod">
          <ac:chgData name="Justina Ojom" userId="cbdaed7d-8d45-4372-a16a-f3f8900c2f45" providerId="ADAL" clId="{0504AD2B-63C0-4C60-9F39-84F274FCFAC5}" dt="2023-03-09T20:57:48.225" v="11185" actId="478"/>
          <ac:spMkLst>
            <pc:docMk/>
            <pc:sldMk cId="4005858619" sldId="2899"/>
            <ac:spMk id="7" creationId="{CAE95624-DF85-BBD5-A453-179BB868B745}"/>
          </ac:spMkLst>
        </pc:spChg>
        <pc:spChg chg="add del mod">
          <ac:chgData name="Justina Ojom" userId="cbdaed7d-8d45-4372-a16a-f3f8900c2f45" providerId="ADAL" clId="{0504AD2B-63C0-4C60-9F39-84F274FCFAC5}" dt="2023-03-09T20:57:48.225" v="11185" actId="478"/>
          <ac:spMkLst>
            <pc:docMk/>
            <pc:sldMk cId="4005858619" sldId="2899"/>
            <ac:spMk id="8" creationId="{A445F8E5-196E-E889-7FE5-55CFF77BC876}"/>
          </ac:spMkLst>
        </pc:spChg>
        <pc:spChg chg="add del mod">
          <ac:chgData name="Justina Ojom" userId="cbdaed7d-8d45-4372-a16a-f3f8900c2f45" providerId="ADAL" clId="{0504AD2B-63C0-4C60-9F39-84F274FCFAC5}" dt="2023-03-09T20:57:48.225" v="11185" actId="478"/>
          <ac:spMkLst>
            <pc:docMk/>
            <pc:sldMk cId="4005858619" sldId="2899"/>
            <ac:spMk id="10" creationId="{E5610FAA-2152-EE0E-1393-41F9436EDB91}"/>
          </ac:spMkLst>
        </pc:spChg>
        <pc:spChg chg="add del mod">
          <ac:chgData name="Justina Ojom" userId="cbdaed7d-8d45-4372-a16a-f3f8900c2f45" providerId="ADAL" clId="{0504AD2B-63C0-4C60-9F39-84F274FCFAC5}" dt="2023-03-09T20:57:48.225" v="11185" actId="478"/>
          <ac:spMkLst>
            <pc:docMk/>
            <pc:sldMk cId="4005858619" sldId="2899"/>
            <ac:spMk id="11" creationId="{D74595B4-81EF-6D7D-5026-58676FBF63BA}"/>
          </ac:spMkLst>
        </pc:spChg>
        <pc:spChg chg="add del mod">
          <ac:chgData name="Justina Ojom" userId="cbdaed7d-8d45-4372-a16a-f3f8900c2f45" providerId="ADAL" clId="{0504AD2B-63C0-4C60-9F39-84F274FCFAC5}" dt="2023-03-09T20:57:48.225" v="11185" actId="478"/>
          <ac:spMkLst>
            <pc:docMk/>
            <pc:sldMk cId="4005858619" sldId="2899"/>
            <ac:spMk id="12" creationId="{B820E090-8BF7-C587-5F8B-3D6D71213235}"/>
          </ac:spMkLst>
        </pc:spChg>
        <pc:spChg chg="add del mod">
          <ac:chgData name="Justina Ojom" userId="cbdaed7d-8d45-4372-a16a-f3f8900c2f45" providerId="ADAL" clId="{0504AD2B-63C0-4C60-9F39-84F274FCFAC5}" dt="2023-03-09T20:57:48.225" v="11185" actId="478"/>
          <ac:spMkLst>
            <pc:docMk/>
            <pc:sldMk cId="4005858619" sldId="2899"/>
            <ac:spMk id="13" creationId="{2950854F-BD19-8084-8422-2E3A82CD422F}"/>
          </ac:spMkLst>
        </pc:spChg>
        <pc:spChg chg="add del mod">
          <ac:chgData name="Justina Ojom" userId="cbdaed7d-8d45-4372-a16a-f3f8900c2f45" providerId="ADAL" clId="{0504AD2B-63C0-4C60-9F39-84F274FCFAC5}" dt="2023-03-09T20:57:48.225" v="11185" actId="478"/>
          <ac:spMkLst>
            <pc:docMk/>
            <pc:sldMk cId="4005858619" sldId="2899"/>
            <ac:spMk id="14" creationId="{F10EA052-7058-6A7E-240D-8E5F51D8F95B}"/>
          </ac:spMkLst>
        </pc:spChg>
        <pc:spChg chg="add mod">
          <ac:chgData name="Justina Ojom" userId="cbdaed7d-8d45-4372-a16a-f3f8900c2f45" providerId="ADAL" clId="{0504AD2B-63C0-4C60-9F39-84F274FCFAC5}" dt="2023-03-09T20:57:43.781" v="11183" actId="164"/>
          <ac:spMkLst>
            <pc:docMk/>
            <pc:sldMk cId="4005858619" sldId="2899"/>
            <ac:spMk id="15" creationId="{0235ED1A-7989-4DDC-34B0-18605C7910FF}"/>
          </ac:spMkLst>
        </pc:spChg>
        <pc:spChg chg="add mod">
          <ac:chgData name="Justina Ojom" userId="cbdaed7d-8d45-4372-a16a-f3f8900c2f45" providerId="ADAL" clId="{0504AD2B-63C0-4C60-9F39-84F274FCFAC5}" dt="2023-03-09T20:57:43.781" v="11183" actId="164"/>
          <ac:spMkLst>
            <pc:docMk/>
            <pc:sldMk cId="4005858619" sldId="2899"/>
            <ac:spMk id="16" creationId="{B35B537F-0E23-9EA0-3A4F-8BBD9D716492}"/>
          </ac:spMkLst>
        </pc:spChg>
        <pc:spChg chg="del">
          <ac:chgData name="Justina Ojom" userId="cbdaed7d-8d45-4372-a16a-f3f8900c2f45" providerId="ADAL" clId="{0504AD2B-63C0-4C60-9F39-84F274FCFAC5}" dt="2023-03-09T20:13:01.455" v="10117" actId="478"/>
          <ac:spMkLst>
            <pc:docMk/>
            <pc:sldMk cId="4005858619" sldId="2899"/>
            <ac:spMk id="19" creationId="{A7B88436-7157-4CCB-AB2A-6823B75ABE1B}"/>
          </ac:spMkLst>
        </pc:spChg>
        <pc:spChg chg="del">
          <ac:chgData name="Justina Ojom" userId="cbdaed7d-8d45-4372-a16a-f3f8900c2f45" providerId="ADAL" clId="{0504AD2B-63C0-4C60-9F39-84F274FCFAC5}" dt="2023-03-09T20:13:01.455" v="10117" actId="478"/>
          <ac:spMkLst>
            <pc:docMk/>
            <pc:sldMk cId="4005858619" sldId="2899"/>
            <ac:spMk id="20" creationId="{0E5939E7-29BD-40EF-9F98-17BE32987ACD}"/>
          </ac:spMkLst>
        </pc:spChg>
        <pc:spChg chg="del">
          <ac:chgData name="Justina Ojom" userId="cbdaed7d-8d45-4372-a16a-f3f8900c2f45" providerId="ADAL" clId="{0504AD2B-63C0-4C60-9F39-84F274FCFAC5}" dt="2023-03-09T20:13:01.455" v="10117" actId="478"/>
          <ac:spMkLst>
            <pc:docMk/>
            <pc:sldMk cId="4005858619" sldId="2899"/>
            <ac:spMk id="21" creationId="{A6467638-33F5-45FF-8613-769D9990BDC9}"/>
          </ac:spMkLst>
        </pc:spChg>
        <pc:spChg chg="del">
          <ac:chgData name="Justina Ojom" userId="cbdaed7d-8d45-4372-a16a-f3f8900c2f45" providerId="ADAL" clId="{0504AD2B-63C0-4C60-9F39-84F274FCFAC5}" dt="2023-03-09T20:13:01.455" v="10117" actId="478"/>
          <ac:spMkLst>
            <pc:docMk/>
            <pc:sldMk cId="4005858619" sldId="2899"/>
            <ac:spMk id="22" creationId="{B9577200-A421-47CC-80F6-92BA334EE959}"/>
          </ac:spMkLst>
        </pc:spChg>
        <pc:spChg chg="del">
          <ac:chgData name="Justina Ojom" userId="cbdaed7d-8d45-4372-a16a-f3f8900c2f45" providerId="ADAL" clId="{0504AD2B-63C0-4C60-9F39-84F274FCFAC5}" dt="2023-03-09T20:13:01.455" v="10117" actId="478"/>
          <ac:spMkLst>
            <pc:docMk/>
            <pc:sldMk cId="4005858619" sldId="2899"/>
            <ac:spMk id="24" creationId="{3808BCEA-24A2-4CD6-A82D-6FFFD057595E}"/>
          </ac:spMkLst>
        </pc:spChg>
        <pc:spChg chg="del">
          <ac:chgData name="Justina Ojom" userId="cbdaed7d-8d45-4372-a16a-f3f8900c2f45" providerId="ADAL" clId="{0504AD2B-63C0-4C60-9F39-84F274FCFAC5}" dt="2023-03-09T20:13:01.455" v="10117" actId="478"/>
          <ac:spMkLst>
            <pc:docMk/>
            <pc:sldMk cId="4005858619" sldId="2899"/>
            <ac:spMk id="25" creationId="{9AEAA112-BC53-45C2-8BD5-41D708930B0E}"/>
          </ac:spMkLst>
        </pc:spChg>
        <pc:spChg chg="del">
          <ac:chgData name="Justina Ojom" userId="cbdaed7d-8d45-4372-a16a-f3f8900c2f45" providerId="ADAL" clId="{0504AD2B-63C0-4C60-9F39-84F274FCFAC5}" dt="2023-03-09T20:13:01.455" v="10117" actId="478"/>
          <ac:spMkLst>
            <pc:docMk/>
            <pc:sldMk cId="4005858619" sldId="2899"/>
            <ac:spMk id="26" creationId="{2FFBB0B5-A68D-45C2-80D8-FECF7CEAF4FF}"/>
          </ac:spMkLst>
        </pc:spChg>
        <pc:spChg chg="add mod">
          <ac:chgData name="Justina Ojom" userId="cbdaed7d-8d45-4372-a16a-f3f8900c2f45" providerId="ADAL" clId="{0504AD2B-63C0-4C60-9F39-84F274FCFAC5}" dt="2023-03-09T20:57:43.781" v="11183" actId="164"/>
          <ac:spMkLst>
            <pc:docMk/>
            <pc:sldMk cId="4005858619" sldId="2899"/>
            <ac:spMk id="27" creationId="{E7D0F433-A1AA-1FA4-99F6-8A510B095652}"/>
          </ac:spMkLst>
        </pc:spChg>
        <pc:spChg chg="add mod">
          <ac:chgData name="Justina Ojom" userId="cbdaed7d-8d45-4372-a16a-f3f8900c2f45" providerId="ADAL" clId="{0504AD2B-63C0-4C60-9F39-84F274FCFAC5}" dt="2023-03-09T20:57:43.781" v="11183" actId="164"/>
          <ac:spMkLst>
            <pc:docMk/>
            <pc:sldMk cId="4005858619" sldId="2899"/>
            <ac:spMk id="28" creationId="{752ECBCC-EB8E-071C-A421-89F6DDCC98C3}"/>
          </ac:spMkLst>
        </pc:spChg>
        <pc:spChg chg="add mod">
          <ac:chgData name="Justina Ojom" userId="cbdaed7d-8d45-4372-a16a-f3f8900c2f45" providerId="ADAL" clId="{0504AD2B-63C0-4C60-9F39-84F274FCFAC5}" dt="2023-03-09T20:57:43.781" v="11183" actId="164"/>
          <ac:spMkLst>
            <pc:docMk/>
            <pc:sldMk cId="4005858619" sldId="2899"/>
            <ac:spMk id="29" creationId="{0B797795-645F-8D04-53DC-6976763C0FB0}"/>
          </ac:spMkLst>
        </pc:spChg>
        <pc:spChg chg="add mod">
          <ac:chgData name="Justina Ojom" userId="cbdaed7d-8d45-4372-a16a-f3f8900c2f45" providerId="ADAL" clId="{0504AD2B-63C0-4C60-9F39-84F274FCFAC5}" dt="2023-03-09T20:57:43.781" v="11183" actId="164"/>
          <ac:spMkLst>
            <pc:docMk/>
            <pc:sldMk cId="4005858619" sldId="2899"/>
            <ac:spMk id="30" creationId="{6441B142-B49C-606A-48EA-140EDCB27456}"/>
          </ac:spMkLst>
        </pc:spChg>
        <pc:spChg chg="add mod">
          <ac:chgData name="Justina Ojom" userId="cbdaed7d-8d45-4372-a16a-f3f8900c2f45" providerId="ADAL" clId="{0504AD2B-63C0-4C60-9F39-84F274FCFAC5}" dt="2023-03-09T20:57:43.781" v="11183" actId="164"/>
          <ac:spMkLst>
            <pc:docMk/>
            <pc:sldMk cId="4005858619" sldId="2899"/>
            <ac:spMk id="31" creationId="{72BF020B-A2C4-7694-1DE2-BC9687369B08}"/>
          </ac:spMkLst>
        </pc:spChg>
        <pc:spChg chg="add mod">
          <ac:chgData name="Justina Ojom" userId="cbdaed7d-8d45-4372-a16a-f3f8900c2f45" providerId="ADAL" clId="{0504AD2B-63C0-4C60-9F39-84F274FCFAC5}" dt="2023-03-09T22:09:42.132" v="12200"/>
          <ac:spMkLst>
            <pc:docMk/>
            <pc:sldMk cId="4005858619" sldId="2899"/>
            <ac:spMk id="33" creationId="{24DEFB5B-1A2C-C5D4-98C3-F9B1DEB1A6BB}"/>
          </ac:spMkLst>
        </pc:spChg>
        <pc:spChg chg="add mod">
          <ac:chgData name="Justina Ojom" userId="cbdaed7d-8d45-4372-a16a-f3f8900c2f45" providerId="ADAL" clId="{0504AD2B-63C0-4C60-9F39-84F274FCFAC5}" dt="2023-03-09T22:09:42.132" v="12200"/>
          <ac:spMkLst>
            <pc:docMk/>
            <pc:sldMk cId="4005858619" sldId="2899"/>
            <ac:spMk id="34" creationId="{B8559996-7B48-B1F4-D827-3FFBF5AED77F}"/>
          </ac:spMkLst>
        </pc:spChg>
        <pc:spChg chg="add mod">
          <ac:chgData name="Justina Ojom" userId="cbdaed7d-8d45-4372-a16a-f3f8900c2f45" providerId="ADAL" clId="{0504AD2B-63C0-4C60-9F39-84F274FCFAC5}" dt="2023-03-09T22:09:42.132" v="12200"/>
          <ac:spMkLst>
            <pc:docMk/>
            <pc:sldMk cId="4005858619" sldId="2899"/>
            <ac:spMk id="35" creationId="{F460CFAF-1124-3A6A-929D-313EFE1A13A6}"/>
          </ac:spMkLst>
        </pc:spChg>
        <pc:spChg chg="add mod">
          <ac:chgData name="Justina Ojom" userId="cbdaed7d-8d45-4372-a16a-f3f8900c2f45" providerId="ADAL" clId="{0504AD2B-63C0-4C60-9F39-84F274FCFAC5}" dt="2023-03-09T22:09:42.132" v="12200"/>
          <ac:spMkLst>
            <pc:docMk/>
            <pc:sldMk cId="4005858619" sldId="2899"/>
            <ac:spMk id="36" creationId="{FB917632-6B90-77A7-CB7A-8F35FC776BB7}"/>
          </ac:spMkLst>
        </pc:spChg>
        <pc:spChg chg="add mod">
          <ac:chgData name="Justina Ojom" userId="cbdaed7d-8d45-4372-a16a-f3f8900c2f45" providerId="ADAL" clId="{0504AD2B-63C0-4C60-9F39-84F274FCFAC5}" dt="2023-03-09T22:09:42.132" v="12200"/>
          <ac:spMkLst>
            <pc:docMk/>
            <pc:sldMk cId="4005858619" sldId="2899"/>
            <ac:spMk id="37" creationId="{5900B7B4-A123-EDC5-6B70-A0D7CADD23A2}"/>
          </ac:spMkLst>
        </pc:spChg>
        <pc:grpChg chg="add mod">
          <ac:chgData name="Justina Ojom" userId="cbdaed7d-8d45-4372-a16a-f3f8900c2f45" providerId="ADAL" clId="{0504AD2B-63C0-4C60-9F39-84F274FCFAC5}" dt="2023-03-09T20:57:52.894" v="11187" actId="1076"/>
          <ac:grpSpMkLst>
            <pc:docMk/>
            <pc:sldMk cId="4005858619" sldId="2899"/>
            <ac:grpSpMk id="32" creationId="{E83BD185-4114-59F5-E297-1A44E99AD0F2}"/>
          </ac:grpSpMkLst>
        </pc:grpChg>
        <pc:graphicFrameChg chg="add mod modGraphic">
          <ac:chgData name="Justina Ojom" userId="cbdaed7d-8d45-4372-a16a-f3f8900c2f45" providerId="ADAL" clId="{0504AD2B-63C0-4C60-9F39-84F274FCFAC5}" dt="2023-03-10T01:20:58.926" v="15226" actId="313"/>
          <ac:graphicFrameMkLst>
            <pc:docMk/>
            <pc:sldMk cId="4005858619" sldId="2899"/>
            <ac:graphicFrameMk id="6" creationId="{BA97E910-9816-526A-81A1-03C6EE68F985}"/>
          </ac:graphicFrameMkLst>
        </pc:graphicFrameChg>
        <pc:picChg chg="add del mod">
          <ac:chgData name="Justina Ojom" userId="cbdaed7d-8d45-4372-a16a-f3f8900c2f45" providerId="ADAL" clId="{0504AD2B-63C0-4C60-9F39-84F274FCFAC5}" dt="2023-03-09T20:57:55.922" v="11188" actId="478"/>
          <ac:picMkLst>
            <pc:docMk/>
            <pc:sldMk cId="4005858619" sldId="2899"/>
            <ac:picMk id="9" creationId="{319C525C-CB0A-6EA9-DF64-CA4D03BE9535}"/>
          </ac:picMkLst>
        </pc:picChg>
        <pc:picChg chg="add mod">
          <ac:chgData name="Justina Ojom" userId="cbdaed7d-8d45-4372-a16a-f3f8900c2f45" providerId="ADAL" clId="{0504AD2B-63C0-4C60-9F39-84F274FCFAC5}" dt="2023-03-09T20:57:43.781" v="11183" actId="164"/>
          <ac:picMkLst>
            <pc:docMk/>
            <pc:sldMk cId="4005858619" sldId="2899"/>
            <ac:picMk id="17" creationId="{7219CE6A-8BCC-F6A6-352F-53BC9D64E275}"/>
          </ac:picMkLst>
        </pc:picChg>
        <pc:picChg chg="add mod">
          <ac:chgData name="Justina Ojom" userId="cbdaed7d-8d45-4372-a16a-f3f8900c2f45" providerId="ADAL" clId="{0504AD2B-63C0-4C60-9F39-84F274FCFAC5}" dt="2023-03-09T20:57:43.781" v="11183" actId="164"/>
          <ac:picMkLst>
            <pc:docMk/>
            <pc:sldMk cId="4005858619" sldId="2899"/>
            <ac:picMk id="18" creationId="{E0B4E426-CBB0-4896-B527-1C5B6FD8D551}"/>
          </ac:picMkLst>
        </pc:picChg>
        <pc:picChg chg="add mod">
          <ac:chgData name="Justina Ojom" userId="cbdaed7d-8d45-4372-a16a-f3f8900c2f45" providerId="ADAL" clId="{0504AD2B-63C0-4C60-9F39-84F274FCFAC5}" dt="2023-03-09T20:57:43.781" v="11183" actId="164"/>
          <ac:picMkLst>
            <pc:docMk/>
            <pc:sldMk cId="4005858619" sldId="2899"/>
            <ac:picMk id="23" creationId="{64D2F6DA-241F-A1DC-5312-24D14CD25347}"/>
          </ac:picMkLst>
        </pc:picChg>
      </pc:sldChg>
      <pc:sldChg chg="addSp delSp modSp mod modClrScheme chgLayout">
        <pc:chgData name="Justina Ojom" userId="cbdaed7d-8d45-4372-a16a-f3f8900c2f45" providerId="ADAL" clId="{0504AD2B-63C0-4C60-9F39-84F274FCFAC5}" dt="2023-03-09T22:09:51.087" v="12205"/>
        <pc:sldMkLst>
          <pc:docMk/>
          <pc:sldMk cId="3081058787" sldId="2900"/>
        </pc:sldMkLst>
        <pc:spChg chg="add del mod">
          <ac:chgData name="Justina Ojom" userId="cbdaed7d-8d45-4372-a16a-f3f8900c2f45" providerId="ADAL" clId="{0504AD2B-63C0-4C60-9F39-84F274FCFAC5}" dt="2023-03-09T21:02:20.263" v="11380" actId="478"/>
          <ac:spMkLst>
            <pc:docMk/>
            <pc:sldMk cId="3081058787" sldId="2900"/>
            <ac:spMk id="2" creationId="{00000000-0000-0000-0000-000000000000}"/>
          </ac:spMkLst>
        </pc:spChg>
        <pc:spChg chg="add del mod">
          <ac:chgData name="Justina Ojom" userId="cbdaed7d-8d45-4372-a16a-f3f8900c2f45" providerId="ADAL" clId="{0504AD2B-63C0-4C60-9F39-84F274FCFAC5}" dt="2023-03-09T21:02:20.263" v="11380" actId="478"/>
          <ac:spMkLst>
            <pc:docMk/>
            <pc:sldMk cId="3081058787" sldId="2900"/>
            <ac:spMk id="4" creationId="{75E7F0CB-AD7E-843D-0EF8-EE7B7A49B9FE}"/>
          </ac:spMkLst>
        </pc:spChg>
        <pc:spChg chg="add del mod">
          <ac:chgData name="Justina Ojom" userId="cbdaed7d-8d45-4372-a16a-f3f8900c2f45" providerId="ADAL" clId="{0504AD2B-63C0-4C60-9F39-84F274FCFAC5}" dt="2023-03-09T21:02:20.263" v="11380" actId="478"/>
          <ac:spMkLst>
            <pc:docMk/>
            <pc:sldMk cId="3081058787" sldId="2900"/>
            <ac:spMk id="5" creationId="{A4FB2193-043C-CEAA-2881-9CEF73757F05}"/>
          </ac:spMkLst>
        </pc:spChg>
        <pc:spChg chg="add del mod">
          <ac:chgData name="Justina Ojom" userId="cbdaed7d-8d45-4372-a16a-f3f8900c2f45" providerId="ADAL" clId="{0504AD2B-63C0-4C60-9F39-84F274FCFAC5}" dt="2023-03-09T21:02:20.263" v="11380" actId="478"/>
          <ac:spMkLst>
            <pc:docMk/>
            <pc:sldMk cId="3081058787" sldId="2900"/>
            <ac:spMk id="6" creationId="{D9E1F193-6F50-82B7-1327-B6F9D85C2039}"/>
          </ac:spMkLst>
        </pc:spChg>
        <pc:spChg chg="add mod">
          <ac:chgData name="Justina Ojom" userId="cbdaed7d-8d45-4372-a16a-f3f8900c2f45" providerId="ADAL" clId="{0504AD2B-63C0-4C60-9F39-84F274FCFAC5}" dt="2023-03-09T21:05:09.674" v="11445"/>
          <ac:spMkLst>
            <pc:docMk/>
            <pc:sldMk cId="3081058787" sldId="2900"/>
            <ac:spMk id="7" creationId="{41870501-C217-F81C-2A93-F5CEF8383686}"/>
          </ac:spMkLst>
        </pc:spChg>
        <pc:spChg chg="add mod">
          <ac:chgData name="Justina Ojom" userId="cbdaed7d-8d45-4372-a16a-f3f8900c2f45" providerId="ADAL" clId="{0504AD2B-63C0-4C60-9F39-84F274FCFAC5}" dt="2023-03-09T21:05:09.674" v="11445"/>
          <ac:spMkLst>
            <pc:docMk/>
            <pc:sldMk cId="3081058787" sldId="2900"/>
            <ac:spMk id="8" creationId="{6CE008D9-2AEF-2B16-FE91-356AD9DBABD9}"/>
          </ac:spMkLst>
        </pc:spChg>
        <pc:spChg chg="add mod">
          <ac:chgData name="Justina Ojom" userId="cbdaed7d-8d45-4372-a16a-f3f8900c2f45" providerId="ADAL" clId="{0504AD2B-63C0-4C60-9F39-84F274FCFAC5}" dt="2023-03-09T21:05:09.674" v="11445"/>
          <ac:spMkLst>
            <pc:docMk/>
            <pc:sldMk cId="3081058787" sldId="2900"/>
            <ac:spMk id="9" creationId="{3A346E1D-5F3A-7DEA-3BE5-C62ED007CC4D}"/>
          </ac:spMkLst>
        </pc:spChg>
        <pc:spChg chg="add mod">
          <ac:chgData name="Justina Ojom" userId="cbdaed7d-8d45-4372-a16a-f3f8900c2f45" providerId="ADAL" clId="{0504AD2B-63C0-4C60-9F39-84F274FCFAC5}" dt="2023-03-09T21:05:11.861" v="11446"/>
          <ac:spMkLst>
            <pc:docMk/>
            <pc:sldMk cId="3081058787" sldId="2900"/>
            <ac:spMk id="10" creationId="{36130A17-AF20-DBF3-99C7-72D9DC72B2D3}"/>
          </ac:spMkLst>
        </pc:spChg>
        <pc:spChg chg="add mod">
          <ac:chgData name="Justina Ojom" userId="cbdaed7d-8d45-4372-a16a-f3f8900c2f45" providerId="ADAL" clId="{0504AD2B-63C0-4C60-9F39-84F274FCFAC5}" dt="2023-03-09T21:05:09.674" v="11445"/>
          <ac:spMkLst>
            <pc:docMk/>
            <pc:sldMk cId="3081058787" sldId="2900"/>
            <ac:spMk id="11" creationId="{E573B76A-F309-EEED-1D25-5C2AD0185CB3}"/>
          </ac:spMkLst>
        </pc:spChg>
        <pc:spChg chg="add del mod">
          <ac:chgData name="Justina Ojom" userId="cbdaed7d-8d45-4372-a16a-f3f8900c2f45" providerId="ADAL" clId="{0504AD2B-63C0-4C60-9F39-84F274FCFAC5}" dt="2023-03-09T21:02:20.263" v="11380" actId="478"/>
          <ac:spMkLst>
            <pc:docMk/>
            <pc:sldMk cId="3081058787" sldId="2900"/>
            <ac:spMk id="12" creationId="{4C944BD3-7302-4ABA-B524-82F7E475F0C7}"/>
          </ac:spMkLst>
        </pc:spChg>
        <pc:spChg chg="add del mod">
          <ac:chgData name="Justina Ojom" userId="cbdaed7d-8d45-4372-a16a-f3f8900c2f45" providerId="ADAL" clId="{0504AD2B-63C0-4C60-9F39-84F274FCFAC5}" dt="2023-03-09T21:02:20.263" v="11380" actId="478"/>
          <ac:spMkLst>
            <pc:docMk/>
            <pc:sldMk cId="3081058787" sldId="2900"/>
            <ac:spMk id="13" creationId="{E145A0F0-C4DC-4905-9063-569330EF43A1}"/>
          </ac:spMkLst>
        </pc:spChg>
        <pc:spChg chg="add del mod">
          <ac:chgData name="Justina Ojom" userId="cbdaed7d-8d45-4372-a16a-f3f8900c2f45" providerId="ADAL" clId="{0504AD2B-63C0-4C60-9F39-84F274FCFAC5}" dt="2023-03-09T21:02:20.263" v="11380" actId="478"/>
          <ac:spMkLst>
            <pc:docMk/>
            <pc:sldMk cId="3081058787" sldId="2900"/>
            <ac:spMk id="14" creationId="{6228BA3A-6FA6-4ACC-9E9C-B4E3E3CEAA15}"/>
          </ac:spMkLst>
        </pc:spChg>
        <pc:spChg chg="add del mod">
          <ac:chgData name="Justina Ojom" userId="cbdaed7d-8d45-4372-a16a-f3f8900c2f45" providerId="ADAL" clId="{0504AD2B-63C0-4C60-9F39-84F274FCFAC5}" dt="2023-03-09T21:03:13.916" v="11398" actId="478"/>
          <ac:spMkLst>
            <pc:docMk/>
            <pc:sldMk cId="3081058787" sldId="2900"/>
            <ac:spMk id="15" creationId="{668A0E01-472F-47D2-A478-BC61FEBDDA35}"/>
          </ac:spMkLst>
        </pc:spChg>
        <pc:spChg chg="add del mod">
          <ac:chgData name="Justina Ojom" userId="cbdaed7d-8d45-4372-a16a-f3f8900c2f45" providerId="ADAL" clId="{0504AD2B-63C0-4C60-9F39-84F274FCFAC5}" dt="2023-03-09T21:03:13.916" v="11398" actId="478"/>
          <ac:spMkLst>
            <pc:docMk/>
            <pc:sldMk cId="3081058787" sldId="2900"/>
            <ac:spMk id="16" creationId="{7864C1F3-F2E3-4BA1-B61B-401B59080FA1}"/>
          </ac:spMkLst>
        </pc:spChg>
        <pc:spChg chg="add del mod">
          <ac:chgData name="Justina Ojom" userId="cbdaed7d-8d45-4372-a16a-f3f8900c2f45" providerId="ADAL" clId="{0504AD2B-63C0-4C60-9F39-84F274FCFAC5}" dt="2023-03-09T21:03:13.916" v="11398" actId="478"/>
          <ac:spMkLst>
            <pc:docMk/>
            <pc:sldMk cId="3081058787" sldId="2900"/>
            <ac:spMk id="17" creationId="{0A13BBD2-19F8-4943-84F0-A1E9BDFEE173}"/>
          </ac:spMkLst>
        </pc:spChg>
        <pc:spChg chg="add mod">
          <ac:chgData name="Justina Ojom" userId="cbdaed7d-8d45-4372-a16a-f3f8900c2f45" providerId="ADAL" clId="{0504AD2B-63C0-4C60-9F39-84F274FCFAC5}" dt="2023-03-09T21:05:09.674" v="11445"/>
          <ac:spMkLst>
            <pc:docMk/>
            <pc:sldMk cId="3081058787" sldId="2900"/>
            <ac:spMk id="18" creationId="{0ACB289E-4DCA-55FF-015A-DD71F959717A}"/>
          </ac:spMkLst>
        </pc:spChg>
        <pc:spChg chg="add mod">
          <ac:chgData name="Justina Ojom" userId="cbdaed7d-8d45-4372-a16a-f3f8900c2f45" providerId="ADAL" clId="{0504AD2B-63C0-4C60-9F39-84F274FCFAC5}" dt="2023-03-09T21:05:09.674" v="11445"/>
          <ac:spMkLst>
            <pc:docMk/>
            <pc:sldMk cId="3081058787" sldId="2900"/>
            <ac:spMk id="19" creationId="{3E2F1FC1-AFEE-FA33-4BF2-CABBF866E0A1}"/>
          </ac:spMkLst>
        </pc:spChg>
        <pc:spChg chg="add mod">
          <ac:chgData name="Justina Ojom" userId="cbdaed7d-8d45-4372-a16a-f3f8900c2f45" providerId="ADAL" clId="{0504AD2B-63C0-4C60-9F39-84F274FCFAC5}" dt="2023-03-09T21:05:09.674" v="11445"/>
          <ac:spMkLst>
            <pc:docMk/>
            <pc:sldMk cId="3081058787" sldId="2900"/>
            <ac:spMk id="20" creationId="{A45E101E-4B0B-12F6-BB4F-BD3C3252AA04}"/>
          </ac:spMkLst>
        </pc:spChg>
        <pc:spChg chg="add mod">
          <ac:chgData name="Justina Ojom" userId="cbdaed7d-8d45-4372-a16a-f3f8900c2f45" providerId="ADAL" clId="{0504AD2B-63C0-4C60-9F39-84F274FCFAC5}" dt="2023-03-09T21:05:09.674" v="11445"/>
          <ac:spMkLst>
            <pc:docMk/>
            <pc:sldMk cId="3081058787" sldId="2900"/>
            <ac:spMk id="21" creationId="{6009CE98-4F3D-A41C-A59B-FF0C4245D0F5}"/>
          </ac:spMkLst>
        </pc:spChg>
        <pc:spChg chg="add mod">
          <ac:chgData name="Justina Ojom" userId="cbdaed7d-8d45-4372-a16a-f3f8900c2f45" providerId="ADAL" clId="{0504AD2B-63C0-4C60-9F39-84F274FCFAC5}" dt="2023-03-09T21:05:09.674" v="11445"/>
          <ac:spMkLst>
            <pc:docMk/>
            <pc:sldMk cId="3081058787" sldId="2900"/>
            <ac:spMk id="22" creationId="{24BB3626-ABFE-1A55-CBF5-EBD80F90B687}"/>
          </ac:spMkLst>
        </pc:spChg>
        <pc:spChg chg="add mod">
          <ac:chgData name="Justina Ojom" userId="cbdaed7d-8d45-4372-a16a-f3f8900c2f45" providerId="ADAL" clId="{0504AD2B-63C0-4C60-9F39-84F274FCFAC5}" dt="2023-03-09T21:05:09.674" v="11445"/>
          <ac:spMkLst>
            <pc:docMk/>
            <pc:sldMk cId="3081058787" sldId="2900"/>
            <ac:spMk id="23" creationId="{A136E1A4-429B-5AE7-E56F-CF318E5FB6C5}"/>
          </ac:spMkLst>
        </pc:spChg>
        <pc:spChg chg="add mod">
          <ac:chgData name="Justina Ojom" userId="cbdaed7d-8d45-4372-a16a-f3f8900c2f45" providerId="ADAL" clId="{0504AD2B-63C0-4C60-9F39-84F274FCFAC5}" dt="2023-03-09T21:05:09.674" v="11445"/>
          <ac:spMkLst>
            <pc:docMk/>
            <pc:sldMk cId="3081058787" sldId="2900"/>
            <ac:spMk id="24" creationId="{1CB48014-E2D4-5022-75AA-4B5803134BA5}"/>
          </ac:spMkLst>
        </pc:spChg>
        <pc:spChg chg="add mod">
          <ac:chgData name="Justina Ojom" userId="cbdaed7d-8d45-4372-a16a-f3f8900c2f45" providerId="ADAL" clId="{0504AD2B-63C0-4C60-9F39-84F274FCFAC5}" dt="2023-03-09T22:09:51.087" v="12205"/>
          <ac:spMkLst>
            <pc:docMk/>
            <pc:sldMk cId="3081058787" sldId="2900"/>
            <ac:spMk id="26" creationId="{7DF38FB2-E615-CBEB-B243-7AC1206ED62D}"/>
          </ac:spMkLst>
        </pc:spChg>
        <pc:spChg chg="add del mod">
          <ac:chgData name="Justina Ojom" userId="cbdaed7d-8d45-4372-a16a-f3f8900c2f45" providerId="ADAL" clId="{0504AD2B-63C0-4C60-9F39-84F274FCFAC5}" dt="2023-03-09T21:02:20.263" v="11380" actId="478"/>
          <ac:spMkLst>
            <pc:docMk/>
            <pc:sldMk cId="3081058787" sldId="2900"/>
            <ac:spMk id="27" creationId="{4CC44E5D-D3A0-4AF0-A8AD-1296C3F3B75F}"/>
          </ac:spMkLst>
        </pc:spChg>
        <pc:spChg chg="add mod">
          <ac:chgData name="Justina Ojom" userId="cbdaed7d-8d45-4372-a16a-f3f8900c2f45" providerId="ADAL" clId="{0504AD2B-63C0-4C60-9F39-84F274FCFAC5}" dt="2023-03-09T22:09:51.087" v="12205"/>
          <ac:spMkLst>
            <pc:docMk/>
            <pc:sldMk cId="3081058787" sldId="2900"/>
            <ac:spMk id="28" creationId="{9B0C81F0-6AA1-CC38-B7D4-ADC004E4160C}"/>
          </ac:spMkLst>
        </pc:spChg>
        <pc:spChg chg="add del mod">
          <ac:chgData name="Justina Ojom" userId="cbdaed7d-8d45-4372-a16a-f3f8900c2f45" providerId="ADAL" clId="{0504AD2B-63C0-4C60-9F39-84F274FCFAC5}" dt="2023-03-09T21:02:20.263" v="11380" actId="478"/>
          <ac:spMkLst>
            <pc:docMk/>
            <pc:sldMk cId="3081058787" sldId="2900"/>
            <ac:spMk id="29" creationId="{43A11D6B-D189-4810-8BF4-179812C086B0}"/>
          </ac:spMkLst>
        </pc:spChg>
        <pc:spChg chg="del">
          <ac:chgData name="Justina Ojom" userId="cbdaed7d-8d45-4372-a16a-f3f8900c2f45" providerId="ADAL" clId="{0504AD2B-63C0-4C60-9F39-84F274FCFAC5}" dt="2023-03-09T20:13:07.526" v="10121" actId="478"/>
          <ac:spMkLst>
            <pc:docMk/>
            <pc:sldMk cId="3081058787" sldId="2900"/>
            <ac:spMk id="30" creationId="{DE6CAEA0-247D-40AC-8C88-97184C5C9B08}"/>
          </ac:spMkLst>
        </pc:spChg>
        <pc:spChg chg="del">
          <ac:chgData name="Justina Ojom" userId="cbdaed7d-8d45-4372-a16a-f3f8900c2f45" providerId="ADAL" clId="{0504AD2B-63C0-4C60-9F39-84F274FCFAC5}" dt="2023-03-09T20:13:07.526" v="10121" actId="478"/>
          <ac:spMkLst>
            <pc:docMk/>
            <pc:sldMk cId="3081058787" sldId="2900"/>
            <ac:spMk id="31" creationId="{C11E33DF-E52D-43A7-A6C4-3088284BEA0B}"/>
          </ac:spMkLst>
        </pc:spChg>
        <pc:spChg chg="del">
          <ac:chgData name="Justina Ojom" userId="cbdaed7d-8d45-4372-a16a-f3f8900c2f45" providerId="ADAL" clId="{0504AD2B-63C0-4C60-9F39-84F274FCFAC5}" dt="2023-03-09T20:13:07.526" v="10121" actId="478"/>
          <ac:spMkLst>
            <pc:docMk/>
            <pc:sldMk cId="3081058787" sldId="2900"/>
            <ac:spMk id="32" creationId="{6DEDAE2C-A57F-481F-90EF-27EA1FC13722}"/>
          </ac:spMkLst>
        </pc:spChg>
        <pc:spChg chg="del">
          <ac:chgData name="Justina Ojom" userId="cbdaed7d-8d45-4372-a16a-f3f8900c2f45" providerId="ADAL" clId="{0504AD2B-63C0-4C60-9F39-84F274FCFAC5}" dt="2023-03-09T20:13:07.526" v="10121" actId="478"/>
          <ac:spMkLst>
            <pc:docMk/>
            <pc:sldMk cId="3081058787" sldId="2900"/>
            <ac:spMk id="33" creationId="{72710178-67EC-474E-978A-5FC534CF0168}"/>
          </ac:spMkLst>
        </pc:spChg>
        <pc:spChg chg="del">
          <ac:chgData name="Justina Ojom" userId="cbdaed7d-8d45-4372-a16a-f3f8900c2f45" providerId="ADAL" clId="{0504AD2B-63C0-4C60-9F39-84F274FCFAC5}" dt="2023-03-09T20:13:07.526" v="10121" actId="478"/>
          <ac:spMkLst>
            <pc:docMk/>
            <pc:sldMk cId="3081058787" sldId="2900"/>
            <ac:spMk id="34" creationId="{82AF5462-6517-4538-807C-6BA54784D7E7}"/>
          </ac:spMkLst>
        </pc:spChg>
        <pc:spChg chg="del">
          <ac:chgData name="Justina Ojom" userId="cbdaed7d-8d45-4372-a16a-f3f8900c2f45" providerId="ADAL" clId="{0504AD2B-63C0-4C60-9F39-84F274FCFAC5}" dt="2023-03-09T20:13:07.526" v="10121" actId="478"/>
          <ac:spMkLst>
            <pc:docMk/>
            <pc:sldMk cId="3081058787" sldId="2900"/>
            <ac:spMk id="35" creationId="{952CE6E6-31DB-4E53-A677-02D2145F8D12}"/>
          </ac:spMkLst>
        </pc:spChg>
        <pc:spChg chg="del">
          <ac:chgData name="Justina Ojom" userId="cbdaed7d-8d45-4372-a16a-f3f8900c2f45" providerId="ADAL" clId="{0504AD2B-63C0-4C60-9F39-84F274FCFAC5}" dt="2023-03-09T20:13:07.526" v="10121" actId="478"/>
          <ac:spMkLst>
            <pc:docMk/>
            <pc:sldMk cId="3081058787" sldId="2900"/>
            <ac:spMk id="36" creationId="{BAD8AAE1-4EBB-441D-9C87-44AEDD213047}"/>
          </ac:spMkLst>
        </pc:spChg>
        <pc:spChg chg="add mod">
          <ac:chgData name="Justina Ojom" userId="cbdaed7d-8d45-4372-a16a-f3f8900c2f45" providerId="ADAL" clId="{0504AD2B-63C0-4C60-9F39-84F274FCFAC5}" dt="2023-03-09T22:09:51.087" v="12205"/>
          <ac:spMkLst>
            <pc:docMk/>
            <pc:sldMk cId="3081058787" sldId="2900"/>
            <ac:spMk id="37" creationId="{CF12D8AB-63E2-DA1C-1927-20CFA300FEE5}"/>
          </ac:spMkLst>
        </pc:spChg>
        <pc:spChg chg="add mod">
          <ac:chgData name="Justina Ojom" userId="cbdaed7d-8d45-4372-a16a-f3f8900c2f45" providerId="ADAL" clId="{0504AD2B-63C0-4C60-9F39-84F274FCFAC5}" dt="2023-03-09T22:09:51.087" v="12205"/>
          <ac:spMkLst>
            <pc:docMk/>
            <pc:sldMk cId="3081058787" sldId="2900"/>
            <ac:spMk id="38" creationId="{0386F4A7-6EB7-8D55-F43A-CD2A2030FC95}"/>
          </ac:spMkLst>
        </pc:spChg>
        <pc:spChg chg="mod">
          <ac:chgData name="Justina Ojom" userId="cbdaed7d-8d45-4372-a16a-f3f8900c2f45" providerId="ADAL" clId="{0504AD2B-63C0-4C60-9F39-84F274FCFAC5}" dt="2023-03-09T20:14:30.860" v="10148" actId="207"/>
          <ac:spMkLst>
            <pc:docMk/>
            <pc:sldMk cId="3081058787" sldId="2900"/>
            <ac:spMk id="40" creationId="{0D553A21-69E5-4311-A306-78A5812028EE}"/>
          </ac:spMkLst>
        </pc:spChg>
        <pc:spChg chg="mod">
          <ac:chgData name="Justina Ojom" userId="cbdaed7d-8d45-4372-a16a-f3f8900c2f45" providerId="ADAL" clId="{0504AD2B-63C0-4C60-9F39-84F274FCFAC5}" dt="2023-03-09T20:14:30.860" v="10148" actId="207"/>
          <ac:spMkLst>
            <pc:docMk/>
            <pc:sldMk cId="3081058787" sldId="2900"/>
            <ac:spMk id="41" creationId="{587ACA7A-9520-42CA-B359-7EA8A17C5D3B}"/>
          </ac:spMkLst>
        </pc:spChg>
        <pc:spChg chg="mod">
          <ac:chgData name="Justina Ojom" userId="cbdaed7d-8d45-4372-a16a-f3f8900c2f45" providerId="ADAL" clId="{0504AD2B-63C0-4C60-9F39-84F274FCFAC5}" dt="2023-03-09T20:14:30.860" v="10148" actId="207"/>
          <ac:spMkLst>
            <pc:docMk/>
            <pc:sldMk cId="3081058787" sldId="2900"/>
            <ac:spMk id="43" creationId="{308CDE57-36DB-48B3-8383-1E966BC6065D}"/>
          </ac:spMkLst>
        </pc:spChg>
        <pc:spChg chg="mod">
          <ac:chgData name="Justina Ojom" userId="cbdaed7d-8d45-4372-a16a-f3f8900c2f45" providerId="ADAL" clId="{0504AD2B-63C0-4C60-9F39-84F274FCFAC5}" dt="2023-03-09T20:14:30.860" v="10148" actId="207"/>
          <ac:spMkLst>
            <pc:docMk/>
            <pc:sldMk cId="3081058787" sldId="2900"/>
            <ac:spMk id="44" creationId="{4E3B8F7C-EAAA-4B47-BE62-67322F7917CB}"/>
          </ac:spMkLst>
        </pc:spChg>
        <pc:spChg chg="mod">
          <ac:chgData name="Justina Ojom" userId="cbdaed7d-8d45-4372-a16a-f3f8900c2f45" providerId="ADAL" clId="{0504AD2B-63C0-4C60-9F39-84F274FCFAC5}" dt="2023-03-09T20:14:30.860" v="10148" actId="207"/>
          <ac:spMkLst>
            <pc:docMk/>
            <pc:sldMk cId="3081058787" sldId="2900"/>
            <ac:spMk id="46" creationId="{4CFF30F4-019F-4E8C-83A2-39F5B9DF6318}"/>
          </ac:spMkLst>
        </pc:spChg>
        <pc:spChg chg="mod">
          <ac:chgData name="Justina Ojom" userId="cbdaed7d-8d45-4372-a16a-f3f8900c2f45" providerId="ADAL" clId="{0504AD2B-63C0-4C60-9F39-84F274FCFAC5}" dt="2023-03-09T20:14:30.860" v="10148" actId="207"/>
          <ac:spMkLst>
            <pc:docMk/>
            <pc:sldMk cId="3081058787" sldId="2900"/>
            <ac:spMk id="47" creationId="{0784FA96-697F-4554-B2B0-D9518C571928}"/>
          </ac:spMkLst>
        </pc:spChg>
        <pc:spChg chg="add mod">
          <ac:chgData name="Justina Ojom" userId="cbdaed7d-8d45-4372-a16a-f3f8900c2f45" providerId="ADAL" clId="{0504AD2B-63C0-4C60-9F39-84F274FCFAC5}" dt="2023-03-09T22:09:51.087" v="12205"/>
          <ac:spMkLst>
            <pc:docMk/>
            <pc:sldMk cId="3081058787" sldId="2900"/>
            <ac:spMk id="48" creationId="{9E9D62C4-8ED7-4241-5E25-0256ECBBC6A9}"/>
          </ac:spMkLst>
        </pc:spChg>
        <pc:spChg chg="mod">
          <ac:chgData name="Justina Ojom" userId="cbdaed7d-8d45-4372-a16a-f3f8900c2f45" providerId="ADAL" clId="{0504AD2B-63C0-4C60-9F39-84F274FCFAC5}" dt="2023-03-09T20:14:30.860" v="10148" actId="207"/>
          <ac:spMkLst>
            <pc:docMk/>
            <pc:sldMk cId="3081058787" sldId="2900"/>
            <ac:spMk id="52" creationId="{4068D30C-6B94-475E-BFF9-E9E3AD3DF5D2}"/>
          </ac:spMkLst>
        </pc:spChg>
        <pc:spChg chg="mod">
          <ac:chgData name="Justina Ojom" userId="cbdaed7d-8d45-4372-a16a-f3f8900c2f45" providerId="ADAL" clId="{0504AD2B-63C0-4C60-9F39-84F274FCFAC5}" dt="2023-03-09T20:14:30.860" v="10148" actId="207"/>
          <ac:spMkLst>
            <pc:docMk/>
            <pc:sldMk cId="3081058787" sldId="2900"/>
            <ac:spMk id="53" creationId="{BA0CAB93-89A9-44E1-8551-E7362288A27F}"/>
          </ac:spMkLst>
        </pc:spChg>
        <pc:spChg chg="mod">
          <ac:chgData name="Justina Ojom" userId="cbdaed7d-8d45-4372-a16a-f3f8900c2f45" providerId="ADAL" clId="{0504AD2B-63C0-4C60-9F39-84F274FCFAC5}" dt="2023-03-09T20:14:30.860" v="10148" actId="207"/>
          <ac:spMkLst>
            <pc:docMk/>
            <pc:sldMk cId="3081058787" sldId="2900"/>
            <ac:spMk id="54" creationId="{FCE12482-1DDB-46A3-9143-87E4DC18BD65}"/>
          </ac:spMkLst>
        </pc:spChg>
        <pc:spChg chg="mod">
          <ac:chgData name="Justina Ojom" userId="cbdaed7d-8d45-4372-a16a-f3f8900c2f45" providerId="ADAL" clId="{0504AD2B-63C0-4C60-9F39-84F274FCFAC5}" dt="2023-03-09T20:14:30.860" v="10148" actId="207"/>
          <ac:spMkLst>
            <pc:docMk/>
            <pc:sldMk cId="3081058787" sldId="2900"/>
            <ac:spMk id="55" creationId="{43BA95C4-4D7A-43ED-A9E3-EE2CA80DB7C7}"/>
          </ac:spMkLst>
        </pc:spChg>
        <pc:grpChg chg="add del mod">
          <ac:chgData name="Justina Ojom" userId="cbdaed7d-8d45-4372-a16a-f3f8900c2f45" providerId="ADAL" clId="{0504AD2B-63C0-4C60-9F39-84F274FCFAC5}" dt="2023-03-09T21:02:20.263" v="11380" actId="478"/>
          <ac:grpSpMkLst>
            <pc:docMk/>
            <pc:sldMk cId="3081058787" sldId="2900"/>
            <ac:grpSpMk id="3" creationId="{C27E6330-AF32-4697-8B53-F07281B580F6}"/>
          </ac:grpSpMkLst>
        </pc:grpChg>
        <pc:grpChg chg="add mod">
          <ac:chgData name="Justina Ojom" userId="cbdaed7d-8d45-4372-a16a-f3f8900c2f45" providerId="ADAL" clId="{0504AD2B-63C0-4C60-9F39-84F274FCFAC5}" dt="2023-03-09T21:05:09.674" v="11445"/>
          <ac:grpSpMkLst>
            <pc:docMk/>
            <pc:sldMk cId="3081058787" sldId="2900"/>
            <ac:grpSpMk id="25" creationId="{CAB6E559-18D0-2641-A023-DFE7377415CD}"/>
          </ac:grpSpMkLst>
        </pc:grpChg>
        <pc:grpChg chg="mod">
          <ac:chgData name="Justina Ojom" userId="cbdaed7d-8d45-4372-a16a-f3f8900c2f45" providerId="ADAL" clId="{0504AD2B-63C0-4C60-9F39-84F274FCFAC5}" dt="2023-03-09T20:14:30.860" v="10148" actId="207"/>
          <ac:grpSpMkLst>
            <pc:docMk/>
            <pc:sldMk cId="3081058787" sldId="2900"/>
            <ac:grpSpMk id="39" creationId="{9BC172CA-8B45-414A-AC0E-29F0A755CED8}"/>
          </ac:grpSpMkLst>
        </pc:grpChg>
        <pc:grpChg chg="mod">
          <ac:chgData name="Justina Ojom" userId="cbdaed7d-8d45-4372-a16a-f3f8900c2f45" providerId="ADAL" clId="{0504AD2B-63C0-4C60-9F39-84F274FCFAC5}" dt="2023-03-09T20:14:30.860" v="10148" actId="207"/>
          <ac:grpSpMkLst>
            <pc:docMk/>
            <pc:sldMk cId="3081058787" sldId="2900"/>
            <ac:grpSpMk id="42" creationId="{D057A335-4162-4D36-82A2-6A93FCFDE870}"/>
          </ac:grpSpMkLst>
        </pc:grpChg>
        <pc:grpChg chg="mod">
          <ac:chgData name="Justina Ojom" userId="cbdaed7d-8d45-4372-a16a-f3f8900c2f45" providerId="ADAL" clId="{0504AD2B-63C0-4C60-9F39-84F274FCFAC5}" dt="2023-03-09T20:14:30.860" v="10148" actId="207"/>
          <ac:grpSpMkLst>
            <pc:docMk/>
            <pc:sldMk cId="3081058787" sldId="2900"/>
            <ac:grpSpMk id="45" creationId="{365EE750-BEF0-4A94-925F-CA42729E6770}"/>
          </ac:grpSpMkLst>
        </pc:grpChg>
        <pc:grpChg chg="mod">
          <ac:chgData name="Justina Ojom" userId="cbdaed7d-8d45-4372-a16a-f3f8900c2f45" providerId="ADAL" clId="{0504AD2B-63C0-4C60-9F39-84F274FCFAC5}" dt="2023-03-09T20:14:30.860" v="10148" actId="207"/>
          <ac:grpSpMkLst>
            <pc:docMk/>
            <pc:sldMk cId="3081058787" sldId="2900"/>
            <ac:grpSpMk id="51" creationId="{97292622-FD9D-4802-AA47-2565E583787A}"/>
          </ac:grpSpMkLst>
        </pc:grpChg>
      </pc:sldChg>
      <pc:sldChg chg="addSp delSp modSp mod ord modClrScheme chgLayout">
        <pc:chgData name="Justina Ojom" userId="cbdaed7d-8d45-4372-a16a-f3f8900c2f45" providerId="ADAL" clId="{0504AD2B-63C0-4C60-9F39-84F274FCFAC5}" dt="2023-03-09T22:09:56.760" v="12210" actId="207"/>
        <pc:sldMkLst>
          <pc:docMk/>
          <pc:sldMk cId="1861636125" sldId="2901"/>
        </pc:sldMkLst>
        <pc:spChg chg="add mod">
          <ac:chgData name="Justina Ojom" userId="cbdaed7d-8d45-4372-a16a-f3f8900c2f45" providerId="ADAL" clId="{0504AD2B-63C0-4C60-9F39-84F274FCFAC5}" dt="2023-03-09T21:30:11.304" v="11724"/>
          <ac:spMkLst>
            <pc:docMk/>
            <pc:sldMk cId="1861636125" sldId="2901"/>
            <ac:spMk id="2" creationId="{92C35356-082F-9A68-9B40-37549C54D4F5}"/>
          </ac:spMkLst>
        </pc:spChg>
        <pc:spChg chg="add mod">
          <ac:chgData name="Justina Ojom" userId="cbdaed7d-8d45-4372-a16a-f3f8900c2f45" providerId="ADAL" clId="{0504AD2B-63C0-4C60-9F39-84F274FCFAC5}" dt="2023-03-09T22:00:28.148" v="12184" actId="20577"/>
          <ac:spMkLst>
            <pc:docMk/>
            <pc:sldMk cId="1861636125" sldId="2901"/>
            <ac:spMk id="6" creationId="{3F2DE09F-BA15-FDCD-D329-71B4A79955EA}"/>
          </ac:spMkLst>
        </pc:spChg>
        <pc:spChg chg="add mod">
          <ac:chgData name="Justina Ojom" userId="cbdaed7d-8d45-4372-a16a-f3f8900c2f45" providerId="ADAL" clId="{0504AD2B-63C0-4C60-9F39-84F274FCFAC5}" dt="2023-03-09T22:09:53.548" v="12209"/>
          <ac:spMkLst>
            <pc:docMk/>
            <pc:sldMk cId="1861636125" sldId="2901"/>
            <ac:spMk id="7" creationId="{4F785944-B2C7-8BE4-C574-98442BE2D433}"/>
          </ac:spMkLst>
        </pc:spChg>
        <pc:spChg chg="add mod">
          <ac:chgData name="Justina Ojom" userId="cbdaed7d-8d45-4372-a16a-f3f8900c2f45" providerId="ADAL" clId="{0504AD2B-63C0-4C60-9F39-84F274FCFAC5}" dt="2023-03-09T22:09:53.548" v="12209"/>
          <ac:spMkLst>
            <pc:docMk/>
            <pc:sldMk cId="1861636125" sldId="2901"/>
            <ac:spMk id="8" creationId="{E156F897-BD53-0F28-2627-4ABA28C607F8}"/>
          </ac:spMkLst>
        </pc:spChg>
        <pc:spChg chg="add mod">
          <ac:chgData name="Justina Ojom" userId="cbdaed7d-8d45-4372-a16a-f3f8900c2f45" providerId="ADAL" clId="{0504AD2B-63C0-4C60-9F39-84F274FCFAC5}" dt="2023-03-09T22:09:53.548" v="12209"/>
          <ac:spMkLst>
            <pc:docMk/>
            <pc:sldMk cId="1861636125" sldId="2901"/>
            <ac:spMk id="9" creationId="{98BD8076-E2F3-8B55-719D-37ACD91F381F}"/>
          </ac:spMkLst>
        </pc:spChg>
        <pc:spChg chg="add mod">
          <ac:chgData name="Justina Ojom" userId="cbdaed7d-8d45-4372-a16a-f3f8900c2f45" providerId="ADAL" clId="{0504AD2B-63C0-4C60-9F39-84F274FCFAC5}" dt="2023-03-09T22:09:56.760" v="12210" actId="207"/>
          <ac:spMkLst>
            <pc:docMk/>
            <pc:sldMk cId="1861636125" sldId="2901"/>
            <ac:spMk id="10" creationId="{3F373725-490D-5AAA-DD6E-B9E1AA49F7BD}"/>
          </ac:spMkLst>
        </pc:spChg>
        <pc:spChg chg="add mod">
          <ac:chgData name="Justina Ojom" userId="cbdaed7d-8d45-4372-a16a-f3f8900c2f45" providerId="ADAL" clId="{0504AD2B-63C0-4C60-9F39-84F274FCFAC5}" dt="2023-03-09T22:09:53.548" v="12209"/>
          <ac:spMkLst>
            <pc:docMk/>
            <pc:sldMk cId="1861636125" sldId="2901"/>
            <ac:spMk id="11" creationId="{390ABFF5-E335-AD97-0325-03C4BFA36C76}"/>
          </ac:spMkLst>
        </pc:spChg>
        <pc:graphicFrameChg chg="del mod">
          <ac:chgData name="Justina Ojom" userId="cbdaed7d-8d45-4372-a16a-f3f8900c2f45" providerId="ADAL" clId="{0504AD2B-63C0-4C60-9F39-84F274FCFAC5}" dt="2023-03-09T21:30:30.110" v="11725" actId="478"/>
          <ac:graphicFrameMkLst>
            <pc:docMk/>
            <pc:sldMk cId="1861636125" sldId="2901"/>
            <ac:graphicFrameMk id="3" creationId="{312A0D4B-AB1E-A4E6-0B95-AF27B0B85F0A}"/>
          </ac:graphicFrameMkLst>
        </pc:graphicFrameChg>
        <pc:graphicFrameChg chg="add mod modGraphic">
          <ac:chgData name="Justina Ojom" userId="cbdaed7d-8d45-4372-a16a-f3f8900c2f45" providerId="ADAL" clId="{0504AD2B-63C0-4C60-9F39-84F274FCFAC5}" dt="2023-03-09T22:00:35.935" v="12188" actId="1076"/>
          <ac:graphicFrameMkLst>
            <pc:docMk/>
            <pc:sldMk cId="1861636125" sldId="2901"/>
            <ac:graphicFrameMk id="4" creationId="{A9A4E6A1-659B-AA3F-57D7-0DADA231716B}"/>
          </ac:graphicFrameMkLst>
        </pc:graphicFrameChg>
        <pc:graphicFrameChg chg="add mod modGraphic">
          <ac:chgData name="Justina Ojom" userId="cbdaed7d-8d45-4372-a16a-f3f8900c2f45" providerId="ADAL" clId="{0504AD2B-63C0-4C60-9F39-84F274FCFAC5}" dt="2023-03-09T21:36:09.353" v="11812" actId="14734"/>
          <ac:graphicFrameMkLst>
            <pc:docMk/>
            <pc:sldMk cId="1861636125" sldId="2901"/>
            <ac:graphicFrameMk id="5" creationId="{E83B658A-8C04-9407-7EBF-B600DDB44336}"/>
          </ac:graphicFrameMkLst>
        </pc:graphicFrameChg>
      </pc:sldChg>
      <pc:sldChg chg="addSp delSp modSp mod modClrScheme delCm modCm chgLayout">
        <pc:chgData name="Justina Ojom" userId="cbdaed7d-8d45-4372-a16a-f3f8900c2f45" providerId="ADAL" clId="{0504AD2B-63C0-4C60-9F39-84F274FCFAC5}" dt="2023-03-09T22:10:10.222" v="12219" actId="20577"/>
        <pc:sldMkLst>
          <pc:docMk/>
          <pc:sldMk cId="2668638334" sldId="2902"/>
        </pc:sldMkLst>
        <pc:spChg chg="del">
          <ac:chgData name="Justina Ojom" userId="cbdaed7d-8d45-4372-a16a-f3f8900c2f45" providerId="ADAL" clId="{0504AD2B-63C0-4C60-9F39-84F274FCFAC5}" dt="2023-03-09T20:10:35.473" v="10083" actId="478"/>
          <ac:spMkLst>
            <pc:docMk/>
            <pc:sldMk cId="2668638334" sldId="2902"/>
            <ac:spMk id="2" creationId="{00000000-0000-0000-0000-000000000000}"/>
          </ac:spMkLst>
        </pc:spChg>
        <pc:spChg chg="add mod">
          <ac:chgData name="Justina Ojom" userId="cbdaed7d-8d45-4372-a16a-f3f8900c2f45" providerId="ADAL" clId="{0504AD2B-63C0-4C60-9F39-84F274FCFAC5}" dt="2023-03-09T20:13:31.803" v="10134" actId="207"/>
          <ac:spMkLst>
            <pc:docMk/>
            <pc:sldMk cId="2668638334" sldId="2902"/>
            <ac:spMk id="3" creationId="{77FDC93C-ACF3-DF00-07DA-F6C2D619BA93}"/>
          </ac:spMkLst>
        </pc:spChg>
        <pc:spChg chg="del">
          <ac:chgData name="Justina Ojom" userId="cbdaed7d-8d45-4372-a16a-f3f8900c2f45" providerId="ADAL" clId="{0504AD2B-63C0-4C60-9F39-84F274FCFAC5}" dt="2023-03-09T20:10:35.473" v="10083" actId="478"/>
          <ac:spMkLst>
            <pc:docMk/>
            <pc:sldMk cId="2668638334" sldId="2902"/>
            <ac:spMk id="5" creationId="{C513FAA4-8C17-1649-BC6A-6D590B1029B4}"/>
          </ac:spMkLst>
        </pc:spChg>
        <pc:spChg chg="add mod">
          <ac:chgData name="Justina Ojom" userId="cbdaed7d-8d45-4372-a16a-f3f8900c2f45" providerId="ADAL" clId="{0504AD2B-63C0-4C60-9F39-84F274FCFAC5}" dt="2023-03-09T20:13:31.803" v="10134" actId="207"/>
          <ac:spMkLst>
            <pc:docMk/>
            <pc:sldMk cId="2668638334" sldId="2902"/>
            <ac:spMk id="6" creationId="{03984D19-E6E1-09BA-4199-727D4A4CBFEA}"/>
          </ac:spMkLst>
        </pc:spChg>
        <pc:spChg chg="del">
          <ac:chgData name="Justina Ojom" userId="cbdaed7d-8d45-4372-a16a-f3f8900c2f45" providerId="ADAL" clId="{0504AD2B-63C0-4C60-9F39-84F274FCFAC5}" dt="2023-03-09T20:10:35.473" v="10083" actId="478"/>
          <ac:spMkLst>
            <pc:docMk/>
            <pc:sldMk cId="2668638334" sldId="2902"/>
            <ac:spMk id="12" creationId="{068E56AF-7060-C634-0650-5F892FF8AEEB}"/>
          </ac:spMkLst>
        </pc:spChg>
        <pc:spChg chg="del">
          <ac:chgData name="Justina Ojom" userId="cbdaed7d-8d45-4372-a16a-f3f8900c2f45" providerId="ADAL" clId="{0504AD2B-63C0-4C60-9F39-84F274FCFAC5}" dt="2023-03-09T20:10:35.473" v="10083" actId="478"/>
          <ac:spMkLst>
            <pc:docMk/>
            <pc:sldMk cId="2668638334" sldId="2902"/>
            <ac:spMk id="27" creationId="{00000000-0000-0000-0000-000000000000}"/>
          </ac:spMkLst>
        </pc:spChg>
        <pc:spChg chg="del">
          <ac:chgData name="Justina Ojom" userId="cbdaed7d-8d45-4372-a16a-f3f8900c2f45" providerId="ADAL" clId="{0504AD2B-63C0-4C60-9F39-84F274FCFAC5}" dt="2023-03-09T20:10:35.473" v="10083" actId="478"/>
          <ac:spMkLst>
            <pc:docMk/>
            <pc:sldMk cId="2668638334" sldId="2902"/>
            <ac:spMk id="28" creationId="{00000000-0000-0000-0000-000000000000}"/>
          </ac:spMkLst>
        </pc:spChg>
        <pc:spChg chg="del">
          <ac:chgData name="Justina Ojom" userId="cbdaed7d-8d45-4372-a16a-f3f8900c2f45" providerId="ADAL" clId="{0504AD2B-63C0-4C60-9F39-84F274FCFAC5}" dt="2023-03-09T20:10:35.473" v="10083" actId="478"/>
          <ac:spMkLst>
            <pc:docMk/>
            <pc:sldMk cId="2668638334" sldId="2902"/>
            <ac:spMk id="29" creationId="{00000000-0000-0000-0000-000000000000}"/>
          </ac:spMkLst>
        </pc:spChg>
        <pc:spChg chg="del">
          <ac:chgData name="Justina Ojom" userId="cbdaed7d-8d45-4372-a16a-f3f8900c2f45" providerId="ADAL" clId="{0504AD2B-63C0-4C60-9F39-84F274FCFAC5}" dt="2023-03-09T20:10:35.473" v="10083" actId="478"/>
          <ac:spMkLst>
            <pc:docMk/>
            <pc:sldMk cId="2668638334" sldId="2902"/>
            <ac:spMk id="30" creationId="{7552F610-1F46-4240-9157-585B43620BE1}"/>
          </ac:spMkLst>
        </pc:spChg>
        <pc:spChg chg="add mod">
          <ac:chgData name="Justina Ojom" userId="cbdaed7d-8d45-4372-a16a-f3f8900c2f45" providerId="ADAL" clId="{0504AD2B-63C0-4C60-9F39-84F274FCFAC5}" dt="2023-03-09T20:13:35.607" v="10135" actId="208"/>
          <ac:spMkLst>
            <pc:docMk/>
            <pc:sldMk cId="2668638334" sldId="2902"/>
            <ac:spMk id="31" creationId="{7ED327E7-3D9A-5D98-8B7F-CD6484AFA329}"/>
          </ac:spMkLst>
        </pc:spChg>
        <pc:spChg chg="add mod">
          <ac:chgData name="Justina Ojom" userId="cbdaed7d-8d45-4372-a16a-f3f8900c2f45" providerId="ADAL" clId="{0504AD2B-63C0-4C60-9F39-84F274FCFAC5}" dt="2023-03-09T20:10:35.823" v="10085"/>
          <ac:spMkLst>
            <pc:docMk/>
            <pc:sldMk cId="2668638334" sldId="2902"/>
            <ac:spMk id="32" creationId="{6F038A7D-9CB0-22BE-5A3C-F7F27DB117E2}"/>
          </ac:spMkLst>
        </pc:spChg>
        <pc:spChg chg="del">
          <ac:chgData name="Justina Ojom" userId="cbdaed7d-8d45-4372-a16a-f3f8900c2f45" providerId="ADAL" clId="{0504AD2B-63C0-4C60-9F39-84F274FCFAC5}" dt="2023-03-09T20:10:35.473" v="10083" actId="478"/>
          <ac:spMkLst>
            <pc:docMk/>
            <pc:sldMk cId="2668638334" sldId="2902"/>
            <ac:spMk id="33" creationId="{00000000-0000-0000-0000-000000000000}"/>
          </ac:spMkLst>
        </pc:spChg>
        <pc:spChg chg="add mod">
          <ac:chgData name="Justina Ojom" userId="cbdaed7d-8d45-4372-a16a-f3f8900c2f45" providerId="ADAL" clId="{0504AD2B-63C0-4C60-9F39-84F274FCFAC5}" dt="2023-03-09T20:10:35.823" v="10085"/>
          <ac:spMkLst>
            <pc:docMk/>
            <pc:sldMk cId="2668638334" sldId="2902"/>
            <ac:spMk id="34" creationId="{41063035-25F9-BCD9-9078-06474FA96E40}"/>
          </ac:spMkLst>
        </pc:spChg>
        <pc:spChg chg="del">
          <ac:chgData name="Justina Ojom" userId="cbdaed7d-8d45-4372-a16a-f3f8900c2f45" providerId="ADAL" clId="{0504AD2B-63C0-4C60-9F39-84F274FCFAC5}" dt="2023-03-09T20:10:35.473" v="10083" actId="478"/>
          <ac:spMkLst>
            <pc:docMk/>
            <pc:sldMk cId="2668638334" sldId="2902"/>
            <ac:spMk id="35" creationId="{00000000-0000-0000-0000-000000000000}"/>
          </ac:spMkLst>
        </pc:spChg>
        <pc:spChg chg="del">
          <ac:chgData name="Justina Ojom" userId="cbdaed7d-8d45-4372-a16a-f3f8900c2f45" providerId="ADAL" clId="{0504AD2B-63C0-4C60-9F39-84F274FCFAC5}" dt="2023-03-09T20:10:35.473" v="10083" actId="478"/>
          <ac:spMkLst>
            <pc:docMk/>
            <pc:sldMk cId="2668638334" sldId="2902"/>
            <ac:spMk id="38" creationId="{61402D71-3C36-4CC2-B7B9-B05A033ABF81}"/>
          </ac:spMkLst>
        </pc:spChg>
        <pc:spChg chg="del">
          <ac:chgData name="Justina Ojom" userId="cbdaed7d-8d45-4372-a16a-f3f8900c2f45" providerId="ADAL" clId="{0504AD2B-63C0-4C60-9F39-84F274FCFAC5}" dt="2023-03-09T20:10:35.473" v="10083" actId="478"/>
          <ac:spMkLst>
            <pc:docMk/>
            <pc:sldMk cId="2668638334" sldId="2902"/>
            <ac:spMk id="40" creationId="{5DDD0114-483D-451F-9E25-0DACD6103D62}"/>
          </ac:spMkLst>
        </pc:spChg>
        <pc:spChg chg="del">
          <ac:chgData name="Justina Ojom" userId="cbdaed7d-8d45-4372-a16a-f3f8900c2f45" providerId="ADAL" clId="{0504AD2B-63C0-4C60-9F39-84F274FCFAC5}" dt="2023-03-09T20:10:35.473" v="10083" actId="478"/>
          <ac:spMkLst>
            <pc:docMk/>
            <pc:sldMk cId="2668638334" sldId="2902"/>
            <ac:spMk id="41" creationId="{AA2EBC16-D964-4667-924F-93696C375C2B}"/>
          </ac:spMkLst>
        </pc:spChg>
        <pc:spChg chg="del">
          <ac:chgData name="Justina Ojom" userId="cbdaed7d-8d45-4372-a16a-f3f8900c2f45" providerId="ADAL" clId="{0504AD2B-63C0-4C60-9F39-84F274FCFAC5}" dt="2023-03-09T20:10:35.473" v="10083" actId="478"/>
          <ac:spMkLst>
            <pc:docMk/>
            <pc:sldMk cId="2668638334" sldId="2902"/>
            <ac:spMk id="42" creationId="{77C45548-B7BD-434A-8F3D-B67A88BCECC9}"/>
          </ac:spMkLst>
        </pc:spChg>
        <pc:spChg chg="del">
          <ac:chgData name="Justina Ojom" userId="cbdaed7d-8d45-4372-a16a-f3f8900c2f45" providerId="ADAL" clId="{0504AD2B-63C0-4C60-9F39-84F274FCFAC5}" dt="2023-03-09T20:10:35.473" v="10083" actId="478"/>
          <ac:spMkLst>
            <pc:docMk/>
            <pc:sldMk cId="2668638334" sldId="2902"/>
            <ac:spMk id="43" creationId="{00000000-0000-0000-0000-000000000000}"/>
          </ac:spMkLst>
        </pc:spChg>
        <pc:spChg chg="del">
          <ac:chgData name="Justina Ojom" userId="cbdaed7d-8d45-4372-a16a-f3f8900c2f45" providerId="ADAL" clId="{0504AD2B-63C0-4C60-9F39-84F274FCFAC5}" dt="2023-03-09T20:10:35.473" v="10083" actId="478"/>
          <ac:spMkLst>
            <pc:docMk/>
            <pc:sldMk cId="2668638334" sldId="2902"/>
            <ac:spMk id="44" creationId="{00000000-0000-0000-0000-000000000000}"/>
          </ac:spMkLst>
        </pc:spChg>
        <pc:spChg chg="del">
          <ac:chgData name="Justina Ojom" userId="cbdaed7d-8d45-4372-a16a-f3f8900c2f45" providerId="ADAL" clId="{0504AD2B-63C0-4C60-9F39-84F274FCFAC5}" dt="2023-03-09T20:10:35.473" v="10083" actId="478"/>
          <ac:spMkLst>
            <pc:docMk/>
            <pc:sldMk cId="2668638334" sldId="2902"/>
            <ac:spMk id="45" creationId="{8E2F422B-901F-423E-A69C-942A434284D6}"/>
          </ac:spMkLst>
        </pc:spChg>
        <pc:spChg chg="del">
          <ac:chgData name="Justina Ojom" userId="cbdaed7d-8d45-4372-a16a-f3f8900c2f45" providerId="ADAL" clId="{0504AD2B-63C0-4C60-9F39-84F274FCFAC5}" dt="2023-03-09T20:10:35.473" v="10083" actId="478"/>
          <ac:spMkLst>
            <pc:docMk/>
            <pc:sldMk cId="2668638334" sldId="2902"/>
            <ac:spMk id="46" creationId="{0DF62260-4E79-4C31-A6D3-029C545A781E}"/>
          </ac:spMkLst>
        </pc:spChg>
        <pc:spChg chg="del">
          <ac:chgData name="Justina Ojom" userId="cbdaed7d-8d45-4372-a16a-f3f8900c2f45" providerId="ADAL" clId="{0504AD2B-63C0-4C60-9F39-84F274FCFAC5}" dt="2023-03-09T20:10:35.473" v="10083" actId="478"/>
          <ac:spMkLst>
            <pc:docMk/>
            <pc:sldMk cId="2668638334" sldId="2902"/>
            <ac:spMk id="47" creationId="{9D081352-3850-4773-B841-F40F3D4D54E9}"/>
          </ac:spMkLst>
        </pc:spChg>
        <pc:spChg chg="del">
          <ac:chgData name="Justina Ojom" userId="cbdaed7d-8d45-4372-a16a-f3f8900c2f45" providerId="ADAL" clId="{0504AD2B-63C0-4C60-9F39-84F274FCFAC5}" dt="2023-03-09T20:10:35.473" v="10083" actId="478"/>
          <ac:spMkLst>
            <pc:docMk/>
            <pc:sldMk cId="2668638334" sldId="2902"/>
            <ac:spMk id="48" creationId="{C4287965-30B1-42B5-9131-65DF704C5112}"/>
          </ac:spMkLst>
        </pc:spChg>
        <pc:spChg chg="del">
          <ac:chgData name="Justina Ojom" userId="cbdaed7d-8d45-4372-a16a-f3f8900c2f45" providerId="ADAL" clId="{0504AD2B-63C0-4C60-9F39-84F274FCFAC5}" dt="2023-03-09T20:10:35.473" v="10083" actId="478"/>
          <ac:spMkLst>
            <pc:docMk/>
            <pc:sldMk cId="2668638334" sldId="2902"/>
            <ac:spMk id="50" creationId="{D817134F-0600-333A-0FF1-FAE0EDAB70EF}"/>
          </ac:spMkLst>
        </pc:spChg>
        <pc:spChg chg="del">
          <ac:chgData name="Justina Ojom" userId="cbdaed7d-8d45-4372-a16a-f3f8900c2f45" providerId="ADAL" clId="{0504AD2B-63C0-4C60-9F39-84F274FCFAC5}" dt="2023-03-09T20:10:35.473" v="10083" actId="478"/>
          <ac:spMkLst>
            <pc:docMk/>
            <pc:sldMk cId="2668638334" sldId="2902"/>
            <ac:spMk id="51" creationId="{2661CD3B-E15E-A4CB-3FA2-481365F5A066}"/>
          </ac:spMkLst>
        </pc:spChg>
        <pc:spChg chg="add mod">
          <ac:chgData name="Justina Ojom" userId="cbdaed7d-8d45-4372-a16a-f3f8900c2f45" providerId="ADAL" clId="{0504AD2B-63C0-4C60-9F39-84F274FCFAC5}" dt="2023-03-09T20:13:35.607" v="10135" actId="208"/>
          <ac:spMkLst>
            <pc:docMk/>
            <pc:sldMk cId="2668638334" sldId="2902"/>
            <ac:spMk id="52" creationId="{BE9397B7-AC3F-2C4B-892C-CE11E909B592}"/>
          </ac:spMkLst>
        </pc:spChg>
        <pc:spChg chg="del">
          <ac:chgData name="Justina Ojom" userId="cbdaed7d-8d45-4372-a16a-f3f8900c2f45" providerId="ADAL" clId="{0504AD2B-63C0-4C60-9F39-84F274FCFAC5}" dt="2023-03-09T20:10:35.473" v="10083" actId="478"/>
          <ac:spMkLst>
            <pc:docMk/>
            <pc:sldMk cId="2668638334" sldId="2902"/>
            <ac:spMk id="53" creationId="{3D12F8BE-6B97-A39E-2FD4-D33F77907237}"/>
          </ac:spMkLst>
        </pc:spChg>
        <pc:spChg chg="add mod">
          <ac:chgData name="Justina Ojom" userId="cbdaed7d-8d45-4372-a16a-f3f8900c2f45" providerId="ADAL" clId="{0504AD2B-63C0-4C60-9F39-84F274FCFAC5}" dt="2023-03-09T20:10:35.823" v="10085"/>
          <ac:spMkLst>
            <pc:docMk/>
            <pc:sldMk cId="2668638334" sldId="2902"/>
            <ac:spMk id="54" creationId="{14653B7D-440A-A0F3-691B-0E6B1061776A}"/>
          </ac:spMkLst>
        </pc:spChg>
        <pc:spChg chg="add mod">
          <ac:chgData name="Justina Ojom" userId="cbdaed7d-8d45-4372-a16a-f3f8900c2f45" providerId="ADAL" clId="{0504AD2B-63C0-4C60-9F39-84F274FCFAC5}" dt="2023-03-09T20:10:35.823" v="10085"/>
          <ac:spMkLst>
            <pc:docMk/>
            <pc:sldMk cId="2668638334" sldId="2902"/>
            <ac:spMk id="55" creationId="{BB48C837-7CF4-FEA3-C19C-562F3062C8DA}"/>
          </ac:spMkLst>
        </pc:spChg>
        <pc:spChg chg="add mod">
          <ac:chgData name="Justina Ojom" userId="cbdaed7d-8d45-4372-a16a-f3f8900c2f45" providerId="ADAL" clId="{0504AD2B-63C0-4C60-9F39-84F274FCFAC5}" dt="2023-03-09T22:10:10.222" v="12219" actId="20577"/>
          <ac:spMkLst>
            <pc:docMk/>
            <pc:sldMk cId="2668638334" sldId="2902"/>
            <ac:spMk id="56" creationId="{26A8A6CB-8986-1427-02D1-3750AAA823F5}"/>
          </ac:spMkLst>
        </pc:spChg>
        <pc:spChg chg="add mod">
          <ac:chgData name="Justina Ojom" userId="cbdaed7d-8d45-4372-a16a-f3f8900c2f45" providerId="ADAL" clId="{0504AD2B-63C0-4C60-9F39-84F274FCFAC5}" dt="2023-03-09T20:10:35.823" v="10085"/>
          <ac:spMkLst>
            <pc:docMk/>
            <pc:sldMk cId="2668638334" sldId="2902"/>
            <ac:spMk id="57" creationId="{B3B5A3C2-6C16-CF84-51E8-BEE2D6A40796}"/>
          </ac:spMkLst>
        </pc:spChg>
        <pc:spChg chg="add mod">
          <ac:chgData name="Justina Ojom" userId="cbdaed7d-8d45-4372-a16a-f3f8900c2f45" providerId="ADAL" clId="{0504AD2B-63C0-4C60-9F39-84F274FCFAC5}" dt="2023-03-09T20:13:35.607" v="10135" actId="208"/>
          <ac:spMkLst>
            <pc:docMk/>
            <pc:sldMk cId="2668638334" sldId="2902"/>
            <ac:spMk id="58" creationId="{22668DCB-4CF9-F957-6A1A-A92C531AADD0}"/>
          </ac:spMkLst>
        </pc:spChg>
        <pc:spChg chg="add mod">
          <ac:chgData name="Justina Ojom" userId="cbdaed7d-8d45-4372-a16a-f3f8900c2f45" providerId="ADAL" clId="{0504AD2B-63C0-4C60-9F39-84F274FCFAC5}" dt="2023-03-09T20:10:35.823" v="10085"/>
          <ac:spMkLst>
            <pc:docMk/>
            <pc:sldMk cId="2668638334" sldId="2902"/>
            <ac:spMk id="59" creationId="{FB8E8A0E-11CF-2E66-FA5C-97C427737E2B}"/>
          </ac:spMkLst>
        </pc:spChg>
        <pc:spChg chg="add mod">
          <ac:chgData name="Justina Ojom" userId="cbdaed7d-8d45-4372-a16a-f3f8900c2f45" providerId="ADAL" clId="{0504AD2B-63C0-4C60-9F39-84F274FCFAC5}" dt="2023-03-09T20:13:35.607" v="10135" actId="208"/>
          <ac:spMkLst>
            <pc:docMk/>
            <pc:sldMk cId="2668638334" sldId="2902"/>
            <ac:spMk id="60" creationId="{DD4ACBBE-4FA8-FB33-6D1F-61612F2A4314}"/>
          </ac:spMkLst>
        </pc:spChg>
        <pc:spChg chg="add mod">
          <ac:chgData name="Justina Ojom" userId="cbdaed7d-8d45-4372-a16a-f3f8900c2f45" providerId="ADAL" clId="{0504AD2B-63C0-4C60-9F39-84F274FCFAC5}" dt="2023-03-09T20:10:35.823" v="10085"/>
          <ac:spMkLst>
            <pc:docMk/>
            <pc:sldMk cId="2668638334" sldId="2902"/>
            <ac:spMk id="61" creationId="{EBFB8571-D0C5-B82E-5C9B-5E411436E5FD}"/>
          </ac:spMkLst>
        </pc:spChg>
        <pc:spChg chg="add mod">
          <ac:chgData name="Justina Ojom" userId="cbdaed7d-8d45-4372-a16a-f3f8900c2f45" providerId="ADAL" clId="{0504AD2B-63C0-4C60-9F39-84F274FCFAC5}" dt="2023-03-09T20:13:35.607" v="10135" actId="208"/>
          <ac:spMkLst>
            <pc:docMk/>
            <pc:sldMk cId="2668638334" sldId="2902"/>
            <ac:spMk id="62" creationId="{2E830282-9D25-791A-564E-DC87B4EE4EAD}"/>
          </ac:spMkLst>
        </pc:spChg>
        <pc:spChg chg="add mod">
          <ac:chgData name="Justina Ojom" userId="cbdaed7d-8d45-4372-a16a-f3f8900c2f45" providerId="ADAL" clId="{0504AD2B-63C0-4C60-9F39-84F274FCFAC5}" dt="2023-03-09T20:10:35.823" v="10085"/>
          <ac:spMkLst>
            <pc:docMk/>
            <pc:sldMk cId="2668638334" sldId="2902"/>
            <ac:spMk id="63" creationId="{DB5CA540-FFC1-83EA-48CE-04FECCB61F48}"/>
          </ac:spMkLst>
        </pc:spChg>
        <pc:spChg chg="add del mod">
          <ac:chgData name="Justina Ojom" userId="cbdaed7d-8d45-4372-a16a-f3f8900c2f45" providerId="ADAL" clId="{0504AD2B-63C0-4C60-9F39-84F274FCFAC5}" dt="2023-03-09T20:13:18.510" v="10127" actId="478"/>
          <ac:spMkLst>
            <pc:docMk/>
            <pc:sldMk cId="2668638334" sldId="2902"/>
            <ac:spMk id="64" creationId="{0BB7957A-B219-425F-41CB-3E905D45BEC4}"/>
          </ac:spMkLst>
        </pc:spChg>
        <pc:spChg chg="add del mod">
          <ac:chgData name="Justina Ojom" userId="cbdaed7d-8d45-4372-a16a-f3f8900c2f45" providerId="ADAL" clId="{0504AD2B-63C0-4C60-9F39-84F274FCFAC5}" dt="2023-03-09T20:13:18.510" v="10127" actId="478"/>
          <ac:spMkLst>
            <pc:docMk/>
            <pc:sldMk cId="2668638334" sldId="2902"/>
            <ac:spMk id="65" creationId="{AE184A2E-07E6-45C7-E2EB-AB8CA70062C3}"/>
          </ac:spMkLst>
        </pc:spChg>
        <pc:spChg chg="add del mod">
          <ac:chgData name="Justina Ojom" userId="cbdaed7d-8d45-4372-a16a-f3f8900c2f45" providerId="ADAL" clId="{0504AD2B-63C0-4C60-9F39-84F274FCFAC5}" dt="2023-03-09T20:13:18.510" v="10127" actId="478"/>
          <ac:spMkLst>
            <pc:docMk/>
            <pc:sldMk cId="2668638334" sldId="2902"/>
            <ac:spMk id="66" creationId="{96C46D60-C731-BB55-F4D6-CDFF90A2D336}"/>
          </ac:spMkLst>
        </pc:spChg>
        <pc:spChg chg="add del mod">
          <ac:chgData name="Justina Ojom" userId="cbdaed7d-8d45-4372-a16a-f3f8900c2f45" providerId="ADAL" clId="{0504AD2B-63C0-4C60-9F39-84F274FCFAC5}" dt="2023-03-09T20:13:18.510" v="10127" actId="478"/>
          <ac:spMkLst>
            <pc:docMk/>
            <pc:sldMk cId="2668638334" sldId="2902"/>
            <ac:spMk id="67" creationId="{94AB4AFC-C829-6677-D080-F39A3163598E}"/>
          </ac:spMkLst>
        </pc:spChg>
        <pc:spChg chg="add del mod">
          <ac:chgData name="Justina Ojom" userId="cbdaed7d-8d45-4372-a16a-f3f8900c2f45" providerId="ADAL" clId="{0504AD2B-63C0-4C60-9F39-84F274FCFAC5}" dt="2023-03-09T20:13:18.510" v="10127" actId="478"/>
          <ac:spMkLst>
            <pc:docMk/>
            <pc:sldMk cId="2668638334" sldId="2902"/>
            <ac:spMk id="68" creationId="{849692CA-3810-6D72-30A2-1DA142D5EBC8}"/>
          </ac:spMkLst>
        </pc:spChg>
        <pc:spChg chg="add del mod">
          <ac:chgData name="Justina Ojom" userId="cbdaed7d-8d45-4372-a16a-f3f8900c2f45" providerId="ADAL" clId="{0504AD2B-63C0-4C60-9F39-84F274FCFAC5}" dt="2023-03-09T20:13:18.510" v="10127" actId="478"/>
          <ac:spMkLst>
            <pc:docMk/>
            <pc:sldMk cId="2668638334" sldId="2902"/>
            <ac:spMk id="69" creationId="{B120D311-15BE-FDA3-B968-0933CC18C37E}"/>
          </ac:spMkLst>
        </pc:spChg>
        <pc:spChg chg="add mod">
          <ac:chgData name="Justina Ojom" userId="cbdaed7d-8d45-4372-a16a-f3f8900c2f45" providerId="ADAL" clId="{0504AD2B-63C0-4C60-9F39-84F274FCFAC5}" dt="2023-03-09T22:10:04.866" v="12216"/>
          <ac:spMkLst>
            <pc:docMk/>
            <pc:sldMk cId="2668638334" sldId="2902"/>
            <ac:spMk id="70" creationId="{4DBDE72A-2A46-F715-FEEB-CAE33227103E}"/>
          </ac:spMkLst>
        </pc:spChg>
        <pc:spChg chg="add mod">
          <ac:chgData name="Justina Ojom" userId="cbdaed7d-8d45-4372-a16a-f3f8900c2f45" providerId="ADAL" clId="{0504AD2B-63C0-4C60-9F39-84F274FCFAC5}" dt="2023-03-09T22:10:04.866" v="12216"/>
          <ac:spMkLst>
            <pc:docMk/>
            <pc:sldMk cId="2668638334" sldId="2902"/>
            <ac:spMk id="71" creationId="{C9ECEE7F-28F8-51B8-4CC0-3D828FDB10E1}"/>
          </ac:spMkLst>
        </pc:spChg>
        <pc:spChg chg="add mod">
          <ac:chgData name="Justina Ojom" userId="cbdaed7d-8d45-4372-a16a-f3f8900c2f45" providerId="ADAL" clId="{0504AD2B-63C0-4C60-9F39-84F274FCFAC5}" dt="2023-03-09T22:10:04.866" v="12216"/>
          <ac:spMkLst>
            <pc:docMk/>
            <pc:sldMk cId="2668638334" sldId="2902"/>
            <ac:spMk id="72" creationId="{D8ACB126-419C-418D-6B7D-E8EE90CD2BBC}"/>
          </ac:spMkLst>
        </pc:spChg>
        <pc:spChg chg="add mod">
          <ac:chgData name="Justina Ojom" userId="cbdaed7d-8d45-4372-a16a-f3f8900c2f45" providerId="ADAL" clId="{0504AD2B-63C0-4C60-9F39-84F274FCFAC5}" dt="2023-03-09T22:10:04.866" v="12216"/>
          <ac:spMkLst>
            <pc:docMk/>
            <pc:sldMk cId="2668638334" sldId="2902"/>
            <ac:spMk id="73" creationId="{896B7453-3E66-AADE-DBAA-02572F870E08}"/>
          </ac:spMkLst>
        </pc:spChg>
        <pc:spChg chg="add mod">
          <ac:chgData name="Justina Ojom" userId="cbdaed7d-8d45-4372-a16a-f3f8900c2f45" providerId="ADAL" clId="{0504AD2B-63C0-4C60-9F39-84F274FCFAC5}" dt="2023-03-09T22:10:08.070" v="12217" actId="207"/>
          <ac:spMkLst>
            <pc:docMk/>
            <pc:sldMk cId="2668638334" sldId="2902"/>
            <ac:spMk id="74" creationId="{C93AFFA1-32C9-6CFA-BCD1-49FF69615082}"/>
          </ac:spMkLst>
        </pc:spChg>
        <pc:grpChg chg="del">
          <ac:chgData name="Justina Ojom" userId="cbdaed7d-8d45-4372-a16a-f3f8900c2f45" providerId="ADAL" clId="{0504AD2B-63C0-4C60-9F39-84F274FCFAC5}" dt="2023-03-09T20:10:35.473" v="10083" actId="478"/>
          <ac:grpSpMkLst>
            <pc:docMk/>
            <pc:sldMk cId="2668638334" sldId="2902"/>
            <ac:grpSpMk id="4" creationId="{CF3D60B1-2D83-5C67-12F6-CEA3708B4702}"/>
          </ac:grpSpMkLst>
        </pc:grpChg>
        <pc:grpChg chg="del">
          <ac:chgData name="Justina Ojom" userId="cbdaed7d-8d45-4372-a16a-f3f8900c2f45" providerId="ADAL" clId="{0504AD2B-63C0-4C60-9F39-84F274FCFAC5}" dt="2023-03-09T20:10:35.473" v="10083" actId="478"/>
          <ac:grpSpMkLst>
            <pc:docMk/>
            <pc:sldMk cId="2668638334" sldId="2902"/>
            <ac:grpSpMk id="13" creationId="{9E5E9B71-53AF-1DEB-97E1-64D339A19AE0}"/>
          </ac:grpSpMkLst>
        </pc:grpChg>
        <pc:grpChg chg="del">
          <ac:chgData name="Justina Ojom" userId="cbdaed7d-8d45-4372-a16a-f3f8900c2f45" providerId="ADAL" clId="{0504AD2B-63C0-4C60-9F39-84F274FCFAC5}" dt="2023-03-09T20:10:35.473" v="10083" actId="478"/>
          <ac:grpSpMkLst>
            <pc:docMk/>
            <pc:sldMk cId="2668638334" sldId="2902"/>
            <ac:grpSpMk id="19" creationId="{642A8D50-18A0-804C-6663-A75F7C3A22C9}"/>
          </ac:grpSpMkLst>
        </pc:grpChg>
        <pc:grpChg chg="del">
          <ac:chgData name="Justina Ojom" userId="cbdaed7d-8d45-4372-a16a-f3f8900c2f45" providerId="ADAL" clId="{0504AD2B-63C0-4C60-9F39-84F274FCFAC5}" dt="2023-03-09T20:10:35.473" v="10083" actId="478"/>
          <ac:grpSpMkLst>
            <pc:docMk/>
            <pc:sldMk cId="2668638334" sldId="2902"/>
            <ac:grpSpMk id="25" creationId="{744D0FD8-5865-C06C-E0D3-2D73B19C5704}"/>
          </ac:grpSpMkLst>
        </pc:grpChg>
        <pc:extLst>
          <p:ext xmlns:p="http://schemas.openxmlformats.org/presentationml/2006/main" uri="{D6D511B9-2390-475A-947B-AFAB55BFBCF1}">
            <pc226:cmChg xmlns:pc226="http://schemas.microsoft.com/office/powerpoint/2022/06/main/command" chg="del mod">
              <pc226:chgData name="Justina Ojom" userId="cbdaed7d-8d45-4372-a16a-f3f8900c2f45" providerId="ADAL" clId="{0504AD2B-63C0-4C60-9F39-84F274FCFAC5}" dt="2023-03-09T20:10:37.922" v="10086"/>
              <pc2:cmMkLst xmlns:pc2="http://schemas.microsoft.com/office/powerpoint/2019/9/main/command">
                <pc:docMk/>
                <pc:sldMk cId="2668638334" sldId="2902"/>
                <pc2:cmMk id="{E4ACE542-A01E-405D-8A77-47545C6CFF03}"/>
              </pc2:cmMkLst>
            </pc226:cmChg>
          </p:ext>
        </pc:extLst>
      </pc:sldChg>
      <pc:sldChg chg="del">
        <pc:chgData name="Justina Ojom" userId="cbdaed7d-8d45-4372-a16a-f3f8900c2f45" providerId="ADAL" clId="{0504AD2B-63C0-4C60-9F39-84F274FCFAC5}" dt="2023-03-09T20:10:33.324" v="10082" actId="2696"/>
        <pc:sldMkLst>
          <pc:docMk/>
          <pc:sldMk cId="2069205803" sldId="2903"/>
        </pc:sldMkLst>
      </pc:sldChg>
      <pc:sldChg chg="addSp delSp modSp mod modClrScheme chgLayout">
        <pc:chgData name="Justina Ojom" userId="cbdaed7d-8d45-4372-a16a-f3f8900c2f45" providerId="ADAL" clId="{0504AD2B-63C0-4C60-9F39-84F274FCFAC5}" dt="2023-03-09T22:57:44.392" v="12847" actId="207"/>
        <pc:sldMkLst>
          <pc:docMk/>
          <pc:sldMk cId="2734713681" sldId="2904"/>
        </pc:sldMkLst>
        <pc:spChg chg="mod">
          <ac:chgData name="Justina Ojom" userId="cbdaed7d-8d45-4372-a16a-f3f8900c2f45" providerId="ADAL" clId="{0504AD2B-63C0-4C60-9F39-84F274FCFAC5}" dt="2023-03-09T22:19:21.416" v="12370" actId="120"/>
          <ac:spMkLst>
            <pc:docMk/>
            <pc:sldMk cId="2734713681" sldId="2904"/>
            <ac:spMk id="2" creationId="{00000000-0000-0000-0000-000000000000}"/>
          </ac:spMkLst>
        </pc:spChg>
        <pc:spChg chg="add mod">
          <ac:chgData name="Justina Ojom" userId="cbdaed7d-8d45-4372-a16a-f3f8900c2f45" providerId="ADAL" clId="{0504AD2B-63C0-4C60-9F39-84F274FCFAC5}" dt="2023-03-09T22:15:29.901" v="12329" actId="1076"/>
          <ac:spMkLst>
            <pc:docMk/>
            <pc:sldMk cId="2734713681" sldId="2904"/>
            <ac:spMk id="3" creationId="{26E40ABC-6929-2B67-2DD1-BEEEB64E704A}"/>
          </ac:spMkLst>
        </pc:spChg>
        <pc:spChg chg="del mod">
          <ac:chgData name="Justina Ojom" userId="cbdaed7d-8d45-4372-a16a-f3f8900c2f45" providerId="ADAL" clId="{0504AD2B-63C0-4C60-9F39-84F274FCFAC5}" dt="2023-03-09T22:19:56.484" v="12380" actId="478"/>
          <ac:spMkLst>
            <pc:docMk/>
            <pc:sldMk cId="2734713681" sldId="2904"/>
            <ac:spMk id="4" creationId="{7A8FDAC3-09AE-4AFA-BC40-406FCCE9D35A}"/>
          </ac:spMkLst>
        </pc:spChg>
        <pc:spChg chg="add mod">
          <ac:chgData name="Justina Ojom" userId="cbdaed7d-8d45-4372-a16a-f3f8900c2f45" providerId="ADAL" clId="{0504AD2B-63C0-4C60-9F39-84F274FCFAC5}" dt="2023-03-09T22:20:16.704" v="12386" actId="1076"/>
          <ac:spMkLst>
            <pc:docMk/>
            <pc:sldMk cId="2734713681" sldId="2904"/>
            <ac:spMk id="5" creationId="{7F61651D-75EB-2A88-D451-B8FE7386DC20}"/>
          </ac:spMkLst>
        </pc:spChg>
        <pc:spChg chg="add mod">
          <ac:chgData name="Justina Ojom" userId="cbdaed7d-8d45-4372-a16a-f3f8900c2f45" providerId="ADAL" clId="{0504AD2B-63C0-4C60-9F39-84F274FCFAC5}" dt="2023-03-09T22:43:59.919" v="12815" actId="571"/>
          <ac:spMkLst>
            <pc:docMk/>
            <pc:sldMk cId="2734713681" sldId="2904"/>
            <ac:spMk id="6" creationId="{F260168E-6513-379B-3CEE-76AAFC9E9FA9}"/>
          </ac:spMkLst>
        </pc:spChg>
        <pc:spChg chg="add mod">
          <ac:chgData name="Justina Ojom" userId="cbdaed7d-8d45-4372-a16a-f3f8900c2f45" providerId="ADAL" clId="{0504AD2B-63C0-4C60-9F39-84F274FCFAC5}" dt="2023-03-09T22:57:41.582" v="12846"/>
          <ac:spMkLst>
            <pc:docMk/>
            <pc:sldMk cId="2734713681" sldId="2904"/>
            <ac:spMk id="7" creationId="{63F588E2-7C1B-2062-E216-6B327C3161BD}"/>
          </ac:spMkLst>
        </pc:spChg>
        <pc:spChg chg="add mod">
          <ac:chgData name="Justina Ojom" userId="cbdaed7d-8d45-4372-a16a-f3f8900c2f45" providerId="ADAL" clId="{0504AD2B-63C0-4C60-9F39-84F274FCFAC5}" dt="2023-03-09T22:57:41.582" v="12846"/>
          <ac:spMkLst>
            <pc:docMk/>
            <pc:sldMk cId="2734713681" sldId="2904"/>
            <ac:spMk id="8" creationId="{36565394-1A17-87CC-56ED-E31EE12228F3}"/>
          </ac:spMkLst>
        </pc:spChg>
        <pc:spChg chg="add mod">
          <ac:chgData name="Justina Ojom" userId="cbdaed7d-8d45-4372-a16a-f3f8900c2f45" providerId="ADAL" clId="{0504AD2B-63C0-4C60-9F39-84F274FCFAC5}" dt="2023-03-09T22:57:44.392" v="12847" actId="207"/>
          <ac:spMkLst>
            <pc:docMk/>
            <pc:sldMk cId="2734713681" sldId="2904"/>
            <ac:spMk id="9" creationId="{FBE2A7EC-4BCB-C8FB-15BB-421818135195}"/>
          </ac:spMkLst>
        </pc:spChg>
        <pc:spChg chg="add mod">
          <ac:chgData name="Justina Ojom" userId="cbdaed7d-8d45-4372-a16a-f3f8900c2f45" providerId="ADAL" clId="{0504AD2B-63C0-4C60-9F39-84F274FCFAC5}" dt="2023-03-09T22:57:41.582" v="12846"/>
          <ac:spMkLst>
            <pc:docMk/>
            <pc:sldMk cId="2734713681" sldId="2904"/>
            <ac:spMk id="10" creationId="{E538146A-C73C-520D-F9CA-9A7B33BBD8A6}"/>
          </ac:spMkLst>
        </pc:spChg>
        <pc:spChg chg="add mod">
          <ac:chgData name="Justina Ojom" userId="cbdaed7d-8d45-4372-a16a-f3f8900c2f45" providerId="ADAL" clId="{0504AD2B-63C0-4C60-9F39-84F274FCFAC5}" dt="2023-03-09T22:57:41.582" v="12846"/>
          <ac:spMkLst>
            <pc:docMk/>
            <pc:sldMk cId="2734713681" sldId="2904"/>
            <ac:spMk id="11" creationId="{BACAAB15-146B-7C50-443E-C02CAD080B8A}"/>
          </ac:spMkLst>
        </pc:spChg>
        <pc:spChg chg="add mod">
          <ac:chgData name="Justina Ojom" userId="cbdaed7d-8d45-4372-a16a-f3f8900c2f45" providerId="ADAL" clId="{0504AD2B-63C0-4C60-9F39-84F274FCFAC5}" dt="2023-03-09T22:57:41.582" v="12846"/>
          <ac:spMkLst>
            <pc:docMk/>
            <pc:sldMk cId="2734713681" sldId="2904"/>
            <ac:spMk id="12" creationId="{C6FCF921-E614-A107-15A4-FAE109362493}"/>
          </ac:spMkLst>
        </pc:spChg>
        <pc:spChg chg="mod">
          <ac:chgData name="Justina Ojom" userId="cbdaed7d-8d45-4372-a16a-f3f8900c2f45" providerId="ADAL" clId="{0504AD2B-63C0-4C60-9F39-84F274FCFAC5}" dt="2023-03-09T22:20:30.450" v="12389" actId="14100"/>
          <ac:spMkLst>
            <pc:docMk/>
            <pc:sldMk cId="2734713681" sldId="2904"/>
            <ac:spMk id="13" creationId="{EE8A3282-0B64-4AF5-AC8B-506F6CD89F03}"/>
          </ac:spMkLst>
        </pc:spChg>
        <pc:spChg chg="del mod">
          <ac:chgData name="Justina Ojom" userId="cbdaed7d-8d45-4372-a16a-f3f8900c2f45" providerId="ADAL" clId="{0504AD2B-63C0-4C60-9F39-84F274FCFAC5}" dt="2023-03-09T22:20:04.308" v="12381" actId="478"/>
          <ac:spMkLst>
            <pc:docMk/>
            <pc:sldMk cId="2734713681" sldId="2904"/>
            <ac:spMk id="14" creationId="{97A233C8-4F84-4C6B-AAE9-27FA3751FCB3}"/>
          </ac:spMkLst>
        </pc:spChg>
        <pc:spChg chg="del mod">
          <ac:chgData name="Justina Ojom" userId="cbdaed7d-8d45-4372-a16a-f3f8900c2f45" providerId="ADAL" clId="{0504AD2B-63C0-4C60-9F39-84F274FCFAC5}" dt="2023-03-09T22:20:04.308" v="12381" actId="478"/>
          <ac:spMkLst>
            <pc:docMk/>
            <pc:sldMk cId="2734713681" sldId="2904"/>
            <ac:spMk id="15" creationId="{6ED9E836-4BB7-4B16-91D6-47C4AAD5DEEA}"/>
          </ac:spMkLst>
        </pc:spChg>
        <pc:spChg chg="del mod">
          <ac:chgData name="Justina Ojom" userId="cbdaed7d-8d45-4372-a16a-f3f8900c2f45" providerId="ADAL" clId="{0504AD2B-63C0-4C60-9F39-84F274FCFAC5}" dt="2023-03-09T20:17:31.140" v="10194" actId="478"/>
          <ac:spMkLst>
            <pc:docMk/>
            <pc:sldMk cId="2734713681" sldId="2904"/>
            <ac:spMk id="19" creationId="{A7B88436-7157-4CCB-AB2A-6823B75ABE1B}"/>
          </ac:spMkLst>
        </pc:spChg>
        <pc:spChg chg="del mod">
          <ac:chgData name="Justina Ojom" userId="cbdaed7d-8d45-4372-a16a-f3f8900c2f45" providerId="ADAL" clId="{0504AD2B-63C0-4C60-9F39-84F274FCFAC5}" dt="2023-03-09T20:17:31.140" v="10194" actId="478"/>
          <ac:spMkLst>
            <pc:docMk/>
            <pc:sldMk cId="2734713681" sldId="2904"/>
            <ac:spMk id="20" creationId="{0E5939E7-29BD-40EF-9F98-17BE32987ACD}"/>
          </ac:spMkLst>
        </pc:spChg>
        <pc:spChg chg="del mod">
          <ac:chgData name="Justina Ojom" userId="cbdaed7d-8d45-4372-a16a-f3f8900c2f45" providerId="ADAL" clId="{0504AD2B-63C0-4C60-9F39-84F274FCFAC5}" dt="2023-03-09T20:17:31.140" v="10194" actId="478"/>
          <ac:spMkLst>
            <pc:docMk/>
            <pc:sldMk cId="2734713681" sldId="2904"/>
            <ac:spMk id="21" creationId="{A6467638-33F5-45FF-8613-769D9990BDC9}"/>
          </ac:spMkLst>
        </pc:spChg>
        <pc:spChg chg="del mod">
          <ac:chgData name="Justina Ojom" userId="cbdaed7d-8d45-4372-a16a-f3f8900c2f45" providerId="ADAL" clId="{0504AD2B-63C0-4C60-9F39-84F274FCFAC5}" dt="2023-03-09T20:17:31.140" v="10194" actId="478"/>
          <ac:spMkLst>
            <pc:docMk/>
            <pc:sldMk cId="2734713681" sldId="2904"/>
            <ac:spMk id="22" creationId="{B9577200-A421-47CC-80F6-92BA334EE959}"/>
          </ac:spMkLst>
        </pc:spChg>
        <pc:spChg chg="del mod">
          <ac:chgData name="Justina Ojom" userId="cbdaed7d-8d45-4372-a16a-f3f8900c2f45" providerId="ADAL" clId="{0504AD2B-63C0-4C60-9F39-84F274FCFAC5}" dt="2023-03-09T20:17:31.140" v="10194" actId="478"/>
          <ac:spMkLst>
            <pc:docMk/>
            <pc:sldMk cId="2734713681" sldId="2904"/>
            <ac:spMk id="24" creationId="{3808BCEA-24A2-4CD6-A82D-6FFFD057595E}"/>
          </ac:spMkLst>
        </pc:spChg>
        <pc:spChg chg="del mod">
          <ac:chgData name="Justina Ojom" userId="cbdaed7d-8d45-4372-a16a-f3f8900c2f45" providerId="ADAL" clId="{0504AD2B-63C0-4C60-9F39-84F274FCFAC5}" dt="2023-03-09T20:17:31.140" v="10194" actId="478"/>
          <ac:spMkLst>
            <pc:docMk/>
            <pc:sldMk cId="2734713681" sldId="2904"/>
            <ac:spMk id="25" creationId="{9AEAA112-BC53-45C2-8BD5-41D708930B0E}"/>
          </ac:spMkLst>
        </pc:spChg>
        <pc:spChg chg="del mod">
          <ac:chgData name="Justina Ojom" userId="cbdaed7d-8d45-4372-a16a-f3f8900c2f45" providerId="ADAL" clId="{0504AD2B-63C0-4C60-9F39-84F274FCFAC5}" dt="2023-03-09T22:19:56.484" v="12380" actId="478"/>
          <ac:spMkLst>
            <pc:docMk/>
            <pc:sldMk cId="2734713681" sldId="2904"/>
            <ac:spMk id="32" creationId="{0F580573-1EE3-488B-8D5B-C18806BD8911}"/>
          </ac:spMkLst>
        </pc:spChg>
        <pc:spChg chg="del mod">
          <ac:chgData name="Justina Ojom" userId="cbdaed7d-8d45-4372-a16a-f3f8900c2f45" providerId="ADAL" clId="{0504AD2B-63C0-4C60-9F39-84F274FCFAC5}" dt="2023-03-09T22:19:56.484" v="12380" actId="478"/>
          <ac:spMkLst>
            <pc:docMk/>
            <pc:sldMk cId="2734713681" sldId="2904"/>
            <ac:spMk id="33" creationId="{D07C2910-322A-4FA2-8CF5-7A12D9EA7D24}"/>
          </ac:spMkLst>
        </pc:spChg>
        <pc:spChg chg="del mod">
          <ac:chgData name="Justina Ojom" userId="cbdaed7d-8d45-4372-a16a-f3f8900c2f45" providerId="ADAL" clId="{0504AD2B-63C0-4C60-9F39-84F274FCFAC5}" dt="2023-03-09T22:20:04.308" v="12381" actId="478"/>
          <ac:spMkLst>
            <pc:docMk/>
            <pc:sldMk cId="2734713681" sldId="2904"/>
            <ac:spMk id="34" creationId="{F51F83A0-C7D9-485A-B325-D8F613F2E254}"/>
          </ac:spMkLst>
        </pc:spChg>
        <pc:spChg chg="del mod">
          <ac:chgData name="Justina Ojom" userId="cbdaed7d-8d45-4372-a16a-f3f8900c2f45" providerId="ADAL" clId="{0504AD2B-63C0-4C60-9F39-84F274FCFAC5}" dt="2023-03-09T22:20:04.308" v="12381" actId="478"/>
          <ac:spMkLst>
            <pc:docMk/>
            <pc:sldMk cId="2734713681" sldId="2904"/>
            <ac:spMk id="35" creationId="{023B07D4-9B2C-49CE-AABA-26C9178377D6}"/>
          </ac:spMkLst>
        </pc:spChg>
        <pc:spChg chg="del mod">
          <ac:chgData name="Justina Ojom" userId="cbdaed7d-8d45-4372-a16a-f3f8900c2f45" providerId="ADAL" clId="{0504AD2B-63C0-4C60-9F39-84F274FCFAC5}" dt="2023-03-09T22:19:56.484" v="12380" actId="478"/>
          <ac:spMkLst>
            <pc:docMk/>
            <pc:sldMk cId="2734713681" sldId="2904"/>
            <ac:spMk id="36" creationId="{D3DBCE55-DC7C-4071-AFF6-33112819ED70}"/>
          </ac:spMkLst>
        </pc:spChg>
        <pc:spChg chg="del mod">
          <ac:chgData name="Justina Ojom" userId="cbdaed7d-8d45-4372-a16a-f3f8900c2f45" providerId="ADAL" clId="{0504AD2B-63C0-4C60-9F39-84F274FCFAC5}" dt="2023-03-09T22:19:56.484" v="12380" actId="478"/>
          <ac:spMkLst>
            <pc:docMk/>
            <pc:sldMk cId="2734713681" sldId="2904"/>
            <ac:spMk id="37" creationId="{AFAD12A7-9875-4132-8065-3D0D6ED58C05}"/>
          </ac:spMkLst>
        </pc:spChg>
      </pc:sldChg>
      <pc:sldChg chg="addSp delSp modSp mod modClrScheme chgLayout">
        <pc:chgData name="Justina Ojom" userId="cbdaed7d-8d45-4372-a16a-f3f8900c2f45" providerId="ADAL" clId="{0504AD2B-63C0-4C60-9F39-84F274FCFAC5}" dt="2023-03-09T22:57:54.592" v="12852"/>
        <pc:sldMkLst>
          <pc:docMk/>
          <pc:sldMk cId="4013298431" sldId="2905"/>
        </pc:sldMkLst>
        <pc:spChg chg="del mod">
          <ac:chgData name="Justina Ojom" userId="cbdaed7d-8d45-4372-a16a-f3f8900c2f45" providerId="ADAL" clId="{0504AD2B-63C0-4C60-9F39-84F274FCFAC5}" dt="2023-03-09T22:27:39.678" v="12580" actId="478"/>
          <ac:spMkLst>
            <pc:docMk/>
            <pc:sldMk cId="4013298431" sldId="2905"/>
            <ac:spMk id="2" creationId="{00000000-0000-0000-0000-000000000000}"/>
          </ac:spMkLst>
        </pc:spChg>
        <pc:spChg chg="add del mod">
          <ac:chgData name="Justina Ojom" userId="cbdaed7d-8d45-4372-a16a-f3f8900c2f45" providerId="ADAL" clId="{0504AD2B-63C0-4C60-9F39-84F274FCFAC5}" dt="2023-03-09T22:26:12.877" v="12564"/>
          <ac:spMkLst>
            <pc:docMk/>
            <pc:sldMk cId="4013298431" sldId="2905"/>
            <ac:spMk id="3" creationId="{87121E58-CC82-C8B6-A3AA-3163D4133B2B}"/>
          </ac:spMkLst>
        </pc:spChg>
        <pc:spChg chg="add mod">
          <ac:chgData name="Justina Ojom" userId="cbdaed7d-8d45-4372-a16a-f3f8900c2f45" providerId="ADAL" clId="{0504AD2B-63C0-4C60-9F39-84F274FCFAC5}" dt="2023-03-09T22:27:38.241" v="12579"/>
          <ac:spMkLst>
            <pc:docMk/>
            <pc:sldMk cId="4013298431" sldId="2905"/>
            <ac:spMk id="4" creationId="{D3AD9CB3-0AC4-3927-184C-0D9E32B1A12D}"/>
          </ac:spMkLst>
        </pc:spChg>
        <pc:spChg chg="add mod">
          <ac:chgData name="Justina Ojom" userId="cbdaed7d-8d45-4372-a16a-f3f8900c2f45" providerId="ADAL" clId="{0504AD2B-63C0-4C60-9F39-84F274FCFAC5}" dt="2023-03-09T22:46:01.305" v="12817" actId="164"/>
          <ac:spMkLst>
            <pc:docMk/>
            <pc:sldMk cId="4013298431" sldId="2905"/>
            <ac:spMk id="5" creationId="{547187E9-C2C5-706F-EA23-AEB2A2792096}"/>
          </ac:spMkLst>
        </pc:spChg>
        <pc:spChg chg="add mod">
          <ac:chgData name="Justina Ojom" userId="cbdaed7d-8d45-4372-a16a-f3f8900c2f45" providerId="ADAL" clId="{0504AD2B-63C0-4C60-9F39-84F274FCFAC5}" dt="2023-03-09T22:46:01.305" v="12817" actId="164"/>
          <ac:spMkLst>
            <pc:docMk/>
            <pc:sldMk cId="4013298431" sldId="2905"/>
            <ac:spMk id="6" creationId="{E0F4D477-0F6B-944E-6878-F54E400F80A2}"/>
          </ac:spMkLst>
        </pc:spChg>
        <pc:spChg chg="add mod">
          <ac:chgData name="Justina Ojom" userId="cbdaed7d-8d45-4372-a16a-f3f8900c2f45" providerId="ADAL" clId="{0504AD2B-63C0-4C60-9F39-84F274FCFAC5}" dt="2023-03-09T22:46:01.305" v="12817" actId="164"/>
          <ac:spMkLst>
            <pc:docMk/>
            <pc:sldMk cId="4013298431" sldId="2905"/>
            <ac:spMk id="7" creationId="{E524F3F1-A03C-031A-D0FB-45E3EF9A463F}"/>
          </ac:spMkLst>
        </pc:spChg>
        <pc:spChg chg="add mod">
          <ac:chgData name="Justina Ojom" userId="cbdaed7d-8d45-4372-a16a-f3f8900c2f45" providerId="ADAL" clId="{0504AD2B-63C0-4C60-9F39-84F274FCFAC5}" dt="2023-03-09T22:46:01.305" v="12817" actId="164"/>
          <ac:spMkLst>
            <pc:docMk/>
            <pc:sldMk cId="4013298431" sldId="2905"/>
            <ac:spMk id="8" creationId="{F8DCB7BC-8A2D-86B2-BD53-1EFB31DB8985}"/>
          </ac:spMkLst>
        </pc:spChg>
        <pc:spChg chg="add mod">
          <ac:chgData name="Justina Ojom" userId="cbdaed7d-8d45-4372-a16a-f3f8900c2f45" providerId="ADAL" clId="{0504AD2B-63C0-4C60-9F39-84F274FCFAC5}" dt="2023-03-09T22:46:01.305" v="12817" actId="164"/>
          <ac:spMkLst>
            <pc:docMk/>
            <pc:sldMk cId="4013298431" sldId="2905"/>
            <ac:spMk id="9" creationId="{41BA9BCE-2C93-95DF-8304-F2304FBC591A}"/>
          </ac:spMkLst>
        </pc:spChg>
        <pc:spChg chg="add mod">
          <ac:chgData name="Justina Ojom" userId="cbdaed7d-8d45-4372-a16a-f3f8900c2f45" providerId="ADAL" clId="{0504AD2B-63C0-4C60-9F39-84F274FCFAC5}" dt="2023-03-09T22:46:01.305" v="12817" actId="164"/>
          <ac:spMkLst>
            <pc:docMk/>
            <pc:sldMk cId="4013298431" sldId="2905"/>
            <ac:spMk id="10" creationId="{8ACF7B51-C83B-D041-2F8F-675A13498883}"/>
          </ac:spMkLst>
        </pc:spChg>
        <pc:spChg chg="add mod">
          <ac:chgData name="Justina Ojom" userId="cbdaed7d-8d45-4372-a16a-f3f8900c2f45" providerId="ADAL" clId="{0504AD2B-63C0-4C60-9F39-84F274FCFAC5}" dt="2023-03-09T22:46:01.305" v="12817" actId="164"/>
          <ac:spMkLst>
            <pc:docMk/>
            <pc:sldMk cId="4013298431" sldId="2905"/>
            <ac:spMk id="11" creationId="{BFBB5271-C4E3-A9B9-C22D-DCF0103A8051}"/>
          </ac:spMkLst>
        </pc:spChg>
        <pc:spChg chg="add mod">
          <ac:chgData name="Justina Ojom" userId="cbdaed7d-8d45-4372-a16a-f3f8900c2f45" providerId="ADAL" clId="{0504AD2B-63C0-4C60-9F39-84F274FCFAC5}" dt="2023-03-09T22:46:01.305" v="12817" actId="164"/>
          <ac:spMkLst>
            <pc:docMk/>
            <pc:sldMk cId="4013298431" sldId="2905"/>
            <ac:spMk id="12" creationId="{EECFC6B5-298E-4375-4FD8-46462444997F}"/>
          </ac:spMkLst>
        </pc:spChg>
        <pc:spChg chg="add mod">
          <ac:chgData name="Justina Ojom" userId="cbdaed7d-8d45-4372-a16a-f3f8900c2f45" providerId="ADAL" clId="{0504AD2B-63C0-4C60-9F39-84F274FCFAC5}" dt="2023-03-09T22:46:01.305" v="12817" actId="164"/>
          <ac:spMkLst>
            <pc:docMk/>
            <pc:sldMk cId="4013298431" sldId="2905"/>
            <ac:spMk id="13" creationId="{10A7CDD7-9759-33DA-21A9-B89381695F7C}"/>
          </ac:spMkLst>
        </pc:spChg>
        <pc:spChg chg="add mod">
          <ac:chgData name="Justina Ojom" userId="cbdaed7d-8d45-4372-a16a-f3f8900c2f45" providerId="ADAL" clId="{0504AD2B-63C0-4C60-9F39-84F274FCFAC5}" dt="2023-03-09T22:46:01.305" v="12817" actId="164"/>
          <ac:spMkLst>
            <pc:docMk/>
            <pc:sldMk cId="4013298431" sldId="2905"/>
            <ac:spMk id="14" creationId="{AC99EDA3-998F-A387-E454-95E5A6B4EA36}"/>
          </ac:spMkLst>
        </pc:spChg>
        <pc:spChg chg="add mod">
          <ac:chgData name="Justina Ojom" userId="cbdaed7d-8d45-4372-a16a-f3f8900c2f45" providerId="ADAL" clId="{0504AD2B-63C0-4C60-9F39-84F274FCFAC5}" dt="2023-03-09T22:46:01.305" v="12817" actId="164"/>
          <ac:spMkLst>
            <pc:docMk/>
            <pc:sldMk cId="4013298431" sldId="2905"/>
            <ac:spMk id="15" creationId="{6C4554CE-8026-3CB5-0D79-49EC9736BB3C}"/>
          </ac:spMkLst>
        </pc:spChg>
        <pc:spChg chg="add mod">
          <ac:chgData name="Justina Ojom" userId="cbdaed7d-8d45-4372-a16a-f3f8900c2f45" providerId="ADAL" clId="{0504AD2B-63C0-4C60-9F39-84F274FCFAC5}" dt="2023-03-09T22:46:01.305" v="12817" actId="164"/>
          <ac:spMkLst>
            <pc:docMk/>
            <pc:sldMk cId="4013298431" sldId="2905"/>
            <ac:spMk id="16" creationId="{640B168B-ABB7-B994-864B-49B929402AC2}"/>
          </ac:spMkLst>
        </pc:spChg>
        <pc:spChg chg="mod">
          <ac:chgData name="Justina Ojom" userId="cbdaed7d-8d45-4372-a16a-f3f8900c2f45" providerId="ADAL" clId="{0504AD2B-63C0-4C60-9F39-84F274FCFAC5}" dt="2023-03-09T22:27:44.048" v="12582" actId="1076"/>
          <ac:spMkLst>
            <pc:docMk/>
            <pc:sldMk cId="4013298431" sldId="2905"/>
            <ac:spMk id="18" creationId="{5107557B-01F4-84D6-CD9E-10A33DEE493F}"/>
          </ac:spMkLst>
        </pc:spChg>
        <pc:spChg chg="del">
          <ac:chgData name="Justina Ojom" userId="cbdaed7d-8d45-4372-a16a-f3f8900c2f45" providerId="ADAL" clId="{0504AD2B-63C0-4C60-9F39-84F274FCFAC5}" dt="2023-03-09T20:17:48.272" v="10201" actId="478"/>
          <ac:spMkLst>
            <pc:docMk/>
            <pc:sldMk cId="4013298431" sldId="2905"/>
            <ac:spMk id="19" creationId="{A7B88436-7157-4CCB-AB2A-6823B75ABE1B}"/>
          </ac:spMkLst>
        </pc:spChg>
        <pc:spChg chg="del">
          <ac:chgData name="Justina Ojom" userId="cbdaed7d-8d45-4372-a16a-f3f8900c2f45" providerId="ADAL" clId="{0504AD2B-63C0-4C60-9F39-84F274FCFAC5}" dt="2023-03-09T20:17:48.272" v="10201" actId="478"/>
          <ac:spMkLst>
            <pc:docMk/>
            <pc:sldMk cId="4013298431" sldId="2905"/>
            <ac:spMk id="20" creationId="{0E5939E7-29BD-40EF-9F98-17BE32987ACD}"/>
          </ac:spMkLst>
        </pc:spChg>
        <pc:spChg chg="del">
          <ac:chgData name="Justina Ojom" userId="cbdaed7d-8d45-4372-a16a-f3f8900c2f45" providerId="ADAL" clId="{0504AD2B-63C0-4C60-9F39-84F274FCFAC5}" dt="2023-03-09T20:17:48.272" v="10201" actId="478"/>
          <ac:spMkLst>
            <pc:docMk/>
            <pc:sldMk cId="4013298431" sldId="2905"/>
            <ac:spMk id="21" creationId="{A6467638-33F5-45FF-8613-769D9990BDC9}"/>
          </ac:spMkLst>
        </pc:spChg>
        <pc:spChg chg="del">
          <ac:chgData name="Justina Ojom" userId="cbdaed7d-8d45-4372-a16a-f3f8900c2f45" providerId="ADAL" clId="{0504AD2B-63C0-4C60-9F39-84F274FCFAC5}" dt="2023-03-09T20:17:48.272" v="10201" actId="478"/>
          <ac:spMkLst>
            <pc:docMk/>
            <pc:sldMk cId="4013298431" sldId="2905"/>
            <ac:spMk id="22" creationId="{B9577200-A421-47CC-80F6-92BA334EE959}"/>
          </ac:spMkLst>
        </pc:spChg>
        <pc:spChg chg="add mod">
          <ac:chgData name="Justina Ojom" userId="cbdaed7d-8d45-4372-a16a-f3f8900c2f45" providerId="ADAL" clId="{0504AD2B-63C0-4C60-9F39-84F274FCFAC5}" dt="2023-03-09T22:57:54.592" v="12852"/>
          <ac:spMkLst>
            <pc:docMk/>
            <pc:sldMk cId="4013298431" sldId="2905"/>
            <ac:spMk id="23" creationId="{36EB4B90-58C5-8E0D-C960-D44C064A5FE9}"/>
          </ac:spMkLst>
        </pc:spChg>
        <pc:spChg chg="del">
          <ac:chgData name="Justina Ojom" userId="cbdaed7d-8d45-4372-a16a-f3f8900c2f45" providerId="ADAL" clId="{0504AD2B-63C0-4C60-9F39-84F274FCFAC5}" dt="2023-03-09T20:17:48.272" v="10201" actId="478"/>
          <ac:spMkLst>
            <pc:docMk/>
            <pc:sldMk cId="4013298431" sldId="2905"/>
            <ac:spMk id="24" creationId="{3808BCEA-24A2-4CD6-A82D-6FFFD057595E}"/>
          </ac:spMkLst>
        </pc:spChg>
        <pc:spChg chg="del">
          <ac:chgData name="Justina Ojom" userId="cbdaed7d-8d45-4372-a16a-f3f8900c2f45" providerId="ADAL" clId="{0504AD2B-63C0-4C60-9F39-84F274FCFAC5}" dt="2023-03-09T20:17:48.272" v="10201" actId="478"/>
          <ac:spMkLst>
            <pc:docMk/>
            <pc:sldMk cId="4013298431" sldId="2905"/>
            <ac:spMk id="25" creationId="{9AEAA112-BC53-45C2-8BD5-41D708930B0E}"/>
          </ac:spMkLst>
        </pc:spChg>
        <pc:spChg chg="add mod">
          <ac:chgData name="Justina Ojom" userId="cbdaed7d-8d45-4372-a16a-f3f8900c2f45" providerId="ADAL" clId="{0504AD2B-63C0-4C60-9F39-84F274FCFAC5}" dt="2023-03-09T22:57:54.592" v="12852"/>
          <ac:spMkLst>
            <pc:docMk/>
            <pc:sldMk cId="4013298431" sldId="2905"/>
            <ac:spMk id="26" creationId="{621DC0A1-FE0C-2DB9-9650-E15B4B1FA771}"/>
          </ac:spMkLst>
        </pc:spChg>
        <pc:spChg chg="add mod">
          <ac:chgData name="Justina Ojom" userId="cbdaed7d-8d45-4372-a16a-f3f8900c2f45" providerId="ADAL" clId="{0504AD2B-63C0-4C60-9F39-84F274FCFAC5}" dt="2023-03-09T22:57:54.592" v="12852"/>
          <ac:spMkLst>
            <pc:docMk/>
            <pc:sldMk cId="4013298431" sldId="2905"/>
            <ac:spMk id="27" creationId="{E7897E27-455A-E173-52BC-E080C2BD61FC}"/>
          </ac:spMkLst>
        </pc:spChg>
        <pc:spChg chg="add mod">
          <ac:chgData name="Justina Ojom" userId="cbdaed7d-8d45-4372-a16a-f3f8900c2f45" providerId="ADAL" clId="{0504AD2B-63C0-4C60-9F39-84F274FCFAC5}" dt="2023-03-09T22:57:54.592" v="12852"/>
          <ac:spMkLst>
            <pc:docMk/>
            <pc:sldMk cId="4013298431" sldId="2905"/>
            <ac:spMk id="28" creationId="{6655A4F4-6794-5AF4-6BBE-1C43CB703702}"/>
          </ac:spMkLst>
        </pc:spChg>
        <pc:spChg chg="add mod">
          <ac:chgData name="Justina Ojom" userId="cbdaed7d-8d45-4372-a16a-f3f8900c2f45" providerId="ADAL" clId="{0504AD2B-63C0-4C60-9F39-84F274FCFAC5}" dt="2023-03-09T22:57:54.592" v="12852"/>
          <ac:spMkLst>
            <pc:docMk/>
            <pc:sldMk cId="4013298431" sldId="2905"/>
            <ac:spMk id="29" creationId="{D69B5648-47F9-9ACE-6BAF-5ECF2A397EFD}"/>
          </ac:spMkLst>
        </pc:spChg>
        <pc:spChg chg="add mod">
          <ac:chgData name="Justina Ojom" userId="cbdaed7d-8d45-4372-a16a-f3f8900c2f45" providerId="ADAL" clId="{0504AD2B-63C0-4C60-9F39-84F274FCFAC5}" dt="2023-03-09T22:57:54.592" v="12852"/>
          <ac:spMkLst>
            <pc:docMk/>
            <pc:sldMk cId="4013298431" sldId="2905"/>
            <ac:spMk id="30" creationId="{182F3117-163E-F4E6-E8CC-9D8B487742A4}"/>
          </ac:spMkLst>
        </pc:spChg>
        <pc:grpChg chg="add mod">
          <ac:chgData name="Justina Ojom" userId="cbdaed7d-8d45-4372-a16a-f3f8900c2f45" providerId="ADAL" clId="{0504AD2B-63C0-4C60-9F39-84F274FCFAC5}" dt="2023-03-09T22:46:04.776" v="12819" actId="1076"/>
          <ac:grpSpMkLst>
            <pc:docMk/>
            <pc:sldMk cId="4013298431" sldId="2905"/>
            <ac:grpSpMk id="17" creationId="{AD2D1018-6F22-14CA-C7D2-57204F9FC7D6}"/>
          </ac:grpSpMkLst>
        </pc:grpChg>
      </pc:sldChg>
      <pc:sldChg chg="addSp delSp modSp mod modClrScheme delCm modCm chgLayout">
        <pc:chgData name="Justina Ojom" userId="cbdaed7d-8d45-4372-a16a-f3f8900c2f45" providerId="ADAL" clId="{0504AD2B-63C0-4C60-9F39-84F274FCFAC5}" dt="2023-03-09T22:58:04.137" v="12858" actId="207"/>
        <pc:sldMkLst>
          <pc:docMk/>
          <pc:sldMk cId="2319628753" sldId="2906"/>
        </pc:sldMkLst>
        <pc:spChg chg="del">
          <ac:chgData name="Justina Ojom" userId="cbdaed7d-8d45-4372-a16a-f3f8900c2f45" providerId="ADAL" clId="{0504AD2B-63C0-4C60-9F39-84F274FCFAC5}" dt="2023-03-09T20:09:18.843" v="10061" actId="478"/>
          <ac:spMkLst>
            <pc:docMk/>
            <pc:sldMk cId="2319628753" sldId="2906"/>
            <ac:spMk id="2" creationId="{00000000-0000-0000-0000-000000000000}"/>
          </ac:spMkLst>
        </pc:spChg>
        <pc:spChg chg="del">
          <ac:chgData name="Justina Ojom" userId="cbdaed7d-8d45-4372-a16a-f3f8900c2f45" providerId="ADAL" clId="{0504AD2B-63C0-4C60-9F39-84F274FCFAC5}" dt="2023-03-09T20:09:18.843" v="10061" actId="478"/>
          <ac:spMkLst>
            <pc:docMk/>
            <pc:sldMk cId="2319628753" sldId="2906"/>
            <ac:spMk id="3" creationId="{DBE61189-CF1F-9C44-B389-FF53E0408431}"/>
          </ac:spMkLst>
        </pc:spChg>
        <pc:spChg chg="del">
          <ac:chgData name="Justina Ojom" userId="cbdaed7d-8d45-4372-a16a-f3f8900c2f45" providerId="ADAL" clId="{0504AD2B-63C0-4C60-9F39-84F274FCFAC5}" dt="2023-03-09T20:09:18.843" v="10061" actId="478"/>
          <ac:spMkLst>
            <pc:docMk/>
            <pc:sldMk cId="2319628753" sldId="2906"/>
            <ac:spMk id="5" creationId="{C513FAA4-8C17-1649-BC6A-6D590B1029B4}"/>
          </ac:spMkLst>
        </pc:spChg>
        <pc:spChg chg="del">
          <ac:chgData name="Justina Ojom" userId="cbdaed7d-8d45-4372-a16a-f3f8900c2f45" providerId="ADAL" clId="{0504AD2B-63C0-4C60-9F39-84F274FCFAC5}" dt="2023-03-09T20:09:18.843" v="10061" actId="478"/>
          <ac:spMkLst>
            <pc:docMk/>
            <pc:sldMk cId="2319628753" sldId="2906"/>
            <ac:spMk id="6" creationId="{4F1CCC45-28EA-B513-1295-42F2D81E8EA6}"/>
          </ac:spMkLst>
        </pc:spChg>
        <pc:spChg chg="add mod">
          <ac:chgData name="Justina Ojom" userId="cbdaed7d-8d45-4372-a16a-f3f8900c2f45" providerId="ADAL" clId="{0504AD2B-63C0-4C60-9F39-84F274FCFAC5}" dt="2023-03-09T20:18:29.348" v="10218" actId="207"/>
          <ac:spMkLst>
            <pc:docMk/>
            <pc:sldMk cId="2319628753" sldId="2906"/>
            <ac:spMk id="12" creationId="{FEC2AC37-1518-17EA-7776-58F978EBA2B6}"/>
          </ac:spMkLst>
        </pc:spChg>
        <pc:spChg chg="del">
          <ac:chgData name="Justina Ojom" userId="cbdaed7d-8d45-4372-a16a-f3f8900c2f45" providerId="ADAL" clId="{0504AD2B-63C0-4C60-9F39-84F274FCFAC5}" dt="2023-03-09T20:09:18.843" v="10061" actId="478"/>
          <ac:spMkLst>
            <pc:docMk/>
            <pc:sldMk cId="2319628753" sldId="2906"/>
            <ac:spMk id="27" creationId="{00000000-0000-0000-0000-000000000000}"/>
          </ac:spMkLst>
        </pc:spChg>
        <pc:spChg chg="del">
          <ac:chgData name="Justina Ojom" userId="cbdaed7d-8d45-4372-a16a-f3f8900c2f45" providerId="ADAL" clId="{0504AD2B-63C0-4C60-9F39-84F274FCFAC5}" dt="2023-03-09T20:09:18.843" v="10061" actId="478"/>
          <ac:spMkLst>
            <pc:docMk/>
            <pc:sldMk cId="2319628753" sldId="2906"/>
            <ac:spMk id="28" creationId="{00000000-0000-0000-0000-000000000000}"/>
          </ac:spMkLst>
        </pc:spChg>
        <pc:spChg chg="del">
          <ac:chgData name="Justina Ojom" userId="cbdaed7d-8d45-4372-a16a-f3f8900c2f45" providerId="ADAL" clId="{0504AD2B-63C0-4C60-9F39-84F274FCFAC5}" dt="2023-03-09T20:09:18.843" v="10061" actId="478"/>
          <ac:spMkLst>
            <pc:docMk/>
            <pc:sldMk cId="2319628753" sldId="2906"/>
            <ac:spMk id="29" creationId="{00000000-0000-0000-0000-000000000000}"/>
          </ac:spMkLst>
        </pc:spChg>
        <pc:spChg chg="del">
          <ac:chgData name="Justina Ojom" userId="cbdaed7d-8d45-4372-a16a-f3f8900c2f45" providerId="ADAL" clId="{0504AD2B-63C0-4C60-9F39-84F274FCFAC5}" dt="2023-03-09T20:09:18.843" v="10061" actId="478"/>
          <ac:spMkLst>
            <pc:docMk/>
            <pc:sldMk cId="2319628753" sldId="2906"/>
            <ac:spMk id="30" creationId="{7552F610-1F46-4240-9157-585B43620BE1}"/>
          </ac:spMkLst>
        </pc:spChg>
        <pc:spChg chg="del">
          <ac:chgData name="Justina Ojom" userId="cbdaed7d-8d45-4372-a16a-f3f8900c2f45" providerId="ADAL" clId="{0504AD2B-63C0-4C60-9F39-84F274FCFAC5}" dt="2023-03-09T20:09:18.843" v="10061" actId="478"/>
          <ac:spMkLst>
            <pc:docMk/>
            <pc:sldMk cId="2319628753" sldId="2906"/>
            <ac:spMk id="31" creationId="{BB0501D6-3ECB-679E-2D46-C6FC989C404D}"/>
          </ac:spMkLst>
        </pc:spChg>
        <pc:spChg chg="del">
          <ac:chgData name="Justina Ojom" userId="cbdaed7d-8d45-4372-a16a-f3f8900c2f45" providerId="ADAL" clId="{0504AD2B-63C0-4C60-9F39-84F274FCFAC5}" dt="2023-03-09T20:09:18.843" v="10061" actId="478"/>
          <ac:spMkLst>
            <pc:docMk/>
            <pc:sldMk cId="2319628753" sldId="2906"/>
            <ac:spMk id="32" creationId="{FD053D89-291B-802A-4D62-65082C8F844A}"/>
          </ac:spMkLst>
        </pc:spChg>
        <pc:spChg chg="del">
          <ac:chgData name="Justina Ojom" userId="cbdaed7d-8d45-4372-a16a-f3f8900c2f45" providerId="ADAL" clId="{0504AD2B-63C0-4C60-9F39-84F274FCFAC5}" dt="2023-03-09T20:09:18.843" v="10061" actId="478"/>
          <ac:spMkLst>
            <pc:docMk/>
            <pc:sldMk cId="2319628753" sldId="2906"/>
            <ac:spMk id="33" creationId="{00000000-0000-0000-0000-000000000000}"/>
          </ac:spMkLst>
        </pc:spChg>
        <pc:spChg chg="add mod">
          <ac:chgData name="Justina Ojom" userId="cbdaed7d-8d45-4372-a16a-f3f8900c2f45" providerId="ADAL" clId="{0504AD2B-63C0-4C60-9F39-84F274FCFAC5}" dt="2023-03-09T20:18:29.348" v="10218" actId="207"/>
          <ac:spMkLst>
            <pc:docMk/>
            <pc:sldMk cId="2319628753" sldId="2906"/>
            <ac:spMk id="34" creationId="{13A8B484-CDD9-4979-99AE-8A39455F47B9}"/>
          </ac:spMkLst>
        </pc:spChg>
        <pc:spChg chg="del">
          <ac:chgData name="Justina Ojom" userId="cbdaed7d-8d45-4372-a16a-f3f8900c2f45" providerId="ADAL" clId="{0504AD2B-63C0-4C60-9F39-84F274FCFAC5}" dt="2023-03-09T20:09:18.843" v="10061" actId="478"/>
          <ac:spMkLst>
            <pc:docMk/>
            <pc:sldMk cId="2319628753" sldId="2906"/>
            <ac:spMk id="35" creationId="{00000000-0000-0000-0000-000000000000}"/>
          </ac:spMkLst>
        </pc:spChg>
        <pc:spChg chg="del">
          <ac:chgData name="Justina Ojom" userId="cbdaed7d-8d45-4372-a16a-f3f8900c2f45" providerId="ADAL" clId="{0504AD2B-63C0-4C60-9F39-84F274FCFAC5}" dt="2023-03-09T20:09:18.843" v="10061" actId="478"/>
          <ac:spMkLst>
            <pc:docMk/>
            <pc:sldMk cId="2319628753" sldId="2906"/>
            <ac:spMk id="38" creationId="{61402D71-3C36-4CC2-B7B9-B05A033ABF81}"/>
          </ac:spMkLst>
        </pc:spChg>
        <pc:spChg chg="del">
          <ac:chgData name="Justina Ojom" userId="cbdaed7d-8d45-4372-a16a-f3f8900c2f45" providerId="ADAL" clId="{0504AD2B-63C0-4C60-9F39-84F274FCFAC5}" dt="2023-03-09T20:09:18.843" v="10061" actId="478"/>
          <ac:spMkLst>
            <pc:docMk/>
            <pc:sldMk cId="2319628753" sldId="2906"/>
            <ac:spMk id="40" creationId="{5DDD0114-483D-451F-9E25-0DACD6103D62}"/>
          </ac:spMkLst>
        </pc:spChg>
        <pc:spChg chg="del">
          <ac:chgData name="Justina Ojom" userId="cbdaed7d-8d45-4372-a16a-f3f8900c2f45" providerId="ADAL" clId="{0504AD2B-63C0-4C60-9F39-84F274FCFAC5}" dt="2023-03-09T20:09:18.843" v="10061" actId="478"/>
          <ac:spMkLst>
            <pc:docMk/>
            <pc:sldMk cId="2319628753" sldId="2906"/>
            <ac:spMk id="41" creationId="{AA2EBC16-D964-4667-924F-93696C375C2B}"/>
          </ac:spMkLst>
        </pc:spChg>
        <pc:spChg chg="del">
          <ac:chgData name="Justina Ojom" userId="cbdaed7d-8d45-4372-a16a-f3f8900c2f45" providerId="ADAL" clId="{0504AD2B-63C0-4C60-9F39-84F274FCFAC5}" dt="2023-03-09T20:09:18.843" v="10061" actId="478"/>
          <ac:spMkLst>
            <pc:docMk/>
            <pc:sldMk cId="2319628753" sldId="2906"/>
            <ac:spMk id="42" creationId="{77C45548-B7BD-434A-8F3D-B67A88BCECC9}"/>
          </ac:spMkLst>
        </pc:spChg>
        <pc:spChg chg="del">
          <ac:chgData name="Justina Ojom" userId="cbdaed7d-8d45-4372-a16a-f3f8900c2f45" providerId="ADAL" clId="{0504AD2B-63C0-4C60-9F39-84F274FCFAC5}" dt="2023-03-09T20:09:18.843" v="10061" actId="478"/>
          <ac:spMkLst>
            <pc:docMk/>
            <pc:sldMk cId="2319628753" sldId="2906"/>
            <ac:spMk id="43" creationId="{00000000-0000-0000-0000-000000000000}"/>
          </ac:spMkLst>
        </pc:spChg>
        <pc:spChg chg="del">
          <ac:chgData name="Justina Ojom" userId="cbdaed7d-8d45-4372-a16a-f3f8900c2f45" providerId="ADAL" clId="{0504AD2B-63C0-4C60-9F39-84F274FCFAC5}" dt="2023-03-09T20:09:18.843" v="10061" actId="478"/>
          <ac:spMkLst>
            <pc:docMk/>
            <pc:sldMk cId="2319628753" sldId="2906"/>
            <ac:spMk id="44" creationId="{00000000-0000-0000-0000-000000000000}"/>
          </ac:spMkLst>
        </pc:spChg>
        <pc:spChg chg="del">
          <ac:chgData name="Justina Ojom" userId="cbdaed7d-8d45-4372-a16a-f3f8900c2f45" providerId="ADAL" clId="{0504AD2B-63C0-4C60-9F39-84F274FCFAC5}" dt="2023-03-09T20:09:18.843" v="10061" actId="478"/>
          <ac:spMkLst>
            <pc:docMk/>
            <pc:sldMk cId="2319628753" sldId="2906"/>
            <ac:spMk id="45" creationId="{8E2F422B-901F-423E-A69C-942A434284D6}"/>
          </ac:spMkLst>
        </pc:spChg>
        <pc:spChg chg="del">
          <ac:chgData name="Justina Ojom" userId="cbdaed7d-8d45-4372-a16a-f3f8900c2f45" providerId="ADAL" clId="{0504AD2B-63C0-4C60-9F39-84F274FCFAC5}" dt="2023-03-09T20:09:18.843" v="10061" actId="478"/>
          <ac:spMkLst>
            <pc:docMk/>
            <pc:sldMk cId="2319628753" sldId="2906"/>
            <ac:spMk id="46" creationId="{0DF62260-4E79-4C31-A6D3-029C545A781E}"/>
          </ac:spMkLst>
        </pc:spChg>
        <pc:spChg chg="del">
          <ac:chgData name="Justina Ojom" userId="cbdaed7d-8d45-4372-a16a-f3f8900c2f45" providerId="ADAL" clId="{0504AD2B-63C0-4C60-9F39-84F274FCFAC5}" dt="2023-03-09T20:09:18.843" v="10061" actId="478"/>
          <ac:spMkLst>
            <pc:docMk/>
            <pc:sldMk cId="2319628753" sldId="2906"/>
            <ac:spMk id="47" creationId="{9D081352-3850-4773-B841-F40F3D4D54E9}"/>
          </ac:spMkLst>
        </pc:spChg>
        <pc:spChg chg="del">
          <ac:chgData name="Justina Ojom" userId="cbdaed7d-8d45-4372-a16a-f3f8900c2f45" providerId="ADAL" clId="{0504AD2B-63C0-4C60-9F39-84F274FCFAC5}" dt="2023-03-09T20:09:18.843" v="10061" actId="478"/>
          <ac:spMkLst>
            <pc:docMk/>
            <pc:sldMk cId="2319628753" sldId="2906"/>
            <ac:spMk id="48" creationId="{C4287965-30B1-42B5-9131-65DF704C5112}"/>
          </ac:spMkLst>
        </pc:spChg>
        <pc:spChg chg="add mod">
          <ac:chgData name="Justina Ojom" userId="cbdaed7d-8d45-4372-a16a-f3f8900c2f45" providerId="ADAL" clId="{0504AD2B-63C0-4C60-9F39-84F274FCFAC5}" dt="2023-03-09T20:18:26.873" v="10217" actId="208"/>
          <ac:spMkLst>
            <pc:docMk/>
            <pc:sldMk cId="2319628753" sldId="2906"/>
            <ac:spMk id="50" creationId="{AB44AD0D-A1E0-D2E8-D288-E463CEA890E4}"/>
          </ac:spMkLst>
        </pc:spChg>
        <pc:spChg chg="add mod">
          <ac:chgData name="Justina Ojom" userId="cbdaed7d-8d45-4372-a16a-f3f8900c2f45" providerId="ADAL" clId="{0504AD2B-63C0-4C60-9F39-84F274FCFAC5}" dt="2023-03-09T20:09:19.398" v="10063"/>
          <ac:spMkLst>
            <pc:docMk/>
            <pc:sldMk cId="2319628753" sldId="2906"/>
            <ac:spMk id="51" creationId="{B842E89E-DB3B-AB51-1F71-F5750E734F0B}"/>
          </ac:spMkLst>
        </pc:spChg>
        <pc:spChg chg="add mod">
          <ac:chgData name="Justina Ojom" userId="cbdaed7d-8d45-4372-a16a-f3f8900c2f45" providerId="ADAL" clId="{0504AD2B-63C0-4C60-9F39-84F274FCFAC5}" dt="2023-03-09T20:09:19.398" v="10063"/>
          <ac:spMkLst>
            <pc:docMk/>
            <pc:sldMk cId="2319628753" sldId="2906"/>
            <ac:spMk id="52" creationId="{37DBE43F-019B-0EC3-AD58-0F8B3BAC027E}"/>
          </ac:spMkLst>
        </pc:spChg>
        <pc:spChg chg="add mod">
          <ac:chgData name="Justina Ojom" userId="cbdaed7d-8d45-4372-a16a-f3f8900c2f45" providerId="ADAL" clId="{0504AD2B-63C0-4C60-9F39-84F274FCFAC5}" dt="2023-03-09T20:18:26.873" v="10217" actId="208"/>
          <ac:spMkLst>
            <pc:docMk/>
            <pc:sldMk cId="2319628753" sldId="2906"/>
            <ac:spMk id="53" creationId="{AE9841A7-F2BA-0C63-9BD5-B32A7B667457}"/>
          </ac:spMkLst>
        </pc:spChg>
        <pc:spChg chg="add mod">
          <ac:chgData name="Justina Ojom" userId="cbdaed7d-8d45-4372-a16a-f3f8900c2f45" providerId="ADAL" clId="{0504AD2B-63C0-4C60-9F39-84F274FCFAC5}" dt="2023-03-09T20:09:19.398" v="10063"/>
          <ac:spMkLst>
            <pc:docMk/>
            <pc:sldMk cId="2319628753" sldId="2906"/>
            <ac:spMk id="54" creationId="{FB15B80D-F11E-5B1F-388F-3C4E4C784706}"/>
          </ac:spMkLst>
        </pc:spChg>
        <pc:spChg chg="add mod">
          <ac:chgData name="Justina Ojom" userId="cbdaed7d-8d45-4372-a16a-f3f8900c2f45" providerId="ADAL" clId="{0504AD2B-63C0-4C60-9F39-84F274FCFAC5}" dt="2023-03-09T20:09:19.398" v="10063"/>
          <ac:spMkLst>
            <pc:docMk/>
            <pc:sldMk cId="2319628753" sldId="2906"/>
            <ac:spMk id="55" creationId="{6092FCA3-CB34-B745-14D9-3CB5DEBBB222}"/>
          </ac:spMkLst>
        </pc:spChg>
        <pc:spChg chg="add mod">
          <ac:chgData name="Justina Ojom" userId="cbdaed7d-8d45-4372-a16a-f3f8900c2f45" providerId="ADAL" clId="{0504AD2B-63C0-4C60-9F39-84F274FCFAC5}" dt="2023-03-09T22:17:22.808" v="12348" actId="207"/>
          <ac:spMkLst>
            <pc:docMk/>
            <pc:sldMk cId="2319628753" sldId="2906"/>
            <ac:spMk id="56" creationId="{0FC05DFB-1238-4713-8270-7141D12146EF}"/>
          </ac:spMkLst>
        </pc:spChg>
        <pc:spChg chg="add mod">
          <ac:chgData name="Justina Ojom" userId="cbdaed7d-8d45-4372-a16a-f3f8900c2f45" providerId="ADAL" clId="{0504AD2B-63C0-4C60-9F39-84F274FCFAC5}" dt="2023-03-09T20:09:19.398" v="10063"/>
          <ac:spMkLst>
            <pc:docMk/>
            <pc:sldMk cId="2319628753" sldId="2906"/>
            <ac:spMk id="57" creationId="{BB130D8D-58AE-2877-23D3-A76F9461E343}"/>
          </ac:spMkLst>
        </pc:spChg>
        <pc:spChg chg="add mod">
          <ac:chgData name="Justina Ojom" userId="cbdaed7d-8d45-4372-a16a-f3f8900c2f45" providerId="ADAL" clId="{0504AD2B-63C0-4C60-9F39-84F274FCFAC5}" dt="2023-03-09T20:18:26.873" v="10217" actId="208"/>
          <ac:spMkLst>
            <pc:docMk/>
            <pc:sldMk cId="2319628753" sldId="2906"/>
            <ac:spMk id="58" creationId="{CB9BEC0E-963F-DE57-FD37-6CDF76DF4F99}"/>
          </ac:spMkLst>
        </pc:spChg>
        <pc:spChg chg="add mod">
          <ac:chgData name="Justina Ojom" userId="cbdaed7d-8d45-4372-a16a-f3f8900c2f45" providerId="ADAL" clId="{0504AD2B-63C0-4C60-9F39-84F274FCFAC5}" dt="2023-03-09T20:09:19.398" v="10063"/>
          <ac:spMkLst>
            <pc:docMk/>
            <pc:sldMk cId="2319628753" sldId="2906"/>
            <ac:spMk id="59" creationId="{A9821130-4D60-8F17-0DF7-E837734721AD}"/>
          </ac:spMkLst>
        </pc:spChg>
        <pc:spChg chg="add mod">
          <ac:chgData name="Justina Ojom" userId="cbdaed7d-8d45-4372-a16a-f3f8900c2f45" providerId="ADAL" clId="{0504AD2B-63C0-4C60-9F39-84F274FCFAC5}" dt="2023-03-09T20:18:26.873" v="10217" actId="208"/>
          <ac:spMkLst>
            <pc:docMk/>
            <pc:sldMk cId="2319628753" sldId="2906"/>
            <ac:spMk id="60" creationId="{8E47FD2E-870E-985D-FB5D-40F859F12E23}"/>
          </ac:spMkLst>
        </pc:spChg>
        <pc:spChg chg="add mod">
          <ac:chgData name="Justina Ojom" userId="cbdaed7d-8d45-4372-a16a-f3f8900c2f45" providerId="ADAL" clId="{0504AD2B-63C0-4C60-9F39-84F274FCFAC5}" dt="2023-03-09T20:09:19.398" v="10063"/>
          <ac:spMkLst>
            <pc:docMk/>
            <pc:sldMk cId="2319628753" sldId="2906"/>
            <ac:spMk id="61" creationId="{DB81D701-08BC-563C-D28F-7BCEF09D7404}"/>
          </ac:spMkLst>
        </pc:spChg>
        <pc:spChg chg="add mod">
          <ac:chgData name="Justina Ojom" userId="cbdaed7d-8d45-4372-a16a-f3f8900c2f45" providerId="ADAL" clId="{0504AD2B-63C0-4C60-9F39-84F274FCFAC5}" dt="2023-03-09T20:18:26.873" v="10217" actId="208"/>
          <ac:spMkLst>
            <pc:docMk/>
            <pc:sldMk cId="2319628753" sldId="2906"/>
            <ac:spMk id="62" creationId="{277E6512-512A-5499-FEBD-2E763ABA8265}"/>
          </ac:spMkLst>
        </pc:spChg>
        <pc:spChg chg="add mod">
          <ac:chgData name="Justina Ojom" userId="cbdaed7d-8d45-4372-a16a-f3f8900c2f45" providerId="ADAL" clId="{0504AD2B-63C0-4C60-9F39-84F274FCFAC5}" dt="2023-03-09T20:09:19.398" v="10063"/>
          <ac:spMkLst>
            <pc:docMk/>
            <pc:sldMk cId="2319628753" sldId="2906"/>
            <ac:spMk id="63" creationId="{0434DA15-3A4B-CDE0-423B-5BC0030905DC}"/>
          </ac:spMkLst>
        </pc:spChg>
        <pc:spChg chg="add del mod">
          <ac:chgData name="Justina Ojom" userId="cbdaed7d-8d45-4372-a16a-f3f8900c2f45" providerId="ADAL" clId="{0504AD2B-63C0-4C60-9F39-84F274FCFAC5}" dt="2023-03-09T20:18:19.223" v="10214" actId="478"/>
          <ac:spMkLst>
            <pc:docMk/>
            <pc:sldMk cId="2319628753" sldId="2906"/>
            <ac:spMk id="64" creationId="{C3655C37-2673-F93D-437F-7F307F2099DB}"/>
          </ac:spMkLst>
        </pc:spChg>
        <pc:spChg chg="add del mod">
          <ac:chgData name="Justina Ojom" userId="cbdaed7d-8d45-4372-a16a-f3f8900c2f45" providerId="ADAL" clId="{0504AD2B-63C0-4C60-9F39-84F274FCFAC5}" dt="2023-03-09T20:18:19.223" v="10214" actId="478"/>
          <ac:spMkLst>
            <pc:docMk/>
            <pc:sldMk cId="2319628753" sldId="2906"/>
            <ac:spMk id="65" creationId="{E5308EA8-1B00-4888-F403-EE02AE8BE155}"/>
          </ac:spMkLst>
        </pc:spChg>
        <pc:spChg chg="add del mod">
          <ac:chgData name="Justina Ojom" userId="cbdaed7d-8d45-4372-a16a-f3f8900c2f45" providerId="ADAL" clId="{0504AD2B-63C0-4C60-9F39-84F274FCFAC5}" dt="2023-03-09T20:18:19.223" v="10214" actId="478"/>
          <ac:spMkLst>
            <pc:docMk/>
            <pc:sldMk cId="2319628753" sldId="2906"/>
            <ac:spMk id="66" creationId="{7EE39434-0FC5-F669-6EC7-04C65E000441}"/>
          </ac:spMkLst>
        </pc:spChg>
        <pc:spChg chg="add del mod">
          <ac:chgData name="Justina Ojom" userId="cbdaed7d-8d45-4372-a16a-f3f8900c2f45" providerId="ADAL" clId="{0504AD2B-63C0-4C60-9F39-84F274FCFAC5}" dt="2023-03-09T20:18:19.223" v="10214" actId="478"/>
          <ac:spMkLst>
            <pc:docMk/>
            <pc:sldMk cId="2319628753" sldId="2906"/>
            <ac:spMk id="67" creationId="{15D30E2B-A1EA-C16C-6935-CF9E93AF8133}"/>
          </ac:spMkLst>
        </pc:spChg>
        <pc:spChg chg="add del mod">
          <ac:chgData name="Justina Ojom" userId="cbdaed7d-8d45-4372-a16a-f3f8900c2f45" providerId="ADAL" clId="{0504AD2B-63C0-4C60-9F39-84F274FCFAC5}" dt="2023-03-09T20:18:19.223" v="10214" actId="478"/>
          <ac:spMkLst>
            <pc:docMk/>
            <pc:sldMk cId="2319628753" sldId="2906"/>
            <ac:spMk id="68" creationId="{80C73FCF-DAFE-5943-C02D-8E2B030B5924}"/>
          </ac:spMkLst>
        </pc:spChg>
        <pc:spChg chg="add del mod">
          <ac:chgData name="Justina Ojom" userId="cbdaed7d-8d45-4372-a16a-f3f8900c2f45" providerId="ADAL" clId="{0504AD2B-63C0-4C60-9F39-84F274FCFAC5}" dt="2023-03-09T20:18:19.223" v="10214" actId="478"/>
          <ac:spMkLst>
            <pc:docMk/>
            <pc:sldMk cId="2319628753" sldId="2906"/>
            <ac:spMk id="69" creationId="{EF668F04-283C-BC59-B01F-F9309FDF73D1}"/>
          </ac:spMkLst>
        </pc:spChg>
        <pc:spChg chg="add mod">
          <ac:chgData name="Justina Ojom" userId="cbdaed7d-8d45-4372-a16a-f3f8900c2f45" providerId="ADAL" clId="{0504AD2B-63C0-4C60-9F39-84F274FCFAC5}" dt="2023-03-09T22:58:00.623" v="12857"/>
          <ac:spMkLst>
            <pc:docMk/>
            <pc:sldMk cId="2319628753" sldId="2906"/>
            <ac:spMk id="70" creationId="{55753A13-B15B-1026-69F7-98C22A6A3FD9}"/>
          </ac:spMkLst>
        </pc:spChg>
        <pc:spChg chg="add mod">
          <ac:chgData name="Justina Ojom" userId="cbdaed7d-8d45-4372-a16a-f3f8900c2f45" providerId="ADAL" clId="{0504AD2B-63C0-4C60-9F39-84F274FCFAC5}" dt="2023-03-09T22:58:00.623" v="12857"/>
          <ac:spMkLst>
            <pc:docMk/>
            <pc:sldMk cId="2319628753" sldId="2906"/>
            <ac:spMk id="71" creationId="{91E3BB1E-B089-2F82-9A58-F9178A600CA6}"/>
          </ac:spMkLst>
        </pc:spChg>
        <pc:spChg chg="add mod">
          <ac:chgData name="Justina Ojom" userId="cbdaed7d-8d45-4372-a16a-f3f8900c2f45" providerId="ADAL" clId="{0504AD2B-63C0-4C60-9F39-84F274FCFAC5}" dt="2023-03-09T22:58:00.623" v="12857"/>
          <ac:spMkLst>
            <pc:docMk/>
            <pc:sldMk cId="2319628753" sldId="2906"/>
            <ac:spMk id="72" creationId="{A072F87C-5E66-ADFD-F77B-DDDF128C64DF}"/>
          </ac:spMkLst>
        </pc:spChg>
        <pc:spChg chg="add mod">
          <ac:chgData name="Justina Ojom" userId="cbdaed7d-8d45-4372-a16a-f3f8900c2f45" providerId="ADAL" clId="{0504AD2B-63C0-4C60-9F39-84F274FCFAC5}" dt="2023-03-09T22:58:00.623" v="12857"/>
          <ac:spMkLst>
            <pc:docMk/>
            <pc:sldMk cId="2319628753" sldId="2906"/>
            <ac:spMk id="73" creationId="{8CC1CCC0-4C53-4106-6A3D-0F099B3AF40F}"/>
          </ac:spMkLst>
        </pc:spChg>
        <pc:spChg chg="add mod">
          <ac:chgData name="Justina Ojom" userId="cbdaed7d-8d45-4372-a16a-f3f8900c2f45" providerId="ADAL" clId="{0504AD2B-63C0-4C60-9F39-84F274FCFAC5}" dt="2023-03-09T22:58:00.623" v="12857"/>
          <ac:spMkLst>
            <pc:docMk/>
            <pc:sldMk cId="2319628753" sldId="2906"/>
            <ac:spMk id="74" creationId="{ED2D5A6D-72E9-F4DE-4F71-D9511580814C}"/>
          </ac:spMkLst>
        </pc:spChg>
        <pc:spChg chg="add mod">
          <ac:chgData name="Justina Ojom" userId="cbdaed7d-8d45-4372-a16a-f3f8900c2f45" providerId="ADAL" clId="{0504AD2B-63C0-4C60-9F39-84F274FCFAC5}" dt="2023-03-09T22:58:04.137" v="12858" actId="207"/>
          <ac:spMkLst>
            <pc:docMk/>
            <pc:sldMk cId="2319628753" sldId="2906"/>
            <ac:spMk id="75" creationId="{D3586984-8EA3-5936-EF8C-50C3ACC91737}"/>
          </ac:spMkLst>
        </pc:spChg>
        <pc:grpChg chg="del">
          <ac:chgData name="Justina Ojom" userId="cbdaed7d-8d45-4372-a16a-f3f8900c2f45" providerId="ADAL" clId="{0504AD2B-63C0-4C60-9F39-84F274FCFAC5}" dt="2023-03-09T20:09:18.843" v="10061" actId="478"/>
          <ac:grpSpMkLst>
            <pc:docMk/>
            <pc:sldMk cId="2319628753" sldId="2906"/>
            <ac:grpSpMk id="4" creationId="{CF3D60B1-2D83-5C67-12F6-CEA3708B4702}"/>
          </ac:grpSpMkLst>
        </pc:grpChg>
        <pc:grpChg chg="del">
          <ac:chgData name="Justina Ojom" userId="cbdaed7d-8d45-4372-a16a-f3f8900c2f45" providerId="ADAL" clId="{0504AD2B-63C0-4C60-9F39-84F274FCFAC5}" dt="2023-03-09T20:09:18.843" v="10061" actId="478"/>
          <ac:grpSpMkLst>
            <pc:docMk/>
            <pc:sldMk cId="2319628753" sldId="2906"/>
            <ac:grpSpMk id="13" creationId="{9E5E9B71-53AF-1DEB-97E1-64D339A19AE0}"/>
          </ac:grpSpMkLst>
        </pc:grpChg>
        <pc:grpChg chg="del">
          <ac:chgData name="Justina Ojom" userId="cbdaed7d-8d45-4372-a16a-f3f8900c2f45" providerId="ADAL" clId="{0504AD2B-63C0-4C60-9F39-84F274FCFAC5}" dt="2023-03-09T20:09:18.843" v="10061" actId="478"/>
          <ac:grpSpMkLst>
            <pc:docMk/>
            <pc:sldMk cId="2319628753" sldId="2906"/>
            <ac:grpSpMk id="19" creationId="{642A8D50-18A0-804C-6663-A75F7C3A22C9}"/>
          </ac:grpSpMkLst>
        </pc:grpChg>
        <pc:grpChg chg="del">
          <ac:chgData name="Justina Ojom" userId="cbdaed7d-8d45-4372-a16a-f3f8900c2f45" providerId="ADAL" clId="{0504AD2B-63C0-4C60-9F39-84F274FCFAC5}" dt="2023-03-09T20:09:18.843" v="10061" actId="478"/>
          <ac:grpSpMkLst>
            <pc:docMk/>
            <pc:sldMk cId="2319628753" sldId="2906"/>
            <ac:grpSpMk id="25" creationId="{744D0FD8-5865-C06C-E0D3-2D73B19C5704}"/>
          </ac:grpSpMkLst>
        </pc:grpChg>
        <pc:extLst>
          <p:ext xmlns:p="http://schemas.openxmlformats.org/presentationml/2006/main" uri="{D6D511B9-2390-475A-947B-AFAB55BFBCF1}">
            <pc226:cmChg xmlns:pc226="http://schemas.microsoft.com/office/powerpoint/2022/06/main/command" chg="del mod">
              <pc226:chgData name="Justina Ojom" userId="cbdaed7d-8d45-4372-a16a-f3f8900c2f45" providerId="ADAL" clId="{0504AD2B-63C0-4C60-9F39-84F274FCFAC5}" dt="2023-03-09T20:09:21.087" v="10064"/>
              <pc2:cmMkLst xmlns:pc2="http://schemas.microsoft.com/office/powerpoint/2019/9/main/command">
                <pc:docMk/>
                <pc:sldMk cId="2319628753" sldId="2906"/>
                <pc2:cmMk id="{DFAE6757-B503-4C16-A1FD-2B202DEB5B46}"/>
              </pc2:cmMkLst>
            </pc226:cmChg>
          </p:ext>
        </pc:extLst>
      </pc:sldChg>
      <pc:sldChg chg="del">
        <pc:chgData name="Justina Ojom" userId="cbdaed7d-8d45-4372-a16a-f3f8900c2f45" providerId="ADAL" clId="{0504AD2B-63C0-4C60-9F39-84F274FCFAC5}" dt="2023-03-09T20:09:16.233" v="10060" actId="2696"/>
        <pc:sldMkLst>
          <pc:docMk/>
          <pc:sldMk cId="1639024396" sldId="2907"/>
        </pc:sldMkLst>
      </pc:sldChg>
      <pc:sldChg chg="addSp delSp modSp mod modClrScheme chgLayout">
        <pc:chgData name="Justina Ojom" userId="cbdaed7d-8d45-4372-a16a-f3f8900c2f45" providerId="ADAL" clId="{0504AD2B-63C0-4C60-9F39-84F274FCFAC5}" dt="2023-03-09T23:48:37.879" v="14123"/>
        <pc:sldMkLst>
          <pc:docMk/>
          <pc:sldMk cId="3906722615" sldId="2908"/>
        </pc:sldMkLst>
        <pc:spChg chg="del mod">
          <ac:chgData name="Justina Ojom" userId="cbdaed7d-8d45-4372-a16a-f3f8900c2f45" providerId="ADAL" clId="{0504AD2B-63C0-4C60-9F39-84F274FCFAC5}" dt="2023-03-09T23:01:49.999" v="12930" actId="478"/>
          <ac:spMkLst>
            <pc:docMk/>
            <pc:sldMk cId="3906722615" sldId="2908"/>
            <ac:spMk id="2" creationId="{00000000-0000-0000-0000-000000000000}"/>
          </ac:spMkLst>
        </pc:spChg>
        <pc:spChg chg="del mod">
          <ac:chgData name="Justina Ojom" userId="cbdaed7d-8d45-4372-a16a-f3f8900c2f45" providerId="ADAL" clId="{0504AD2B-63C0-4C60-9F39-84F274FCFAC5}" dt="2023-03-09T23:01:15.255" v="12919" actId="21"/>
          <ac:spMkLst>
            <pc:docMk/>
            <pc:sldMk cId="3906722615" sldId="2908"/>
            <ac:spMk id="3" creationId="{2AC0826E-01CE-4812-6296-DA07AA48B17D}"/>
          </ac:spMkLst>
        </pc:spChg>
        <pc:spChg chg="del mod">
          <ac:chgData name="Justina Ojom" userId="cbdaed7d-8d45-4372-a16a-f3f8900c2f45" providerId="ADAL" clId="{0504AD2B-63C0-4C60-9F39-84F274FCFAC5}" dt="2023-03-09T23:01:15.255" v="12919" actId="21"/>
          <ac:spMkLst>
            <pc:docMk/>
            <pc:sldMk cId="3906722615" sldId="2908"/>
            <ac:spMk id="4" creationId="{D8CC53DB-7C03-66C0-1E19-AD915C07956B}"/>
          </ac:spMkLst>
        </pc:spChg>
        <pc:spChg chg="del mod">
          <ac:chgData name="Justina Ojom" userId="cbdaed7d-8d45-4372-a16a-f3f8900c2f45" providerId="ADAL" clId="{0504AD2B-63C0-4C60-9F39-84F274FCFAC5}" dt="2023-03-09T23:00:55.815" v="12910" actId="478"/>
          <ac:spMkLst>
            <pc:docMk/>
            <pc:sldMk cId="3906722615" sldId="2908"/>
            <ac:spMk id="5" creationId="{EBD53900-0D9A-3A8C-E101-C3505F1F55B7}"/>
          </ac:spMkLst>
        </pc:spChg>
        <pc:spChg chg="del mod">
          <ac:chgData name="Justina Ojom" userId="cbdaed7d-8d45-4372-a16a-f3f8900c2f45" providerId="ADAL" clId="{0504AD2B-63C0-4C60-9F39-84F274FCFAC5}" dt="2023-03-09T23:01:48.743" v="12929" actId="478"/>
          <ac:spMkLst>
            <pc:docMk/>
            <pc:sldMk cId="3906722615" sldId="2908"/>
            <ac:spMk id="6" creationId="{79241BF0-C378-A442-E216-1E5A3EEA6C5D}"/>
          </ac:spMkLst>
        </pc:spChg>
        <pc:spChg chg="del mod">
          <ac:chgData name="Justina Ojom" userId="cbdaed7d-8d45-4372-a16a-f3f8900c2f45" providerId="ADAL" clId="{0504AD2B-63C0-4C60-9F39-84F274FCFAC5}" dt="2023-03-09T23:00:56.536" v="12911" actId="478"/>
          <ac:spMkLst>
            <pc:docMk/>
            <pc:sldMk cId="3906722615" sldId="2908"/>
            <ac:spMk id="7" creationId="{335B9779-3554-43C2-BD6C-F8E833DD529E}"/>
          </ac:spMkLst>
        </pc:spChg>
        <pc:spChg chg="del mod">
          <ac:chgData name="Justina Ojom" userId="cbdaed7d-8d45-4372-a16a-f3f8900c2f45" providerId="ADAL" clId="{0504AD2B-63C0-4C60-9F39-84F274FCFAC5}" dt="2023-03-09T23:01:48.743" v="12929" actId="478"/>
          <ac:spMkLst>
            <pc:docMk/>
            <pc:sldMk cId="3906722615" sldId="2908"/>
            <ac:spMk id="8" creationId="{BD9E390D-E998-7B53-0B82-E174B5AE4613}"/>
          </ac:spMkLst>
        </pc:spChg>
        <pc:spChg chg="add mod">
          <ac:chgData name="Justina Ojom" userId="cbdaed7d-8d45-4372-a16a-f3f8900c2f45" providerId="ADAL" clId="{0504AD2B-63C0-4C60-9F39-84F274FCFAC5}" dt="2023-03-09T23:01:55.066" v="12935" actId="1035"/>
          <ac:spMkLst>
            <pc:docMk/>
            <pc:sldMk cId="3906722615" sldId="2908"/>
            <ac:spMk id="9" creationId="{BBC44930-3C67-A2E6-A125-718CB5E69B72}"/>
          </ac:spMkLst>
        </pc:spChg>
        <pc:spChg chg="add mod">
          <ac:chgData name="Justina Ojom" userId="cbdaed7d-8d45-4372-a16a-f3f8900c2f45" providerId="ADAL" clId="{0504AD2B-63C0-4C60-9F39-84F274FCFAC5}" dt="2023-03-09T23:01:55.066" v="12935" actId="1035"/>
          <ac:spMkLst>
            <pc:docMk/>
            <pc:sldMk cId="3906722615" sldId="2908"/>
            <ac:spMk id="10" creationId="{B7184FDB-5530-B802-B212-D245574AD784}"/>
          </ac:spMkLst>
        </pc:spChg>
        <pc:spChg chg="mod">
          <ac:chgData name="Justina Ojom" userId="cbdaed7d-8d45-4372-a16a-f3f8900c2f45" providerId="ADAL" clId="{0504AD2B-63C0-4C60-9F39-84F274FCFAC5}" dt="2023-03-09T23:01:10.880" v="12917"/>
          <ac:spMkLst>
            <pc:docMk/>
            <pc:sldMk cId="3906722615" sldId="2908"/>
            <ac:spMk id="13" creationId="{FA2379B0-9017-A16A-5BCC-0199016874DB}"/>
          </ac:spMkLst>
        </pc:spChg>
        <pc:spChg chg="mod">
          <ac:chgData name="Justina Ojom" userId="cbdaed7d-8d45-4372-a16a-f3f8900c2f45" providerId="ADAL" clId="{0504AD2B-63C0-4C60-9F39-84F274FCFAC5}" dt="2023-03-09T23:01:10.880" v="12917"/>
          <ac:spMkLst>
            <pc:docMk/>
            <pc:sldMk cId="3906722615" sldId="2908"/>
            <ac:spMk id="14" creationId="{80D7A822-0D6C-9B03-6184-4469DF42DF39}"/>
          </ac:spMkLst>
        </pc:spChg>
        <pc:spChg chg="del mod">
          <ac:chgData name="Justina Ojom" userId="cbdaed7d-8d45-4372-a16a-f3f8900c2f45" providerId="ADAL" clId="{0504AD2B-63C0-4C60-9F39-84F274FCFAC5}" dt="2023-03-09T20:20:09.760" v="10236" actId="478"/>
          <ac:spMkLst>
            <pc:docMk/>
            <pc:sldMk cId="3906722615" sldId="2908"/>
            <ac:spMk id="15" creationId="{81F66F39-F949-4825-A613-F3B051969233}"/>
          </ac:spMkLst>
        </pc:spChg>
        <pc:spChg chg="del mod">
          <ac:chgData name="Justina Ojom" userId="cbdaed7d-8d45-4372-a16a-f3f8900c2f45" providerId="ADAL" clId="{0504AD2B-63C0-4C60-9F39-84F274FCFAC5}" dt="2023-03-09T20:20:09.760" v="10236" actId="478"/>
          <ac:spMkLst>
            <pc:docMk/>
            <pc:sldMk cId="3906722615" sldId="2908"/>
            <ac:spMk id="16" creationId="{B1D13182-2188-481A-9B5E-FA9366B255D6}"/>
          </ac:spMkLst>
        </pc:spChg>
        <pc:spChg chg="del mod">
          <ac:chgData name="Justina Ojom" userId="cbdaed7d-8d45-4372-a16a-f3f8900c2f45" providerId="ADAL" clId="{0504AD2B-63C0-4C60-9F39-84F274FCFAC5}" dt="2023-03-09T20:20:09.760" v="10236" actId="478"/>
          <ac:spMkLst>
            <pc:docMk/>
            <pc:sldMk cId="3906722615" sldId="2908"/>
            <ac:spMk id="17" creationId="{7C496481-D1E7-4132-A970-37374667B9C5}"/>
          </ac:spMkLst>
        </pc:spChg>
        <pc:spChg chg="del mod">
          <ac:chgData name="Justina Ojom" userId="cbdaed7d-8d45-4372-a16a-f3f8900c2f45" providerId="ADAL" clId="{0504AD2B-63C0-4C60-9F39-84F274FCFAC5}" dt="2023-03-09T20:20:09.760" v="10236" actId="478"/>
          <ac:spMkLst>
            <pc:docMk/>
            <pc:sldMk cId="3906722615" sldId="2908"/>
            <ac:spMk id="18" creationId="{5B05EB53-BBD3-4774-88BA-997B66A2FB95}"/>
          </ac:spMkLst>
        </pc:spChg>
        <pc:spChg chg="del mod">
          <ac:chgData name="Justina Ojom" userId="cbdaed7d-8d45-4372-a16a-f3f8900c2f45" providerId="ADAL" clId="{0504AD2B-63C0-4C60-9F39-84F274FCFAC5}" dt="2023-03-09T20:20:09.760" v="10236" actId="478"/>
          <ac:spMkLst>
            <pc:docMk/>
            <pc:sldMk cId="3906722615" sldId="2908"/>
            <ac:spMk id="19" creationId="{9B88DD67-24EB-424B-9A57-2319C8D4C3D5}"/>
          </ac:spMkLst>
        </pc:spChg>
        <pc:spChg chg="del mod">
          <ac:chgData name="Justina Ojom" userId="cbdaed7d-8d45-4372-a16a-f3f8900c2f45" providerId="ADAL" clId="{0504AD2B-63C0-4C60-9F39-84F274FCFAC5}" dt="2023-03-09T20:20:09.760" v="10236" actId="478"/>
          <ac:spMkLst>
            <pc:docMk/>
            <pc:sldMk cId="3906722615" sldId="2908"/>
            <ac:spMk id="20" creationId="{6BB2F8CA-088F-44EB-888A-F75184F60EC2}"/>
          </ac:spMkLst>
        </pc:spChg>
        <pc:spChg chg="mod">
          <ac:chgData name="Justina Ojom" userId="cbdaed7d-8d45-4372-a16a-f3f8900c2f45" providerId="ADAL" clId="{0504AD2B-63C0-4C60-9F39-84F274FCFAC5}" dt="2023-03-09T23:01:10.880" v="12917"/>
          <ac:spMkLst>
            <pc:docMk/>
            <pc:sldMk cId="3906722615" sldId="2908"/>
            <ac:spMk id="21" creationId="{386B006D-FFC4-66F3-D380-E777C535B81B}"/>
          </ac:spMkLst>
        </pc:spChg>
        <pc:spChg chg="mod">
          <ac:chgData name="Justina Ojom" userId="cbdaed7d-8d45-4372-a16a-f3f8900c2f45" providerId="ADAL" clId="{0504AD2B-63C0-4C60-9F39-84F274FCFAC5}" dt="2023-03-09T23:01:10.880" v="12917"/>
          <ac:spMkLst>
            <pc:docMk/>
            <pc:sldMk cId="3906722615" sldId="2908"/>
            <ac:spMk id="22" creationId="{8905987C-E45D-A37E-BC63-CD214085ACEE}"/>
          </ac:spMkLst>
        </pc:spChg>
        <pc:spChg chg="mod">
          <ac:chgData name="Justina Ojom" userId="cbdaed7d-8d45-4372-a16a-f3f8900c2f45" providerId="ADAL" clId="{0504AD2B-63C0-4C60-9F39-84F274FCFAC5}" dt="2023-03-09T23:01:10.880" v="12917"/>
          <ac:spMkLst>
            <pc:docMk/>
            <pc:sldMk cId="3906722615" sldId="2908"/>
            <ac:spMk id="25" creationId="{B9CCFDBD-D5C8-B701-E511-3BB026303834}"/>
          </ac:spMkLst>
        </pc:spChg>
        <pc:spChg chg="mod">
          <ac:chgData name="Justina Ojom" userId="cbdaed7d-8d45-4372-a16a-f3f8900c2f45" providerId="ADAL" clId="{0504AD2B-63C0-4C60-9F39-84F274FCFAC5}" dt="2023-03-09T23:01:10.880" v="12917"/>
          <ac:spMkLst>
            <pc:docMk/>
            <pc:sldMk cId="3906722615" sldId="2908"/>
            <ac:spMk id="26" creationId="{002CE757-50DF-032D-09BC-7461F95912D5}"/>
          </ac:spMkLst>
        </pc:spChg>
        <pc:spChg chg="mod">
          <ac:chgData name="Justina Ojom" userId="cbdaed7d-8d45-4372-a16a-f3f8900c2f45" providerId="ADAL" clId="{0504AD2B-63C0-4C60-9F39-84F274FCFAC5}" dt="2023-03-09T23:01:10.880" v="12917"/>
          <ac:spMkLst>
            <pc:docMk/>
            <pc:sldMk cId="3906722615" sldId="2908"/>
            <ac:spMk id="27" creationId="{FEE8B9DA-C879-4154-CB4D-E501C8BBE1FC}"/>
          </ac:spMkLst>
        </pc:spChg>
        <pc:spChg chg="mod">
          <ac:chgData name="Justina Ojom" userId="cbdaed7d-8d45-4372-a16a-f3f8900c2f45" providerId="ADAL" clId="{0504AD2B-63C0-4C60-9F39-84F274FCFAC5}" dt="2023-03-09T23:01:10.880" v="12917"/>
          <ac:spMkLst>
            <pc:docMk/>
            <pc:sldMk cId="3906722615" sldId="2908"/>
            <ac:spMk id="28" creationId="{25F25D40-295E-2A58-7DEC-E488B326988F}"/>
          </ac:spMkLst>
        </pc:spChg>
        <pc:spChg chg="mod">
          <ac:chgData name="Justina Ojom" userId="cbdaed7d-8d45-4372-a16a-f3f8900c2f45" providerId="ADAL" clId="{0504AD2B-63C0-4C60-9F39-84F274FCFAC5}" dt="2023-03-09T23:01:10.880" v="12917"/>
          <ac:spMkLst>
            <pc:docMk/>
            <pc:sldMk cId="3906722615" sldId="2908"/>
            <ac:spMk id="31" creationId="{43A9EBFC-80C4-48A9-B4DB-C291AA226AAF}"/>
          </ac:spMkLst>
        </pc:spChg>
        <pc:spChg chg="mod">
          <ac:chgData name="Justina Ojom" userId="cbdaed7d-8d45-4372-a16a-f3f8900c2f45" providerId="ADAL" clId="{0504AD2B-63C0-4C60-9F39-84F274FCFAC5}" dt="2023-03-09T23:01:10.880" v="12917"/>
          <ac:spMkLst>
            <pc:docMk/>
            <pc:sldMk cId="3906722615" sldId="2908"/>
            <ac:spMk id="32" creationId="{FE179EF1-552C-B0A3-B76B-5F2E6FC50CCC}"/>
          </ac:spMkLst>
        </pc:spChg>
        <pc:spChg chg="mod">
          <ac:chgData name="Justina Ojom" userId="cbdaed7d-8d45-4372-a16a-f3f8900c2f45" providerId="ADAL" clId="{0504AD2B-63C0-4C60-9F39-84F274FCFAC5}" dt="2023-03-09T23:01:10.880" v="12917"/>
          <ac:spMkLst>
            <pc:docMk/>
            <pc:sldMk cId="3906722615" sldId="2908"/>
            <ac:spMk id="33" creationId="{D2C73585-0B24-D3C1-4A16-53771F441AEB}"/>
          </ac:spMkLst>
        </pc:spChg>
        <pc:spChg chg="mod">
          <ac:chgData name="Justina Ojom" userId="cbdaed7d-8d45-4372-a16a-f3f8900c2f45" providerId="ADAL" clId="{0504AD2B-63C0-4C60-9F39-84F274FCFAC5}" dt="2023-03-09T23:01:10.880" v="12917"/>
          <ac:spMkLst>
            <pc:docMk/>
            <pc:sldMk cId="3906722615" sldId="2908"/>
            <ac:spMk id="34" creationId="{77C2FB3C-65F0-80AD-1284-F78218495B6B}"/>
          </ac:spMkLst>
        </pc:spChg>
        <pc:spChg chg="mod">
          <ac:chgData name="Justina Ojom" userId="cbdaed7d-8d45-4372-a16a-f3f8900c2f45" providerId="ADAL" clId="{0504AD2B-63C0-4C60-9F39-84F274FCFAC5}" dt="2023-03-09T23:01:10.880" v="12917"/>
          <ac:spMkLst>
            <pc:docMk/>
            <pc:sldMk cId="3906722615" sldId="2908"/>
            <ac:spMk id="37" creationId="{4EAC7470-CC6E-07D5-E242-4808D2FB9672}"/>
          </ac:spMkLst>
        </pc:spChg>
        <pc:spChg chg="mod">
          <ac:chgData name="Justina Ojom" userId="cbdaed7d-8d45-4372-a16a-f3f8900c2f45" providerId="ADAL" clId="{0504AD2B-63C0-4C60-9F39-84F274FCFAC5}" dt="2023-03-09T23:01:10.880" v="12917"/>
          <ac:spMkLst>
            <pc:docMk/>
            <pc:sldMk cId="3906722615" sldId="2908"/>
            <ac:spMk id="38" creationId="{97D8F0FD-3BB1-CD7E-CCBD-E2C704211F3C}"/>
          </ac:spMkLst>
        </pc:spChg>
        <pc:spChg chg="mod">
          <ac:chgData name="Justina Ojom" userId="cbdaed7d-8d45-4372-a16a-f3f8900c2f45" providerId="ADAL" clId="{0504AD2B-63C0-4C60-9F39-84F274FCFAC5}" dt="2023-03-09T23:01:10.880" v="12917"/>
          <ac:spMkLst>
            <pc:docMk/>
            <pc:sldMk cId="3906722615" sldId="2908"/>
            <ac:spMk id="39" creationId="{95321A87-AFDA-56E2-AAE1-BC2923A6ABC8}"/>
          </ac:spMkLst>
        </pc:spChg>
        <pc:spChg chg="mod">
          <ac:chgData name="Justina Ojom" userId="cbdaed7d-8d45-4372-a16a-f3f8900c2f45" providerId="ADAL" clId="{0504AD2B-63C0-4C60-9F39-84F274FCFAC5}" dt="2023-03-09T23:01:10.880" v="12917"/>
          <ac:spMkLst>
            <pc:docMk/>
            <pc:sldMk cId="3906722615" sldId="2908"/>
            <ac:spMk id="40" creationId="{3B48423C-3029-85C3-ACFB-4D1A23F30822}"/>
          </ac:spMkLst>
        </pc:spChg>
        <pc:spChg chg="add mod">
          <ac:chgData name="Justina Ojom" userId="cbdaed7d-8d45-4372-a16a-f3f8900c2f45" providerId="ADAL" clId="{0504AD2B-63C0-4C60-9F39-84F274FCFAC5}" dt="2023-03-09T23:48:37.879" v="14123"/>
          <ac:spMkLst>
            <pc:docMk/>
            <pc:sldMk cId="3906722615" sldId="2908"/>
            <ac:spMk id="41" creationId="{4886291A-7B86-2057-D6EE-F4D3621BD452}"/>
          </ac:spMkLst>
        </pc:spChg>
        <pc:spChg chg="add mod">
          <ac:chgData name="Justina Ojom" userId="cbdaed7d-8d45-4372-a16a-f3f8900c2f45" providerId="ADAL" clId="{0504AD2B-63C0-4C60-9F39-84F274FCFAC5}" dt="2023-03-09T23:48:37.879" v="14123"/>
          <ac:spMkLst>
            <pc:docMk/>
            <pc:sldMk cId="3906722615" sldId="2908"/>
            <ac:spMk id="42" creationId="{1D85DDFE-D628-F2DE-4CEC-329232C2EFC1}"/>
          </ac:spMkLst>
        </pc:spChg>
        <pc:spChg chg="add mod">
          <ac:chgData name="Justina Ojom" userId="cbdaed7d-8d45-4372-a16a-f3f8900c2f45" providerId="ADAL" clId="{0504AD2B-63C0-4C60-9F39-84F274FCFAC5}" dt="2023-03-09T23:48:37.879" v="14123"/>
          <ac:spMkLst>
            <pc:docMk/>
            <pc:sldMk cId="3906722615" sldId="2908"/>
            <ac:spMk id="43" creationId="{6C84A125-FCCB-FF2D-EDCF-A06E67234D14}"/>
          </ac:spMkLst>
        </pc:spChg>
        <pc:spChg chg="add mod">
          <ac:chgData name="Justina Ojom" userId="cbdaed7d-8d45-4372-a16a-f3f8900c2f45" providerId="ADAL" clId="{0504AD2B-63C0-4C60-9F39-84F274FCFAC5}" dt="2023-03-09T23:48:37.879" v="14123"/>
          <ac:spMkLst>
            <pc:docMk/>
            <pc:sldMk cId="3906722615" sldId="2908"/>
            <ac:spMk id="44" creationId="{2C6E8C2F-AB9E-C39D-DAED-00E1FCF36E0B}"/>
          </ac:spMkLst>
        </pc:spChg>
        <pc:spChg chg="add mod">
          <ac:chgData name="Justina Ojom" userId="cbdaed7d-8d45-4372-a16a-f3f8900c2f45" providerId="ADAL" clId="{0504AD2B-63C0-4C60-9F39-84F274FCFAC5}" dt="2023-03-09T23:48:37.879" v="14123"/>
          <ac:spMkLst>
            <pc:docMk/>
            <pc:sldMk cId="3906722615" sldId="2908"/>
            <ac:spMk id="45" creationId="{EAF39E15-620A-C86A-EBC8-E0C938728494}"/>
          </ac:spMkLst>
        </pc:spChg>
        <pc:spChg chg="add mod">
          <ac:chgData name="Justina Ojom" userId="cbdaed7d-8d45-4372-a16a-f3f8900c2f45" providerId="ADAL" clId="{0504AD2B-63C0-4C60-9F39-84F274FCFAC5}" dt="2023-03-09T23:48:37.879" v="14123"/>
          <ac:spMkLst>
            <pc:docMk/>
            <pc:sldMk cId="3906722615" sldId="2908"/>
            <ac:spMk id="46" creationId="{0899E20A-53E5-DD4C-8834-4B9844C1F87C}"/>
          </ac:spMkLst>
        </pc:spChg>
        <pc:grpChg chg="add mod">
          <ac:chgData name="Justina Ojom" userId="cbdaed7d-8d45-4372-a16a-f3f8900c2f45" providerId="ADAL" clId="{0504AD2B-63C0-4C60-9F39-84F274FCFAC5}" dt="2023-03-09T23:01:55.066" v="12935" actId="1035"/>
          <ac:grpSpMkLst>
            <pc:docMk/>
            <pc:sldMk cId="3906722615" sldId="2908"/>
            <ac:grpSpMk id="11" creationId="{26F289E6-CE3B-40A2-8D3E-B386245000A9}"/>
          </ac:grpSpMkLst>
        </pc:grpChg>
        <pc:grpChg chg="mod">
          <ac:chgData name="Justina Ojom" userId="cbdaed7d-8d45-4372-a16a-f3f8900c2f45" providerId="ADAL" clId="{0504AD2B-63C0-4C60-9F39-84F274FCFAC5}" dt="2023-03-09T23:01:10.880" v="12917"/>
          <ac:grpSpMkLst>
            <pc:docMk/>
            <pc:sldMk cId="3906722615" sldId="2908"/>
            <ac:grpSpMk id="12" creationId="{FAE7552D-3E1C-DBCA-5FB4-29B856EDF050}"/>
          </ac:grpSpMkLst>
        </pc:grpChg>
        <pc:grpChg chg="add mod">
          <ac:chgData name="Justina Ojom" userId="cbdaed7d-8d45-4372-a16a-f3f8900c2f45" providerId="ADAL" clId="{0504AD2B-63C0-4C60-9F39-84F274FCFAC5}" dt="2023-03-09T23:01:55.066" v="12935" actId="1035"/>
          <ac:grpSpMkLst>
            <pc:docMk/>
            <pc:sldMk cId="3906722615" sldId="2908"/>
            <ac:grpSpMk id="23" creationId="{96DA6CF6-8AE1-C14B-28A0-4BC95346C65C}"/>
          </ac:grpSpMkLst>
        </pc:grpChg>
        <pc:grpChg chg="mod">
          <ac:chgData name="Justina Ojom" userId="cbdaed7d-8d45-4372-a16a-f3f8900c2f45" providerId="ADAL" clId="{0504AD2B-63C0-4C60-9F39-84F274FCFAC5}" dt="2023-03-09T23:01:10.880" v="12917"/>
          <ac:grpSpMkLst>
            <pc:docMk/>
            <pc:sldMk cId="3906722615" sldId="2908"/>
            <ac:grpSpMk id="24" creationId="{553637AE-77AF-C82B-D329-19F0A5BE9C25}"/>
          </ac:grpSpMkLst>
        </pc:grpChg>
        <pc:grpChg chg="add mod">
          <ac:chgData name="Justina Ojom" userId="cbdaed7d-8d45-4372-a16a-f3f8900c2f45" providerId="ADAL" clId="{0504AD2B-63C0-4C60-9F39-84F274FCFAC5}" dt="2023-03-09T23:01:55.066" v="12935" actId="1035"/>
          <ac:grpSpMkLst>
            <pc:docMk/>
            <pc:sldMk cId="3906722615" sldId="2908"/>
            <ac:grpSpMk id="29" creationId="{724CD84B-0BEE-8FA9-F168-E1611B759A92}"/>
          </ac:grpSpMkLst>
        </pc:grpChg>
        <pc:grpChg chg="mod">
          <ac:chgData name="Justina Ojom" userId="cbdaed7d-8d45-4372-a16a-f3f8900c2f45" providerId="ADAL" clId="{0504AD2B-63C0-4C60-9F39-84F274FCFAC5}" dt="2023-03-09T23:01:10.880" v="12917"/>
          <ac:grpSpMkLst>
            <pc:docMk/>
            <pc:sldMk cId="3906722615" sldId="2908"/>
            <ac:grpSpMk id="30" creationId="{69C2D01E-D114-52D3-8578-FC3D2CF69C91}"/>
          </ac:grpSpMkLst>
        </pc:grpChg>
        <pc:grpChg chg="add mod">
          <ac:chgData name="Justina Ojom" userId="cbdaed7d-8d45-4372-a16a-f3f8900c2f45" providerId="ADAL" clId="{0504AD2B-63C0-4C60-9F39-84F274FCFAC5}" dt="2023-03-09T23:01:55.066" v="12935" actId="1035"/>
          <ac:grpSpMkLst>
            <pc:docMk/>
            <pc:sldMk cId="3906722615" sldId="2908"/>
            <ac:grpSpMk id="35" creationId="{63336DC1-83CD-3A03-D9DE-B50B3C73E6A7}"/>
          </ac:grpSpMkLst>
        </pc:grpChg>
        <pc:grpChg chg="mod">
          <ac:chgData name="Justina Ojom" userId="cbdaed7d-8d45-4372-a16a-f3f8900c2f45" providerId="ADAL" clId="{0504AD2B-63C0-4C60-9F39-84F274FCFAC5}" dt="2023-03-09T23:01:10.880" v="12917"/>
          <ac:grpSpMkLst>
            <pc:docMk/>
            <pc:sldMk cId="3906722615" sldId="2908"/>
            <ac:grpSpMk id="36" creationId="{1E021B08-126F-0091-D5DA-D39B8D4A79D3}"/>
          </ac:grpSpMkLst>
        </pc:grpChg>
      </pc:sldChg>
      <pc:sldChg chg="addSp delSp modSp mod modClrScheme delCm modCm chgLayout">
        <pc:chgData name="Justina Ojom" userId="cbdaed7d-8d45-4372-a16a-f3f8900c2f45" providerId="ADAL" clId="{0504AD2B-63C0-4C60-9F39-84F274FCFAC5}" dt="2023-03-09T23:49:06.819" v="14142" actId="207"/>
        <pc:sldMkLst>
          <pc:docMk/>
          <pc:sldMk cId="974243910" sldId="2909"/>
        </pc:sldMkLst>
        <pc:spChg chg="del">
          <ac:chgData name="Justina Ojom" userId="cbdaed7d-8d45-4372-a16a-f3f8900c2f45" providerId="ADAL" clId="{0504AD2B-63C0-4C60-9F39-84F274FCFAC5}" dt="2023-03-09T20:09:45.097" v="10067" actId="478"/>
          <ac:spMkLst>
            <pc:docMk/>
            <pc:sldMk cId="974243910" sldId="2909"/>
            <ac:spMk id="2" creationId="{00000000-0000-0000-0000-000000000000}"/>
          </ac:spMkLst>
        </pc:spChg>
        <pc:spChg chg="add mod">
          <ac:chgData name="Justina Ojom" userId="cbdaed7d-8d45-4372-a16a-f3f8900c2f45" providerId="ADAL" clId="{0504AD2B-63C0-4C60-9F39-84F274FCFAC5}" dt="2023-03-09T20:22:16.630" v="10276" actId="208"/>
          <ac:spMkLst>
            <pc:docMk/>
            <pc:sldMk cId="974243910" sldId="2909"/>
            <ac:spMk id="3" creationId="{0152D2FA-0BAB-0B91-ACDE-548A44CB94B7}"/>
          </ac:spMkLst>
        </pc:spChg>
        <pc:spChg chg="del">
          <ac:chgData name="Justina Ojom" userId="cbdaed7d-8d45-4372-a16a-f3f8900c2f45" providerId="ADAL" clId="{0504AD2B-63C0-4C60-9F39-84F274FCFAC5}" dt="2023-03-09T20:09:45.097" v="10067" actId="478"/>
          <ac:spMkLst>
            <pc:docMk/>
            <pc:sldMk cId="974243910" sldId="2909"/>
            <ac:spMk id="5" creationId="{C513FAA4-8C17-1649-BC6A-6D590B1029B4}"/>
          </ac:spMkLst>
        </pc:spChg>
        <pc:spChg chg="add mod">
          <ac:chgData name="Justina Ojom" userId="cbdaed7d-8d45-4372-a16a-f3f8900c2f45" providerId="ADAL" clId="{0504AD2B-63C0-4C60-9F39-84F274FCFAC5}" dt="2023-03-09T20:22:16.630" v="10276" actId="208"/>
          <ac:spMkLst>
            <pc:docMk/>
            <pc:sldMk cId="974243910" sldId="2909"/>
            <ac:spMk id="6" creationId="{0F591EB9-022B-60B0-3F69-EF68B02203C7}"/>
          </ac:spMkLst>
        </pc:spChg>
        <pc:spChg chg="del mod">
          <ac:chgData name="Justina Ojom" userId="cbdaed7d-8d45-4372-a16a-f3f8900c2f45" providerId="ADAL" clId="{0504AD2B-63C0-4C60-9F39-84F274FCFAC5}" dt="2023-03-09T20:09:45.097" v="10067" actId="478"/>
          <ac:spMkLst>
            <pc:docMk/>
            <pc:sldMk cId="974243910" sldId="2909"/>
            <ac:spMk id="12" creationId="{068E56AF-7060-C634-0650-5F892FF8AEEB}"/>
          </ac:spMkLst>
        </pc:spChg>
        <pc:spChg chg="del">
          <ac:chgData name="Justina Ojom" userId="cbdaed7d-8d45-4372-a16a-f3f8900c2f45" providerId="ADAL" clId="{0504AD2B-63C0-4C60-9F39-84F274FCFAC5}" dt="2023-03-09T20:09:45.097" v="10067" actId="478"/>
          <ac:spMkLst>
            <pc:docMk/>
            <pc:sldMk cId="974243910" sldId="2909"/>
            <ac:spMk id="27" creationId="{00000000-0000-0000-0000-000000000000}"/>
          </ac:spMkLst>
        </pc:spChg>
        <pc:spChg chg="del">
          <ac:chgData name="Justina Ojom" userId="cbdaed7d-8d45-4372-a16a-f3f8900c2f45" providerId="ADAL" clId="{0504AD2B-63C0-4C60-9F39-84F274FCFAC5}" dt="2023-03-09T20:09:45.097" v="10067" actId="478"/>
          <ac:spMkLst>
            <pc:docMk/>
            <pc:sldMk cId="974243910" sldId="2909"/>
            <ac:spMk id="28" creationId="{00000000-0000-0000-0000-000000000000}"/>
          </ac:spMkLst>
        </pc:spChg>
        <pc:spChg chg="del">
          <ac:chgData name="Justina Ojom" userId="cbdaed7d-8d45-4372-a16a-f3f8900c2f45" providerId="ADAL" clId="{0504AD2B-63C0-4C60-9F39-84F274FCFAC5}" dt="2023-03-09T20:09:45.097" v="10067" actId="478"/>
          <ac:spMkLst>
            <pc:docMk/>
            <pc:sldMk cId="974243910" sldId="2909"/>
            <ac:spMk id="29" creationId="{00000000-0000-0000-0000-000000000000}"/>
          </ac:spMkLst>
        </pc:spChg>
        <pc:spChg chg="del">
          <ac:chgData name="Justina Ojom" userId="cbdaed7d-8d45-4372-a16a-f3f8900c2f45" providerId="ADAL" clId="{0504AD2B-63C0-4C60-9F39-84F274FCFAC5}" dt="2023-03-09T20:09:45.097" v="10067" actId="478"/>
          <ac:spMkLst>
            <pc:docMk/>
            <pc:sldMk cId="974243910" sldId="2909"/>
            <ac:spMk id="30" creationId="{7552F610-1F46-4240-9157-585B43620BE1}"/>
          </ac:spMkLst>
        </pc:spChg>
        <pc:spChg chg="add mod">
          <ac:chgData name="Justina Ojom" userId="cbdaed7d-8d45-4372-a16a-f3f8900c2f45" providerId="ADAL" clId="{0504AD2B-63C0-4C60-9F39-84F274FCFAC5}" dt="2023-03-09T20:22:20.193" v="10277" actId="208"/>
          <ac:spMkLst>
            <pc:docMk/>
            <pc:sldMk cId="974243910" sldId="2909"/>
            <ac:spMk id="31" creationId="{1EDFF83D-E527-1797-2087-B52FEED26165}"/>
          </ac:spMkLst>
        </pc:spChg>
        <pc:spChg chg="add mod">
          <ac:chgData name="Justina Ojom" userId="cbdaed7d-8d45-4372-a16a-f3f8900c2f45" providerId="ADAL" clId="{0504AD2B-63C0-4C60-9F39-84F274FCFAC5}" dt="2023-03-09T20:09:45.437" v="10069"/>
          <ac:spMkLst>
            <pc:docMk/>
            <pc:sldMk cId="974243910" sldId="2909"/>
            <ac:spMk id="32" creationId="{D0E0E062-AAC9-E832-BD46-E14915C5FB5C}"/>
          </ac:spMkLst>
        </pc:spChg>
        <pc:spChg chg="del">
          <ac:chgData name="Justina Ojom" userId="cbdaed7d-8d45-4372-a16a-f3f8900c2f45" providerId="ADAL" clId="{0504AD2B-63C0-4C60-9F39-84F274FCFAC5}" dt="2023-03-09T20:09:45.097" v="10067" actId="478"/>
          <ac:spMkLst>
            <pc:docMk/>
            <pc:sldMk cId="974243910" sldId="2909"/>
            <ac:spMk id="33" creationId="{00000000-0000-0000-0000-000000000000}"/>
          </ac:spMkLst>
        </pc:spChg>
        <pc:spChg chg="add mod">
          <ac:chgData name="Justina Ojom" userId="cbdaed7d-8d45-4372-a16a-f3f8900c2f45" providerId="ADAL" clId="{0504AD2B-63C0-4C60-9F39-84F274FCFAC5}" dt="2023-03-09T20:09:45.437" v="10069"/>
          <ac:spMkLst>
            <pc:docMk/>
            <pc:sldMk cId="974243910" sldId="2909"/>
            <ac:spMk id="34" creationId="{87AF2A6F-F632-3AE8-4125-DAB395577DC0}"/>
          </ac:spMkLst>
        </pc:spChg>
        <pc:spChg chg="del">
          <ac:chgData name="Justina Ojom" userId="cbdaed7d-8d45-4372-a16a-f3f8900c2f45" providerId="ADAL" clId="{0504AD2B-63C0-4C60-9F39-84F274FCFAC5}" dt="2023-03-09T20:09:45.097" v="10067" actId="478"/>
          <ac:spMkLst>
            <pc:docMk/>
            <pc:sldMk cId="974243910" sldId="2909"/>
            <ac:spMk id="35" creationId="{00000000-0000-0000-0000-000000000000}"/>
          </ac:spMkLst>
        </pc:spChg>
        <pc:spChg chg="del">
          <ac:chgData name="Justina Ojom" userId="cbdaed7d-8d45-4372-a16a-f3f8900c2f45" providerId="ADAL" clId="{0504AD2B-63C0-4C60-9F39-84F274FCFAC5}" dt="2023-03-09T20:09:45.097" v="10067" actId="478"/>
          <ac:spMkLst>
            <pc:docMk/>
            <pc:sldMk cId="974243910" sldId="2909"/>
            <ac:spMk id="38" creationId="{61402D71-3C36-4CC2-B7B9-B05A033ABF81}"/>
          </ac:spMkLst>
        </pc:spChg>
        <pc:spChg chg="del">
          <ac:chgData name="Justina Ojom" userId="cbdaed7d-8d45-4372-a16a-f3f8900c2f45" providerId="ADAL" clId="{0504AD2B-63C0-4C60-9F39-84F274FCFAC5}" dt="2023-03-09T20:09:45.097" v="10067" actId="478"/>
          <ac:spMkLst>
            <pc:docMk/>
            <pc:sldMk cId="974243910" sldId="2909"/>
            <ac:spMk id="40" creationId="{5DDD0114-483D-451F-9E25-0DACD6103D62}"/>
          </ac:spMkLst>
        </pc:spChg>
        <pc:spChg chg="del">
          <ac:chgData name="Justina Ojom" userId="cbdaed7d-8d45-4372-a16a-f3f8900c2f45" providerId="ADAL" clId="{0504AD2B-63C0-4C60-9F39-84F274FCFAC5}" dt="2023-03-09T20:09:45.097" v="10067" actId="478"/>
          <ac:spMkLst>
            <pc:docMk/>
            <pc:sldMk cId="974243910" sldId="2909"/>
            <ac:spMk id="41" creationId="{AA2EBC16-D964-4667-924F-93696C375C2B}"/>
          </ac:spMkLst>
        </pc:spChg>
        <pc:spChg chg="del">
          <ac:chgData name="Justina Ojom" userId="cbdaed7d-8d45-4372-a16a-f3f8900c2f45" providerId="ADAL" clId="{0504AD2B-63C0-4C60-9F39-84F274FCFAC5}" dt="2023-03-09T20:09:45.097" v="10067" actId="478"/>
          <ac:spMkLst>
            <pc:docMk/>
            <pc:sldMk cId="974243910" sldId="2909"/>
            <ac:spMk id="42" creationId="{77C45548-B7BD-434A-8F3D-B67A88BCECC9}"/>
          </ac:spMkLst>
        </pc:spChg>
        <pc:spChg chg="del">
          <ac:chgData name="Justina Ojom" userId="cbdaed7d-8d45-4372-a16a-f3f8900c2f45" providerId="ADAL" clId="{0504AD2B-63C0-4C60-9F39-84F274FCFAC5}" dt="2023-03-09T20:09:45.097" v="10067" actId="478"/>
          <ac:spMkLst>
            <pc:docMk/>
            <pc:sldMk cId="974243910" sldId="2909"/>
            <ac:spMk id="43" creationId="{00000000-0000-0000-0000-000000000000}"/>
          </ac:spMkLst>
        </pc:spChg>
        <pc:spChg chg="del">
          <ac:chgData name="Justina Ojom" userId="cbdaed7d-8d45-4372-a16a-f3f8900c2f45" providerId="ADAL" clId="{0504AD2B-63C0-4C60-9F39-84F274FCFAC5}" dt="2023-03-09T20:09:45.097" v="10067" actId="478"/>
          <ac:spMkLst>
            <pc:docMk/>
            <pc:sldMk cId="974243910" sldId="2909"/>
            <ac:spMk id="44" creationId="{00000000-0000-0000-0000-000000000000}"/>
          </ac:spMkLst>
        </pc:spChg>
        <pc:spChg chg="del">
          <ac:chgData name="Justina Ojom" userId="cbdaed7d-8d45-4372-a16a-f3f8900c2f45" providerId="ADAL" clId="{0504AD2B-63C0-4C60-9F39-84F274FCFAC5}" dt="2023-03-09T20:09:45.097" v="10067" actId="478"/>
          <ac:spMkLst>
            <pc:docMk/>
            <pc:sldMk cId="974243910" sldId="2909"/>
            <ac:spMk id="45" creationId="{8E2F422B-901F-423E-A69C-942A434284D6}"/>
          </ac:spMkLst>
        </pc:spChg>
        <pc:spChg chg="del">
          <ac:chgData name="Justina Ojom" userId="cbdaed7d-8d45-4372-a16a-f3f8900c2f45" providerId="ADAL" clId="{0504AD2B-63C0-4C60-9F39-84F274FCFAC5}" dt="2023-03-09T20:09:45.097" v="10067" actId="478"/>
          <ac:spMkLst>
            <pc:docMk/>
            <pc:sldMk cId="974243910" sldId="2909"/>
            <ac:spMk id="46" creationId="{0DF62260-4E79-4C31-A6D3-029C545A781E}"/>
          </ac:spMkLst>
        </pc:spChg>
        <pc:spChg chg="del">
          <ac:chgData name="Justina Ojom" userId="cbdaed7d-8d45-4372-a16a-f3f8900c2f45" providerId="ADAL" clId="{0504AD2B-63C0-4C60-9F39-84F274FCFAC5}" dt="2023-03-09T20:09:45.097" v="10067" actId="478"/>
          <ac:spMkLst>
            <pc:docMk/>
            <pc:sldMk cId="974243910" sldId="2909"/>
            <ac:spMk id="47" creationId="{9D081352-3850-4773-B841-F40F3D4D54E9}"/>
          </ac:spMkLst>
        </pc:spChg>
        <pc:spChg chg="del">
          <ac:chgData name="Justina Ojom" userId="cbdaed7d-8d45-4372-a16a-f3f8900c2f45" providerId="ADAL" clId="{0504AD2B-63C0-4C60-9F39-84F274FCFAC5}" dt="2023-03-09T20:09:45.097" v="10067" actId="478"/>
          <ac:spMkLst>
            <pc:docMk/>
            <pc:sldMk cId="974243910" sldId="2909"/>
            <ac:spMk id="48" creationId="{C4287965-30B1-42B5-9131-65DF704C5112}"/>
          </ac:spMkLst>
        </pc:spChg>
        <pc:spChg chg="del">
          <ac:chgData name="Justina Ojom" userId="cbdaed7d-8d45-4372-a16a-f3f8900c2f45" providerId="ADAL" clId="{0504AD2B-63C0-4C60-9F39-84F274FCFAC5}" dt="2023-03-09T20:09:45.097" v="10067" actId="478"/>
          <ac:spMkLst>
            <pc:docMk/>
            <pc:sldMk cId="974243910" sldId="2909"/>
            <ac:spMk id="50" creationId="{D817134F-0600-333A-0FF1-FAE0EDAB70EF}"/>
          </ac:spMkLst>
        </pc:spChg>
        <pc:spChg chg="del">
          <ac:chgData name="Justina Ojom" userId="cbdaed7d-8d45-4372-a16a-f3f8900c2f45" providerId="ADAL" clId="{0504AD2B-63C0-4C60-9F39-84F274FCFAC5}" dt="2023-03-09T20:09:45.097" v="10067" actId="478"/>
          <ac:spMkLst>
            <pc:docMk/>
            <pc:sldMk cId="974243910" sldId="2909"/>
            <ac:spMk id="51" creationId="{2661CD3B-E15E-A4CB-3FA2-481365F5A066}"/>
          </ac:spMkLst>
        </pc:spChg>
        <pc:spChg chg="add mod">
          <ac:chgData name="Justina Ojom" userId="cbdaed7d-8d45-4372-a16a-f3f8900c2f45" providerId="ADAL" clId="{0504AD2B-63C0-4C60-9F39-84F274FCFAC5}" dt="2023-03-09T20:22:20.193" v="10277" actId="208"/>
          <ac:spMkLst>
            <pc:docMk/>
            <pc:sldMk cId="974243910" sldId="2909"/>
            <ac:spMk id="52" creationId="{666E8E3B-97BA-3864-2BFF-3220C8612B84}"/>
          </ac:spMkLst>
        </pc:spChg>
        <pc:spChg chg="del">
          <ac:chgData name="Justina Ojom" userId="cbdaed7d-8d45-4372-a16a-f3f8900c2f45" providerId="ADAL" clId="{0504AD2B-63C0-4C60-9F39-84F274FCFAC5}" dt="2023-03-09T20:09:45.097" v="10067" actId="478"/>
          <ac:spMkLst>
            <pc:docMk/>
            <pc:sldMk cId="974243910" sldId="2909"/>
            <ac:spMk id="53" creationId="{3D12F8BE-6B97-A39E-2FD4-D33F77907237}"/>
          </ac:spMkLst>
        </pc:spChg>
        <pc:spChg chg="add mod">
          <ac:chgData name="Justina Ojom" userId="cbdaed7d-8d45-4372-a16a-f3f8900c2f45" providerId="ADAL" clId="{0504AD2B-63C0-4C60-9F39-84F274FCFAC5}" dt="2023-03-09T20:09:45.437" v="10069"/>
          <ac:spMkLst>
            <pc:docMk/>
            <pc:sldMk cId="974243910" sldId="2909"/>
            <ac:spMk id="54" creationId="{E50FC075-2072-6808-D2B7-D725826E7902}"/>
          </ac:spMkLst>
        </pc:spChg>
        <pc:spChg chg="add mod">
          <ac:chgData name="Justina Ojom" userId="cbdaed7d-8d45-4372-a16a-f3f8900c2f45" providerId="ADAL" clId="{0504AD2B-63C0-4C60-9F39-84F274FCFAC5}" dt="2023-03-09T20:09:45.437" v="10069"/>
          <ac:spMkLst>
            <pc:docMk/>
            <pc:sldMk cId="974243910" sldId="2909"/>
            <ac:spMk id="55" creationId="{CCD7BAFE-AB2D-2E30-8793-0623012EFAD3}"/>
          </ac:spMkLst>
        </pc:spChg>
        <pc:spChg chg="add mod">
          <ac:chgData name="Justina Ojom" userId="cbdaed7d-8d45-4372-a16a-f3f8900c2f45" providerId="ADAL" clId="{0504AD2B-63C0-4C60-9F39-84F274FCFAC5}" dt="2023-03-09T23:14:49.392" v="13211" actId="20577"/>
          <ac:spMkLst>
            <pc:docMk/>
            <pc:sldMk cId="974243910" sldId="2909"/>
            <ac:spMk id="56" creationId="{8F58A139-821B-6029-E218-0B947903BE59}"/>
          </ac:spMkLst>
        </pc:spChg>
        <pc:spChg chg="add mod">
          <ac:chgData name="Justina Ojom" userId="cbdaed7d-8d45-4372-a16a-f3f8900c2f45" providerId="ADAL" clId="{0504AD2B-63C0-4C60-9F39-84F274FCFAC5}" dt="2023-03-09T20:09:45.437" v="10069"/>
          <ac:spMkLst>
            <pc:docMk/>
            <pc:sldMk cId="974243910" sldId="2909"/>
            <ac:spMk id="57" creationId="{E55250F1-7D8C-FDC6-79CA-06896130F45E}"/>
          </ac:spMkLst>
        </pc:spChg>
        <pc:spChg chg="add mod">
          <ac:chgData name="Justina Ojom" userId="cbdaed7d-8d45-4372-a16a-f3f8900c2f45" providerId="ADAL" clId="{0504AD2B-63C0-4C60-9F39-84F274FCFAC5}" dt="2023-03-09T20:22:20.193" v="10277" actId="208"/>
          <ac:spMkLst>
            <pc:docMk/>
            <pc:sldMk cId="974243910" sldId="2909"/>
            <ac:spMk id="58" creationId="{074105B9-B4E1-3424-91BD-B4462E17816B}"/>
          </ac:spMkLst>
        </pc:spChg>
        <pc:spChg chg="add mod">
          <ac:chgData name="Justina Ojom" userId="cbdaed7d-8d45-4372-a16a-f3f8900c2f45" providerId="ADAL" clId="{0504AD2B-63C0-4C60-9F39-84F274FCFAC5}" dt="2023-03-09T20:09:45.437" v="10069"/>
          <ac:spMkLst>
            <pc:docMk/>
            <pc:sldMk cId="974243910" sldId="2909"/>
            <ac:spMk id="59" creationId="{4BD61160-90B9-27DA-2950-E0121D8B2E5E}"/>
          </ac:spMkLst>
        </pc:spChg>
        <pc:spChg chg="add mod">
          <ac:chgData name="Justina Ojom" userId="cbdaed7d-8d45-4372-a16a-f3f8900c2f45" providerId="ADAL" clId="{0504AD2B-63C0-4C60-9F39-84F274FCFAC5}" dt="2023-03-09T20:22:20.193" v="10277" actId="208"/>
          <ac:spMkLst>
            <pc:docMk/>
            <pc:sldMk cId="974243910" sldId="2909"/>
            <ac:spMk id="60" creationId="{BD79E8E4-5452-0F29-EC85-82F30E159711}"/>
          </ac:spMkLst>
        </pc:spChg>
        <pc:spChg chg="add mod">
          <ac:chgData name="Justina Ojom" userId="cbdaed7d-8d45-4372-a16a-f3f8900c2f45" providerId="ADAL" clId="{0504AD2B-63C0-4C60-9F39-84F274FCFAC5}" dt="2023-03-09T20:09:45.437" v="10069"/>
          <ac:spMkLst>
            <pc:docMk/>
            <pc:sldMk cId="974243910" sldId="2909"/>
            <ac:spMk id="61" creationId="{1F3EC7C3-CBDA-73AF-5EE1-782725FB4197}"/>
          </ac:spMkLst>
        </pc:spChg>
        <pc:spChg chg="add mod">
          <ac:chgData name="Justina Ojom" userId="cbdaed7d-8d45-4372-a16a-f3f8900c2f45" providerId="ADAL" clId="{0504AD2B-63C0-4C60-9F39-84F274FCFAC5}" dt="2023-03-09T20:22:20.193" v="10277" actId="208"/>
          <ac:spMkLst>
            <pc:docMk/>
            <pc:sldMk cId="974243910" sldId="2909"/>
            <ac:spMk id="62" creationId="{9B9C25DA-426F-E7DA-FA74-22B2D3770EC6}"/>
          </ac:spMkLst>
        </pc:spChg>
        <pc:spChg chg="add mod">
          <ac:chgData name="Justina Ojom" userId="cbdaed7d-8d45-4372-a16a-f3f8900c2f45" providerId="ADAL" clId="{0504AD2B-63C0-4C60-9F39-84F274FCFAC5}" dt="2023-03-09T20:09:45.437" v="10069"/>
          <ac:spMkLst>
            <pc:docMk/>
            <pc:sldMk cId="974243910" sldId="2909"/>
            <ac:spMk id="63" creationId="{2DFA2927-B5FB-BCDA-57C8-CE6272293F82}"/>
          </ac:spMkLst>
        </pc:spChg>
        <pc:spChg chg="add del mod">
          <ac:chgData name="Justina Ojom" userId="cbdaed7d-8d45-4372-a16a-f3f8900c2f45" providerId="ADAL" clId="{0504AD2B-63C0-4C60-9F39-84F274FCFAC5}" dt="2023-03-09T20:22:04.922" v="10272" actId="478"/>
          <ac:spMkLst>
            <pc:docMk/>
            <pc:sldMk cId="974243910" sldId="2909"/>
            <ac:spMk id="64" creationId="{D3B5AEBF-2E53-F0CC-C7A5-ABC1BF50CFC9}"/>
          </ac:spMkLst>
        </pc:spChg>
        <pc:spChg chg="add del mod">
          <ac:chgData name="Justina Ojom" userId="cbdaed7d-8d45-4372-a16a-f3f8900c2f45" providerId="ADAL" clId="{0504AD2B-63C0-4C60-9F39-84F274FCFAC5}" dt="2023-03-09T20:22:04.922" v="10272" actId="478"/>
          <ac:spMkLst>
            <pc:docMk/>
            <pc:sldMk cId="974243910" sldId="2909"/>
            <ac:spMk id="65" creationId="{5598AD94-052D-77E8-7CBB-18CD73433016}"/>
          </ac:spMkLst>
        </pc:spChg>
        <pc:spChg chg="add del mod">
          <ac:chgData name="Justina Ojom" userId="cbdaed7d-8d45-4372-a16a-f3f8900c2f45" providerId="ADAL" clId="{0504AD2B-63C0-4C60-9F39-84F274FCFAC5}" dt="2023-03-09T20:22:04.922" v="10272" actId="478"/>
          <ac:spMkLst>
            <pc:docMk/>
            <pc:sldMk cId="974243910" sldId="2909"/>
            <ac:spMk id="66" creationId="{E3AF0DF7-669C-329E-3645-1493B660F4D3}"/>
          </ac:spMkLst>
        </pc:spChg>
        <pc:spChg chg="add del mod">
          <ac:chgData name="Justina Ojom" userId="cbdaed7d-8d45-4372-a16a-f3f8900c2f45" providerId="ADAL" clId="{0504AD2B-63C0-4C60-9F39-84F274FCFAC5}" dt="2023-03-09T20:22:04.922" v="10272" actId="478"/>
          <ac:spMkLst>
            <pc:docMk/>
            <pc:sldMk cId="974243910" sldId="2909"/>
            <ac:spMk id="67" creationId="{496B8B1C-01AB-E59F-1359-896B7B68002E}"/>
          </ac:spMkLst>
        </pc:spChg>
        <pc:spChg chg="add del mod">
          <ac:chgData name="Justina Ojom" userId="cbdaed7d-8d45-4372-a16a-f3f8900c2f45" providerId="ADAL" clId="{0504AD2B-63C0-4C60-9F39-84F274FCFAC5}" dt="2023-03-09T20:22:04.922" v="10272" actId="478"/>
          <ac:spMkLst>
            <pc:docMk/>
            <pc:sldMk cId="974243910" sldId="2909"/>
            <ac:spMk id="68" creationId="{3FB052F6-D8E2-3FAF-48A1-E0CD02FE673B}"/>
          </ac:spMkLst>
        </pc:spChg>
        <pc:spChg chg="add del mod">
          <ac:chgData name="Justina Ojom" userId="cbdaed7d-8d45-4372-a16a-f3f8900c2f45" providerId="ADAL" clId="{0504AD2B-63C0-4C60-9F39-84F274FCFAC5}" dt="2023-03-09T20:22:04.922" v="10272" actId="478"/>
          <ac:spMkLst>
            <pc:docMk/>
            <pc:sldMk cId="974243910" sldId="2909"/>
            <ac:spMk id="69" creationId="{3AB4D9E8-5C80-658F-7B44-69C1D43862CF}"/>
          </ac:spMkLst>
        </pc:spChg>
        <pc:spChg chg="add mod">
          <ac:chgData name="Justina Ojom" userId="cbdaed7d-8d45-4372-a16a-f3f8900c2f45" providerId="ADAL" clId="{0504AD2B-63C0-4C60-9F39-84F274FCFAC5}" dt="2023-03-09T23:49:04.187" v="14141"/>
          <ac:spMkLst>
            <pc:docMk/>
            <pc:sldMk cId="974243910" sldId="2909"/>
            <ac:spMk id="70" creationId="{AA1DCA40-80C2-8816-F655-83F7261B7ABE}"/>
          </ac:spMkLst>
        </pc:spChg>
        <pc:spChg chg="add mod">
          <ac:chgData name="Justina Ojom" userId="cbdaed7d-8d45-4372-a16a-f3f8900c2f45" providerId="ADAL" clId="{0504AD2B-63C0-4C60-9F39-84F274FCFAC5}" dt="2023-03-09T23:49:04.187" v="14141"/>
          <ac:spMkLst>
            <pc:docMk/>
            <pc:sldMk cId="974243910" sldId="2909"/>
            <ac:spMk id="71" creationId="{937F8806-504E-2975-B5F3-4FB2B1BF9FDE}"/>
          </ac:spMkLst>
        </pc:spChg>
        <pc:spChg chg="add mod">
          <ac:chgData name="Justina Ojom" userId="cbdaed7d-8d45-4372-a16a-f3f8900c2f45" providerId="ADAL" clId="{0504AD2B-63C0-4C60-9F39-84F274FCFAC5}" dt="2023-03-09T23:49:04.187" v="14141"/>
          <ac:spMkLst>
            <pc:docMk/>
            <pc:sldMk cId="974243910" sldId="2909"/>
            <ac:spMk id="72" creationId="{013E6564-AC11-3B83-6A0C-55468752E45E}"/>
          </ac:spMkLst>
        </pc:spChg>
        <pc:spChg chg="add mod">
          <ac:chgData name="Justina Ojom" userId="cbdaed7d-8d45-4372-a16a-f3f8900c2f45" providerId="ADAL" clId="{0504AD2B-63C0-4C60-9F39-84F274FCFAC5}" dt="2023-03-09T23:49:04.187" v="14141"/>
          <ac:spMkLst>
            <pc:docMk/>
            <pc:sldMk cId="974243910" sldId="2909"/>
            <ac:spMk id="73" creationId="{CC485D1A-61F3-B2D4-7746-ABF478462D9B}"/>
          </ac:spMkLst>
        </pc:spChg>
        <pc:spChg chg="add mod">
          <ac:chgData name="Justina Ojom" userId="cbdaed7d-8d45-4372-a16a-f3f8900c2f45" providerId="ADAL" clId="{0504AD2B-63C0-4C60-9F39-84F274FCFAC5}" dt="2023-03-09T23:49:04.187" v="14141"/>
          <ac:spMkLst>
            <pc:docMk/>
            <pc:sldMk cId="974243910" sldId="2909"/>
            <ac:spMk id="74" creationId="{DF43FA50-C53D-5FB5-25D6-4629BA969E29}"/>
          </ac:spMkLst>
        </pc:spChg>
        <pc:spChg chg="add mod">
          <ac:chgData name="Justina Ojom" userId="cbdaed7d-8d45-4372-a16a-f3f8900c2f45" providerId="ADAL" clId="{0504AD2B-63C0-4C60-9F39-84F274FCFAC5}" dt="2023-03-09T23:49:06.819" v="14142" actId="207"/>
          <ac:spMkLst>
            <pc:docMk/>
            <pc:sldMk cId="974243910" sldId="2909"/>
            <ac:spMk id="75" creationId="{53CDD1EF-7E73-868B-89C8-3D7FDEB7EBB8}"/>
          </ac:spMkLst>
        </pc:spChg>
        <pc:grpChg chg="del">
          <ac:chgData name="Justina Ojom" userId="cbdaed7d-8d45-4372-a16a-f3f8900c2f45" providerId="ADAL" clId="{0504AD2B-63C0-4C60-9F39-84F274FCFAC5}" dt="2023-03-09T20:09:45.097" v="10067" actId="478"/>
          <ac:grpSpMkLst>
            <pc:docMk/>
            <pc:sldMk cId="974243910" sldId="2909"/>
            <ac:grpSpMk id="4" creationId="{CF3D60B1-2D83-5C67-12F6-CEA3708B4702}"/>
          </ac:grpSpMkLst>
        </pc:grpChg>
        <pc:grpChg chg="del">
          <ac:chgData name="Justina Ojom" userId="cbdaed7d-8d45-4372-a16a-f3f8900c2f45" providerId="ADAL" clId="{0504AD2B-63C0-4C60-9F39-84F274FCFAC5}" dt="2023-03-09T20:09:45.097" v="10067" actId="478"/>
          <ac:grpSpMkLst>
            <pc:docMk/>
            <pc:sldMk cId="974243910" sldId="2909"/>
            <ac:grpSpMk id="13" creationId="{9E5E9B71-53AF-1DEB-97E1-64D339A19AE0}"/>
          </ac:grpSpMkLst>
        </pc:grpChg>
        <pc:grpChg chg="del">
          <ac:chgData name="Justina Ojom" userId="cbdaed7d-8d45-4372-a16a-f3f8900c2f45" providerId="ADAL" clId="{0504AD2B-63C0-4C60-9F39-84F274FCFAC5}" dt="2023-03-09T20:09:45.097" v="10067" actId="478"/>
          <ac:grpSpMkLst>
            <pc:docMk/>
            <pc:sldMk cId="974243910" sldId="2909"/>
            <ac:grpSpMk id="19" creationId="{642A8D50-18A0-804C-6663-A75F7C3A22C9}"/>
          </ac:grpSpMkLst>
        </pc:grpChg>
        <pc:grpChg chg="del">
          <ac:chgData name="Justina Ojom" userId="cbdaed7d-8d45-4372-a16a-f3f8900c2f45" providerId="ADAL" clId="{0504AD2B-63C0-4C60-9F39-84F274FCFAC5}" dt="2023-03-09T20:09:45.097" v="10067" actId="478"/>
          <ac:grpSpMkLst>
            <pc:docMk/>
            <pc:sldMk cId="974243910" sldId="2909"/>
            <ac:grpSpMk id="25" creationId="{744D0FD8-5865-C06C-E0D3-2D73B19C5704}"/>
          </ac:grpSpMkLst>
        </pc:grpChg>
        <pc:extLst>
          <p:ext xmlns:p="http://schemas.openxmlformats.org/presentationml/2006/main" uri="{D6D511B9-2390-475A-947B-AFAB55BFBCF1}">
            <pc226:cmChg xmlns:pc226="http://schemas.microsoft.com/office/powerpoint/2022/06/main/command" chg="del mod">
              <pc226:chgData name="Justina Ojom" userId="cbdaed7d-8d45-4372-a16a-f3f8900c2f45" providerId="ADAL" clId="{0504AD2B-63C0-4C60-9F39-84F274FCFAC5}" dt="2023-03-09T20:09:50.619" v="10070"/>
              <pc2:cmMkLst xmlns:pc2="http://schemas.microsoft.com/office/powerpoint/2019/9/main/command">
                <pc:docMk/>
                <pc:sldMk cId="974243910" sldId="2909"/>
                <pc2:cmMk id="{AE8C7417-0BED-4F06-824D-963FC6CBD918}"/>
              </pc2:cmMkLst>
            </pc226:cmChg>
          </p:ext>
        </pc:extLst>
      </pc:sldChg>
      <pc:sldChg chg="delSp del mod">
        <pc:chgData name="Justina Ojom" userId="cbdaed7d-8d45-4372-a16a-f3f8900c2f45" providerId="ADAL" clId="{0504AD2B-63C0-4C60-9F39-84F274FCFAC5}" dt="2023-03-09T20:09:42.884" v="10066" actId="2696"/>
        <pc:sldMkLst>
          <pc:docMk/>
          <pc:sldMk cId="3532800318" sldId="2910"/>
        </pc:sldMkLst>
        <pc:spChg chg="del">
          <ac:chgData name="Justina Ojom" userId="cbdaed7d-8d45-4372-a16a-f3f8900c2f45" providerId="ADAL" clId="{0504AD2B-63C0-4C60-9F39-84F274FCFAC5}" dt="2023-03-09T20:09:40.401" v="10065" actId="478"/>
          <ac:spMkLst>
            <pc:docMk/>
            <pc:sldMk cId="3532800318" sldId="2910"/>
            <ac:spMk id="2" creationId="{00000000-0000-0000-0000-000000000000}"/>
          </ac:spMkLst>
        </pc:spChg>
        <pc:spChg chg="del">
          <ac:chgData name="Justina Ojom" userId="cbdaed7d-8d45-4372-a16a-f3f8900c2f45" providerId="ADAL" clId="{0504AD2B-63C0-4C60-9F39-84F274FCFAC5}" dt="2023-03-09T20:09:40.401" v="10065" actId="478"/>
          <ac:spMkLst>
            <pc:docMk/>
            <pc:sldMk cId="3532800318" sldId="2910"/>
            <ac:spMk id="3" creationId="{57B0CD15-8E27-29E4-59D0-E313532CFBFE}"/>
          </ac:spMkLst>
        </pc:spChg>
        <pc:spChg chg="del">
          <ac:chgData name="Justina Ojom" userId="cbdaed7d-8d45-4372-a16a-f3f8900c2f45" providerId="ADAL" clId="{0504AD2B-63C0-4C60-9F39-84F274FCFAC5}" dt="2023-03-09T20:09:40.401" v="10065" actId="478"/>
          <ac:spMkLst>
            <pc:docMk/>
            <pc:sldMk cId="3532800318" sldId="2910"/>
            <ac:spMk id="5" creationId="{C513FAA4-8C17-1649-BC6A-6D590B1029B4}"/>
          </ac:spMkLst>
        </pc:spChg>
        <pc:spChg chg="del">
          <ac:chgData name="Justina Ojom" userId="cbdaed7d-8d45-4372-a16a-f3f8900c2f45" providerId="ADAL" clId="{0504AD2B-63C0-4C60-9F39-84F274FCFAC5}" dt="2023-03-09T20:09:40.401" v="10065" actId="478"/>
          <ac:spMkLst>
            <pc:docMk/>
            <pc:sldMk cId="3532800318" sldId="2910"/>
            <ac:spMk id="27" creationId="{00000000-0000-0000-0000-000000000000}"/>
          </ac:spMkLst>
        </pc:spChg>
        <pc:spChg chg="del">
          <ac:chgData name="Justina Ojom" userId="cbdaed7d-8d45-4372-a16a-f3f8900c2f45" providerId="ADAL" clId="{0504AD2B-63C0-4C60-9F39-84F274FCFAC5}" dt="2023-03-09T20:09:40.401" v="10065" actId="478"/>
          <ac:spMkLst>
            <pc:docMk/>
            <pc:sldMk cId="3532800318" sldId="2910"/>
            <ac:spMk id="30" creationId="{7552F610-1F46-4240-9157-585B43620BE1}"/>
          </ac:spMkLst>
        </pc:spChg>
        <pc:spChg chg="del">
          <ac:chgData name="Justina Ojom" userId="cbdaed7d-8d45-4372-a16a-f3f8900c2f45" providerId="ADAL" clId="{0504AD2B-63C0-4C60-9F39-84F274FCFAC5}" dt="2023-03-09T20:09:40.401" v="10065" actId="478"/>
          <ac:spMkLst>
            <pc:docMk/>
            <pc:sldMk cId="3532800318" sldId="2910"/>
            <ac:spMk id="33" creationId="{00000000-0000-0000-0000-000000000000}"/>
          </ac:spMkLst>
        </pc:spChg>
        <pc:spChg chg="del">
          <ac:chgData name="Justina Ojom" userId="cbdaed7d-8d45-4372-a16a-f3f8900c2f45" providerId="ADAL" clId="{0504AD2B-63C0-4C60-9F39-84F274FCFAC5}" dt="2023-03-09T20:09:40.401" v="10065" actId="478"/>
          <ac:spMkLst>
            <pc:docMk/>
            <pc:sldMk cId="3532800318" sldId="2910"/>
            <ac:spMk id="34" creationId="{00000000-0000-0000-0000-000000000000}"/>
          </ac:spMkLst>
        </pc:spChg>
        <pc:spChg chg="del">
          <ac:chgData name="Justina Ojom" userId="cbdaed7d-8d45-4372-a16a-f3f8900c2f45" providerId="ADAL" clId="{0504AD2B-63C0-4C60-9F39-84F274FCFAC5}" dt="2023-03-09T20:09:40.401" v="10065" actId="478"/>
          <ac:spMkLst>
            <pc:docMk/>
            <pc:sldMk cId="3532800318" sldId="2910"/>
            <ac:spMk id="35" creationId="{00000000-0000-0000-0000-000000000000}"/>
          </ac:spMkLst>
        </pc:spChg>
        <pc:spChg chg="del">
          <ac:chgData name="Justina Ojom" userId="cbdaed7d-8d45-4372-a16a-f3f8900c2f45" providerId="ADAL" clId="{0504AD2B-63C0-4C60-9F39-84F274FCFAC5}" dt="2023-03-09T20:09:40.401" v="10065" actId="478"/>
          <ac:spMkLst>
            <pc:docMk/>
            <pc:sldMk cId="3532800318" sldId="2910"/>
            <ac:spMk id="38" creationId="{61402D71-3C36-4CC2-B7B9-B05A033ABF81}"/>
          </ac:spMkLst>
        </pc:spChg>
        <pc:spChg chg="del">
          <ac:chgData name="Justina Ojom" userId="cbdaed7d-8d45-4372-a16a-f3f8900c2f45" providerId="ADAL" clId="{0504AD2B-63C0-4C60-9F39-84F274FCFAC5}" dt="2023-03-09T20:09:40.401" v="10065" actId="478"/>
          <ac:spMkLst>
            <pc:docMk/>
            <pc:sldMk cId="3532800318" sldId="2910"/>
            <ac:spMk id="40" creationId="{5DDD0114-483D-451F-9E25-0DACD6103D62}"/>
          </ac:spMkLst>
        </pc:spChg>
        <pc:spChg chg="del">
          <ac:chgData name="Justina Ojom" userId="cbdaed7d-8d45-4372-a16a-f3f8900c2f45" providerId="ADAL" clId="{0504AD2B-63C0-4C60-9F39-84F274FCFAC5}" dt="2023-03-09T20:09:40.401" v="10065" actId="478"/>
          <ac:spMkLst>
            <pc:docMk/>
            <pc:sldMk cId="3532800318" sldId="2910"/>
            <ac:spMk id="41" creationId="{AA2EBC16-D964-4667-924F-93696C375C2B}"/>
          </ac:spMkLst>
        </pc:spChg>
        <pc:spChg chg="del">
          <ac:chgData name="Justina Ojom" userId="cbdaed7d-8d45-4372-a16a-f3f8900c2f45" providerId="ADAL" clId="{0504AD2B-63C0-4C60-9F39-84F274FCFAC5}" dt="2023-03-09T20:09:40.401" v="10065" actId="478"/>
          <ac:spMkLst>
            <pc:docMk/>
            <pc:sldMk cId="3532800318" sldId="2910"/>
            <ac:spMk id="42" creationId="{77C45548-B7BD-434A-8F3D-B67A88BCECC9}"/>
          </ac:spMkLst>
        </pc:spChg>
        <pc:spChg chg="del">
          <ac:chgData name="Justina Ojom" userId="cbdaed7d-8d45-4372-a16a-f3f8900c2f45" providerId="ADAL" clId="{0504AD2B-63C0-4C60-9F39-84F274FCFAC5}" dt="2023-03-09T20:09:40.401" v="10065" actId="478"/>
          <ac:spMkLst>
            <pc:docMk/>
            <pc:sldMk cId="3532800318" sldId="2910"/>
            <ac:spMk id="43" creationId="{00000000-0000-0000-0000-000000000000}"/>
          </ac:spMkLst>
        </pc:spChg>
        <pc:spChg chg="del">
          <ac:chgData name="Justina Ojom" userId="cbdaed7d-8d45-4372-a16a-f3f8900c2f45" providerId="ADAL" clId="{0504AD2B-63C0-4C60-9F39-84F274FCFAC5}" dt="2023-03-09T20:09:40.401" v="10065" actId="478"/>
          <ac:spMkLst>
            <pc:docMk/>
            <pc:sldMk cId="3532800318" sldId="2910"/>
            <ac:spMk id="44" creationId="{00000000-0000-0000-0000-000000000000}"/>
          </ac:spMkLst>
        </pc:spChg>
        <pc:spChg chg="del">
          <ac:chgData name="Justina Ojom" userId="cbdaed7d-8d45-4372-a16a-f3f8900c2f45" providerId="ADAL" clId="{0504AD2B-63C0-4C60-9F39-84F274FCFAC5}" dt="2023-03-09T20:09:40.401" v="10065" actId="478"/>
          <ac:spMkLst>
            <pc:docMk/>
            <pc:sldMk cId="3532800318" sldId="2910"/>
            <ac:spMk id="45" creationId="{8E2F422B-901F-423E-A69C-942A434284D6}"/>
          </ac:spMkLst>
        </pc:spChg>
        <pc:spChg chg="del">
          <ac:chgData name="Justina Ojom" userId="cbdaed7d-8d45-4372-a16a-f3f8900c2f45" providerId="ADAL" clId="{0504AD2B-63C0-4C60-9F39-84F274FCFAC5}" dt="2023-03-09T20:09:40.401" v="10065" actId="478"/>
          <ac:spMkLst>
            <pc:docMk/>
            <pc:sldMk cId="3532800318" sldId="2910"/>
            <ac:spMk id="46" creationId="{0DF62260-4E79-4C31-A6D3-029C545A781E}"/>
          </ac:spMkLst>
        </pc:spChg>
        <pc:spChg chg="del">
          <ac:chgData name="Justina Ojom" userId="cbdaed7d-8d45-4372-a16a-f3f8900c2f45" providerId="ADAL" clId="{0504AD2B-63C0-4C60-9F39-84F274FCFAC5}" dt="2023-03-09T20:09:40.401" v="10065" actId="478"/>
          <ac:spMkLst>
            <pc:docMk/>
            <pc:sldMk cId="3532800318" sldId="2910"/>
            <ac:spMk id="47" creationId="{9D081352-3850-4773-B841-F40F3D4D54E9}"/>
          </ac:spMkLst>
        </pc:spChg>
        <pc:spChg chg="del">
          <ac:chgData name="Justina Ojom" userId="cbdaed7d-8d45-4372-a16a-f3f8900c2f45" providerId="ADAL" clId="{0504AD2B-63C0-4C60-9F39-84F274FCFAC5}" dt="2023-03-09T20:09:40.401" v="10065" actId="478"/>
          <ac:spMkLst>
            <pc:docMk/>
            <pc:sldMk cId="3532800318" sldId="2910"/>
            <ac:spMk id="48" creationId="{C4287965-30B1-42B5-9131-65DF704C5112}"/>
          </ac:spMkLst>
        </pc:spChg>
        <pc:spChg chg="del">
          <ac:chgData name="Justina Ojom" userId="cbdaed7d-8d45-4372-a16a-f3f8900c2f45" providerId="ADAL" clId="{0504AD2B-63C0-4C60-9F39-84F274FCFAC5}" dt="2023-03-09T20:09:40.401" v="10065" actId="478"/>
          <ac:spMkLst>
            <pc:docMk/>
            <pc:sldMk cId="3532800318" sldId="2910"/>
            <ac:spMk id="53" creationId="{3D12F8BE-6B97-A39E-2FD4-D33F77907237}"/>
          </ac:spMkLst>
        </pc:spChg>
      </pc:sldChg>
      <pc:sldChg chg="addSp delSp modSp mod modClrScheme chgLayout">
        <pc:chgData name="Justina Ojom" userId="cbdaed7d-8d45-4372-a16a-f3f8900c2f45" providerId="ADAL" clId="{0504AD2B-63C0-4C60-9F39-84F274FCFAC5}" dt="2023-03-09T22:57:53.805" v="12851"/>
        <pc:sldMkLst>
          <pc:docMk/>
          <pc:sldMk cId="1947344483" sldId="2911"/>
        </pc:sldMkLst>
        <pc:spChg chg="add del mod">
          <ac:chgData name="Justina Ojom" userId="cbdaed7d-8d45-4372-a16a-f3f8900c2f45" providerId="ADAL" clId="{0504AD2B-63C0-4C60-9F39-84F274FCFAC5}" dt="2023-03-09T22:23:53.979" v="12529" actId="478"/>
          <ac:spMkLst>
            <pc:docMk/>
            <pc:sldMk cId="1947344483" sldId="2911"/>
            <ac:spMk id="2" creationId="{00000000-0000-0000-0000-000000000000}"/>
          </ac:spMkLst>
        </pc:spChg>
        <pc:spChg chg="add mod">
          <ac:chgData name="Justina Ojom" userId="cbdaed7d-8d45-4372-a16a-f3f8900c2f45" providerId="ADAL" clId="{0504AD2B-63C0-4C60-9F39-84F274FCFAC5}" dt="2023-03-09T22:23:53.007" v="12528"/>
          <ac:spMkLst>
            <pc:docMk/>
            <pc:sldMk cId="1947344483" sldId="2911"/>
            <ac:spMk id="18" creationId="{E330EFD7-AEEE-3494-1D59-031EB57BEEFD}"/>
          </ac:spMkLst>
        </pc:spChg>
        <pc:spChg chg="del">
          <ac:chgData name="Justina Ojom" userId="cbdaed7d-8d45-4372-a16a-f3f8900c2f45" providerId="ADAL" clId="{0504AD2B-63C0-4C60-9F39-84F274FCFAC5}" dt="2023-03-09T20:17:46.367" v="10200" actId="478"/>
          <ac:spMkLst>
            <pc:docMk/>
            <pc:sldMk cId="1947344483" sldId="2911"/>
            <ac:spMk id="19" creationId="{A7B88436-7157-4CCB-AB2A-6823B75ABE1B}"/>
          </ac:spMkLst>
        </pc:spChg>
        <pc:spChg chg="del">
          <ac:chgData name="Justina Ojom" userId="cbdaed7d-8d45-4372-a16a-f3f8900c2f45" providerId="ADAL" clId="{0504AD2B-63C0-4C60-9F39-84F274FCFAC5}" dt="2023-03-09T20:17:46.367" v="10200" actId="478"/>
          <ac:spMkLst>
            <pc:docMk/>
            <pc:sldMk cId="1947344483" sldId="2911"/>
            <ac:spMk id="20" creationId="{0E5939E7-29BD-40EF-9F98-17BE32987ACD}"/>
          </ac:spMkLst>
        </pc:spChg>
        <pc:spChg chg="del">
          <ac:chgData name="Justina Ojom" userId="cbdaed7d-8d45-4372-a16a-f3f8900c2f45" providerId="ADAL" clId="{0504AD2B-63C0-4C60-9F39-84F274FCFAC5}" dt="2023-03-09T20:17:46.367" v="10200" actId="478"/>
          <ac:spMkLst>
            <pc:docMk/>
            <pc:sldMk cId="1947344483" sldId="2911"/>
            <ac:spMk id="21" creationId="{A6467638-33F5-45FF-8613-769D9990BDC9}"/>
          </ac:spMkLst>
        </pc:spChg>
        <pc:spChg chg="del">
          <ac:chgData name="Justina Ojom" userId="cbdaed7d-8d45-4372-a16a-f3f8900c2f45" providerId="ADAL" clId="{0504AD2B-63C0-4C60-9F39-84F274FCFAC5}" dt="2023-03-09T20:17:46.367" v="10200" actId="478"/>
          <ac:spMkLst>
            <pc:docMk/>
            <pc:sldMk cId="1947344483" sldId="2911"/>
            <ac:spMk id="22" creationId="{B9577200-A421-47CC-80F6-92BA334EE959}"/>
          </ac:spMkLst>
        </pc:spChg>
        <pc:spChg chg="del">
          <ac:chgData name="Justina Ojom" userId="cbdaed7d-8d45-4372-a16a-f3f8900c2f45" providerId="ADAL" clId="{0504AD2B-63C0-4C60-9F39-84F274FCFAC5}" dt="2023-03-09T20:17:46.367" v="10200" actId="478"/>
          <ac:spMkLst>
            <pc:docMk/>
            <pc:sldMk cId="1947344483" sldId="2911"/>
            <ac:spMk id="24" creationId="{3808BCEA-24A2-4CD6-A82D-6FFFD057595E}"/>
          </ac:spMkLst>
        </pc:spChg>
        <pc:spChg chg="del">
          <ac:chgData name="Justina Ojom" userId="cbdaed7d-8d45-4372-a16a-f3f8900c2f45" providerId="ADAL" clId="{0504AD2B-63C0-4C60-9F39-84F274FCFAC5}" dt="2023-03-09T20:17:46.367" v="10200" actId="478"/>
          <ac:spMkLst>
            <pc:docMk/>
            <pc:sldMk cId="1947344483" sldId="2911"/>
            <ac:spMk id="25" creationId="{9AEAA112-BC53-45C2-8BD5-41D708930B0E}"/>
          </ac:spMkLst>
        </pc:spChg>
        <pc:spChg chg="mod">
          <ac:chgData name="Justina Ojom" userId="cbdaed7d-8d45-4372-a16a-f3f8900c2f45" providerId="ADAL" clId="{0504AD2B-63C0-4C60-9F39-84F274FCFAC5}" dt="2023-03-09T22:25:57" v="12556"/>
          <ac:spMkLst>
            <pc:docMk/>
            <pc:sldMk cId="1947344483" sldId="2911"/>
            <ac:spMk id="26" creationId="{99344652-DCD8-40F4-3C2F-876EEB8FC448}"/>
          </ac:spMkLst>
        </pc:spChg>
        <pc:spChg chg="mod">
          <ac:chgData name="Justina Ojom" userId="cbdaed7d-8d45-4372-a16a-f3f8900c2f45" providerId="ADAL" clId="{0504AD2B-63C0-4C60-9F39-84F274FCFAC5}" dt="2023-03-09T22:25:57" v="12556"/>
          <ac:spMkLst>
            <pc:docMk/>
            <pc:sldMk cId="1947344483" sldId="2911"/>
            <ac:spMk id="27" creationId="{AB9EF9D9-FF95-85A2-C756-46BF0271E49B}"/>
          </ac:spMkLst>
        </pc:spChg>
        <pc:spChg chg="mod">
          <ac:chgData name="Justina Ojom" userId="cbdaed7d-8d45-4372-a16a-f3f8900c2f45" providerId="ADAL" clId="{0504AD2B-63C0-4C60-9F39-84F274FCFAC5}" dt="2023-03-09T22:25:57" v="12556"/>
          <ac:spMkLst>
            <pc:docMk/>
            <pc:sldMk cId="1947344483" sldId="2911"/>
            <ac:spMk id="29" creationId="{4200252E-3828-40DF-4E09-52B618E55BFD}"/>
          </ac:spMkLst>
        </pc:spChg>
        <pc:spChg chg="mod">
          <ac:chgData name="Justina Ojom" userId="cbdaed7d-8d45-4372-a16a-f3f8900c2f45" providerId="ADAL" clId="{0504AD2B-63C0-4C60-9F39-84F274FCFAC5}" dt="2023-03-09T22:25:57" v="12556"/>
          <ac:spMkLst>
            <pc:docMk/>
            <pc:sldMk cId="1947344483" sldId="2911"/>
            <ac:spMk id="30" creationId="{E54D22E4-6C68-9365-9BAA-017D6DFEC920}"/>
          </ac:spMkLst>
        </pc:spChg>
        <pc:spChg chg="mod">
          <ac:chgData name="Justina Ojom" userId="cbdaed7d-8d45-4372-a16a-f3f8900c2f45" providerId="ADAL" clId="{0504AD2B-63C0-4C60-9F39-84F274FCFAC5}" dt="2023-03-09T22:25:57" v="12556"/>
          <ac:spMkLst>
            <pc:docMk/>
            <pc:sldMk cId="1947344483" sldId="2911"/>
            <ac:spMk id="31" creationId="{726C82A9-C314-5BF7-3146-380FB57F9223}"/>
          </ac:spMkLst>
        </pc:spChg>
        <pc:spChg chg="mod">
          <ac:chgData name="Justina Ojom" userId="cbdaed7d-8d45-4372-a16a-f3f8900c2f45" providerId="ADAL" clId="{0504AD2B-63C0-4C60-9F39-84F274FCFAC5}" dt="2023-03-09T22:25:57" v="12556"/>
          <ac:spMkLst>
            <pc:docMk/>
            <pc:sldMk cId="1947344483" sldId="2911"/>
            <ac:spMk id="32" creationId="{281E34B3-958D-F34A-B802-AEDFF13B1D9C}"/>
          </ac:spMkLst>
        </pc:spChg>
        <pc:spChg chg="mod">
          <ac:chgData name="Justina Ojom" userId="cbdaed7d-8d45-4372-a16a-f3f8900c2f45" providerId="ADAL" clId="{0504AD2B-63C0-4C60-9F39-84F274FCFAC5}" dt="2023-03-09T22:25:57" v="12556"/>
          <ac:spMkLst>
            <pc:docMk/>
            <pc:sldMk cId="1947344483" sldId="2911"/>
            <ac:spMk id="33" creationId="{A9BF0BD5-BF40-E397-99D5-1B01868A2711}"/>
          </ac:spMkLst>
        </pc:spChg>
        <pc:spChg chg="add del mod">
          <ac:chgData name="Justina Ojom" userId="cbdaed7d-8d45-4372-a16a-f3f8900c2f45" providerId="ADAL" clId="{0504AD2B-63C0-4C60-9F39-84F274FCFAC5}" dt="2023-03-09T22:26:08.828" v="12562" actId="478"/>
          <ac:spMkLst>
            <pc:docMk/>
            <pc:sldMk cId="1947344483" sldId="2911"/>
            <ac:spMk id="35" creationId="{D4C63365-AEC1-AE81-5A81-0AF0D1CD9DB4}"/>
          </ac:spMkLst>
        </pc:spChg>
        <pc:spChg chg="add mod">
          <ac:chgData name="Justina Ojom" userId="cbdaed7d-8d45-4372-a16a-f3f8900c2f45" providerId="ADAL" clId="{0504AD2B-63C0-4C60-9F39-84F274FCFAC5}" dt="2023-03-09T22:26:18.891" v="12568" actId="1076"/>
          <ac:spMkLst>
            <pc:docMk/>
            <pc:sldMk cId="1947344483" sldId="2911"/>
            <ac:spMk id="36" creationId="{5D58A359-DE06-1D47-F1F9-679BC0004B02}"/>
          </ac:spMkLst>
        </pc:spChg>
        <pc:spChg chg="add mod">
          <ac:chgData name="Justina Ojom" userId="cbdaed7d-8d45-4372-a16a-f3f8900c2f45" providerId="ADAL" clId="{0504AD2B-63C0-4C60-9F39-84F274FCFAC5}" dt="2023-03-09T22:57:53.805" v="12851"/>
          <ac:spMkLst>
            <pc:docMk/>
            <pc:sldMk cId="1947344483" sldId="2911"/>
            <ac:spMk id="37" creationId="{BDE7D8BB-678E-F539-3662-A36C9E24095C}"/>
          </ac:spMkLst>
        </pc:spChg>
        <pc:spChg chg="add mod">
          <ac:chgData name="Justina Ojom" userId="cbdaed7d-8d45-4372-a16a-f3f8900c2f45" providerId="ADAL" clId="{0504AD2B-63C0-4C60-9F39-84F274FCFAC5}" dt="2023-03-09T22:57:53.805" v="12851"/>
          <ac:spMkLst>
            <pc:docMk/>
            <pc:sldMk cId="1947344483" sldId="2911"/>
            <ac:spMk id="38" creationId="{8859A546-EBB5-CB0A-CF22-4EC22A23DC66}"/>
          </ac:spMkLst>
        </pc:spChg>
        <pc:spChg chg="add mod">
          <ac:chgData name="Justina Ojom" userId="cbdaed7d-8d45-4372-a16a-f3f8900c2f45" providerId="ADAL" clId="{0504AD2B-63C0-4C60-9F39-84F274FCFAC5}" dt="2023-03-09T22:57:53.805" v="12851"/>
          <ac:spMkLst>
            <pc:docMk/>
            <pc:sldMk cId="1947344483" sldId="2911"/>
            <ac:spMk id="39" creationId="{36F0995A-F543-7D3B-3917-053981143969}"/>
          </ac:spMkLst>
        </pc:spChg>
        <pc:spChg chg="add mod">
          <ac:chgData name="Justina Ojom" userId="cbdaed7d-8d45-4372-a16a-f3f8900c2f45" providerId="ADAL" clId="{0504AD2B-63C0-4C60-9F39-84F274FCFAC5}" dt="2023-03-09T22:57:53.805" v="12851"/>
          <ac:spMkLst>
            <pc:docMk/>
            <pc:sldMk cId="1947344483" sldId="2911"/>
            <ac:spMk id="40" creationId="{6D1AC4E9-05B8-EB68-5175-95DA067C981E}"/>
          </ac:spMkLst>
        </pc:spChg>
        <pc:spChg chg="add mod">
          <ac:chgData name="Justina Ojom" userId="cbdaed7d-8d45-4372-a16a-f3f8900c2f45" providerId="ADAL" clId="{0504AD2B-63C0-4C60-9F39-84F274FCFAC5}" dt="2023-03-09T22:57:53.805" v="12851"/>
          <ac:spMkLst>
            <pc:docMk/>
            <pc:sldMk cId="1947344483" sldId="2911"/>
            <ac:spMk id="41" creationId="{FB069410-B033-B68D-C626-22746954C333}"/>
          </ac:spMkLst>
        </pc:spChg>
        <pc:spChg chg="add mod">
          <ac:chgData name="Justina Ojom" userId="cbdaed7d-8d45-4372-a16a-f3f8900c2f45" providerId="ADAL" clId="{0504AD2B-63C0-4C60-9F39-84F274FCFAC5}" dt="2023-03-09T22:57:53.805" v="12851"/>
          <ac:spMkLst>
            <pc:docMk/>
            <pc:sldMk cId="1947344483" sldId="2911"/>
            <ac:spMk id="42" creationId="{A6654D64-A138-A1A7-8522-4EE424B16B4A}"/>
          </ac:spMkLst>
        </pc:spChg>
        <pc:grpChg chg="del">
          <ac:chgData name="Justina Ojom" userId="cbdaed7d-8d45-4372-a16a-f3f8900c2f45" providerId="ADAL" clId="{0504AD2B-63C0-4C60-9F39-84F274FCFAC5}" dt="2023-03-09T22:25:53.501" v="12554" actId="478"/>
          <ac:grpSpMkLst>
            <pc:docMk/>
            <pc:sldMk cId="1947344483" sldId="2911"/>
            <ac:grpSpMk id="3" creationId="{271046F5-71A9-C4E1-E222-854C97FF2D3C}"/>
          </ac:grpSpMkLst>
        </pc:grpChg>
        <pc:grpChg chg="del">
          <ac:chgData name="Justina Ojom" userId="cbdaed7d-8d45-4372-a16a-f3f8900c2f45" providerId="ADAL" clId="{0504AD2B-63C0-4C60-9F39-84F274FCFAC5}" dt="2023-03-09T22:25:56.588" v="12555" actId="478"/>
          <ac:grpSpMkLst>
            <pc:docMk/>
            <pc:sldMk cId="1947344483" sldId="2911"/>
            <ac:grpSpMk id="7" creationId="{F596157F-0527-E20A-D90D-10A687E7DA4B}"/>
          </ac:grpSpMkLst>
        </pc:grpChg>
        <pc:grpChg chg="add mod">
          <ac:chgData name="Justina Ojom" userId="cbdaed7d-8d45-4372-a16a-f3f8900c2f45" providerId="ADAL" clId="{0504AD2B-63C0-4C60-9F39-84F274FCFAC5}" dt="2023-03-09T22:26:01.156" v="12558" actId="164"/>
          <ac:grpSpMkLst>
            <pc:docMk/>
            <pc:sldMk cId="1947344483" sldId="2911"/>
            <ac:grpSpMk id="23" creationId="{2DA3D471-0C79-9646-4374-BDAAE2730FA3}"/>
          </ac:grpSpMkLst>
        </pc:grpChg>
        <pc:grpChg chg="add mod">
          <ac:chgData name="Justina Ojom" userId="cbdaed7d-8d45-4372-a16a-f3f8900c2f45" providerId="ADAL" clId="{0504AD2B-63C0-4C60-9F39-84F274FCFAC5}" dt="2023-03-09T22:26:01.156" v="12558" actId="164"/>
          <ac:grpSpMkLst>
            <pc:docMk/>
            <pc:sldMk cId="1947344483" sldId="2911"/>
            <ac:grpSpMk id="28" creationId="{5784E0AE-0BF9-C12C-D009-FBF8FB592CD9}"/>
          </ac:grpSpMkLst>
        </pc:grpChg>
        <pc:grpChg chg="add mod">
          <ac:chgData name="Justina Ojom" userId="cbdaed7d-8d45-4372-a16a-f3f8900c2f45" providerId="ADAL" clId="{0504AD2B-63C0-4C60-9F39-84F274FCFAC5}" dt="2023-03-09T22:26:05.003" v="12560" actId="1076"/>
          <ac:grpSpMkLst>
            <pc:docMk/>
            <pc:sldMk cId="1947344483" sldId="2911"/>
            <ac:grpSpMk id="34" creationId="{0B579448-D6DF-8542-531D-8EC31C15C0B4}"/>
          </ac:grpSpMkLst>
        </pc:grpChg>
      </pc:sldChg>
      <pc:sldChg chg="addSp delSp modSp mod modClrScheme chgLayout">
        <pc:chgData name="Justina Ojom" userId="cbdaed7d-8d45-4372-a16a-f3f8900c2f45" providerId="ADAL" clId="{0504AD2B-63C0-4C60-9F39-84F274FCFAC5}" dt="2023-03-09T23:48:41.056" v="14125" actId="207"/>
        <pc:sldMkLst>
          <pc:docMk/>
          <pc:sldMk cId="3672062356" sldId="2912"/>
        </pc:sldMkLst>
        <pc:spChg chg="del mod">
          <ac:chgData name="Justina Ojom" userId="cbdaed7d-8d45-4372-a16a-f3f8900c2f45" providerId="ADAL" clId="{0504AD2B-63C0-4C60-9F39-84F274FCFAC5}" dt="2023-03-09T23:02:10.417" v="12937" actId="478"/>
          <ac:spMkLst>
            <pc:docMk/>
            <pc:sldMk cId="3672062356" sldId="2912"/>
            <ac:spMk id="2" creationId="{00000000-0000-0000-0000-000000000000}"/>
          </ac:spMkLst>
        </pc:spChg>
        <pc:spChg chg="del mod">
          <ac:chgData name="Justina Ojom" userId="cbdaed7d-8d45-4372-a16a-f3f8900c2f45" providerId="ADAL" clId="{0504AD2B-63C0-4C60-9F39-84F274FCFAC5}" dt="2023-03-09T23:02:10.417" v="12937" actId="478"/>
          <ac:spMkLst>
            <pc:docMk/>
            <pc:sldMk cId="3672062356" sldId="2912"/>
            <ac:spMk id="3" creationId="{2AC0826E-01CE-4812-6296-DA07AA48B17D}"/>
          </ac:spMkLst>
        </pc:spChg>
        <pc:spChg chg="del mod">
          <ac:chgData name="Justina Ojom" userId="cbdaed7d-8d45-4372-a16a-f3f8900c2f45" providerId="ADAL" clId="{0504AD2B-63C0-4C60-9F39-84F274FCFAC5}" dt="2023-03-09T23:02:10.417" v="12937" actId="478"/>
          <ac:spMkLst>
            <pc:docMk/>
            <pc:sldMk cId="3672062356" sldId="2912"/>
            <ac:spMk id="4" creationId="{D8CC53DB-7C03-66C0-1E19-AD915C07956B}"/>
          </ac:spMkLst>
        </pc:spChg>
        <pc:spChg chg="add mod">
          <ac:chgData name="Justina Ojom" userId="cbdaed7d-8d45-4372-a16a-f3f8900c2f45" providerId="ADAL" clId="{0504AD2B-63C0-4C60-9F39-84F274FCFAC5}" dt="2023-03-09T23:02:31.048" v="12946" actId="20577"/>
          <ac:spMkLst>
            <pc:docMk/>
            <pc:sldMk cId="3672062356" sldId="2912"/>
            <ac:spMk id="5" creationId="{4F5883D7-FCCA-E32A-998E-17E31658E961}"/>
          </ac:spMkLst>
        </pc:spChg>
        <pc:spChg chg="add mod">
          <ac:chgData name="Justina Ojom" userId="cbdaed7d-8d45-4372-a16a-f3f8900c2f45" providerId="ADAL" clId="{0504AD2B-63C0-4C60-9F39-84F274FCFAC5}" dt="2023-03-09T23:02:40.061" v="12949"/>
          <ac:spMkLst>
            <pc:docMk/>
            <pc:sldMk cId="3672062356" sldId="2912"/>
            <ac:spMk id="6" creationId="{4AA02D71-216D-D9DB-BADF-5892CDA17C59}"/>
          </ac:spMkLst>
        </pc:spChg>
        <pc:spChg chg="add mod">
          <ac:chgData name="Justina Ojom" userId="cbdaed7d-8d45-4372-a16a-f3f8900c2f45" providerId="ADAL" clId="{0504AD2B-63C0-4C60-9F39-84F274FCFAC5}" dt="2023-03-09T23:02:36.928" v="12948" actId="14100"/>
          <ac:spMkLst>
            <pc:docMk/>
            <pc:sldMk cId="3672062356" sldId="2912"/>
            <ac:spMk id="7" creationId="{7229DC92-4D0C-C011-94D3-F2D9A4ACB74F}"/>
          </ac:spMkLst>
        </pc:spChg>
        <pc:spChg chg="add mod">
          <ac:chgData name="Justina Ojom" userId="cbdaed7d-8d45-4372-a16a-f3f8900c2f45" providerId="ADAL" clId="{0504AD2B-63C0-4C60-9F39-84F274FCFAC5}" dt="2023-03-09T23:48:38.538" v="14124"/>
          <ac:spMkLst>
            <pc:docMk/>
            <pc:sldMk cId="3672062356" sldId="2912"/>
            <ac:spMk id="8" creationId="{AABEBECF-529B-BF4D-52E5-0C76A0A7DF11}"/>
          </ac:spMkLst>
        </pc:spChg>
        <pc:spChg chg="add mod">
          <ac:chgData name="Justina Ojom" userId="cbdaed7d-8d45-4372-a16a-f3f8900c2f45" providerId="ADAL" clId="{0504AD2B-63C0-4C60-9F39-84F274FCFAC5}" dt="2023-03-09T23:48:41.056" v="14125" actId="207"/>
          <ac:spMkLst>
            <pc:docMk/>
            <pc:sldMk cId="3672062356" sldId="2912"/>
            <ac:spMk id="9" creationId="{8D9DF901-AEB0-9D06-76E4-5BD19F6F199F}"/>
          </ac:spMkLst>
        </pc:spChg>
        <pc:spChg chg="add mod">
          <ac:chgData name="Justina Ojom" userId="cbdaed7d-8d45-4372-a16a-f3f8900c2f45" providerId="ADAL" clId="{0504AD2B-63C0-4C60-9F39-84F274FCFAC5}" dt="2023-03-09T23:48:38.538" v="14124"/>
          <ac:spMkLst>
            <pc:docMk/>
            <pc:sldMk cId="3672062356" sldId="2912"/>
            <ac:spMk id="10" creationId="{43B2B249-FC3D-8C7E-C875-02A20549BEBE}"/>
          </ac:spMkLst>
        </pc:spChg>
        <pc:spChg chg="add mod">
          <ac:chgData name="Justina Ojom" userId="cbdaed7d-8d45-4372-a16a-f3f8900c2f45" providerId="ADAL" clId="{0504AD2B-63C0-4C60-9F39-84F274FCFAC5}" dt="2023-03-09T23:48:38.538" v="14124"/>
          <ac:spMkLst>
            <pc:docMk/>
            <pc:sldMk cId="3672062356" sldId="2912"/>
            <ac:spMk id="11" creationId="{F5832161-1219-C059-E277-3625222DD554}"/>
          </ac:spMkLst>
        </pc:spChg>
        <pc:spChg chg="add mod">
          <ac:chgData name="Justina Ojom" userId="cbdaed7d-8d45-4372-a16a-f3f8900c2f45" providerId="ADAL" clId="{0504AD2B-63C0-4C60-9F39-84F274FCFAC5}" dt="2023-03-09T23:48:38.538" v="14124"/>
          <ac:spMkLst>
            <pc:docMk/>
            <pc:sldMk cId="3672062356" sldId="2912"/>
            <ac:spMk id="12" creationId="{ADB0A0D1-77B6-BC38-1CD4-5E321C1DB2E4}"/>
          </ac:spMkLst>
        </pc:spChg>
        <pc:spChg chg="add mod">
          <ac:chgData name="Justina Ojom" userId="cbdaed7d-8d45-4372-a16a-f3f8900c2f45" providerId="ADAL" clId="{0504AD2B-63C0-4C60-9F39-84F274FCFAC5}" dt="2023-03-09T23:48:38.538" v="14124"/>
          <ac:spMkLst>
            <pc:docMk/>
            <pc:sldMk cId="3672062356" sldId="2912"/>
            <ac:spMk id="13" creationId="{B8E07B18-4B7E-8FA9-B4F5-EA0B5C1FFE75}"/>
          </ac:spMkLst>
        </pc:spChg>
        <pc:spChg chg="del">
          <ac:chgData name="Justina Ojom" userId="cbdaed7d-8d45-4372-a16a-f3f8900c2f45" providerId="ADAL" clId="{0504AD2B-63C0-4C60-9F39-84F274FCFAC5}" dt="2023-03-09T20:20:22.795" v="10239" actId="478"/>
          <ac:spMkLst>
            <pc:docMk/>
            <pc:sldMk cId="3672062356" sldId="2912"/>
            <ac:spMk id="15" creationId="{81F66F39-F949-4825-A613-F3B051969233}"/>
          </ac:spMkLst>
        </pc:spChg>
        <pc:spChg chg="del">
          <ac:chgData name="Justina Ojom" userId="cbdaed7d-8d45-4372-a16a-f3f8900c2f45" providerId="ADAL" clId="{0504AD2B-63C0-4C60-9F39-84F274FCFAC5}" dt="2023-03-09T20:20:22.795" v="10239" actId="478"/>
          <ac:spMkLst>
            <pc:docMk/>
            <pc:sldMk cId="3672062356" sldId="2912"/>
            <ac:spMk id="16" creationId="{B1D13182-2188-481A-9B5E-FA9366B255D6}"/>
          </ac:spMkLst>
        </pc:spChg>
        <pc:spChg chg="del">
          <ac:chgData name="Justina Ojom" userId="cbdaed7d-8d45-4372-a16a-f3f8900c2f45" providerId="ADAL" clId="{0504AD2B-63C0-4C60-9F39-84F274FCFAC5}" dt="2023-03-09T20:20:22.795" v="10239" actId="478"/>
          <ac:spMkLst>
            <pc:docMk/>
            <pc:sldMk cId="3672062356" sldId="2912"/>
            <ac:spMk id="17" creationId="{7C496481-D1E7-4132-A970-37374667B9C5}"/>
          </ac:spMkLst>
        </pc:spChg>
        <pc:spChg chg="del">
          <ac:chgData name="Justina Ojom" userId="cbdaed7d-8d45-4372-a16a-f3f8900c2f45" providerId="ADAL" clId="{0504AD2B-63C0-4C60-9F39-84F274FCFAC5}" dt="2023-03-09T20:20:22.795" v="10239" actId="478"/>
          <ac:spMkLst>
            <pc:docMk/>
            <pc:sldMk cId="3672062356" sldId="2912"/>
            <ac:spMk id="18" creationId="{5B05EB53-BBD3-4774-88BA-997B66A2FB95}"/>
          </ac:spMkLst>
        </pc:spChg>
        <pc:spChg chg="del">
          <ac:chgData name="Justina Ojom" userId="cbdaed7d-8d45-4372-a16a-f3f8900c2f45" providerId="ADAL" clId="{0504AD2B-63C0-4C60-9F39-84F274FCFAC5}" dt="2023-03-09T20:20:22.795" v="10239" actId="478"/>
          <ac:spMkLst>
            <pc:docMk/>
            <pc:sldMk cId="3672062356" sldId="2912"/>
            <ac:spMk id="19" creationId="{9B88DD67-24EB-424B-9A57-2319C8D4C3D5}"/>
          </ac:spMkLst>
        </pc:spChg>
        <pc:spChg chg="del">
          <ac:chgData name="Justina Ojom" userId="cbdaed7d-8d45-4372-a16a-f3f8900c2f45" providerId="ADAL" clId="{0504AD2B-63C0-4C60-9F39-84F274FCFAC5}" dt="2023-03-09T20:20:22.795" v="10239" actId="478"/>
          <ac:spMkLst>
            <pc:docMk/>
            <pc:sldMk cId="3672062356" sldId="2912"/>
            <ac:spMk id="20" creationId="{6BB2F8CA-088F-44EB-888A-F75184F60EC2}"/>
          </ac:spMkLst>
        </pc:spChg>
      </pc:sldChg>
      <pc:sldChg chg="addSp delSp modSp mod modClrScheme chgLayout">
        <pc:chgData name="Justina Ojom" userId="cbdaed7d-8d45-4372-a16a-f3f8900c2f45" providerId="ADAL" clId="{0504AD2B-63C0-4C60-9F39-84F274FCFAC5}" dt="2023-03-09T23:48:53.587" v="14130"/>
        <pc:sldMkLst>
          <pc:docMk/>
          <pc:sldMk cId="882442207" sldId="2913"/>
        </pc:sldMkLst>
        <pc:spChg chg="del mod">
          <ac:chgData name="Justina Ojom" userId="cbdaed7d-8d45-4372-a16a-f3f8900c2f45" providerId="ADAL" clId="{0504AD2B-63C0-4C60-9F39-84F274FCFAC5}" dt="2023-03-09T23:09:19.464" v="13099" actId="478"/>
          <ac:spMkLst>
            <pc:docMk/>
            <pc:sldMk cId="882442207" sldId="2913"/>
            <ac:spMk id="2" creationId="{00000000-0000-0000-0000-000000000000}"/>
          </ac:spMkLst>
        </pc:spChg>
        <pc:spChg chg="del mod">
          <ac:chgData name="Justina Ojom" userId="cbdaed7d-8d45-4372-a16a-f3f8900c2f45" providerId="ADAL" clId="{0504AD2B-63C0-4C60-9F39-84F274FCFAC5}" dt="2023-03-09T23:06:08.961" v="13004" actId="478"/>
          <ac:spMkLst>
            <pc:docMk/>
            <pc:sldMk cId="882442207" sldId="2913"/>
            <ac:spMk id="3" creationId="{71054E4F-08D4-77B1-C81C-ADDB402BD456}"/>
          </ac:spMkLst>
        </pc:spChg>
        <pc:spChg chg="del mod">
          <ac:chgData name="Justina Ojom" userId="cbdaed7d-8d45-4372-a16a-f3f8900c2f45" providerId="ADAL" clId="{0504AD2B-63C0-4C60-9F39-84F274FCFAC5}" dt="2023-03-09T23:09:18.962" v="13098" actId="478"/>
          <ac:spMkLst>
            <pc:docMk/>
            <pc:sldMk cId="882442207" sldId="2913"/>
            <ac:spMk id="4" creationId="{21F578DA-330E-7D37-C9E3-0E448036E709}"/>
          </ac:spMkLst>
        </pc:spChg>
        <pc:spChg chg="add mod">
          <ac:chgData name="Justina Ojom" userId="cbdaed7d-8d45-4372-a16a-f3f8900c2f45" providerId="ADAL" clId="{0504AD2B-63C0-4C60-9F39-84F274FCFAC5}" dt="2023-03-09T23:06:56.369" v="13032" actId="20577"/>
          <ac:spMkLst>
            <pc:docMk/>
            <pc:sldMk cId="882442207" sldId="2913"/>
            <ac:spMk id="6" creationId="{DE0544AD-E963-C67C-2A03-E0646199804C}"/>
          </ac:spMkLst>
        </pc:spChg>
        <pc:spChg chg="del mod">
          <ac:chgData name="Justina Ojom" userId="cbdaed7d-8d45-4372-a16a-f3f8900c2f45" providerId="ADAL" clId="{0504AD2B-63C0-4C60-9F39-84F274FCFAC5}" dt="2023-03-09T23:10:25.151" v="13118" actId="478"/>
          <ac:spMkLst>
            <pc:docMk/>
            <pc:sldMk cId="882442207" sldId="2913"/>
            <ac:spMk id="8" creationId="{EF483B9C-5EE4-398B-B153-C4CE9BE80505}"/>
          </ac:spMkLst>
        </pc:spChg>
        <pc:spChg chg="add mod">
          <ac:chgData name="Justina Ojom" userId="cbdaed7d-8d45-4372-a16a-f3f8900c2f45" providerId="ADAL" clId="{0504AD2B-63C0-4C60-9F39-84F274FCFAC5}" dt="2023-03-09T23:48:53.587" v="14130"/>
          <ac:spMkLst>
            <pc:docMk/>
            <pc:sldMk cId="882442207" sldId="2913"/>
            <ac:spMk id="9" creationId="{B547226D-847C-50B5-4ECC-8A70C025E9D2}"/>
          </ac:spMkLst>
        </pc:spChg>
        <pc:spChg chg="add mod">
          <ac:chgData name="Justina Ojom" userId="cbdaed7d-8d45-4372-a16a-f3f8900c2f45" providerId="ADAL" clId="{0504AD2B-63C0-4C60-9F39-84F274FCFAC5}" dt="2023-03-09T23:48:53.587" v="14130"/>
          <ac:spMkLst>
            <pc:docMk/>
            <pc:sldMk cId="882442207" sldId="2913"/>
            <ac:spMk id="10" creationId="{80416B90-6E39-656F-97B2-7CE94BC47493}"/>
          </ac:spMkLst>
        </pc:spChg>
        <pc:spChg chg="add mod">
          <ac:chgData name="Justina Ojom" userId="cbdaed7d-8d45-4372-a16a-f3f8900c2f45" providerId="ADAL" clId="{0504AD2B-63C0-4C60-9F39-84F274FCFAC5}" dt="2023-03-09T23:48:53.587" v="14130"/>
          <ac:spMkLst>
            <pc:docMk/>
            <pc:sldMk cId="882442207" sldId="2913"/>
            <ac:spMk id="11" creationId="{2271AF07-F9F9-BB9E-AD6C-B14DF91067EA}"/>
          </ac:spMkLst>
        </pc:spChg>
        <pc:spChg chg="add mod">
          <ac:chgData name="Justina Ojom" userId="cbdaed7d-8d45-4372-a16a-f3f8900c2f45" providerId="ADAL" clId="{0504AD2B-63C0-4C60-9F39-84F274FCFAC5}" dt="2023-03-09T23:48:53.587" v="14130"/>
          <ac:spMkLst>
            <pc:docMk/>
            <pc:sldMk cId="882442207" sldId="2913"/>
            <ac:spMk id="12" creationId="{D4F2F47B-0E9A-FE6F-A735-6A891089DD92}"/>
          </ac:spMkLst>
        </pc:spChg>
        <pc:spChg chg="add mod">
          <ac:chgData name="Justina Ojom" userId="cbdaed7d-8d45-4372-a16a-f3f8900c2f45" providerId="ADAL" clId="{0504AD2B-63C0-4C60-9F39-84F274FCFAC5}" dt="2023-03-09T23:48:53.587" v="14130"/>
          <ac:spMkLst>
            <pc:docMk/>
            <pc:sldMk cId="882442207" sldId="2913"/>
            <ac:spMk id="13" creationId="{ACD914FC-7E08-2825-03B1-570789F3CC0F}"/>
          </ac:spMkLst>
        </pc:spChg>
        <pc:spChg chg="add mod">
          <ac:chgData name="Justina Ojom" userId="cbdaed7d-8d45-4372-a16a-f3f8900c2f45" providerId="ADAL" clId="{0504AD2B-63C0-4C60-9F39-84F274FCFAC5}" dt="2023-03-09T23:48:53.587" v="14130"/>
          <ac:spMkLst>
            <pc:docMk/>
            <pc:sldMk cId="882442207" sldId="2913"/>
            <ac:spMk id="14" creationId="{24FC8415-B9E4-4F1D-3F70-751F383B24CC}"/>
          </ac:spMkLst>
        </pc:spChg>
        <pc:spChg chg="del mod">
          <ac:chgData name="Justina Ojom" userId="cbdaed7d-8d45-4372-a16a-f3f8900c2f45" providerId="ADAL" clId="{0504AD2B-63C0-4C60-9F39-84F274FCFAC5}" dt="2023-03-09T20:20:38.116" v="10245" actId="478"/>
          <ac:spMkLst>
            <pc:docMk/>
            <pc:sldMk cId="882442207" sldId="2913"/>
            <ac:spMk id="19" creationId="{A7B88436-7157-4CCB-AB2A-6823B75ABE1B}"/>
          </ac:spMkLst>
        </pc:spChg>
        <pc:spChg chg="del mod">
          <ac:chgData name="Justina Ojom" userId="cbdaed7d-8d45-4372-a16a-f3f8900c2f45" providerId="ADAL" clId="{0504AD2B-63C0-4C60-9F39-84F274FCFAC5}" dt="2023-03-09T20:20:38.116" v="10245" actId="478"/>
          <ac:spMkLst>
            <pc:docMk/>
            <pc:sldMk cId="882442207" sldId="2913"/>
            <ac:spMk id="20" creationId="{0E5939E7-29BD-40EF-9F98-17BE32987ACD}"/>
          </ac:spMkLst>
        </pc:spChg>
        <pc:spChg chg="del mod">
          <ac:chgData name="Justina Ojom" userId="cbdaed7d-8d45-4372-a16a-f3f8900c2f45" providerId="ADAL" clId="{0504AD2B-63C0-4C60-9F39-84F274FCFAC5}" dt="2023-03-09T20:20:38.116" v="10245" actId="478"/>
          <ac:spMkLst>
            <pc:docMk/>
            <pc:sldMk cId="882442207" sldId="2913"/>
            <ac:spMk id="21" creationId="{A6467638-33F5-45FF-8613-769D9990BDC9}"/>
          </ac:spMkLst>
        </pc:spChg>
        <pc:spChg chg="del mod">
          <ac:chgData name="Justina Ojom" userId="cbdaed7d-8d45-4372-a16a-f3f8900c2f45" providerId="ADAL" clId="{0504AD2B-63C0-4C60-9F39-84F274FCFAC5}" dt="2023-03-09T20:20:38.116" v="10245" actId="478"/>
          <ac:spMkLst>
            <pc:docMk/>
            <pc:sldMk cId="882442207" sldId="2913"/>
            <ac:spMk id="22" creationId="{B9577200-A421-47CC-80F6-92BA334EE959}"/>
          </ac:spMkLst>
        </pc:spChg>
        <pc:spChg chg="del mod">
          <ac:chgData name="Justina Ojom" userId="cbdaed7d-8d45-4372-a16a-f3f8900c2f45" providerId="ADAL" clId="{0504AD2B-63C0-4C60-9F39-84F274FCFAC5}" dt="2023-03-09T20:20:38.116" v="10245" actId="478"/>
          <ac:spMkLst>
            <pc:docMk/>
            <pc:sldMk cId="882442207" sldId="2913"/>
            <ac:spMk id="24" creationId="{3808BCEA-24A2-4CD6-A82D-6FFFD057595E}"/>
          </ac:spMkLst>
        </pc:spChg>
        <pc:spChg chg="del mod">
          <ac:chgData name="Justina Ojom" userId="cbdaed7d-8d45-4372-a16a-f3f8900c2f45" providerId="ADAL" clId="{0504AD2B-63C0-4C60-9F39-84F274FCFAC5}" dt="2023-03-09T20:20:38.116" v="10245" actId="478"/>
          <ac:spMkLst>
            <pc:docMk/>
            <pc:sldMk cId="882442207" sldId="2913"/>
            <ac:spMk id="25" creationId="{9AEAA112-BC53-45C2-8BD5-41D708930B0E}"/>
          </ac:spMkLst>
        </pc:spChg>
        <pc:spChg chg="del mod">
          <ac:chgData name="Justina Ojom" userId="cbdaed7d-8d45-4372-a16a-f3f8900c2f45" providerId="ADAL" clId="{0504AD2B-63C0-4C60-9F39-84F274FCFAC5}" dt="2023-03-09T20:20:38.116" v="10245" actId="478"/>
          <ac:spMkLst>
            <pc:docMk/>
            <pc:sldMk cId="882442207" sldId="2913"/>
            <ac:spMk id="26" creationId="{2FFBB0B5-A68D-45C2-80D8-FECF7CEAF4FF}"/>
          </ac:spMkLst>
        </pc:spChg>
        <pc:graphicFrameChg chg="add mod modGraphic">
          <ac:chgData name="Justina Ojom" userId="cbdaed7d-8d45-4372-a16a-f3f8900c2f45" providerId="ADAL" clId="{0504AD2B-63C0-4C60-9F39-84F274FCFAC5}" dt="2023-03-09T23:12:20.551" v="13182" actId="207"/>
          <ac:graphicFrameMkLst>
            <pc:docMk/>
            <pc:sldMk cId="882442207" sldId="2913"/>
            <ac:graphicFrameMk id="5" creationId="{B878E109-E849-CA3B-8285-848ABAB1827A}"/>
          </ac:graphicFrameMkLst>
        </pc:graphicFrameChg>
        <pc:picChg chg="add mod">
          <ac:chgData name="Justina Ojom" userId="cbdaed7d-8d45-4372-a16a-f3f8900c2f45" providerId="ADAL" clId="{0504AD2B-63C0-4C60-9F39-84F274FCFAC5}" dt="2023-03-09T23:10:55.030" v="13128" actId="1076"/>
          <ac:picMkLst>
            <pc:docMk/>
            <pc:sldMk cId="882442207" sldId="2913"/>
            <ac:picMk id="7" creationId="{94C3335F-AA03-303F-700E-AB9F11B8A9E2}"/>
          </ac:picMkLst>
        </pc:picChg>
      </pc:sldChg>
      <pc:sldChg chg="addSp delSp modSp mod modClrScheme delCm chgLayout">
        <pc:chgData name="Justina Ojom" userId="cbdaed7d-8d45-4372-a16a-f3f8900c2f45" providerId="ADAL" clId="{0504AD2B-63C0-4C60-9F39-84F274FCFAC5}" dt="2023-03-10T01:20:03.748" v="15224"/>
        <pc:sldMkLst>
          <pc:docMk/>
          <pc:sldMk cId="1375994639" sldId="2914"/>
        </pc:sldMkLst>
        <pc:spChg chg="del mod">
          <ac:chgData name="Justina Ojom" userId="cbdaed7d-8d45-4372-a16a-f3f8900c2f45" providerId="ADAL" clId="{0504AD2B-63C0-4C60-9F39-84F274FCFAC5}" dt="2023-03-09T23:07:32.641" v="13075" actId="478"/>
          <ac:spMkLst>
            <pc:docMk/>
            <pc:sldMk cId="1375994639" sldId="2914"/>
            <ac:spMk id="2" creationId="{00000000-0000-0000-0000-000000000000}"/>
          </ac:spMkLst>
        </pc:spChg>
        <pc:spChg chg="add mod">
          <ac:chgData name="Justina Ojom" userId="cbdaed7d-8d45-4372-a16a-f3f8900c2f45" providerId="ADAL" clId="{0504AD2B-63C0-4C60-9F39-84F274FCFAC5}" dt="2023-03-09T23:48:54.447" v="14131"/>
          <ac:spMkLst>
            <pc:docMk/>
            <pc:sldMk cId="1375994639" sldId="2914"/>
            <ac:spMk id="4" creationId="{B86987BC-2A5B-B73B-4686-5357903959D3}"/>
          </ac:spMkLst>
        </pc:spChg>
        <pc:spChg chg="add mod">
          <ac:chgData name="Justina Ojom" userId="cbdaed7d-8d45-4372-a16a-f3f8900c2f45" providerId="ADAL" clId="{0504AD2B-63C0-4C60-9F39-84F274FCFAC5}" dt="2023-03-09T23:48:54.447" v="14131"/>
          <ac:spMkLst>
            <pc:docMk/>
            <pc:sldMk cId="1375994639" sldId="2914"/>
            <ac:spMk id="5" creationId="{537A8FF4-5007-7BA0-4A06-1D6CFC765D18}"/>
          </ac:spMkLst>
        </pc:spChg>
        <pc:spChg chg="add mod">
          <ac:chgData name="Justina Ojom" userId="cbdaed7d-8d45-4372-a16a-f3f8900c2f45" providerId="ADAL" clId="{0504AD2B-63C0-4C60-9F39-84F274FCFAC5}" dt="2023-03-09T23:48:54.447" v="14131"/>
          <ac:spMkLst>
            <pc:docMk/>
            <pc:sldMk cId="1375994639" sldId="2914"/>
            <ac:spMk id="6" creationId="{8B267889-87C0-8592-1A26-907981AE183A}"/>
          </ac:spMkLst>
        </pc:spChg>
        <pc:spChg chg="add mod">
          <ac:chgData name="Justina Ojom" userId="cbdaed7d-8d45-4372-a16a-f3f8900c2f45" providerId="ADAL" clId="{0504AD2B-63C0-4C60-9F39-84F274FCFAC5}" dt="2023-03-09T23:48:54.447" v="14131"/>
          <ac:spMkLst>
            <pc:docMk/>
            <pc:sldMk cId="1375994639" sldId="2914"/>
            <ac:spMk id="7" creationId="{E8F7B90C-FAE9-BC50-3CB3-47DFFF850A58}"/>
          </ac:spMkLst>
        </pc:spChg>
        <pc:spChg chg="add mod">
          <ac:chgData name="Justina Ojom" userId="cbdaed7d-8d45-4372-a16a-f3f8900c2f45" providerId="ADAL" clId="{0504AD2B-63C0-4C60-9F39-84F274FCFAC5}" dt="2023-03-09T23:48:54.447" v="14131"/>
          <ac:spMkLst>
            <pc:docMk/>
            <pc:sldMk cId="1375994639" sldId="2914"/>
            <ac:spMk id="8" creationId="{92555567-EFDC-BF09-0D3A-92797894263F}"/>
          </ac:spMkLst>
        </pc:spChg>
        <pc:spChg chg="mod">
          <ac:chgData name="Justina Ojom" userId="cbdaed7d-8d45-4372-a16a-f3f8900c2f45" providerId="ADAL" clId="{0504AD2B-63C0-4C60-9F39-84F274FCFAC5}" dt="2023-03-09T23:07:40.873" v="13077" actId="207"/>
          <ac:spMkLst>
            <pc:docMk/>
            <pc:sldMk cId="1375994639" sldId="2914"/>
            <ac:spMk id="10" creationId="{2CB4C7B4-C627-DF9E-F071-224342029F4B}"/>
          </ac:spMkLst>
        </pc:spChg>
        <pc:spChg chg="add mod">
          <ac:chgData name="Justina Ojom" userId="cbdaed7d-8d45-4372-a16a-f3f8900c2f45" providerId="ADAL" clId="{0504AD2B-63C0-4C60-9F39-84F274FCFAC5}" dt="2023-03-09T23:48:54.447" v="14131"/>
          <ac:spMkLst>
            <pc:docMk/>
            <pc:sldMk cId="1375994639" sldId="2914"/>
            <ac:spMk id="11" creationId="{01BDD0ED-064A-25C9-4497-D61FB477044E}"/>
          </ac:spMkLst>
        </pc:spChg>
        <pc:spChg chg="del mod">
          <ac:chgData name="Justina Ojom" userId="cbdaed7d-8d45-4372-a16a-f3f8900c2f45" providerId="ADAL" clId="{0504AD2B-63C0-4C60-9F39-84F274FCFAC5}" dt="2023-03-09T20:20:47.056" v="10247" actId="478"/>
          <ac:spMkLst>
            <pc:docMk/>
            <pc:sldMk cId="1375994639" sldId="2914"/>
            <ac:spMk id="19" creationId="{A7B88436-7157-4CCB-AB2A-6823B75ABE1B}"/>
          </ac:spMkLst>
        </pc:spChg>
        <pc:spChg chg="del mod">
          <ac:chgData name="Justina Ojom" userId="cbdaed7d-8d45-4372-a16a-f3f8900c2f45" providerId="ADAL" clId="{0504AD2B-63C0-4C60-9F39-84F274FCFAC5}" dt="2023-03-09T20:20:47.056" v="10247" actId="478"/>
          <ac:spMkLst>
            <pc:docMk/>
            <pc:sldMk cId="1375994639" sldId="2914"/>
            <ac:spMk id="20" creationId="{0E5939E7-29BD-40EF-9F98-17BE32987ACD}"/>
          </ac:spMkLst>
        </pc:spChg>
        <pc:spChg chg="del mod">
          <ac:chgData name="Justina Ojom" userId="cbdaed7d-8d45-4372-a16a-f3f8900c2f45" providerId="ADAL" clId="{0504AD2B-63C0-4C60-9F39-84F274FCFAC5}" dt="2023-03-09T20:20:47.056" v="10247" actId="478"/>
          <ac:spMkLst>
            <pc:docMk/>
            <pc:sldMk cId="1375994639" sldId="2914"/>
            <ac:spMk id="21" creationId="{A6467638-33F5-45FF-8613-769D9990BDC9}"/>
          </ac:spMkLst>
        </pc:spChg>
        <pc:spChg chg="del mod">
          <ac:chgData name="Justina Ojom" userId="cbdaed7d-8d45-4372-a16a-f3f8900c2f45" providerId="ADAL" clId="{0504AD2B-63C0-4C60-9F39-84F274FCFAC5}" dt="2023-03-09T20:20:47.056" v="10247" actId="478"/>
          <ac:spMkLst>
            <pc:docMk/>
            <pc:sldMk cId="1375994639" sldId="2914"/>
            <ac:spMk id="22" creationId="{B9577200-A421-47CC-80F6-92BA334EE959}"/>
          </ac:spMkLst>
        </pc:spChg>
        <pc:spChg chg="del mod">
          <ac:chgData name="Justina Ojom" userId="cbdaed7d-8d45-4372-a16a-f3f8900c2f45" providerId="ADAL" clId="{0504AD2B-63C0-4C60-9F39-84F274FCFAC5}" dt="2023-03-09T20:20:47.056" v="10247" actId="478"/>
          <ac:spMkLst>
            <pc:docMk/>
            <pc:sldMk cId="1375994639" sldId="2914"/>
            <ac:spMk id="24" creationId="{3808BCEA-24A2-4CD6-A82D-6FFFD057595E}"/>
          </ac:spMkLst>
        </pc:spChg>
        <pc:spChg chg="del mod">
          <ac:chgData name="Justina Ojom" userId="cbdaed7d-8d45-4372-a16a-f3f8900c2f45" providerId="ADAL" clId="{0504AD2B-63C0-4C60-9F39-84F274FCFAC5}" dt="2023-03-09T20:20:47.056" v="10247" actId="478"/>
          <ac:spMkLst>
            <pc:docMk/>
            <pc:sldMk cId="1375994639" sldId="2914"/>
            <ac:spMk id="25" creationId="{9AEAA112-BC53-45C2-8BD5-41D708930B0E}"/>
          </ac:spMkLst>
        </pc:spChg>
        <pc:spChg chg="del mod">
          <ac:chgData name="Justina Ojom" userId="cbdaed7d-8d45-4372-a16a-f3f8900c2f45" providerId="ADAL" clId="{0504AD2B-63C0-4C60-9F39-84F274FCFAC5}" dt="2023-03-09T20:20:47.056" v="10247" actId="478"/>
          <ac:spMkLst>
            <pc:docMk/>
            <pc:sldMk cId="1375994639" sldId="2914"/>
            <ac:spMk id="26" creationId="{2FFBB0B5-A68D-45C2-80D8-FECF7CEAF4FF}"/>
          </ac:spMkLst>
        </pc:spChg>
        <pc:picChg chg="add mod">
          <ac:chgData name="Justina Ojom" userId="cbdaed7d-8d45-4372-a16a-f3f8900c2f45" providerId="ADAL" clId="{0504AD2B-63C0-4C60-9F39-84F274FCFAC5}" dt="2023-03-09T23:07:35.421" v="13076" actId="1076"/>
          <ac:picMkLst>
            <pc:docMk/>
            <pc:sldMk cId="1375994639" sldId="2914"/>
            <ac:picMk id="3" creationId="{E9207A98-1B46-BB5D-6B1B-CEF4B50558AC}"/>
          </ac:picMkLst>
        </pc:picChg>
        <pc:picChg chg="del">
          <ac:chgData name="Justina Ojom" userId="cbdaed7d-8d45-4372-a16a-f3f8900c2f45" providerId="ADAL" clId="{0504AD2B-63C0-4C60-9F39-84F274FCFAC5}" dt="2023-03-09T23:07:02.658" v="13033" actId="478"/>
          <ac:picMkLst>
            <pc:docMk/>
            <pc:sldMk cId="1375994639" sldId="2914"/>
            <ac:picMk id="9" creationId="{3BDF5098-16AC-9397-78A7-C1B352E007D4}"/>
          </ac:picMkLst>
        </pc:picChg>
        <pc:extLst>
          <p:ext xmlns:p="http://schemas.openxmlformats.org/presentationml/2006/main" uri="{D6D511B9-2390-475A-947B-AFAB55BFBCF1}">
            <pc226:cmChg xmlns:pc226="http://schemas.microsoft.com/office/powerpoint/2022/06/main/command" chg="del">
              <pc226:chgData name="Justina Ojom" userId="cbdaed7d-8d45-4372-a16a-f3f8900c2f45" providerId="ADAL" clId="{0504AD2B-63C0-4C60-9F39-84F274FCFAC5}" dt="2023-03-10T01:20:03.748" v="15224"/>
              <pc2:cmMkLst xmlns:pc2="http://schemas.microsoft.com/office/powerpoint/2019/9/main/command">
                <pc:docMk/>
                <pc:sldMk cId="1375994639" sldId="2914"/>
                <pc2:cmMk id="{D7206998-F8F3-4F31-9830-A794EB4A2133}"/>
              </pc2:cmMkLst>
            </pc226:cmChg>
            <pc226:cmChg xmlns:pc226="http://schemas.microsoft.com/office/powerpoint/2022/06/main/command" chg="del">
              <pc226:chgData name="Justina Ojom" userId="cbdaed7d-8d45-4372-a16a-f3f8900c2f45" providerId="ADAL" clId="{0504AD2B-63C0-4C60-9F39-84F274FCFAC5}" dt="2023-03-10T01:20:02.130" v="15223"/>
              <pc2:cmMkLst xmlns:pc2="http://schemas.microsoft.com/office/powerpoint/2019/9/main/command">
                <pc:docMk/>
                <pc:sldMk cId="1375994639" sldId="2914"/>
                <pc2:cmMk id="{C85D6C9E-31C7-45DC-A88B-F7B82FE800E5}"/>
              </pc2:cmMkLst>
            </pc226:cmChg>
          </p:ext>
        </pc:extLst>
      </pc:sldChg>
      <pc:sldChg chg="addSp delSp modSp mod modClrScheme delCm chgLayout">
        <pc:chgData name="Justina Ojom" userId="cbdaed7d-8d45-4372-a16a-f3f8900c2f45" providerId="ADAL" clId="{0504AD2B-63C0-4C60-9F39-84F274FCFAC5}" dt="2023-03-10T01:22:31.527" v="15233"/>
        <pc:sldMkLst>
          <pc:docMk/>
          <pc:sldMk cId="729824789" sldId="2915"/>
        </pc:sldMkLst>
        <pc:spChg chg="del mod">
          <ac:chgData name="Justina Ojom" userId="cbdaed7d-8d45-4372-a16a-f3f8900c2f45" providerId="ADAL" clId="{0504AD2B-63C0-4C60-9F39-84F274FCFAC5}" dt="2023-03-09T23:15:15.031" v="13218" actId="478"/>
          <ac:spMkLst>
            <pc:docMk/>
            <pc:sldMk cId="729824789" sldId="2915"/>
            <ac:spMk id="2" creationId="{00000000-0000-0000-0000-000000000000}"/>
          </ac:spMkLst>
        </pc:spChg>
        <pc:spChg chg="del mod">
          <ac:chgData name="Justina Ojom" userId="cbdaed7d-8d45-4372-a16a-f3f8900c2f45" providerId="ADAL" clId="{0504AD2B-63C0-4C60-9F39-84F274FCFAC5}" dt="2023-03-09T23:15:21.166" v="13222" actId="478"/>
          <ac:spMkLst>
            <pc:docMk/>
            <pc:sldMk cId="729824789" sldId="2915"/>
            <ac:spMk id="3" creationId="{BF4437ED-11D7-DBF7-A2C2-591BC208B9B3}"/>
          </ac:spMkLst>
        </pc:spChg>
        <pc:spChg chg="del mod">
          <ac:chgData name="Justina Ojom" userId="cbdaed7d-8d45-4372-a16a-f3f8900c2f45" providerId="ADAL" clId="{0504AD2B-63C0-4C60-9F39-84F274FCFAC5}" dt="2023-03-09T23:32:59.045" v="13822" actId="478"/>
          <ac:spMkLst>
            <pc:docMk/>
            <pc:sldMk cId="729824789" sldId="2915"/>
            <ac:spMk id="4" creationId="{DB7A850B-2E5D-D889-F139-F681A86D47D7}"/>
          </ac:spMkLst>
        </pc:spChg>
        <pc:spChg chg="mod">
          <ac:chgData name="Justina Ojom" userId="cbdaed7d-8d45-4372-a16a-f3f8900c2f45" providerId="ADAL" clId="{0504AD2B-63C0-4C60-9F39-84F274FCFAC5}" dt="2023-03-09T23:34:25.422" v="13836" actId="2711"/>
          <ac:spMkLst>
            <pc:docMk/>
            <pc:sldMk cId="729824789" sldId="2915"/>
            <ac:spMk id="7" creationId="{959E909B-A264-4314-7B64-66C6B4BB8A9B}"/>
          </ac:spMkLst>
        </pc:spChg>
        <pc:spChg chg="del mod">
          <ac:chgData name="Justina Ojom" userId="cbdaed7d-8d45-4372-a16a-f3f8900c2f45" providerId="ADAL" clId="{0504AD2B-63C0-4C60-9F39-84F274FCFAC5}" dt="2023-03-09T23:30:54.140" v="13746" actId="478"/>
          <ac:spMkLst>
            <pc:docMk/>
            <pc:sldMk cId="729824789" sldId="2915"/>
            <ac:spMk id="8" creationId="{A6793403-AB54-9E34-5E1A-7FF117B4D9D5}"/>
          </ac:spMkLst>
        </pc:spChg>
        <pc:spChg chg="mod">
          <ac:chgData name="Justina Ojom" userId="cbdaed7d-8d45-4372-a16a-f3f8900c2f45" providerId="ADAL" clId="{0504AD2B-63C0-4C60-9F39-84F274FCFAC5}" dt="2023-03-09T23:34:49.096" v="13846" actId="1076"/>
          <ac:spMkLst>
            <pc:docMk/>
            <pc:sldMk cId="729824789" sldId="2915"/>
            <ac:spMk id="9" creationId="{1C23A45B-C156-93D1-D6A3-B0CDF10EDB23}"/>
          </ac:spMkLst>
        </pc:spChg>
        <pc:spChg chg="mod">
          <ac:chgData name="Justina Ojom" userId="cbdaed7d-8d45-4372-a16a-f3f8900c2f45" providerId="ADAL" clId="{0504AD2B-63C0-4C60-9F39-84F274FCFAC5}" dt="2023-03-09T23:34:25.422" v="13836" actId="2711"/>
          <ac:spMkLst>
            <pc:docMk/>
            <pc:sldMk cId="729824789" sldId="2915"/>
            <ac:spMk id="10" creationId="{421403D3-6B0F-555D-F554-B3CB2F277927}"/>
          </ac:spMkLst>
        </pc:spChg>
        <pc:spChg chg="mod">
          <ac:chgData name="Justina Ojom" userId="cbdaed7d-8d45-4372-a16a-f3f8900c2f45" providerId="ADAL" clId="{0504AD2B-63C0-4C60-9F39-84F274FCFAC5}" dt="2023-03-09T23:34:25.422" v="13836" actId="2711"/>
          <ac:spMkLst>
            <pc:docMk/>
            <pc:sldMk cId="729824789" sldId="2915"/>
            <ac:spMk id="11" creationId="{3AD87A16-6AAD-6B90-8914-8BFCF4284707}"/>
          </ac:spMkLst>
        </pc:spChg>
        <pc:spChg chg="mod">
          <ac:chgData name="Justina Ojom" userId="cbdaed7d-8d45-4372-a16a-f3f8900c2f45" providerId="ADAL" clId="{0504AD2B-63C0-4C60-9F39-84F274FCFAC5}" dt="2023-03-09T23:34:41.505" v="13842" actId="1076"/>
          <ac:spMkLst>
            <pc:docMk/>
            <pc:sldMk cId="729824789" sldId="2915"/>
            <ac:spMk id="12" creationId="{AB701FD2-6DEB-33D4-E0E1-2B3447188922}"/>
          </ac:spMkLst>
        </pc:spChg>
        <pc:spChg chg="del mod">
          <ac:chgData name="Justina Ojom" userId="cbdaed7d-8d45-4372-a16a-f3f8900c2f45" providerId="ADAL" clId="{0504AD2B-63C0-4C60-9F39-84F274FCFAC5}" dt="2023-03-09T20:21:05.535" v="10254" actId="478"/>
          <ac:spMkLst>
            <pc:docMk/>
            <pc:sldMk cId="729824789" sldId="2915"/>
            <ac:spMk id="13" creationId="{2EAFEE90-7109-4C4C-873E-252121923376}"/>
          </ac:spMkLst>
        </pc:spChg>
        <pc:spChg chg="del mod">
          <ac:chgData name="Justina Ojom" userId="cbdaed7d-8d45-4372-a16a-f3f8900c2f45" providerId="ADAL" clId="{0504AD2B-63C0-4C60-9F39-84F274FCFAC5}" dt="2023-03-09T20:21:05.535" v="10254" actId="478"/>
          <ac:spMkLst>
            <pc:docMk/>
            <pc:sldMk cId="729824789" sldId="2915"/>
            <ac:spMk id="14" creationId="{BC1E070C-7A27-4B9F-B2BA-C9900BDA0C5A}"/>
          </ac:spMkLst>
        </pc:spChg>
        <pc:spChg chg="del mod">
          <ac:chgData name="Justina Ojom" userId="cbdaed7d-8d45-4372-a16a-f3f8900c2f45" providerId="ADAL" clId="{0504AD2B-63C0-4C60-9F39-84F274FCFAC5}" dt="2023-03-09T20:21:05.535" v="10254" actId="478"/>
          <ac:spMkLst>
            <pc:docMk/>
            <pc:sldMk cId="729824789" sldId="2915"/>
            <ac:spMk id="15" creationId="{0B34A7FC-0A79-4816-A35A-735BFE2A4F49}"/>
          </ac:spMkLst>
        </pc:spChg>
        <pc:spChg chg="del mod">
          <ac:chgData name="Justina Ojom" userId="cbdaed7d-8d45-4372-a16a-f3f8900c2f45" providerId="ADAL" clId="{0504AD2B-63C0-4C60-9F39-84F274FCFAC5}" dt="2023-03-09T20:21:05.535" v="10254" actId="478"/>
          <ac:spMkLst>
            <pc:docMk/>
            <pc:sldMk cId="729824789" sldId="2915"/>
            <ac:spMk id="16" creationId="{EFBB43B0-F0F4-43DA-80E9-A4284B3668DA}"/>
          </ac:spMkLst>
        </pc:spChg>
        <pc:spChg chg="del mod">
          <ac:chgData name="Justina Ojom" userId="cbdaed7d-8d45-4372-a16a-f3f8900c2f45" providerId="ADAL" clId="{0504AD2B-63C0-4C60-9F39-84F274FCFAC5}" dt="2023-03-09T20:21:05.535" v="10254" actId="478"/>
          <ac:spMkLst>
            <pc:docMk/>
            <pc:sldMk cId="729824789" sldId="2915"/>
            <ac:spMk id="17" creationId="{EC382541-C5EC-4B89-9A45-7B18FA7D98B8}"/>
          </ac:spMkLst>
        </pc:spChg>
        <pc:spChg chg="del mod">
          <ac:chgData name="Justina Ojom" userId="cbdaed7d-8d45-4372-a16a-f3f8900c2f45" providerId="ADAL" clId="{0504AD2B-63C0-4C60-9F39-84F274FCFAC5}" dt="2023-03-09T20:21:05.535" v="10254" actId="478"/>
          <ac:spMkLst>
            <pc:docMk/>
            <pc:sldMk cId="729824789" sldId="2915"/>
            <ac:spMk id="18" creationId="{058F0E0F-30C9-47CF-A04B-EA6C9E2DBDD2}"/>
          </ac:spMkLst>
        </pc:spChg>
        <pc:spChg chg="mod">
          <ac:chgData name="Justina Ojom" userId="cbdaed7d-8d45-4372-a16a-f3f8900c2f45" providerId="ADAL" clId="{0504AD2B-63C0-4C60-9F39-84F274FCFAC5}" dt="2023-03-09T23:34:25.422" v="13836" actId="2711"/>
          <ac:spMkLst>
            <pc:docMk/>
            <pc:sldMk cId="729824789" sldId="2915"/>
            <ac:spMk id="19" creationId="{85A702E6-B492-001B-EFC2-2F8FA8AADFCC}"/>
          </ac:spMkLst>
        </pc:spChg>
        <pc:spChg chg="mod">
          <ac:chgData name="Justina Ojom" userId="cbdaed7d-8d45-4372-a16a-f3f8900c2f45" providerId="ADAL" clId="{0504AD2B-63C0-4C60-9F39-84F274FCFAC5}" dt="2023-03-09T23:34:25.422" v="13836" actId="2711"/>
          <ac:spMkLst>
            <pc:docMk/>
            <pc:sldMk cId="729824789" sldId="2915"/>
            <ac:spMk id="20" creationId="{E57E39AC-F348-8478-266D-02CBE7E5C241}"/>
          </ac:spMkLst>
        </pc:spChg>
        <pc:spChg chg="mod">
          <ac:chgData name="Justina Ojom" userId="cbdaed7d-8d45-4372-a16a-f3f8900c2f45" providerId="ADAL" clId="{0504AD2B-63C0-4C60-9F39-84F274FCFAC5}" dt="2023-03-09T23:34:36.932" v="13838" actId="1076"/>
          <ac:spMkLst>
            <pc:docMk/>
            <pc:sldMk cId="729824789" sldId="2915"/>
            <ac:spMk id="21" creationId="{817E5E42-23DC-2DF7-E90C-8B5409353AE7}"/>
          </ac:spMkLst>
        </pc:spChg>
        <pc:spChg chg="mod">
          <ac:chgData name="Justina Ojom" userId="cbdaed7d-8d45-4372-a16a-f3f8900c2f45" providerId="ADAL" clId="{0504AD2B-63C0-4C60-9F39-84F274FCFAC5}" dt="2023-03-09T23:28:11.037" v="13726"/>
          <ac:spMkLst>
            <pc:docMk/>
            <pc:sldMk cId="729824789" sldId="2915"/>
            <ac:spMk id="23" creationId="{813AB35E-9E56-B147-5444-918B19054EC2}"/>
          </ac:spMkLst>
        </pc:spChg>
        <pc:spChg chg="mod">
          <ac:chgData name="Justina Ojom" userId="cbdaed7d-8d45-4372-a16a-f3f8900c2f45" providerId="ADAL" clId="{0504AD2B-63C0-4C60-9F39-84F274FCFAC5}" dt="2023-03-09T23:34:25.422" v="13836" actId="2711"/>
          <ac:spMkLst>
            <pc:docMk/>
            <pc:sldMk cId="729824789" sldId="2915"/>
            <ac:spMk id="24" creationId="{F03EE407-48B5-FC94-82F1-3197906993E0}"/>
          </ac:spMkLst>
        </pc:spChg>
        <pc:spChg chg="del mod">
          <ac:chgData name="Justina Ojom" userId="cbdaed7d-8d45-4372-a16a-f3f8900c2f45" providerId="ADAL" clId="{0504AD2B-63C0-4C60-9F39-84F274FCFAC5}" dt="2023-03-09T23:30:32.542" v="13736" actId="478"/>
          <ac:spMkLst>
            <pc:docMk/>
            <pc:sldMk cId="729824789" sldId="2915"/>
            <ac:spMk id="25" creationId="{82F9954B-2CC4-5A8C-DF44-5A0C6DCF9427}"/>
          </ac:spMkLst>
        </pc:spChg>
        <pc:spChg chg="mod">
          <ac:chgData name="Justina Ojom" userId="cbdaed7d-8d45-4372-a16a-f3f8900c2f45" providerId="ADAL" clId="{0504AD2B-63C0-4C60-9F39-84F274FCFAC5}" dt="2023-03-09T23:28:11.037" v="13726"/>
          <ac:spMkLst>
            <pc:docMk/>
            <pc:sldMk cId="729824789" sldId="2915"/>
            <ac:spMk id="26" creationId="{6A267954-70B5-0EC2-D829-D598FE0D7B41}"/>
          </ac:spMkLst>
        </pc:spChg>
        <pc:spChg chg="del mod">
          <ac:chgData name="Justina Ojom" userId="cbdaed7d-8d45-4372-a16a-f3f8900c2f45" providerId="ADAL" clId="{0504AD2B-63C0-4C60-9F39-84F274FCFAC5}" dt="2023-03-09T23:30:21.933" v="13733" actId="478"/>
          <ac:spMkLst>
            <pc:docMk/>
            <pc:sldMk cId="729824789" sldId="2915"/>
            <ac:spMk id="27" creationId="{BB3BE70D-C8CA-6F5F-1708-FD4E2D83D189}"/>
          </ac:spMkLst>
        </pc:spChg>
        <pc:spChg chg="del mod">
          <ac:chgData name="Justina Ojom" userId="cbdaed7d-8d45-4372-a16a-f3f8900c2f45" providerId="ADAL" clId="{0504AD2B-63C0-4C60-9F39-84F274FCFAC5}" dt="2023-03-09T23:30:22.869" v="13734" actId="478"/>
          <ac:spMkLst>
            <pc:docMk/>
            <pc:sldMk cId="729824789" sldId="2915"/>
            <ac:spMk id="28" creationId="{3C87DAB1-AFB0-C4C3-828C-616AD2100D2C}"/>
          </ac:spMkLst>
        </pc:spChg>
        <pc:spChg chg="mod">
          <ac:chgData name="Justina Ojom" userId="cbdaed7d-8d45-4372-a16a-f3f8900c2f45" providerId="ADAL" clId="{0504AD2B-63C0-4C60-9F39-84F274FCFAC5}" dt="2023-03-09T23:28:11.037" v="13726"/>
          <ac:spMkLst>
            <pc:docMk/>
            <pc:sldMk cId="729824789" sldId="2915"/>
            <ac:spMk id="33" creationId="{10EAAD1D-39D5-93F5-9464-4CEE0ABE91BE}"/>
          </ac:spMkLst>
        </pc:spChg>
        <pc:spChg chg="mod">
          <ac:chgData name="Justina Ojom" userId="cbdaed7d-8d45-4372-a16a-f3f8900c2f45" providerId="ADAL" clId="{0504AD2B-63C0-4C60-9F39-84F274FCFAC5}" dt="2023-03-09T23:15:19.629" v="13221" actId="404"/>
          <ac:spMkLst>
            <pc:docMk/>
            <pc:sldMk cId="729824789" sldId="2915"/>
            <ac:spMk id="36" creationId="{B94607BC-88F1-05F8-6584-DA699D4A4148}"/>
          </ac:spMkLst>
        </pc:spChg>
        <pc:spChg chg="add mod">
          <ac:chgData name="Justina Ojom" userId="cbdaed7d-8d45-4372-a16a-f3f8900c2f45" providerId="ADAL" clId="{0504AD2B-63C0-4C60-9F39-84F274FCFAC5}" dt="2023-03-09T23:33:51.509" v="13833" actId="20577"/>
          <ac:spMkLst>
            <pc:docMk/>
            <pc:sldMk cId="729824789" sldId="2915"/>
            <ac:spMk id="37" creationId="{5709FF42-C808-6190-5496-F806E547B9AF}"/>
          </ac:spMkLst>
        </pc:spChg>
        <pc:spChg chg="add mod">
          <ac:chgData name="Justina Ojom" userId="cbdaed7d-8d45-4372-a16a-f3f8900c2f45" providerId="ADAL" clId="{0504AD2B-63C0-4C60-9F39-84F274FCFAC5}" dt="2023-03-09T23:33:04.503" v="13824" actId="1076"/>
          <ac:spMkLst>
            <pc:docMk/>
            <pc:sldMk cId="729824789" sldId="2915"/>
            <ac:spMk id="43" creationId="{85C5E41B-8530-2DF7-C916-DB6373FEE01D}"/>
          </ac:spMkLst>
        </pc:spChg>
        <pc:spChg chg="add mod">
          <ac:chgData name="Justina Ojom" userId="cbdaed7d-8d45-4372-a16a-f3f8900c2f45" providerId="ADAL" clId="{0504AD2B-63C0-4C60-9F39-84F274FCFAC5}" dt="2023-03-09T23:32:42.124" v="13801" actId="1076"/>
          <ac:spMkLst>
            <pc:docMk/>
            <pc:sldMk cId="729824789" sldId="2915"/>
            <ac:spMk id="49" creationId="{A1CC864D-E37C-5E65-BFD9-BE1CF00797C7}"/>
          </ac:spMkLst>
        </pc:spChg>
        <pc:spChg chg="add del mod">
          <ac:chgData name="Justina Ojom" userId="cbdaed7d-8d45-4372-a16a-f3f8900c2f45" providerId="ADAL" clId="{0504AD2B-63C0-4C60-9F39-84F274FCFAC5}" dt="2023-03-09T23:31:36.373" v="13766" actId="478"/>
          <ac:spMkLst>
            <pc:docMk/>
            <pc:sldMk cId="729824789" sldId="2915"/>
            <ac:spMk id="51" creationId="{4E2A51B1-0DE6-F4FB-C230-96F09273BA67}"/>
          </ac:spMkLst>
        </pc:spChg>
        <pc:spChg chg="add del mod">
          <ac:chgData name="Justina Ojom" userId="cbdaed7d-8d45-4372-a16a-f3f8900c2f45" providerId="ADAL" clId="{0504AD2B-63C0-4C60-9F39-84F274FCFAC5}" dt="2023-03-09T23:32:20.444" v="13789" actId="478"/>
          <ac:spMkLst>
            <pc:docMk/>
            <pc:sldMk cId="729824789" sldId="2915"/>
            <ac:spMk id="54" creationId="{2EAEE8EE-9041-909F-8B7E-F9A82CCAC035}"/>
          </ac:spMkLst>
        </pc:spChg>
        <pc:spChg chg="add mod">
          <ac:chgData name="Justina Ojom" userId="cbdaed7d-8d45-4372-a16a-f3f8900c2f45" providerId="ADAL" clId="{0504AD2B-63C0-4C60-9F39-84F274FCFAC5}" dt="2023-03-09T23:32:23.547" v="13791" actId="571"/>
          <ac:spMkLst>
            <pc:docMk/>
            <pc:sldMk cId="729824789" sldId="2915"/>
            <ac:spMk id="68" creationId="{2DF932DE-6EEA-2A2E-F841-A2C3903FCBCC}"/>
          </ac:spMkLst>
        </pc:spChg>
        <pc:spChg chg="add mod">
          <ac:chgData name="Justina Ojom" userId="cbdaed7d-8d45-4372-a16a-f3f8900c2f45" providerId="ADAL" clId="{0504AD2B-63C0-4C60-9F39-84F274FCFAC5}" dt="2023-03-09T23:32:25.363" v="13792" actId="571"/>
          <ac:spMkLst>
            <pc:docMk/>
            <pc:sldMk cId="729824789" sldId="2915"/>
            <ac:spMk id="69" creationId="{1062108E-EDED-1C22-9FAD-33BF220AF286}"/>
          </ac:spMkLst>
        </pc:spChg>
        <pc:spChg chg="add mod">
          <ac:chgData name="Justina Ojom" userId="cbdaed7d-8d45-4372-a16a-f3f8900c2f45" providerId="ADAL" clId="{0504AD2B-63C0-4C60-9F39-84F274FCFAC5}" dt="2023-03-09T23:32:33.905" v="13796" actId="1076"/>
          <ac:spMkLst>
            <pc:docMk/>
            <pc:sldMk cId="729824789" sldId="2915"/>
            <ac:spMk id="70" creationId="{DBD38D69-49B9-0EB8-9E1C-71480C065D66}"/>
          </ac:spMkLst>
        </pc:spChg>
        <pc:spChg chg="mod">
          <ac:chgData name="Justina Ojom" userId="cbdaed7d-8d45-4372-a16a-f3f8900c2f45" providerId="ADAL" clId="{0504AD2B-63C0-4C60-9F39-84F274FCFAC5}" dt="2023-03-09T23:33:10.762" v="13825"/>
          <ac:spMkLst>
            <pc:docMk/>
            <pc:sldMk cId="729824789" sldId="2915"/>
            <ac:spMk id="72" creationId="{3F817DA5-4BFD-B224-3291-F317116DF519}"/>
          </ac:spMkLst>
        </pc:spChg>
        <pc:spChg chg="mod">
          <ac:chgData name="Justina Ojom" userId="cbdaed7d-8d45-4372-a16a-f3f8900c2f45" providerId="ADAL" clId="{0504AD2B-63C0-4C60-9F39-84F274FCFAC5}" dt="2023-03-09T23:33:10.762" v="13825"/>
          <ac:spMkLst>
            <pc:docMk/>
            <pc:sldMk cId="729824789" sldId="2915"/>
            <ac:spMk id="73" creationId="{B3B564B6-DC9E-690A-74EB-9B193C7A81DF}"/>
          </ac:spMkLst>
        </pc:spChg>
        <pc:spChg chg="add mod">
          <ac:chgData name="Justina Ojom" userId="cbdaed7d-8d45-4372-a16a-f3f8900c2f45" providerId="ADAL" clId="{0504AD2B-63C0-4C60-9F39-84F274FCFAC5}" dt="2023-03-09T23:48:56.551" v="14134"/>
          <ac:spMkLst>
            <pc:docMk/>
            <pc:sldMk cId="729824789" sldId="2915"/>
            <ac:spMk id="78" creationId="{BB6DCDE5-F7A1-AB23-52A5-69E4B2075088}"/>
          </ac:spMkLst>
        </pc:spChg>
        <pc:spChg chg="add mod">
          <ac:chgData name="Justina Ojom" userId="cbdaed7d-8d45-4372-a16a-f3f8900c2f45" providerId="ADAL" clId="{0504AD2B-63C0-4C60-9F39-84F274FCFAC5}" dt="2023-03-09T23:48:56.551" v="14134"/>
          <ac:spMkLst>
            <pc:docMk/>
            <pc:sldMk cId="729824789" sldId="2915"/>
            <ac:spMk id="79" creationId="{D4C304E1-7B86-6085-D43E-0599A9FC86FF}"/>
          </ac:spMkLst>
        </pc:spChg>
        <pc:spChg chg="add mod">
          <ac:chgData name="Justina Ojom" userId="cbdaed7d-8d45-4372-a16a-f3f8900c2f45" providerId="ADAL" clId="{0504AD2B-63C0-4C60-9F39-84F274FCFAC5}" dt="2023-03-09T23:48:56.551" v="14134"/>
          <ac:spMkLst>
            <pc:docMk/>
            <pc:sldMk cId="729824789" sldId="2915"/>
            <ac:spMk id="80" creationId="{D54688DC-D3EB-B18B-6B66-748480F1687E}"/>
          </ac:spMkLst>
        </pc:spChg>
        <pc:spChg chg="add mod">
          <ac:chgData name="Justina Ojom" userId="cbdaed7d-8d45-4372-a16a-f3f8900c2f45" providerId="ADAL" clId="{0504AD2B-63C0-4C60-9F39-84F274FCFAC5}" dt="2023-03-09T23:48:56.551" v="14134"/>
          <ac:spMkLst>
            <pc:docMk/>
            <pc:sldMk cId="729824789" sldId="2915"/>
            <ac:spMk id="81" creationId="{B254B5AD-892B-8403-F989-2D65F62F4844}"/>
          </ac:spMkLst>
        </pc:spChg>
        <pc:spChg chg="add mod">
          <ac:chgData name="Justina Ojom" userId="cbdaed7d-8d45-4372-a16a-f3f8900c2f45" providerId="ADAL" clId="{0504AD2B-63C0-4C60-9F39-84F274FCFAC5}" dt="2023-03-09T23:48:56.551" v="14134"/>
          <ac:spMkLst>
            <pc:docMk/>
            <pc:sldMk cId="729824789" sldId="2915"/>
            <ac:spMk id="82" creationId="{94B21CD5-9E41-135D-A2A9-7447929FEC7E}"/>
          </ac:spMkLst>
        </pc:spChg>
        <pc:spChg chg="add mod">
          <ac:chgData name="Justina Ojom" userId="cbdaed7d-8d45-4372-a16a-f3f8900c2f45" providerId="ADAL" clId="{0504AD2B-63C0-4C60-9F39-84F274FCFAC5}" dt="2023-03-09T23:48:56.551" v="14134"/>
          <ac:spMkLst>
            <pc:docMk/>
            <pc:sldMk cId="729824789" sldId="2915"/>
            <ac:spMk id="83" creationId="{051B1036-CDAB-8878-1187-690F5936F924}"/>
          </ac:spMkLst>
        </pc:spChg>
        <pc:grpChg chg="add del mod">
          <ac:chgData name="Justina Ojom" userId="cbdaed7d-8d45-4372-a16a-f3f8900c2f45" providerId="ADAL" clId="{0504AD2B-63C0-4C60-9F39-84F274FCFAC5}" dt="2023-03-09T23:30:18.563" v="13732" actId="478"/>
          <ac:grpSpMkLst>
            <pc:docMk/>
            <pc:sldMk cId="729824789" sldId="2915"/>
            <ac:grpSpMk id="5" creationId="{A745DB70-62B7-DC8D-D815-3400C2B16179}"/>
          </ac:grpSpMkLst>
        </pc:grpChg>
        <pc:grpChg chg="mod">
          <ac:chgData name="Justina Ojom" userId="cbdaed7d-8d45-4372-a16a-f3f8900c2f45" providerId="ADAL" clId="{0504AD2B-63C0-4C60-9F39-84F274FCFAC5}" dt="2023-03-09T23:28:11.037" v="13726"/>
          <ac:grpSpMkLst>
            <pc:docMk/>
            <pc:sldMk cId="729824789" sldId="2915"/>
            <ac:grpSpMk id="22" creationId="{1126FC53-E506-4C50-088D-D8720C95635A}"/>
          </ac:grpSpMkLst>
        </pc:grpChg>
        <pc:grpChg chg="add del mod">
          <ac:chgData name="Justina Ojom" userId="cbdaed7d-8d45-4372-a16a-f3f8900c2f45" providerId="ADAL" clId="{0504AD2B-63C0-4C60-9F39-84F274FCFAC5}" dt="2023-03-09T23:33:13.010" v="13826"/>
          <ac:grpSpMkLst>
            <pc:docMk/>
            <pc:sldMk cId="729824789" sldId="2915"/>
            <ac:grpSpMk id="71" creationId="{A3F83194-F57D-5FC0-3C32-18AB365479BD}"/>
          </ac:grpSpMkLst>
        </pc:grpChg>
        <pc:graphicFrameChg chg="del mod">
          <ac:chgData name="Justina Ojom" userId="cbdaed7d-8d45-4372-a16a-f3f8900c2f45" providerId="ADAL" clId="{0504AD2B-63C0-4C60-9F39-84F274FCFAC5}" dt="2023-03-09T23:32:57.733" v="13821" actId="478"/>
          <ac:graphicFrameMkLst>
            <pc:docMk/>
            <pc:sldMk cId="729824789" sldId="2915"/>
            <ac:graphicFrameMk id="6" creationId="{DC6CCB43-7D53-AF62-5C66-F78F21446DAB}"/>
          </ac:graphicFrameMkLst>
        </pc:graphicFrameChg>
        <pc:picChg chg="mod">
          <ac:chgData name="Justina Ojom" userId="cbdaed7d-8d45-4372-a16a-f3f8900c2f45" providerId="ADAL" clId="{0504AD2B-63C0-4C60-9F39-84F274FCFAC5}" dt="2023-03-09T23:28:11.037" v="13726"/>
          <ac:picMkLst>
            <pc:docMk/>
            <pc:sldMk cId="729824789" sldId="2915"/>
            <ac:picMk id="29" creationId="{488AFA1C-A430-669F-7CF1-548C278DDB0C}"/>
          </ac:picMkLst>
        </pc:picChg>
        <pc:picChg chg="del mod">
          <ac:chgData name="Justina Ojom" userId="cbdaed7d-8d45-4372-a16a-f3f8900c2f45" providerId="ADAL" clId="{0504AD2B-63C0-4C60-9F39-84F274FCFAC5}" dt="2023-03-09T23:31:27.699" v="13760" actId="478"/>
          <ac:picMkLst>
            <pc:docMk/>
            <pc:sldMk cId="729824789" sldId="2915"/>
            <ac:picMk id="30" creationId="{C3969D29-0518-4CD4-CD56-E1713C85879B}"/>
          </ac:picMkLst>
        </pc:picChg>
        <pc:picChg chg="del mod">
          <ac:chgData name="Justina Ojom" userId="cbdaed7d-8d45-4372-a16a-f3f8900c2f45" providerId="ADAL" clId="{0504AD2B-63C0-4C60-9F39-84F274FCFAC5}" dt="2023-03-09T23:32:13.875" v="13787" actId="478"/>
          <ac:picMkLst>
            <pc:docMk/>
            <pc:sldMk cId="729824789" sldId="2915"/>
            <ac:picMk id="31" creationId="{05DA9D3F-E652-3D9E-E3A4-39A1D05C1CB4}"/>
          </ac:picMkLst>
        </pc:picChg>
        <pc:picChg chg="del mod">
          <ac:chgData name="Justina Ojom" userId="cbdaed7d-8d45-4372-a16a-f3f8900c2f45" providerId="ADAL" clId="{0504AD2B-63C0-4C60-9F39-84F274FCFAC5}" dt="2023-03-09T23:30:48.156" v="13743" actId="478"/>
          <ac:picMkLst>
            <pc:docMk/>
            <pc:sldMk cId="729824789" sldId="2915"/>
            <ac:picMk id="32" creationId="{826AFA75-9DE6-42C4-C4B2-A384A0828F28}"/>
          </ac:picMkLst>
        </pc:picChg>
        <pc:picChg chg="del mod">
          <ac:chgData name="Justina Ojom" userId="cbdaed7d-8d45-4372-a16a-f3f8900c2f45" providerId="ADAL" clId="{0504AD2B-63C0-4C60-9F39-84F274FCFAC5}" dt="2023-03-09T23:32:26.570" v="13793" actId="478"/>
          <ac:picMkLst>
            <pc:docMk/>
            <pc:sldMk cId="729824789" sldId="2915"/>
            <ac:picMk id="34" creationId="{6DF98BFD-F464-791A-E196-519014825FB5}"/>
          </ac:picMkLst>
        </pc:picChg>
        <pc:picChg chg="del mod">
          <ac:chgData name="Justina Ojom" userId="cbdaed7d-8d45-4372-a16a-f3f8900c2f45" providerId="ADAL" clId="{0504AD2B-63C0-4C60-9F39-84F274FCFAC5}" dt="2023-03-09T23:31:13.117" v="13754" actId="478"/>
          <ac:picMkLst>
            <pc:docMk/>
            <pc:sldMk cId="729824789" sldId="2915"/>
            <ac:picMk id="35" creationId="{C78C4758-F8B7-1099-F54F-E1E9412EC5D1}"/>
          </ac:picMkLst>
        </pc:picChg>
        <pc:picChg chg="add mod">
          <ac:chgData name="Justina Ojom" userId="cbdaed7d-8d45-4372-a16a-f3f8900c2f45" providerId="ADAL" clId="{0504AD2B-63C0-4C60-9F39-84F274FCFAC5}" dt="2023-03-09T23:33:54.708" v="13835" actId="1076"/>
          <ac:picMkLst>
            <pc:docMk/>
            <pc:sldMk cId="729824789" sldId="2915"/>
            <ac:picMk id="74" creationId="{C06A3069-6B5F-6E7E-9555-FDFF4C56E3D7}"/>
          </ac:picMkLst>
        </pc:picChg>
        <pc:cxnChg chg="add mod">
          <ac:chgData name="Justina Ojom" userId="cbdaed7d-8d45-4372-a16a-f3f8900c2f45" providerId="ADAL" clId="{0504AD2B-63C0-4C60-9F39-84F274FCFAC5}" dt="2023-03-09T23:34:47.717" v="13845" actId="1076"/>
          <ac:cxnSpMkLst>
            <pc:docMk/>
            <pc:sldMk cId="729824789" sldId="2915"/>
            <ac:cxnSpMk id="38" creationId="{16B89BF9-BDCD-F95B-AB4A-01C622120737}"/>
          </ac:cxnSpMkLst>
        </pc:cxnChg>
        <pc:cxnChg chg="add mod">
          <ac:chgData name="Justina Ojom" userId="cbdaed7d-8d45-4372-a16a-f3f8900c2f45" providerId="ADAL" clId="{0504AD2B-63C0-4C60-9F39-84F274FCFAC5}" dt="2023-03-09T23:32:36.897" v="13797" actId="1076"/>
          <ac:cxnSpMkLst>
            <pc:docMk/>
            <pc:sldMk cId="729824789" sldId="2915"/>
            <ac:cxnSpMk id="41" creationId="{7F2B33EC-9E3F-D6DB-8EE1-510E849C56DB}"/>
          </ac:cxnSpMkLst>
        </pc:cxnChg>
        <pc:cxnChg chg="add mod">
          <ac:chgData name="Justina Ojom" userId="cbdaed7d-8d45-4372-a16a-f3f8900c2f45" providerId="ADAL" clId="{0504AD2B-63C0-4C60-9F39-84F274FCFAC5}" dt="2023-03-09T23:33:02.396" v="13823" actId="1076"/>
          <ac:cxnSpMkLst>
            <pc:docMk/>
            <pc:sldMk cId="729824789" sldId="2915"/>
            <ac:cxnSpMk id="44" creationId="{2820402B-F650-2E42-0323-5CB768DC24F4}"/>
          </ac:cxnSpMkLst>
        </pc:cxnChg>
        <pc:cxnChg chg="add mod">
          <ac:chgData name="Justina Ojom" userId="cbdaed7d-8d45-4372-a16a-f3f8900c2f45" providerId="ADAL" clId="{0504AD2B-63C0-4C60-9F39-84F274FCFAC5}" dt="2023-03-09T23:31:35.068" v="13765" actId="14100"/>
          <ac:cxnSpMkLst>
            <pc:docMk/>
            <pc:sldMk cId="729824789" sldId="2915"/>
            <ac:cxnSpMk id="52" creationId="{88410DA8-1BD7-3E4E-F17F-3F7BDAD153C6}"/>
          </ac:cxnSpMkLst>
        </pc:cxnChg>
        <pc:cxnChg chg="add mod">
          <ac:chgData name="Justina Ojom" userId="cbdaed7d-8d45-4372-a16a-f3f8900c2f45" providerId="ADAL" clId="{0504AD2B-63C0-4C60-9F39-84F274FCFAC5}" dt="2023-03-09T23:31:47.630" v="13771" actId="14100"/>
          <ac:cxnSpMkLst>
            <pc:docMk/>
            <pc:sldMk cId="729824789" sldId="2915"/>
            <ac:cxnSpMk id="55" creationId="{5E849BB0-F1D3-D8CC-2B8F-F625C5E7E1C7}"/>
          </ac:cxnSpMkLst>
        </pc:cxnChg>
        <pc:cxnChg chg="add mod">
          <ac:chgData name="Justina Ojom" userId="cbdaed7d-8d45-4372-a16a-f3f8900c2f45" providerId="ADAL" clId="{0504AD2B-63C0-4C60-9F39-84F274FCFAC5}" dt="2023-03-09T23:31:50.121" v="13773" actId="14100"/>
          <ac:cxnSpMkLst>
            <pc:docMk/>
            <pc:sldMk cId="729824789" sldId="2915"/>
            <ac:cxnSpMk id="58" creationId="{FE50AA3D-3F4B-A6B2-8478-5E9E2C8D1A20}"/>
          </ac:cxnSpMkLst>
        </pc:cxnChg>
        <pc:cxnChg chg="add mod">
          <ac:chgData name="Justina Ojom" userId="cbdaed7d-8d45-4372-a16a-f3f8900c2f45" providerId="ADAL" clId="{0504AD2B-63C0-4C60-9F39-84F274FCFAC5}" dt="2023-03-09T23:31:56.359" v="13777" actId="14100"/>
          <ac:cxnSpMkLst>
            <pc:docMk/>
            <pc:sldMk cId="729824789" sldId="2915"/>
            <ac:cxnSpMk id="60" creationId="{77509FF4-AC00-8613-A88F-A6FE03A64323}"/>
          </ac:cxnSpMkLst>
        </pc:cxnChg>
        <pc:cxnChg chg="add mod">
          <ac:chgData name="Justina Ojom" userId="cbdaed7d-8d45-4372-a16a-f3f8900c2f45" providerId="ADAL" clId="{0504AD2B-63C0-4C60-9F39-84F274FCFAC5}" dt="2023-03-09T23:31:59.900" v="13779" actId="14100"/>
          <ac:cxnSpMkLst>
            <pc:docMk/>
            <pc:sldMk cId="729824789" sldId="2915"/>
            <ac:cxnSpMk id="63" creationId="{641C68D7-F65E-1157-0DFA-1D86B3A4EAA9}"/>
          </ac:cxnSpMkLst>
        </pc:cxnChg>
        <pc:cxnChg chg="add mod">
          <ac:chgData name="Justina Ojom" userId="cbdaed7d-8d45-4372-a16a-f3f8900c2f45" providerId="ADAL" clId="{0504AD2B-63C0-4C60-9F39-84F274FCFAC5}" dt="2023-03-09T23:32:11.390" v="13786" actId="14100"/>
          <ac:cxnSpMkLst>
            <pc:docMk/>
            <pc:sldMk cId="729824789" sldId="2915"/>
            <ac:cxnSpMk id="65" creationId="{E39C2D28-25A8-C2E0-0AC1-CFFE3CE932D4}"/>
          </ac:cxnSpMkLst>
        </pc:cxnChg>
        <pc:extLst>
          <p:ext xmlns:p="http://schemas.openxmlformats.org/presentationml/2006/main" uri="{D6D511B9-2390-475A-947B-AFAB55BFBCF1}">
            <pc226:cmChg xmlns:pc226="http://schemas.microsoft.com/office/powerpoint/2022/06/main/command" chg="del">
              <pc226:chgData name="Justina Ojom" userId="cbdaed7d-8d45-4372-a16a-f3f8900c2f45" providerId="ADAL" clId="{0504AD2B-63C0-4C60-9F39-84F274FCFAC5}" dt="2023-03-10T01:22:31.527" v="15233"/>
              <pc2:cmMkLst xmlns:pc2="http://schemas.microsoft.com/office/powerpoint/2019/9/main/command">
                <pc:docMk/>
                <pc:sldMk cId="729824789" sldId="2915"/>
                <pc2:cmMk id="{FA63ABF9-43AA-46E5-B40B-719396BD54BA}"/>
              </pc2:cmMkLst>
            </pc226:cmChg>
          </p:ext>
        </pc:extLst>
      </pc:sldChg>
      <pc:sldChg chg="addSp delSp modSp mod modClrScheme chgLayout">
        <pc:chgData name="Justina Ojom" userId="cbdaed7d-8d45-4372-a16a-f3f8900c2f45" providerId="ADAL" clId="{0504AD2B-63C0-4C60-9F39-84F274FCFAC5}" dt="2023-03-09T23:48:55.946" v="14133"/>
        <pc:sldMkLst>
          <pc:docMk/>
          <pc:sldMk cId="452746987" sldId="2916"/>
        </pc:sldMkLst>
        <pc:spChg chg="del mod">
          <ac:chgData name="Justina Ojom" userId="cbdaed7d-8d45-4372-a16a-f3f8900c2f45" providerId="ADAL" clId="{0504AD2B-63C0-4C60-9F39-84F274FCFAC5}" dt="2023-03-09T23:11:39.814" v="13172" actId="478"/>
          <ac:spMkLst>
            <pc:docMk/>
            <pc:sldMk cId="452746987" sldId="2916"/>
            <ac:spMk id="2" creationId="{00000000-0000-0000-0000-000000000000}"/>
          </ac:spMkLst>
        </pc:spChg>
        <pc:spChg chg="mod">
          <ac:chgData name="Justina Ojom" userId="cbdaed7d-8d45-4372-a16a-f3f8900c2f45" providerId="ADAL" clId="{0504AD2B-63C0-4C60-9F39-84F274FCFAC5}" dt="2023-03-09T23:11:44.131" v="13174" actId="14100"/>
          <ac:spMkLst>
            <pc:docMk/>
            <pc:sldMk cId="452746987" sldId="2916"/>
            <ac:spMk id="3" creationId="{BF4437ED-11D7-DBF7-A2C2-591BC208B9B3}"/>
          </ac:spMkLst>
        </pc:spChg>
        <pc:spChg chg="mod">
          <ac:chgData name="Justina Ojom" userId="cbdaed7d-8d45-4372-a16a-f3f8900c2f45" providerId="ADAL" clId="{0504AD2B-63C0-4C60-9F39-84F274FCFAC5}" dt="2023-03-09T23:11:13.259" v="13132"/>
          <ac:spMkLst>
            <pc:docMk/>
            <pc:sldMk cId="452746987" sldId="2916"/>
            <ac:spMk id="6" creationId="{14B19CD8-CA81-2809-80F4-B23353845835}"/>
          </ac:spMkLst>
        </pc:spChg>
        <pc:spChg chg="mod">
          <ac:chgData name="Justina Ojom" userId="cbdaed7d-8d45-4372-a16a-f3f8900c2f45" providerId="ADAL" clId="{0504AD2B-63C0-4C60-9F39-84F274FCFAC5}" dt="2023-03-09T23:11:13.259" v="13132"/>
          <ac:spMkLst>
            <pc:docMk/>
            <pc:sldMk cId="452746987" sldId="2916"/>
            <ac:spMk id="7" creationId="{1C9BCB75-CAE3-6E2B-264E-9D1485084E05}"/>
          </ac:spMkLst>
        </pc:spChg>
        <pc:spChg chg="mod">
          <ac:chgData name="Justina Ojom" userId="cbdaed7d-8d45-4372-a16a-f3f8900c2f45" providerId="ADAL" clId="{0504AD2B-63C0-4C60-9F39-84F274FCFAC5}" dt="2023-03-09T23:11:13.259" v="13132"/>
          <ac:spMkLst>
            <pc:docMk/>
            <pc:sldMk cId="452746987" sldId="2916"/>
            <ac:spMk id="9" creationId="{A45D52F8-3307-F3D8-F27B-3B83AB1F5CDD}"/>
          </ac:spMkLst>
        </pc:spChg>
        <pc:spChg chg="add mod">
          <ac:chgData name="Justina Ojom" userId="cbdaed7d-8d45-4372-a16a-f3f8900c2f45" providerId="ADAL" clId="{0504AD2B-63C0-4C60-9F39-84F274FCFAC5}" dt="2023-03-09T23:48:55.946" v="14133"/>
          <ac:spMkLst>
            <pc:docMk/>
            <pc:sldMk cId="452746987" sldId="2916"/>
            <ac:spMk id="10" creationId="{5C328E03-99E4-4CCD-B869-18A65095B7A1}"/>
          </ac:spMkLst>
        </pc:spChg>
        <pc:spChg chg="add mod">
          <ac:chgData name="Justina Ojom" userId="cbdaed7d-8d45-4372-a16a-f3f8900c2f45" providerId="ADAL" clId="{0504AD2B-63C0-4C60-9F39-84F274FCFAC5}" dt="2023-03-09T23:48:55.946" v="14133"/>
          <ac:spMkLst>
            <pc:docMk/>
            <pc:sldMk cId="452746987" sldId="2916"/>
            <ac:spMk id="11" creationId="{AFAB7F66-BA10-039B-C42C-3692359BC769}"/>
          </ac:spMkLst>
        </pc:spChg>
        <pc:spChg chg="add mod">
          <ac:chgData name="Justina Ojom" userId="cbdaed7d-8d45-4372-a16a-f3f8900c2f45" providerId="ADAL" clId="{0504AD2B-63C0-4C60-9F39-84F274FCFAC5}" dt="2023-03-09T23:48:55.946" v="14133"/>
          <ac:spMkLst>
            <pc:docMk/>
            <pc:sldMk cId="452746987" sldId="2916"/>
            <ac:spMk id="12" creationId="{1DC12FBB-6071-08F6-8353-60EC3A720EDA}"/>
          </ac:spMkLst>
        </pc:spChg>
        <pc:spChg chg="del mod">
          <ac:chgData name="Justina Ojom" userId="cbdaed7d-8d45-4372-a16a-f3f8900c2f45" providerId="ADAL" clId="{0504AD2B-63C0-4C60-9F39-84F274FCFAC5}" dt="2023-03-09T20:20:56.759" v="10252" actId="478"/>
          <ac:spMkLst>
            <pc:docMk/>
            <pc:sldMk cId="452746987" sldId="2916"/>
            <ac:spMk id="13" creationId="{2EAFEE90-7109-4C4C-873E-252121923376}"/>
          </ac:spMkLst>
        </pc:spChg>
        <pc:spChg chg="del mod">
          <ac:chgData name="Justina Ojom" userId="cbdaed7d-8d45-4372-a16a-f3f8900c2f45" providerId="ADAL" clId="{0504AD2B-63C0-4C60-9F39-84F274FCFAC5}" dt="2023-03-09T20:20:56.759" v="10252" actId="478"/>
          <ac:spMkLst>
            <pc:docMk/>
            <pc:sldMk cId="452746987" sldId="2916"/>
            <ac:spMk id="14" creationId="{BC1E070C-7A27-4B9F-B2BA-C9900BDA0C5A}"/>
          </ac:spMkLst>
        </pc:spChg>
        <pc:spChg chg="del mod">
          <ac:chgData name="Justina Ojom" userId="cbdaed7d-8d45-4372-a16a-f3f8900c2f45" providerId="ADAL" clId="{0504AD2B-63C0-4C60-9F39-84F274FCFAC5}" dt="2023-03-09T20:20:56.759" v="10252" actId="478"/>
          <ac:spMkLst>
            <pc:docMk/>
            <pc:sldMk cId="452746987" sldId="2916"/>
            <ac:spMk id="15" creationId="{0B34A7FC-0A79-4816-A35A-735BFE2A4F49}"/>
          </ac:spMkLst>
        </pc:spChg>
        <pc:spChg chg="del mod">
          <ac:chgData name="Justina Ojom" userId="cbdaed7d-8d45-4372-a16a-f3f8900c2f45" providerId="ADAL" clId="{0504AD2B-63C0-4C60-9F39-84F274FCFAC5}" dt="2023-03-09T20:20:56.759" v="10252" actId="478"/>
          <ac:spMkLst>
            <pc:docMk/>
            <pc:sldMk cId="452746987" sldId="2916"/>
            <ac:spMk id="16" creationId="{EFBB43B0-F0F4-43DA-80E9-A4284B3668DA}"/>
          </ac:spMkLst>
        </pc:spChg>
        <pc:spChg chg="del mod">
          <ac:chgData name="Justina Ojom" userId="cbdaed7d-8d45-4372-a16a-f3f8900c2f45" providerId="ADAL" clId="{0504AD2B-63C0-4C60-9F39-84F274FCFAC5}" dt="2023-03-09T20:20:56.759" v="10252" actId="478"/>
          <ac:spMkLst>
            <pc:docMk/>
            <pc:sldMk cId="452746987" sldId="2916"/>
            <ac:spMk id="17" creationId="{EC382541-C5EC-4B89-9A45-7B18FA7D98B8}"/>
          </ac:spMkLst>
        </pc:spChg>
        <pc:spChg chg="del mod">
          <ac:chgData name="Justina Ojom" userId="cbdaed7d-8d45-4372-a16a-f3f8900c2f45" providerId="ADAL" clId="{0504AD2B-63C0-4C60-9F39-84F274FCFAC5}" dt="2023-03-09T20:20:56.759" v="10252" actId="478"/>
          <ac:spMkLst>
            <pc:docMk/>
            <pc:sldMk cId="452746987" sldId="2916"/>
            <ac:spMk id="18" creationId="{058F0E0F-30C9-47CF-A04B-EA6C9E2DBDD2}"/>
          </ac:spMkLst>
        </pc:spChg>
        <pc:spChg chg="add mod">
          <ac:chgData name="Justina Ojom" userId="cbdaed7d-8d45-4372-a16a-f3f8900c2f45" providerId="ADAL" clId="{0504AD2B-63C0-4C60-9F39-84F274FCFAC5}" dt="2023-03-09T23:48:55.946" v="14133"/>
          <ac:spMkLst>
            <pc:docMk/>
            <pc:sldMk cId="452746987" sldId="2916"/>
            <ac:spMk id="19" creationId="{D8A2F032-BB29-0612-D70E-216AA471F949}"/>
          </ac:spMkLst>
        </pc:spChg>
        <pc:spChg chg="add mod">
          <ac:chgData name="Justina Ojom" userId="cbdaed7d-8d45-4372-a16a-f3f8900c2f45" providerId="ADAL" clId="{0504AD2B-63C0-4C60-9F39-84F274FCFAC5}" dt="2023-03-09T23:48:55.946" v="14133"/>
          <ac:spMkLst>
            <pc:docMk/>
            <pc:sldMk cId="452746987" sldId="2916"/>
            <ac:spMk id="20" creationId="{FF1F7B21-1FAB-1489-B318-A0AFDC044F85}"/>
          </ac:spMkLst>
        </pc:spChg>
        <pc:spChg chg="add mod">
          <ac:chgData name="Justina Ojom" userId="cbdaed7d-8d45-4372-a16a-f3f8900c2f45" providerId="ADAL" clId="{0504AD2B-63C0-4C60-9F39-84F274FCFAC5}" dt="2023-03-09T23:48:55.946" v="14133"/>
          <ac:spMkLst>
            <pc:docMk/>
            <pc:sldMk cId="452746987" sldId="2916"/>
            <ac:spMk id="21" creationId="{5B92567B-5EEB-C31E-E021-712C92E8E3FC}"/>
          </ac:spMkLst>
        </pc:spChg>
        <pc:grpChg chg="add mod">
          <ac:chgData name="Justina Ojom" userId="cbdaed7d-8d45-4372-a16a-f3f8900c2f45" providerId="ADAL" clId="{0504AD2B-63C0-4C60-9F39-84F274FCFAC5}" dt="2023-03-09T23:11:16.668" v="13134" actId="1076"/>
          <ac:grpSpMkLst>
            <pc:docMk/>
            <pc:sldMk cId="452746987" sldId="2916"/>
            <ac:grpSpMk id="4" creationId="{FD913BE2-EFD7-5134-920D-5BD2ED643589}"/>
          </ac:grpSpMkLst>
        </pc:grpChg>
        <pc:grpChg chg="mod">
          <ac:chgData name="Justina Ojom" userId="cbdaed7d-8d45-4372-a16a-f3f8900c2f45" providerId="ADAL" clId="{0504AD2B-63C0-4C60-9F39-84F274FCFAC5}" dt="2023-03-09T23:11:13.259" v="13132"/>
          <ac:grpSpMkLst>
            <pc:docMk/>
            <pc:sldMk cId="452746987" sldId="2916"/>
            <ac:grpSpMk id="5" creationId="{AD2AC935-44D2-15A2-0E6F-BE8703DD3D09}"/>
          </ac:grpSpMkLst>
        </pc:grpChg>
        <pc:picChg chg="mod">
          <ac:chgData name="Justina Ojom" userId="cbdaed7d-8d45-4372-a16a-f3f8900c2f45" providerId="ADAL" clId="{0504AD2B-63C0-4C60-9F39-84F274FCFAC5}" dt="2023-03-09T23:11:13.259" v="13132"/>
          <ac:picMkLst>
            <pc:docMk/>
            <pc:sldMk cId="452746987" sldId="2916"/>
            <ac:picMk id="8" creationId="{F7326025-E019-8BCF-E3BF-867A932F514E}"/>
          </ac:picMkLst>
        </pc:picChg>
      </pc:sldChg>
      <pc:sldChg chg="addSp delSp modSp mod modClrScheme chgLayout">
        <pc:chgData name="Justina Ojom" userId="cbdaed7d-8d45-4372-a16a-f3f8900c2f45" providerId="ADAL" clId="{0504AD2B-63C0-4C60-9F39-84F274FCFAC5}" dt="2023-03-09T23:48:57.280" v="14135"/>
        <pc:sldMkLst>
          <pc:docMk/>
          <pc:sldMk cId="550725140" sldId="2918"/>
        </pc:sldMkLst>
        <pc:spChg chg="del mod">
          <ac:chgData name="Justina Ojom" userId="cbdaed7d-8d45-4372-a16a-f3f8900c2f45" providerId="ADAL" clId="{0504AD2B-63C0-4C60-9F39-84F274FCFAC5}" dt="2023-03-09T23:15:34.847" v="13228" actId="478"/>
          <ac:spMkLst>
            <pc:docMk/>
            <pc:sldMk cId="550725140" sldId="2918"/>
            <ac:spMk id="2" creationId="{00000000-0000-0000-0000-000000000000}"/>
          </ac:spMkLst>
        </pc:spChg>
        <pc:spChg chg="del mod">
          <ac:chgData name="Justina Ojom" userId="cbdaed7d-8d45-4372-a16a-f3f8900c2f45" providerId="ADAL" clId="{0504AD2B-63C0-4C60-9F39-84F274FCFAC5}" dt="2023-03-09T23:12:50.735" v="13186" actId="478"/>
          <ac:spMkLst>
            <pc:docMk/>
            <pc:sldMk cId="550725140" sldId="2918"/>
            <ac:spMk id="3" creationId="{BF4437ED-11D7-DBF7-A2C2-591BC208B9B3}"/>
          </ac:spMkLst>
        </pc:spChg>
        <pc:spChg chg="del mod">
          <ac:chgData name="Justina Ojom" userId="cbdaed7d-8d45-4372-a16a-f3f8900c2f45" providerId="ADAL" clId="{0504AD2B-63C0-4C60-9F39-84F274FCFAC5}" dt="2023-03-09T23:35:49.901" v="13864" actId="478"/>
          <ac:spMkLst>
            <pc:docMk/>
            <pc:sldMk cId="550725140" sldId="2918"/>
            <ac:spMk id="5" creationId="{6798A073-4237-9818-73A3-332059B063FF}"/>
          </ac:spMkLst>
        </pc:spChg>
        <pc:spChg chg="add mod">
          <ac:chgData name="Justina Ojom" userId="cbdaed7d-8d45-4372-a16a-f3f8900c2f45" providerId="ADAL" clId="{0504AD2B-63C0-4C60-9F39-84F274FCFAC5}" dt="2023-03-09T23:15:33.238" v="13227"/>
          <ac:spMkLst>
            <pc:docMk/>
            <pc:sldMk cId="550725140" sldId="2918"/>
            <ac:spMk id="6" creationId="{D330618C-6806-487B-13F2-E6F7ECEBDDED}"/>
          </ac:spMkLst>
        </pc:spChg>
        <pc:spChg chg="add mod">
          <ac:chgData name="Justina Ojom" userId="cbdaed7d-8d45-4372-a16a-f3f8900c2f45" providerId="ADAL" clId="{0504AD2B-63C0-4C60-9F39-84F274FCFAC5}" dt="2023-03-09T23:37:41.999" v="13907" actId="1076"/>
          <ac:spMkLst>
            <pc:docMk/>
            <pc:sldMk cId="550725140" sldId="2918"/>
            <ac:spMk id="7" creationId="{57890321-5B8E-76AD-2235-235BF457C301}"/>
          </ac:spMkLst>
        </pc:spChg>
        <pc:spChg chg="add mod">
          <ac:chgData name="Justina Ojom" userId="cbdaed7d-8d45-4372-a16a-f3f8900c2f45" providerId="ADAL" clId="{0504AD2B-63C0-4C60-9F39-84F274FCFAC5}" dt="2023-03-09T23:37:30.075" v="13902" actId="1076"/>
          <ac:spMkLst>
            <pc:docMk/>
            <pc:sldMk cId="550725140" sldId="2918"/>
            <ac:spMk id="8" creationId="{72BCBE87-38B0-9078-858D-BADDC218DE89}"/>
          </ac:spMkLst>
        </pc:spChg>
        <pc:spChg chg="add mod">
          <ac:chgData name="Justina Ojom" userId="cbdaed7d-8d45-4372-a16a-f3f8900c2f45" providerId="ADAL" clId="{0504AD2B-63C0-4C60-9F39-84F274FCFAC5}" dt="2023-03-09T23:37:30.075" v="13902" actId="1076"/>
          <ac:spMkLst>
            <pc:docMk/>
            <pc:sldMk cId="550725140" sldId="2918"/>
            <ac:spMk id="9" creationId="{779DC4FA-A2A4-C0D5-CDC6-24D4867459D9}"/>
          </ac:spMkLst>
        </pc:spChg>
        <pc:spChg chg="mod">
          <ac:chgData name="Justina Ojom" userId="cbdaed7d-8d45-4372-a16a-f3f8900c2f45" providerId="ADAL" clId="{0504AD2B-63C0-4C60-9F39-84F274FCFAC5}" dt="2023-03-09T23:37:06.771" v="13890"/>
          <ac:spMkLst>
            <pc:docMk/>
            <pc:sldMk cId="550725140" sldId="2918"/>
            <ac:spMk id="11" creationId="{CA57DEDE-28F7-3163-DCFB-C802D410AADA}"/>
          </ac:spMkLst>
        </pc:spChg>
        <pc:spChg chg="mod">
          <ac:chgData name="Justina Ojom" userId="cbdaed7d-8d45-4372-a16a-f3f8900c2f45" providerId="ADAL" clId="{0504AD2B-63C0-4C60-9F39-84F274FCFAC5}" dt="2023-03-09T23:37:06.771" v="13890"/>
          <ac:spMkLst>
            <pc:docMk/>
            <pc:sldMk cId="550725140" sldId="2918"/>
            <ac:spMk id="12" creationId="{DBAF5787-8C7B-998A-3A2A-014BADBE06D1}"/>
          </ac:spMkLst>
        </pc:spChg>
        <pc:spChg chg="del mod">
          <ac:chgData name="Justina Ojom" userId="cbdaed7d-8d45-4372-a16a-f3f8900c2f45" providerId="ADAL" clId="{0504AD2B-63C0-4C60-9F39-84F274FCFAC5}" dt="2023-03-09T20:21:10.210" v="10256" actId="478"/>
          <ac:spMkLst>
            <pc:docMk/>
            <pc:sldMk cId="550725140" sldId="2918"/>
            <ac:spMk id="13" creationId="{2EAFEE90-7109-4C4C-873E-252121923376}"/>
          </ac:spMkLst>
        </pc:spChg>
        <pc:spChg chg="del mod">
          <ac:chgData name="Justina Ojom" userId="cbdaed7d-8d45-4372-a16a-f3f8900c2f45" providerId="ADAL" clId="{0504AD2B-63C0-4C60-9F39-84F274FCFAC5}" dt="2023-03-09T20:21:10.210" v="10256" actId="478"/>
          <ac:spMkLst>
            <pc:docMk/>
            <pc:sldMk cId="550725140" sldId="2918"/>
            <ac:spMk id="14" creationId="{BC1E070C-7A27-4B9F-B2BA-C9900BDA0C5A}"/>
          </ac:spMkLst>
        </pc:spChg>
        <pc:spChg chg="del mod">
          <ac:chgData name="Justina Ojom" userId="cbdaed7d-8d45-4372-a16a-f3f8900c2f45" providerId="ADAL" clId="{0504AD2B-63C0-4C60-9F39-84F274FCFAC5}" dt="2023-03-09T20:21:10.210" v="10256" actId="478"/>
          <ac:spMkLst>
            <pc:docMk/>
            <pc:sldMk cId="550725140" sldId="2918"/>
            <ac:spMk id="15" creationId="{0B34A7FC-0A79-4816-A35A-735BFE2A4F49}"/>
          </ac:spMkLst>
        </pc:spChg>
        <pc:spChg chg="del mod">
          <ac:chgData name="Justina Ojom" userId="cbdaed7d-8d45-4372-a16a-f3f8900c2f45" providerId="ADAL" clId="{0504AD2B-63C0-4C60-9F39-84F274FCFAC5}" dt="2023-03-09T20:21:10.210" v="10256" actId="478"/>
          <ac:spMkLst>
            <pc:docMk/>
            <pc:sldMk cId="550725140" sldId="2918"/>
            <ac:spMk id="16" creationId="{EFBB43B0-F0F4-43DA-80E9-A4284B3668DA}"/>
          </ac:spMkLst>
        </pc:spChg>
        <pc:spChg chg="del mod">
          <ac:chgData name="Justina Ojom" userId="cbdaed7d-8d45-4372-a16a-f3f8900c2f45" providerId="ADAL" clId="{0504AD2B-63C0-4C60-9F39-84F274FCFAC5}" dt="2023-03-09T20:21:10.210" v="10256" actId="478"/>
          <ac:spMkLst>
            <pc:docMk/>
            <pc:sldMk cId="550725140" sldId="2918"/>
            <ac:spMk id="17" creationId="{EC382541-C5EC-4B89-9A45-7B18FA7D98B8}"/>
          </ac:spMkLst>
        </pc:spChg>
        <pc:spChg chg="del mod">
          <ac:chgData name="Justina Ojom" userId="cbdaed7d-8d45-4372-a16a-f3f8900c2f45" providerId="ADAL" clId="{0504AD2B-63C0-4C60-9F39-84F274FCFAC5}" dt="2023-03-09T20:21:10.210" v="10256" actId="478"/>
          <ac:spMkLst>
            <pc:docMk/>
            <pc:sldMk cId="550725140" sldId="2918"/>
            <ac:spMk id="18" creationId="{058F0E0F-30C9-47CF-A04B-EA6C9E2DBDD2}"/>
          </ac:spMkLst>
        </pc:spChg>
        <pc:spChg chg="mod">
          <ac:chgData name="Justina Ojom" userId="cbdaed7d-8d45-4372-a16a-f3f8900c2f45" providerId="ADAL" clId="{0504AD2B-63C0-4C60-9F39-84F274FCFAC5}" dt="2023-03-09T23:37:06.771" v="13890"/>
          <ac:spMkLst>
            <pc:docMk/>
            <pc:sldMk cId="550725140" sldId="2918"/>
            <ac:spMk id="19" creationId="{14FE99AD-C782-B613-0C60-029ABFC02B19}"/>
          </ac:spMkLst>
        </pc:spChg>
        <pc:spChg chg="mod">
          <ac:chgData name="Justina Ojom" userId="cbdaed7d-8d45-4372-a16a-f3f8900c2f45" providerId="ADAL" clId="{0504AD2B-63C0-4C60-9F39-84F274FCFAC5}" dt="2023-03-09T23:37:06.771" v="13890"/>
          <ac:spMkLst>
            <pc:docMk/>
            <pc:sldMk cId="550725140" sldId="2918"/>
            <ac:spMk id="20" creationId="{EC8970CD-2292-CA87-C986-8804C02645E3}"/>
          </ac:spMkLst>
        </pc:spChg>
        <pc:spChg chg="add mod">
          <ac:chgData name="Justina Ojom" userId="cbdaed7d-8d45-4372-a16a-f3f8900c2f45" providerId="ADAL" clId="{0504AD2B-63C0-4C60-9F39-84F274FCFAC5}" dt="2023-03-09T23:48:57.280" v="14135"/>
          <ac:spMkLst>
            <pc:docMk/>
            <pc:sldMk cId="550725140" sldId="2918"/>
            <ac:spMk id="21" creationId="{518CB00C-708E-718F-BECF-CF037EDE9455}"/>
          </ac:spMkLst>
        </pc:spChg>
        <pc:spChg chg="add mod">
          <ac:chgData name="Justina Ojom" userId="cbdaed7d-8d45-4372-a16a-f3f8900c2f45" providerId="ADAL" clId="{0504AD2B-63C0-4C60-9F39-84F274FCFAC5}" dt="2023-03-09T23:48:57.280" v="14135"/>
          <ac:spMkLst>
            <pc:docMk/>
            <pc:sldMk cId="550725140" sldId="2918"/>
            <ac:spMk id="22" creationId="{AA146BF1-4147-6DCC-8B44-BA4B11BCF287}"/>
          </ac:spMkLst>
        </pc:spChg>
        <pc:spChg chg="add mod">
          <ac:chgData name="Justina Ojom" userId="cbdaed7d-8d45-4372-a16a-f3f8900c2f45" providerId="ADAL" clId="{0504AD2B-63C0-4C60-9F39-84F274FCFAC5}" dt="2023-03-09T23:48:57.280" v="14135"/>
          <ac:spMkLst>
            <pc:docMk/>
            <pc:sldMk cId="550725140" sldId="2918"/>
            <ac:spMk id="23" creationId="{E0FCB6AA-E108-7B28-01EA-02F315C5E170}"/>
          </ac:spMkLst>
        </pc:spChg>
        <pc:spChg chg="add mod">
          <ac:chgData name="Justina Ojom" userId="cbdaed7d-8d45-4372-a16a-f3f8900c2f45" providerId="ADAL" clId="{0504AD2B-63C0-4C60-9F39-84F274FCFAC5}" dt="2023-03-09T23:48:57.280" v="14135"/>
          <ac:spMkLst>
            <pc:docMk/>
            <pc:sldMk cId="550725140" sldId="2918"/>
            <ac:spMk id="24" creationId="{F89E530A-A178-51A7-AE64-8A4EE974C17D}"/>
          </ac:spMkLst>
        </pc:spChg>
        <pc:spChg chg="add mod">
          <ac:chgData name="Justina Ojom" userId="cbdaed7d-8d45-4372-a16a-f3f8900c2f45" providerId="ADAL" clId="{0504AD2B-63C0-4C60-9F39-84F274FCFAC5}" dt="2023-03-09T23:48:57.280" v="14135"/>
          <ac:spMkLst>
            <pc:docMk/>
            <pc:sldMk cId="550725140" sldId="2918"/>
            <ac:spMk id="25" creationId="{BD946F19-3CA4-B93D-1701-183BC1740226}"/>
          </ac:spMkLst>
        </pc:spChg>
        <pc:spChg chg="add mod">
          <ac:chgData name="Justina Ojom" userId="cbdaed7d-8d45-4372-a16a-f3f8900c2f45" providerId="ADAL" clId="{0504AD2B-63C0-4C60-9F39-84F274FCFAC5}" dt="2023-03-09T23:48:57.280" v="14135"/>
          <ac:spMkLst>
            <pc:docMk/>
            <pc:sldMk cId="550725140" sldId="2918"/>
            <ac:spMk id="26" creationId="{E4DF5B3E-7D7A-CF88-AF41-4D3803D59D87}"/>
          </ac:spMkLst>
        </pc:spChg>
        <pc:grpChg chg="add mod">
          <ac:chgData name="Justina Ojom" userId="cbdaed7d-8d45-4372-a16a-f3f8900c2f45" providerId="ADAL" clId="{0504AD2B-63C0-4C60-9F39-84F274FCFAC5}" dt="2023-03-09T23:37:43.543" v="13908" actId="1076"/>
          <ac:grpSpMkLst>
            <pc:docMk/>
            <pc:sldMk cId="550725140" sldId="2918"/>
            <ac:grpSpMk id="10" creationId="{E4663282-3495-E362-EA84-A4259B35C91A}"/>
          </ac:grpSpMkLst>
        </pc:grpChg>
        <pc:graphicFrameChg chg="add mod modGraphic">
          <ac:chgData name="Justina Ojom" userId="cbdaed7d-8d45-4372-a16a-f3f8900c2f45" providerId="ADAL" clId="{0504AD2B-63C0-4C60-9F39-84F274FCFAC5}" dt="2023-03-09T23:37:48.222" v="13909" actId="1076"/>
          <ac:graphicFrameMkLst>
            <pc:docMk/>
            <pc:sldMk cId="550725140" sldId="2918"/>
            <ac:graphicFrameMk id="4" creationId="{E6AE8C34-935A-3FB5-486D-2A4D0375CB2B}"/>
          </ac:graphicFrameMkLst>
        </pc:graphicFrameChg>
      </pc:sldChg>
      <pc:sldChg chg="addSp delSp modSp del mod modClrScheme chgLayout">
        <pc:chgData name="Justina Ojom" userId="cbdaed7d-8d45-4372-a16a-f3f8900c2f45" providerId="ADAL" clId="{0504AD2B-63C0-4C60-9F39-84F274FCFAC5}" dt="2023-03-09T23:37:52.359" v="13910" actId="47"/>
        <pc:sldMkLst>
          <pc:docMk/>
          <pc:sldMk cId="446791695" sldId="2919"/>
        </pc:sldMkLst>
        <pc:spChg chg="del mod">
          <ac:chgData name="Justina Ojom" userId="cbdaed7d-8d45-4372-a16a-f3f8900c2f45" providerId="ADAL" clId="{0504AD2B-63C0-4C60-9F39-84F274FCFAC5}" dt="2023-03-09T23:15:38.614" v="13230" actId="478"/>
          <ac:spMkLst>
            <pc:docMk/>
            <pc:sldMk cId="446791695" sldId="2919"/>
            <ac:spMk id="2" creationId="{00000000-0000-0000-0000-000000000000}"/>
          </ac:spMkLst>
        </pc:spChg>
        <pc:spChg chg="del mod">
          <ac:chgData name="Justina Ojom" userId="cbdaed7d-8d45-4372-a16a-f3f8900c2f45" providerId="ADAL" clId="{0504AD2B-63C0-4C60-9F39-84F274FCFAC5}" dt="2023-03-09T23:12:57.854" v="13189" actId="478"/>
          <ac:spMkLst>
            <pc:docMk/>
            <pc:sldMk cId="446791695" sldId="2919"/>
            <ac:spMk id="3" creationId="{BF4437ED-11D7-DBF7-A2C2-591BC208B9B3}"/>
          </ac:spMkLst>
        </pc:spChg>
        <pc:spChg chg="del mod">
          <ac:chgData name="Justina Ojom" userId="cbdaed7d-8d45-4372-a16a-f3f8900c2f45" providerId="ADAL" clId="{0504AD2B-63C0-4C60-9F39-84F274FCFAC5}" dt="2023-03-09T23:36:12.339" v="13866" actId="478"/>
          <ac:spMkLst>
            <pc:docMk/>
            <pc:sldMk cId="446791695" sldId="2919"/>
            <ac:spMk id="4" creationId="{69B9E2DD-73DA-A439-10AB-BBE913775F88}"/>
          </ac:spMkLst>
        </pc:spChg>
        <pc:spChg chg="add mod">
          <ac:chgData name="Justina Ojom" userId="cbdaed7d-8d45-4372-a16a-f3f8900c2f45" providerId="ADAL" clId="{0504AD2B-63C0-4C60-9F39-84F274FCFAC5}" dt="2023-03-09T23:13:06.037" v="13191" actId="1076"/>
          <ac:spMkLst>
            <pc:docMk/>
            <pc:sldMk cId="446791695" sldId="2919"/>
            <ac:spMk id="5" creationId="{F563FB32-8E18-4C56-8B0B-104E77D9DB2E}"/>
          </ac:spMkLst>
        </pc:spChg>
        <pc:spChg chg="add mod">
          <ac:chgData name="Justina Ojom" userId="cbdaed7d-8d45-4372-a16a-f3f8900c2f45" providerId="ADAL" clId="{0504AD2B-63C0-4C60-9F39-84F274FCFAC5}" dt="2023-03-09T23:13:06.037" v="13191" actId="1076"/>
          <ac:spMkLst>
            <pc:docMk/>
            <pc:sldMk cId="446791695" sldId="2919"/>
            <ac:spMk id="7" creationId="{3E66FC87-F406-F8B6-AF11-F67C1C89C5DE}"/>
          </ac:spMkLst>
        </pc:spChg>
        <pc:spChg chg="del mod">
          <ac:chgData name="Justina Ojom" userId="cbdaed7d-8d45-4372-a16a-f3f8900c2f45" providerId="ADAL" clId="{0504AD2B-63C0-4C60-9F39-84F274FCFAC5}" dt="2023-03-09T23:37:04.197" v="13889" actId="21"/>
          <ac:spMkLst>
            <pc:docMk/>
            <pc:sldMk cId="446791695" sldId="2919"/>
            <ac:spMk id="8" creationId="{FD38C7A2-9060-1EB9-5337-6C57082B6C46}"/>
          </ac:spMkLst>
        </pc:spChg>
        <pc:spChg chg="del mod">
          <ac:chgData name="Justina Ojom" userId="cbdaed7d-8d45-4372-a16a-f3f8900c2f45" providerId="ADAL" clId="{0504AD2B-63C0-4C60-9F39-84F274FCFAC5}" dt="2023-03-09T23:37:04.197" v="13889" actId="21"/>
          <ac:spMkLst>
            <pc:docMk/>
            <pc:sldMk cId="446791695" sldId="2919"/>
            <ac:spMk id="9" creationId="{5A628C68-4EFA-AA28-A761-EADF935045F5}"/>
          </ac:spMkLst>
        </pc:spChg>
        <pc:spChg chg="add del mod">
          <ac:chgData name="Justina Ojom" userId="cbdaed7d-8d45-4372-a16a-f3f8900c2f45" providerId="ADAL" clId="{0504AD2B-63C0-4C60-9F39-84F274FCFAC5}" dt="2023-03-09T23:37:04.197" v="13889" actId="21"/>
          <ac:spMkLst>
            <pc:docMk/>
            <pc:sldMk cId="446791695" sldId="2919"/>
            <ac:spMk id="10" creationId="{49B043DA-2290-BC29-4150-B132A74CB3CA}"/>
          </ac:spMkLst>
        </pc:spChg>
        <pc:spChg chg="del mod">
          <ac:chgData name="Justina Ojom" userId="cbdaed7d-8d45-4372-a16a-f3f8900c2f45" providerId="ADAL" clId="{0504AD2B-63C0-4C60-9F39-84F274FCFAC5}" dt="2023-03-09T23:36:12.339" v="13866" actId="478"/>
          <ac:spMkLst>
            <pc:docMk/>
            <pc:sldMk cId="446791695" sldId="2919"/>
            <ac:spMk id="11" creationId="{8F76A3AA-0568-174E-A7A8-CCB42B34DDCA}"/>
          </ac:spMkLst>
        </pc:spChg>
        <pc:spChg chg="del">
          <ac:chgData name="Justina Ojom" userId="cbdaed7d-8d45-4372-a16a-f3f8900c2f45" providerId="ADAL" clId="{0504AD2B-63C0-4C60-9F39-84F274FCFAC5}" dt="2023-03-09T20:21:12.275" v="10257" actId="478"/>
          <ac:spMkLst>
            <pc:docMk/>
            <pc:sldMk cId="446791695" sldId="2919"/>
            <ac:spMk id="13" creationId="{2EAFEE90-7109-4C4C-873E-252121923376}"/>
          </ac:spMkLst>
        </pc:spChg>
        <pc:spChg chg="del">
          <ac:chgData name="Justina Ojom" userId="cbdaed7d-8d45-4372-a16a-f3f8900c2f45" providerId="ADAL" clId="{0504AD2B-63C0-4C60-9F39-84F274FCFAC5}" dt="2023-03-09T20:21:12.275" v="10257" actId="478"/>
          <ac:spMkLst>
            <pc:docMk/>
            <pc:sldMk cId="446791695" sldId="2919"/>
            <ac:spMk id="14" creationId="{BC1E070C-7A27-4B9F-B2BA-C9900BDA0C5A}"/>
          </ac:spMkLst>
        </pc:spChg>
        <pc:spChg chg="del">
          <ac:chgData name="Justina Ojom" userId="cbdaed7d-8d45-4372-a16a-f3f8900c2f45" providerId="ADAL" clId="{0504AD2B-63C0-4C60-9F39-84F274FCFAC5}" dt="2023-03-09T20:21:12.275" v="10257" actId="478"/>
          <ac:spMkLst>
            <pc:docMk/>
            <pc:sldMk cId="446791695" sldId="2919"/>
            <ac:spMk id="15" creationId="{0B34A7FC-0A79-4816-A35A-735BFE2A4F49}"/>
          </ac:spMkLst>
        </pc:spChg>
        <pc:spChg chg="del">
          <ac:chgData name="Justina Ojom" userId="cbdaed7d-8d45-4372-a16a-f3f8900c2f45" providerId="ADAL" clId="{0504AD2B-63C0-4C60-9F39-84F274FCFAC5}" dt="2023-03-09T20:21:12.275" v="10257" actId="478"/>
          <ac:spMkLst>
            <pc:docMk/>
            <pc:sldMk cId="446791695" sldId="2919"/>
            <ac:spMk id="16" creationId="{EFBB43B0-F0F4-43DA-80E9-A4284B3668DA}"/>
          </ac:spMkLst>
        </pc:spChg>
        <pc:spChg chg="del">
          <ac:chgData name="Justina Ojom" userId="cbdaed7d-8d45-4372-a16a-f3f8900c2f45" providerId="ADAL" clId="{0504AD2B-63C0-4C60-9F39-84F274FCFAC5}" dt="2023-03-09T20:21:12.275" v="10257" actId="478"/>
          <ac:spMkLst>
            <pc:docMk/>
            <pc:sldMk cId="446791695" sldId="2919"/>
            <ac:spMk id="17" creationId="{EC382541-C5EC-4B89-9A45-7B18FA7D98B8}"/>
          </ac:spMkLst>
        </pc:spChg>
        <pc:spChg chg="del">
          <ac:chgData name="Justina Ojom" userId="cbdaed7d-8d45-4372-a16a-f3f8900c2f45" providerId="ADAL" clId="{0504AD2B-63C0-4C60-9F39-84F274FCFAC5}" dt="2023-03-09T20:21:12.275" v="10257" actId="478"/>
          <ac:spMkLst>
            <pc:docMk/>
            <pc:sldMk cId="446791695" sldId="2919"/>
            <ac:spMk id="18" creationId="{058F0E0F-30C9-47CF-A04B-EA6C9E2DBDD2}"/>
          </ac:spMkLst>
        </pc:spChg>
        <pc:spChg chg="mod">
          <ac:chgData name="Justina Ojom" userId="cbdaed7d-8d45-4372-a16a-f3f8900c2f45" providerId="ADAL" clId="{0504AD2B-63C0-4C60-9F39-84F274FCFAC5}" dt="2023-03-09T23:13:03.454" v="13190"/>
          <ac:spMkLst>
            <pc:docMk/>
            <pc:sldMk cId="446791695" sldId="2919"/>
            <ac:spMk id="20" creationId="{9A98D3A9-960F-CFF9-0F51-574A32738F45}"/>
          </ac:spMkLst>
        </pc:spChg>
        <pc:spChg chg="mod">
          <ac:chgData name="Justina Ojom" userId="cbdaed7d-8d45-4372-a16a-f3f8900c2f45" providerId="ADAL" clId="{0504AD2B-63C0-4C60-9F39-84F274FCFAC5}" dt="2023-03-09T23:13:03.454" v="13190"/>
          <ac:spMkLst>
            <pc:docMk/>
            <pc:sldMk cId="446791695" sldId="2919"/>
            <ac:spMk id="21" creationId="{E368C468-E552-E76C-C995-BDC46C2A068D}"/>
          </ac:spMkLst>
        </pc:spChg>
        <pc:spChg chg="mod">
          <ac:chgData name="Justina Ojom" userId="cbdaed7d-8d45-4372-a16a-f3f8900c2f45" providerId="ADAL" clId="{0504AD2B-63C0-4C60-9F39-84F274FCFAC5}" dt="2023-03-09T23:13:03.454" v="13190"/>
          <ac:spMkLst>
            <pc:docMk/>
            <pc:sldMk cId="446791695" sldId="2919"/>
            <ac:spMk id="22" creationId="{17329EB5-5FE6-24D3-A873-94229333487F}"/>
          </ac:spMkLst>
        </pc:spChg>
        <pc:spChg chg="mod">
          <ac:chgData name="Justina Ojom" userId="cbdaed7d-8d45-4372-a16a-f3f8900c2f45" providerId="ADAL" clId="{0504AD2B-63C0-4C60-9F39-84F274FCFAC5}" dt="2023-03-09T23:13:03.454" v="13190"/>
          <ac:spMkLst>
            <pc:docMk/>
            <pc:sldMk cId="446791695" sldId="2919"/>
            <ac:spMk id="23" creationId="{78F8F577-0492-D8FD-FE62-C14AE9B2958C}"/>
          </ac:spMkLst>
        </pc:spChg>
        <pc:grpChg chg="add del mod">
          <ac:chgData name="Justina Ojom" userId="cbdaed7d-8d45-4372-a16a-f3f8900c2f45" providerId="ADAL" clId="{0504AD2B-63C0-4C60-9F39-84F274FCFAC5}" dt="2023-03-09T23:37:04.197" v="13889" actId="21"/>
          <ac:grpSpMkLst>
            <pc:docMk/>
            <pc:sldMk cId="446791695" sldId="2919"/>
            <ac:grpSpMk id="19" creationId="{EB7A9623-7C2F-B2DC-0B4D-78C6BF17C1F4}"/>
          </ac:grpSpMkLst>
        </pc:grpChg>
        <pc:picChg chg="del">
          <ac:chgData name="Justina Ojom" userId="cbdaed7d-8d45-4372-a16a-f3f8900c2f45" providerId="ADAL" clId="{0504AD2B-63C0-4C60-9F39-84F274FCFAC5}" dt="2023-03-09T23:36:12.339" v="13866" actId="478"/>
          <ac:picMkLst>
            <pc:docMk/>
            <pc:sldMk cId="446791695" sldId="2919"/>
            <ac:picMk id="6" creationId="{18A9E6A0-6D14-8F1B-1887-F640FFE37650}"/>
          </ac:picMkLst>
        </pc:picChg>
        <pc:picChg chg="del">
          <ac:chgData name="Justina Ojom" userId="cbdaed7d-8d45-4372-a16a-f3f8900c2f45" providerId="ADAL" clId="{0504AD2B-63C0-4C60-9F39-84F274FCFAC5}" dt="2023-03-09T23:36:12.339" v="13866" actId="478"/>
          <ac:picMkLst>
            <pc:docMk/>
            <pc:sldMk cId="446791695" sldId="2919"/>
            <ac:picMk id="12" creationId="{17530103-4BA9-BA7C-E3E4-809387D83CF9}"/>
          </ac:picMkLst>
        </pc:picChg>
      </pc:sldChg>
      <pc:sldChg chg="addSp delSp modSp mod modClrScheme chgLayout">
        <pc:chgData name="Justina Ojom" userId="cbdaed7d-8d45-4372-a16a-f3f8900c2f45" providerId="ADAL" clId="{0504AD2B-63C0-4C60-9F39-84F274FCFAC5}" dt="2023-03-09T23:48:58.002" v="14136"/>
        <pc:sldMkLst>
          <pc:docMk/>
          <pc:sldMk cId="1807721201" sldId="2920"/>
        </pc:sldMkLst>
        <pc:spChg chg="del mod">
          <ac:chgData name="Justina Ojom" userId="cbdaed7d-8d45-4372-a16a-f3f8900c2f45" providerId="ADAL" clId="{0504AD2B-63C0-4C60-9F39-84F274FCFAC5}" dt="2023-03-09T23:15:49.078" v="13236" actId="478"/>
          <ac:spMkLst>
            <pc:docMk/>
            <pc:sldMk cId="1807721201" sldId="2920"/>
            <ac:spMk id="2" creationId="{00000000-0000-0000-0000-000000000000}"/>
          </ac:spMkLst>
        </pc:spChg>
        <pc:spChg chg="del mod">
          <ac:chgData name="Justina Ojom" userId="cbdaed7d-8d45-4372-a16a-f3f8900c2f45" providerId="ADAL" clId="{0504AD2B-63C0-4C60-9F39-84F274FCFAC5}" dt="2023-03-09T23:13:09.303" v="13192" actId="478"/>
          <ac:spMkLst>
            <pc:docMk/>
            <pc:sldMk cId="1807721201" sldId="2920"/>
            <ac:spMk id="3" creationId="{BF4437ED-11D7-DBF7-A2C2-591BC208B9B3}"/>
          </ac:spMkLst>
        </pc:spChg>
        <pc:spChg chg="del mod">
          <ac:chgData name="Justina Ojom" userId="cbdaed7d-8d45-4372-a16a-f3f8900c2f45" providerId="ADAL" clId="{0504AD2B-63C0-4C60-9F39-84F274FCFAC5}" dt="2023-03-09T23:38:38.068" v="13924" actId="478"/>
          <ac:spMkLst>
            <pc:docMk/>
            <pc:sldMk cId="1807721201" sldId="2920"/>
            <ac:spMk id="5" creationId="{6798A073-4237-9818-73A3-332059B063FF}"/>
          </ac:spMkLst>
        </pc:spChg>
        <pc:spChg chg="add del mod">
          <ac:chgData name="Justina Ojom" userId="cbdaed7d-8d45-4372-a16a-f3f8900c2f45" providerId="ADAL" clId="{0504AD2B-63C0-4C60-9F39-84F274FCFAC5}" dt="2023-03-09T23:15:43.035" v="13232"/>
          <ac:spMkLst>
            <pc:docMk/>
            <pc:sldMk cId="1807721201" sldId="2920"/>
            <ac:spMk id="6" creationId="{8FE8AC1C-503A-44B1-CCE2-352DC1085CA9}"/>
          </ac:spMkLst>
        </pc:spChg>
        <pc:spChg chg="add mod">
          <ac:chgData name="Justina Ojom" userId="cbdaed7d-8d45-4372-a16a-f3f8900c2f45" providerId="ADAL" clId="{0504AD2B-63C0-4C60-9F39-84F274FCFAC5}" dt="2023-03-09T23:15:47.780" v="13235"/>
          <ac:spMkLst>
            <pc:docMk/>
            <pc:sldMk cId="1807721201" sldId="2920"/>
            <ac:spMk id="7" creationId="{A0CE66A0-9919-F8D2-AAFF-E1B897950CA5}"/>
          </ac:spMkLst>
        </pc:spChg>
        <pc:spChg chg="mod">
          <ac:chgData name="Justina Ojom" userId="cbdaed7d-8d45-4372-a16a-f3f8900c2f45" providerId="ADAL" clId="{0504AD2B-63C0-4C60-9F39-84F274FCFAC5}" dt="2023-03-09T23:38:53.439" v="13925"/>
          <ac:spMkLst>
            <pc:docMk/>
            <pc:sldMk cId="1807721201" sldId="2920"/>
            <ac:spMk id="10" creationId="{EA155247-BC7E-C03C-25F1-8F355DB2B165}"/>
          </ac:spMkLst>
        </pc:spChg>
        <pc:spChg chg="mod">
          <ac:chgData name="Justina Ojom" userId="cbdaed7d-8d45-4372-a16a-f3f8900c2f45" providerId="ADAL" clId="{0504AD2B-63C0-4C60-9F39-84F274FCFAC5}" dt="2023-03-09T23:38:53.439" v="13925"/>
          <ac:spMkLst>
            <pc:docMk/>
            <pc:sldMk cId="1807721201" sldId="2920"/>
            <ac:spMk id="11" creationId="{2DB1B628-7541-E1B3-919F-71325FC2BF49}"/>
          </ac:spMkLst>
        </pc:spChg>
        <pc:spChg chg="del">
          <ac:chgData name="Justina Ojom" userId="cbdaed7d-8d45-4372-a16a-f3f8900c2f45" providerId="ADAL" clId="{0504AD2B-63C0-4C60-9F39-84F274FCFAC5}" dt="2023-03-09T20:21:48.078" v="10266" actId="478"/>
          <ac:spMkLst>
            <pc:docMk/>
            <pc:sldMk cId="1807721201" sldId="2920"/>
            <ac:spMk id="13" creationId="{2EAFEE90-7109-4C4C-873E-252121923376}"/>
          </ac:spMkLst>
        </pc:spChg>
        <pc:spChg chg="del">
          <ac:chgData name="Justina Ojom" userId="cbdaed7d-8d45-4372-a16a-f3f8900c2f45" providerId="ADAL" clId="{0504AD2B-63C0-4C60-9F39-84F274FCFAC5}" dt="2023-03-09T20:21:48.078" v="10266" actId="478"/>
          <ac:spMkLst>
            <pc:docMk/>
            <pc:sldMk cId="1807721201" sldId="2920"/>
            <ac:spMk id="14" creationId="{BC1E070C-7A27-4B9F-B2BA-C9900BDA0C5A}"/>
          </ac:spMkLst>
        </pc:spChg>
        <pc:spChg chg="del">
          <ac:chgData name="Justina Ojom" userId="cbdaed7d-8d45-4372-a16a-f3f8900c2f45" providerId="ADAL" clId="{0504AD2B-63C0-4C60-9F39-84F274FCFAC5}" dt="2023-03-09T20:21:48.078" v="10266" actId="478"/>
          <ac:spMkLst>
            <pc:docMk/>
            <pc:sldMk cId="1807721201" sldId="2920"/>
            <ac:spMk id="15" creationId="{0B34A7FC-0A79-4816-A35A-735BFE2A4F49}"/>
          </ac:spMkLst>
        </pc:spChg>
        <pc:spChg chg="del">
          <ac:chgData name="Justina Ojom" userId="cbdaed7d-8d45-4372-a16a-f3f8900c2f45" providerId="ADAL" clId="{0504AD2B-63C0-4C60-9F39-84F274FCFAC5}" dt="2023-03-09T20:21:48.078" v="10266" actId="478"/>
          <ac:spMkLst>
            <pc:docMk/>
            <pc:sldMk cId="1807721201" sldId="2920"/>
            <ac:spMk id="16" creationId="{EFBB43B0-F0F4-43DA-80E9-A4284B3668DA}"/>
          </ac:spMkLst>
        </pc:spChg>
        <pc:spChg chg="del">
          <ac:chgData name="Justina Ojom" userId="cbdaed7d-8d45-4372-a16a-f3f8900c2f45" providerId="ADAL" clId="{0504AD2B-63C0-4C60-9F39-84F274FCFAC5}" dt="2023-03-09T20:21:48.078" v="10266" actId="478"/>
          <ac:spMkLst>
            <pc:docMk/>
            <pc:sldMk cId="1807721201" sldId="2920"/>
            <ac:spMk id="17" creationId="{EC382541-C5EC-4B89-9A45-7B18FA7D98B8}"/>
          </ac:spMkLst>
        </pc:spChg>
        <pc:spChg chg="del">
          <ac:chgData name="Justina Ojom" userId="cbdaed7d-8d45-4372-a16a-f3f8900c2f45" providerId="ADAL" clId="{0504AD2B-63C0-4C60-9F39-84F274FCFAC5}" dt="2023-03-09T20:21:48.078" v="10266" actId="478"/>
          <ac:spMkLst>
            <pc:docMk/>
            <pc:sldMk cId="1807721201" sldId="2920"/>
            <ac:spMk id="18" creationId="{058F0E0F-30C9-47CF-A04B-EA6C9E2DBDD2}"/>
          </ac:spMkLst>
        </pc:spChg>
        <pc:spChg chg="mod">
          <ac:chgData name="Justina Ojom" userId="cbdaed7d-8d45-4372-a16a-f3f8900c2f45" providerId="ADAL" clId="{0504AD2B-63C0-4C60-9F39-84F274FCFAC5}" dt="2023-03-09T23:38:53.439" v="13925"/>
          <ac:spMkLst>
            <pc:docMk/>
            <pc:sldMk cId="1807721201" sldId="2920"/>
            <ac:spMk id="19" creationId="{CBB78A0D-F707-AFC3-A74C-4FEE6CDD01D0}"/>
          </ac:spMkLst>
        </pc:spChg>
        <pc:spChg chg="add mod">
          <ac:chgData name="Justina Ojom" userId="cbdaed7d-8d45-4372-a16a-f3f8900c2f45" providerId="ADAL" clId="{0504AD2B-63C0-4C60-9F39-84F274FCFAC5}" dt="2023-03-09T23:48:58.002" v="14136"/>
          <ac:spMkLst>
            <pc:docMk/>
            <pc:sldMk cId="1807721201" sldId="2920"/>
            <ac:spMk id="20" creationId="{DF633945-CB57-F770-AAA8-BEE8C6BDD2E0}"/>
          </ac:spMkLst>
        </pc:spChg>
        <pc:spChg chg="add mod">
          <ac:chgData name="Justina Ojom" userId="cbdaed7d-8d45-4372-a16a-f3f8900c2f45" providerId="ADAL" clId="{0504AD2B-63C0-4C60-9F39-84F274FCFAC5}" dt="2023-03-09T23:48:58.002" v="14136"/>
          <ac:spMkLst>
            <pc:docMk/>
            <pc:sldMk cId="1807721201" sldId="2920"/>
            <ac:spMk id="21" creationId="{D21468E5-91ED-7835-7D25-05BA6D54B753}"/>
          </ac:spMkLst>
        </pc:spChg>
        <pc:spChg chg="add mod">
          <ac:chgData name="Justina Ojom" userId="cbdaed7d-8d45-4372-a16a-f3f8900c2f45" providerId="ADAL" clId="{0504AD2B-63C0-4C60-9F39-84F274FCFAC5}" dt="2023-03-09T23:48:58.002" v="14136"/>
          <ac:spMkLst>
            <pc:docMk/>
            <pc:sldMk cId="1807721201" sldId="2920"/>
            <ac:spMk id="22" creationId="{E7E1DEFC-1F3F-B76F-7F75-605B11E21F54}"/>
          </ac:spMkLst>
        </pc:spChg>
        <pc:spChg chg="add mod">
          <ac:chgData name="Justina Ojom" userId="cbdaed7d-8d45-4372-a16a-f3f8900c2f45" providerId="ADAL" clId="{0504AD2B-63C0-4C60-9F39-84F274FCFAC5}" dt="2023-03-09T23:48:58.002" v="14136"/>
          <ac:spMkLst>
            <pc:docMk/>
            <pc:sldMk cId="1807721201" sldId="2920"/>
            <ac:spMk id="23" creationId="{FCB205CF-3FA5-8812-F61B-9643DF1D709B}"/>
          </ac:spMkLst>
        </pc:spChg>
        <pc:spChg chg="add mod">
          <ac:chgData name="Justina Ojom" userId="cbdaed7d-8d45-4372-a16a-f3f8900c2f45" providerId="ADAL" clId="{0504AD2B-63C0-4C60-9F39-84F274FCFAC5}" dt="2023-03-09T23:48:58.002" v="14136"/>
          <ac:spMkLst>
            <pc:docMk/>
            <pc:sldMk cId="1807721201" sldId="2920"/>
            <ac:spMk id="24" creationId="{A398EC85-970E-E9F6-9568-67378EB62A4A}"/>
          </ac:spMkLst>
        </pc:spChg>
        <pc:spChg chg="add mod">
          <ac:chgData name="Justina Ojom" userId="cbdaed7d-8d45-4372-a16a-f3f8900c2f45" providerId="ADAL" clId="{0504AD2B-63C0-4C60-9F39-84F274FCFAC5}" dt="2023-03-09T23:48:58.002" v="14136"/>
          <ac:spMkLst>
            <pc:docMk/>
            <pc:sldMk cId="1807721201" sldId="2920"/>
            <ac:spMk id="25" creationId="{738F0ABE-A65A-1C7F-2AEE-0FE8A919DCD2}"/>
          </ac:spMkLst>
        </pc:spChg>
        <pc:grpChg chg="add mod">
          <ac:chgData name="Justina Ojom" userId="cbdaed7d-8d45-4372-a16a-f3f8900c2f45" providerId="ADAL" clId="{0504AD2B-63C0-4C60-9F39-84F274FCFAC5}" dt="2023-03-09T23:38:59.081" v="13929" actId="1076"/>
          <ac:grpSpMkLst>
            <pc:docMk/>
            <pc:sldMk cId="1807721201" sldId="2920"/>
            <ac:grpSpMk id="8" creationId="{B089E4B1-6981-D91C-9E5A-C61FDF4F12CE}"/>
          </ac:grpSpMkLst>
        </pc:grpChg>
        <pc:grpChg chg="mod">
          <ac:chgData name="Justina Ojom" userId="cbdaed7d-8d45-4372-a16a-f3f8900c2f45" providerId="ADAL" clId="{0504AD2B-63C0-4C60-9F39-84F274FCFAC5}" dt="2023-03-09T23:38:53.439" v="13925"/>
          <ac:grpSpMkLst>
            <pc:docMk/>
            <pc:sldMk cId="1807721201" sldId="2920"/>
            <ac:grpSpMk id="9" creationId="{21BD24A3-E055-A6E4-820D-6238D0482286}"/>
          </ac:grpSpMkLst>
        </pc:grpChg>
        <pc:graphicFrameChg chg="add mod modGraphic">
          <ac:chgData name="Justina Ojom" userId="cbdaed7d-8d45-4372-a16a-f3f8900c2f45" providerId="ADAL" clId="{0504AD2B-63C0-4C60-9F39-84F274FCFAC5}" dt="2023-03-09T23:38:35.746" v="13923"/>
          <ac:graphicFrameMkLst>
            <pc:docMk/>
            <pc:sldMk cId="1807721201" sldId="2920"/>
            <ac:graphicFrameMk id="4" creationId="{C5B44929-0761-40E4-A97C-77D8B4FFF50A}"/>
          </ac:graphicFrameMkLst>
        </pc:graphicFrameChg>
        <pc:picChg chg="mod">
          <ac:chgData name="Justina Ojom" userId="cbdaed7d-8d45-4372-a16a-f3f8900c2f45" providerId="ADAL" clId="{0504AD2B-63C0-4C60-9F39-84F274FCFAC5}" dt="2023-03-09T23:38:53.439" v="13925"/>
          <ac:picMkLst>
            <pc:docMk/>
            <pc:sldMk cId="1807721201" sldId="2920"/>
            <ac:picMk id="12" creationId="{3BD6EEA7-92FB-3198-8F08-A4A46B934A8C}"/>
          </ac:picMkLst>
        </pc:picChg>
      </pc:sldChg>
      <pc:sldChg chg="addSp delSp modSp mod modClrScheme chgLayout">
        <pc:chgData name="Justina Ojom" userId="cbdaed7d-8d45-4372-a16a-f3f8900c2f45" providerId="ADAL" clId="{0504AD2B-63C0-4C60-9F39-84F274FCFAC5}" dt="2023-03-10T00:16:12.161" v="14611" actId="113"/>
        <pc:sldMkLst>
          <pc:docMk/>
          <pc:sldMk cId="3891858837" sldId="2921"/>
        </pc:sldMkLst>
        <pc:spChg chg="del">
          <ac:chgData name="Justina Ojom" userId="cbdaed7d-8d45-4372-a16a-f3f8900c2f45" providerId="ADAL" clId="{0504AD2B-63C0-4C60-9F39-84F274FCFAC5}" dt="2023-03-09T23:16:19.927" v="13273" actId="478"/>
          <ac:spMkLst>
            <pc:docMk/>
            <pc:sldMk cId="3891858837" sldId="2921"/>
            <ac:spMk id="2" creationId="{00000000-0000-0000-0000-000000000000}"/>
          </ac:spMkLst>
        </pc:spChg>
        <pc:spChg chg="add mod">
          <ac:chgData name="Justina Ojom" userId="cbdaed7d-8d45-4372-a16a-f3f8900c2f45" providerId="ADAL" clId="{0504AD2B-63C0-4C60-9F39-84F274FCFAC5}" dt="2023-03-09T23:16:23.935" v="13289" actId="20577"/>
          <ac:spMkLst>
            <pc:docMk/>
            <pc:sldMk cId="3891858837" sldId="2921"/>
            <ac:spMk id="4" creationId="{C4264AF3-F6EE-42C4-8B77-E338ED04759A}"/>
          </ac:spMkLst>
        </pc:spChg>
        <pc:spChg chg="add mod">
          <ac:chgData name="Justina Ojom" userId="cbdaed7d-8d45-4372-a16a-f3f8900c2f45" providerId="ADAL" clId="{0504AD2B-63C0-4C60-9F39-84F274FCFAC5}" dt="2023-03-09T23:49:03.695" v="14140"/>
          <ac:spMkLst>
            <pc:docMk/>
            <pc:sldMk cId="3891858837" sldId="2921"/>
            <ac:spMk id="5" creationId="{2460A0AB-6429-2196-AE44-8FE2D96606C6}"/>
          </ac:spMkLst>
        </pc:spChg>
        <pc:spChg chg="add mod">
          <ac:chgData name="Justina Ojom" userId="cbdaed7d-8d45-4372-a16a-f3f8900c2f45" providerId="ADAL" clId="{0504AD2B-63C0-4C60-9F39-84F274FCFAC5}" dt="2023-03-09T23:49:03.695" v="14140"/>
          <ac:spMkLst>
            <pc:docMk/>
            <pc:sldMk cId="3891858837" sldId="2921"/>
            <ac:spMk id="6" creationId="{A5FE4F98-BFC4-2176-B8CC-0C5539402F2D}"/>
          </ac:spMkLst>
        </pc:spChg>
        <pc:spChg chg="add mod">
          <ac:chgData name="Justina Ojom" userId="cbdaed7d-8d45-4372-a16a-f3f8900c2f45" providerId="ADAL" clId="{0504AD2B-63C0-4C60-9F39-84F274FCFAC5}" dt="2023-03-09T23:49:03.695" v="14140"/>
          <ac:spMkLst>
            <pc:docMk/>
            <pc:sldMk cId="3891858837" sldId="2921"/>
            <ac:spMk id="7" creationId="{A6F89BA6-9DCE-EB5B-72AF-377596F1C593}"/>
          </ac:spMkLst>
        </pc:spChg>
        <pc:spChg chg="add mod">
          <ac:chgData name="Justina Ojom" userId="cbdaed7d-8d45-4372-a16a-f3f8900c2f45" providerId="ADAL" clId="{0504AD2B-63C0-4C60-9F39-84F274FCFAC5}" dt="2023-03-09T23:49:03.695" v="14140"/>
          <ac:spMkLst>
            <pc:docMk/>
            <pc:sldMk cId="3891858837" sldId="2921"/>
            <ac:spMk id="8" creationId="{DA6E4151-C5BE-1B13-883F-7A49E211E4E6}"/>
          </ac:spMkLst>
        </pc:spChg>
        <pc:spChg chg="add mod">
          <ac:chgData name="Justina Ojom" userId="cbdaed7d-8d45-4372-a16a-f3f8900c2f45" providerId="ADAL" clId="{0504AD2B-63C0-4C60-9F39-84F274FCFAC5}" dt="2023-03-09T23:49:03.695" v="14140"/>
          <ac:spMkLst>
            <pc:docMk/>
            <pc:sldMk cId="3891858837" sldId="2921"/>
            <ac:spMk id="9" creationId="{BECD1BA1-2759-E7D5-6F97-3B11BAB8110B}"/>
          </ac:spMkLst>
        </pc:spChg>
        <pc:spChg chg="add mod">
          <ac:chgData name="Justina Ojom" userId="cbdaed7d-8d45-4372-a16a-f3f8900c2f45" providerId="ADAL" clId="{0504AD2B-63C0-4C60-9F39-84F274FCFAC5}" dt="2023-03-09T23:49:03.695" v="14140"/>
          <ac:spMkLst>
            <pc:docMk/>
            <pc:sldMk cId="3891858837" sldId="2921"/>
            <ac:spMk id="10" creationId="{93D8C668-958F-74F5-1AFD-5D4ACECA3D7F}"/>
          </ac:spMkLst>
        </pc:spChg>
        <pc:spChg chg="del">
          <ac:chgData name="Justina Ojom" userId="cbdaed7d-8d45-4372-a16a-f3f8900c2f45" providerId="ADAL" clId="{0504AD2B-63C0-4C60-9F39-84F274FCFAC5}" dt="2023-03-09T23:14:59.711" v="13215" actId="478"/>
          <ac:spMkLst>
            <pc:docMk/>
            <pc:sldMk cId="3891858837" sldId="2921"/>
            <ac:spMk id="13" creationId="{DEB20AB3-9AA5-4359-9896-2EA2F976E56A}"/>
          </ac:spMkLst>
        </pc:spChg>
        <pc:spChg chg="del">
          <ac:chgData name="Justina Ojom" userId="cbdaed7d-8d45-4372-a16a-f3f8900c2f45" providerId="ADAL" clId="{0504AD2B-63C0-4C60-9F39-84F274FCFAC5}" dt="2023-03-09T23:14:59.711" v="13215" actId="478"/>
          <ac:spMkLst>
            <pc:docMk/>
            <pc:sldMk cId="3891858837" sldId="2921"/>
            <ac:spMk id="14" creationId="{5404F457-1133-46BD-B83D-0708952EF27A}"/>
          </ac:spMkLst>
        </pc:spChg>
        <pc:spChg chg="del">
          <ac:chgData name="Justina Ojom" userId="cbdaed7d-8d45-4372-a16a-f3f8900c2f45" providerId="ADAL" clId="{0504AD2B-63C0-4C60-9F39-84F274FCFAC5}" dt="2023-03-09T23:14:59.711" v="13215" actId="478"/>
          <ac:spMkLst>
            <pc:docMk/>
            <pc:sldMk cId="3891858837" sldId="2921"/>
            <ac:spMk id="15" creationId="{D6FA219B-A1CD-43E9-AAA4-88C1CBC4B1B4}"/>
          </ac:spMkLst>
        </pc:spChg>
        <pc:spChg chg="del">
          <ac:chgData name="Justina Ojom" userId="cbdaed7d-8d45-4372-a16a-f3f8900c2f45" providerId="ADAL" clId="{0504AD2B-63C0-4C60-9F39-84F274FCFAC5}" dt="2023-03-09T23:14:59.711" v="13215" actId="478"/>
          <ac:spMkLst>
            <pc:docMk/>
            <pc:sldMk cId="3891858837" sldId="2921"/>
            <ac:spMk id="16" creationId="{69B41972-67FF-4C13-88B4-162F6C274B47}"/>
          </ac:spMkLst>
        </pc:spChg>
        <pc:spChg chg="del">
          <ac:chgData name="Justina Ojom" userId="cbdaed7d-8d45-4372-a16a-f3f8900c2f45" providerId="ADAL" clId="{0504AD2B-63C0-4C60-9F39-84F274FCFAC5}" dt="2023-03-09T23:14:59.711" v="13215" actId="478"/>
          <ac:spMkLst>
            <pc:docMk/>
            <pc:sldMk cId="3891858837" sldId="2921"/>
            <ac:spMk id="17" creationId="{29C2900C-16CB-41B2-8165-AF8BD263BCCF}"/>
          </ac:spMkLst>
        </pc:spChg>
        <pc:spChg chg="del">
          <ac:chgData name="Justina Ojom" userId="cbdaed7d-8d45-4372-a16a-f3f8900c2f45" providerId="ADAL" clId="{0504AD2B-63C0-4C60-9F39-84F274FCFAC5}" dt="2023-03-09T23:14:59.711" v="13215" actId="478"/>
          <ac:spMkLst>
            <pc:docMk/>
            <pc:sldMk cId="3891858837" sldId="2921"/>
            <ac:spMk id="18" creationId="{63C58009-4EB4-4AA6-9DCB-9E9E735B0CE4}"/>
          </ac:spMkLst>
        </pc:spChg>
        <pc:graphicFrameChg chg="del mod">
          <ac:chgData name="Justina Ojom" userId="cbdaed7d-8d45-4372-a16a-f3f8900c2f45" providerId="ADAL" clId="{0504AD2B-63C0-4C60-9F39-84F274FCFAC5}" dt="2023-03-09T23:16:25.639" v="13291" actId="478"/>
          <ac:graphicFrameMkLst>
            <pc:docMk/>
            <pc:sldMk cId="3891858837" sldId="2921"/>
            <ac:graphicFrameMk id="3" creationId="{247B2E4F-FB3A-542C-6C4E-281D7176C726}"/>
          </ac:graphicFrameMkLst>
        </pc:graphicFrameChg>
        <pc:graphicFrameChg chg="add mod modGraphic">
          <ac:chgData name="Justina Ojom" userId="cbdaed7d-8d45-4372-a16a-f3f8900c2f45" providerId="ADAL" clId="{0504AD2B-63C0-4C60-9F39-84F274FCFAC5}" dt="2023-03-10T00:13:33.863" v="14565" actId="255"/>
          <ac:graphicFrameMkLst>
            <pc:docMk/>
            <pc:sldMk cId="3891858837" sldId="2921"/>
            <ac:graphicFrameMk id="11" creationId="{1AA79739-5D78-E257-6015-1AF2A1037161}"/>
          </ac:graphicFrameMkLst>
        </pc:graphicFrameChg>
        <pc:graphicFrameChg chg="add del mod modGraphic">
          <ac:chgData name="Justina Ojom" userId="cbdaed7d-8d45-4372-a16a-f3f8900c2f45" providerId="ADAL" clId="{0504AD2B-63C0-4C60-9F39-84F274FCFAC5}" dt="2023-03-10T00:16:12.161" v="14611" actId="113"/>
          <ac:graphicFrameMkLst>
            <pc:docMk/>
            <pc:sldMk cId="3891858837" sldId="2921"/>
            <ac:graphicFrameMk id="12" creationId="{83340C0F-D644-333C-93E3-6969FF4EFFB1}"/>
          </ac:graphicFrameMkLst>
        </pc:graphicFrameChg>
      </pc:sldChg>
      <pc:sldChg chg="addSp delSp modSp mod modClrScheme chgLayout">
        <pc:chgData name="Justina Ojom" userId="cbdaed7d-8d45-4372-a16a-f3f8900c2f45" providerId="ADAL" clId="{0504AD2B-63C0-4C60-9F39-84F274FCFAC5}" dt="2023-03-09T23:49:01.223" v="14138" actId="207"/>
        <pc:sldMkLst>
          <pc:docMk/>
          <pc:sldMk cId="1681199772" sldId="2922"/>
        </pc:sldMkLst>
        <pc:spChg chg="del mod">
          <ac:chgData name="Justina Ojom" userId="cbdaed7d-8d45-4372-a16a-f3f8900c2f45" providerId="ADAL" clId="{0504AD2B-63C0-4C60-9F39-84F274FCFAC5}" dt="2023-03-09T23:16:01.383" v="13242" actId="478"/>
          <ac:spMkLst>
            <pc:docMk/>
            <pc:sldMk cId="1681199772" sldId="2922"/>
            <ac:spMk id="2" creationId="{00000000-0000-0000-0000-000000000000}"/>
          </ac:spMkLst>
        </pc:spChg>
        <pc:spChg chg="mod">
          <ac:chgData name="Justina Ojom" userId="cbdaed7d-8d45-4372-a16a-f3f8900c2f45" providerId="ADAL" clId="{0504AD2B-63C0-4C60-9F39-84F274FCFAC5}" dt="2023-03-09T23:39:23.525" v="13938" actId="2085"/>
          <ac:spMkLst>
            <pc:docMk/>
            <pc:sldMk cId="1681199772" sldId="2922"/>
            <ac:spMk id="4" creationId="{D9B707FC-D9C4-7136-7303-F4691AF7F8FB}"/>
          </ac:spMkLst>
        </pc:spChg>
        <pc:spChg chg="mod">
          <ac:chgData name="Justina Ojom" userId="cbdaed7d-8d45-4372-a16a-f3f8900c2f45" providerId="ADAL" clId="{0504AD2B-63C0-4C60-9F39-84F274FCFAC5}" dt="2023-03-09T23:39:23.525" v="13938" actId="2085"/>
          <ac:spMkLst>
            <pc:docMk/>
            <pc:sldMk cId="1681199772" sldId="2922"/>
            <ac:spMk id="5" creationId="{AD573383-8F13-1D46-94FC-2EE7701DAA00}"/>
          </ac:spMkLst>
        </pc:spChg>
        <pc:spChg chg="mod">
          <ac:chgData name="Justina Ojom" userId="cbdaed7d-8d45-4372-a16a-f3f8900c2f45" providerId="ADAL" clId="{0504AD2B-63C0-4C60-9F39-84F274FCFAC5}" dt="2023-03-09T23:40:47.367" v="13963" actId="113"/>
          <ac:spMkLst>
            <pc:docMk/>
            <pc:sldMk cId="1681199772" sldId="2922"/>
            <ac:spMk id="6" creationId="{F72F8F0B-E214-46E9-B4A5-E106CB6E129A}"/>
          </ac:spMkLst>
        </pc:spChg>
        <pc:spChg chg="mod">
          <ac:chgData name="Justina Ojom" userId="cbdaed7d-8d45-4372-a16a-f3f8900c2f45" providerId="ADAL" clId="{0504AD2B-63C0-4C60-9F39-84F274FCFAC5}" dt="2023-03-09T23:41:03.593" v="13967" actId="1076"/>
          <ac:spMkLst>
            <pc:docMk/>
            <pc:sldMk cId="1681199772" sldId="2922"/>
            <ac:spMk id="7" creationId="{3E90D5B9-6270-4A5E-B047-E695CF18718F}"/>
          </ac:spMkLst>
        </pc:spChg>
        <pc:spChg chg="mod">
          <ac:chgData name="Justina Ojom" userId="cbdaed7d-8d45-4372-a16a-f3f8900c2f45" providerId="ADAL" clId="{0504AD2B-63C0-4C60-9F39-84F274FCFAC5}" dt="2023-03-09T23:41:03.593" v="13967" actId="1076"/>
          <ac:spMkLst>
            <pc:docMk/>
            <pc:sldMk cId="1681199772" sldId="2922"/>
            <ac:spMk id="8" creationId="{C6B265A9-68FA-3551-8D5F-8C9FC50A4E32}"/>
          </ac:spMkLst>
        </pc:spChg>
        <pc:spChg chg="add mod">
          <ac:chgData name="Justina Ojom" userId="cbdaed7d-8d45-4372-a16a-f3f8900c2f45" providerId="ADAL" clId="{0504AD2B-63C0-4C60-9F39-84F274FCFAC5}" dt="2023-03-09T23:14:44.264" v="13206" actId="20577"/>
          <ac:spMkLst>
            <pc:docMk/>
            <pc:sldMk cId="1681199772" sldId="2922"/>
            <ac:spMk id="9" creationId="{A741CE48-5B3F-C1BF-6909-BF5C281ED7F1}"/>
          </ac:spMkLst>
        </pc:spChg>
        <pc:spChg chg="add mod">
          <ac:chgData name="Justina Ojom" userId="cbdaed7d-8d45-4372-a16a-f3f8900c2f45" providerId="ADAL" clId="{0504AD2B-63C0-4C60-9F39-84F274FCFAC5}" dt="2023-03-09T23:15:59.526" v="13241" actId="20577"/>
          <ac:spMkLst>
            <pc:docMk/>
            <pc:sldMk cId="1681199772" sldId="2922"/>
            <ac:spMk id="10" creationId="{F5CFA029-DC2C-C98B-A0F0-145801D3A650}"/>
          </ac:spMkLst>
        </pc:spChg>
        <pc:spChg chg="add mod">
          <ac:chgData name="Justina Ojom" userId="cbdaed7d-8d45-4372-a16a-f3f8900c2f45" providerId="ADAL" clId="{0504AD2B-63C0-4C60-9F39-84F274FCFAC5}" dt="2023-03-09T23:40:55.994" v="13964" actId="164"/>
          <ac:spMkLst>
            <pc:docMk/>
            <pc:sldMk cId="1681199772" sldId="2922"/>
            <ac:spMk id="11" creationId="{0C0C716E-B9A0-FAB3-E233-E5D8A5EB8F3E}"/>
          </ac:spMkLst>
        </pc:spChg>
        <pc:spChg chg="del mod">
          <ac:chgData name="Justina Ojom" userId="cbdaed7d-8d45-4372-a16a-f3f8900c2f45" providerId="ADAL" clId="{0504AD2B-63C0-4C60-9F39-84F274FCFAC5}" dt="2023-03-09T20:21:56.074" v="10270" actId="478"/>
          <ac:spMkLst>
            <pc:docMk/>
            <pc:sldMk cId="1681199772" sldId="2922"/>
            <ac:spMk id="13" creationId="{2EAFEE90-7109-4C4C-873E-252121923376}"/>
          </ac:spMkLst>
        </pc:spChg>
        <pc:spChg chg="del mod">
          <ac:chgData name="Justina Ojom" userId="cbdaed7d-8d45-4372-a16a-f3f8900c2f45" providerId="ADAL" clId="{0504AD2B-63C0-4C60-9F39-84F274FCFAC5}" dt="2023-03-09T20:21:56.074" v="10270" actId="478"/>
          <ac:spMkLst>
            <pc:docMk/>
            <pc:sldMk cId="1681199772" sldId="2922"/>
            <ac:spMk id="14" creationId="{BC1E070C-7A27-4B9F-B2BA-C9900BDA0C5A}"/>
          </ac:spMkLst>
        </pc:spChg>
        <pc:spChg chg="del mod">
          <ac:chgData name="Justina Ojom" userId="cbdaed7d-8d45-4372-a16a-f3f8900c2f45" providerId="ADAL" clId="{0504AD2B-63C0-4C60-9F39-84F274FCFAC5}" dt="2023-03-09T20:21:56.074" v="10270" actId="478"/>
          <ac:spMkLst>
            <pc:docMk/>
            <pc:sldMk cId="1681199772" sldId="2922"/>
            <ac:spMk id="15" creationId="{0B34A7FC-0A79-4816-A35A-735BFE2A4F49}"/>
          </ac:spMkLst>
        </pc:spChg>
        <pc:spChg chg="del mod">
          <ac:chgData name="Justina Ojom" userId="cbdaed7d-8d45-4372-a16a-f3f8900c2f45" providerId="ADAL" clId="{0504AD2B-63C0-4C60-9F39-84F274FCFAC5}" dt="2023-03-09T20:21:56.074" v="10270" actId="478"/>
          <ac:spMkLst>
            <pc:docMk/>
            <pc:sldMk cId="1681199772" sldId="2922"/>
            <ac:spMk id="16" creationId="{EFBB43B0-F0F4-43DA-80E9-A4284B3668DA}"/>
          </ac:spMkLst>
        </pc:spChg>
        <pc:spChg chg="del mod">
          <ac:chgData name="Justina Ojom" userId="cbdaed7d-8d45-4372-a16a-f3f8900c2f45" providerId="ADAL" clId="{0504AD2B-63C0-4C60-9F39-84F274FCFAC5}" dt="2023-03-09T20:21:56.074" v="10270" actId="478"/>
          <ac:spMkLst>
            <pc:docMk/>
            <pc:sldMk cId="1681199772" sldId="2922"/>
            <ac:spMk id="17" creationId="{EC382541-C5EC-4B89-9A45-7B18FA7D98B8}"/>
          </ac:spMkLst>
        </pc:spChg>
        <pc:spChg chg="del mod">
          <ac:chgData name="Justina Ojom" userId="cbdaed7d-8d45-4372-a16a-f3f8900c2f45" providerId="ADAL" clId="{0504AD2B-63C0-4C60-9F39-84F274FCFAC5}" dt="2023-03-09T20:21:56.074" v="10270" actId="478"/>
          <ac:spMkLst>
            <pc:docMk/>
            <pc:sldMk cId="1681199772" sldId="2922"/>
            <ac:spMk id="18" creationId="{058F0E0F-30C9-47CF-A04B-EA6C9E2DBDD2}"/>
          </ac:spMkLst>
        </pc:spChg>
        <pc:spChg chg="add mod">
          <ac:chgData name="Justina Ojom" userId="cbdaed7d-8d45-4372-a16a-f3f8900c2f45" providerId="ADAL" clId="{0504AD2B-63C0-4C60-9F39-84F274FCFAC5}" dt="2023-03-09T23:48:58.537" v="14137"/>
          <ac:spMkLst>
            <pc:docMk/>
            <pc:sldMk cId="1681199772" sldId="2922"/>
            <ac:spMk id="19" creationId="{90F91F42-DB1E-9687-FAEE-98BB854CC3AF}"/>
          </ac:spMkLst>
        </pc:spChg>
        <pc:spChg chg="add mod">
          <ac:chgData name="Justina Ojom" userId="cbdaed7d-8d45-4372-a16a-f3f8900c2f45" providerId="ADAL" clId="{0504AD2B-63C0-4C60-9F39-84F274FCFAC5}" dt="2023-03-09T23:48:58.537" v="14137"/>
          <ac:spMkLst>
            <pc:docMk/>
            <pc:sldMk cId="1681199772" sldId="2922"/>
            <ac:spMk id="20" creationId="{548B44E1-BB9E-A0E2-4AE4-453ABDCAD585}"/>
          </ac:spMkLst>
        </pc:spChg>
        <pc:spChg chg="add mod">
          <ac:chgData name="Justina Ojom" userId="cbdaed7d-8d45-4372-a16a-f3f8900c2f45" providerId="ADAL" clId="{0504AD2B-63C0-4C60-9F39-84F274FCFAC5}" dt="2023-03-09T23:48:58.537" v="14137"/>
          <ac:spMkLst>
            <pc:docMk/>
            <pc:sldMk cId="1681199772" sldId="2922"/>
            <ac:spMk id="21" creationId="{B2678D71-8D9F-1D5C-7770-B19EE34874CF}"/>
          </ac:spMkLst>
        </pc:spChg>
        <pc:spChg chg="add mod">
          <ac:chgData name="Justina Ojom" userId="cbdaed7d-8d45-4372-a16a-f3f8900c2f45" providerId="ADAL" clId="{0504AD2B-63C0-4C60-9F39-84F274FCFAC5}" dt="2023-03-09T23:48:58.537" v="14137"/>
          <ac:spMkLst>
            <pc:docMk/>
            <pc:sldMk cId="1681199772" sldId="2922"/>
            <ac:spMk id="22" creationId="{D3A20F00-53E0-E781-77E7-F4C8AC139B19}"/>
          </ac:spMkLst>
        </pc:spChg>
        <pc:spChg chg="del mod">
          <ac:chgData name="Justina Ojom" userId="cbdaed7d-8d45-4372-a16a-f3f8900c2f45" providerId="ADAL" clId="{0504AD2B-63C0-4C60-9F39-84F274FCFAC5}" dt="2023-03-09T20:21:56.074" v="10270" actId="478"/>
          <ac:spMkLst>
            <pc:docMk/>
            <pc:sldMk cId="1681199772" sldId="2922"/>
            <ac:spMk id="23" creationId="{97ECCA6C-959B-494C-886C-91B767A762F3}"/>
          </ac:spMkLst>
        </pc:spChg>
        <pc:spChg chg="add mod">
          <ac:chgData name="Justina Ojom" userId="cbdaed7d-8d45-4372-a16a-f3f8900c2f45" providerId="ADAL" clId="{0504AD2B-63C0-4C60-9F39-84F274FCFAC5}" dt="2023-03-09T23:49:01.223" v="14138" actId="207"/>
          <ac:spMkLst>
            <pc:docMk/>
            <pc:sldMk cId="1681199772" sldId="2922"/>
            <ac:spMk id="24" creationId="{E2309D3A-9FC9-23AC-A54B-B6CE1678F3EB}"/>
          </ac:spMkLst>
        </pc:spChg>
        <pc:spChg chg="add mod">
          <ac:chgData name="Justina Ojom" userId="cbdaed7d-8d45-4372-a16a-f3f8900c2f45" providerId="ADAL" clId="{0504AD2B-63C0-4C60-9F39-84F274FCFAC5}" dt="2023-03-09T23:48:58.537" v="14137"/>
          <ac:spMkLst>
            <pc:docMk/>
            <pc:sldMk cId="1681199772" sldId="2922"/>
            <ac:spMk id="25" creationId="{4ED7F189-90D8-3057-2765-7F05AC17510B}"/>
          </ac:spMkLst>
        </pc:spChg>
        <pc:spChg chg="del mod">
          <ac:chgData name="Justina Ojom" userId="cbdaed7d-8d45-4372-a16a-f3f8900c2f45" providerId="ADAL" clId="{0504AD2B-63C0-4C60-9F39-84F274FCFAC5}" dt="2023-03-09T20:21:56.074" v="10270" actId="478"/>
          <ac:spMkLst>
            <pc:docMk/>
            <pc:sldMk cId="1681199772" sldId="2922"/>
            <ac:spMk id="29" creationId="{FEC27146-B3ED-4C1C-ADB2-188C501EF90E}"/>
          </ac:spMkLst>
        </pc:spChg>
        <pc:spChg chg="del mod">
          <ac:chgData name="Justina Ojom" userId="cbdaed7d-8d45-4372-a16a-f3f8900c2f45" providerId="ADAL" clId="{0504AD2B-63C0-4C60-9F39-84F274FCFAC5}" dt="2023-03-09T20:21:56.074" v="10270" actId="478"/>
          <ac:spMkLst>
            <pc:docMk/>
            <pc:sldMk cId="1681199772" sldId="2922"/>
            <ac:spMk id="30" creationId="{224B2B5E-2CA8-409A-870C-0671FF250F94}"/>
          </ac:spMkLst>
        </pc:spChg>
        <pc:grpChg chg="mod">
          <ac:chgData name="Justina Ojom" userId="cbdaed7d-8d45-4372-a16a-f3f8900c2f45" providerId="ADAL" clId="{0504AD2B-63C0-4C60-9F39-84F274FCFAC5}" dt="2023-03-09T23:40:55.994" v="13964" actId="164"/>
          <ac:grpSpMkLst>
            <pc:docMk/>
            <pc:sldMk cId="1681199772" sldId="2922"/>
            <ac:grpSpMk id="3" creationId="{4DF4B164-64EA-78BD-2239-D08B290C77F3}"/>
          </ac:grpSpMkLst>
        </pc:grpChg>
        <pc:grpChg chg="add mod">
          <ac:chgData name="Justina Ojom" userId="cbdaed7d-8d45-4372-a16a-f3f8900c2f45" providerId="ADAL" clId="{0504AD2B-63C0-4C60-9F39-84F274FCFAC5}" dt="2023-03-09T23:40:59.775" v="13966" actId="1076"/>
          <ac:grpSpMkLst>
            <pc:docMk/>
            <pc:sldMk cId="1681199772" sldId="2922"/>
            <ac:grpSpMk id="12" creationId="{867246B8-564A-3B8E-90F3-63019D4B97D9}"/>
          </ac:grpSpMkLst>
        </pc:grpChg>
      </pc:sldChg>
      <pc:sldChg chg="addSp delSp modSp add del mod modClrScheme chgLayout">
        <pc:chgData name="Justina Ojom" userId="cbdaed7d-8d45-4372-a16a-f3f8900c2f45" providerId="ADAL" clId="{0504AD2B-63C0-4C60-9F39-84F274FCFAC5}" dt="2023-03-10T00:11:08.273" v="14531" actId="21"/>
        <pc:sldMkLst>
          <pc:docMk/>
          <pc:sldMk cId="2301384447" sldId="2923"/>
        </pc:sldMkLst>
        <pc:spChg chg="add mod">
          <ac:chgData name="Justina Ojom" userId="cbdaed7d-8d45-4372-a16a-f3f8900c2f45" providerId="ADAL" clId="{0504AD2B-63C0-4C60-9F39-84F274FCFAC5}" dt="2023-03-09T23:16:14.262" v="13271" actId="20577"/>
          <ac:spMkLst>
            <pc:docMk/>
            <pc:sldMk cId="2301384447" sldId="2923"/>
            <ac:spMk id="3" creationId="{B45C1ABE-9686-B145-D76F-94D026ACB37A}"/>
          </ac:spMkLst>
        </pc:spChg>
        <pc:spChg chg="add mod">
          <ac:chgData name="Justina Ojom" userId="cbdaed7d-8d45-4372-a16a-f3f8900c2f45" providerId="ADAL" clId="{0504AD2B-63C0-4C60-9F39-84F274FCFAC5}" dt="2023-03-09T23:49:03.126" v="14139"/>
          <ac:spMkLst>
            <pc:docMk/>
            <pc:sldMk cId="2301384447" sldId="2923"/>
            <ac:spMk id="4" creationId="{BD6331AD-8584-B8D5-B09E-3268F5B36921}"/>
          </ac:spMkLst>
        </pc:spChg>
        <pc:spChg chg="add mod">
          <ac:chgData name="Justina Ojom" userId="cbdaed7d-8d45-4372-a16a-f3f8900c2f45" providerId="ADAL" clId="{0504AD2B-63C0-4C60-9F39-84F274FCFAC5}" dt="2023-03-09T23:49:03.126" v="14139"/>
          <ac:spMkLst>
            <pc:docMk/>
            <pc:sldMk cId="2301384447" sldId="2923"/>
            <ac:spMk id="5" creationId="{301629B0-1B4C-9D63-67DA-A56F2FD5AB17}"/>
          </ac:spMkLst>
        </pc:spChg>
        <pc:spChg chg="add mod">
          <ac:chgData name="Justina Ojom" userId="cbdaed7d-8d45-4372-a16a-f3f8900c2f45" providerId="ADAL" clId="{0504AD2B-63C0-4C60-9F39-84F274FCFAC5}" dt="2023-03-09T23:49:03.126" v="14139"/>
          <ac:spMkLst>
            <pc:docMk/>
            <pc:sldMk cId="2301384447" sldId="2923"/>
            <ac:spMk id="6" creationId="{6A452926-A925-FF66-0EC4-0A1405CC236E}"/>
          </ac:spMkLst>
        </pc:spChg>
        <pc:spChg chg="add mod">
          <ac:chgData name="Justina Ojom" userId="cbdaed7d-8d45-4372-a16a-f3f8900c2f45" providerId="ADAL" clId="{0504AD2B-63C0-4C60-9F39-84F274FCFAC5}" dt="2023-03-09T23:49:03.126" v="14139"/>
          <ac:spMkLst>
            <pc:docMk/>
            <pc:sldMk cId="2301384447" sldId="2923"/>
            <ac:spMk id="7" creationId="{40440A70-61EF-3F3C-92A8-D7076707CD4C}"/>
          </ac:spMkLst>
        </pc:spChg>
        <pc:spChg chg="add mod">
          <ac:chgData name="Justina Ojom" userId="cbdaed7d-8d45-4372-a16a-f3f8900c2f45" providerId="ADAL" clId="{0504AD2B-63C0-4C60-9F39-84F274FCFAC5}" dt="2023-03-09T23:49:03.126" v="14139"/>
          <ac:spMkLst>
            <pc:docMk/>
            <pc:sldMk cId="2301384447" sldId="2923"/>
            <ac:spMk id="8" creationId="{A1ABEC77-A201-FE9B-0247-17AF97856D00}"/>
          </ac:spMkLst>
        </pc:spChg>
        <pc:spChg chg="add mod">
          <ac:chgData name="Justina Ojom" userId="cbdaed7d-8d45-4372-a16a-f3f8900c2f45" providerId="ADAL" clId="{0504AD2B-63C0-4C60-9F39-84F274FCFAC5}" dt="2023-03-09T23:49:03.126" v="14139"/>
          <ac:spMkLst>
            <pc:docMk/>
            <pc:sldMk cId="2301384447" sldId="2923"/>
            <ac:spMk id="9" creationId="{ED5325E3-7BC6-C936-944A-2EDCB11E43B0}"/>
          </ac:spMkLst>
        </pc:spChg>
        <pc:graphicFrameChg chg="del mod">
          <ac:chgData name="Justina Ojom" userId="cbdaed7d-8d45-4372-a16a-f3f8900c2f45" providerId="ADAL" clId="{0504AD2B-63C0-4C60-9F39-84F274FCFAC5}" dt="2023-03-09T23:16:16.472" v="13272" actId="478"/>
          <ac:graphicFrameMkLst>
            <pc:docMk/>
            <pc:sldMk cId="2301384447" sldId="2923"/>
            <ac:graphicFrameMk id="2" creationId="{880F6447-1319-6D65-5C6B-8DA0B2A57E30}"/>
          </ac:graphicFrameMkLst>
        </pc:graphicFrameChg>
        <pc:graphicFrameChg chg="add mod modGraphic">
          <ac:chgData name="Justina Ojom" userId="cbdaed7d-8d45-4372-a16a-f3f8900c2f45" providerId="ADAL" clId="{0504AD2B-63C0-4C60-9F39-84F274FCFAC5}" dt="2023-03-10T00:11:08.273" v="14531" actId="21"/>
          <ac:graphicFrameMkLst>
            <pc:docMk/>
            <pc:sldMk cId="2301384447" sldId="2923"/>
            <ac:graphicFrameMk id="10" creationId="{CA65F011-95DC-A1CD-8B7F-F9093E99A17C}"/>
          </ac:graphicFrameMkLst>
        </pc:graphicFrameChg>
      </pc:sldChg>
      <pc:sldChg chg="addSp delSp modSp mod modClrScheme chgLayout">
        <pc:chgData name="Justina Ojom" userId="cbdaed7d-8d45-4372-a16a-f3f8900c2f45" providerId="ADAL" clId="{0504AD2B-63C0-4C60-9F39-84F274FCFAC5}" dt="2023-03-03T16:09:58.728" v="9582" actId="313"/>
        <pc:sldMkLst>
          <pc:docMk/>
          <pc:sldMk cId="3327648976" sldId="2924"/>
        </pc:sldMkLst>
        <pc:spChg chg="del">
          <ac:chgData name="Justina Ojom" userId="cbdaed7d-8d45-4372-a16a-f3f8900c2f45" providerId="ADAL" clId="{0504AD2B-63C0-4C60-9F39-84F274FCFAC5}" dt="2023-02-24T07:14:39.441" v="2947" actId="478"/>
          <ac:spMkLst>
            <pc:docMk/>
            <pc:sldMk cId="3327648976" sldId="2924"/>
            <ac:spMk id="2" creationId="{00000000-0000-0000-0000-000000000000}"/>
          </ac:spMkLst>
        </pc:spChg>
        <pc:spChg chg="add mod">
          <ac:chgData name="Justina Ojom" userId="cbdaed7d-8d45-4372-a16a-f3f8900c2f45" providerId="ADAL" clId="{0504AD2B-63C0-4C60-9F39-84F274FCFAC5}" dt="2023-02-24T07:14:49.106" v="2985" actId="20577"/>
          <ac:spMkLst>
            <pc:docMk/>
            <pc:sldMk cId="3327648976" sldId="2924"/>
            <ac:spMk id="3" creationId="{5C062094-536A-A632-A504-70EE0BCD2773}"/>
          </ac:spMkLst>
        </pc:spChg>
        <pc:spChg chg="del mod">
          <ac:chgData name="Justina Ojom" userId="cbdaed7d-8d45-4372-a16a-f3f8900c2f45" providerId="ADAL" clId="{0504AD2B-63C0-4C60-9F39-84F274FCFAC5}" dt="2023-02-24T09:06:17.638" v="3955" actId="478"/>
          <ac:spMkLst>
            <pc:docMk/>
            <pc:sldMk cId="3327648976" sldId="2924"/>
            <ac:spMk id="4" creationId="{03895362-E88E-96DB-2209-9C24059D8706}"/>
          </ac:spMkLst>
        </pc:spChg>
        <pc:spChg chg="add mod">
          <ac:chgData name="Justina Ojom" userId="cbdaed7d-8d45-4372-a16a-f3f8900c2f45" providerId="ADAL" clId="{0504AD2B-63C0-4C60-9F39-84F274FCFAC5}" dt="2023-03-03T15:58:34.834" v="9400"/>
          <ac:spMkLst>
            <pc:docMk/>
            <pc:sldMk cId="3327648976" sldId="2924"/>
            <ac:spMk id="4" creationId="{287A4C0A-39E7-928F-43DF-3E40EE51E61F}"/>
          </ac:spMkLst>
        </pc:spChg>
        <pc:spChg chg="del mod">
          <ac:chgData name="Justina Ojom" userId="cbdaed7d-8d45-4372-a16a-f3f8900c2f45" providerId="ADAL" clId="{0504AD2B-63C0-4C60-9F39-84F274FCFAC5}" dt="2023-02-24T09:06:17.638" v="3955" actId="478"/>
          <ac:spMkLst>
            <pc:docMk/>
            <pc:sldMk cId="3327648976" sldId="2924"/>
            <ac:spMk id="5" creationId="{1CEEB730-1BD7-CD49-DCB5-F9DD45E903D7}"/>
          </ac:spMkLst>
        </pc:spChg>
        <pc:spChg chg="add mod">
          <ac:chgData name="Justina Ojom" userId="cbdaed7d-8d45-4372-a16a-f3f8900c2f45" providerId="ADAL" clId="{0504AD2B-63C0-4C60-9F39-84F274FCFAC5}" dt="2023-03-03T15:58:34.834" v="9400"/>
          <ac:spMkLst>
            <pc:docMk/>
            <pc:sldMk cId="3327648976" sldId="2924"/>
            <ac:spMk id="5" creationId="{50D8DFD9-5641-8AFF-74CD-AD44C412FA62}"/>
          </ac:spMkLst>
        </pc:spChg>
        <pc:spChg chg="mod">
          <ac:chgData name="Justina Ojom" userId="cbdaed7d-8d45-4372-a16a-f3f8900c2f45" providerId="ADAL" clId="{0504AD2B-63C0-4C60-9F39-84F274FCFAC5}" dt="2023-02-24T09:08:14.897" v="3984" actId="1036"/>
          <ac:spMkLst>
            <pc:docMk/>
            <pc:sldMk cId="3327648976" sldId="2924"/>
            <ac:spMk id="6" creationId="{87D02848-D8C8-A234-2855-276BD6EB55C9}"/>
          </ac:spMkLst>
        </pc:spChg>
        <pc:spChg chg="del mod">
          <ac:chgData name="Justina Ojom" userId="cbdaed7d-8d45-4372-a16a-f3f8900c2f45" providerId="ADAL" clId="{0504AD2B-63C0-4C60-9F39-84F274FCFAC5}" dt="2023-02-24T09:05:05.711" v="3935"/>
          <ac:spMkLst>
            <pc:docMk/>
            <pc:sldMk cId="3327648976" sldId="2924"/>
            <ac:spMk id="7" creationId="{7540DC2A-F18F-87D5-167F-52AF1922CD5D}"/>
          </ac:spMkLst>
        </pc:spChg>
        <pc:spChg chg="add mod">
          <ac:chgData name="Justina Ojom" userId="cbdaed7d-8d45-4372-a16a-f3f8900c2f45" providerId="ADAL" clId="{0504AD2B-63C0-4C60-9F39-84F274FCFAC5}" dt="2023-03-03T15:58:34.834" v="9400"/>
          <ac:spMkLst>
            <pc:docMk/>
            <pc:sldMk cId="3327648976" sldId="2924"/>
            <ac:spMk id="7" creationId="{75AB61BF-9BBF-DABB-D6DC-C89A1B695634}"/>
          </ac:spMkLst>
        </pc:spChg>
        <pc:spChg chg="mod">
          <ac:chgData name="Justina Ojom" userId="cbdaed7d-8d45-4372-a16a-f3f8900c2f45" providerId="ADAL" clId="{0504AD2B-63C0-4C60-9F39-84F274FCFAC5}" dt="2023-02-24T09:03:57.226" v="3905"/>
          <ac:spMkLst>
            <pc:docMk/>
            <pc:sldMk cId="3327648976" sldId="2924"/>
            <ac:spMk id="8" creationId="{E8992FE2-7E62-795C-0C63-41FDE8DBEA52}"/>
          </ac:spMkLst>
        </pc:spChg>
        <pc:spChg chg="del mod">
          <ac:chgData name="Justina Ojom" userId="cbdaed7d-8d45-4372-a16a-f3f8900c2f45" providerId="ADAL" clId="{0504AD2B-63C0-4C60-9F39-84F274FCFAC5}" dt="2023-02-24T09:06:00.767" v="3948" actId="478"/>
          <ac:spMkLst>
            <pc:docMk/>
            <pc:sldMk cId="3327648976" sldId="2924"/>
            <ac:spMk id="9" creationId="{78FEFAC2-C4C1-5327-6A38-ED0BAC6E5F1E}"/>
          </ac:spMkLst>
        </pc:spChg>
        <pc:spChg chg="add mod">
          <ac:chgData name="Justina Ojom" userId="cbdaed7d-8d45-4372-a16a-f3f8900c2f45" providerId="ADAL" clId="{0504AD2B-63C0-4C60-9F39-84F274FCFAC5}" dt="2023-03-03T15:58:34.834" v="9400"/>
          <ac:spMkLst>
            <pc:docMk/>
            <pc:sldMk cId="3327648976" sldId="2924"/>
            <ac:spMk id="9" creationId="{80D139DA-8660-B8DF-33CA-06F5D2A69748}"/>
          </ac:spMkLst>
        </pc:spChg>
        <pc:spChg chg="add mod">
          <ac:chgData name="Justina Ojom" userId="cbdaed7d-8d45-4372-a16a-f3f8900c2f45" providerId="ADAL" clId="{0504AD2B-63C0-4C60-9F39-84F274FCFAC5}" dt="2023-03-03T15:58:34.834" v="9400"/>
          <ac:spMkLst>
            <pc:docMk/>
            <pc:sldMk cId="3327648976" sldId="2924"/>
            <ac:spMk id="10" creationId="{78E7E0FF-8B9E-6D51-7F10-F80D43BB8233}"/>
          </ac:spMkLst>
        </pc:spChg>
        <pc:spChg chg="del mod">
          <ac:chgData name="Justina Ojom" userId="cbdaed7d-8d45-4372-a16a-f3f8900c2f45" providerId="ADAL" clId="{0504AD2B-63C0-4C60-9F39-84F274FCFAC5}" dt="2023-02-24T09:06:17.638" v="3955" actId="478"/>
          <ac:spMkLst>
            <pc:docMk/>
            <pc:sldMk cId="3327648976" sldId="2924"/>
            <ac:spMk id="10" creationId="{F2BA96A5-186E-81D3-DD0A-923E4A660730}"/>
          </ac:spMkLst>
        </pc:spChg>
        <pc:spChg chg="del mod">
          <ac:chgData name="Justina Ojom" userId="cbdaed7d-8d45-4372-a16a-f3f8900c2f45" providerId="ADAL" clId="{0504AD2B-63C0-4C60-9F39-84F274FCFAC5}" dt="2023-02-24T09:06:17.638" v="3955" actId="478"/>
          <ac:spMkLst>
            <pc:docMk/>
            <pc:sldMk cId="3327648976" sldId="2924"/>
            <ac:spMk id="11" creationId="{05E3D79C-A3DC-8E62-1ACA-D9199EBC18A5}"/>
          </ac:spMkLst>
        </pc:spChg>
        <pc:spChg chg="add mod">
          <ac:chgData name="Justina Ojom" userId="cbdaed7d-8d45-4372-a16a-f3f8900c2f45" providerId="ADAL" clId="{0504AD2B-63C0-4C60-9F39-84F274FCFAC5}" dt="2023-03-03T15:58:34.834" v="9400"/>
          <ac:spMkLst>
            <pc:docMk/>
            <pc:sldMk cId="3327648976" sldId="2924"/>
            <ac:spMk id="11" creationId="{3E3FE748-322A-055A-A99F-1CDE23C2FF8B}"/>
          </ac:spMkLst>
        </pc:spChg>
        <pc:spChg chg="del mod">
          <ac:chgData name="Justina Ojom" userId="cbdaed7d-8d45-4372-a16a-f3f8900c2f45" providerId="ADAL" clId="{0504AD2B-63C0-4C60-9F39-84F274FCFAC5}" dt="2023-02-24T09:06:14.960" v="3954" actId="478"/>
          <ac:spMkLst>
            <pc:docMk/>
            <pc:sldMk cId="3327648976" sldId="2924"/>
            <ac:spMk id="12" creationId="{FDF31C86-6239-70BD-0EFE-378D769D02F9}"/>
          </ac:spMkLst>
        </pc:spChg>
        <pc:spChg chg="del mod">
          <ac:chgData name="Justina Ojom" userId="cbdaed7d-8d45-4372-a16a-f3f8900c2f45" providerId="ADAL" clId="{0504AD2B-63C0-4C60-9F39-84F274FCFAC5}" dt="2023-02-24T09:06:17.638" v="3955" actId="478"/>
          <ac:spMkLst>
            <pc:docMk/>
            <pc:sldMk cId="3327648976" sldId="2924"/>
            <ac:spMk id="13" creationId="{5E56E0D2-0330-3D82-8A76-F3281A52F62F}"/>
          </ac:spMkLst>
        </pc:spChg>
        <pc:spChg chg="del mod">
          <ac:chgData name="Justina Ojom" userId="cbdaed7d-8d45-4372-a16a-f3f8900c2f45" providerId="ADAL" clId="{0504AD2B-63C0-4C60-9F39-84F274FCFAC5}" dt="2023-02-24T09:06:17.638" v="3955" actId="478"/>
          <ac:spMkLst>
            <pc:docMk/>
            <pc:sldMk cId="3327648976" sldId="2924"/>
            <ac:spMk id="14" creationId="{3995EBA5-343D-AB35-3EF6-4FA4213E5A4D}"/>
          </ac:spMkLst>
        </pc:spChg>
        <pc:spChg chg="mod">
          <ac:chgData name="Justina Ojom" userId="cbdaed7d-8d45-4372-a16a-f3f8900c2f45" providerId="ADAL" clId="{0504AD2B-63C0-4C60-9F39-84F274FCFAC5}" dt="2023-02-24T09:03:57.226" v="3905"/>
          <ac:spMkLst>
            <pc:docMk/>
            <pc:sldMk cId="3327648976" sldId="2924"/>
            <ac:spMk id="15" creationId="{ADF4C1A2-EC41-B616-509F-9B8B6881D80B}"/>
          </ac:spMkLst>
        </pc:spChg>
        <pc:spChg chg="del mod">
          <ac:chgData name="Justina Ojom" userId="cbdaed7d-8d45-4372-a16a-f3f8900c2f45" providerId="ADAL" clId="{0504AD2B-63C0-4C60-9F39-84F274FCFAC5}" dt="2023-02-24T09:06:14.960" v="3954" actId="478"/>
          <ac:spMkLst>
            <pc:docMk/>
            <pc:sldMk cId="3327648976" sldId="2924"/>
            <ac:spMk id="16" creationId="{E85E27AB-3CA0-4F57-8911-06063BBC4F5A}"/>
          </ac:spMkLst>
        </pc:spChg>
        <pc:spChg chg="add mod">
          <ac:chgData name="Justina Ojom" userId="cbdaed7d-8d45-4372-a16a-f3f8900c2f45" providerId="ADAL" clId="{0504AD2B-63C0-4C60-9F39-84F274FCFAC5}" dt="2023-02-24T09:08:14.897" v="3984" actId="1036"/>
          <ac:spMkLst>
            <pc:docMk/>
            <pc:sldMk cId="3327648976" sldId="2924"/>
            <ac:spMk id="18" creationId="{5BC251F7-6220-CDFC-0BC6-E3A4760DFA48}"/>
          </ac:spMkLst>
        </pc:spChg>
        <pc:spChg chg="del mod">
          <ac:chgData name="Justina Ojom" userId="cbdaed7d-8d45-4372-a16a-f3f8900c2f45" providerId="ADAL" clId="{0504AD2B-63C0-4C60-9F39-84F274FCFAC5}" dt="2023-02-24T09:06:14.960" v="3954" actId="478"/>
          <ac:spMkLst>
            <pc:docMk/>
            <pc:sldMk cId="3327648976" sldId="2924"/>
            <ac:spMk id="19" creationId="{9B969FDD-0B1A-66DF-1AA1-37128BEA5A59}"/>
          </ac:spMkLst>
        </pc:spChg>
        <pc:spChg chg="add mod">
          <ac:chgData name="Justina Ojom" userId="cbdaed7d-8d45-4372-a16a-f3f8900c2f45" providerId="ADAL" clId="{0504AD2B-63C0-4C60-9F39-84F274FCFAC5}" dt="2023-02-24T09:08:14.897" v="3984" actId="1036"/>
          <ac:spMkLst>
            <pc:docMk/>
            <pc:sldMk cId="3327648976" sldId="2924"/>
            <ac:spMk id="20" creationId="{55E13F53-82B9-32C3-F332-764F436EF46F}"/>
          </ac:spMkLst>
        </pc:spChg>
        <pc:spChg chg="del">
          <ac:chgData name="Justina Ojom" userId="cbdaed7d-8d45-4372-a16a-f3f8900c2f45" providerId="ADAL" clId="{0504AD2B-63C0-4C60-9F39-84F274FCFAC5}" dt="2023-02-24T09:04:58.507" v="3930" actId="478"/>
          <ac:spMkLst>
            <pc:docMk/>
            <pc:sldMk cId="3327648976" sldId="2924"/>
            <ac:spMk id="22" creationId="{9BF7D564-0B44-4D8B-BA17-FD47E95FC309}"/>
          </ac:spMkLst>
        </pc:spChg>
        <pc:spChg chg="del">
          <ac:chgData name="Justina Ojom" userId="cbdaed7d-8d45-4372-a16a-f3f8900c2f45" providerId="ADAL" clId="{0504AD2B-63C0-4C60-9F39-84F274FCFAC5}" dt="2023-02-24T09:04:58.507" v="3930" actId="478"/>
          <ac:spMkLst>
            <pc:docMk/>
            <pc:sldMk cId="3327648976" sldId="2924"/>
            <ac:spMk id="23" creationId="{1646E4C9-C6B9-4D53-86F3-61DA87153948}"/>
          </ac:spMkLst>
        </pc:spChg>
        <pc:spChg chg="mod">
          <ac:chgData name="Justina Ojom" userId="cbdaed7d-8d45-4372-a16a-f3f8900c2f45" providerId="ADAL" clId="{0504AD2B-63C0-4C60-9F39-84F274FCFAC5}" dt="2023-02-24T09:04:52.658" v="3929" actId="571"/>
          <ac:spMkLst>
            <pc:docMk/>
            <pc:sldMk cId="3327648976" sldId="2924"/>
            <ac:spMk id="24" creationId="{20ABEF15-872D-A179-F776-B630DB66222B}"/>
          </ac:spMkLst>
        </pc:spChg>
        <pc:spChg chg="del">
          <ac:chgData name="Justina Ojom" userId="cbdaed7d-8d45-4372-a16a-f3f8900c2f45" providerId="ADAL" clId="{0504AD2B-63C0-4C60-9F39-84F274FCFAC5}" dt="2023-02-24T09:04:58.507" v="3930" actId="478"/>
          <ac:spMkLst>
            <pc:docMk/>
            <pc:sldMk cId="3327648976" sldId="2924"/>
            <ac:spMk id="25" creationId="{C9D40440-EB22-4780-B259-90973A8FF766}"/>
          </ac:spMkLst>
        </pc:spChg>
        <pc:spChg chg="del">
          <ac:chgData name="Justina Ojom" userId="cbdaed7d-8d45-4372-a16a-f3f8900c2f45" providerId="ADAL" clId="{0504AD2B-63C0-4C60-9F39-84F274FCFAC5}" dt="2023-02-24T09:04:58.507" v="3930" actId="478"/>
          <ac:spMkLst>
            <pc:docMk/>
            <pc:sldMk cId="3327648976" sldId="2924"/>
            <ac:spMk id="26" creationId="{DAC17AAD-E940-43B6-9F18-EC464168F624}"/>
          </ac:spMkLst>
        </pc:spChg>
        <pc:spChg chg="del">
          <ac:chgData name="Justina Ojom" userId="cbdaed7d-8d45-4372-a16a-f3f8900c2f45" providerId="ADAL" clId="{0504AD2B-63C0-4C60-9F39-84F274FCFAC5}" dt="2023-02-24T09:04:58.507" v="3930" actId="478"/>
          <ac:spMkLst>
            <pc:docMk/>
            <pc:sldMk cId="3327648976" sldId="2924"/>
            <ac:spMk id="27" creationId="{C775C9D1-5B25-42C6-A816-87A8960FE653}"/>
          </ac:spMkLst>
        </pc:spChg>
        <pc:spChg chg="del">
          <ac:chgData name="Justina Ojom" userId="cbdaed7d-8d45-4372-a16a-f3f8900c2f45" providerId="ADAL" clId="{0504AD2B-63C0-4C60-9F39-84F274FCFAC5}" dt="2023-02-24T09:04:58.507" v="3930" actId="478"/>
          <ac:spMkLst>
            <pc:docMk/>
            <pc:sldMk cId="3327648976" sldId="2924"/>
            <ac:spMk id="28" creationId="{5D86C6E3-840B-4A2E-8497-73D8DAF42F71}"/>
          </ac:spMkLst>
        </pc:spChg>
        <pc:spChg chg="mod">
          <ac:chgData name="Justina Ojom" userId="cbdaed7d-8d45-4372-a16a-f3f8900c2f45" providerId="ADAL" clId="{0504AD2B-63C0-4C60-9F39-84F274FCFAC5}" dt="2023-02-24T09:04:52.658" v="3929" actId="571"/>
          <ac:spMkLst>
            <pc:docMk/>
            <pc:sldMk cId="3327648976" sldId="2924"/>
            <ac:spMk id="29" creationId="{780C8F83-7081-1F16-1FC0-64439CE9147E}"/>
          </ac:spMkLst>
        </pc:spChg>
        <pc:spChg chg="add mod">
          <ac:chgData name="Justina Ojom" userId="cbdaed7d-8d45-4372-a16a-f3f8900c2f45" providerId="ADAL" clId="{0504AD2B-63C0-4C60-9F39-84F274FCFAC5}" dt="2023-02-24T09:08:14.897" v="3984" actId="1036"/>
          <ac:spMkLst>
            <pc:docMk/>
            <pc:sldMk cId="3327648976" sldId="2924"/>
            <ac:spMk id="30" creationId="{13C3740B-517A-4117-ED36-48D60D6712F7}"/>
          </ac:spMkLst>
        </pc:spChg>
        <pc:spChg chg="add mod">
          <ac:chgData name="Justina Ojom" userId="cbdaed7d-8d45-4372-a16a-f3f8900c2f45" providerId="ADAL" clId="{0504AD2B-63C0-4C60-9F39-84F274FCFAC5}" dt="2023-03-03T16:09:58.728" v="9582" actId="313"/>
          <ac:spMkLst>
            <pc:docMk/>
            <pc:sldMk cId="3327648976" sldId="2924"/>
            <ac:spMk id="31" creationId="{44D1625C-2124-15E6-5487-DE471E4890B1}"/>
          </ac:spMkLst>
        </pc:spChg>
        <pc:spChg chg="mod">
          <ac:chgData name="Justina Ojom" userId="cbdaed7d-8d45-4372-a16a-f3f8900c2f45" providerId="ADAL" clId="{0504AD2B-63C0-4C60-9F39-84F274FCFAC5}" dt="2023-02-24T09:05:08.616" v="3936" actId="571"/>
          <ac:spMkLst>
            <pc:docMk/>
            <pc:sldMk cId="3327648976" sldId="2924"/>
            <ac:spMk id="33" creationId="{FD107C86-B073-3CF7-E2B7-2E11172501C8}"/>
          </ac:spMkLst>
        </pc:spChg>
        <pc:spChg chg="mod">
          <ac:chgData name="Justina Ojom" userId="cbdaed7d-8d45-4372-a16a-f3f8900c2f45" providerId="ADAL" clId="{0504AD2B-63C0-4C60-9F39-84F274FCFAC5}" dt="2023-02-24T09:05:08.616" v="3936" actId="571"/>
          <ac:spMkLst>
            <pc:docMk/>
            <pc:sldMk cId="3327648976" sldId="2924"/>
            <ac:spMk id="34" creationId="{8754C893-B22A-9B66-1238-BCCFA0EC82FD}"/>
          </ac:spMkLst>
        </pc:spChg>
        <pc:spChg chg="add mod">
          <ac:chgData name="Justina Ojom" userId="cbdaed7d-8d45-4372-a16a-f3f8900c2f45" providerId="ADAL" clId="{0504AD2B-63C0-4C60-9F39-84F274FCFAC5}" dt="2023-02-24T09:08:28.391" v="3986" actId="1076"/>
          <ac:spMkLst>
            <pc:docMk/>
            <pc:sldMk cId="3327648976" sldId="2924"/>
            <ac:spMk id="35" creationId="{17A35297-A97E-4B69-9FD8-181D46D751DF}"/>
          </ac:spMkLst>
        </pc:spChg>
        <pc:spChg chg="add mod">
          <ac:chgData name="Justina Ojom" userId="cbdaed7d-8d45-4372-a16a-f3f8900c2f45" providerId="ADAL" clId="{0504AD2B-63C0-4C60-9F39-84F274FCFAC5}" dt="2023-02-24T09:08:28.391" v="3986" actId="1076"/>
          <ac:spMkLst>
            <pc:docMk/>
            <pc:sldMk cId="3327648976" sldId="2924"/>
            <ac:spMk id="36" creationId="{588D2FAF-9032-8A7C-5734-CE5542485C3A}"/>
          </ac:spMkLst>
        </pc:spChg>
        <pc:spChg chg="mod">
          <ac:chgData name="Justina Ojom" userId="cbdaed7d-8d45-4372-a16a-f3f8900c2f45" providerId="ADAL" clId="{0504AD2B-63C0-4C60-9F39-84F274FCFAC5}" dt="2023-02-24T09:05:08.616" v="3936" actId="571"/>
          <ac:spMkLst>
            <pc:docMk/>
            <pc:sldMk cId="3327648976" sldId="2924"/>
            <ac:spMk id="38" creationId="{5B403082-DC11-791E-B2D1-BB7B44623FB0}"/>
          </ac:spMkLst>
        </pc:spChg>
        <pc:spChg chg="mod">
          <ac:chgData name="Justina Ojom" userId="cbdaed7d-8d45-4372-a16a-f3f8900c2f45" providerId="ADAL" clId="{0504AD2B-63C0-4C60-9F39-84F274FCFAC5}" dt="2023-02-24T09:05:08.616" v="3936" actId="571"/>
          <ac:spMkLst>
            <pc:docMk/>
            <pc:sldMk cId="3327648976" sldId="2924"/>
            <ac:spMk id="39" creationId="{89A127A9-66D1-352F-FAE0-E3D666E737E7}"/>
          </ac:spMkLst>
        </pc:spChg>
        <pc:spChg chg="add mod">
          <ac:chgData name="Justina Ojom" userId="cbdaed7d-8d45-4372-a16a-f3f8900c2f45" providerId="ADAL" clId="{0504AD2B-63C0-4C60-9F39-84F274FCFAC5}" dt="2023-02-24T09:08:28.391" v="3986" actId="1076"/>
          <ac:spMkLst>
            <pc:docMk/>
            <pc:sldMk cId="3327648976" sldId="2924"/>
            <ac:spMk id="40" creationId="{5DD65311-BC1D-340C-1AA9-B35489AC8818}"/>
          </ac:spMkLst>
        </pc:spChg>
        <pc:spChg chg="add mod">
          <ac:chgData name="Justina Ojom" userId="cbdaed7d-8d45-4372-a16a-f3f8900c2f45" providerId="ADAL" clId="{0504AD2B-63C0-4C60-9F39-84F274FCFAC5}" dt="2023-02-24T09:08:28.391" v="3986" actId="1076"/>
          <ac:spMkLst>
            <pc:docMk/>
            <pc:sldMk cId="3327648976" sldId="2924"/>
            <ac:spMk id="41" creationId="{9744F30B-1F47-5009-CE88-2AEBF6AD513B}"/>
          </ac:spMkLst>
        </pc:spChg>
        <pc:spChg chg="mod">
          <ac:chgData name="Justina Ojom" userId="cbdaed7d-8d45-4372-a16a-f3f8900c2f45" providerId="ADAL" clId="{0504AD2B-63C0-4C60-9F39-84F274FCFAC5}" dt="2023-02-24T09:05:52.063" v="3946" actId="571"/>
          <ac:spMkLst>
            <pc:docMk/>
            <pc:sldMk cId="3327648976" sldId="2924"/>
            <ac:spMk id="43" creationId="{D2861792-5060-1ABC-4279-8224EE2B19C9}"/>
          </ac:spMkLst>
        </pc:spChg>
        <pc:spChg chg="mod">
          <ac:chgData name="Justina Ojom" userId="cbdaed7d-8d45-4372-a16a-f3f8900c2f45" providerId="ADAL" clId="{0504AD2B-63C0-4C60-9F39-84F274FCFAC5}" dt="2023-02-24T09:05:52.063" v="3946" actId="571"/>
          <ac:spMkLst>
            <pc:docMk/>
            <pc:sldMk cId="3327648976" sldId="2924"/>
            <ac:spMk id="44" creationId="{85C82079-91E8-D31C-B29C-8F50201A9219}"/>
          </ac:spMkLst>
        </pc:spChg>
        <pc:spChg chg="add mod">
          <ac:chgData name="Justina Ojom" userId="cbdaed7d-8d45-4372-a16a-f3f8900c2f45" providerId="ADAL" clId="{0504AD2B-63C0-4C60-9F39-84F274FCFAC5}" dt="2023-02-24T09:08:28.391" v="3986" actId="1076"/>
          <ac:spMkLst>
            <pc:docMk/>
            <pc:sldMk cId="3327648976" sldId="2924"/>
            <ac:spMk id="45" creationId="{3CD5CAB6-23A2-FA9D-7974-2321CD557479}"/>
          </ac:spMkLst>
        </pc:spChg>
        <pc:spChg chg="add mod">
          <ac:chgData name="Justina Ojom" userId="cbdaed7d-8d45-4372-a16a-f3f8900c2f45" providerId="ADAL" clId="{0504AD2B-63C0-4C60-9F39-84F274FCFAC5}" dt="2023-02-24T09:08:28.391" v="3986" actId="1076"/>
          <ac:spMkLst>
            <pc:docMk/>
            <pc:sldMk cId="3327648976" sldId="2924"/>
            <ac:spMk id="46" creationId="{4989C5A5-7A5D-7ED6-AFC9-A2768864A452}"/>
          </ac:spMkLst>
        </pc:spChg>
        <pc:spChg chg="mod">
          <ac:chgData name="Justina Ojom" userId="cbdaed7d-8d45-4372-a16a-f3f8900c2f45" providerId="ADAL" clId="{0504AD2B-63C0-4C60-9F39-84F274FCFAC5}" dt="2023-02-24T09:05:52.063" v="3946" actId="571"/>
          <ac:spMkLst>
            <pc:docMk/>
            <pc:sldMk cId="3327648976" sldId="2924"/>
            <ac:spMk id="48" creationId="{8AFF3B5C-614F-DF20-DE7E-1B08B61ED9E8}"/>
          </ac:spMkLst>
        </pc:spChg>
        <pc:spChg chg="mod">
          <ac:chgData name="Justina Ojom" userId="cbdaed7d-8d45-4372-a16a-f3f8900c2f45" providerId="ADAL" clId="{0504AD2B-63C0-4C60-9F39-84F274FCFAC5}" dt="2023-02-24T09:05:52.063" v="3946" actId="571"/>
          <ac:spMkLst>
            <pc:docMk/>
            <pc:sldMk cId="3327648976" sldId="2924"/>
            <ac:spMk id="49" creationId="{903DBD0F-8F83-0E43-6E70-B22928355D1F}"/>
          </ac:spMkLst>
        </pc:spChg>
        <pc:spChg chg="add mod">
          <ac:chgData name="Justina Ojom" userId="cbdaed7d-8d45-4372-a16a-f3f8900c2f45" providerId="ADAL" clId="{0504AD2B-63C0-4C60-9F39-84F274FCFAC5}" dt="2023-02-24T09:08:28.391" v="3986" actId="1076"/>
          <ac:spMkLst>
            <pc:docMk/>
            <pc:sldMk cId="3327648976" sldId="2924"/>
            <ac:spMk id="50" creationId="{D56D1F2E-77F2-B1B9-D9E4-ED939225EC14}"/>
          </ac:spMkLst>
        </pc:spChg>
        <pc:spChg chg="add mod ord">
          <ac:chgData name="Justina Ojom" userId="cbdaed7d-8d45-4372-a16a-f3f8900c2f45" providerId="ADAL" clId="{0504AD2B-63C0-4C60-9F39-84F274FCFAC5}" dt="2023-02-24T09:08:14.897" v="3984" actId="1036"/>
          <ac:spMkLst>
            <pc:docMk/>
            <pc:sldMk cId="3327648976" sldId="2924"/>
            <ac:spMk id="51" creationId="{853333FF-1ADE-A9BD-F2F8-10C24E2F17F0}"/>
          </ac:spMkLst>
        </pc:spChg>
        <pc:spChg chg="add mod">
          <ac:chgData name="Justina Ojom" userId="cbdaed7d-8d45-4372-a16a-f3f8900c2f45" providerId="ADAL" clId="{0504AD2B-63C0-4C60-9F39-84F274FCFAC5}" dt="2023-02-24T09:06:51.768" v="3964" actId="571"/>
          <ac:spMkLst>
            <pc:docMk/>
            <pc:sldMk cId="3327648976" sldId="2924"/>
            <ac:spMk id="52" creationId="{ABDF0317-0454-6DA1-8AAC-E166F181A769}"/>
          </ac:spMkLst>
        </pc:spChg>
        <pc:spChg chg="add mod ord">
          <ac:chgData name="Justina Ojom" userId="cbdaed7d-8d45-4372-a16a-f3f8900c2f45" providerId="ADAL" clId="{0504AD2B-63C0-4C60-9F39-84F274FCFAC5}" dt="2023-02-24T09:08:14.897" v="3984" actId="1036"/>
          <ac:spMkLst>
            <pc:docMk/>
            <pc:sldMk cId="3327648976" sldId="2924"/>
            <ac:spMk id="53" creationId="{11F17BFD-D2CD-62AE-1301-3DFE8AFCEC5E}"/>
          </ac:spMkLst>
        </pc:spChg>
        <pc:spChg chg="add mod ord">
          <ac:chgData name="Justina Ojom" userId="cbdaed7d-8d45-4372-a16a-f3f8900c2f45" providerId="ADAL" clId="{0504AD2B-63C0-4C60-9F39-84F274FCFAC5}" dt="2023-02-24T09:08:28.391" v="3986" actId="1076"/>
          <ac:spMkLst>
            <pc:docMk/>
            <pc:sldMk cId="3327648976" sldId="2924"/>
            <ac:spMk id="54" creationId="{7153C7D0-3347-6012-E5A6-5BDBC93CE174}"/>
          </ac:spMkLst>
        </pc:spChg>
        <pc:spChg chg="add mod ord">
          <ac:chgData name="Justina Ojom" userId="cbdaed7d-8d45-4372-a16a-f3f8900c2f45" providerId="ADAL" clId="{0504AD2B-63C0-4C60-9F39-84F274FCFAC5}" dt="2023-02-24T09:08:28.391" v="3986" actId="1076"/>
          <ac:spMkLst>
            <pc:docMk/>
            <pc:sldMk cId="3327648976" sldId="2924"/>
            <ac:spMk id="55" creationId="{D11437B6-F85E-2793-F964-81DDC193AB72}"/>
          </ac:spMkLst>
        </pc:spChg>
        <pc:spChg chg="add mod ord">
          <ac:chgData name="Justina Ojom" userId="cbdaed7d-8d45-4372-a16a-f3f8900c2f45" providerId="ADAL" clId="{0504AD2B-63C0-4C60-9F39-84F274FCFAC5}" dt="2023-02-24T09:08:28.391" v="3986" actId="1076"/>
          <ac:spMkLst>
            <pc:docMk/>
            <pc:sldMk cId="3327648976" sldId="2924"/>
            <ac:spMk id="56" creationId="{BFDA3060-2B8D-4146-CABC-BEDFA31ADAF1}"/>
          </ac:spMkLst>
        </pc:spChg>
        <pc:spChg chg="add mod ord">
          <ac:chgData name="Justina Ojom" userId="cbdaed7d-8d45-4372-a16a-f3f8900c2f45" providerId="ADAL" clId="{0504AD2B-63C0-4C60-9F39-84F274FCFAC5}" dt="2023-02-24T09:08:28.391" v="3986" actId="1076"/>
          <ac:spMkLst>
            <pc:docMk/>
            <pc:sldMk cId="3327648976" sldId="2924"/>
            <ac:spMk id="57" creationId="{E0F9AB64-D977-B297-FAB2-3C991C909F34}"/>
          </ac:spMkLst>
        </pc:spChg>
        <pc:grpChg chg="add mod">
          <ac:chgData name="Justina Ojom" userId="cbdaed7d-8d45-4372-a16a-f3f8900c2f45" providerId="ADAL" clId="{0504AD2B-63C0-4C60-9F39-84F274FCFAC5}" dt="2023-02-24T09:08:14.897" v="3984" actId="1036"/>
          <ac:grpSpMkLst>
            <pc:docMk/>
            <pc:sldMk cId="3327648976" sldId="2924"/>
            <ac:grpSpMk id="2" creationId="{1D95766A-5A50-02FC-502A-5A141A376A9A}"/>
          </ac:grpSpMkLst>
        </pc:grpChg>
        <pc:grpChg chg="add mod">
          <ac:chgData name="Justina Ojom" userId="cbdaed7d-8d45-4372-a16a-f3f8900c2f45" providerId="ADAL" clId="{0504AD2B-63C0-4C60-9F39-84F274FCFAC5}" dt="2023-02-24T09:08:14.897" v="3984" actId="1036"/>
          <ac:grpSpMkLst>
            <pc:docMk/>
            <pc:sldMk cId="3327648976" sldId="2924"/>
            <ac:grpSpMk id="21" creationId="{F80E06DA-F93C-473E-6E6E-5A62B9E07FC0}"/>
          </ac:grpSpMkLst>
        </pc:grpChg>
        <pc:grpChg chg="add mod">
          <ac:chgData name="Justina Ojom" userId="cbdaed7d-8d45-4372-a16a-f3f8900c2f45" providerId="ADAL" clId="{0504AD2B-63C0-4C60-9F39-84F274FCFAC5}" dt="2023-02-24T09:08:28.391" v="3986" actId="1076"/>
          <ac:grpSpMkLst>
            <pc:docMk/>
            <pc:sldMk cId="3327648976" sldId="2924"/>
            <ac:grpSpMk id="32" creationId="{E5895F06-7E6F-BA01-62AB-9AFFCFECAB66}"/>
          </ac:grpSpMkLst>
        </pc:grpChg>
        <pc:grpChg chg="add mod">
          <ac:chgData name="Justina Ojom" userId="cbdaed7d-8d45-4372-a16a-f3f8900c2f45" providerId="ADAL" clId="{0504AD2B-63C0-4C60-9F39-84F274FCFAC5}" dt="2023-02-24T09:08:28.391" v="3986" actId="1076"/>
          <ac:grpSpMkLst>
            <pc:docMk/>
            <pc:sldMk cId="3327648976" sldId="2924"/>
            <ac:grpSpMk id="37" creationId="{BA067472-4FD2-6C42-22DD-F0BC0A488B64}"/>
          </ac:grpSpMkLst>
        </pc:grpChg>
        <pc:grpChg chg="add mod">
          <ac:chgData name="Justina Ojom" userId="cbdaed7d-8d45-4372-a16a-f3f8900c2f45" providerId="ADAL" clId="{0504AD2B-63C0-4C60-9F39-84F274FCFAC5}" dt="2023-02-24T09:08:28.391" v="3986" actId="1076"/>
          <ac:grpSpMkLst>
            <pc:docMk/>
            <pc:sldMk cId="3327648976" sldId="2924"/>
            <ac:grpSpMk id="42" creationId="{CAC6D460-CE3C-D4ED-9114-1FAEB8FAFFAB}"/>
          </ac:grpSpMkLst>
        </pc:grpChg>
        <pc:grpChg chg="add mod">
          <ac:chgData name="Justina Ojom" userId="cbdaed7d-8d45-4372-a16a-f3f8900c2f45" providerId="ADAL" clId="{0504AD2B-63C0-4C60-9F39-84F274FCFAC5}" dt="2023-02-24T09:08:28.391" v="3986" actId="1076"/>
          <ac:grpSpMkLst>
            <pc:docMk/>
            <pc:sldMk cId="3327648976" sldId="2924"/>
            <ac:grpSpMk id="47" creationId="{B11346E5-AFB8-AD53-3B55-0D2B48511B5E}"/>
          </ac:grpSpMkLst>
        </pc:grpChg>
      </pc:sldChg>
      <pc:sldChg chg="addSp delSp modSp mod modClrScheme delCm chgLayout">
        <pc:chgData name="Justina Ojom" userId="cbdaed7d-8d45-4372-a16a-f3f8900c2f45" providerId="ADAL" clId="{0504AD2B-63C0-4C60-9F39-84F274FCFAC5}" dt="2023-03-10T00:44:29.051" v="14909"/>
        <pc:sldMkLst>
          <pc:docMk/>
          <pc:sldMk cId="1828478664" sldId="2925"/>
        </pc:sldMkLst>
        <pc:spChg chg="add del">
          <ac:chgData name="Justina Ojom" userId="cbdaed7d-8d45-4372-a16a-f3f8900c2f45" providerId="ADAL" clId="{0504AD2B-63C0-4C60-9F39-84F274FCFAC5}" dt="2023-03-09T23:17:13.532" v="13347" actId="22"/>
          <ac:spMkLst>
            <pc:docMk/>
            <pc:sldMk cId="1828478664" sldId="2925"/>
            <ac:spMk id="4" creationId="{FC0121BD-B362-0C11-A983-43E3658CAB4C}"/>
          </ac:spMkLst>
        </pc:spChg>
        <pc:spChg chg="add mod">
          <ac:chgData name="Justina Ojom" userId="cbdaed7d-8d45-4372-a16a-f3f8900c2f45" providerId="ADAL" clId="{0504AD2B-63C0-4C60-9F39-84F274FCFAC5}" dt="2023-03-09T23:17:19.567" v="13364" actId="20577"/>
          <ac:spMkLst>
            <pc:docMk/>
            <pc:sldMk cId="1828478664" sldId="2925"/>
            <ac:spMk id="5" creationId="{48933991-2E86-0D76-EE98-07BA851C6943}"/>
          </ac:spMkLst>
        </pc:spChg>
        <pc:spChg chg="add mod">
          <ac:chgData name="Justina Ojom" userId="cbdaed7d-8d45-4372-a16a-f3f8900c2f45" providerId="ADAL" clId="{0504AD2B-63C0-4C60-9F39-84F274FCFAC5}" dt="2023-03-09T23:49:30.393" v="14151"/>
          <ac:spMkLst>
            <pc:docMk/>
            <pc:sldMk cId="1828478664" sldId="2925"/>
            <ac:spMk id="6" creationId="{0039D9EA-29C4-DFD9-8E0E-9AAA12E4199F}"/>
          </ac:spMkLst>
        </pc:spChg>
        <pc:spChg chg="add mod">
          <ac:chgData name="Justina Ojom" userId="cbdaed7d-8d45-4372-a16a-f3f8900c2f45" providerId="ADAL" clId="{0504AD2B-63C0-4C60-9F39-84F274FCFAC5}" dt="2023-03-09T23:49:30.393" v="14151"/>
          <ac:spMkLst>
            <pc:docMk/>
            <pc:sldMk cId="1828478664" sldId="2925"/>
            <ac:spMk id="7" creationId="{A0C0DC4C-186B-A9EC-04CD-9CECC2864F0F}"/>
          </ac:spMkLst>
        </pc:spChg>
        <pc:spChg chg="add mod">
          <ac:chgData name="Justina Ojom" userId="cbdaed7d-8d45-4372-a16a-f3f8900c2f45" providerId="ADAL" clId="{0504AD2B-63C0-4C60-9F39-84F274FCFAC5}" dt="2023-03-09T23:49:30.393" v="14151"/>
          <ac:spMkLst>
            <pc:docMk/>
            <pc:sldMk cId="1828478664" sldId="2925"/>
            <ac:spMk id="8" creationId="{61CC2724-5BFC-2779-A35E-3E81E89DC414}"/>
          </ac:spMkLst>
        </pc:spChg>
        <pc:spChg chg="add mod">
          <ac:chgData name="Justina Ojom" userId="cbdaed7d-8d45-4372-a16a-f3f8900c2f45" providerId="ADAL" clId="{0504AD2B-63C0-4C60-9F39-84F274FCFAC5}" dt="2023-03-09T23:49:30.393" v="14151"/>
          <ac:spMkLst>
            <pc:docMk/>
            <pc:sldMk cId="1828478664" sldId="2925"/>
            <ac:spMk id="9" creationId="{5F176C30-C814-052A-AEF9-FF35CA184A5D}"/>
          </ac:spMkLst>
        </pc:spChg>
        <pc:spChg chg="add mod">
          <ac:chgData name="Justina Ojom" userId="cbdaed7d-8d45-4372-a16a-f3f8900c2f45" providerId="ADAL" clId="{0504AD2B-63C0-4C60-9F39-84F274FCFAC5}" dt="2023-03-09T23:49:30.393" v="14151"/>
          <ac:spMkLst>
            <pc:docMk/>
            <pc:sldMk cId="1828478664" sldId="2925"/>
            <ac:spMk id="10" creationId="{2BD462A1-82D5-4731-C8CC-E624507B96E0}"/>
          </ac:spMkLst>
        </pc:spChg>
        <pc:spChg chg="del">
          <ac:chgData name="Justina Ojom" userId="cbdaed7d-8d45-4372-a16a-f3f8900c2f45" providerId="ADAL" clId="{0504AD2B-63C0-4C60-9F39-84F274FCFAC5}" dt="2023-03-09T23:17:21.503" v="13365" actId="478"/>
          <ac:spMkLst>
            <pc:docMk/>
            <pc:sldMk cId="1828478664" sldId="2925"/>
            <ac:spMk id="46" creationId="{31E219A1-79AE-4BDB-8A06-EABC6CA01F83}"/>
          </ac:spMkLst>
        </pc:spChg>
        <pc:spChg chg="del">
          <ac:chgData name="Justina Ojom" userId="cbdaed7d-8d45-4372-a16a-f3f8900c2f45" providerId="ADAL" clId="{0504AD2B-63C0-4C60-9F39-84F274FCFAC5}" dt="2023-03-09T23:17:21.503" v="13365" actId="478"/>
          <ac:spMkLst>
            <pc:docMk/>
            <pc:sldMk cId="1828478664" sldId="2925"/>
            <ac:spMk id="47" creationId="{EC2DEB77-1FCC-4CFE-B9DC-9DC59F5057B4}"/>
          </ac:spMkLst>
        </pc:spChg>
        <pc:spChg chg="del">
          <ac:chgData name="Justina Ojom" userId="cbdaed7d-8d45-4372-a16a-f3f8900c2f45" providerId="ADAL" clId="{0504AD2B-63C0-4C60-9F39-84F274FCFAC5}" dt="2023-03-09T23:17:21.503" v="13365" actId="478"/>
          <ac:spMkLst>
            <pc:docMk/>
            <pc:sldMk cId="1828478664" sldId="2925"/>
            <ac:spMk id="48" creationId="{AEC0AEFA-BCE5-4F3F-97E0-DAE30CD2878A}"/>
          </ac:spMkLst>
        </pc:spChg>
        <pc:spChg chg="del">
          <ac:chgData name="Justina Ojom" userId="cbdaed7d-8d45-4372-a16a-f3f8900c2f45" providerId="ADAL" clId="{0504AD2B-63C0-4C60-9F39-84F274FCFAC5}" dt="2023-03-09T23:17:21.503" v="13365" actId="478"/>
          <ac:spMkLst>
            <pc:docMk/>
            <pc:sldMk cId="1828478664" sldId="2925"/>
            <ac:spMk id="49" creationId="{C94599C7-0CC3-44D5-A578-66968BF8BE19}"/>
          </ac:spMkLst>
        </pc:spChg>
        <pc:spChg chg="del">
          <ac:chgData name="Justina Ojom" userId="cbdaed7d-8d45-4372-a16a-f3f8900c2f45" providerId="ADAL" clId="{0504AD2B-63C0-4C60-9F39-84F274FCFAC5}" dt="2023-03-09T23:17:21.503" v="13365" actId="478"/>
          <ac:spMkLst>
            <pc:docMk/>
            <pc:sldMk cId="1828478664" sldId="2925"/>
            <ac:spMk id="50" creationId="{70D38272-1ED1-4B2A-91E1-0D8F5509DAFF}"/>
          </ac:spMkLst>
        </pc:spChg>
        <pc:graphicFrameChg chg="del mod">
          <ac:chgData name="Justina Ojom" userId="cbdaed7d-8d45-4372-a16a-f3f8900c2f45" providerId="ADAL" clId="{0504AD2B-63C0-4C60-9F39-84F274FCFAC5}" dt="2023-03-09T23:17:12.031" v="13345" actId="478"/>
          <ac:graphicFrameMkLst>
            <pc:docMk/>
            <pc:sldMk cId="1828478664" sldId="2925"/>
            <ac:graphicFrameMk id="2" creationId="{20863CFE-F423-E7C6-7BFF-E1C9A33EC3DA}"/>
          </ac:graphicFrameMkLst>
        </pc:graphicFrameChg>
        <pc:graphicFrameChg chg="add mod modGraphic">
          <ac:chgData name="Justina Ojom" userId="cbdaed7d-8d45-4372-a16a-f3f8900c2f45" providerId="ADAL" clId="{0504AD2B-63C0-4C60-9F39-84F274FCFAC5}" dt="2023-03-10T00:40:34.262" v="14834" actId="2165"/>
          <ac:graphicFrameMkLst>
            <pc:docMk/>
            <pc:sldMk cId="1828478664" sldId="2925"/>
            <ac:graphicFrameMk id="11" creationId="{89544EE1-7E1A-7834-99B7-BA6833B8769A}"/>
          </ac:graphicFrameMkLst>
        </pc:graphicFrameChg>
        <pc:extLst>
          <p:ext xmlns:p="http://schemas.openxmlformats.org/presentationml/2006/main" uri="{D6D511B9-2390-475A-947B-AFAB55BFBCF1}">
            <pc226:cmChg xmlns:pc226="http://schemas.microsoft.com/office/powerpoint/2022/06/main/command" chg="del">
              <pc226:chgData name="Justina Ojom" userId="cbdaed7d-8d45-4372-a16a-f3f8900c2f45" providerId="ADAL" clId="{0504AD2B-63C0-4C60-9F39-84F274FCFAC5}" dt="2023-03-10T00:44:29.051" v="14909"/>
              <pc2:cmMkLst xmlns:pc2="http://schemas.microsoft.com/office/powerpoint/2019/9/main/command">
                <pc:docMk/>
                <pc:sldMk cId="1828478664" sldId="2925"/>
                <pc2:cmMk id="{EF347795-71FD-4FA5-B42C-F7F696D5DB17}"/>
              </pc2:cmMkLst>
            </pc226:cmChg>
          </p:ext>
        </pc:extLst>
      </pc:sldChg>
      <pc:sldChg chg="addSp delSp modSp mod modClrScheme delCm modCm chgLayout">
        <pc:chgData name="Justina Ojom" userId="cbdaed7d-8d45-4372-a16a-f3f8900c2f45" providerId="ADAL" clId="{0504AD2B-63C0-4C60-9F39-84F274FCFAC5}" dt="2023-03-09T23:49:45.058" v="14161" actId="20577"/>
        <pc:sldMkLst>
          <pc:docMk/>
          <pc:sldMk cId="1266056057" sldId="2926"/>
        </pc:sldMkLst>
        <pc:spChg chg="del">
          <ac:chgData name="Justina Ojom" userId="cbdaed7d-8d45-4372-a16a-f3f8900c2f45" providerId="ADAL" clId="{0504AD2B-63C0-4C60-9F39-84F274FCFAC5}" dt="2023-03-09T20:10:07.425" v="10074" actId="478"/>
          <ac:spMkLst>
            <pc:docMk/>
            <pc:sldMk cId="1266056057" sldId="2926"/>
            <ac:spMk id="2" creationId="{00000000-0000-0000-0000-000000000000}"/>
          </ac:spMkLst>
        </pc:spChg>
        <pc:spChg chg="add mod">
          <ac:chgData name="Justina Ojom" userId="cbdaed7d-8d45-4372-a16a-f3f8900c2f45" providerId="ADAL" clId="{0504AD2B-63C0-4C60-9F39-84F274FCFAC5}" dt="2023-03-09T20:24:10.433" v="10316" actId="207"/>
          <ac:spMkLst>
            <pc:docMk/>
            <pc:sldMk cId="1266056057" sldId="2926"/>
            <ac:spMk id="3" creationId="{46C36D7C-8C32-B24B-33ED-C8EE51B36AD5}"/>
          </ac:spMkLst>
        </pc:spChg>
        <pc:spChg chg="del">
          <ac:chgData name="Justina Ojom" userId="cbdaed7d-8d45-4372-a16a-f3f8900c2f45" providerId="ADAL" clId="{0504AD2B-63C0-4C60-9F39-84F274FCFAC5}" dt="2023-03-09T20:10:07.425" v="10074" actId="478"/>
          <ac:spMkLst>
            <pc:docMk/>
            <pc:sldMk cId="1266056057" sldId="2926"/>
            <ac:spMk id="5" creationId="{C513FAA4-8C17-1649-BC6A-6D590B1029B4}"/>
          </ac:spMkLst>
        </pc:spChg>
        <pc:spChg chg="add mod">
          <ac:chgData name="Justina Ojom" userId="cbdaed7d-8d45-4372-a16a-f3f8900c2f45" providerId="ADAL" clId="{0504AD2B-63C0-4C60-9F39-84F274FCFAC5}" dt="2023-03-09T20:24:10.433" v="10316" actId="207"/>
          <ac:spMkLst>
            <pc:docMk/>
            <pc:sldMk cId="1266056057" sldId="2926"/>
            <ac:spMk id="6" creationId="{4150585F-00B9-9A77-B5D2-9D9D00656F7B}"/>
          </ac:spMkLst>
        </pc:spChg>
        <pc:spChg chg="del">
          <ac:chgData name="Justina Ojom" userId="cbdaed7d-8d45-4372-a16a-f3f8900c2f45" providerId="ADAL" clId="{0504AD2B-63C0-4C60-9F39-84F274FCFAC5}" dt="2023-03-09T20:10:07.425" v="10074" actId="478"/>
          <ac:spMkLst>
            <pc:docMk/>
            <pc:sldMk cId="1266056057" sldId="2926"/>
            <ac:spMk id="12" creationId="{068E56AF-7060-C634-0650-5F892FF8AEEB}"/>
          </ac:spMkLst>
        </pc:spChg>
        <pc:spChg chg="del">
          <ac:chgData name="Justina Ojom" userId="cbdaed7d-8d45-4372-a16a-f3f8900c2f45" providerId="ADAL" clId="{0504AD2B-63C0-4C60-9F39-84F274FCFAC5}" dt="2023-03-09T20:10:07.425" v="10074" actId="478"/>
          <ac:spMkLst>
            <pc:docMk/>
            <pc:sldMk cId="1266056057" sldId="2926"/>
            <ac:spMk id="27" creationId="{00000000-0000-0000-0000-000000000000}"/>
          </ac:spMkLst>
        </pc:spChg>
        <pc:spChg chg="del">
          <ac:chgData name="Justina Ojom" userId="cbdaed7d-8d45-4372-a16a-f3f8900c2f45" providerId="ADAL" clId="{0504AD2B-63C0-4C60-9F39-84F274FCFAC5}" dt="2023-03-09T20:10:07.425" v="10074" actId="478"/>
          <ac:spMkLst>
            <pc:docMk/>
            <pc:sldMk cId="1266056057" sldId="2926"/>
            <ac:spMk id="28" creationId="{00000000-0000-0000-0000-000000000000}"/>
          </ac:spMkLst>
        </pc:spChg>
        <pc:spChg chg="del">
          <ac:chgData name="Justina Ojom" userId="cbdaed7d-8d45-4372-a16a-f3f8900c2f45" providerId="ADAL" clId="{0504AD2B-63C0-4C60-9F39-84F274FCFAC5}" dt="2023-03-09T20:10:07.425" v="10074" actId="478"/>
          <ac:spMkLst>
            <pc:docMk/>
            <pc:sldMk cId="1266056057" sldId="2926"/>
            <ac:spMk id="29" creationId="{00000000-0000-0000-0000-000000000000}"/>
          </ac:spMkLst>
        </pc:spChg>
        <pc:spChg chg="del">
          <ac:chgData name="Justina Ojom" userId="cbdaed7d-8d45-4372-a16a-f3f8900c2f45" providerId="ADAL" clId="{0504AD2B-63C0-4C60-9F39-84F274FCFAC5}" dt="2023-03-09T20:10:07.425" v="10074" actId="478"/>
          <ac:spMkLst>
            <pc:docMk/>
            <pc:sldMk cId="1266056057" sldId="2926"/>
            <ac:spMk id="30" creationId="{7552F610-1F46-4240-9157-585B43620BE1}"/>
          </ac:spMkLst>
        </pc:spChg>
        <pc:spChg chg="add mod">
          <ac:chgData name="Justina Ojom" userId="cbdaed7d-8d45-4372-a16a-f3f8900c2f45" providerId="ADAL" clId="{0504AD2B-63C0-4C60-9F39-84F274FCFAC5}" dt="2023-03-09T20:24:04.265" v="10315" actId="208"/>
          <ac:spMkLst>
            <pc:docMk/>
            <pc:sldMk cId="1266056057" sldId="2926"/>
            <ac:spMk id="31" creationId="{6370205E-D389-9F01-D046-3A61CA769D23}"/>
          </ac:spMkLst>
        </pc:spChg>
        <pc:spChg chg="add mod">
          <ac:chgData name="Justina Ojom" userId="cbdaed7d-8d45-4372-a16a-f3f8900c2f45" providerId="ADAL" clId="{0504AD2B-63C0-4C60-9F39-84F274FCFAC5}" dt="2023-03-09T20:10:07.709" v="10076"/>
          <ac:spMkLst>
            <pc:docMk/>
            <pc:sldMk cId="1266056057" sldId="2926"/>
            <ac:spMk id="32" creationId="{2E95044E-A0D7-647F-331C-5368FC8700FB}"/>
          </ac:spMkLst>
        </pc:spChg>
        <pc:spChg chg="del">
          <ac:chgData name="Justina Ojom" userId="cbdaed7d-8d45-4372-a16a-f3f8900c2f45" providerId="ADAL" clId="{0504AD2B-63C0-4C60-9F39-84F274FCFAC5}" dt="2023-03-09T20:10:07.425" v="10074" actId="478"/>
          <ac:spMkLst>
            <pc:docMk/>
            <pc:sldMk cId="1266056057" sldId="2926"/>
            <ac:spMk id="33" creationId="{00000000-0000-0000-0000-000000000000}"/>
          </ac:spMkLst>
        </pc:spChg>
        <pc:spChg chg="add mod">
          <ac:chgData name="Justina Ojom" userId="cbdaed7d-8d45-4372-a16a-f3f8900c2f45" providerId="ADAL" clId="{0504AD2B-63C0-4C60-9F39-84F274FCFAC5}" dt="2023-03-09T20:10:07.709" v="10076"/>
          <ac:spMkLst>
            <pc:docMk/>
            <pc:sldMk cId="1266056057" sldId="2926"/>
            <ac:spMk id="34" creationId="{9063A5AA-E4E2-D142-5264-5FED9EC97F59}"/>
          </ac:spMkLst>
        </pc:spChg>
        <pc:spChg chg="del">
          <ac:chgData name="Justina Ojom" userId="cbdaed7d-8d45-4372-a16a-f3f8900c2f45" providerId="ADAL" clId="{0504AD2B-63C0-4C60-9F39-84F274FCFAC5}" dt="2023-03-09T20:10:07.425" v="10074" actId="478"/>
          <ac:spMkLst>
            <pc:docMk/>
            <pc:sldMk cId="1266056057" sldId="2926"/>
            <ac:spMk id="35" creationId="{00000000-0000-0000-0000-000000000000}"/>
          </ac:spMkLst>
        </pc:spChg>
        <pc:spChg chg="del">
          <ac:chgData name="Justina Ojom" userId="cbdaed7d-8d45-4372-a16a-f3f8900c2f45" providerId="ADAL" clId="{0504AD2B-63C0-4C60-9F39-84F274FCFAC5}" dt="2023-03-09T20:10:07.425" v="10074" actId="478"/>
          <ac:spMkLst>
            <pc:docMk/>
            <pc:sldMk cId="1266056057" sldId="2926"/>
            <ac:spMk id="38" creationId="{61402D71-3C36-4CC2-B7B9-B05A033ABF81}"/>
          </ac:spMkLst>
        </pc:spChg>
        <pc:spChg chg="del">
          <ac:chgData name="Justina Ojom" userId="cbdaed7d-8d45-4372-a16a-f3f8900c2f45" providerId="ADAL" clId="{0504AD2B-63C0-4C60-9F39-84F274FCFAC5}" dt="2023-03-09T20:10:07.425" v="10074" actId="478"/>
          <ac:spMkLst>
            <pc:docMk/>
            <pc:sldMk cId="1266056057" sldId="2926"/>
            <ac:spMk id="40" creationId="{5DDD0114-483D-451F-9E25-0DACD6103D62}"/>
          </ac:spMkLst>
        </pc:spChg>
        <pc:spChg chg="del">
          <ac:chgData name="Justina Ojom" userId="cbdaed7d-8d45-4372-a16a-f3f8900c2f45" providerId="ADAL" clId="{0504AD2B-63C0-4C60-9F39-84F274FCFAC5}" dt="2023-03-09T20:10:07.425" v="10074" actId="478"/>
          <ac:spMkLst>
            <pc:docMk/>
            <pc:sldMk cId="1266056057" sldId="2926"/>
            <ac:spMk id="41" creationId="{AA2EBC16-D964-4667-924F-93696C375C2B}"/>
          </ac:spMkLst>
        </pc:spChg>
        <pc:spChg chg="del">
          <ac:chgData name="Justina Ojom" userId="cbdaed7d-8d45-4372-a16a-f3f8900c2f45" providerId="ADAL" clId="{0504AD2B-63C0-4C60-9F39-84F274FCFAC5}" dt="2023-03-09T20:10:07.425" v="10074" actId="478"/>
          <ac:spMkLst>
            <pc:docMk/>
            <pc:sldMk cId="1266056057" sldId="2926"/>
            <ac:spMk id="42" creationId="{77C45548-B7BD-434A-8F3D-B67A88BCECC9}"/>
          </ac:spMkLst>
        </pc:spChg>
        <pc:spChg chg="del">
          <ac:chgData name="Justina Ojom" userId="cbdaed7d-8d45-4372-a16a-f3f8900c2f45" providerId="ADAL" clId="{0504AD2B-63C0-4C60-9F39-84F274FCFAC5}" dt="2023-03-09T20:10:07.425" v="10074" actId="478"/>
          <ac:spMkLst>
            <pc:docMk/>
            <pc:sldMk cId="1266056057" sldId="2926"/>
            <ac:spMk id="43" creationId="{00000000-0000-0000-0000-000000000000}"/>
          </ac:spMkLst>
        </pc:spChg>
        <pc:spChg chg="del">
          <ac:chgData name="Justina Ojom" userId="cbdaed7d-8d45-4372-a16a-f3f8900c2f45" providerId="ADAL" clId="{0504AD2B-63C0-4C60-9F39-84F274FCFAC5}" dt="2023-03-09T20:10:07.425" v="10074" actId="478"/>
          <ac:spMkLst>
            <pc:docMk/>
            <pc:sldMk cId="1266056057" sldId="2926"/>
            <ac:spMk id="44" creationId="{00000000-0000-0000-0000-000000000000}"/>
          </ac:spMkLst>
        </pc:spChg>
        <pc:spChg chg="del">
          <ac:chgData name="Justina Ojom" userId="cbdaed7d-8d45-4372-a16a-f3f8900c2f45" providerId="ADAL" clId="{0504AD2B-63C0-4C60-9F39-84F274FCFAC5}" dt="2023-03-09T20:10:07.425" v="10074" actId="478"/>
          <ac:spMkLst>
            <pc:docMk/>
            <pc:sldMk cId="1266056057" sldId="2926"/>
            <ac:spMk id="45" creationId="{8E2F422B-901F-423E-A69C-942A434284D6}"/>
          </ac:spMkLst>
        </pc:spChg>
        <pc:spChg chg="del">
          <ac:chgData name="Justina Ojom" userId="cbdaed7d-8d45-4372-a16a-f3f8900c2f45" providerId="ADAL" clId="{0504AD2B-63C0-4C60-9F39-84F274FCFAC5}" dt="2023-03-09T20:10:07.425" v="10074" actId="478"/>
          <ac:spMkLst>
            <pc:docMk/>
            <pc:sldMk cId="1266056057" sldId="2926"/>
            <ac:spMk id="46" creationId="{0DF62260-4E79-4C31-A6D3-029C545A781E}"/>
          </ac:spMkLst>
        </pc:spChg>
        <pc:spChg chg="del">
          <ac:chgData name="Justina Ojom" userId="cbdaed7d-8d45-4372-a16a-f3f8900c2f45" providerId="ADAL" clId="{0504AD2B-63C0-4C60-9F39-84F274FCFAC5}" dt="2023-03-09T20:10:07.425" v="10074" actId="478"/>
          <ac:spMkLst>
            <pc:docMk/>
            <pc:sldMk cId="1266056057" sldId="2926"/>
            <ac:spMk id="47" creationId="{9D081352-3850-4773-B841-F40F3D4D54E9}"/>
          </ac:spMkLst>
        </pc:spChg>
        <pc:spChg chg="del">
          <ac:chgData name="Justina Ojom" userId="cbdaed7d-8d45-4372-a16a-f3f8900c2f45" providerId="ADAL" clId="{0504AD2B-63C0-4C60-9F39-84F274FCFAC5}" dt="2023-03-09T20:10:07.425" v="10074" actId="478"/>
          <ac:spMkLst>
            <pc:docMk/>
            <pc:sldMk cId="1266056057" sldId="2926"/>
            <ac:spMk id="48" creationId="{C4287965-30B1-42B5-9131-65DF704C5112}"/>
          </ac:spMkLst>
        </pc:spChg>
        <pc:spChg chg="del">
          <ac:chgData name="Justina Ojom" userId="cbdaed7d-8d45-4372-a16a-f3f8900c2f45" providerId="ADAL" clId="{0504AD2B-63C0-4C60-9F39-84F274FCFAC5}" dt="2023-03-09T20:10:07.425" v="10074" actId="478"/>
          <ac:spMkLst>
            <pc:docMk/>
            <pc:sldMk cId="1266056057" sldId="2926"/>
            <ac:spMk id="50" creationId="{D817134F-0600-333A-0FF1-FAE0EDAB70EF}"/>
          </ac:spMkLst>
        </pc:spChg>
        <pc:spChg chg="del">
          <ac:chgData name="Justina Ojom" userId="cbdaed7d-8d45-4372-a16a-f3f8900c2f45" providerId="ADAL" clId="{0504AD2B-63C0-4C60-9F39-84F274FCFAC5}" dt="2023-03-09T20:10:07.425" v="10074" actId="478"/>
          <ac:spMkLst>
            <pc:docMk/>
            <pc:sldMk cId="1266056057" sldId="2926"/>
            <ac:spMk id="51" creationId="{2661CD3B-E15E-A4CB-3FA2-481365F5A066}"/>
          </ac:spMkLst>
        </pc:spChg>
        <pc:spChg chg="add mod">
          <ac:chgData name="Justina Ojom" userId="cbdaed7d-8d45-4372-a16a-f3f8900c2f45" providerId="ADAL" clId="{0504AD2B-63C0-4C60-9F39-84F274FCFAC5}" dt="2023-03-09T20:24:04.265" v="10315" actId="208"/>
          <ac:spMkLst>
            <pc:docMk/>
            <pc:sldMk cId="1266056057" sldId="2926"/>
            <ac:spMk id="52" creationId="{21199991-EAD7-2E5C-99F6-D48277CDAD41}"/>
          </ac:spMkLst>
        </pc:spChg>
        <pc:spChg chg="del">
          <ac:chgData name="Justina Ojom" userId="cbdaed7d-8d45-4372-a16a-f3f8900c2f45" providerId="ADAL" clId="{0504AD2B-63C0-4C60-9F39-84F274FCFAC5}" dt="2023-03-09T20:10:07.425" v="10074" actId="478"/>
          <ac:spMkLst>
            <pc:docMk/>
            <pc:sldMk cId="1266056057" sldId="2926"/>
            <ac:spMk id="53" creationId="{3D12F8BE-6B97-A39E-2FD4-D33F77907237}"/>
          </ac:spMkLst>
        </pc:spChg>
        <pc:spChg chg="add mod">
          <ac:chgData name="Justina Ojom" userId="cbdaed7d-8d45-4372-a16a-f3f8900c2f45" providerId="ADAL" clId="{0504AD2B-63C0-4C60-9F39-84F274FCFAC5}" dt="2023-03-09T20:10:07.709" v="10076"/>
          <ac:spMkLst>
            <pc:docMk/>
            <pc:sldMk cId="1266056057" sldId="2926"/>
            <ac:spMk id="54" creationId="{A7A2DAAB-CE1D-57F1-E0AB-2D00997A536C}"/>
          </ac:spMkLst>
        </pc:spChg>
        <pc:spChg chg="add mod">
          <ac:chgData name="Justina Ojom" userId="cbdaed7d-8d45-4372-a16a-f3f8900c2f45" providerId="ADAL" clId="{0504AD2B-63C0-4C60-9F39-84F274FCFAC5}" dt="2023-03-09T20:10:07.709" v="10076"/>
          <ac:spMkLst>
            <pc:docMk/>
            <pc:sldMk cId="1266056057" sldId="2926"/>
            <ac:spMk id="55" creationId="{8206C1E7-5249-9392-E91E-2B428C4D3A87}"/>
          </ac:spMkLst>
        </pc:spChg>
        <pc:spChg chg="add mod">
          <ac:chgData name="Justina Ojom" userId="cbdaed7d-8d45-4372-a16a-f3f8900c2f45" providerId="ADAL" clId="{0504AD2B-63C0-4C60-9F39-84F274FCFAC5}" dt="2023-03-09T23:49:45.058" v="14161" actId="20577"/>
          <ac:spMkLst>
            <pc:docMk/>
            <pc:sldMk cId="1266056057" sldId="2926"/>
            <ac:spMk id="56" creationId="{36A974EF-E8E3-5849-05C2-9BBA1A1DF6BE}"/>
          </ac:spMkLst>
        </pc:spChg>
        <pc:spChg chg="add mod">
          <ac:chgData name="Justina Ojom" userId="cbdaed7d-8d45-4372-a16a-f3f8900c2f45" providerId="ADAL" clId="{0504AD2B-63C0-4C60-9F39-84F274FCFAC5}" dt="2023-03-09T20:10:07.709" v="10076"/>
          <ac:spMkLst>
            <pc:docMk/>
            <pc:sldMk cId="1266056057" sldId="2926"/>
            <ac:spMk id="57" creationId="{26701962-9C7F-45E5-D20B-BD085D09A4AA}"/>
          </ac:spMkLst>
        </pc:spChg>
        <pc:spChg chg="add mod">
          <ac:chgData name="Justina Ojom" userId="cbdaed7d-8d45-4372-a16a-f3f8900c2f45" providerId="ADAL" clId="{0504AD2B-63C0-4C60-9F39-84F274FCFAC5}" dt="2023-03-09T20:24:04.265" v="10315" actId="208"/>
          <ac:spMkLst>
            <pc:docMk/>
            <pc:sldMk cId="1266056057" sldId="2926"/>
            <ac:spMk id="58" creationId="{282F6901-51C3-81C4-BDD3-612140265099}"/>
          </ac:spMkLst>
        </pc:spChg>
        <pc:spChg chg="add mod">
          <ac:chgData name="Justina Ojom" userId="cbdaed7d-8d45-4372-a16a-f3f8900c2f45" providerId="ADAL" clId="{0504AD2B-63C0-4C60-9F39-84F274FCFAC5}" dt="2023-03-09T20:10:07.709" v="10076"/>
          <ac:spMkLst>
            <pc:docMk/>
            <pc:sldMk cId="1266056057" sldId="2926"/>
            <ac:spMk id="59" creationId="{374A7B16-07D8-CD24-05E1-7C53793E65E6}"/>
          </ac:spMkLst>
        </pc:spChg>
        <pc:spChg chg="add mod">
          <ac:chgData name="Justina Ojom" userId="cbdaed7d-8d45-4372-a16a-f3f8900c2f45" providerId="ADAL" clId="{0504AD2B-63C0-4C60-9F39-84F274FCFAC5}" dt="2023-03-09T20:24:04.265" v="10315" actId="208"/>
          <ac:spMkLst>
            <pc:docMk/>
            <pc:sldMk cId="1266056057" sldId="2926"/>
            <ac:spMk id="60" creationId="{854DEDBB-A3EF-8879-1E2E-E24966985DD2}"/>
          </ac:spMkLst>
        </pc:spChg>
        <pc:spChg chg="add mod">
          <ac:chgData name="Justina Ojom" userId="cbdaed7d-8d45-4372-a16a-f3f8900c2f45" providerId="ADAL" clId="{0504AD2B-63C0-4C60-9F39-84F274FCFAC5}" dt="2023-03-09T20:10:07.709" v="10076"/>
          <ac:spMkLst>
            <pc:docMk/>
            <pc:sldMk cId="1266056057" sldId="2926"/>
            <ac:spMk id="61" creationId="{22D05556-3038-8773-D70E-9F7836B45B0B}"/>
          </ac:spMkLst>
        </pc:spChg>
        <pc:spChg chg="add mod">
          <ac:chgData name="Justina Ojom" userId="cbdaed7d-8d45-4372-a16a-f3f8900c2f45" providerId="ADAL" clId="{0504AD2B-63C0-4C60-9F39-84F274FCFAC5}" dt="2023-03-09T20:24:04.265" v="10315" actId="208"/>
          <ac:spMkLst>
            <pc:docMk/>
            <pc:sldMk cId="1266056057" sldId="2926"/>
            <ac:spMk id="62" creationId="{B10A9152-8FA2-1F51-9AB0-DA887F5DCE10}"/>
          </ac:spMkLst>
        </pc:spChg>
        <pc:spChg chg="add mod">
          <ac:chgData name="Justina Ojom" userId="cbdaed7d-8d45-4372-a16a-f3f8900c2f45" providerId="ADAL" clId="{0504AD2B-63C0-4C60-9F39-84F274FCFAC5}" dt="2023-03-09T20:10:07.709" v="10076"/>
          <ac:spMkLst>
            <pc:docMk/>
            <pc:sldMk cId="1266056057" sldId="2926"/>
            <ac:spMk id="63" creationId="{A2C27A08-8FD1-7C52-0FC3-ACD8DC30EE4D}"/>
          </ac:spMkLst>
        </pc:spChg>
        <pc:spChg chg="add del mod">
          <ac:chgData name="Justina Ojom" userId="cbdaed7d-8d45-4372-a16a-f3f8900c2f45" providerId="ADAL" clId="{0504AD2B-63C0-4C60-9F39-84F274FCFAC5}" dt="2023-03-09T20:23:51.766" v="10311" actId="478"/>
          <ac:spMkLst>
            <pc:docMk/>
            <pc:sldMk cId="1266056057" sldId="2926"/>
            <ac:spMk id="64" creationId="{02E0A422-C9F8-2093-81AE-C7176632A8D0}"/>
          </ac:spMkLst>
        </pc:spChg>
        <pc:spChg chg="add del mod">
          <ac:chgData name="Justina Ojom" userId="cbdaed7d-8d45-4372-a16a-f3f8900c2f45" providerId="ADAL" clId="{0504AD2B-63C0-4C60-9F39-84F274FCFAC5}" dt="2023-03-09T20:23:51.766" v="10311" actId="478"/>
          <ac:spMkLst>
            <pc:docMk/>
            <pc:sldMk cId="1266056057" sldId="2926"/>
            <ac:spMk id="65" creationId="{865524F4-B21A-1605-DD20-D6ED15017810}"/>
          </ac:spMkLst>
        </pc:spChg>
        <pc:spChg chg="add del mod">
          <ac:chgData name="Justina Ojom" userId="cbdaed7d-8d45-4372-a16a-f3f8900c2f45" providerId="ADAL" clId="{0504AD2B-63C0-4C60-9F39-84F274FCFAC5}" dt="2023-03-09T20:23:51.766" v="10311" actId="478"/>
          <ac:spMkLst>
            <pc:docMk/>
            <pc:sldMk cId="1266056057" sldId="2926"/>
            <ac:spMk id="66" creationId="{400A7D59-40BF-EC00-35F1-414400546D50}"/>
          </ac:spMkLst>
        </pc:spChg>
        <pc:spChg chg="add del mod">
          <ac:chgData name="Justina Ojom" userId="cbdaed7d-8d45-4372-a16a-f3f8900c2f45" providerId="ADAL" clId="{0504AD2B-63C0-4C60-9F39-84F274FCFAC5}" dt="2023-03-09T20:23:51.766" v="10311" actId="478"/>
          <ac:spMkLst>
            <pc:docMk/>
            <pc:sldMk cId="1266056057" sldId="2926"/>
            <ac:spMk id="67" creationId="{AB226A01-8076-3A90-8F55-38944CC638E8}"/>
          </ac:spMkLst>
        </pc:spChg>
        <pc:spChg chg="add del mod">
          <ac:chgData name="Justina Ojom" userId="cbdaed7d-8d45-4372-a16a-f3f8900c2f45" providerId="ADAL" clId="{0504AD2B-63C0-4C60-9F39-84F274FCFAC5}" dt="2023-03-09T20:23:51.766" v="10311" actId="478"/>
          <ac:spMkLst>
            <pc:docMk/>
            <pc:sldMk cId="1266056057" sldId="2926"/>
            <ac:spMk id="68" creationId="{6C869354-2FC2-6711-16DF-8ABE99594993}"/>
          </ac:spMkLst>
        </pc:spChg>
        <pc:spChg chg="add del mod">
          <ac:chgData name="Justina Ojom" userId="cbdaed7d-8d45-4372-a16a-f3f8900c2f45" providerId="ADAL" clId="{0504AD2B-63C0-4C60-9F39-84F274FCFAC5}" dt="2023-03-09T20:23:51.766" v="10311" actId="478"/>
          <ac:spMkLst>
            <pc:docMk/>
            <pc:sldMk cId="1266056057" sldId="2926"/>
            <ac:spMk id="69" creationId="{47BA6FDF-8DCA-23DA-AA7C-6DE9143F09B2}"/>
          </ac:spMkLst>
        </pc:spChg>
        <pc:spChg chg="add mod">
          <ac:chgData name="Justina Ojom" userId="cbdaed7d-8d45-4372-a16a-f3f8900c2f45" providerId="ADAL" clId="{0504AD2B-63C0-4C60-9F39-84F274FCFAC5}" dt="2023-03-09T23:49:40.193" v="14158"/>
          <ac:spMkLst>
            <pc:docMk/>
            <pc:sldMk cId="1266056057" sldId="2926"/>
            <ac:spMk id="70" creationId="{BA726FE6-A755-A36F-D5DB-362333A96439}"/>
          </ac:spMkLst>
        </pc:spChg>
        <pc:spChg chg="add mod">
          <ac:chgData name="Justina Ojom" userId="cbdaed7d-8d45-4372-a16a-f3f8900c2f45" providerId="ADAL" clId="{0504AD2B-63C0-4C60-9F39-84F274FCFAC5}" dt="2023-03-09T23:49:40.193" v="14158"/>
          <ac:spMkLst>
            <pc:docMk/>
            <pc:sldMk cId="1266056057" sldId="2926"/>
            <ac:spMk id="71" creationId="{DFACE2FD-8DE6-5E72-FAEA-058C186C08F7}"/>
          </ac:spMkLst>
        </pc:spChg>
        <pc:spChg chg="add mod">
          <ac:chgData name="Justina Ojom" userId="cbdaed7d-8d45-4372-a16a-f3f8900c2f45" providerId="ADAL" clId="{0504AD2B-63C0-4C60-9F39-84F274FCFAC5}" dt="2023-03-09T23:49:40.193" v="14158"/>
          <ac:spMkLst>
            <pc:docMk/>
            <pc:sldMk cId="1266056057" sldId="2926"/>
            <ac:spMk id="72" creationId="{99B91997-8366-6815-0E66-BDC3C1E5F3C0}"/>
          </ac:spMkLst>
        </pc:spChg>
        <pc:spChg chg="add mod">
          <ac:chgData name="Justina Ojom" userId="cbdaed7d-8d45-4372-a16a-f3f8900c2f45" providerId="ADAL" clId="{0504AD2B-63C0-4C60-9F39-84F274FCFAC5}" dt="2023-03-09T23:49:40.193" v="14158"/>
          <ac:spMkLst>
            <pc:docMk/>
            <pc:sldMk cId="1266056057" sldId="2926"/>
            <ac:spMk id="73" creationId="{1687B0A6-6006-DD0B-391F-4364A14F147D}"/>
          </ac:spMkLst>
        </pc:spChg>
        <pc:spChg chg="add mod">
          <ac:chgData name="Justina Ojom" userId="cbdaed7d-8d45-4372-a16a-f3f8900c2f45" providerId="ADAL" clId="{0504AD2B-63C0-4C60-9F39-84F274FCFAC5}" dt="2023-03-09T23:49:43.101" v="14159" actId="207"/>
          <ac:spMkLst>
            <pc:docMk/>
            <pc:sldMk cId="1266056057" sldId="2926"/>
            <ac:spMk id="74" creationId="{CF0FF522-D479-1BEC-91A7-2B013FB15D2D}"/>
          </ac:spMkLst>
        </pc:spChg>
        <pc:grpChg chg="del">
          <ac:chgData name="Justina Ojom" userId="cbdaed7d-8d45-4372-a16a-f3f8900c2f45" providerId="ADAL" clId="{0504AD2B-63C0-4C60-9F39-84F274FCFAC5}" dt="2023-03-09T20:10:07.425" v="10074" actId="478"/>
          <ac:grpSpMkLst>
            <pc:docMk/>
            <pc:sldMk cId="1266056057" sldId="2926"/>
            <ac:grpSpMk id="4" creationId="{CF3D60B1-2D83-5C67-12F6-CEA3708B4702}"/>
          </ac:grpSpMkLst>
        </pc:grpChg>
        <pc:grpChg chg="del">
          <ac:chgData name="Justina Ojom" userId="cbdaed7d-8d45-4372-a16a-f3f8900c2f45" providerId="ADAL" clId="{0504AD2B-63C0-4C60-9F39-84F274FCFAC5}" dt="2023-03-09T20:10:07.425" v="10074" actId="478"/>
          <ac:grpSpMkLst>
            <pc:docMk/>
            <pc:sldMk cId="1266056057" sldId="2926"/>
            <ac:grpSpMk id="13" creationId="{9E5E9B71-53AF-1DEB-97E1-64D339A19AE0}"/>
          </ac:grpSpMkLst>
        </pc:grpChg>
        <pc:grpChg chg="del">
          <ac:chgData name="Justina Ojom" userId="cbdaed7d-8d45-4372-a16a-f3f8900c2f45" providerId="ADAL" clId="{0504AD2B-63C0-4C60-9F39-84F274FCFAC5}" dt="2023-03-09T20:10:07.425" v="10074" actId="478"/>
          <ac:grpSpMkLst>
            <pc:docMk/>
            <pc:sldMk cId="1266056057" sldId="2926"/>
            <ac:grpSpMk id="19" creationId="{642A8D50-18A0-804C-6663-A75F7C3A22C9}"/>
          </ac:grpSpMkLst>
        </pc:grpChg>
        <pc:grpChg chg="del">
          <ac:chgData name="Justina Ojom" userId="cbdaed7d-8d45-4372-a16a-f3f8900c2f45" providerId="ADAL" clId="{0504AD2B-63C0-4C60-9F39-84F274FCFAC5}" dt="2023-03-09T20:10:07.425" v="10074" actId="478"/>
          <ac:grpSpMkLst>
            <pc:docMk/>
            <pc:sldMk cId="1266056057" sldId="2926"/>
            <ac:grpSpMk id="25" creationId="{744D0FD8-5865-C06C-E0D3-2D73B19C5704}"/>
          </ac:grpSpMkLst>
        </pc:grpChg>
        <pc:extLst>
          <p:ext xmlns:p="http://schemas.openxmlformats.org/presentationml/2006/main" uri="{D6D511B9-2390-475A-947B-AFAB55BFBCF1}">
            <pc226:cmChg xmlns:pc226="http://schemas.microsoft.com/office/powerpoint/2022/06/main/command" chg="del mod">
              <pc226:chgData name="Justina Ojom" userId="cbdaed7d-8d45-4372-a16a-f3f8900c2f45" providerId="ADAL" clId="{0504AD2B-63C0-4C60-9F39-84F274FCFAC5}" dt="2023-03-09T20:10:09.510" v="10077"/>
              <pc2:cmMkLst xmlns:pc2="http://schemas.microsoft.com/office/powerpoint/2019/9/main/command">
                <pc:docMk/>
                <pc:sldMk cId="1266056057" sldId="2926"/>
                <pc2:cmMk id="{9883D2ED-3E18-4DC6-AD7D-9B252FA458E7}"/>
              </pc2:cmMkLst>
            </pc226:cmChg>
          </p:ext>
        </pc:extLst>
      </pc:sldChg>
      <pc:sldChg chg="del">
        <pc:chgData name="Justina Ojom" userId="cbdaed7d-8d45-4372-a16a-f3f8900c2f45" providerId="ADAL" clId="{0504AD2B-63C0-4C60-9F39-84F274FCFAC5}" dt="2023-03-09T20:10:05.223" v="10073" actId="2696"/>
        <pc:sldMkLst>
          <pc:docMk/>
          <pc:sldMk cId="1028735520" sldId="2927"/>
        </pc:sldMkLst>
      </pc:sldChg>
      <pc:sldChg chg="addSp delSp modSp mod modClrScheme chgLayout">
        <pc:chgData name="Justina Ojom" userId="cbdaed7d-8d45-4372-a16a-f3f8900c2f45" providerId="ADAL" clId="{0504AD2B-63C0-4C60-9F39-84F274FCFAC5}" dt="2023-03-09T23:49:25.501" v="14148" actId="207"/>
        <pc:sldMkLst>
          <pc:docMk/>
          <pc:sldMk cId="2779516320" sldId="2928"/>
        </pc:sldMkLst>
        <pc:spChg chg="del mod">
          <ac:chgData name="Justina Ojom" userId="cbdaed7d-8d45-4372-a16a-f3f8900c2f45" providerId="ADAL" clId="{0504AD2B-63C0-4C60-9F39-84F274FCFAC5}" dt="2023-03-09T23:16:42.711" v="13296" actId="478"/>
          <ac:spMkLst>
            <pc:docMk/>
            <pc:sldMk cId="2779516320" sldId="2928"/>
            <ac:spMk id="2" creationId="{00000000-0000-0000-0000-000000000000}"/>
          </ac:spMkLst>
        </pc:spChg>
        <pc:spChg chg="mod">
          <ac:chgData name="Justina Ojom" userId="cbdaed7d-8d45-4372-a16a-f3f8900c2f45" providerId="ADAL" clId="{0504AD2B-63C0-4C60-9F39-84F274FCFAC5}" dt="2023-03-09T20:24:38.216" v="10320" actId="207"/>
          <ac:spMkLst>
            <pc:docMk/>
            <pc:sldMk cId="2779516320" sldId="2928"/>
            <ac:spMk id="4" creationId="{D9B707FC-D9C4-7136-7303-F4691AF7F8FB}"/>
          </ac:spMkLst>
        </pc:spChg>
        <pc:spChg chg="mod">
          <ac:chgData name="Justina Ojom" userId="cbdaed7d-8d45-4372-a16a-f3f8900c2f45" providerId="ADAL" clId="{0504AD2B-63C0-4C60-9F39-84F274FCFAC5}" dt="2023-03-09T20:24:38.216" v="10320" actId="207"/>
          <ac:spMkLst>
            <pc:docMk/>
            <pc:sldMk cId="2779516320" sldId="2928"/>
            <ac:spMk id="5" creationId="{AD573383-8F13-1D46-94FC-2EE7701DAA00}"/>
          </ac:spMkLst>
        </pc:spChg>
        <pc:spChg chg="del mod">
          <ac:chgData name="Justina Ojom" userId="cbdaed7d-8d45-4372-a16a-f3f8900c2f45" providerId="ADAL" clId="{0504AD2B-63C0-4C60-9F39-84F274FCFAC5}" dt="2023-03-09T23:42:45.563" v="13982" actId="478"/>
          <ac:spMkLst>
            <pc:docMk/>
            <pc:sldMk cId="2779516320" sldId="2928"/>
            <ac:spMk id="6" creationId="{F72F8F0B-E214-46E9-B4A5-E106CB6E129A}"/>
          </ac:spMkLst>
        </pc:spChg>
        <pc:spChg chg="del mod">
          <ac:chgData name="Justina Ojom" userId="cbdaed7d-8d45-4372-a16a-f3f8900c2f45" providerId="ADAL" clId="{0504AD2B-63C0-4C60-9F39-84F274FCFAC5}" dt="2023-03-09T23:41:44.669" v="13972" actId="478"/>
          <ac:spMkLst>
            <pc:docMk/>
            <pc:sldMk cId="2779516320" sldId="2928"/>
            <ac:spMk id="7" creationId="{3E90D5B9-6270-4A5E-B047-E695CF18718F}"/>
          </ac:spMkLst>
        </pc:spChg>
        <pc:spChg chg="del mod">
          <ac:chgData name="Justina Ojom" userId="cbdaed7d-8d45-4372-a16a-f3f8900c2f45" providerId="ADAL" clId="{0504AD2B-63C0-4C60-9F39-84F274FCFAC5}" dt="2023-03-09T23:42:45.563" v="13982" actId="478"/>
          <ac:spMkLst>
            <pc:docMk/>
            <pc:sldMk cId="2779516320" sldId="2928"/>
            <ac:spMk id="8" creationId="{C6B265A9-68FA-3551-8D5F-8C9FC50A4E32}"/>
          </ac:spMkLst>
        </pc:spChg>
        <pc:spChg chg="add mod">
          <ac:chgData name="Justina Ojom" userId="cbdaed7d-8d45-4372-a16a-f3f8900c2f45" providerId="ADAL" clId="{0504AD2B-63C0-4C60-9F39-84F274FCFAC5}" dt="2023-03-09T23:23:51.028" v="13698" actId="1076"/>
          <ac:spMkLst>
            <pc:docMk/>
            <pc:sldMk cId="2779516320" sldId="2928"/>
            <ac:spMk id="9" creationId="{38281572-FF3A-7492-0796-DD241377AE26}"/>
          </ac:spMkLst>
        </pc:spChg>
        <pc:spChg chg="add mod">
          <ac:chgData name="Justina Ojom" userId="cbdaed7d-8d45-4372-a16a-f3f8900c2f45" providerId="ADAL" clId="{0504AD2B-63C0-4C60-9F39-84F274FCFAC5}" dt="2023-03-09T23:24:03.169" v="13701"/>
          <ac:spMkLst>
            <pc:docMk/>
            <pc:sldMk cId="2779516320" sldId="2928"/>
            <ac:spMk id="10" creationId="{3A470E93-8455-A7C5-F002-3B1B7F23C639}"/>
          </ac:spMkLst>
        </pc:spChg>
        <pc:spChg chg="add mod">
          <ac:chgData name="Justina Ojom" userId="cbdaed7d-8d45-4372-a16a-f3f8900c2f45" providerId="ADAL" clId="{0504AD2B-63C0-4C60-9F39-84F274FCFAC5}" dt="2023-03-09T23:43:20.676" v="13995" actId="20577"/>
          <ac:spMkLst>
            <pc:docMk/>
            <pc:sldMk cId="2779516320" sldId="2928"/>
            <ac:spMk id="11" creationId="{0525702B-9634-A0B5-0687-AEC3E43C3B3A}"/>
          </ac:spMkLst>
        </pc:spChg>
        <pc:spChg chg="add mod">
          <ac:chgData name="Justina Ojom" userId="cbdaed7d-8d45-4372-a16a-f3f8900c2f45" providerId="ADAL" clId="{0504AD2B-63C0-4C60-9F39-84F274FCFAC5}" dt="2023-03-09T23:43:55.804" v="14006" actId="208"/>
          <ac:spMkLst>
            <pc:docMk/>
            <pc:sldMk cId="2779516320" sldId="2928"/>
            <ac:spMk id="12" creationId="{02C480BC-ED7F-2385-9D84-9A8D7769ED22}"/>
          </ac:spMkLst>
        </pc:spChg>
        <pc:spChg chg="del">
          <ac:chgData name="Justina Ojom" userId="cbdaed7d-8d45-4372-a16a-f3f8900c2f45" providerId="ADAL" clId="{0504AD2B-63C0-4C60-9F39-84F274FCFAC5}" dt="2023-03-09T20:23:06.365" v="10291" actId="478"/>
          <ac:spMkLst>
            <pc:docMk/>
            <pc:sldMk cId="2779516320" sldId="2928"/>
            <ac:spMk id="13" creationId="{2EAFEE90-7109-4C4C-873E-252121923376}"/>
          </ac:spMkLst>
        </pc:spChg>
        <pc:spChg chg="del">
          <ac:chgData name="Justina Ojom" userId="cbdaed7d-8d45-4372-a16a-f3f8900c2f45" providerId="ADAL" clId="{0504AD2B-63C0-4C60-9F39-84F274FCFAC5}" dt="2023-03-09T20:23:06.365" v="10291" actId="478"/>
          <ac:spMkLst>
            <pc:docMk/>
            <pc:sldMk cId="2779516320" sldId="2928"/>
            <ac:spMk id="14" creationId="{BC1E070C-7A27-4B9F-B2BA-C9900BDA0C5A}"/>
          </ac:spMkLst>
        </pc:spChg>
        <pc:spChg chg="del">
          <ac:chgData name="Justina Ojom" userId="cbdaed7d-8d45-4372-a16a-f3f8900c2f45" providerId="ADAL" clId="{0504AD2B-63C0-4C60-9F39-84F274FCFAC5}" dt="2023-03-09T20:23:06.365" v="10291" actId="478"/>
          <ac:spMkLst>
            <pc:docMk/>
            <pc:sldMk cId="2779516320" sldId="2928"/>
            <ac:spMk id="15" creationId="{0B34A7FC-0A79-4816-A35A-735BFE2A4F49}"/>
          </ac:spMkLst>
        </pc:spChg>
        <pc:spChg chg="del">
          <ac:chgData name="Justina Ojom" userId="cbdaed7d-8d45-4372-a16a-f3f8900c2f45" providerId="ADAL" clId="{0504AD2B-63C0-4C60-9F39-84F274FCFAC5}" dt="2023-03-09T20:23:06.365" v="10291" actId="478"/>
          <ac:spMkLst>
            <pc:docMk/>
            <pc:sldMk cId="2779516320" sldId="2928"/>
            <ac:spMk id="16" creationId="{EFBB43B0-F0F4-43DA-80E9-A4284B3668DA}"/>
          </ac:spMkLst>
        </pc:spChg>
        <pc:spChg chg="del">
          <ac:chgData name="Justina Ojom" userId="cbdaed7d-8d45-4372-a16a-f3f8900c2f45" providerId="ADAL" clId="{0504AD2B-63C0-4C60-9F39-84F274FCFAC5}" dt="2023-03-09T20:23:06.365" v="10291" actId="478"/>
          <ac:spMkLst>
            <pc:docMk/>
            <pc:sldMk cId="2779516320" sldId="2928"/>
            <ac:spMk id="17" creationId="{EC382541-C5EC-4B89-9A45-7B18FA7D98B8}"/>
          </ac:spMkLst>
        </pc:spChg>
        <pc:spChg chg="del">
          <ac:chgData name="Justina Ojom" userId="cbdaed7d-8d45-4372-a16a-f3f8900c2f45" providerId="ADAL" clId="{0504AD2B-63C0-4C60-9F39-84F274FCFAC5}" dt="2023-03-09T20:23:06.365" v="10291" actId="478"/>
          <ac:spMkLst>
            <pc:docMk/>
            <pc:sldMk cId="2779516320" sldId="2928"/>
            <ac:spMk id="18" creationId="{058F0E0F-30C9-47CF-A04B-EA6C9E2DBDD2}"/>
          </ac:spMkLst>
        </pc:spChg>
        <pc:spChg chg="add mod">
          <ac:chgData name="Justina Ojom" userId="cbdaed7d-8d45-4372-a16a-f3f8900c2f45" providerId="ADAL" clId="{0504AD2B-63C0-4C60-9F39-84F274FCFAC5}" dt="2023-03-09T23:43:13.069" v="13994" actId="1076"/>
          <ac:spMkLst>
            <pc:docMk/>
            <pc:sldMk cId="2779516320" sldId="2928"/>
            <ac:spMk id="19" creationId="{8EDDB94C-5E2D-1BB0-7613-9D3074FFB75F}"/>
          </ac:spMkLst>
        </pc:spChg>
        <pc:spChg chg="add del mod">
          <ac:chgData name="Justina Ojom" userId="cbdaed7d-8d45-4372-a16a-f3f8900c2f45" providerId="ADAL" clId="{0504AD2B-63C0-4C60-9F39-84F274FCFAC5}" dt="2023-03-09T23:42:06.260" v="13974" actId="478"/>
          <ac:spMkLst>
            <pc:docMk/>
            <pc:sldMk cId="2779516320" sldId="2928"/>
            <ac:spMk id="20" creationId="{5FE952B0-EE9E-9589-05A9-9AD0FBAD8E1B}"/>
          </ac:spMkLst>
        </pc:spChg>
        <pc:spChg chg="del">
          <ac:chgData name="Justina Ojom" userId="cbdaed7d-8d45-4372-a16a-f3f8900c2f45" providerId="ADAL" clId="{0504AD2B-63C0-4C60-9F39-84F274FCFAC5}" dt="2023-03-09T20:23:06.365" v="10291" actId="478"/>
          <ac:spMkLst>
            <pc:docMk/>
            <pc:sldMk cId="2779516320" sldId="2928"/>
            <ac:spMk id="23" creationId="{97ECCA6C-959B-494C-886C-91B767A762F3}"/>
          </ac:spMkLst>
        </pc:spChg>
        <pc:spChg chg="mod">
          <ac:chgData name="Justina Ojom" userId="cbdaed7d-8d45-4372-a16a-f3f8900c2f45" providerId="ADAL" clId="{0504AD2B-63C0-4C60-9F39-84F274FCFAC5}" dt="2023-03-09T23:42:03.954" v="13973"/>
          <ac:spMkLst>
            <pc:docMk/>
            <pc:sldMk cId="2779516320" sldId="2928"/>
            <ac:spMk id="24" creationId="{2C980797-FC34-09FD-BD0F-1962862A6B43}"/>
          </ac:spMkLst>
        </pc:spChg>
        <pc:spChg chg="mod">
          <ac:chgData name="Justina Ojom" userId="cbdaed7d-8d45-4372-a16a-f3f8900c2f45" providerId="ADAL" clId="{0504AD2B-63C0-4C60-9F39-84F274FCFAC5}" dt="2023-03-09T23:42:14.114" v="13976" actId="207"/>
          <ac:spMkLst>
            <pc:docMk/>
            <pc:sldMk cId="2779516320" sldId="2928"/>
            <ac:spMk id="25" creationId="{C398FEEC-F6CC-390E-2855-BACA18D31CCA}"/>
          </ac:spMkLst>
        </pc:spChg>
        <pc:spChg chg="mod">
          <ac:chgData name="Justina Ojom" userId="cbdaed7d-8d45-4372-a16a-f3f8900c2f45" providerId="ADAL" clId="{0504AD2B-63C0-4C60-9F39-84F274FCFAC5}" dt="2023-03-09T23:42:14.114" v="13976" actId="207"/>
          <ac:spMkLst>
            <pc:docMk/>
            <pc:sldMk cId="2779516320" sldId="2928"/>
            <ac:spMk id="26" creationId="{B8E77D4A-97CA-6252-6EF2-AD7F0ADA5286}"/>
          </ac:spMkLst>
        </pc:spChg>
        <pc:spChg chg="add mod">
          <ac:chgData name="Justina Ojom" userId="cbdaed7d-8d45-4372-a16a-f3f8900c2f45" providerId="ADAL" clId="{0504AD2B-63C0-4C60-9F39-84F274FCFAC5}" dt="2023-03-09T23:49:22.833" v="14147"/>
          <ac:spMkLst>
            <pc:docMk/>
            <pc:sldMk cId="2779516320" sldId="2928"/>
            <ac:spMk id="27" creationId="{EFBC9C0D-AF8B-0317-C9C8-EBA372BCF7BB}"/>
          </ac:spMkLst>
        </pc:spChg>
        <pc:spChg chg="add mod">
          <ac:chgData name="Justina Ojom" userId="cbdaed7d-8d45-4372-a16a-f3f8900c2f45" providerId="ADAL" clId="{0504AD2B-63C0-4C60-9F39-84F274FCFAC5}" dt="2023-03-09T23:49:22.833" v="14147"/>
          <ac:spMkLst>
            <pc:docMk/>
            <pc:sldMk cId="2779516320" sldId="2928"/>
            <ac:spMk id="28" creationId="{06ADF0B3-FCA8-9C80-83BA-D90703862502}"/>
          </ac:spMkLst>
        </pc:spChg>
        <pc:spChg chg="del">
          <ac:chgData name="Justina Ojom" userId="cbdaed7d-8d45-4372-a16a-f3f8900c2f45" providerId="ADAL" clId="{0504AD2B-63C0-4C60-9F39-84F274FCFAC5}" dt="2023-03-09T20:23:06.365" v="10291" actId="478"/>
          <ac:spMkLst>
            <pc:docMk/>
            <pc:sldMk cId="2779516320" sldId="2928"/>
            <ac:spMk id="29" creationId="{FEC27146-B3ED-4C1C-ADB2-188C501EF90E}"/>
          </ac:spMkLst>
        </pc:spChg>
        <pc:spChg chg="del">
          <ac:chgData name="Justina Ojom" userId="cbdaed7d-8d45-4372-a16a-f3f8900c2f45" providerId="ADAL" clId="{0504AD2B-63C0-4C60-9F39-84F274FCFAC5}" dt="2023-03-09T20:23:06.365" v="10291" actId="478"/>
          <ac:spMkLst>
            <pc:docMk/>
            <pc:sldMk cId="2779516320" sldId="2928"/>
            <ac:spMk id="30" creationId="{224B2B5E-2CA8-409A-870C-0671FF250F94}"/>
          </ac:spMkLst>
        </pc:spChg>
        <pc:spChg chg="add mod">
          <ac:chgData name="Justina Ojom" userId="cbdaed7d-8d45-4372-a16a-f3f8900c2f45" providerId="ADAL" clId="{0504AD2B-63C0-4C60-9F39-84F274FCFAC5}" dt="2023-03-09T23:49:25.501" v="14148" actId="207"/>
          <ac:spMkLst>
            <pc:docMk/>
            <pc:sldMk cId="2779516320" sldId="2928"/>
            <ac:spMk id="31" creationId="{908E77D5-AEF6-D72F-0AB1-4A53B7F15BF5}"/>
          </ac:spMkLst>
        </pc:spChg>
        <pc:spChg chg="add mod">
          <ac:chgData name="Justina Ojom" userId="cbdaed7d-8d45-4372-a16a-f3f8900c2f45" providerId="ADAL" clId="{0504AD2B-63C0-4C60-9F39-84F274FCFAC5}" dt="2023-03-09T23:49:22.833" v="14147"/>
          <ac:spMkLst>
            <pc:docMk/>
            <pc:sldMk cId="2779516320" sldId="2928"/>
            <ac:spMk id="32" creationId="{FD988B7C-CE6B-864D-BAC1-B1DB57CDF3E2}"/>
          </ac:spMkLst>
        </pc:spChg>
        <pc:spChg chg="add mod">
          <ac:chgData name="Justina Ojom" userId="cbdaed7d-8d45-4372-a16a-f3f8900c2f45" providerId="ADAL" clId="{0504AD2B-63C0-4C60-9F39-84F274FCFAC5}" dt="2023-03-09T23:49:22.833" v="14147"/>
          <ac:spMkLst>
            <pc:docMk/>
            <pc:sldMk cId="2779516320" sldId="2928"/>
            <ac:spMk id="33" creationId="{4FA8CE99-D9D9-ABA5-F9C1-C519B169A102}"/>
          </ac:spMkLst>
        </pc:spChg>
        <pc:grpChg chg="del mod">
          <ac:chgData name="Justina Ojom" userId="cbdaed7d-8d45-4372-a16a-f3f8900c2f45" providerId="ADAL" clId="{0504AD2B-63C0-4C60-9F39-84F274FCFAC5}" dt="2023-03-09T23:41:43.930" v="13971" actId="478"/>
          <ac:grpSpMkLst>
            <pc:docMk/>
            <pc:sldMk cId="2779516320" sldId="2928"/>
            <ac:grpSpMk id="3" creationId="{4DF4B164-64EA-78BD-2239-D08B290C77F3}"/>
          </ac:grpSpMkLst>
        </pc:grpChg>
        <pc:grpChg chg="add mod">
          <ac:chgData name="Justina Ojom" userId="cbdaed7d-8d45-4372-a16a-f3f8900c2f45" providerId="ADAL" clId="{0504AD2B-63C0-4C60-9F39-84F274FCFAC5}" dt="2023-03-09T23:42:09.613" v="13975" actId="1076"/>
          <ac:grpSpMkLst>
            <pc:docMk/>
            <pc:sldMk cId="2779516320" sldId="2928"/>
            <ac:grpSpMk id="21" creationId="{4789CED9-6479-42B1-96E7-942DE3B625A7}"/>
          </ac:grpSpMkLst>
        </pc:grpChg>
        <pc:grpChg chg="mod">
          <ac:chgData name="Justina Ojom" userId="cbdaed7d-8d45-4372-a16a-f3f8900c2f45" providerId="ADAL" clId="{0504AD2B-63C0-4C60-9F39-84F274FCFAC5}" dt="2023-03-09T23:42:03.954" v="13973"/>
          <ac:grpSpMkLst>
            <pc:docMk/>
            <pc:sldMk cId="2779516320" sldId="2928"/>
            <ac:grpSpMk id="22" creationId="{A6E04D37-C740-EF46-3439-738FF9D4C940}"/>
          </ac:grpSpMkLst>
        </pc:grpChg>
      </pc:sldChg>
      <pc:sldChg chg="addSp delSp modSp mod modClrScheme chgLayout">
        <pc:chgData name="Justina Ojom" userId="cbdaed7d-8d45-4372-a16a-f3f8900c2f45" providerId="ADAL" clId="{0504AD2B-63C0-4C60-9F39-84F274FCFAC5}" dt="2023-03-09T23:49:29.705" v="14150"/>
        <pc:sldMkLst>
          <pc:docMk/>
          <pc:sldMk cId="3823651645" sldId="2929"/>
        </pc:sldMkLst>
        <pc:spChg chg="del mod">
          <ac:chgData name="Justina Ojom" userId="cbdaed7d-8d45-4372-a16a-f3f8900c2f45" providerId="ADAL" clId="{0504AD2B-63C0-4C60-9F39-84F274FCFAC5}" dt="2023-03-09T23:17:07.110" v="13342" actId="478"/>
          <ac:spMkLst>
            <pc:docMk/>
            <pc:sldMk cId="3823651645" sldId="2929"/>
            <ac:spMk id="2" creationId="{00000000-0000-0000-0000-000000000000}"/>
          </ac:spMkLst>
        </pc:spChg>
        <pc:spChg chg="add mod">
          <ac:chgData name="Justina Ojom" userId="cbdaed7d-8d45-4372-a16a-f3f8900c2f45" providerId="ADAL" clId="{0504AD2B-63C0-4C60-9F39-84F274FCFAC5}" dt="2023-03-09T23:17:09.116" v="13343"/>
          <ac:spMkLst>
            <pc:docMk/>
            <pc:sldMk cId="3823651645" sldId="2929"/>
            <ac:spMk id="4" creationId="{81D50A0A-21DE-93C4-F1B1-AC2D2FB56F97}"/>
          </ac:spMkLst>
        </pc:spChg>
        <pc:spChg chg="mod">
          <ac:chgData name="Justina Ojom" userId="cbdaed7d-8d45-4372-a16a-f3f8900c2f45" providerId="ADAL" clId="{0504AD2B-63C0-4C60-9F39-84F274FCFAC5}" dt="2023-03-09T20:24:32.828" v="10319" actId="207"/>
          <ac:spMkLst>
            <pc:docMk/>
            <pc:sldMk cId="3823651645" sldId="2929"/>
            <ac:spMk id="7" creationId="{0408AE4F-119D-52E2-6908-010DC1E170AC}"/>
          </ac:spMkLst>
        </pc:spChg>
        <pc:spChg chg="mod">
          <ac:chgData name="Justina Ojom" userId="cbdaed7d-8d45-4372-a16a-f3f8900c2f45" providerId="ADAL" clId="{0504AD2B-63C0-4C60-9F39-84F274FCFAC5}" dt="2023-03-09T20:24:32.828" v="10319" actId="207"/>
          <ac:spMkLst>
            <pc:docMk/>
            <pc:sldMk cId="3823651645" sldId="2929"/>
            <ac:spMk id="8" creationId="{79DFB0AD-D30D-AB86-982C-5AB53BCC3009}"/>
          </ac:spMkLst>
        </pc:spChg>
        <pc:spChg chg="mod">
          <ac:chgData name="Justina Ojom" userId="cbdaed7d-8d45-4372-a16a-f3f8900c2f45" providerId="ADAL" clId="{0504AD2B-63C0-4C60-9F39-84F274FCFAC5}" dt="2023-03-09T20:24:32.828" v="10319" actId="207"/>
          <ac:spMkLst>
            <pc:docMk/>
            <pc:sldMk cId="3823651645" sldId="2929"/>
            <ac:spMk id="9" creationId="{89A406BD-0A41-B427-9940-7B5DE07BBE6A}"/>
          </ac:spMkLst>
        </pc:spChg>
        <pc:spChg chg="mod">
          <ac:chgData name="Justina Ojom" userId="cbdaed7d-8d45-4372-a16a-f3f8900c2f45" providerId="ADAL" clId="{0504AD2B-63C0-4C60-9F39-84F274FCFAC5}" dt="2023-03-09T20:24:32.828" v="10319" actId="207"/>
          <ac:spMkLst>
            <pc:docMk/>
            <pc:sldMk cId="3823651645" sldId="2929"/>
            <ac:spMk id="10" creationId="{9B8A94E8-52BF-7A7F-9C55-F20056266462}"/>
          </ac:spMkLst>
        </pc:spChg>
        <pc:spChg chg="mod">
          <ac:chgData name="Justina Ojom" userId="cbdaed7d-8d45-4372-a16a-f3f8900c2f45" providerId="ADAL" clId="{0504AD2B-63C0-4C60-9F39-84F274FCFAC5}" dt="2023-03-09T20:24:32.828" v="10319" actId="207"/>
          <ac:spMkLst>
            <pc:docMk/>
            <pc:sldMk cId="3823651645" sldId="2929"/>
            <ac:spMk id="11" creationId="{D1D6026B-8F65-0474-A283-01CBD5058F0E}"/>
          </ac:spMkLst>
        </pc:spChg>
        <pc:spChg chg="mod">
          <ac:chgData name="Justina Ojom" userId="cbdaed7d-8d45-4372-a16a-f3f8900c2f45" providerId="ADAL" clId="{0504AD2B-63C0-4C60-9F39-84F274FCFAC5}" dt="2023-03-09T20:24:32.828" v="10319" actId="207"/>
          <ac:spMkLst>
            <pc:docMk/>
            <pc:sldMk cId="3823651645" sldId="2929"/>
            <ac:spMk id="12" creationId="{41D90CC0-7688-8341-2D31-E689F18051F9}"/>
          </ac:spMkLst>
        </pc:spChg>
        <pc:spChg chg="mod">
          <ac:chgData name="Justina Ojom" userId="cbdaed7d-8d45-4372-a16a-f3f8900c2f45" providerId="ADAL" clId="{0504AD2B-63C0-4C60-9F39-84F274FCFAC5}" dt="2023-03-09T20:24:32.828" v="10319" actId="207"/>
          <ac:spMkLst>
            <pc:docMk/>
            <pc:sldMk cId="3823651645" sldId="2929"/>
            <ac:spMk id="13" creationId="{304096C9-0451-8251-8833-8120C2A2D97F}"/>
          </ac:spMkLst>
        </pc:spChg>
        <pc:spChg chg="mod">
          <ac:chgData name="Justina Ojom" userId="cbdaed7d-8d45-4372-a16a-f3f8900c2f45" providerId="ADAL" clId="{0504AD2B-63C0-4C60-9F39-84F274FCFAC5}" dt="2023-03-09T20:24:32.828" v="10319" actId="207"/>
          <ac:spMkLst>
            <pc:docMk/>
            <pc:sldMk cId="3823651645" sldId="2929"/>
            <ac:spMk id="14" creationId="{B73AF792-60F1-B029-81B3-E4A384F26868}"/>
          </ac:spMkLst>
        </pc:spChg>
        <pc:spChg chg="mod">
          <ac:chgData name="Justina Ojom" userId="cbdaed7d-8d45-4372-a16a-f3f8900c2f45" providerId="ADAL" clId="{0504AD2B-63C0-4C60-9F39-84F274FCFAC5}" dt="2023-03-09T20:24:32.828" v="10319" actId="207"/>
          <ac:spMkLst>
            <pc:docMk/>
            <pc:sldMk cId="3823651645" sldId="2929"/>
            <ac:spMk id="15" creationId="{7AFBBBB8-2306-A8E0-0F88-85EE9099E86A}"/>
          </ac:spMkLst>
        </pc:spChg>
        <pc:spChg chg="mod">
          <ac:chgData name="Justina Ojom" userId="cbdaed7d-8d45-4372-a16a-f3f8900c2f45" providerId="ADAL" clId="{0504AD2B-63C0-4C60-9F39-84F274FCFAC5}" dt="2023-03-09T20:24:32.828" v="10319" actId="207"/>
          <ac:spMkLst>
            <pc:docMk/>
            <pc:sldMk cId="3823651645" sldId="2929"/>
            <ac:spMk id="16" creationId="{A41D33C9-3375-D3AF-FFE9-10A8E0E041CC}"/>
          </ac:spMkLst>
        </pc:spChg>
        <pc:spChg chg="mod">
          <ac:chgData name="Justina Ojom" userId="cbdaed7d-8d45-4372-a16a-f3f8900c2f45" providerId="ADAL" clId="{0504AD2B-63C0-4C60-9F39-84F274FCFAC5}" dt="2023-03-09T23:21:13.371" v="13666" actId="207"/>
          <ac:spMkLst>
            <pc:docMk/>
            <pc:sldMk cId="3823651645" sldId="2929"/>
            <ac:spMk id="17" creationId="{27E4D553-4373-B9E0-77C1-E0299D671299}"/>
          </ac:spMkLst>
        </pc:spChg>
        <pc:spChg chg="mod">
          <ac:chgData name="Justina Ojom" userId="cbdaed7d-8d45-4372-a16a-f3f8900c2f45" providerId="ADAL" clId="{0504AD2B-63C0-4C60-9F39-84F274FCFAC5}" dt="2023-03-09T20:24:32.828" v="10319" actId="207"/>
          <ac:spMkLst>
            <pc:docMk/>
            <pc:sldMk cId="3823651645" sldId="2929"/>
            <ac:spMk id="18" creationId="{94892792-0A9A-4D6D-0ECD-34D3127798D8}"/>
          </ac:spMkLst>
        </pc:spChg>
        <pc:spChg chg="mod">
          <ac:chgData name="Justina Ojom" userId="cbdaed7d-8d45-4372-a16a-f3f8900c2f45" providerId="ADAL" clId="{0504AD2B-63C0-4C60-9F39-84F274FCFAC5}" dt="2023-03-09T20:24:32.828" v="10319" actId="207"/>
          <ac:spMkLst>
            <pc:docMk/>
            <pc:sldMk cId="3823651645" sldId="2929"/>
            <ac:spMk id="19" creationId="{80302E6D-FE3D-4125-A1CB-9AAA49807ADA}"/>
          </ac:spMkLst>
        </pc:spChg>
        <pc:spChg chg="mod">
          <ac:chgData name="Justina Ojom" userId="cbdaed7d-8d45-4372-a16a-f3f8900c2f45" providerId="ADAL" clId="{0504AD2B-63C0-4C60-9F39-84F274FCFAC5}" dt="2023-03-09T20:24:32.828" v="10319" actId="207"/>
          <ac:spMkLst>
            <pc:docMk/>
            <pc:sldMk cId="3823651645" sldId="2929"/>
            <ac:spMk id="20" creationId="{1A2DBB45-A856-92AE-1B3C-4C453A8EB9F7}"/>
          </ac:spMkLst>
        </pc:spChg>
        <pc:spChg chg="mod">
          <ac:chgData name="Justina Ojom" userId="cbdaed7d-8d45-4372-a16a-f3f8900c2f45" providerId="ADAL" clId="{0504AD2B-63C0-4C60-9F39-84F274FCFAC5}" dt="2023-03-09T23:21:13.371" v="13666" actId="207"/>
          <ac:spMkLst>
            <pc:docMk/>
            <pc:sldMk cId="3823651645" sldId="2929"/>
            <ac:spMk id="22" creationId="{7D6FE9AA-8AB3-797C-E3CC-D88A9F4AA337}"/>
          </ac:spMkLst>
        </pc:spChg>
        <pc:spChg chg="mod">
          <ac:chgData name="Justina Ojom" userId="cbdaed7d-8d45-4372-a16a-f3f8900c2f45" providerId="ADAL" clId="{0504AD2B-63C0-4C60-9F39-84F274FCFAC5}" dt="2023-03-09T23:21:13.371" v="13666" actId="207"/>
          <ac:spMkLst>
            <pc:docMk/>
            <pc:sldMk cId="3823651645" sldId="2929"/>
            <ac:spMk id="23" creationId="{6EE3F4BB-AA19-1D88-4A9B-FAD1E9563F03}"/>
          </ac:spMkLst>
        </pc:spChg>
        <pc:spChg chg="mod">
          <ac:chgData name="Justina Ojom" userId="cbdaed7d-8d45-4372-a16a-f3f8900c2f45" providerId="ADAL" clId="{0504AD2B-63C0-4C60-9F39-84F274FCFAC5}" dt="2023-03-09T20:24:32.828" v="10319" actId="207"/>
          <ac:spMkLst>
            <pc:docMk/>
            <pc:sldMk cId="3823651645" sldId="2929"/>
            <ac:spMk id="24" creationId="{BF60C9FC-BABB-6D74-8312-F7CDCD697BDC}"/>
          </ac:spMkLst>
        </pc:spChg>
        <pc:spChg chg="mod">
          <ac:chgData name="Justina Ojom" userId="cbdaed7d-8d45-4372-a16a-f3f8900c2f45" providerId="ADAL" clId="{0504AD2B-63C0-4C60-9F39-84F274FCFAC5}" dt="2023-03-09T20:24:32.828" v="10319" actId="207"/>
          <ac:spMkLst>
            <pc:docMk/>
            <pc:sldMk cId="3823651645" sldId="2929"/>
            <ac:spMk id="25" creationId="{227B004F-467C-CDAE-E580-EF4FE01E7281}"/>
          </ac:spMkLst>
        </pc:spChg>
        <pc:spChg chg="mod">
          <ac:chgData name="Justina Ojom" userId="cbdaed7d-8d45-4372-a16a-f3f8900c2f45" providerId="ADAL" clId="{0504AD2B-63C0-4C60-9F39-84F274FCFAC5}" dt="2023-03-09T20:24:32.828" v="10319" actId="207"/>
          <ac:spMkLst>
            <pc:docMk/>
            <pc:sldMk cId="3823651645" sldId="2929"/>
            <ac:spMk id="26" creationId="{E3A00481-B23F-1662-DD51-F59EC9524ED5}"/>
          </ac:spMkLst>
        </pc:spChg>
        <pc:spChg chg="mod">
          <ac:chgData name="Justina Ojom" userId="cbdaed7d-8d45-4372-a16a-f3f8900c2f45" providerId="ADAL" clId="{0504AD2B-63C0-4C60-9F39-84F274FCFAC5}" dt="2023-03-09T23:21:13.371" v="13666" actId="207"/>
          <ac:spMkLst>
            <pc:docMk/>
            <pc:sldMk cId="3823651645" sldId="2929"/>
            <ac:spMk id="27" creationId="{831DD603-C337-56A7-3702-F410D95E496A}"/>
          </ac:spMkLst>
        </pc:spChg>
        <pc:spChg chg="mod">
          <ac:chgData name="Justina Ojom" userId="cbdaed7d-8d45-4372-a16a-f3f8900c2f45" providerId="ADAL" clId="{0504AD2B-63C0-4C60-9F39-84F274FCFAC5}" dt="2023-03-09T23:21:13.371" v="13666" actId="207"/>
          <ac:spMkLst>
            <pc:docMk/>
            <pc:sldMk cId="3823651645" sldId="2929"/>
            <ac:spMk id="28" creationId="{91D504BF-D82D-6B6B-0A1A-83233A521AF4}"/>
          </ac:spMkLst>
        </pc:spChg>
        <pc:spChg chg="mod">
          <ac:chgData name="Justina Ojom" userId="cbdaed7d-8d45-4372-a16a-f3f8900c2f45" providerId="ADAL" clId="{0504AD2B-63C0-4C60-9F39-84F274FCFAC5}" dt="2023-03-09T23:21:13.371" v="13666" actId="207"/>
          <ac:spMkLst>
            <pc:docMk/>
            <pc:sldMk cId="3823651645" sldId="2929"/>
            <ac:spMk id="31" creationId="{857B0FDF-4B3D-096A-2E64-D1B798E47326}"/>
          </ac:spMkLst>
        </pc:spChg>
        <pc:spChg chg="mod">
          <ac:chgData name="Justina Ojom" userId="cbdaed7d-8d45-4372-a16a-f3f8900c2f45" providerId="ADAL" clId="{0504AD2B-63C0-4C60-9F39-84F274FCFAC5}" dt="2023-03-09T23:21:13.371" v="13666" actId="207"/>
          <ac:spMkLst>
            <pc:docMk/>
            <pc:sldMk cId="3823651645" sldId="2929"/>
            <ac:spMk id="32" creationId="{925330AE-62D2-8130-C215-A08B64CCCC9D}"/>
          </ac:spMkLst>
        </pc:spChg>
        <pc:spChg chg="mod">
          <ac:chgData name="Justina Ojom" userId="cbdaed7d-8d45-4372-a16a-f3f8900c2f45" providerId="ADAL" clId="{0504AD2B-63C0-4C60-9F39-84F274FCFAC5}" dt="2023-03-09T23:21:13.371" v="13666" actId="207"/>
          <ac:spMkLst>
            <pc:docMk/>
            <pc:sldMk cId="3823651645" sldId="2929"/>
            <ac:spMk id="33" creationId="{16107D06-126D-EC52-8142-6AE33A8AD7E1}"/>
          </ac:spMkLst>
        </pc:spChg>
        <pc:spChg chg="mod">
          <ac:chgData name="Justina Ojom" userId="cbdaed7d-8d45-4372-a16a-f3f8900c2f45" providerId="ADAL" clId="{0504AD2B-63C0-4C60-9F39-84F274FCFAC5}" dt="2023-03-09T23:21:13.371" v="13666" actId="207"/>
          <ac:spMkLst>
            <pc:docMk/>
            <pc:sldMk cId="3823651645" sldId="2929"/>
            <ac:spMk id="40" creationId="{CEF15D34-4BAE-4677-1DEB-05FE3E3F697E}"/>
          </ac:spMkLst>
        </pc:spChg>
        <pc:spChg chg="mod">
          <ac:chgData name="Justina Ojom" userId="cbdaed7d-8d45-4372-a16a-f3f8900c2f45" providerId="ADAL" clId="{0504AD2B-63C0-4C60-9F39-84F274FCFAC5}" dt="2023-03-09T23:21:13.371" v="13666" actId="207"/>
          <ac:spMkLst>
            <pc:docMk/>
            <pc:sldMk cId="3823651645" sldId="2929"/>
            <ac:spMk id="41" creationId="{B855FD2A-5A41-254F-E03B-55A006B7DE42}"/>
          </ac:spMkLst>
        </pc:spChg>
        <pc:spChg chg="del">
          <ac:chgData name="Justina Ojom" userId="cbdaed7d-8d45-4372-a16a-f3f8900c2f45" providerId="ADAL" clId="{0504AD2B-63C0-4C60-9F39-84F274FCFAC5}" dt="2023-03-09T20:23:25.737" v="10299" actId="478"/>
          <ac:spMkLst>
            <pc:docMk/>
            <pc:sldMk cId="3823651645" sldId="2929"/>
            <ac:spMk id="46" creationId="{31E219A1-79AE-4BDB-8A06-EABC6CA01F83}"/>
          </ac:spMkLst>
        </pc:spChg>
        <pc:spChg chg="del">
          <ac:chgData name="Justina Ojom" userId="cbdaed7d-8d45-4372-a16a-f3f8900c2f45" providerId="ADAL" clId="{0504AD2B-63C0-4C60-9F39-84F274FCFAC5}" dt="2023-03-09T20:23:25.737" v="10299" actId="478"/>
          <ac:spMkLst>
            <pc:docMk/>
            <pc:sldMk cId="3823651645" sldId="2929"/>
            <ac:spMk id="47" creationId="{EC2DEB77-1FCC-4CFE-B9DC-9DC59F5057B4}"/>
          </ac:spMkLst>
        </pc:spChg>
        <pc:spChg chg="del">
          <ac:chgData name="Justina Ojom" userId="cbdaed7d-8d45-4372-a16a-f3f8900c2f45" providerId="ADAL" clId="{0504AD2B-63C0-4C60-9F39-84F274FCFAC5}" dt="2023-03-09T20:23:25.737" v="10299" actId="478"/>
          <ac:spMkLst>
            <pc:docMk/>
            <pc:sldMk cId="3823651645" sldId="2929"/>
            <ac:spMk id="48" creationId="{AEC0AEFA-BCE5-4F3F-97E0-DAE30CD2878A}"/>
          </ac:spMkLst>
        </pc:spChg>
        <pc:spChg chg="del">
          <ac:chgData name="Justina Ojom" userId="cbdaed7d-8d45-4372-a16a-f3f8900c2f45" providerId="ADAL" clId="{0504AD2B-63C0-4C60-9F39-84F274FCFAC5}" dt="2023-03-09T20:23:25.737" v="10299" actId="478"/>
          <ac:spMkLst>
            <pc:docMk/>
            <pc:sldMk cId="3823651645" sldId="2929"/>
            <ac:spMk id="49" creationId="{C94599C7-0CC3-44D5-A578-66968BF8BE19}"/>
          </ac:spMkLst>
        </pc:spChg>
        <pc:spChg chg="del">
          <ac:chgData name="Justina Ojom" userId="cbdaed7d-8d45-4372-a16a-f3f8900c2f45" providerId="ADAL" clId="{0504AD2B-63C0-4C60-9F39-84F274FCFAC5}" dt="2023-03-09T20:23:25.737" v="10299" actId="478"/>
          <ac:spMkLst>
            <pc:docMk/>
            <pc:sldMk cId="3823651645" sldId="2929"/>
            <ac:spMk id="50" creationId="{70D38272-1ED1-4B2A-91E1-0D8F5509DAFF}"/>
          </ac:spMkLst>
        </pc:spChg>
        <pc:spChg chg="mod">
          <ac:chgData name="Justina Ojom" userId="cbdaed7d-8d45-4372-a16a-f3f8900c2f45" providerId="ADAL" clId="{0504AD2B-63C0-4C60-9F39-84F274FCFAC5}" dt="2023-03-09T23:21:13.371" v="13666" actId="207"/>
          <ac:spMkLst>
            <pc:docMk/>
            <pc:sldMk cId="3823651645" sldId="2929"/>
            <ac:spMk id="51" creationId="{41CA1FC4-035A-8B25-BEE5-362C348A18BB}"/>
          </ac:spMkLst>
        </pc:spChg>
        <pc:spChg chg="mod">
          <ac:chgData name="Justina Ojom" userId="cbdaed7d-8d45-4372-a16a-f3f8900c2f45" providerId="ADAL" clId="{0504AD2B-63C0-4C60-9F39-84F274FCFAC5}" dt="2023-03-09T23:21:13.371" v="13666" actId="207"/>
          <ac:spMkLst>
            <pc:docMk/>
            <pc:sldMk cId="3823651645" sldId="2929"/>
            <ac:spMk id="52" creationId="{0F9D2412-7FE9-D48B-A2EF-39D4BF3A2027}"/>
          </ac:spMkLst>
        </pc:spChg>
        <pc:spChg chg="mod">
          <ac:chgData name="Justina Ojom" userId="cbdaed7d-8d45-4372-a16a-f3f8900c2f45" providerId="ADAL" clId="{0504AD2B-63C0-4C60-9F39-84F274FCFAC5}" dt="2023-03-09T23:21:13.371" v="13666" actId="207"/>
          <ac:spMkLst>
            <pc:docMk/>
            <pc:sldMk cId="3823651645" sldId="2929"/>
            <ac:spMk id="53" creationId="{AA91B59A-819F-A2B5-846B-0EE2372EC870}"/>
          </ac:spMkLst>
        </pc:spChg>
        <pc:spChg chg="mod">
          <ac:chgData name="Justina Ojom" userId="cbdaed7d-8d45-4372-a16a-f3f8900c2f45" providerId="ADAL" clId="{0504AD2B-63C0-4C60-9F39-84F274FCFAC5}" dt="2023-03-09T23:21:13.371" v="13666" actId="207"/>
          <ac:spMkLst>
            <pc:docMk/>
            <pc:sldMk cId="3823651645" sldId="2929"/>
            <ac:spMk id="54" creationId="{4B05C789-D4D0-4B86-8F28-119B974E52E6}"/>
          </ac:spMkLst>
        </pc:spChg>
        <pc:spChg chg="mod">
          <ac:chgData name="Justina Ojom" userId="cbdaed7d-8d45-4372-a16a-f3f8900c2f45" providerId="ADAL" clId="{0504AD2B-63C0-4C60-9F39-84F274FCFAC5}" dt="2023-03-09T23:21:13.371" v="13666" actId="207"/>
          <ac:spMkLst>
            <pc:docMk/>
            <pc:sldMk cId="3823651645" sldId="2929"/>
            <ac:spMk id="57" creationId="{BE15C79F-41E9-221E-70D5-631DB5722F4A}"/>
          </ac:spMkLst>
        </pc:spChg>
        <pc:spChg chg="mod">
          <ac:chgData name="Justina Ojom" userId="cbdaed7d-8d45-4372-a16a-f3f8900c2f45" providerId="ADAL" clId="{0504AD2B-63C0-4C60-9F39-84F274FCFAC5}" dt="2023-03-09T23:21:13.371" v="13666" actId="207"/>
          <ac:spMkLst>
            <pc:docMk/>
            <pc:sldMk cId="3823651645" sldId="2929"/>
            <ac:spMk id="58" creationId="{74F9344B-BF51-6411-292C-F288E758AC63}"/>
          </ac:spMkLst>
        </pc:spChg>
        <pc:spChg chg="mod">
          <ac:chgData name="Justina Ojom" userId="cbdaed7d-8d45-4372-a16a-f3f8900c2f45" providerId="ADAL" clId="{0504AD2B-63C0-4C60-9F39-84F274FCFAC5}" dt="2023-03-09T23:21:13.371" v="13666" actId="207"/>
          <ac:spMkLst>
            <pc:docMk/>
            <pc:sldMk cId="3823651645" sldId="2929"/>
            <ac:spMk id="59" creationId="{D4272AA7-E96A-27D7-BA7B-90252A79DC9B}"/>
          </ac:spMkLst>
        </pc:spChg>
        <pc:spChg chg="mod">
          <ac:chgData name="Justina Ojom" userId="cbdaed7d-8d45-4372-a16a-f3f8900c2f45" providerId="ADAL" clId="{0504AD2B-63C0-4C60-9F39-84F274FCFAC5}" dt="2023-03-09T23:21:13.371" v="13666" actId="207"/>
          <ac:spMkLst>
            <pc:docMk/>
            <pc:sldMk cId="3823651645" sldId="2929"/>
            <ac:spMk id="60" creationId="{9DF3CC5C-F66D-2E56-4F60-874320BE7307}"/>
          </ac:spMkLst>
        </pc:spChg>
        <pc:spChg chg="mod">
          <ac:chgData name="Justina Ojom" userId="cbdaed7d-8d45-4372-a16a-f3f8900c2f45" providerId="ADAL" clId="{0504AD2B-63C0-4C60-9F39-84F274FCFAC5}" dt="2023-03-09T23:21:13.371" v="13666" actId="207"/>
          <ac:spMkLst>
            <pc:docMk/>
            <pc:sldMk cId="3823651645" sldId="2929"/>
            <ac:spMk id="61" creationId="{AD5CDA5D-07CD-89AD-DFDB-32D1360C4CC4}"/>
          </ac:spMkLst>
        </pc:spChg>
        <pc:spChg chg="mod">
          <ac:chgData name="Justina Ojom" userId="cbdaed7d-8d45-4372-a16a-f3f8900c2f45" providerId="ADAL" clId="{0504AD2B-63C0-4C60-9F39-84F274FCFAC5}" dt="2023-03-09T23:21:13.371" v="13666" actId="207"/>
          <ac:spMkLst>
            <pc:docMk/>
            <pc:sldMk cId="3823651645" sldId="2929"/>
            <ac:spMk id="62" creationId="{016CB3AF-504B-75DD-CD4A-4B5B39A6FA99}"/>
          </ac:spMkLst>
        </pc:spChg>
        <pc:spChg chg="mod">
          <ac:chgData name="Justina Ojom" userId="cbdaed7d-8d45-4372-a16a-f3f8900c2f45" providerId="ADAL" clId="{0504AD2B-63C0-4C60-9F39-84F274FCFAC5}" dt="2023-03-09T23:21:13.371" v="13666" actId="207"/>
          <ac:spMkLst>
            <pc:docMk/>
            <pc:sldMk cId="3823651645" sldId="2929"/>
            <ac:spMk id="63" creationId="{69AC3EE1-DE87-641D-3645-A8F5CFAF7F95}"/>
          </ac:spMkLst>
        </pc:spChg>
        <pc:spChg chg="mod">
          <ac:chgData name="Justina Ojom" userId="cbdaed7d-8d45-4372-a16a-f3f8900c2f45" providerId="ADAL" clId="{0504AD2B-63C0-4C60-9F39-84F274FCFAC5}" dt="2023-03-09T23:21:13.371" v="13666" actId="207"/>
          <ac:spMkLst>
            <pc:docMk/>
            <pc:sldMk cId="3823651645" sldId="2929"/>
            <ac:spMk id="64" creationId="{ECE7A11B-ED37-E6F7-BB25-C158E66B47B9}"/>
          </ac:spMkLst>
        </pc:spChg>
        <pc:spChg chg="mod">
          <ac:chgData name="Justina Ojom" userId="cbdaed7d-8d45-4372-a16a-f3f8900c2f45" providerId="ADAL" clId="{0504AD2B-63C0-4C60-9F39-84F274FCFAC5}" dt="2023-03-09T23:21:13.371" v="13666" actId="207"/>
          <ac:spMkLst>
            <pc:docMk/>
            <pc:sldMk cId="3823651645" sldId="2929"/>
            <ac:spMk id="65" creationId="{259A2193-1377-5DB0-AA6D-53D763598253}"/>
          </ac:spMkLst>
        </pc:spChg>
        <pc:spChg chg="mod">
          <ac:chgData name="Justina Ojom" userId="cbdaed7d-8d45-4372-a16a-f3f8900c2f45" providerId="ADAL" clId="{0504AD2B-63C0-4C60-9F39-84F274FCFAC5}" dt="2023-03-09T23:21:13.371" v="13666" actId="207"/>
          <ac:spMkLst>
            <pc:docMk/>
            <pc:sldMk cId="3823651645" sldId="2929"/>
            <ac:spMk id="66" creationId="{C6C9525B-0A56-A571-D6B0-C7AC6A857A80}"/>
          </ac:spMkLst>
        </pc:spChg>
        <pc:spChg chg="mod">
          <ac:chgData name="Justina Ojom" userId="cbdaed7d-8d45-4372-a16a-f3f8900c2f45" providerId="ADAL" clId="{0504AD2B-63C0-4C60-9F39-84F274FCFAC5}" dt="2023-03-09T23:21:13.371" v="13666" actId="207"/>
          <ac:spMkLst>
            <pc:docMk/>
            <pc:sldMk cId="3823651645" sldId="2929"/>
            <ac:spMk id="67" creationId="{927F898E-3399-A14A-7FA6-4BD13D302AF8}"/>
          </ac:spMkLst>
        </pc:spChg>
        <pc:spChg chg="add mod">
          <ac:chgData name="Justina Ojom" userId="cbdaed7d-8d45-4372-a16a-f3f8900c2f45" providerId="ADAL" clId="{0504AD2B-63C0-4C60-9F39-84F274FCFAC5}" dt="2023-03-09T23:49:29.705" v="14150"/>
          <ac:spMkLst>
            <pc:docMk/>
            <pc:sldMk cId="3823651645" sldId="2929"/>
            <ac:spMk id="68" creationId="{692591E3-C029-F786-8B5D-8DBEDFE71E4C}"/>
          </ac:spMkLst>
        </pc:spChg>
        <pc:spChg chg="add mod">
          <ac:chgData name="Justina Ojom" userId="cbdaed7d-8d45-4372-a16a-f3f8900c2f45" providerId="ADAL" clId="{0504AD2B-63C0-4C60-9F39-84F274FCFAC5}" dt="2023-03-09T23:49:29.705" v="14150"/>
          <ac:spMkLst>
            <pc:docMk/>
            <pc:sldMk cId="3823651645" sldId="2929"/>
            <ac:spMk id="69" creationId="{581556E0-2715-0BE8-66DA-D997808EB6C9}"/>
          </ac:spMkLst>
        </pc:spChg>
        <pc:spChg chg="add mod">
          <ac:chgData name="Justina Ojom" userId="cbdaed7d-8d45-4372-a16a-f3f8900c2f45" providerId="ADAL" clId="{0504AD2B-63C0-4C60-9F39-84F274FCFAC5}" dt="2023-03-09T23:49:29.705" v="14150"/>
          <ac:spMkLst>
            <pc:docMk/>
            <pc:sldMk cId="3823651645" sldId="2929"/>
            <ac:spMk id="70" creationId="{21EB5A74-0034-FFAC-AD17-903F71553874}"/>
          </ac:spMkLst>
        </pc:spChg>
        <pc:spChg chg="add mod">
          <ac:chgData name="Justina Ojom" userId="cbdaed7d-8d45-4372-a16a-f3f8900c2f45" providerId="ADAL" clId="{0504AD2B-63C0-4C60-9F39-84F274FCFAC5}" dt="2023-03-09T23:49:29.705" v="14150"/>
          <ac:spMkLst>
            <pc:docMk/>
            <pc:sldMk cId="3823651645" sldId="2929"/>
            <ac:spMk id="71" creationId="{CA3C922E-96A9-46FB-B106-D461B6263BF9}"/>
          </ac:spMkLst>
        </pc:spChg>
        <pc:spChg chg="add mod">
          <ac:chgData name="Justina Ojom" userId="cbdaed7d-8d45-4372-a16a-f3f8900c2f45" providerId="ADAL" clId="{0504AD2B-63C0-4C60-9F39-84F274FCFAC5}" dt="2023-03-09T23:49:29.705" v="14150"/>
          <ac:spMkLst>
            <pc:docMk/>
            <pc:sldMk cId="3823651645" sldId="2929"/>
            <ac:spMk id="72" creationId="{5D55E8FA-CEB5-80EF-FFF1-4C5FEB4C9904}"/>
          </ac:spMkLst>
        </pc:spChg>
        <pc:grpChg chg="del">
          <ac:chgData name="Justina Ojom" userId="cbdaed7d-8d45-4372-a16a-f3f8900c2f45" providerId="ADAL" clId="{0504AD2B-63C0-4C60-9F39-84F274FCFAC5}" dt="2023-03-09T20:23:36.044" v="10305" actId="478"/>
          <ac:grpSpMkLst>
            <pc:docMk/>
            <pc:sldMk cId="3823651645" sldId="2929"/>
            <ac:grpSpMk id="3" creationId="{6343094A-AC18-47DE-84E5-ED76B8EC6533}"/>
          </ac:grpSpMkLst>
        </pc:grpChg>
        <pc:grpChg chg="add mod">
          <ac:chgData name="Justina Ojom" userId="cbdaed7d-8d45-4372-a16a-f3f8900c2f45" providerId="ADAL" clId="{0504AD2B-63C0-4C60-9F39-84F274FCFAC5}" dt="2023-03-09T23:21:13.371" v="13666" actId="207"/>
          <ac:grpSpMkLst>
            <pc:docMk/>
            <pc:sldMk cId="3823651645" sldId="2929"/>
            <ac:grpSpMk id="5" creationId="{20E82CC9-8C3A-54C4-0B64-C86D37EFA01B}"/>
          </ac:grpSpMkLst>
        </pc:grpChg>
        <pc:grpChg chg="del mod">
          <ac:chgData name="Justina Ojom" userId="cbdaed7d-8d45-4372-a16a-f3f8900c2f45" providerId="ADAL" clId="{0504AD2B-63C0-4C60-9F39-84F274FCFAC5}" dt="2023-03-09T23:21:03.761" v="13663" actId="478"/>
          <ac:grpSpMkLst>
            <pc:docMk/>
            <pc:sldMk cId="3823651645" sldId="2929"/>
            <ac:grpSpMk id="6" creationId="{883F9535-C5B3-5162-7C55-07ED0241B6EF}"/>
          </ac:grpSpMkLst>
        </pc:grpChg>
        <pc:grpChg chg="mod">
          <ac:chgData name="Justina Ojom" userId="cbdaed7d-8d45-4372-a16a-f3f8900c2f45" providerId="ADAL" clId="{0504AD2B-63C0-4C60-9F39-84F274FCFAC5}" dt="2023-03-09T23:21:13.371" v="13666" actId="207"/>
          <ac:grpSpMkLst>
            <pc:docMk/>
            <pc:sldMk cId="3823651645" sldId="2929"/>
            <ac:grpSpMk id="21" creationId="{FB4E9F64-E739-29DA-11F4-2E5967772074}"/>
          </ac:grpSpMkLst>
        </pc:grpChg>
        <pc:grpChg chg="del mod">
          <ac:chgData name="Justina Ojom" userId="cbdaed7d-8d45-4372-a16a-f3f8900c2f45" providerId="ADAL" clId="{0504AD2B-63C0-4C60-9F39-84F274FCFAC5}" dt="2023-03-09T20:23:34.675" v="10304" actId="478"/>
          <ac:grpSpMkLst>
            <pc:docMk/>
            <pc:sldMk cId="3823651645" sldId="2929"/>
            <ac:grpSpMk id="29" creationId="{AD3F1C57-9975-D2D7-A60C-99B9A3530DBE}"/>
          </ac:grpSpMkLst>
        </pc:grpChg>
      </pc:sldChg>
      <pc:sldChg chg="addSp delSp modSp mod modClrScheme chgLayout">
        <pc:chgData name="Justina Ojom" userId="cbdaed7d-8d45-4372-a16a-f3f8900c2f45" providerId="ADAL" clId="{0504AD2B-63C0-4C60-9F39-84F274FCFAC5}" dt="2023-03-10T00:47:52.747" v="14919" actId="14100"/>
        <pc:sldMkLst>
          <pc:docMk/>
          <pc:sldMk cId="474374614" sldId="2930"/>
        </pc:sldMkLst>
        <pc:spChg chg="del mod">
          <ac:chgData name="Justina Ojom" userId="cbdaed7d-8d45-4372-a16a-f3f8900c2f45" providerId="ADAL" clId="{0504AD2B-63C0-4C60-9F39-84F274FCFAC5}" dt="2023-03-09T23:16:52.534" v="13321" actId="478"/>
          <ac:spMkLst>
            <pc:docMk/>
            <pc:sldMk cId="474374614" sldId="2930"/>
            <ac:spMk id="2" creationId="{00000000-0000-0000-0000-000000000000}"/>
          </ac:spMkLst>
        </pc:spChg>
        <pc:spChg chg="del">
          <ac:chgData name="Justina Ojom" userId="cbdaed7d-8d45-4372-a16a-f3f8900c2f45" providerId="ADAL" clId="{0504AD2B-63C0-4C60-9F39-84F274FCFAC5}" dt="2023-03-09T20:23:18.722" v="10296" actId="478"/>
          <ac:spMkLst>
            <pc:docMk/>
            <pc:sldMk cId="474374614" sldId="2930"/>
            <ac:spMk id="3" creationId="{9E10F5E5-E9CE-27E9-879C-F3F10654CE1C}"/>
          </ac:spMkLst>
        </pc:spChg>
        <pc:spChg chg="del">
          <ac:chgData name="Justina Ojom" userId="cbdaed7d-8d45-4372-a16a-f3f8900c2f45" providerId="ADAL" clId="{0504AD2B-63C0-4C60-9F39-84F274FCFAC5}" dt="2023-03-09T20:23:18.722" v="10296" actId="478"/>
          <ac:spMkLst>
            <pc:docMk/>
            <pc:sldMk cId="474374614" sldId="2930"/>
            <ac:spMk id="4" creationId="{89F3D142-2D94-A7CA-B6CA-ED62C10DC947}"/>
          </ac:spMkLst>
        </pc:spChg>
        <pc:spChg chg="del">
          <ac:chgData name="Justina Ojom" userId="cbdaed7d-8d45-4372-a16a-f3f8900c2f45" providerId="ADAL" clId="{0504AD2B-63C0-4C60-9F39-84F274FCFAC5}" dt="2023-03-09T20:23:18.722" v="10296" actId="478"/>
          <ac:spMkLst>
            <pc:docMk/>
            <pc:sldMk cId="474374614" sldId="2930"/>
            <ac:spMk id="5" creationId="{803557EA-E912-AF90-8BB8-3C6A8C50EF44}"/>
          </ac:spMkLst>
        </pc:spChg>
        <pc:spChg chg="mod">
          <ac:chgData name="Justina Ojom" userId="cbdaed7d-8d45-4372-a16a-f3f8900c2f45" providerId="ADAL" clId="{0504AD2B-63C0-4C60-9F39-84F274FCFAC5}" dt="2023-03-10T00:47:52.747" v="14919" actId="14100"/>
          <ac:spMkLst>
            <pc:docMk/>
            <pc:sldMk cId="474374614" sldId="2930"/>
            <ac:spMk id="6" creationId="{07B1312D-E1D5-65C5-3AC7-D27B176D9EE8}"/>
          </ac:spMkLst>
        </pc:spChg>
        <pc:spChg chg="mod">
          <ac:chgData name="Justina Ojom" userId="cbdaed7d-8d45-4372-a16a-f3f8900c2f45" providerId="ADAL" clId="{0504AD2B-63C0-4C60-9F39-84F274FCFAC5}" dt="2023-03-09T23:45:02.606" v="14039" actId="1076"/>
          <ac:spMkLst>
            <pc:docMk/>
            <pc:sldMk cId="474374614" sldId="2930"/>
            <ac:spMk id="7" creationId="{3D72F1DA-4758-4512-C15E-E8E73820EAE3}"/>
          </ac:spMkLst>
        </pc:spChg>
        <pc:spChg chg="add mod">
          <ac:chgData name="Justina Ojom" userId="cbdaed7d-8d45-4372-a16a-f3f8900c2f45" providerId="ADAL" clId="{0504AD2B-63C0-4C60-9F39-84F274FCFAC5}" dt="2023-03-09T23:16:59.156" v="13338" actId="20577"/>
          <ac:spMkLst>
            <pc:docMk/>
            <pc:sldMk cId="474374614" sldId="2930"/>
            <ac:spMk id="8" creationId="{29E48508-49CE-9A1F-8E33-178A15EB12FC}"/>
          </ac:spMkLst>
        </pc:spChg>
        <pc:spChg chg="add mod">
          <ac:chgData name="Justina Ojom" userId="cbdaed7d-8d45-4372-a16a-f3f8900c2f45" providerId="ADAL" clId="{0504AD2B-63C0-4C60-9F39-84F274FCFAC5}" dt="2023-03-09T23:49:28.152" v="14149"/>
          <ac:spMkLst>
            <pc:docMk/>
            <pc:sldMk cId="474374614" sldId="2930"/>
            <ac:spMk id="10" creationId="{B0E3EDB9-2401-E839-152A-433D459804B1}"/>
          </ac:spMkLst>
        </pc:spChg>
        <pc:spChg chg="add mod">
          <ac:chgData name="Justina Ojom" userId="cbdaed7d-8d45-4372-a16a-f3f8900c2f45" providerId="ADAL" clId="{0504AD2B-63C0-4C60-9F39-84F274FCFAC5}" dt="2023-03-09T23:49:28.152" v="14149"/>
          <ac:spMkLst>
            <pc:docMk/>
            <pc:sldMk cId="474374614" sldId="2930"/>
            <ac:spMk id="11" creationId="{A0AE2391-F840-712E-7BC1-9AFE40BFAC11}"/>
          </ac:spMkLst>
        </pc:spChg>
        <pc:spChg chg="add mod">
          <ac:chgData name="Justina Ojom" userId="cbdaed7d-8d45-4372-a16a-f3f8900c2f45" providerId="ADAL" clId="{0504AD2B-63C0-4C60-9F39-84F274FCFAC5}" dt="2023-03-09T23:49:28.152" v="14149"/>
          <ac:spMkLst>
            <pc:docMk/>
            <pc:sldMk cId="474374614" sldId="2930"/>
            <ac:spMk id="12" creationId="{47DA2A1A-66E0-8D1A-E3E4-69CF64180967}"/>
          </ac:spMkLst>
        </pc:spChg>
        <pc:spChg chg="add mod">
          <ac:chgData name="Justina Ojom" userId="cbdaed7d-8d45-4372-a16a-f3f8900c2f45" providerId="ADAL" clId="{0504AD2B-63C0-4C60-9F39-84F274FCFAC5}" dt="2023-03-09T23:49:28.152" v="14149"/>
          <ac:spMkLst>
            <pc:docMk/>
            <pc:sldMk cId="474374614" sldId="2930"/>
            <ac:spMk id="13" creationId="{9B46D245-9383-B4DA-3BD0-46C75E81E99B}"/>
          </ac:spMkLst>
        </pc:spChg>
        <pc:spChg chg="add mod">
          <ac:chgData name="Justina Ojom" userId="cbdaed7d-8d45-4372-a16a-f3f8900c2f45" providerId="ADAL" clId="{0504AD2B-63C0-4C60-9F39-84F274FCFAC5}" dt="2023-03-09T23:49:28.152" v="14149"/>
          <ac:spMkLst>
            <pc:docMk/>
            <pc:sldMk cId="474374614" sldId="2930"/>
            <ac:spMk id="14" creationId="{A26C3F0F-4292-9396-625C-EEDD8FFF69E0}"/>
          </ac:spMkLst>
        </pc:spChg>
        <pc:spChg chg="del">
          <ac:chgData name="Justina Ojom" userId="cbdaed7d-8d45-4372-a16a-f3f8900c2f45" providerId="ADAL" clId="{0504AD2B-63C0-4C60-9F39-84F274FCFAC5}" dt="2023-03-09T20:23:18.722" v="10296" actId="478"/>
          <ac:spMkLst>
            <pc:docMk/>
            <pc:sldMk cId="474374614" sldId="2930"/>
            <ac:spMk id="19" creationId="{A7B88436-7157-4CCB-AB2A-6823B75ABE1B}"/>
          </ac:spMkLst>
        </pc:spChg>
        <pc:spChg chg="del">
          <ac:chgData name="Justina Ojom" userId="cbdaed7d-8d45-4372-a16a-f3f8900c2f45" providerId="ADAL" clId="{0504AD2B-63C0-4C60-9F39-84F274FCFAC5}" dt="2023-03-09T20:23:18.722" v="10296" actId="478"/>
          <ac:spMkLst>
            <pc:docMk/>
            <pc:sldMk cId="474374614" sldId="2930"/>
            <ac:spMk id="20" creationId="{0E5939E7-29BD-40EF-9F98-17BE32987ACD}"/>
          </ac:spMkLst>
        </pc:spChg>
        <pc:spChg chg="del">
          <ac:chgData name="Justina Ojom" userId="cbdaed7d-8d45-4372-a16a-f3f8900c2f45" providerId="ADAL" clId="{0504AD2B-63C0-4C60-9F39-84F274FCFAC5}" dt="2023-03-09T20:23:18.722" v="10296" actId="478"/>
          <ac:spMkLst>
            <pc:docMk/>
            <pc:sldMk cId="474374614" sldId="2930"/>
            <ac:spMk id="21" creationId="{A6467638-33F5-45FF-8613-769D9990BDC9}"/>
          </ac:spMkLst>
        </pc:spChg>
        <pc:spChg chg="del">
          <ac:chgData name="Justina Ojom" userId="cbdaed7d-8d45-4372-a16a-f3f8900c2f45" providerId="ADAL" clId="{0504AD2B-63C0-4C60-9F39-84F274FCFAC5}" dt="2023-03-09T20:23:18.722" v="10296" actId="478"/>
          <ac:spMkLst>
            <pc:docMk/>
            <pc:sldMk cId="474374614" sldId="2930"/>
            <ac:spMk id="22" creationId="{B9577200-A421-47CC-80F6-92BA334EE959}"/>
          </ac:spMkLst>
        </pc:spChg>
        <pc:spChg chg="del mod">
          <ac:chgData name="Justina Ojom" userId="cbdaed7d-8d45-4372-a16a-f3f8900c2f45" providerId="ADAL" clId="{0504AD2B-63C0-4C60-9F39-84F274FCFAC5}" dt="2023-03-09T23:44:05.017" v="14010" actId="478"/>
          <ac:spMkLst>
            <pc:docMk/>
            <pc:sldMk cId="474374614" sldId="2930"/>
            <ac:spMk id="34" creationId="{7C60785B-6163-4F97-856A-01C725978132}"/>
          </ac:spMkLst>
        </pc:spChg>
        <pc:spChg chg="mod">
          <ac:chgData name="Justina Ojom" userId="cbdaed7d-8d45-4372-a16a-f3f8900c2f45" providerId="ADAL" clId="{0504AD2B-63C0-4C60-9F39-84F274FCFAC5}" dt="2023-03-09T23:44:02.386" v="14009" actId="113"/>
          <ac:spMkLst>
            <pc:docMk/>
            <pc:sldMk cId="474374614" sldId="2930"/>
            <ac:spMk id="47" creationId="{F884CC47-1ED3-40DC-9EF4-01DD1B61C37F}"/>
          </ac:spMkLst>
        </pc:spChg>
        <pc:spChg chg="del mod">
          <ac:chgData name="Justina Ojom" userId="cbdaed7d-8d45-4372-a16a-f3f8900c2f45" providerId="ADAL" clId="{0504AD2B-63C0-4C60-9F39-84F274FCFAC5}" dt="2023-03-09T23:44:59.990" v="14038" actId="478"/>
          <ac:spMkLst>
            <pc:docMk/>
            <pc:sldMk cId="474374614" sldId="2930"/>
            <ac:spMk id="59" creationId="{7240763B-2B63-4289-92F0-3E18CA872F64}"/>
          </ac:spMkLst>
        </pc:spChg>
        <pc:spChg chg="del mod">
          <ac:chgData name="Justina Ojom" userId="cbdaed7d-8d45-4372-a16a-f3f8900c2f45" providerId="ADAL" clId="{0504AD2B-63C0-4C60-9F39-84F274FCFAC5}" dt="2023-03-09T23:45:18.665" v="14043" actId="478"/>
          <ac:spMkLst>
            <pc:docMk/>
            <pc:sldMk cId="474374614" sldId="2930"/>
            <ac:spMk id="63" creationId="{AE0D9853-2AC3-4DCE-9FD5-4511E8D1C627}"/>
          </ac:spMkLst>
        </pc:spChg>
        <pc:spChg chg="del mod">
          <ac:chgData name="Justina Ojom" userId="cbdaed7d-8d45-4372-a16a-f3f8900c2f45" providerId="ADAL" clId="{0504AD2B-63C0-4C60-9F39-84F274FCFAC5}" dt="2023-03-09T23:44:05.017" v="14010" actId="478"/>
          <ac:spMkLst>
            <pc:docMk/>
            <pc:sldMk cId="474374614" sldId="2930"/>
            <ac:spMk id="79" creationId="{31FFDE37-2D3A-46B8-8888-9AC369184A59}"/>
          </ac:spMkLst>
        </pc:spChg>
        <pc:spChg chg="del mod">
          <ac:chgData name="Justina Ojom" userId="cbdaed7d-8d45-4372-a16a-f3f8900c2f45" providerId="ADAL" clId="{0504AD2B-63C0-4C60-9F39-84F274FCFAC5}" dt="2023-03-09T23:44:05.017" v="14010" actId="478"/>
          <ac:spMkLst>
            <pc:docMk/>
            <pc:sldMk cId="474374614" sldId="2930"/>
            <ac:spMk id="80" creationId="{0B873AD7-5178-43B8-A0BC-D65E6C5CEFBD}"/>
          </ac:spMkLst>
        </pc:spChg>
        <pc:graphicFrameChg chg="add mod modGraphic">
          <ac:chgData name="Justina Ojom" userId="cbdaed7d-8d45-4372-a16a-f3f8900c2f45" providerId="ADAL" clId="{0504AD2B-63C0-4C60-9F39-84F274FCFAC5}" dt="2023-03-09T23:45:16.037" v="14042" actId="207"/>
          <ac:graphicFrameMkLst>
            <pc:docMk/>
            <pc:sldMk cId="474374614" sldId="2930"/>
            <ac:graphicFrameMk id="9" creationId="{EFA01F75-7B4A-03BD-99D4-A067E12998CE}"/>
          </ac:graphicFrameMkLst>
        </pc:graphicFrameChg>
      </pc:sldChg>
      <pc:sldChg chg="addSp delSp modSp mod modClrScheme chgLayout">
        <pc:chgData name="Justina Ojom" userId="cbdaed7d-8d45-4372-a16a-f3f8900c2f45" providerId="ADAL" clId="{0504AD2B-63C0-4C60-9F39-84F274FCFAC5}" dt="2023-03-09T22:09:29.314" v="12196"/>
        <pc:sldMkLst>
          <pc:docMk/>
          <pc:sldMk cId="3591706941" sldId="2931"/>
        </pc:sldMkLst>
        <pc:spChg chg="del mod">
          <ac:chgData name="Justina Ojom" userId="cbdaed7d-8d45-4372-a16a-f3f8900c2f45" providerId="ADAL" clId="{0504AD2B-63C0-4C60-9F39-84F274FCFAC5}" dt="2023-03-09T20:37:41.978" v="10572" actId="478"/>
          <ac:spMkLst>
            <pc:docMk/>
            <pc:sldMk cId="3591706941" sldId="2931"/>
            <ac:spMk id="2" creationId="{00000000-0000-0000-0000-000000000000}"/>
          </ac:spMkLst>
        </pc:spChg>
        <pc:spChg chg="del mod">
          <ac:chgData name="Justina Ojom" userId="cbdaed7d-8d45-4372-a16a-f3f8900c2f45" providerId="ADAL" clId="{0504AD2B-63C0-4C60-9F39-84F274FCFAC5}" dt="2023-03-09T20:37:04.622" v="10550" actId="478"/>
          <ac:spMkLst>
            <pc:docMk/>
            <pc:sldMk cId="3591706941" sldId="2931"/>
            <ac:spMk id="3" creationId="{6860A686-6BF7-3EAC-ACA9-8358CE3DF074}"/>
          </ac:spMkLst>
        </pc:spChg>
        <pc:spChg chg="del mod">
          <ac:chgData name="Justina Ojom" userId="cbdaed7d-8d45-4372-a16a-f3f8900c2f45" providerId="ADAL" clId="{0504AD2B-63C0-4C60-9F39-84F274FCFAC5}" dt="2023-03-09T20:37:03.935" v="10549" actId="478"/>
          <ac:spMkLst>
            <pc:docMk/>
            <pc:sldMk cId="3591706941" sldId="2931"/>
            <ac:spMk id="4" creationId="{6C28ED58-AC04-396A-6D82-9EF2BEEE959A}"/>
          </ac:spMkLst>
        </pc:spChg>
        <pc:spChg chg="mod">
          <ac:chgData name="Justina Ojom" userId="cbdaed7d-8d45-4372-a16a-f3f8900c2f45" providerId="ADAL" clId="{0504AD2B-63C0-4C60-9F39-84F274FCFAC5}" dt="2023-03-09T20:38:42.794" v="10593" actId="14100"/>
          <ac:spMkLst>
            <pc:docMk/>
            <pc:sldMk cId="3591706941" sldId="2931"/>
            <ac:spMk id="5" creationId="{55A68946-7A2C-C70C-9646-4D7D07506047}"/>
          </ac:spMkLst>
        </pc:spChg>
        <pc:spChg chg="del mod">
          <ac:chgData name="Justina Ojom" userId="cbdaed7d-8d45-4372-a16a-f3f8900c2f45" providerId="ADAL" clId="{0504AD2B-63C0-4C60-9F39-84F274FCFAC5}" dt="2023-03-09T20:37:25.107" v="10563"/>
          <ac:spMkLst>
            <pc:docMk/>
            <pc:sldMk cId="3591706941" sldId="2931"/>
            <ac:spMk id="6" creationId="{627E834E-06ED-64C5-2A93-30EA5AF90A99}"/>
          </ac:spMkLst>
        </pc:spChg>
        <pc:spChg chg="add mod">
          <ac:chgData name="Justina Ojom" userId="cbdaed7d-8d45-4372-a16a-f3f8900c2f45" providerId="ADAL" clId="{0504AD2B-63C0-4C60-9F39-84F274FCFAC5}" dt="2023-03-09T20:37:39.691" v="10571" actId="120"/>
          <ac:spMkLst>
            <pc:docMk/>
            <pc:sldMk cId="3591706941" sldId="2931"/>
            <ac:spMk id="7" creationId="{778A97BF-E853-5BC1-AFB6-ECB0B858428A}"/>
          </ac:spMkLst>
        </pc:spChg>
        <pc:spChg chg="mod">
          <ac:chgData name="Justina Ojom" userId="cbdaed7d-8d45-4372-a16a-f3f8900c2f45" providerId="ADAL" clId="{0504AD2B-63C0-4C60-9F39-84F274FCFAC5}" dt="2023-03-09T20:38:13.421" v="10583"/>
          <ac:spMkLst>
            <pc:docMk/>
            <pc:sldMk cId="3591706941" sldId="2931"/>
            <ac:spMk id="9" creationId="{68EE2A33-C951-724D-8614-99BAEF2B8897}"/>
          </ac:spMkLst>
        </pc:spChg>
        <pc:spChg chg="mod">
          <ac:chgData name="Justina Ojom" userId="cbdaed7d-8d45-4372-a16a-f3f8900c2f45" providerId="ADAL" clId="{0504AD2B-63C0-4C60-9F39-84F274FCFAC5}" dt="2023-03-09T20:38:13.421" v="10583"/>
          <ac:spMkLst>
            <pc:docMk/>
            <pc:sldMk cId="3591706941" sldId="2931"/>
            <ac:spMk id="10" creationId="{B34E975F-6DA2-190A-3916-145E12E94D52}"/>
          </ac:spMkLst>
        </pc:spChg>
        <pc:spChg chg="mod">
          <ac:chgData name="Justina Ojom" userId="cbdaed7d-8d45-4372-a16a-f3f8900c2f45" providerId="ADAL" clId="{0504AD2B-63C0-4C60-9F39-84F274FCFAC5}" dt="2023-03-09T20:38:13.421" v="10583"/>
          <ac:spMkLst>
            <pc:docMk/>
            <pc:sldMk cId="3591706941" sldId="2931"/>
            <ac:spMk id="11" creationId="{5D7C7626-D375-6E73-930D-79FCCEEEDD2F}"/>
          </ac:spMkLst>
        </pc:spChg>
        <pc:spChg chg="del mod">
          <ac:chgData name="Justina Ojom" userId="cbdaed7d-8d45-4372-a16a-f3f8900c2f45" providerId="ADAL" clId="{0504AD2B-63C0-4C60-9F39-84F274FCFAC5}" dt="2023-03-09T20:37:50.404" v="10579" actId="478"/>
          <ac:spMkLst>
            <pc:docMk/>
            <pc:sldMk cId="3591706941" sldId="2931"/>
            <ac:spMk id="13" creationId="{F66ACD03-3AEB-C7FB-E82C-5CB86D5CA688}"/>
          </ac:spMkLst>
        </pc:spChg>
        <pc:spChg chg="mod">
          <ac:chgData name="Justina Ojom" userId="cbdaed7d-8d45-4372-a16a-f3f8900c2f45" providerId="ADAL" clId="{0504AD2B-63C0-4C60-9F39-84F274FCFAC5}" dt="2023-03-09T20:38:42.794" v="10593" actId="14100"/>
          <ac:spMkLst>
            <pc:docMk/>
            <pc:sldMk cId="3591706941" sldId="2931"/>
            <ac:spMk id="15" creationId="{68A509EE-277E-7A27-A332-51DA7F665DAF}"/>
          </ac:spMkLst>
        </pc:spChg>
        <pc:spChg chg="mod">
          <ac:chgData name="Justina Ojom" userId="cbdaed7d-8d45-4372-a16a-f3f8900c2f45" providerId="ADAL" clId="{0504AD2B-63C0-4C60-9F39-84F274FCFAC5}" dt="2023-03-09T20:39:46.385" v="10656" actId="14100"/>
          <ac:spMkLst>
            <pc:docMk/>
            <pc:sldMk cId="3591706941" sldId="2931"/>
            <ac:spMk id="16" creationId="{21978D6F-A898-0766-7036-07403CAF5E39}"/>
          </ac:spMkLst>
        </pc:spChg>
        <pc:spChg chg="mod">
          <ac:chgData name="Justina Ojom" userId="cbdaed7d-8d45-4372-a16a-f3f8900c2f45" providerId="ADAL" clId="{0504AD2B-63C0-4C60-9F39-84F274FCFAC5}" dt="2023-03-09T20:39:51.073" v="10657" actId="1076"/>
          <ac:spMkLst>
            <pc:docMk/>
            <pc:sldMk cId="3591706941" sldId="2931"/>
            <ac:spMk id="17" creationId="{98B0CFC6-6736-4DE0-70E6-0316468B3E75}"/>
          </ac:spMkLst>
        </pc:spChg>
        <pc:spChg chg="mod">
          <ac:chgData name="Justina Ojom" userId="cbdaed7d-8d45-4372-a16a-f3f8900c2f45" providerId="ADAL" clId="{0504AD2B-63C0-4C60-9F39-84F274FCFAC5}" dt="2023-03-09T20:38:13.421" v="10583"/>
          <ac:spMkLst>
            <pc:docMk/>
            <pc:sldMk cId="3591706941" sldId="2931"/>
            <ac:spMk id="18" creationId="{92E9B14F-3DD1-1D60-CD79-DB5AE0463E31}"/>
          </ac:spMkLst>
        </pc:spChg>
        <pc:spChg chg="del">
          <ac:chgData name="Justina Ojom" userId="cbdaed7d-8d45-4372-a16a-f3f8900c2f45" providerId="ADAL" clId="{0504AD2B-63C0-4C60-9F39-84F274FCFAC5}" dt="2023-03-09T20:12:56.085" v="10113" actId="478"/>
          <ac:spMkLst>
            <pc:docMk/>
            <pc:sldMk cId="3591706941" sldId="2931"/>
            <ac:spMk id="19" creationId="{A7B88436-7157-4CCB-AB2A-6823B75ABE1B}"/>
          </ac:spMkLst>
        </pc:spChg>
        <pc:spChg chg="del">
          <ac:chgData name="Justina Ojom" userId="cbdaed7d-8d45-4372-a16a-f3f8900c2f45" providerId="ADAL" clId="{0504AD2B-63C0-4C60-9F39-84F274FCFAC5}" dt="2023-03-09T20:12:56.085" v="10113" actId="478"/>
          <ac:spMkLst>
            <pc:docMk/>
            <pc:sldMk cId="3591706941" sldId="2931"/>
            <ac:spMk id="20" creationId="{0E5939E7-29BD-40EF-9F98-17BE32987ACD}"/>
          </ac:spMkLst>
        </pc:spChg>
        <pc:spChg chg="del">
          <ac:chgData name="Justina Ojom" userId="cbdaed7d-8d45-4372-a16a-f3f8900c2f45" providerId="ADAL" clId="{0504AD2B-63C0-4C60-9F39-84F274FCFAC5}" dt="2023-03-09T20:12:56.085" v="10113" actId="478"/>
          <ac:spMkLst>
            <pc:docMk/>
            <pc:sldMk cId="3591706941" sldId="2931"/>
            <ac:spMk id="21" creationId="{A6467638-33F5-45FF-8613-769D9990BDC9}"/>
          </ac:spMkLst>
        </pc:spChg>
        <pc:spChg chg="del">
          <ac:chgData name="Justina Ojom" userId="cbdaed7d-8d45-4372-a16a-f3f8900c2f45" providerId="ADAL" clId="{0504AD2B-63C0-4C60-9F39-84F274FCFAC5}" dt="2023-03-09T20:12:56.085" v="10113" actId="478"/>
          <ac:spMkLst>
            <pc:docMk/>
            <pc:sldMk cId="3591706941" sldId="2931"/>
            <ac:spMk id="22" creationId="{B9577200-A421-47CC-80F6-92BA334EE959}"/>
          </ac:spMkLst>
        </pc:spChg>
        <pc:spChg chg="mod">
          <ac:chgData name="Justina Ojom" userId="cbdaed7d-8d45-4372-a16a-f3f8900c2f45" providerId="ADAL" clId="{0504AD2B-63C0-4C60-9F39-84F274FCFAC5}" dt="2023-03-09T20:38:13.421" v="10583"/>
          <ac:spMkLst>
            <pc:docMk/>
            <pc:sldMk cId="3591706941" sldId="2931"/>
            <ac:spMk id="23" creationId="{B90EBD96-CDA3-CC85-6CBE-6038805D3229}"/>
          </ac:spMkLst>
        </pc:spChg>
        <pc:spChg chg="del">
          <ac:chgData name="Justina Ojom" userId="cbdaed7d-8d45-4372-a16a-f3f8900c2f45" providerId="ADAL" clId="{0504AD2B-63C0-4C60-9F39-84F274FCFAC5}" dt="2023-03-09T20:12:56.085" v="10113" actId="478"/>
          <ac:spMkLst>
            <pc:docMk/>
            <pc:sldMk cId="3591706941" sldId="2931"/>
            <ac:spMk id="24" creationId="{3808BCEA-24A2-4CD6-A82D-6FFFD057595E}"/>
          </ac:spMkLst>
        </pc:spChg>
        <pc:spChg chg="del">
          <ac:chgData name="Justina Ojom" userId="cbdaed7d-8d45-4372-a16a-f3f8900c2f45" providerId="ADAL" clId="{0504AD2B-63C0-4C60-9F39-84F274FCFAC5}" dt="2023-03-09T20:12:56.085" v="10113" actId="478"/>
          <ac:spMkLst>
            <pc:docMk/>
            <pc:sldMk cId="3591706941" sldId="2931"/>
            <ac:spMk id="25" creationId="{9AEAA112-BC53-45C2-8BD5-41D708930B0E}"/>
          </ac:spMkLst>
        </pc:spChg>
        <pc:spChg chg="del">
          <ac:chgData name="Justina Ojom" userId="cbdaed7d-8d45-4372-a16a-f3f8900c2f45" providerId="ADAL" clId="{0504AD2B-63C0-4C60-9F39-84F274FCFAC5}" dt="2023-03-09T20:12:56.085" v="10113" actId="478"/>
          <ac:spMkLst>
            <pc:docMk/>
            <pc:sldMk cId="3591706941" sldId="2931"/>
            <ac:spMk id="26" creationId="{2FFBB0B5-A68D-45C2-80D8-FECF7CEAF4FF}"/>
          </ac:spMkLst>
        </pc:spChg>
        <pc:spChg chg="mod">
          <ac:chgData name="Justina Ojom" userId="cbdaed7d-8d45-4372-a16a-f3f8900c2f45" providerId="ADAL" clId="{0504AD2B-63C0-4C60-9F39-84F274FCFAC5}" dt="2023-03-09T20:38:19.055" v="10585"/>
          <ac:spMkLst>
            <pc:docMk/>
            <pc:sldMk cId="3591706941" sldId="2931"/>
            <ac:spMk id="30" creationId="{C0EB801B-8529-2209-1736-D33CE98C5E07}"/>
          </ac:spMkLst>
        </pc:spChg>
        <pc:spChg chg="mod">
          <ac:chgData name="Justina Ojom" userId="cbdaed7d-8d45-4372-a16a-f3f8900c2f45" providerId="ADAL" clId="{0504AD2B-63C0-4C60-9F39-84F274FCFAC5}" dt="2023-03-09T20:38:19.055" v="10585"/>
          <ac:spMkLst>
            <pc:docMk/>
            <pc:sldMk cId="3591706941" sldId="2931"/>
            <ac:spMk id="31" creationId="{F792800E-E0D4-0B14-AF78-3BF822CE7178}"/>
          </ac:spMkLst>
        </pc:spChg>
        <pc:spChg chg="mod">
          <ac:chgData name="Justina Ojom" userId="cbdaed7d-8d45-4372-a16a-f3f8900c2f45" providerId="ADAL" clId="{0504AD2B-63C0-4C60-9F39-84F274FCFAC5}" dt="2023-03-09T20:38:19.055" v="10585"/>
          <ac:spMkLst>
            <pc:docMk/>
            <pc:sldMk cId="3591706941" sldId="2931"/>
            <ac:spMk id="32" creationId="{A61DA3E5-E151-D930-4BCE-3B19E146ADC9}"/>
          </ac:spMkLst>
        </pc:spChg>
        <pc:spChg chg="mod">
          <ac:chgData name="Justina Ojom" userId="cbdaed7d-8d45-4372-a16a-f3f8900c2f45" providerId="ADAL" clId="{0504AD2B-63C0-4C60-9F39-84F274FCFAC5}" dt="2023-03-09T20:38:19.055" v="10585"/>
          <ac:spMkLst>
            <pc:docMk/>
            <pc:sldMk cId="3591706941" sldId="2931"/>
            <ac:spMk id="34" creationId="{1E16E7FC-033B-F951-3063-B605929542D0}"/>
          </ac:spMkLst>
        </pc:spChg>
        <pc:spChg chg="mod">
          <ac:chgData name="Justina Ojom" userId="cbdaed7d-8d45-4372-a16a-f3f8900c2f45" providerId="ADAL" clId="{0504AD2B-63C0-4C60-9F39-84F274FCFAC5}" dt="2023-03-09T20:38:19.055" v="10585"/>
          <ac:spMkLst>
            <pc:docMk/>
            <pc:sldMk cId="3591706941" sldId="2931"/>
            <ac:spMk id="35" creationId="{F3D89453-C78A-2542-BB6B-2030E02C3D6F}"/>
          </ac:spMkLst>
        </pc:spChg>
        <pc:spChg chg="add mod">
          <ac:chgData name="Justina Ojom" userId="cbdaed7d-8d45-4372-a16a-f3f8900c2f45" providerId="ADAL" clId="{0504AD2B-63C0-4C60-9F39-84F274FCFAC5}" dt="2023-03-09T20:39:51.073" v="10657" actId="1076"/>
          <ac:spMkLst>
            <pc:docMk/>
            <pc:sldMk cId="3591706941" sldId="2931"/>
            <ac:spMk id="38" creationId="{A81B5D37-3357-6746-0DDB-9293C6A19693}"/>
          </ac:spMkLst>
        </pc:spChg>
        <pc:spChg chg="add mod">
          <ac:chgData name="Justina Ojom" userId="cbdaed7d-8d45-4372-a16a-f3f8900c2f45" providerId="ADAL" clId="{0504AD2B-63C0-4C60-9F39-84F274FCFAC5}" dt="2023-03-09T20:39:46.385" v="10656" actId="14100"/>
          <ac:spMkLst>
            <pc:docMk/>
            <pc:sldMk cId="3591706941" sldId="2931"/>
            <ac:spMk id="39" creationId="{A795239A-D7F6-9AD7-409E-F6A1E90AF760}"/>
          </ac:spMkLst>
        </pc:spChg>
        <pc:spChg chg="add mod">
          <ac:chgData name="Justina Ojom" userId="cbdaed7d-8d45-4372-a16a-f3f8900c2f45" providerId="ADAL" clId="{0504AD2B-63C0-4C60-9F39-84F274FCFAC5}" dt="2023-03-09T22:09:29.314" v="12196"/>
          <ac:spMkLst>
            <pc:docMk/>
            <pc:sldMk cId="3591706941" sldId="2931"/>
            <ac:spMk id="40" creationId="{45C05A39-44CA-7F00-F593-B7D581BA5EBF}"/>
          </ac:spMkLst>
        </pc:spChg>
        <pc:spChg chg="add mod">
          <ac:chgData name="Justina Ojom" userId="cbdaed7d-8d45-4372-a16a-f3f8900c2f45" providerId="ADAL" clId="{0504AD2B-63C0-4C60-9F39-84F274FCFAC5}" dt="2023-03-09T22:09:29.314" v="12196"/>
          <ac:spMkLst>
            <pc:docMk/>
            <pc:sldMk cId="3591706941" sldId="2931"/>
            <ac:spMk id="41" creationId="{94D0584F-7888-C088-F441-4B94A67C6177}"/>
          </ac:spMkLst>
        </pc:spChg>
        <pc:spChg chg="add mod">
          <ac:chgData name="Justina Ojom" userId="cbdaed7d-8d45-4372-a16a-f3f8900c2f45" providerId="ADAL" clId="{0504AD2B-63C0-4C60-9F39-84F274FCFAC5}" dt="2023-03-09T22:09:29.314" v="12196"/>
          <ac:spMkLst>
            <pc:docMk/>
            <pc:sldMk cId="3591706941" sldId="2931"/>
            <ac:spMk id="42" creationId="{30254CC4-2050-4E43-2528-C3FC836A8EA0}"/>
          </ac:spMkLst>
        </pc:spChg>
        <pc:spChg chg="add mod">
          <ac:chgData name="Justina Ojom" userId="cbdaed7d-8d45-4372-a16a-f3f8900c2f45" providerId="ADAL" clId="{0504AD2B-63C0-4C60-9F39-84F274FCFAC5}" dt="2023-03-09T22:09:29.314" v="12196"/>
          <ac:spMkLst>
            <pc:docMk/>
            <pc:sldMk cId="3591706941" sldId="2931"/>
            <ac:spMk id="43" creationId="{AF5D279A-804A-96FF-2BDE-C22BA5D7EFB6}"/>
          </ac:spMkLst>
        </pc:spChg>
        <pc:spChg chg="add mod">
          <ac:chgData name="Justina Ojom" userId="cbdaed7d-8d45-4372-a16a-f3f8900c2f45" providerId="ADAL" clId="{0504AD2B-63C0-4C60-9F39-84F274FCFAC5}" dt="2023-03-09T22:09:29.314" v="12196"/>
          <ac:spMkLst>
            <pc:docMk/>
            <pc:sldMk cId="3591706941" sldId="2931"/>
            <ac:spMk id="44" creationId="{B55E99BA-0178-09E7-B305-8C54FE860A7E}"/>
          </ac:spMkLst>
        </pc:spChg>
        <pc:grpChg chg="add mod">
          <ac:chgData name="Justina Ojom" userId="cbdaed7d-8d45-4372-a16a-f3f8900c2f45" providerId="ADAL" clId="{0504AD2B-63C0-4C60-9F39-84F274FCFAC5}" dt="2023-03-09T20:38:14.262" v="10584" actId="164"/>
          <ac:grpSpMkLst>
            <pc:docMk/>
            <pc:sldMk cId="3591706941" sldId="2931"/>
            <ac:grpSpMk id="8" creationId="{82003766-8476-22E4-38DD-2CFF84770DE5}"/>
          </ac:grpSpMkLst>
        </pc:grpChg>
        <pc:grpChg chg="add mod">
          <ac:chgData name="Justina Ojom" userId="cbdaed7d-8d45-4372-a16a-f3f8900c2f45" providerId="ADAL" clId="{0504AD2B-63C0-4C60-9F39-84F274FCFAC5}" dt="2023-03-09T20:38:14.262" v="10584" actId="164"/>
          <ac:grpSpMkLst>
            <pc:docMk/>
            <pc:sldMk cId="3591706941" sldId="2931"/>
            <ac:grpSpMk id="12" creationId="{A74A903F-6F9A-10D3-450F-97A49853AC2D}"/>
          </ac:grpSpMkLst>
        </pc:grpChg>
        <pc:grpChg chg="add mod">
          <ac:chgData name="Justina Ojom" userId="cbdaed7d-8d45-4372-a16a-f3f8900c2f45" providerId="ADAL" clId="{0504AD2B-63C0-4C60-9F39-84F274FCFAC5}" dt="2023-03-09T20:38:24.418" v="10588" actId="14100"/>
          <ac:grpSpMkLst>
            <pc:docMk/>
            <pc:sldMk cId="3591706941" sldId="2931"/>
            <ac:grpSpMk id="28" creationId="{D4441D52-A72D-92F2-E3F6-E33C6450560C}"/>
          </ac:grpSpMkLst>
        </pc:grpChg>
        <pc:grpChg chg="add mod">
          <ac:chgData name="Justina Ojom" userId="cbdaed7d-8d45-4372-a16a-f3f8900c2f45" providerId="ADAL" clId="{0504AD2B-63C0-4C60-9F39-84F274FCFAC5}" dt="2023-03-09T20:38:20.034" v="10586" actId="164"/>
          <ac:grpSpMkLst>
            <pc:docMk/>
            <pc:sldMk cId="3591706941" sldId="2931"/>
            <ac:grpSpMk id="29" creationId="{D6C888C8-A974-B88E-1768-DBE1998CAE4B}"/>
          </ac:grpSpMkLst>
        </pc:grpChg>
        <pc:grpChg chg="add mod">
          <ac:chgData name="Justina Ojom" userId="cbdaed7d-8d45-4372-a16a-f3f8900c2f45" providerId="ADAL" clId="{0504AD2B-63C0-4C60-9F39-84F274FCFAC5}" dt="2023-03-09T20:38:20.034" v="10586" actId="164"/>
          <ac:grpSpMkLst>
            <pc:docMk/>
            <pc:sldMk cId="3591706941" sldId="2931"/>
            <ac:grpSpMk id="33" creationId="{A90D7F38-0C50-F4EC-C706-91B4A334C0CF}"/>
          </ac:grpSpMkLst>
        </pc:grpChg>
        <pc:grpChg chg="add mod">
          <ac:chgData name="Justina Ojom" userId="cbdaed7d-8d45-4372-a16a-f3f8900c2f45" providerId="ADAL" clId="{0504AD2B-63C0-4C60-9F39-84F274FCFAC5}" dt="2023-03-09T20:38:26.472" v="10589" actId="1076"/>
          <ac:grpSpMkLst>
            <pc:docMk/>
            <pc:sldMk cId="3591706941" sldId="2931"/>
            <ac:grpSpMk id="37" creationId="{B79F0FD7-8365-BF31-4DC6-E651B85464CD}"/>
          </ac:grpSpMkLst>
        </pc:grpChg>
        <pc:picChg chg="del">
          <ac:chgData name="Justina Ojom" userId="cbdaed7d-8d45-4372-a16a-f3f8900c2f45" providerId="ADAL" clId="{0504AD2B-63C0-4C60-9F39-84F274FCFAC5}" dt="2023-03-09T20:37:03.225" v="10548" actId="478"/>
          <ac:picMkLst>
            <pc:docMk/>
            <pc:sldMk cId="3591706941" sldId="2931"/>
            <ac:picMk id="14" creationId="{13DE7D4D-E246-5D1D-259C-63A0ECDBC8AC}"/>
          </ac:picMkLst>
        </pc:picChg>
        <pc:cxnChg chg="add mod">
          <ac:chgData name="Justina Ojom" userId="cbdaed7d-8d45-4372-a16a-f3f8900c2f45" providerId="ADAL" clId="{0504AD2B-63C0-4C60-9F39-84F274FCFAC5}" dt="2023-03-09T20:38:34.961" v="10591" actId="1582"/>
          <ac:cxnSpMkLst>
            <pc:docMk/>
            <pc:sldMk cId="3591706941" sldId="2931"/>
            <ac:cxnSpMk id="27" creationId="{F18C89C0-3A36-556C-1727-D22BEDDFF3DD}"/>
          </ac:cxnSpMkLst>
        </pc:cxnChg>
        <pc:cxnChg chg="add mod">
          <ac:chgData name="Justina Ojom" userId="cbdaed7d-8d45-4372-a16a-f3f8900c2f45" providerId="ADAL" clId="{0504AD2B-63C0-4C60-9F39-84F274FCFAC5}" dt="2023-03-09T20:38:38.668" v="10592" actId="1582"/>
          <ac:cxnSpMkLst>
            <pc:docMk/>
            <pc:sldMk cId="3591706941" sldId="2931"/>
            <ac:cxnSpMk id="36" creationId="{A8F9C050-E18C-CCA8-E92C-1E8C8C3632AA}"/>
          </ac:cxnSpMkLst>
        </pc:cxnChg>
      </pc:sldChg>
      <pc:sldChg chg="addSp delSp modSp mod modClrScheme chgLayout">
        <pc:chgData name="Justina Ojom" userId="cbdaed7d-8d45-4372-a16a-f3f8900c2f45" providerId="ADAL" clId="{0504AD2B-63C0-4C60-9F39-84F274FCFAC5}" dt="2023-03-09T23:49:38.232" v="14155"/>
        <pc:sldMkLst>
          <pc:docMk/>
          <pc:sldMk cId="3492116132" sldId="2932"/>
        </pc:sldMkLst>
        <pc:spChg chg="mod">
          <ac:chgData name="Justina Ojom" userId="cbdaed7d-8d45-4372-a16a-f3f8900c2f45" providerId="ADAL" clId="{0504AD2B-63C0-4C60-9F39-84F274FCFAC5}" dt="2023-03-09T23:18:05.657" v="13418" actId="1076"/>
          <ac:spMkLst>
            <pc:docMk/>
            <pc:sldMk cId="3492116132" sldId="2932"/>
            <ac:spMk id="2" creationId="{071E283D-CCDE-0483-8445-04015AEAC926}"/>
          </ac:spMkLst>
        </pc:spChg>
        <pc:spChg chg="del mod">
          <ac:chgData name="Justina Ojom" userId="cbdaed7d-8d45-4372-a16a-f3f8900c2f45" providerId="ADAL" clId="{0504AD2B-63C0-4C60-9F39-84F274FCFAC5}" dt="2023-03-09T23:18:00.734" v="13414" actId="478"/>
          <ac:spMkLst>
            <pc:docMk/>
            <pc:sldMk cId="3492116132" sldId="2932"/>
            <ac:spMk id="3" creationId="{69A02951-A2D6-0E82-2884-3EBC9F939D37}"/>
          </ac:spMkLst>
        </pc:spChg>
        <pc:spChg chg="mod">
          <ac:chgData name="Justina Ojom" userId="cbdaed7d-8d45-4372-a16a-f3f8900c2f45" providerId="ADAL" clId="{0504AD2B-63C0-4C60-9F39-84F274FCFAC5}" dt="2023-03-09T23:18:08.146" v="13419" actId="1076"/>
          <ac:spMkLst>
            <pc:docMk/>
            <pc:sldMk cId="3492116132" sldId="2932"/>
            <ac:spMk id="4" creationId="{3FD2EF8B-CE59-B5F3-4D45-46F29D1CBC69}"/>
          </ac:spMkLst>
        </pc:spChg>
        <pc:spChg chg="mod">
          <ac:chgData name="Justina Ojom" userId="cbdaed7d-8d45-4372-a16a-f3f8900c2f45" providerId="ADAL" clId="{0504AD2B-63C0-4C60-9F39-84F274FCFAC5}" dt="2023-03-09T20:23:45.053" v="10308" actId="207"/>
          <ac:spMkLst>
            <pc:docMk/>
            <pc:sldMk cId="3492116132" sldId="2932"/>
            <ac:spMk id="6" creationId="{8EE65E9E-D70E-EF03-8AFE-40BD7D188286}"/>
          </ac:spMkLst>
        </pc:spChg>
        <pc:spChg chg="mod">
          <ac:chgData name="Justina Ojom" userId="cbdaed7d-8d45-4372-a16a-f3f8900c2f45" providerId="ADAL" clId="{0504AD2B-63C0-4C60-9F39-84F274FCFAC5}" dt="2023-03-09T20:23:45.053" v="10308" actId="207"/>
          <ac:spMkLst>
            <pc:docMk/>
            <pc:sldMk cId="3492116132" sldId="2932"/>
            <ac:spMk id="7" creationId="{3A9B9C52-1442-7367-DCAF-3E64CCC617F4}"/>
          </ac:spMkLst>
        </pc:spChg>
        <pc:spChg chg="mod">
          <ac:chgData name="Justina Ojom" userId="cbdaed7d-8d45-4372-a16a-f3f8900c2f45" providerId="ADAL" clId="{0504AD2B-63C0-4C60-9F39-84F274FCFAC5}" dt="2023-03-09T20:23:45.053" v="10308" actId="207"/>
          <ac:spMkLst>
            <pc:docMk/>
            <pc:sldMk cId="3492116132" sldId="2932"/>
            <ac:spMk id="8" creationId="{14B289AD-8D3D-F36B-C560-039963E85832}"/>
          </ac:spMkLst>
        </pc:spChg>
        <pc:spChg chg="mod">
          <ac:chgData name="Justina Ojom" userId="cbdaed7d-8d45-4372-a16a-f3f8900c2f45" providerId="ADAL" clId="{0504AD2B-63C0-4C60-9F39-84F274FCFAC5}" dt="2023-03-09T20:23:45.053" v="10308" actId="207"/>
          <ac:spMkLst>
            <pc:docMk/>
            <pc:sldMk cId="3492116132" sldId="2932"/>
            <ac:spMk id="10" creationId="{977DDA47-96F4-62CB-BCF7-B6B25412D4C6}"/>
          </ac:spMkLst>
        </pc:spChg>
        <pc:spChg chg="add mod">
          <ac:chgData name="Justina Ojom" userId="cbdaed7d-8d45-4372-a16a-f3f8900c2f45" providerId="ADAL" clId="{0504AD2B-63C0-4C60-9F39-84F274FCFAC5}" dt="2023-03-09T23:17:59.417" v="13413"/>
          <ac:spMkLst>
            <pc:docMk/>
            <pc:sldMk cId="3492116132" sldId="2932"/>
            <ac:spMk id="11" creationId="{B7FA1229-239F-F6DF-E12F-8A281061B51D}"/>
          </ac:spMkLst>
        </pc:spChg>
        <pc:spChg chg="mod">
          <ac:chgData name="Justina Ojom" userId="cbdaed7d-8d45-4372-a16a-f3f8900c2f45" providerId="ADAL" clId="{0504AD2B-63C0-4C60-9F39-84F274FCFAC5}" dt="2023-03-09T20:23:45.053" v="10308" actId="207"/>
          <ac:spMkLst>
            <pc:docMk/>
            <pc:sldMk cId="3492116132" sldId="2932"/>
            <ac:spMk id="12" creationId="{0DFBC435-4736-8C03-E778-9001E888BE90}"/>
          </ac:spMkLst>
        </pc:spChg>
        <pc:spChg chg="add mod">
          <ac:chgData name="Justina Ojom" userId="cbdaed7d-8d45-4372-a16a-f3f8900c2f45" providerId="ADAL" clId="{0504AD2B-63C0-4C60-9F39-84F274FCFAC5}" dt="2023-03-09T23:49:38.232" v="14155"/>
          <ac:spMkLst>
            <pc:docMk/>
            <pc:sldMk cId="3492116132" sldId="2932"/>
            <ac:spMk id="13" creationId="{765F68E7-8F4B-D211-93C5-7915D444B8D4}"/>
          </ac:spMkLst>
        </pc:spChg>
        <pc:spChg chg="mod">
          <ac:chgData name="Justina Ojom" userId="cbdaed7d-8d45-4372-a16a-f3f8900c2f45" providerId="ADAL" clId="{0504AD2B-63C0-4C60-9F39-84F274FCFAC5}" dt="2023-03-09T20:23:45.053" v="10308" actId="207"/>
          <ac:spMkLst>
            <pc:docMk/>
            <pc:sldMk cId="3492116132" sldId="2932"/>
            <ac:spMk id="14" creationId="{77E46896-429B-8880-1BA3-6D77B2940E55}"/>
          </ac:spMkLst>
        </pc:spChg>
        <pc:spChg chg="del mod">
          <ac:chgData name="Justina Ojom" userId="cbdaed7d-8d45-4372-a16a-f3f8900c2f45" providerId="ADAL" clId="{0504AD2B-63C0-4C60-9F39-84F274FCFAC5}" dt="2023-03-09T20:23:46.976" v="10309" actId="478"/>
          <ac:spMkLst>
            <pc:docMk/>
            <pc:sldMk cId="3492116132" sldId="2932"/>
            <ac:spMk id="15" creationId="{81F66F39-F949-4825-A613-F3B051969233}"/>
          </ac:spMkLst>
        </pc:spChg>
        <pc:spChg chg="del mod">
          <ac:chgData name="Justina Ojom" userId="cbdaed7d-8d45-4372-a16a-f3f8900c2f45" providerId="ADAL" clId="{0504AD2B-63C0-4C60-9F39-84F274FCFAC5}" dt="2023-03-09T20:23:46.976" v="10309" actId="478"/>
          <ac:spMkLst>
            <pc:docMk/>
            <pc:sldMk cId="3492116132" sldId="2932"/>
            <ac:spMk id="16" creationId="{B1D13182-2188-481A-9B5E-FA9366B255D6}"/>
          </ac:spMkLst>
        </pc:spChg>
        <pc:spChg chg="del mod">
          <ac:chgData name="Justina Ojom" userId="cbdaed7d-8d45-4372-a16a-f3f8900c2f45" providerId="ADAL" clId="{0504AD2B-63C0-4C60-9F39-84F274FCFAC5}" dt="2023-03-09T20:23:46.976" v="10309" actId="478"/>
          <ac:spMkLst>
            <pc:docMk/>
            <pc:sldMk cId="3492116132" sldId="2932"/>
            <ac:spMk id="17" creationId="{7C496481-D1E7-4132-A970-37374667B9C5}"/>
          </ac:spMkLst>
        </pc:spChg>
        <pc:spChg chg="del mod">
          <ac:chgData name="Justina Ojom" userId="cbdaed7d-8d45-4372-a16a-f3f8900c2f45" providerId="ADAL" clId="{0504AD2B-63C0-4C60-9F39-84F274FCFAC5}" dt="2023-03-09T20:23:46.976" v="10309" actId="478"/>
          <ac:spMkLst>
            <pc:docMk/>
            <pc:sldMk cId="3492116132" sldId="2932"/>
            <ac:spMk id="18" creationId="{5B05EB53-BBD3-4774-88BA-997B66A2FB95}"/>
          </ac:spMkLst>
        </pc:spChg>
        <pc:spChg chg="del mod">
          <ac:chgData name="Justina Ojom" userId="cbdaed7d-8d45-4372-a16a-f3f8900c2f45" providerId="ADAL" clId="{0504AD2B-63C0-4C60-9F39-84F274FCFAC5}" dt="2023-03-09T20:23:46.976" v="10309" actId="478"/>
          <ac:spMkLst>
            <pc:docMk/>
            <pc:sldMk cId="3492116132" sldId="2932"/>
            <ac:spMk id="19" creationId="{9B88DD67-24EB-424B-9A57-2319C8D4C3D5}"/>
          </ac:spMkLst>
        </pc:spChg>
        <pc:spChg chg="del mod">
          <ac:chgData name="Justina Ojom" userId="cbdaed7d-8d45-4372-a16a-f3f8900c2f45" providerId="ADAL" clId="{0504AD2B-63C0-4C60-9F39-84F274FCFAC5}" dt="2023-03-09T20:23:46.976" v="10309" actId="478"/>
          <ac:spMkLst>
            <pc:docMk/>
            <pc:sldMk cId="3492116132" sldId="2932"/>
            <ac:spMk id="20" creationId="{6BB2F8CA-088F-44EB-888A-F75184F60EC2}"/>
          </ac:spMkLst>
        </pc:spChg>
        <pc:spChg chg="del mod">
          <ac:chgData name="Justina Ojom" userId="cbdaed7d-8d45-4372-a16a-f3f8900c2f45" providerId="ADAL" clId="{0504AD2B-63C0-4C60-9F39-84F274FCFAC5}" dt="2023-03-09T20:23:46.976" v="10309" actId="478"/>
          <ac:spMkLst>
            <pc:docMk/>
            <pc:sldMk cId="3492116132" sldId="2932"/>
            <ac:spMk id="21" creationId="{6C43FB27-BA89-42F3-AC55-C5AAC692A2BD}"/>
          </ac:spMkLst>
        </pc:spChg>
        <pc:spChg chg="add mod">
          <ac:chgData name="Justina Ojom" userId="cbdaed7d-8d45-4372-a16a-f3f8900c2f45" providerId="ADAL" clId="{0504AD2B-63C0-4C60-9F39-84F274FCFAC5}" dt="2023-03-09T23:49:38.232" v="14155"/>
          <ac:spMkLst>
            <pc:docMk/>
            <pc:sldMk cId="3492116132" sldId="2932"/>
            <ac:spMk id="22" creationId="{C3BDA6A1-DBC3-586B-AAAD-94CF8644E6D7}"/>
          </ac:spMkLst>
        </pc:spChg>
        <pc:spChg chg="add mod">
          <ac:chgData name="Justina Ojom" userId="cbdaed7d-8d45-4372-a16a-f3f8900c2f45" providerId="ADAL" clId="{0504AD2B-63C0-4C60-9F39-84F274FCFAC5}" dt="2023-03-09T23:49:38.232" v="14155"/>
          <ac:spMkLst>
            <pc:docMk/>
            <pc:sldMk cId="3492116132" sldId="2932"/>
            <ac:spMk id="23" creationId="{5A677F21-C9CD-B32F-2385-D1CE8904CD6B}"/>
          </ac:spMkLst>
        </pc:spChg>
        <pc:spChg chg="add mod">
          <ac:chgData name="Justina Ojom" userId="cbdaed7d-8d45-4372-a16a-f3f8900c2f45" providerId="ADAL" clId="{0504AD2B-63C0-4C60-9F39-84F274FCFAC5}" dt="2023-03-09T23:49:38.232" v="14155"/>
          <ac:spMkLst>
            <pc:docMk/>
            <pc:sldMk cId="3492116132" sldId="2932"/>
            <ac:spMk id="24" creationId="{68EB21E2-F861-F3EA-4DF0-2A4AE718C433}"/>
          </ac:spMkLst>
        </pc:spChg>
        <pc:spChg chg="add mod">
          <ac:chgData name="Justina Ojom" userId="cbdaed7d-8d45-4372-a16a-f3f8900c2f45" providerId="ADAL" clId="{0504AD2B-63C0-4C60-9F39-84F274FCFAC5}" dt="2023-03-09T23:49:38.232" v="14155"/>
          <ac:spMkLst>
            <pc:docMk/>
            <pc:sldMk cId="3492116132" sldId="2932"/>
            <ac:spMk id="25" creationId="{72794034-058C-932F-24EB-BE52D162E082}"/>
          </ac:spMkLst>
        </pc:spChg>
        <pc:spChg chg="mod">
          <ac:chgData name="Justina Ojom" userId="cbdaed7d-8d45-4372-a16a-f3f8900c2f45" providerId="ADAL" clId="{0504AD2B-63C0-4C60-9F39-84F274FCFAC5}" dt="2023-03-09T20:23:45.053" v="10308" actId="207"/>
          <ac:spMkLst>
            <pc:docMk/>
            <pc:sldMk cId="3492116132" sldId="2932"/>
            <ac:spMk id="31" creationId="{1D5EAB6F-ECA2-9E30-0E2C-DA5EDB8D3866}"/>
          </ac:spMkLst>
        </pc:spChg>
        <pc:spChg chg="mod">
          <ac:chgData name="Justina Ojom" userId="cbdaed7d-8d45-4372-a16a-f3f8900c2f45" providerId="ADAL" clId="{0504AD2B-63C0-4C60-9F39-84F274FCFAC5}" dt="2023-03-09T20:23:45.053" v="10308" actId="207"/>
          <ac:spMkLst>
            <pc:docMk/>
            <pc:sldMk cId="3492116132" sldId="2932"/>
            <ac:spMk id="32" creationId="{7251490C-FEAA-0D6F-9814-C3511CF799A4}"/>
          </ac:spMkLst>
        </pc:spChg>
        <pc:spChg chg="mod">
          <ac:chgData name="Justina Ojom" userId="cbdaed7d-8d45-4372-a16a-f3f8900c2f45" providerId="ADAL" clId="{0504AD2B-63C0-4C60-9F39-84F274FCFAC5}" dt="2023-03-09T20:23:45.053" v="10308" actId="207"/>
          <ac:spMkLst>
            <pc:docMk/>
            <pc:sldMk cId="3492116132" sldId="2932"/>
            <ac:spMk id="33" creationId="{CFE27AD8-BC17-A617-055A-14F7A4AC4ABB}"/>
          </ac:spMkLst>
        </pc:spChg>
        <pc:spChg chg="mod">
          <ac:chgData name="Justina Ojom" userId="cbdaed7d-8d45-4372-a16a-f3f8900c2f45" providerId="ADAL" clId="{0504AD2B-63C0-4C60-9F39-84F274FCFAC5}" dt="2023-03-09T20:23:45.053" v="10308" actId="207"/>
          <ac:spMkLst>
            <pc:docMk/>
            <pc:sldMk cId="3492116132" sldId="2932"/>
            <ac:spMk id="34" creationId="{1A676468-569E-F9C4-C997-DD218F0359AF}"/>
          </ac:spMkLst>
        </pc:spChg>
        <pc:spChg chg="mod">
          <ac:chgData name="Justina Ojom" userId="cbdaed7d-8d45-4372-a16a-f3f8900c2f45" providerId="ADAL" clId="{0504AD2B-63C0-4C60-9F39-84F274FCFAC5}" dt="2023-03-09T20:23:45.053" v="10308" actId="207"/>
          <ac:spMkLst>
            <pc:docMk/>
            <pc:sldMk cId="3492116132" sldId="2932"/>
            <ac:spMk id="35" creationId="{84B8BEF8-2210-60D8-0362-EAE2F0073CE3}"/>
          </ac:spMkLst>
        </pc:spChg>
        <pc:spChg chg="mod">
          <ac:chgData name="Justina Ojom" userId="cbdaed7d-8d45-4372-a16a-f3f8900c2f45" providerId="ADAL" clId="{0504AD2B-63C0-4C60-9F39-84F274FCFAC5}" dt="2023-03-09T20:23:45.053" v="10308" actId="207"/>
          <ac:spMkLst>
            <pc:docMk/>
            <pc:sldMk cId="3492116132" sldId="2932"/>
            <ac:spMk id="37" creationId="{7F1264C0-9620-5B58-96F4-DEC5CDEB0573}"/>
          </ac:spMkLst>
        </pc:spChg>
        <pc:spChg chg="mod">
          <ac:chgData name="Justina Ojom" userId="cbdaed7d-8d45-4372-a16a-f3f8900c2f45" providerId="ADAL" clId="{0504AD2B-63C0-4C60-9F39-84F274FCFAC5}" dt="2023-03-09T23:18:08.146" v="13419" actId="1076"/>
          <ac:spMkLst>
            <pc:docMk/>
            <pc:sldMk cId="3492116132" sldId="2932"/>
            <ac:spMk id="58" creationId="{6763B5B5-867F-7C5F-F39B-53ED651AEF90}"/>
          </ac:spMkLst>
        </pc:spChg>
        <pc:spChg chg="mod">
          <ac:chgData name="Justina Ojom" userId="cbdaed7d-8d45-4372-a16a-f3f8900c2f45" providerId="ADAL" clId="{0504AD2B-63C0-4C60-9F39-84F274FCFAC5}" dt="2023-03-09T23:18:08.146" v="13419" actId="1076"/>
          <ac:spMkLst>
            <pc:docMk/>
            <pc:sldMk cId="3492116132" sldId="2932"/>
            <ac:spMk id="59" creationId="{0B4494F4-86C8-1E05-FACF-A44A4EE370F6}"/>
          </ac:spMkLst>
        </pc:spChg>
        <pc:spChg chg="mod">
          <ac:chgData name="Justina Ojom" userId="cbdaed7d-8d45-4372-a16a-f3f8900c2f45" providerId="ADAL" clId="{0504AD2B-63C0-4C60-9F39-84F274FCFAC5}" dt="2023-03-09T23:18:08.146" v="13419" actId="1076"/>
          <ac:spMkLst>
            <pc:docMk/>
            <pc:sldMk cId="3492116132" sldId="2932"/>
            <ac:spMk id="60" creationId="{BC77EFDE-A75F-7ACA-E11B-211320F00C3E}"/>
          </ac:spMkLst>
        </pc:spChg>
        <pc:spChg chg="mod">
          <ac:chgData name="Justina Ojom" userId="cbdaed7d-8d45-4372-a16a-f3f8900c2f45" providerId="ADAL" clId="{0504AD2B-63C0-4C60-9F39-84F274FCFAC5}" dt="2023-03-09T23:18:08.146" v="13419" actId="1076"/>
          <ac:spMkLst>
            <pc:docMk/>
            <pc:sldMk cId="3492116132" sldId="2932"/>
            <ac:spMk id="61" creationId="{11769297-AC0F-A073-4BCB-D53C2CDEFACD}"/>
          </ac:spMkLst>
        </pc:spChg>
        <pc:spChg chg="mod">
          <ac:chgData name="Justina Ojom" userId="cbdaed7d-8d45-4372-a16a-f3f8900c2f45" providerId="ADAL" clId="{0504AD2B-63C0-4C60-9F39-84F274FCFAC5}" dt="2023-03-09T23:18:08.146" v="13419" actId="1076"/>
          <ac:spMkLst>
            <pc:docMk/>
            <pc:sldMk cId="3492116132" sldId="2932"/>
            <ac:spMk id="62" creationId="{8FE8383E-753E-3746-5F63-7B59749E4D04}"/>
          </ac:spMkLst>
        </pc:spChg>
        <pc:spChg chg="mod">
          <ac:chgData name="Justina Ojom" userId="cbdaed7d-8d45-4372-a16a-f3f8900c2f45" providerId="ADAL" clId="{0504AD2B-63C0-4C60-9F39-84F274FCFAC5}" dt="2023-03-09T23:18:08.146" v="13419" actId="1076"/>
          <ac:spMkLst>
            <pc:docMk/>
            <pc:sldMk cId="3492116132" sldId="2932"/>
            <ac:spMk id="63" creationId="{4A89AEC3-2353-0C09-B9C1-D6AFC02B934E}"/>
          </ac:spMkLst>
        </pc:spChg>
        <pc:spChg chg="mod">
          <ac:chgData name="Justina Ojom" userId="cbdaed7d-8d45-4372-a16a-f3f8900c2f45" providerId="ADAL" clId="{0504AD2B-63C0-4C60-9F39-84F274FCFAC5}" dt="2023-03-09T23:18:08.146" v="13419" actId="1076"/>
          <ac:spMkLst>
            <pc:docMk/>
            <pc:sldMk cId="3492116132" sldId="2932"/>
            <ac:spMk id="64" creationId="{6EF80AC8-F8E6-86FD-8FDD-303A65C48CFA}"/>
          </ac:spMkLst>
        </pc:spChg>
        <pc:spChg chg="mod">
          <ac:chgData name="Justina Ojom" userId="cbdaed7d-8d45-4372-a16a-f3f8900c2f45" providerId="ADAL" clId="{0504AD2B-63C0-4C60-9F39-84F274FCFAC5}" dt="2023-03-09T23:18:08.146" v="13419" actId="1076"/>
          <ac:spMkLst>
            <pc:docMk/>
            <pc:sldMk cId="3492116132" sldId="2932"/>
            <ac:spMk id="65" creationId="{5251B766-93E8-97DC-C85C-7C6A16364256}"/>
          </ac:spMkLst>
        </pc:spChg>
        <pc:spChg chg="mod">
          <ac:chgData name="Justina Ojom" userId="cbdaed7d-8d45-4372-a16a-f3f8900c2f45" providerId="ADAL" clId="{0504AD2B-63C0-4C60-9F39-84F274FCFAC5}" dt="2023-03-09T23:18:08.146" v="13419" actId="1076"/>
          <ac:spMkLst>
            <pc:docMk/>
            <pc:sldMk cId="3492116132" sldId="2932"/>
            <ac:spMk id="66" creationId="{D32D1ACB-0D0D-8E52-94EC-2FF90DD4B982}"/>
          </ac:spMkLst>
        </pc:spChg>
        <pc:spChg chg="mod">
          <ac:chgData name="Justina Ojom" userId="cbdaed7d-8d45-4372-a16a-f3f8900c2f45" providerId="ADAL" clId="{0504AD2B-63C0-4C60-9F39-84F274FCFAC5}" dt="2023-03-09T23:18:08.146" v="13419" actId="1076"/>
          <ac:spMkLst>
            <pc:docMk/>
            <pc:sldMk cId="3492116132" sldId="2932"/>
            <ac:spMk id="67" creationId="{B38F56F4-FA87-2658-C5AB-90E50B706192}"/>
          </ac:spMkLst>
        </pc:spChg>
        <pc:grpChg chg="mod">
          <ac:chgData name="Justina Ojom" userId="cbdaed7d-8d45-4372-a16a-f3f8900c2f45" providerId="ADAL" clId="{0504AD2B-63C0-4C60-9F39-84F274FCFAC5}" dt="2023-03-09T23:18:08.146" v="13419" actId="1076"/>
          <ac:grpSpMkLst>
            <pc:docMk/>
            <pc:sldMk cId="3492116132" sldId="2932"/>
            <ac:grpSpMk id="5" creationId="{A33876CD-C48E-B478-5AC4-AFED1F347E56}"/>
          </ac:grpSpMkLst>
        </pc:grpChg>
        <pc:grpChg chg="mod">
          <ac:chgData name="Justina Ojom" userId="cbdaed7d-8d45-4372-a16a-f3f8900c2f45" providerId="ADAL" clId="{0504AD2B-63C0-4C60-9F39-84F274FCFAC5}" dt="2023-03-09T23:18:08.146" v="13419" actId="1076"/>
          <ac:grpSpMkLst>
            <pc:docMk/>
            <pc:sldMk cId="3492116132" sldId="2932"/>
            <ac:grpSpMk id="9" creationId="{DF4008DB-5E64-2155-083C-2477C94FDC0E}"/>
          </ac:grpSpMkLst>
        </pc:grpChg>
        <pc:picChg chg="mod">
          <ac:chgData name="Justina Ojom" userId="cbdaed7d-8d45-4372-a16a-f3f8900c2f45" providerId="ADAL" clId="{0504AD2B-63C0-4C60-9F39-84F274FCFAC5}" dt="2023-03-09T20:24:24.664" v="10318" actId="207"/>
          <ac:picMkLst>
            <pc:docMk/>
            <pc:sldMk cId="3492116132" sldId="2932"/>
            <ac:picMk id="36" creationId="{D24B27D8-AC95-E6A6-406A-8131BA71EE34}"/>
          </ac:picMkLst>
        </pc:picChg>
        <pc:picChg chg="mod">
          <ac:chgData name="Justina Ojom" userId="cbdaed7d-8d45-4372-a16a-f3f8900c2f45" providerId="ADAL" clId="{0504AD2B-63C0-4C60-9F39-84F274FCFAC5}" dt="2023-03-09T20:24:24.664" v="10318" actId="207"/>
          <ac:picMkLst>
            <pc:docMk/>
            <pc:sldMk cId="3492116132" sldId="2932"/>
            <ac:picMk id="38" creationId="{26ED3CA8-1065-D129-C2AB-825FF53D4B75}"/>
          </ac:picMkLst>
        </pc:picChg>
      </pc:sldChg>
      <pc:sldChg chg="addSp delSp modSp mod modClrScheme chgLayout">
        <pc:chgData name="Justina Ojom" userId="cbdaed7d-8d45-4372-a16a-f3f8900c2f45" providerId="ADAL" clId="{0504AD2B-63C0-4C60-9F39-84F274FCFAC5}" dt="2023-03-10T00:43:18.857" v="14882"/>
        <pc:sldMkLst>
          <pc:docMk/>
          <pc:sldMk cId="2293805717" sldId="2933"/>
        </pc:sldMkLst>
        <pc:spChg chg="del mod">
          <ac:chgData name="Justina Ojom" userId="cbdaed7d-8d45-4372-a16a-f3f8900c2f45" providerId="ADAL" clId="{0504AD2B-63C0-4C60-9F39-84F274FCFAC5}" dt="2023-03-09T23:18:25.488" v="13456" actId="478"/>
          <ac:spMkLst>
            <pc:docMk/>
            <pc:sldMk cId="2293805717" sldId="2933"/>
            <ac:spMk id="2" creationId="{00000000-0000-0000-0000-000000000000}"/>
          </ac:spMkLst>
        </pc:spChg>
        <pc:spChg chg="del">
          <ac:chgData name="Justina Ojom" userId="cbdaed7d-8d45-4372-a16a-f3f8900c2f45" providerId="ADAL" clId="{0504AD2B-63C0-4C60-9F39-84F274FCFAC5}" dt="2023-03-09T23:47:08.418" v="14077" actId="478"/>
          <ac:spMkLst>
            <pc:docMk/>
            <pc:sldMk cId="2293805717" sldId="2933"/>
            <ac:spMk id="3" creationId="{39EB981F-6BD8-8E7D-914B-939C82C51AA2}"/>
          </ac:spMkLst>
        </pc:spChg>
        <pc:spChg chg="del">
          <ac:chgData name="Justina Ojom" userId="cbdaed7d-8d45-4372-a16a-f3f8900c2f45" providerId="ADAL" clId="{0504AD2B-63C0-4C60-9F39-84F274FCFAC5}" dt="2023-03-09T23:47:08.418" v="14077" actId="478"/>
          <ac:spMkLst>
            <pc:docMk/>
            <pc:sldMk cId="2293805717" sldId="2933"/>
            <ac:spMk id="4" creationId="{89F3D142-2D94-A7CA-B6CA-ED62C10DC947}"/>
          </ac:spMkLst>
        </pc:spChg>
        <pc:spChg chg="del">
          <ac:chgData name="Justina Ojom" userId="cbdaed7d-8d45-4372-a16a-f3f8900c2f45" providerId="ADAL" clId="{0504AD2B-63C0-4C60-9F39-84F274FCFAC5}" dt="2023-03-09T23:47:08.418" v="14077" actId="478"/>
          <ac:spMkLst>
            <pc:docMk/>
            <pc:sldMk cId="2293805717" sldId="2933"/>
            <ac:spMk id="5" creationId="{803557EA-E912-AF90-8BB8-3C6A8C50EF44}"/>
          </ac:spMkLst>
        </pc:spChg>
        <pc:spChg chg="del">
          <ac:chgData name="Justina Ojom" userId="cbdaed7d-8d45-4372-a16a-f3f8900c2f45" providerId="ADAL" clId="{0504AD2B-63C0-4C60-9F39-84F274FCFAC5}" dt="2023-03-09T23:47:08.418" v="14077" actId="478"/>
          <ac:spMkLst>
            <pc:docMk/>
            <pc:sldMk cId="2293805717" sldId="2933"/>
            <ac:spMk id="6" creationId="{8DA93842-412E-ACE9-0137-78CC795F07DF}"/>
          </ac:spMkLst>
        </pc:spChg>
        <pc:spChg chg="del">
          <ac:chgData name="Justina Ojom" userId="cbdaed7d-8d45-4372-a16a-f3f8900c2f45" providerId="ADAL" clId="{0504AD2B-63C0-4C60-9F39-84F274FCFAC5}" dt="2023-03-09T23:47:08.418" v="14077" actId="478"/>
          <ac:spMkLst>
            <pc:docMk/>
            <pc:sldMk cId="2293805717" sldId="2933"/>
            <ac:spMk id="7" creationId="{41E3AA76-FBD7-762F-686C-131B6717E3B7}"/>
          </ac:spMkLst>
        </pc:spChg>
        <pc:spChg chg="add del">
          <ac:chgData name="Justina Ojom" userId="cbdaed7d-8d45-4372-a16a-f3f8900c2f45" providerId="ADAL" clId="{0504AD2B-63C0-4C60-9F39-84F274FCFAC5}" dt="2023-03-09T23:18:13.020" v="13422" actId="22"/>
          <ac:spMkLst>
            <pc:docMk/>
            <pc:sldMk cId="2293805717" sldId="2933"/>
            <ac:spMk id="9" creationId="{5FFD39C0-A3D8-F407-DD39-A0EBA1A0EBC0}"/>
          </ac:spMkLst>
        </pc:spChg>
        <pc:spChg chg="add mod">
          <ac:chgData name="Justina Ojom" userId="cbdaed7d-8d45-4372-a16a-f3f8900c2f45" providerId="ADAL" clId="{0504AD2B-63C0-4C60-9F39-84F274FCFAC5}" dt="2023-03-09T23:18:23.871" v="13455" actId="20577"/>
          <ac:spMkLst>
            <pc:docMk/>
            <pc:sldMk cId="2293805717" sldId="2933"/>
            <ac:spMk id="10" creationId="{0A1E4259-AD01-517D-FE2B-965E2950E2AC}"/>
          </ac:spMkLst>
        </pc:spChg>
        <pc:spChg chg="add mod">
          <ac:chgData name="Justina Ojom" userId="cbdaed7d-8d45-4372-a16a-f3f8900c2f45" providerId="ADAL" clId="{0504AD2B-63C0-4C60-9F39-84F274FCFAC5}" dt="2023-03-09T23:46:45.214" v="14058"/>
          <ac:spMkLst>
            <pc:docMk/>
            <pc:sldMk cId="2293805717" sldId="2933"/>
            <ac:spMk id="11" creationId="{0043FF9A-FFB7-2E9A-2421-EFDE8B2B68BC}"/>
          </ac:spMkLst>
        </pc:spChg>
        <pc:spChg chg="add mod">
          <ac:chgData name="Justina Ojom" userId="cbdaed7d-8d45-4372-a16a-f3f8900c2f45" providerId="ADAL" clId="{0504AD2B-63C0-4C60-9F39-84F274FCFAC5}" dt="2023-03-09T23:49:38.800" v="14156"/>
          <ac:spMkLst>
            <pc:docMk/>
            <pc:sldMk cId="2293805717" sldId="2933"/>
            <ac:spMk id="13" creationId="{89815584-702B-780F-B620-B3596DAA6C2E}"/>
          </ac:spMkLst>
        </pc:spChg>
        <pc:spChg chg="add mod">
          <ac:chgData name="Justina Ojom" userId="cbdaed7d-8d45-4372-a16a-f3f8900c2f45" providerId="ADAL" clId="{0504AD2B-63C0-4C60-9F39-84F274FCFAC5}" dt="2023-03-09T23:49:38.800" v="14156"/>
          <ac:spMkLst>
            <pc:docMk/>
            <pc:sldMk cId="2293805717" sldId="2933"/>
            <ac:spMk id="14" creationId="{8003EB40-A602-1081-6DEC-0FFAA4895D07}"/>
          </ac:spMkLst>
        </pc:spChg>
        <pc:spChg chg="add mod">
          <ac:chgData name="Justina Ojom" userId="cbdaed7d-8d45-4372-a16a-f3f8900c2f45" providerId="ADAL" clId="{0504AD2B-63C0-4C60-9F39-84F274FCFAC5}" dt="2023-03-09T23:49:38.800" v="14156"/>
          <ac:spMkLst>
            <pc:docMk/>
            <pc:sldMk cId="2293805717" sldId="2933"/>
            <ac:spMk id="15" creationId="{9E49564F-DBFC-350F-880C-449500457F2F}"/>
          </ac:spMkLst>
        </pc:spChg>
        <pc:spChg chg="add mod">
          <ac:chgData name="Justina Ojom" userId="cbdaed7d-8d45-4372-a16a-f3f8900c2f45" providerId="ADAL" clId="{0504AD2B-63C0-4C60-9F39-84F274FCFAC5}" dt="2023-03-09T23:49:38.800" v="14156"/>
          <ac:spMkLst>
            <pc:docMk/>
            <pc:sldMk cId="2293805717" sldId="2933"/>
            <ac:spMk id="16" creationId="{9DF00772-C56F-C5A2-1852-070D20970E27}"/>
          </ac:spMkLst>
        </pc:spChg>
        <pc:spChg chg="add mod">
          <ac:chgData name="Justina Ojom" userId="cbdaed7d-8d45-4372-a16a-f3f8900c2f45" providerId="ADAL" clId="{0504AD2B-63C0-4C60-9F39-84F274FCFAC5}" dt="2023-03-09T23:49:38.800" v="14156"/>
          <ac:spMkLst>
            <pc:docMk/>
            <pc:sldMk cId="2293805717" sldId="2933"/>
            <ac:spMk id="17" creationId="{F8F01753-7A3A-2226-2133-DE9CBBAE7D31}"/>
          </ac:spMkLst>
        </pc:spChg>
        <pc:spChg chg="del">
          <ac:chgData name="Justina Ojom" userId="cbdaed7d-8d45-4372-a16a-f3f8900c2f45" providerId="ADAL" clId="{0504AD2B-63C0-4C60-9F39-84F274FCFAC5}" dt="2023-03-09T23:47:08.418" v="14077" actId="478"/>
          <ac:spMkLst>
            <pc:docMk/>
            <pc:sldMk cId="2293805717" sldId="2933"/>
            <ac:spMk id="19" creationId="{A7B88436-7157-4CCB-AB2A-6823B75ABE1B}"/>
          </ac:spMkLst>
        </pc:spChg>
        <pc:spChg chg="del">
          <ac:chgData name="Justina Ojom" userId="cbdaed7d-8d45-4372-a16a-f3f8900c2f45" providerId="ADAL" clId="{0504AD2B-63C0-4C60-9F39-84F274FCFAC5}" dt="2023-03-09T23:47:08.418" v="14077" actId="478"/>
          <ac:spMkLst>
            <pc:docMk/>
            <pc:sldMk cId="2293805717" sldId="2933"/>
            <ac:spMk id="20" creationId="{0E5939E7-29BD-40EF-9F98-17BE32987ACD}"/>
          </ac:spMkLst>
        </pc:spChg>
        <pc:spChg chg="del">
          <ac:chgData name="Justina Ojom" userId="cbdaed7d-8d45-4372-a16a-f3f8900c2f45" providerId="ADAL" clId="{0504AD2B-63C0-4C60-9F39-84F274FCFAC5}" dt="2023-03-09T23:47:08.418" v="14077" actId="478"/>
          <ac:spMkLst>
            <pc:docMk/>
            <pc:sldMk cId="2293805717" sldId="2933"/>
            <ac:spMk id="21" creationId="{A6467638-33F5-45FF-8613-769D9990BDC9}"/>
          </ac:spMkLst>
        </pc:spChg>
        <pc:spChg chg="del">
          <ac:chgData name="Justina Ojom" userId="cbdaed7d-8d45-4372-a16a-f3f8900c2f45" providerId="ADAL" clId="{0504AD2B-63C0-4C60-9F39-84F274FCFAC5}" dt="2023-03-09T23:47:08.418" v="14077" actId="478"/>
          <ac:spMkLst>
            <pc:docMk/>
            <pc:sldMk cId="2293805717" sldId="2933"/>
            <ac:spMk id="22" creationId="{B9577200-A421-47CC-80F6-92BA334EE959}"/>
          </ac:spMkLst>
        </pc:spChg>
        <pc:spChg chg="del mod">
          <ac:chgData name="Justina Ojom" userId="cbdaed7d-8d45-4372-a16a-f3f8900c2f45" providerId="ADAL" clId="{0504AD2B-63C0-4C60-9F39-84F274FCFAC5}" dt="2023-03-09T23:47:45.187" v="14093" actId="478"/>
          <ac:spMkLst>
            <pc:docMk/>
            <pc:sldMk cId="2293805717" sldId="2933"/>
            <ac:spMk id="34" creationId="{7C60785B-6163-4F97-856A-01C725978132}"/>
          </ac:spMkLst>
        </pc:spChg>
        <pc:spChg chg="del mod">
          <ac:chgData name="Justina Ojom" userId="cbdaed7d-8d45-4372-a16a-f3f8900c2f45" providerId="ADAL" clId="{0504AD2B-63C0-4C60-9F39-84F274FCFAC5}" dt="2023-03-09T23:47:45.187" v="14093" actId="478"/>
          <ac:spMkLst>
            <pc:docMk/>
            <pc:sldMk cId="2293805717" sldId="2933"/>
            <ac:spMk id="47" creationId="{F884CC47-1ED3-40DC-9EF4-01DD1B61C37F}"/>
          </ac:spMkLst>
        </pc:spChg>
        <pc:spChg chg="del mod">
          <ac:chgData name="Justina Ojom" userId="cbdaed7d-8d45-4372-a16a-f3f8900c2f45" providerId="ADAL" clId="{0504AD2B-63C0-4C60-9F39-84F274FCFAC5}" dt="2023-03-09T23:47:45.187" v="14093" actId="478"/>
          <ac:spMkLst>
            <pc:docMk/>
            <pc:sldMk cId="2293805717" sldId="2933"/>
            <ac:spMk id="59" creationId="{7240763B-2B63-4289-92F0-3E18CA872F64}"/>
          </ac:spMkLst>
        </pc:spChg>
        <pc:spChg chg="del mod">
          <ac:chgData name="Justina Ojom" userId="cbdaed7d-8d45-4372-a16a-f3f8900c2f45" providerId="ADAL" clId="{0504AD2B-63C0-4C60-9F39-84F274FCFAC5}" dt="2023-03-09T23:47:45.187" v="14093" actId="478"/>
          <ac:spMkLst>
            <pc:docMk/>
            <pc:sldMk cId="2293805717" sldId="2933"/>
            <ac:spMk id="63" creationId="{AE0D9853-2AC3-4DCE-9FD5-4511E8D1C627}"/>
          </ac:spMkLst>
        </pc:spChg>
        <pc:spChg chg="del mod">
          <ac:chgData name="Justina Ojom" userId="cbdaed7d-8d45-4372-a16a-f3f8900c2f45" providerId="ADAL" clId="{0504AD2B-63C0-4C60-9F39-84F274FCFAC5}" dt="2023-03-09T23:47:45.187" v="14093" actId="478"/>
          <ac:spMkLst>
            <pc:docMk/>
            <pc:sldMk cId="2293805717" sldId="2933"/>
            <ac:spMk id="71" creationId="{05C74FAD-2C7D-4CF3-AC8D-BA3547DE9C23}"/>
          </ac:spMkLst>
        </pc:spChg>
        <pc:spChg chg="del mod">
          <ac:chgData name="Justina Ojom" userId="cbdaed7d-8d45-4372-a16a-f3f8900c2f45" providerId="ADAL" clId="{0504AD2B-63C0-4C60-9F39-84F274FCFAC5}" dt="2023-03-09T23:47:45.187" v="14093" actId="478"/>
          <ac:spMkLst>
            <pc:docMk/>
            <pc:sldMk cId="2293805717" sldId="2933"/>
            <ac:spMk id="79" creationId="{31FFDE37-2D3A-46B8-8888-9AC369184A59}"/>
          </ac:spMkLst>
        </pc:spChg>
        <pc:spChg chg="del mod">
          <ac:chgData name="Justina Ojom" userId="cbdaed7d-8d45-4372-a16a-f3f8900c2f45" providerId="ADAL" clId="{0504AD2B-63C0-4C60-9F39-84F274FCFAC5}" dt="2023-03-09T23:47:45.187" v="14093" actId="478"/>
          <ac:spMkLst>
            <pc:docMk/>
            <pc:sldMk cId="2293805717" sldId="2933"/>
            <ac:spMk id="80" creationId="{0B873AD7-5178-43B8-A0BC-D65E6C5CEFBD}"/>
          </ac:spMkLst>
        </pc:spChg>
        <pc:spChg chg="del mod">
          <ac:chgData name="Justina Ojom" userId="cbdaed7d-8d45-4372-a16a-f3f8900c2f45" providerId="ADAL" clId="{0504AD2B-63C0-4C60-9F39-84F274FCFAC5}" dt="2023-03-09T23:47:45.187" v="14093" actId="478"/>
          <ac:spMkLst>
            <pc:docMk/>
            <pc:sldMk cId="2293805717" sldId="2933"/>
            <ac:spMk id="86" creationId="{579F8119-E63B-49E7-8985-9BE0843F1CF7}"/>
          </ac:spMkLst>
        </pc:spChg>
        <pc:spChg chg="del mod">
          <ac:chgData name="Justina Ojom" userId="cbdaed7d-8d45-4372-a16a-f3f8900c2f45" providerId="ADAL" clId="{0504AD2B-63C0-4C60-9F39-84F274FCFAC5}" dt="2023-03-09T23:47:45.187" v="14093" actId="478"/>
          <ac:spMkLst>
            <pc:docMk/>
            <pc:sldMk cId="2293805717" sldId="2933"/>
            <ac:spMk id="87" creationId="{F71786E0-62F1-4015-8F85-DAAEF6E33C7D}"/>
          </ac:spMkLst>
        </pc:spChg>
        <pc:spChg chg="del mod">
          <ac:chgData name="Justina Ojom" userId="cbdaed7d-8d45-4372-a16a-f3f8900c2f45" providerId="ADAL" clId="{0504AD2B-63C0-4C60-9F39-84F274FCFAC5}" dt="2023-03-09T23:47:45.187" v="14093" actId="478"/>
          <ac:spMkLst>
            <pc:docMk/>
            <pc:sldMk cId="2293805717" sldId="2933"/>
            <ac:spMk id="93" creationId="{8D9EE77A-7AA4-48AE-BFB3-F39C9F7E8FFC}"/>
          </ac:spMkLst>
        </pc:spChg>
        <pc:graphicFrameChg chg="add mod modGraphic">
          <ac:chgData name="Justina Ojom" userId="cbdaed7d-8d45-4372-a16a-f3f8900c2f45" providerId="ADAL" clId="{0504AD2B-63C0-4C60-9F39-84F274FCFAC5}" dt="2023-03-10T00:43:18.857" v="14882"/>
          <ac:graphicFrameMkLst>
            <pc:docMk/>
            <pc:sldMk cId="2293805717" sldId="2933"/>
            <ac:graphicFrameMk id="12" creationId="{BE7A1C53-09F3-FF0C-CF23-F5BD71A6875C}"/>
          </ac:graphicFrameMkLst>
        </pc:graphicFrameChg>
      </pc:sldChg>
      <pc:sldChg chg="addSp delSp modSp mod modClrScheme chgLayout">
        <pc:chgData name="Justina Ojom" userId="cbdaed7d-8d45-4372-a16a-f3f8900c2f45" providerId="ADAL" clId="{0504AD2B-63C0-4C60-9F39-84F274FCFAC5}" dt="2023-03-03T15:59:33.534" v="9427" actId="207"/>
        <pc:sldMkLst>
          <pc:docMk/>
          <pc:sldMk cId="3627021413" sldId="2934"/>
        </pc:sldMkLst>
        <pc:spChg chg="del">
          <ac:chgData name="Justina Ojom" userId="cbdaed7d-8d45-4372-a16a-f3f8900c2f45" providerId="ADAL" clId="{0504AD2B-63C0-4C60-9F39-84F274FCFAC5}" dt="2023-02-27T02:21:45.032" v="4352" actId="478"/>
          <ac:spMkLst>
            <pc:docMk/>
            <pc:sldMk cId="3627021413" sldId="2934"/>
            <ac:spMk id="2" creationId="{00000000-0000-0000-0000-000000000000}"/>
          </ac:spMkLst>
        </pc:spChg>
        <pc:spChg chg="del">
          <ac:chgData name="Justina Ojom" userId="cbdaed7d-8d45-4372-a16a-f3f8900c2f45" providerId="ADAL" clId="{0504AD2B-63C0-4C60-9F39-84F274FCFAC5}" dt="2023-02-27T02:21:43.889" v="4351" actId="478"/>
          <ac:spMkLst>
            <pc:docMk/>
            <pc:sldMk cId="3627021413" sldId="2934"/>
            <ac:spMk id="3" creationId="{8D69CCAC-E210-2967-DD59-052A75D966C4}"/>
          </ac:spMkLst>
        </pc:spChg>
        <pc:spChg chg="add mod">
          <ac:chgData name="Justina Ojom" userId="cbdaed7d-8d45-4372-a16a-f3f8900c2f45" providerId="ADAL" clId="{0504AD2B-63C0-4C60-9F39-84F274FCFAC5}" dt="2023-03-03T15:32:28.872" v="8830"/>
          <ac:spMkLst>
            <pc:docMk/>
            <pc:sldMk cId="3627021413" sldId="2934"/>
            <ac:spMk id="4" creationId="{3C645627-3AAB-3036-5621-C9597C94EA47}"/>
          </ac:spMkLst>
        </pc:spChg>
        <pc:spChg chg="add mod">
          <ac:chgData name="Justina Ojom" userId="cbdaed7d-8d45-4372-a16a-f3f8900c2f45" providerId="ADAL" clId="{0504AD2B-63C0-4C60-9F39-84F274FCFAC5}" dt="2023-03-03T15:56:02.556" v="9353" actId="20577"/>
          <ac:spMkLst>
            <pc:docMk/>
            <pc:sldMk cId="3627021413" sldId="2934"/>
            <ac:spMk id="5" creationId="{257494DA-0E48-C46B-AE95-0D43499F15C8}"/>
          </ac:spMkLst>
        </pc:spChg>
        <pc:spChg chg="add mod">
          <ac:chgData name="Justina Ojom" userId="cbdaed7d-8d45-4372-a16a-f3f8900c2f45" providerId="ADAL" clId="{0504AD2B-63C0-4C60-9F39-84F274FCFAC5}" dt="2023-02-27T02:23:32.176" v="4427" actId="13926"/>
          <ac:spMkLst>
            <pc:docMk/>
            <pc:sldMk cId="3627021413" sldId="2934"/>
            <ac:spMk id="6" creationId="{CAEDD14F-5ADE-AA12-9863-E9AA89D93388}"/>
          </ac:spMkLst>
        </pc:spChg>
        <pc:spChg chg="add mod">
          <ac:chgData name="Justina Ojom" userId="cbdaed7d-8d45-4372-a16a-f3f8900c2f45" providerId="ADAL" clId="{0504AD2B-63C0-4C60-9F39-84F274FCFAC5}" dt="2023-03-03T15:59:33.534" v="9427" actId="207"/>
          <ac:spMkLst>
            <pc:docMk/>
            <pc:sldMk cId="3627021413" sldId="2934"/>
            <ac:spMk id="7" creationId="{936AD2EB-38BB-E58B-F08A-E5D7D5C332BF}"/>
          </ac:spMkLst>
        </pc:spChg>
        <pc:spChg chg="add mod">
          <ac:chgData name="Justina Ojom" userId="cbdaed7d-8d45-4372-a16a-f3f8900c2f45" providerId="ADAL" clId="{0504AD2B-63C0-4C60-9F39-84F274FCFAC5}" dt="2023-02-27T02:23:39.605" v="4428" actId="208"/>
          <ac:spMkLst>
            <pc:docMk/>
            <pc:sldMk cId="3627021413" sldId="2934"/>
            <ac:spMk id="8" creationId="{68E1FA82-F8D6-3441-ACDE-392F752EB1CA}"/>
          </ac:spMkLst>
        </pc:spChg>
        <pc:spChg chg="add mod">
          <ac:chgData name="Justina Ojom" userId="cbdaed7d-8d45-4372-a16a-f3f8900c2f45" providerId="ADAL" clId="{0504AD2B-63C0-4C60-9F39-84F274FCFAC5}" dt="2023-02-27T02:23:39.605" v="4428" actId="208"/>
          <ac:spMkLst>
            <pc:docMk/>
            <pc:sldMk cId="3627021413" sldId="2934"/>
            <ac:spMk id="9" creationId="{110B420B-D3F7-87BD-E310-B7EB8F66CEF5}"/>
          </ac:spMkLst>
        </pc:spChg>
        <pc:spChg chg="add mod">
          <ac:chgData name="Justina Ojom" userId="cbdaed7d-8d45-4372-a16a-f3f8900c2f45" providerId="ADAL" clId="{0504AD2B-63C0-4C60-9F39-84F274FCFAC5}" dt="2023-02-27T02:23:39.605" v="4428" actId="208"/>
          <ac:spMkLst>
            <pc:docMk/>
            <pc:sldMk cId="3627021413" sldId="2934"/>
            <ac:spMk id="10" creationId="{8ED797D6-2D8E-6EC2-D843-3A986D140D5D}"/>
          </ac:spMkLst>
        </pc:spChg>
        <pc:spChg chg="del">
          <ac:chgData name="Justina Ojom" userId="cbdaed7d-8d45-4372-a16a-f3f8900c2f45" providerId="ADAL" clId="{0504AD2B-63C0-4C60-9F39-84F274FCFAC5}" dt="2023-02-27T02:21:45.032" v="4352" actId="478"/>
          <ac:spMkLst>
            <pc:docMk/>
            <pc:sldMk cId="3627021413" sldId="2934"/>
            <ac:spMk id="11" creationId="{00000000-0000-0000-0000-000000000000}"/>
          </ac:spMkLst>
        </pc:spChg>
        <pc:spChg chg="add mod">
          <ac:chgData name="Justina Ojom" userId="cbdaed7d-8d45-4372-a16a-f3f8900c2f45" providerId="ADAL" clId="{0504AD2B-63C0-4C60-9F39-84F274FCFAC5}" dt="2023-02-27T02:23:39.605" v="4428" actId="208"/>
          <ac:spMkLst>
            <pc:docMk/>
            <pc:sldMk cId="3627021413" sldId="2934"/>
            <ac:spMk id="12" creationId="{D54110D6-90C1-B5C9-8BA8-CD1AA32C2264}"/>
          </ac:spMkLst>
        </pc:spChg>
        <pc:spChg chg="del">
          <ac:chgData name="Justina Ojom" userId="cbdaed7d-8d45-4372-a16a-f3f8900c2f45" providerId="ADAL" clId="{0504AD2B-63C0-4C60-9F39-84F274FCFAC5}" dt="2023-02-27T02:21:45.032" v="4352" actId="478"/>
          <ac:spMkLst>
            <pc:docMk/>
            <pc:sldMk cId="3627021413" sldId="2934"/>
            <ac:spMk id="13" creationId="{7E7E7B20-E7FF-498D-8400-A537D12336BB}"/>
          </ac:spMkLst>
        </pc:spChg>
        <pc:spChg chg="add mod">
          <ac:chgData name="Justina Ojom" userId="cbdaed7d-8d45-4372-a16a-f3f8900c2f45" providerId="ADAL" clId="{0504AD2B-63C0-4C60-9F39-84F274FCFAC5}" dt="2023-02-27T02:23:39.605" v="4428" actId="208"/>
          <ac:spMkLst>
            <pc:docMk/>
            <pc:sldMk cId="3627021413" sldId="2934"/>
            <ac:spMk id="14" creationId="{9FBCAE29-4B73-9778-8E5B-2BC19E9C767F}"/>
          </ac:spMkLst>
        </pc:spChg>
        <pc:spChg chg="del">
          <ac:chgData name="Justina Ojom" userId="cbdaed7d-8d45-4372-a16a-f3f8900c2f45" providerId="ADAL" clId="{0504AD2B-63C0-4C60-9F39-84F274FCFAC5}" dt="2023-02-27T02:21:43.889" v="4351" actId="478"/>
          <ac:spMkLst>
            <pc:docMk/>
            <pc:sldMk cId="3627021413" sldId="2934"/>
            <ac:spMk id="15" creationId="{81F66F39-F949-4825-A613-F3B051969233}"/>
          </ac:spMkLst>
        </pc:spChg>
        <pc:spChg chg="del">
          <ac:chgData name="Justina Ojom" userId="cbdaed7d-8d45-4372-a16a-f3f8900c2f45" providerId="ADAL" clId="{0504AD2B-63C0-4C60-9F39-84F274FCFAC5}" dt="2023-02-27T02:21:43.889" v="4351" actId="478"/>
          <ac:spMkLst>
            <pc:docMk/>
            <pc:sldMk cId="3627021413" sldId="2934"/>
            <ac:spMk id="16" creationId="{B1D13182-2188-481A-9B5E-FA9366B255D6}"/>
          </ac:spMkLst>
        </pc:spChg>
        <pc:spChg chg="del">
          <ac:chgData name="Justina Ojom" userId="cbdaed7d-8d45-4372-a16a-f3f8900c2f45" providerId="ADAL" clId="{0504AD2B-63C0-4C60-9F39-84F274FCFAC5}" dt="2023-02-27T02:21:43.889" v="4351" actId="478"/>
          <ac:spMkLst>
            <pc:docMk/>
            <pc:sldMk cId="3627021413" sldId="2934"/>
            <ac:spMk id="17" creationId="{7C496481-D1E7-4132-A970-37374667B9C5}"/>
          </ac:spMkLst>
        </pc:spChg>
        <pc:spChg chg="del">
          <ac:chgData name="Justina Ojom" userId="cbdaed7d-8d45-4372-a16a-f3f8900c2f45" providerId="ADAL" clId="{0504AD2B-63C0-4C60-9F39-84F274FCFAC5}" dt="2023-02-27T02:21:43.889" v="4351" actId="478"/>
          <ac:spMkLst>
            <pc:docMk/>
            <pc:sldMk cId="3627021413" sldId="2934"/>
            <ac:spMk id="18" creationId="{5B05EB53-BBD3-4774-88BA-997B66A2FB95}"/>
          </ac:spMkLst>
        </pc:spChg>
        <pc:spChg chg="del">
          <ac:chgData name="Justina Ojom" userId="cbdaed7d-8d45-4372-a16a-f3f8900c2f45" providerId="ADAL" clId="{0504AD2B-63C0-4C60-9F39-84F274FCFAC5}" dt="2023-02-27T02:21:43.889" v="4351" actId="478"/>
          <ac:spMkLst>
            <pc:docMk/>
            <pc:sldMk cId="3627021413" sldId="2934"/>
            <ac:spMk id="19" creationId="{9B88DD67-24EB-424B-9A57-2319C8D4C3D5}"/>
          </ac:spMkLst>
        </pc:spChg>
        <pc:spChg chg="del">
          <ac:chgData name="Justina Ojom" userId="cbdaed7d-8d45-4372-a16a-f3f8900c2f45" providerId="ADAL" clId="{0504AD2B-63C0-4C60-9F39-84F274FCFAC5}" dt="2023-02-27T02:21:43.889" v="4351" actId="478"/>
          <ac:spMkLst>
            <pc:docMk/>
            <pc:sldMk cId="3627021413" sldId="2934"/>
            <ac:spMk id="20" creationId="{6BB2F8CA-088F-44EB-888A-F75184F60EC2}"/>
          </ac:spMkLst>
        </pc:spChg>
        <pc:spChg chg="del">
          <ac:chgData name="Justina Ojom" userId="cbdaed7d-8d45-4372-a16a-f3f8900c2f45" providerId="ADAL" clId="{0504AD2B-63C0-4C60-9F39-84F274FCFAC5}" dt="2023-02-27T02:21:43.889" v="4351" actId="478"/>
          <ac:spMkLst>
            <pc:docMk/>
            <pc:sldMk cId="3627021413" sldId="2934"/>
            <ac:spMk id="21" creationId="{6C43FB27-BA89-42F3-AC55-C5AAC692A2BD}"/>
          </ac:spMkLst>
        </pc:spChg>
        <pc:spChg chg="del">
          <ac:chgData name="Justina Ojom" userId="cbdaed7d-8d45-4372-a16a-f3f8900c2f45" providerId="ADAL" clId="{0504AD2B-63C0-4C60-9F39-84F274FCFAC5}" dt="2023-02-27T02:21:46.426" v="4353" actId="478"/>
          <ac:spMkLst>
            <pc:docMk/>
            <pc:sldMk cId="3627021413" sldId="2934"/>
            <ac:spMk id="22" creationId="{00000000-0000-0000-0000-000000000000}"/>
          </ac:spMkLst>
        </pc:spChg>
        <pc:spChg chg="del">
          <ac:chgData name="Justina Ojom" userId="cbdaed7d-8d45-4372-a16a-f3f8900c2f45" providerId="ADAL" clId="{0504AD2B-63C0-4C60-9F39-84F274FCFAC5}" dt="2023-02-27T02:21:46.426" v="4353" actId="478"/>
          <ac:spMkLst>
            <pc:docMk/>
            <pc:sldMk cId="3627021413" sldId="2934"/>
            <ac:spMk id="23" creationId="{00000000-0000-0000-0000-000000000000}"/>
          </ac:spMkLst>
        </pc:spChg>
        <pc:spChg chg="del">
          <ac:chgData name="Justina Ojom" userId="cbdaed7d-8d45-4372-a16a-f3f8900c2f45" providerId="ADAL" clId="{0504AD2B-63C0-4C60-9F39-84F274FCFAC5}" dt="2023-02-27T02:21:46.426" v="4353" actId="478"/>
          <ac:spMkLst>
            <pc:docMk/>
            <pc:sldMk cId="3627021413" sldId="2934"/>
            <ac:spMk id="24" creationId="{00000000-0000-0000-0000-000000000000}"/>
          </ac:spMkLst>
        </pc:spChg>
        <pc:spChg chg="del">
          <ac:chgData name="Justina Ojom" userId="cbdaed7d-8d45-4372-a16a-f3f8900c2f45" providerId="ADAL" clId="{0504AD2B-63C0-4C60-9F39-84F274FCFAC5}" dt="2023-02-27T02:21:46.426" v="4353" actId="478"/>
          <ac:spMkLst>
            <pc:docMk/>
            <pc:sldMk cId="3627021413" sldId="2934"/>
            <ac:spMk id="25" creationId="{00000000-0000-0000-0000-000000000000}"/>
          </ac:spMkLst>
        </pc:spChg>
        <pc:spChg chg="mod">
          <ac:chgData name="Justina Ojom" userId="cbdaed7d-8d45-4372-a16a-f3f8900c2f45" providerId="ADAL" clId="{0504AD2B-63C0-4C60-9F39-84F274FCFAC5}" dt="2023-02-27T02:23:29.765" v="4426"/>
          <ac:spMkLst>
            <pc:docMk/>
            <pc:sldMk cId="3627021413" sldId="2934"/>
            <ac:spMk id="27" creationId="{966EAE46-DA9E-EB96-17A1-497F5062DAAA}"/>
          </ac:spMkLst>
        </pc:spChg>
        <pc:spChg chg="mod">
          <ac:chgData name="Justina Ojom" userId="cbdaed7d-8d45-4372-a16a-f3f8900c2f45" providerId="ADAL" clId="{0504AD2B-63C0-4C60-9F39-84F274FCFAC5}" dt="2023-02-27T02:23:29.765" v="4426"/>
          <ac:spMkLst>
            <pc:docMk/>
            <pc:sldMk cId="3627021413" sldId="2934"/>
            <ac:spMk id="28" creationId="{249D44CE-CE28-6163-B103-E136E974FB90}"/>
          </ac:spMkLst>
        </pc:spChg>
        <pc:spChg chg="del">
          <ac:chgData name="Justina Ojom" userId="cbdaed7d-8d45-4372-a16a-f3f8900c2f45" providerId="ADAL" clId="{0504AD2B-63C0-4C60-9F39-84F274FCFAC5}" dt="2023-02-27T02:21:43.889" v="4351" actId="478"/>
          <ac:spMkLst>
            <pc:docMk/>
            <pc:sldMk cId="3627021413" sldId="2934"/>
            <ac:spMk id="29" creationId="{5E322EDD-32C4-45C9-A11F-D03891C3E860}"/>
          </ac:spMkLst>
        </pc:spChg>
        <pc:spChg chg="del">
          <ac:chgData name="Justina Ojom" userId="cbdaed7d-8d45-4372-a16a-f3f8900c2f45" providerId="ADAL" clId="{0504AD2B-63C0-4C60-9F39-84F274FCFAC5}" dt="2023-02-27T02:21:43.889" v="4351" actId="478"/>
          <ac:spMkLst>
            <pc:docMk/>
            <pc:sldMk cId="3627021413" sldId="2934"/>
            <ac:spMk id="30" creationId="{8D1548B9-987D-40F6-AE50-925A5A32ACF5}"/>
          </ac:spMkLst>
        </pc:spChg>
        <pc:spChg chg="mod">
          <ac:chgData name="Justina Ojom" userId="cbdaed7d-8d45-4372-a16a-f3f8900c2f45" providerId="ADAL" clId="{0504AD2B-63C0-4C60-9F39-84F274FCFAC5}" dt="2023-02-27T02:23:51.357" v="4433" actId="207"/>
          <ac:spMkLst>
            <pc:docMk/>
            <pc:sldMk cId="3627021413" sldId="2934"/>
            <ac:spMk id="32" creationId="{BD2DC6FE-A0BD-123B-F204-32F6C47D26CE}"/>
          </ac:spMkLst>
        </pc:spChg>
        <pc:spChg chg="mod">
          <ac:chgData name="Justina Ojom" userId="cbdaed7d-8d45-4372-a16a-f3f8900c2f45" providerId="ADAL" clId="{0504AD2B-63C0-4C60-9F39-84F274FCFAC5}" dt="2023-02-27T02:23:48.680" v="4432" actId="207"/>
          <ac:spMkLst>
            <pc:docMk/>
            <pc:sldMk cId="3627021413" sldId="2934"/>
            <ac:spMk id="33" creationId="{4D996D0D-987C-9224-F0CE-E5C44EC0B6AE}"/>
          </ac:spMkLst>
        </pc:spChg>
        <pc:grpChg chg="add del mod">
          <ac:chgData name="Justina Ojom" userId="cbdaed7d-8d45-4372-a16a-f3f8900c2f45" providerId="ADAL" clId="{0504AD2B-63C0-4C60-9F39-84F274FCFAC5}" dt="2023-02-27T02:23:41.816" v="4429" actId="478"/>
          <ac:grpSpMkLst>
            <pc:docMk/>
            <pc:sldMk cId="3627021413" sldId="2934"/>
            <ac:grpSpMk id="26" creationId="{26845ECC-10B6-5EC2-57F6-0CF4D9E0EB37}"/>
          </ac:grpSpMkLst>
        </pc:grpChg>
        <pc:grpChg chg="add mod">
          <ac:chgData name="Justina Ojom" userId="cbdaed7d-8d45-4372-a16a-f3f8900c2f45" providerId="ADAL" clId="{0504AD2B-63C0-4C60-9F39-84F274FCFAC5}" dt="2023-02-27T02:23:52.815" v="4434" actId="1076"/>
          <ac:grpSpMkLst>
            <pc:docMk/>
            <pc:sldMk cId="3627021413" sldId="2934"/>
            <ac:grpSpMk id="31" creationId="{861C3477-A260-5CEE-6A1B-BDF430AE05DF}"/>
          </ac:grpSpMkLst>
        </pc:grpChg>
      </pc:sldChg>
      <pc:sldChg chg="addSp delSp modSp mod modClrScheme chgLayout">
        <pc:chgData name="Justina Ojom" userId="cbdaed7d-8d45-4372-a16a-f3f8900c2f45" providerId="ADAL" clId="{0504AD2B-63C0-4C60-9F39-84F274FCFAC5}" dt="2023-03-10T00:07:09.555" v="14464"/>
        <pc:sldMkLst>
          <pc:docMk/>
          <pc:sldMk cId="3947461985" sldId="2935"/>
        </pc:sldMkLst>
        <pc:spChg chg="del mod">
          <ac:chgData name="Justina Ojom" userId="cbdaed7d-8d45-4372-a16a-f3f8900c2f45" providerId="ADAL" clId="{0504AD2B-63C0-4C60-9F39-84F274FCFAC5}" dt="2023-03-09T23:20:06.253" v="13634" actId="478"/>
          <ac:spMkLst>
            <pc:docMk/>
            <pc:sldMk cId="3947461985" sldId="2935"/>
            <ac:spMk id="2" creationId="{00000000-0000-0000-0000-000000000000}"/>
          </ac:spMkLst>
        </pc:spChg>
        <pc:spChg chg="del">
          <ac:chgData name="Justina Ojom" userId="cbdaed7d-8d45-4372-a16a-f3f8900c2f45" providerId="ADAL" clId="{0504AD2B-63C0-4C60-9F39-84F274FCFAC5}" dt="2023-03-09T20:25:59.207" v="10338" actId="478"/>
          <ac:spMkLst>
            <pc:docMk/>
            <pc:sldMk cId="3947461985" sldId="2935"/>
            <ac:spMk id="3" creationId="{F249EE39-640B-E246-C7C1-31FC91552488}"/>
          </ac:spMkLst>
        </pc:spChg>
        <pc:spChg chg="del">
          <ac:chgData name="Justina Ojom" userId="cbdaed7d-8d45-4372-a16a-f3f8900c2f45" providerId="ADAL" clId="{0504AD2B-63C0-4C60-9F39-84F274FCFAC5}" dt="2023-03-09T20:26:01.060" v="10339" actId="478"/>
          <ac:spMkLst>
            <pc:docMk/>
            <pc:sldMk cId="3947461985" sldId="2935"/>
            <ac:spMk id="4" creationId="{A85B006F-BBBD-9D36-F61A-F9433058FCD0}"/>
          </ac:spMkLst>
        </pc:spChg>
        <pc:spChg chg="del mod">
          <ac:chgData name="Justina Ojom" userId="cbdaed7d-8d45-4372-a16a-f3f8900c2f45" providerId="ADAL" clId="{0504AD2B-63C0-4C60-9F39-84F274FCFAC5}" dt="2023-03-09T23:56:39.849" v="14255" actId="478"/>
          <ac:spMkLst>
            <pc:docMk/>
            <pc:sldMk cId="3947461985" sldId="2935"/>
            <ac:spMk id="6" creationId="{C6F0CD1F-16E5-DB90-A8BB-1B198F9A1D7D}"/>
          </ac:spMkLst>
        </pc:spChg>
        <pc:spChg chg="del mod">
          <ac:chgData name="Justina Ojom" userId="cbdaed7d-8d45-4372-a16a-f3f8900c2f45" providerId="ADAL" clId="{0504AD2B-63C0-4C60-9F39-84F274FCFAC5}" dt="2023-03-09T23:55:47.075" v="14237" actId="21"/>
          <ac:spMkLst>
            <pc:docMk/>
            <pc:sldMk cId="3947461985" sldId="2935"/>
            <ac:spMk id="7" creationId="{4EC51AE2-7301-DFA3-2399-6B45CC60E2B0}"/>
          </ac:spMkLst>
        </pc:spChg>
        <pc:spChg chg="add del mod">
          <ac:chgData name="Justina Ojom" userId="cbdaed7d-8d45-4372-a16a-f3f8900c2f45" providerId="ADAL" clId="{0504AD2B-63C0-4C60-9F39-84F274FCFAC5}" dt="2023-03-09T23:57:04.969" v="14266" actId="478"/>
          <ac:spMkLst>
            <pc:docMk/>
            <pc:sldMk cId="3947461985" sldId="2935"/>
            <ac:spMk id="8" creationId="{8B0829CD-F042-D664-A1CC-AE8C11881799}"/>
          </ac:spMkLst>
        </pc:spChg>
        <pc:spChg chg="add del mod">
          <ac:chgData name="Justina Ojom" userId="cbdaed7d-8d45-4372-a16a-f3f8900c2f45" providerId="ADAL" clId="{0504AD2B-63C0-4C60-9F39-84F274FCFAC5}" dt="2023-03-09T23:57:04.969" v="14266" actId="478"/>
          <ac:spMkLst>
            <pc:docMk/>
            <pc:sldMk cId="3947461985" sldId="2935"/>
            <ac:spMk id="9" creationId="{12653709-1091-CA63-2B1E-1A84901D0049}"/>
          </ac:spMkLst>
        </pc:spChg>
        <pc:spChg chg="add del mod">
          <ac:chgData name="Justina Ojom" userId="cbdaed7d-8d45-4372-a16a-f3f8900c2f45" providerId="ADAL" clId="{0504AD2B-63C0-4C60-9F39-84F274FCFAC5}" dt="2023-03-09T23:55:39.043" v="14234" actId="21"/>
          <ac:spMkLst>
            <pc:docMk/>
            <pc:sldMk cId="3947461985" sldId="2935"/>
            <ac:spMk id="12" creationId="{BB335B8C-D424-5A55-63F7-309DC4FFBA1F}"/>
          </ac:spMkLst>
        </pc:spChg>
        <pc:spChg chg="add mod">
          <ac:chgData name="Justina Ojom" userId="cbdaed7d-8d45-4372-a16a-f3f8900c2f45" providerId="ADAL" clId="{0504AD2B-63C0-4C60-9F39-84F274FCFAC5}" dt="2023-03-09T23:59:00.203" v="14310" actId="1076"/>
          <ac:spMkLst>
            <pc:docMk/>
            <pc:sldMk cId="3947461985" sldId="2935"/>
            <ac:spMk id="13" creationId="{05271F0F-EC14-CCDB-8024-3D0BA8B43E83}"/>
          </ac:spMkLst>
        </pc:spChg>
        <pc:spChg chg="add mod">
          <ac:chgData name="Justina Ojom" userId="cbdaed7d-8d45-4372-a16a-f3f8900c2f45" providerId="ADAL" clId="{0504AD2B-63C0-4C60-9F39-84F274FCFAC5}" dt="2023-03-09T23:57:10.180" v="14269" actId="14100"/>
          <ac:spMkLst>
            <pc:docMk/>
            <pc:sldMk cId="3947461985" sldId="2935"/>
            <ac:spMk id="14" creationId="{A5DB1173-3FFB-A6D5-8CA1-05ABDCEBC8D5}"/>
          </ac:spMkLst>
        </pc:spChg>
        <pc:spChg chg="add mod">
          <ac:chgData name="Justina Ojom" userId="cbdaed7d-8d45-4372-a16a-f3f8900c2f45" providerId="ADAL" clId="{0504AD2B-63C0-4C60-9F39-84F274FCFAC5}" dt="2023-03-09T23:57:03.487" v="14264" actId="571"/>
          <ac:spMkLst>
            <pc:docMk/>
            <pc:sldMk cId="3947461985" sldId="2935"/>
            <ac:spMk id="15" creationId="{D5445A8C-134C-A79C-C83B-2ADFEAE84378}"/>
          </ac:spMkLst>
        </pc:spChg>
        <pc:spChg chg="add mod">
          <ac:chgData name="Justina Ojom" userId="cbdaed7d-8d45-4372-a16a-f3f8900c2f45" providerId="ADAL" clId="{0504AD2B-63C0-4C60-9F39-84F274FCFAC5}" dt="2023-03-09T23:57:03.487" v="14264" actId="571"/>
          <ac:spMkLst>
            <pc:docMk/>
            <pc:sldMk cId="3947461985" sldId="2935"/>
            <ac:spMk id="16" creationId="{36279407-05AF-E9FC-4A61-CBE12A534943}"/>
          </ac:spMkLst>
        </pc:spChg>
        <pc:spChg chg="add mod">
          <ac:chgData name="Justina Ojom" userId="cbdaed7d-8d45-4372-a16a-f3f8900c2f45" providerId="ADAL" clId="{0504AD2B-63C0-4C60-9F39-84F274FCFAC5}" dt="2023-03-09T23:57:03.315" v="14263" actId="571"/>
          <ac:spMkLst>
            <pc:docMk/>
            <pc:sldMk cId="3947461985" sldId="2935"/>
            <ac:spMk id="17" creationId="{F549D856-6710-0BF5-4C9A-1EA82759AD2C}"/>
          </ac:spMkLst>
        </pc:spChg>
        <pc:spChg chg="add mod">
          <ac:chgData name="Justina Ojom" userId="cbdaed7d-8d45-4372-a16a-f3f8900c2f45" providerId="ADAL" clId="{0504AD2B-63C0-4C60-9F39-84F274FCFAC5}" dt="2023-03-09T23:57:03.315" v="14263" actId="571"/>
          <ac:spMkLst>
            <pc:docMk/>
            <pc:sldMk cId="3947461985" sldId="2935"/>
            <ac:spMk id="18" creationId="{A545DABF-25CF-32F9-4C98-5E79EC8B107E}"/>
          </ac:spMkLst>
        </pc:spChg>
        <pc:spChg chg="del">
          <ac:chgData name="Justina Ojom" userId="cbdaed7d-8d45-4372-a16a-f3f8900c2f45" providerId="ADAL" clId="{0504AD2B-63C0-4C60-9F39-84F274FCFAC5}" dt="2023-03-09T20:25:59.207" v="10338" actId="478"/>
          <ac:spMkLst>
            <pc:docMk/>
            <pc:sldMk cId="3947461985" sldId="2935"/>
            <ac:spMk id="19" creationId="{A7B88436-7157-4CCB-AB2A-6823B75ABE1B}"/>
          </ac:spMkLst>
        </pc:spChg>
        <pc:spChg chg="add mod">
          <ac:chgData name="Justina Ojom" userId="cbdaed7d-8d45-4372-a16a-f3f8900c2f45" providerId="ADAL" clId="{0504AD2B-63C0-4C60-9F39-84F274FCFAC5}" dt="2023-03-09T23:59:09.638" v="14314" actId="1076"/>
          <ac:spMkLst>
            <pc:docMk/>
            <pc:sldMk cId="3947461985" sldId="2935"/>
            <ac:spMk id="20" creationId="{140834DE-65FD-B126-22A6-1CF5DCCAD7AF}"/>
          </ac:spMkLst>
        </pc:spChg>
        <pc:spChg chg="del">
          <ac:chgData name="Justina Ojom" userId="cbdaed7d-8d45-4372-a16a-f3f8900c2f45" providerId="ADAL" clId="{0504AD2B-63C0-4C60-9F39-84F274FCFAC5}" dt="2023-03-09T20:25:59.207" v="10338" actId="478"/>
          <ac:spMkLst>
            <pc:docMk/>
            <pc:sldMk cId="3947461985" sldId="2935"/>
            <ac:spMk id="21" creationId="{A6467638-33F5-45FF-8613-769D9990BDC9}"/>
          </ac:spMkLst>
        </pc:spChg>
        <pc:spChg chg="del">
          <ac:chgData name="Justina Ojom" userId="cbdaed7d-8d45-4372-a16a-f3f8900c2f45" providerId="ADAL" clId="{0504AD2B-63C0-4C60-9F39-84F274FCFAC5}" dt="2023-03-09T20:25:59.207" v="10338" actId="478"/>
          <ac:spMkLst>
            <pc:docMk/>
            <pc:sldMk cId="3947461985" sldId="2935"/>
            <ac:spMk id="22" creationId="{B9577200-A421-47CC-80F6-92BA334EE959}"/>
          </ac:spMkLst>
        </pc:spChg>
        <pc:spChg chg="add mod">
          <ac:chgData name="Justina Ojom" userId="cbdaed7d-8d45-4372-a16a-f3f8900c2f45" providerId="ADAL" clId="{0504AD2B-63C0-4C60-9F39-84F274FCFAC5}" dt="2023-03-09T23:57:12.317" v="14270" actId="571"/>
          <ac:spMkLst>
            <pc:docMk/>
            <pc:sldMk cId="3947461985" sldId="2935"/>
            <ac:spMk id="23" creationId="{5B636048-2189-0DDD-2283-1E7B365CD2EF}"/>
          </ac:spMkLst>
        </pc:spChg>
        <pc:spChg chg="del">
          <ac:chgData name="Justina Ojom" userId="cbdaed7d-8d45-4372-a16a-f3f8900c2f45" providerId="ADAL" clId="{0504AD2B-63C0-4C60-9F39-84F274FCFAC5}" dt="2023-03-09T20:25:59.207" v="10338" actId="478"/>
          <ac:spMkLst>
            <pc:docMk/>
            <pc:sldMk cId="3947461985" sldId="2935"/>
            <ac:spMk id="24" creationId="{3808BCEA-24A2-4CD6-A82D-6FFFD057595E}"/>
          </ac:spMkLst>
        </pc:spChg>
        <pc:spChg chg="del">
          <ac:chgData name="Justina Ojom" userId="cbdaed7d-8d45-4372-a16a-f3f8900c2f45" providerId="ADAL" clId="{0504AD2B-63C0-4C60-9F39-84F274FCFAC5}" dt="2023-03-09T20:25:59.207" v="10338" actId="478"/>
          <ac:spMkLst>
            <pc:docMk/>
            <pc:sldMk cId="3947461985" sldId="2935"/>
            <ac:spMk id="25" creationId="{9AEAA112-BC53-45C2-8BD5-41D708930B0E}"/>
          </ac:spMkLst>
        </pc:spChg>
        <pc:spChg chg="add mod">
          <ac:chgData name="Justina Ojom" userId="cbdaed7d-8d45-4372-a16a-f3f8900c2f45" providerId="ADAL" clId="{0504AD2B-63C0-4C60-9F39-84F274FCFAC5}" dt="2023-03-09T23:59:00.203" v="14310" actId="1076"/>
          <ac:spMkLst>
            <pc:docMk/>
            <pc:sldMk cId="3947461985" sldId="2935"/>
            <ac:spMk id="26" creationId="{23D7A11F-0B6E-9BE1-A2F5-E3313F388947}"/>
          </ac:spMkLst>
        </pc:spChg>
        <pc:spChg chg="add mod">
          <ac:chgData name="Justina Ojom" userId="cbdaed7d-8d45-4372-a16a-f3f8900c2f45" providerId="ADAL" clId="{0504AD2B-63C0-4C60-9F39-84F274FCFAC5}" dt="2023-03-09T23:57:13.824" v="14271" actId="571"/>
          <ac:spMkLst>
            <pc:docMk/>
            <pc:sldMk cId="3947461985" sldId="2935"/>
            <ac:spMk id="27" creationId="{0F72FA4D-EFE5-EF52-B34B-A5B1E9D4E75C}"/>
          </ac:spMkLst>
        </pc:spChg>
        <pc:spChg chg="mod">
          <ac:chgData name="Justina Ojom" userId="cbdaed7d-8d45-4372-a16a-f3f8900c2f45" providerId="ADAL" clId="{0504AD2B-63C0-4C60-9F39-84F274FCFAC5}" dt="2023-03-09T23:58:03.038" v="14287"/>
          <ac:spMkLst>
            <pc:docMk/>
            <pc:sldMk cId="3947461985" sldId="2935"/>
            <ac:spMk id="29" creationId="{491A35AF-E259-7B29-972B-632D3BB92272}"/>
          </ac:spMkLst>
        </pc:spChg>
        <pc:spChg chg="mod">
          <ac:chgData name="Justina Ojom" userId="cbdaed7d-8d45-4372-a16a-f3f8900c2f45" providerId="ADAL" clId="{0504AD2B-63C0-4C60-9F39-84F274FCFAC5}" dt="2023-03-09T23:58:03.038" v="14287"/>
          <ac:spMkLst>
            <pc:docMk/>
            <pc:sldMk cId="3947461985" sldId="2935"/>
            <ac:spMk id="30" creationId="{A02B5BE6-56C1-B1FD-2D52-33305617C4DD}"/>
          </ac:spMkLst>
        </pc:spChg>
        <pc:spChg chg="add mod">
          <ac:chgData name="Justina Ojom" userId="cbdaed7d-8d45-4372-a16a-f3f8900c2f45" providerId="ADAL" clId="{0504AD2B-63C0-4C60-9F39-84F274FCFAC5}" dt="2023-03-09T23:58:04.240" v="14288" actId="164"/>
          <ac:spMkLst>
            <pc:docMk/>
            <pc:sldMk cId="3947461985" sldId="2935"/>
            <ac:spMk id="31" creationId="{66C8CFCC-749C-EBBA-6754-5FCB7E5359AC}"/>
          </ac:spMkLst>
        </pc:spChg>
        <pc:spChg chg="mod">
          <ac:chgData name="Justina Ojom" userId="cbdaed7d-8d45-4372-a16a-f3f8900c2f45" providerId="ADAL" clId="{0504AD2B-63C0-4C60-9F39-84F274FCFAC5}" dt="2023-03-09T23:58:11.127" v="14291"/>
          <ac:spMkLst>
            <pc:docMk/>
            <pc:sldMk cId="3947461985" sldId="2935"/>
            <ac:spMk id="34" creationId="{89AC91DC-6853-3218-5D22-911E99582369}"/>
          </ac:spMkLst>
        </pc:spChg>
        <pc:spChg chg="mod">
          <ac:chgData name="Justina Ojom" userId="cbdaed7d-8d45-4372-a16a-f3f8900c2f45" providerId="ADAL" clId="{0504AD2B-63C0-4C60-9F39-84F274FCFAC5}" dt="2023-03-09T23:58:11.127" v="14291"/>
          <ac:spMkLst>
            <pc:docMk/>
            <pc:sldMk cId="3947461985" sldId="2935"/>
            <ac:spMk id="35" creationId="{039A2684-D975-7BA1-421D-969670A3FCBD}"/>
          </ac:spMkLst>
        </pc:spChg>
        <pc:spChg chg="mod">
          <ac:chgData name="Justina Ojom" userId="cbdaed7d-8d45-4372-a16a-f3f8900c2f45" providerId="ADAL" clId="{0504AD2B-63C0-4C60-9F39-84F274FCFAC5}" dt="2023-03-09T23:58:11.127" v="14291"/>
          <ac:spMkLst>
            <pc:docMk/>
            <pc:sldMk cId="3947461985" sldId="2935"/>
            <ac:spMk id="37" creationId="{88B4C4D7-C8B9-2457-8327-935324C89778}"/>
          </ac:spMkLst>
        </pc:spChg>
        <pc:spChg chg="mod">
          <ac:chgData name="Justina Ojom" userId="cbdaed7d-8d45-4372-a16a-f3f8900c2f45" providerId="ADAL" clId="{0504AD2B-63C0-4C60-9F39-84F274FCFAC5}" dt="2023-03-09T23:58:11.127" v="14291"/>
          <ac:spMkLst>
            <pc:docMk/>
            <pc:sldMk cId="3947461985" sldId="2935"/>
            <ac:spMk id="38" creationId="{EE9F50B3-01B5-EAF4-BE8A-314558D52D79}"/>
          </ac:spMkLst>
        </pc:spChg>
        <pc:spChg chg="mod">
          <ac:chgData name="Justina Ojom" userId="cbdaed7d-8d45-4372-a16a-f3f8900c2f45" providerId="ADAL" clId="{0504AD2B-63C0-4C60-9F39-84F274FCFAC5}" dt="2023-03-09T23:58:11.127" v="14291"/>
          <ac:spMkLst>
            <pc:docMk/>
            <pc:sldMk cId="3947461985" sldId="2935"/>
            <ac:spMk id="40" creationId="{DDD13EEB-FA2C-D964-ECDB-EF6CF39E759C}"/>
          </ac:spMkLst>
        </pc:spChg>
        <pc:spChg chg="mod">
          <ac:chgData name="Justina Ojom" userId="cbdaed7d-8d45-4372-a16a-f3f8900c2f45" providerId="ADAL" clId="{0504AD2B-63C0-4C60-9F39-84F274FCFAC5}" dt="2023-03-09T23:58:11.127" v="14291"/>
          <ac:spMkLst>
            <pc:docMk/>
            <pc:sldMk cId="3947461985" sldId="2935"/>
            <ac:spMk id="41" creationId="{0F600D00-366C-2CE1-DB11-E68489825921}"/>
          </ac:spMkLst>
        </pc:spChg>
        <pc:spChg chg="add mod">
          <ac:chgData name="Justina Ojom" userId="cbdaed7d-8d45-4372-a16a-f3f8900c2f45" providerId="ADAL" clId="{0504AD2B-63C0-4C60-9F39-84F274FCFAC5}" dt="2023-03-09T23:58:23.245" v="14297" actId="1582"/>
          <ac:spMkLst>
            <pc:docMk/>
            <pc:sldMk cId="3947461985" sldId="2935"/>
            <ac:spMk id="42" creationId="{73E10178-143F-E65F-E002-E0F15B6F5FA7}"/>
          </ac:spMkLst>
        </pc:spChg>
        <pc:spChg chg="add mod">
          <ac:chgData name="Justina Ojom" userId="cbdaed7d-8d45-4372-a16a-f3f8900c2f45" providerId="ADAL" clId="{0504AD2B-63C0-4C60-9F39-84F274FCFAC5}" dt="2023-03-10T00:07:09.555" v="14464"/>
          <ac:spMkLst>
            <pc:docMk/>
            <pc:sldMk cId="3947461985" sldId="2935"/>
            <ac:spMk id="45" creationId="{A49E749F-2BF3-D668-4635-AD78D1B10786}"/>
          </ac:spMkLst>
        </pc:spChg>
        <pc:spChg chg="add mod">
          <ac:chgData name="Justina Ojom" userId="cbdaed7d-8d45-4372-a16a-f3f8900c2f45" providerId="ADAL" clId="{0504AD2B-63C0-4C60-9F39-84F274FCFAC5}" dt="2023-03-10T00:07:09.555" v="14464"/>
          <ac:spMkLst>
            <pc:docMk/>
            <pc:sldMk cId="3947461985" sldId="2935"/>
            <ac:spMk id="46" creationId="{988CFC98-6DEF-E632-C2F6-F6A52CF5EDCE}"/>
          </ac:spMkLst>
        </pc:spChg>
        <pc:spChg chg="add mod">
          <ac:chgData name="Justina Ojom" userId="cbdaed7d-8d45-4372-a16a-f3f8900c2f45" providerId="ADAL" clId="{0504AD2B-63C0-4C60-9F39-84F274FCFAC5}" dt="2023-03-10T00:07:09.555" v="14464"/>
          <ac:spMkLst>
            <pc:docMk/>
            <pc:sldMk cId="3947461985" sldId="2935"/>
            <ac:spMk id="47" creationId="{F86B16DD-971F-1E45-F909-4985FFF2C623}"/>
          </ac:spMkLst>
        </pc:spChg>
        <pc:spChg chg="add mod">
          <ac:chgData name="Justina Ojom" userId="cbdaed7d-8d45-4372-a16a-f3f8900c2f45" providerId="ADAL" clId="{0504AD2B-63C0-4C60-9F39-84F274FCFAC5}" dt="2023-03-10T00:07:09.555" v="14464"/>
          <ac:spMkLst>
            <pc:docMk/>
            <pc:sldMk cId="3947461985" sldId="2935"/>
            <ac:spMk id="48" creationId="{DCC4A06F-ED3C-273F-5F03-6173E7E97C55}"/>
          </ac:spMkLst>
        </pc:spChg>
        <pc:spChg chg="add mod">
          <ac:chgData name="Justina Ojom" userId="cbdaed7d-8d45-4372-a16a-f3f8900c2f45" providerId="ADAL" clId="{0504AD2B-63C0-4C60-9F39-84F274FCFAC5}" dt="2023-03-10T00:07:09.555" v="14464"/>
          <ac:spMkLst>
            <pc:docMk/>
            <pc:sldMk cId="3947461985" sldId="2935"/>
            <ac:spMk id="49" creationId="{C1AA813E-765C-6902-FEA3-DD2E220778F7}"/>
          </ac:spMkLst>
        </pc:spChg>
        <pc:spChg chg="add mod">
          <ac:chgData name="Justina Ojom" userId="cbdaed7d-8d45-4372-a16a-f3f8900c2f45" providerId="ADAL" clId="{0504AD2B-63C0-4C60-9F39-84F274FCFAC5}" dt="2023-03-10T00:07:09.555" v="14464"/>
          <ac:spMkLst>
            <pc:docMk/>
            <pc:sldMk cId="3947461985" sldId="2935"/>
            <ac:spMk id="50" creationId="{5BEA310F-5119-57DC-8A99-9CF72A487B73}"/>
          </ac:spMkLst>
        </pc:spChg>
        <pc:grpChg chg="add mod">
          <ac:chgData name="Justina Ojom" userId="cbdaed7d-8d45-4372-a16a-f3f8900c2f45" providerId="ADAL" clId="{0504AD2B-63C0-4C60-9F39-84F274FCFAC5}" dt="2023-03-09T23:58:04.240" v="14288" actId="164"/>
          <ac:grpSpMkLst>
            <pc:docMk/>
            <pc:sldMk cId="3947461985" sldId="2935"/>
            <ac:grpSpMk id="28" creationId="{3FEA80D9-DC30-34D3-95E7-2760A1560CDF}"/>
          </ac:grpSpMkLst>
        </pc:grpChg>
        <pc:grpChg chg="add mod">
          <ac:chgData name="Justina Ojom" userId="cbdaed7d-8d45-4372-a16a-f3f8900c2f45" providerId="ADAL" clId="{0504AD2B-63C0-4C60-9F39-84F274FCFAC5}" dt="2023-03-09T23:59:01.515" v="14311" actId="1076"/>
          <ac:grpSpMkLst>
            <pc:docMk/>
            <pc:sldMk cId="3947461985" sldId="2935"/>
            <ac:grpSpMk id="32" creationId="{E2975536-9E37-4646-FC32-7633198FBC4B}"/>
          </ac:grpSpMkLst>
        </pc:grpChg>
        <pc:grpChg chg="add mod">
          <ac:chgData name="Justina Ojom" userId="cbdaed7d-8d45-4372-a16a-f3f8900c2f45" providerId="ADAL" clId="{0504AD2B-63C0-4C60-9F39-84F274FCFAC5}" dt="2023-03-09T23:58:11.551" v="14292" actId="164"/>
          <ac:grpSpMkLst>
            <pc:docMk/>
            <pc:sldMk cId="3947461985" sldId="2935"/>
            <ac:grpSpMk id="33" creationId="{89EC9926-B427-584B-95D4-FD9677824391}"/>
          </ac:grpSpMkLst>
        </pc:grpChg>
        <pc:grpChg chg="add mod">
          <ac:chgData name="Justina Ojom" userId="cbdaed7d-8d45-4372-a16a-f3f8900c2f45" providerId="ADAL" clId="{0504AD2B-63C0-4C60-9F39-84F274FCFAC5}" dt="2023-03-09T23:58:11.551" v="14292" actId="164"/>
          <ac:grpSpMkLst>
            <pc:docMk/>
            <pc:sldMk cId="3947461985" sldId="2935"/>
            <ac:grpSpMk id="36" creationId="{6517E06C-CF14-6004-D330-D06828AAED8D}"/>
          </ac:grpSpMkLst>
        </pc:grpChg>
        <pc:grpChg chg="add mod">
          <ac:chgData name="Justina Ojom" userId="cbdaed7d-8d45-4372-a16a-f3f8900c2f45" providerId="ADAL" clId="{0504AD2B-63C0-4C60-9F39-84F274FCFAC5}" dt="2023-03-09T23:58:11.551" v="14292" actId="164"/>
          <ac:grpSpMkLst>
            <pc:docMk/>
            <pc:sldMk cId="3947461985" sldId="2935"/>
            <ac:grpSpMk id="39" creationId="{A8491267-D9D1-1CC6-B582-0E8929D40C2D}"/>
          </ac:grpSpMkLst>
        </pc:grpChg>
        <pc:grpChg chg="add mod">
          <ac:chgData name="Justina Ojom" userId="cbdaed7d-8d45-4372-a16a-f3f8900c2f45" providerId="ADAL" clId="{0504AD2B-63C0-4C60-9F39-84F274FCFAC5}" dt="2023-03-09T23:59:09.638" v="14314" actId="1076"/>
          <ac:grpSpMkLst>
            <pc:docMk/>
            <pc:sldMk cId="3947461985" sldId="2935"/>
            <ac:grpSpMk id="43" creationId="{BD2734BF-8994-B185-FD35-D9FBA5F4BD03}"/>
          </ac:grpSpMkLst>
        </pc:grpChg>
        <pc:picChg chg="del">
          <ac:chgData name="Justina Ojom" userId="cbdaed7d-8d45-4372-a16a-f3f8900c2f45" providerId="ADAL" clId="{0504AD2B-63C0-4C60-9F39-84F274FCFAC5}" dt="2023-03-09T20:26:01.060" v="10339" actId="478"/>
          <ac:picMkLst>
            <pc:docMk/>
            <pc:sldMk cId="3947461985" sldId="2935"/>
            <ac:picMk id="5" creationId="{60800D46-9171-426B-D669-0CB4AADF2161}"/>
          </ac:picMkLst>
        </pc:picChg>
        <pc:picChg chg="del">
          <ac:chgData name="Justina Ojom" userId="cbdaed7d-8d45-4372-a16a-f3f8900c2f45" providerId="ADAL" clId="{0504AD2B-63C0-4C60-9F39-84F274FCFAC5}" dt="2023-03-09T20:26:01.060" v="10339" actId="478"/>
          <ac:picMkLst>
            <pc:docMk/>
            <pc:sldMk cId="3947461985" sldId="2935"/>
            <ac:picMk id="10" creationId="{F499A031-EF91-5A01-0212-C8E8D9089890}"/>
          </ac:picMkLst>
        </pc:picChg>
        <pc:picChg chg="add mod">
          <ac:chgData name="Justina Ojom" userId="cbdaed7d-8d45-4372-a16a-f3f8900c2f45" providerId="ADAL" clId="{0504AD2B-63C0-4C60-9F39-84F274FCFAC5}" dt="2023-03-09T23:59:11.243" v="14315" actId="1076"/>
          <ac:picMkLst>
            <pc:docMk/>
            <pc:sldMk cId="3947461985" sldId="2935"/>
            <ac:picMk id="44" creationId="{2FE3A7D4-9E94-78DB-9AAB-F1A5FCCA3AD4}"/>
          </ac:picMkLst>
        </pc:picChg>
        <pc:cxnChg chg="del">
          <ac:chgData name="Justina Ojom" userId="cbdaed7d-8d45-4372-a16a-f3f8900c2f45" providerId="ADAL" clId="{0504AD2B-63C0-4C60-9F39-84F274FCFAC5}" dt="2023-03-09T20:26:01.060" v="10339" actId="478"/>
          <ac:cxnSpMkLst>
            <pc:docMk/>
            <pc:sldMk cId="3947461985" sldId="2935"/>
            <ac:cxnSpMk id="11" creationId="{BBC9B9F2-A902-B4E4-5CC7-8DDA89368AEC}"/>
          </ac:cxnSpMkLst>
        </pc:cxnChg>
      </pc:sldChg>
      <pc:sldChg chg="addSp delSp modSp del mod modClrScheme chgLayout">
        <pc:chgData name="Justina Ojom" userId="cbdaed7d-8d45-4372-a16a-f3f8900c2f45" providerId="ADAL" clId="{0504AD2B-63C0-4C60-9F39-84F274FCFAC5}" dt="2023-03-09T23:57:28.252" v="14275" actId="47"/>
        <pc:sldMkLst>
          <pc:docMk/>
          <pc:sldMk cId="439410203" sldId="2936"/>
        </pc:sldMkLst>
        <pc:spChg chg="del mod">
          <ac:chgData name="Justina Ojom" userId="cbdaed7d-8d45-4372-a16a-f3f8900c2f45" providerId="ADAL" clId="{0504AD2B-63C0-4C60-9F39-84F274FCFAC5}" dt="2023-03-09T23:20:01.516" v="13632" actId="478"/>
          <ac:spMkLst>
            <pc:docMk/>
            <pc:sldMk cId="439410203" sldId="2936"/>
            <ac:spMk id="2" creationId="{00000000-0000-0000-0000-000000000000}"/>
          </ac:spMkLst>
        </pc:spChg>
        <pc:spChg chg="del">
          <ac:chgData name="Justina Ojom" userId="cbdaed7d-8d45-4372-a16a-f3f8900c2f45" providerId="ADAL" clId="{0504AD2B-63C0-4C60-9F39-84F274FCFAC5}" dt="2023-03-09T20:26:04.531" v="10340" actId="478"/>
          <ac:spMkLst>
            <pc:docMk/>
            <pc:sldMk cId="439410203" sldId="2936"/>
            <ac:spMk id="3" creationId="{F249EE39-640B-E246-C7C1-31FC91552488}"/>
          </ac:spMkLst>
        </pc:spChg>
        <pc:spChg chg="add del mod">
          <ac:chgData name="Justina Ojom" userId="cbdaed7d-8d45-4372-a16a-f3f8900c2f45" providerId="ADAL" clId="{0504AD2B-63C0-4C60-9F39-84F274FCFAC5}" dt="2023-03-09T23:20:25.686" v="13662" actId="478"/>
          <ac:spMkLst>
            <pc:docMk/>
            <pc:sldMk cId="439410203" sldId="2936"/>
            <ac:spMk id="4" creationId="{5DFFF887-77F5-005E-8AF1-FD58A418EA46}"/>
          </ac:spMkLst>
        </pc:spChg>
        <pc:spChg chg="mod">
          <ac:chgData name="Justina Ojom" userId="cbdaed7d-8d45-4372-a16a-f3f8900c2f45" providerId="ADAL" clId="{0504AD2B-63C0-4C60-9F39-84F274FCFAC5}" dt="2023-03-09T20:26:08.045" v="10341" actId="207"/>
          <ac:spMkLst>
            <pc:docMk/>
            <pc:sldMk cId="439410203" sldId="2936"/>
            <ac:spMk id="6" creationId="{C6F0CD1F-16E5-DB90-A8BB-1B198F9A1D7D}"/>
          </ac:spMkLst>
        </pc:spChg>
        <pc:spChg chg="mod">
          <ac:chgData name="Justina Ojom" userId="cbdaed7d-8d45-4372-a16a-f3f8900c2f45" providerId="ADAL" clId="{0504AD2B-63C0-4C60-9F39-84F274FCFAC5}" dt="2023-03-09T20:26:08.045" v="10341" actId="207"/>
          <ac:spMkLst>
            <pc:docMk/>
            <pc:sldMk cId="439410203" sldId="2936"/>
            <ac:spMk id="7" creationId="{4EC51AE2-7301-DFA3-2399-6B45CC60E2B0}"/>
          </ac:spMkLst>
        </pc:spChg>
        <pc:spChg chg="mod">
          <ac:chgData name="Justina Ojom" userId="cbdaed7d-8d45-4372-a16a-f3f8900c2f45" providerId="ADAL" clId="{0504AD2B-63C0-4C60-9F39-84F274FCFAC5}" dt="2023-03-09T20:26:08.045" v="10341" actId="207"/>
          <ac:spMkLst>
            <pc:docMk/>
            <pc:sldMk cId="439410203" sldId="2936"/>
            <ac:spMk id="8" creationId="{8B0829CD-F042-D664-A1CC-AE8C11881799}"/>
          </ac:spMkLst>
        </pc:spChg>
        <pc:spChg chg="mod">
          <ac:chgData name="Justina Ojom" userId="cbdaed7d-8d45-4372-a16a-f3f8900c2f45" providerId="ADAL" clId="{0504AD2B-63C0-4C60-9F39-84F274FCFAC5}" dt="2023-03-09T20:26:08.045" v="10341" actId="207"/>
          <ac:spMkLst>
            <pc:docMk/>
            <pc:sldMk cId="439410203" sldId="2936"/>
            <ac:spMk id="9" creationId="{12653709-1091-CA63-2B1E-1A84901D0049}"/>
          </ac:spMkLst>
        </pc:spChg>
        <pc:spChg chg="del">
          <ac:chgData name="Justina Ojom" userId="cbdaed7d-8d45-4372-a16a-f3f8900c2f45" providerId="ADAL" clId="{0504AD2B-63C0-4C60-9F39-84F274FCFAC5}" dt="2023-03-09T20:26:04.531" v="10340" actId="478"/>
          <ac:spMkLst>
            <pc:docMk/>
            <pc:sldMk cId="439410203" sldId="2936"/>
            <ac:spMk id="19" creationId="{A7B88436-7157-4CCB-AB2A-6823B75ABE1B}"/>
          </ac:spMkLst>
        </pc:spChg>
        <pc:spChg chg="del">
          <ac:chgData name="Justina Ojom" userId="cbdaed7d-8d45-4372-a16a-f3f8900c2f45" providerId="ADAL" clId="{0504AD2B-63C0-4C60-9F39-84F274FCFAC5}" dt="2023-03-09T20:26:04.531" v="10340" actId="478"/>
          <ac:spMkLst>
            <pc:docMk/>
            <pc:sldMk cId="439410203" sldId="2936"/>
            <ac:spMk id="21" creationId="{A6467638-33F5-45FF-8613-769D9990BDC9}"/>
          </ac:spMkLst>
        </pc:spChg>
        <pc:spChg chg="del">
          <ac:chgData name="Justina Ojom" userId="cbdaed7d-8d45-4372-a16a-f3f8900c2f45" providerId="ADAL" clId="{0504AD2B-63C0-4C60-9F39-84F274FCFAC5}" dt="2023-03-09T20:26:04.531" v="10340" actId="478"/>
          <ac:spMkLst>
            <pc:docMk/>
            <pc:sldMk cId="439410203" sldId="2936"/>
            <ac:spMk id="22" creationId="{B9577200-A421-47CC-80F6-92BA334EE959}"/>
          </ac:spMkLst>
        </pc:spChg>
        <pc:spChg chg="del">
          <ac:chgData name="Justina Ojom" userId="cbdaed7d-8d45-4372-a16a-f3f8900c2f45" providerId="ADAL" clId="{0504AD2B-63C0-4C60-9F39-84F274FCFAC5}" dt="2023-03-09T20:26:04.531" v="10340" actId="478"/>
          <ac:spMkLst>
            <pc:docMk/>
            <pc:sldMk cId="439410203" sldId="2936"/>
            <ac:spMk id="24" creationId="{3808BCEA-24A2-4CD6-A82D-6FFFD057595E}"/>
          </ac:spMkLst>
        </pc:spChg>
        <pc:spChg chg="del">
          <ac:chgData name="Justina Ojom" userId="cbdaed7d-8d45-4372-a16a-f3f8900c2f45" providerId="ADAL" clId="{0504AD2B-63C0-4C60-9F39-84F274FCFAC5}" dt="2023-03-09T20:26:04.531" v="10340" actId="478"/>
          <ac:spMkLst>
            <pc:docMk/>
            <pc:sldMk cId="439410203" sldId="2936"/>
            <ac:spMk id="25" creationId="{9AEAA112-BC53-45C2-8BD5-41D708930B0E}"/>
          </ac:spMkLst>
        </pc:spChg>
        <pc:picChg chg="del">
          <ac:chgData name="Justina Ojom" userId="cbdaed7d-8d45-4372-a16a-f3f8900c2f45" providerId="ADAL" clId="{0504AD2B-63C0-4C60-9F39-84F274FCFAC5}" dt="2023-03-09T20:26:04.531" v="10340" actId="478"/>
          <ac:picMkLst>
            <pc:docMk/>
            <pc:sldMk cId="439410203" sldId="2936"/>
            <ac:picMk id="12" creationId="{112F80AF-9A6C-E1BF-BBCF-19A4C2199B73}"/>
          </ac:picMkLst>
        </pc:picChg>
        <pc:picChg chg="del">
          <ac:chgData name="Justina Ojom" userId="cbdaed7d-8d45-4372-a16a-f3f8900c2f45" providerId="ADAL" clId="{0504AD2B-63C0-4C60-9F39-84F274FCFAC5}" dt="2023-03-09T20:26:04.531" v="10340" actId="478"/>
          <ac:picMkLst>
            <pc:docMk/>
            <pc:sldMk cId="439410203" sldId="2936"/>
            <ac:picMk id="13" creationId="{5625F72D-4D30-79A7-8BB2-976FCB81B62D}"/>
          </ac:picMkLst>
        </pc:picChg>
      </pc:sldChg>
      <pc:sldChg chg="addSp delSp modSp mod modClrScheme chgLayout">
        <pc:chgData name="Justina Ojom" userId="cbdaed7d-8d45-4372-a16a-f3f8900c2f45" providerId="ADAL" clId="{0504AD2B-63C0-4C60-9F39-84F274FCFAC5}" dt="2023-03-10T00:07:35.093" v="14479" actId="207"/>
        <pc:sldMkLst>
          <pc:docMk/>
          <pc:sldMk cId="3862230884" sldId="2937"/>
        </pc:sldMkLst>
        <pc:spChg chg="del">
          <ac:chgData name="Justina Ojom" userId="cbdaed7d-8d45-4372-a16a-f3f8900c2f45" providerId="ADAL" clId="{0504AD2B-63C0-4C60-9F39-84F274FCFAC5}" dt="2023-03-09T20:10:19.151" v="10080" actId="478"/>
          <ac:spMkLst>
            <pc:docMk/>
            <pc:sldMk cId="3862230884" sldId="2937"/>
            <ac:spMk id="2" creationId="{00000000-0000-0000-0000-000000000000}"/>
          </ac:spMkLst>
        </pc:spChg>
        <pc:spChg chg="add mod">
          <ac:chgData name="Justina Ojom" userId="cbdaed7d-8d45-4372-a16a-f3f8900c2f45" providerId="ADAL" clId="{0504AD2B-63C0-4C60-9F39-84F274FCFAC5}" dt="2023-03-09T20:27:01.841" v="10355" actId="207"/>
          <ac:spMkLst>
            <pc:docMk/>
            <pc:sldMk cId="3862230884" sldId="2937"/>
            <ac:spMk id="3" creationId="{618A6EFE-DCB5-2E32-5B6A-C20E341C6C21}"/>
          </ac:spMkLst>
        </pc:spChg>
        <pc:spChg chg="del">
          <ac:chgData name="Justina Ojom" userId="cbdaed7d-8d45-4372-a16a-f3f8900c2f45" providerId="ADAL" clId="{0504AD2B-63C0-4C60-9F39-84F274FCFAC5}" dt="2023-03-09T20:10:19.151" v="10080" actId="478"/>
          <ac:spMkLst>
            <pc:docMk/>
            <pc:sldMk cId="3862230884" sldId="2937"/>
            <ac:spMk id="5" creationId="{C513FAA4-8C17-1649-BC6A-6D590B1029B4}"/>
          </ac:spMkLst>
        </pc:spChg>
        <pc:spChg chg="add mod">
          <ac:chgData name="Justina Ojom" userId="cbdaed7d-8d45-4372-a16a-f3f8900c2f45" providerId="ADAL" clId="{0504AD2B-63C0-4C60-9F39-84F274FCFAC5}" dt="2023-03-09T20:27:01.841" v="10355" actId="207"/>
          <ac:spMkLst>
            <pc:docMk/>
            <pc:sldMk cId="3862230884" sldId="2937"/>
            <ac:spMk id="6" creationId="{ADF05F51-F610-1FDD-91AE-12C54A25A47F}"/>
          </ac:spMkLst>
        </pc:spChg>
        <pc:spChg chg="del">
          <ac:chgData name="Justina Ojom" userId="cbdaed7d-8d45-4372-a16a-f3f8900c2f45" providerId="ADAL" clId="{0504AD2B-63C0-4C60-9F39-84F274FCFAC5}" dt="2023-03-09T20:10:19.151" v="10080" actId="478"/>
          <ac:spMkLst>
            <pc:docMk/>
            <pc:sldMk cId="3862230884" sldId="2937"/>
            <ac:spMk id="12" creationId="{068E56AF-7060-C634-0650-5F892FF8AEEB}"/>
          </ac:spMkLst>
        </pc:spChg>
        <pc:spChg chg="del">
          <ac:chgData name="Justina Ojom" userId="cbdaed7d-8d45-4372-a16a-f3f8900c2f45" providerId="ADAL" clId="{0504AD2B-63C0-4C60-9F39-84F274FCFAC5}" dt="2023-03-09T20:10:19.151" v="10080" actId="478"/>
          <ac:spMkLst>
            <pc:docMk/>
            <pc:sldMk cId="3862230884" sldId="2937"/>
            <ac:spMk id="27" creationId="{00000000-0000-0000-0000-000000000000}"/>
          </ac:spMkLst>
        </pc:spChg>
        <pc:spChg chg="del">
          <ac:chgData name="Justina Ojom" userId="cbdaed7d-8d45-4372-a16a-f3f8900c2f45" providerId="ADAL" clId="{0504AD2B-63C0-4C60-9F39-84F274FCFAC5}" dt="2023-03-09T20:10:19.151" v="10080" actId="478"/>
          <ac:spMkLst>
            <pc:docMk/>
            <pc:sldMk cId="3862230884" sldId="2937"/>
            <ac:spMk id="28" creationId="{00000000-0000-0000-0000-000000000000}"/>
          </ac:spMkLst>
        </pc:spChg>
        <pc:spChg chg="del">
          <ac:chgData name="Justina Ojom" userId="cbdaed7d-8d45-4372-a16a-f3f8900c2f45" providerId="ADAL" clId="{0504AD2B-63C0-4C60-9F39-84F274FCFAC5}" dt="2023-03-09T20:10:19.151" v="10080" actId="478"/>
          <ac:spMkLst>
            <pc:docMk/>
            <pc:sldMk cId="3862230884" sldId="2937"/>
            <ac:spMk id="29" creationId="{00000000-0000-0000-0000-000000000000}"/>
          </ac:spMkLst>
        </pc:spChg>
        <pc:spChg chg="del">
          <ac:chgData name="Justina Ojom" userId="cbdaed7d-8d45-4372-a16a-f3f8900c2f45" providerId="ADAL" clId="{0504AD2B-63C0-4C60-9F39-84F274FCFAC5}" dt="2023-03-09T20:10:19.151" v="10080" actId="478"/>
          <ac:spMkLst>
            <pc:docMk/>
            <pc:sldMk cId="3862230884" sldId="2937"/>
            <ac:spMk id="30" creationId="{7552F610-1F46-4240-9157-585B43620BE1}"/>
          </ac:spMkLst>
        </pc:spChg>
        <pc:spChg chg="add mod">
          <ac:chgData name="Justina Ojom" userId="cbdaed7d-8d45-4372-a16a-f3f8900c2f45" providerId="ADAL" clId="{0504AD2B-63C0-4C60-9F39-84F274FCFAC5}" dt="2023-03-09T20:26:59.120" v="10354" actId="208"/>
          <ac:spMkLst>
            <pc:docMk/>
            <pc:sldMk cId="3862230884" sldId="2937"/>
            <ac:spMk id="31" creationId="{646BDD87-CE1E-37C3-9EFE-51E0D7FB8EF5}"/>
          </ac:spMkLst>
        </pc:spChg>
        <pc:spChg chg="add mod">
          <ac:chgData name="Justina Ojom" userId="cbdaed7d-8d45-4372-a16a-f3f8900c2f45" providerId="ADAL" clId="{0504AD2B-63C0-4C60-9F39-84F274FCFAC5}" dt="2023-03-09T20:10:19.396" v="10081"/>
          <ac:spMkLst>
            <pc:docMk/>
            <pc:sldMk cId="3862230884" sldId="2937"/>
            <ac:spMk id="32" creationId="{D1A7BDE2-6FF1-D8F2-E16C-1AB26D47A202}"/>
          </ac:spMkLst>
        </pc:spChg>
        <pc:spChg chg="del">
          <ac:chgData name="Justina Ojom" userId="cbdaed7d-8d45-4372-a16a-f3f8900c2f45" providerId="ADAL" clId="{0504AD2B-63C0-4C60-9F39-84F274FCFAC5}" dt="2023-03-09T20:10:19.151" v="10080" actId="478"/>
          <ac:spMkLst>
            <pc:docMk/>
            <pc:sldMk cId="3862230884" sldId="2937"/>
            <ac:spMk id="33" creationId="{00000000-0000-0000-0000-000000000000}"/>
          </ac:spMkLst>
        </pc:spChg>
        <pc:spChg chg="add mod">
          <ac:chgData name="Justina Ojom" userId="cbdaed7d-8d45-4372-a16a-f3f8900c2f45" providerId="ADAL" clId="{0504AD2B-63C0-4C60-9F39-84F274FCFAC5}" dt="2023-03-09T20:10:19.396" v="10081"/>
          <ac:spMkLst>
            <pc:docMk/>
            <pc:sldMk cId="3862230884" sldId="2937"/>
            <ac:spMk id="34" creationId="{4CBCB650-5E40-AE41-1609-2FA3FF024B9D}"/>
          </ac:spMkLst>
        </pc:spChg>
        <pc:spChg chg="del">
          <ac:chgData name="Justina Ojom" userId="cbdaed7d-8d45-4372-a16a-f3f8900c2f45" providerId="ADAL" clId="{0504AD2B-63C0-4C60-9F39-84F274FCFAC5}" dt="2023-03-09T20:10:19.151" v="10080" actId="478"/>
          <ac:spMkLst>
            <pc:docMk/>
            <pc:sldMk cId="3862230884" sldId="2937"/>
            <ac:spMk id="35" creationId="{00000000-0000-0000-0000-000000000000}"/>
          </ac:spMkLst>
        </pc:spChg>
        <pc:spChg chg="del">
          <ac:chgData name="Justina Ojom" userId="cbdaed7d-8d45-4372-a16a-f3f8900c2f45" providerId="ADAL" clId="{0504AD2B-63C0-4C60-9F39-84F274FCFAC5}" dt="2023-03-09T20:10:19.151" v="10080" actId="478"/>
          <ac:spMkLst>
            <pc:docMk/>
            <pc:sldMk cId="3862230884" sldId="2937"/>
            <ac:spMk id="38" creationId="{61402D71-3C36-4CC2-B7B9-B05A033ABF81}"/>
          </ac:spMkLst>
        </pc:spChg>
        <pc:spChg chg="del">
          <ac:chgData name="Justina Ojom" userId="cbdaed7d-8d45-4372-a16a-f3f8900c2f45" providerId="ADAL" clId="{0504AD2B-63C0-4C60-9F39-84F274FCFAC5}" dt="2023-03-09T20:10:19.151" v="10080" actId="478"/>
          <ac:spMkLst>
            <pc:docMk/>
            <pc:sldMk cId="3862230884" sldId="2937"/>
            <ac:spMk id="40" creationId="{5DDD0114-483D-451F-9E25-0DACD6103D62}"/>
          </ac:spMkLst>
        </pc:spChg>
        <pc:spChg chg="del">
          <ac:chgData name="Justina Ojom" userId="cbdaed7d-8d45-4372-a16a-f3f8900c2f45" providerId="ADAL" clId="{0504AD2B-63C0-4C60-9F39-84F274FCFAC5}" dt="2023-03-09T20:10:19.151" v="10080" actId="478"/>
          <ac:spMkLst>
            <pc:docMk/>
            <pc:sldMk cId="3862230884" sldId="2937"/>
            <ac:spMk id="41" creationId="{AA2EBC16-D964-4667-924F-93696C375C2B}"/>
          </ac:spMkLst>
        </pc:spChg>
        <pc:spChg chg="del">
          <ac:chgData name="Justina Ojom" userId="cbdaed7d-8d45-4372-a16a-f3f8900c2f45" providerId="ADAL" clId="{0504AD2B-63C0-4C60-9F39-84F274FCFAC5}" dt="2023-03-09T20:10:19.151" v="10080" actId="478"/>
          <ac:spMkLst>
            <pc:docMk/>
            <pc:sldMk cId="3862230884" sldId="2937"/>
            <ac:spMk id="42" creationId="{77C45548-B7BD-434A-8F3D-B67A88BCECC9}"/>
          </ac:spMkLst>
        </pc:spChg>
        <pc:spChg chg="del">
          <ac:chgData name="Justina Ojom" userId="cbdaed7d-8d45-4372-a16a-f3f8900c2f45" providerId="ADAL" clId="{0504AD2B-63C0-4C60-9F39-84F274FCFAC5}" dt="2023-03-09T20:10:19.151" v="10080" actId="478"/>
          <ac:spMkLst>
            <pc:docMk/>
            <pc:sldMk cId="3862230884" sldId="2937"/>
            <ac:spMk id="43" creationId="{00000000-0000-0000-0000-000000000000}"/>
          </ac:spMkLst>
        </pc:spChg>
        <pc:spChg chg="del">
          <ac:chgData name="Justina Ojom" userId="cbdaed7d-8d45-4372-a16a-f3f8900c2f45" providerId="ADAL" clId="{0504AD2B-63C0-4C60-9F39-84F274FCFAC5}" dt="2023-03-09T20:10:19.151" v="10080" actId="478"/>
          <ac:spMkLst>
            <pc:docMk/>
            <pc:sldMk cId="3862230884" sldId="2937"/>
            <ac:spMk id="44" creationId="{00000000-0000-0000-0000-000000000000}"/>
          </ac:spMkLst>
        </pc:spChg>
        <pc:spChg chg="del">
          <ac:chgData name="Justina Ojom" userId="cbdaed7d-8d45-4372-a16a-f3f8900c2f45" providerId="ADAL" clId="{0504AD2B-63C0-4C60-9F39-84F274FCFAC5}" dt="2023-03-09T20:10:19.151" v="10080" actId="478"/>
          <ac:spMkLst>
            <pc:docMk/>
            <pc:sldMk cId="3862230884" sldId="2937"/>
            <ac:spMk id="45" creationId="{8E2F422B-901F-423E-A69C-942A434284D6}"/>
          </ac:spMkLst>
        </pc:spChg>
        <pc:spChg chg="del">
          <ac:chgData name="Justina Ojom" userId="cbdaed7d-8d45-4372-a16a-f3f8900c2f45" providerId="ADAL" clId="{0504AD2B-63C0-4C60-9F39-84F274FCFAC5}" dt="2023-03-09T20:10:19.151" v="10080" actId="478"/>
          <ac:spMkLst>
            <pc:docMk/>
            <pc:sldMk cId="3862230884" sldId="2937"/>
            <ac:spMk id="46" creationId="{0DF62260-4E79-4C31-A6D3-029C545A781E}"/>
          </ac:spMkLst>
        </pc:spChg>
        <pc:spChg chg="del">
          <ac:chgData name="Justina Ojom" userId="cbdaed7d-8d45-4372-a16a-f3f8900c2f45" providerId="ADAL" clId="{0504AD2B-63C0-4C60-9F39-84F274FCFAC5}" dt="2023-03-09T20:10:19.151" v="10080" actId="478"/>
          <ac:spMkLst>
            <pc:docMk/>
            <pc:sldMk cId="3862230884" sldId="2937"/>
            <ac:spMk id="47" creationId="{9D081352-3850-4773-B841-F40F3D4D54E9}"/>
          </ac:spMkLst>
        </pc:spChg>
        <pc:spChg chg="del">
          <ac:chgData name="Justina Ojom" userId="cbdaed7d-8d45-4372-a16a-f3f8900c2f45" providerId="ADAL" clId="{0504AD2B-63C0-4C60-9F39-84F274FCFAC5}" dt="2023-03-09T20:10:19.151" v="10080" actId="478"/>
          <ac:spMkLst>
            <pc:docMk/>
            <pc:sldMk cId="3862230884" sldId="2937"/>
            <ac:spMk id="48" creationId="{C4287965-30B1-42B5-9131-65DF704C5112}"/>
          </ac:spMkLst>
        </pc:spChg>
        <pc:spChg chg="del">
          <ac:chgData name="Justina Ojom" userId="cbdaed7d-8d45-4372-a16a-f3f8900c2f45" providerId="ADAL" clId="{0504AD2B-63C0-4C60-9F39-84F274FCFAC5}" dt="2023-03-09T20:10:19.151" v="10080" actId="478"/>
          <ac:spMkLst>
            <pc:docMk/>
            <pc:sldMk cId="3862230884" sldId="2937"/>
            <ac:spMk id="50" creationId="{D817134F-0600-333A-0FF1-FAE0EDAB70EF}"/>
          </ac:spMkLst>
        </pc:spChg>
        <pc:spChg chg="del">
          <ac:chgData name="Justina Ojom" userId="cbdaed7d-8d45-4372-a16a-f3f8900c2f45" providerId="ADAL" clId="{0504AD2B-63C0-4C60-9F39-84F274FCFAC5}" dt="2023-03-09T20:10:19.151" v="10080" actId="478"/>
          <ac:spMkLst>
            <pc:docMk/>
            <pc:sldMk cId="3862230884" sldId="2937"/>
            <ac:spMk id="51" creationId="{2661CD3B-E15E-A4CB-3FA2-481365F5A066}"/>
          </ac:spMkLst>
        </pc:spChg>
        <pc:spChg chg="add mod">
          <ac:chgData name="Justina Ojom" userId="cbdaed7d-8d45-4372-a16a-f3f8900c2f45" providerId="ADAL" clId="{0504AD2B-63C0-4C60-9F39-84F274FCFAC5}" dt="2023-03-09T20:26:59.120" v="10354" actId="208"/>
          <ac:spMkLst>
            <pc:docMk/>
            <pc:sldMk cId="3862230884" sldId="2937"/>
            <ac:spMk id="52" creationId="{BF2CF1D2-84A2-25BB-7DE7-6099D8EC6E19}"/>
          </ac:spMkLst>
        </pc:spChg>
        <pc:spChg chg="del">
          <ac:chgData name="Justina Ojom" userId="cbdaed7d-8d45-4372-a16a-f3f8900c2f45" providerId="ADAL" clId="{0504AD2B-63C0-4C60-9F39-84F274FCFAC5}" dt="2023-03-09T20:10:19.151" v="10080" actId="478"/>
          <ac:spMkLst>
            <pc:docMk/>
            <pc:sldMk cId="3862230884" sldId="2937"/>
            <ac:spMk id="53" creationId="{3D12F8BE-6B97-A39E-2FD4-D33F77907237}"/>
          </ac:spMkLst>
        </pc:spChg>
        <pc:spChg chg="add mod">
          <ac:chgData name="Justina Ojom" userId="cbdaed7d-8d45-4372-a16a-f3f8900c2f45" providerId="ADAL" clId="{0504AD2B-63C0-4C60-9F39-84F274FCFAC5}" dt="2023-03-09T20:10:19.396" v="10081"/>
          <ac:spMkLst>
            <pc:docMk/>
            <pc:sldMk cId="3862230884" sldId="2937"/>
            <ac:spMk id="54" creationId="{1A4E3524-329B-2C9F-2038-3A40BA8623FF}"/>
          </ac:spMkLst>
        </pc:spChg>
        <pc:spChg chg="add mod">
          <ac:chgData name="Justina Ojom" userId="cbdaed7d-8d45-4372-a16a-f3f8900c2f45" providerId="ADAL" clId="{0504AD2B-63C0-4C60-9F39-84F274FCFAC5}" dt="2023-03-09T20:10:19.396" v="10081"/>
          <ac:spMkLst>
            <pc:docMk/>
            <pc:sldMk cId="3862230884" sldId="2937"/>
            <ac:spMk id="55" creationId="{86450952-F48C-5F9B-202D-B669C30C7DE5}"/>
          </ac:spMkLst>
        </pc:spChg>
        <pc:spChg chg="add mod">
          <ac:chgData name="Justina Ojom" userId="cbdaed7d-8d45-4372-a16a-f3f8900c2f45" providerId="ADAL" clId="{0504AD2B-63C0-4C60-9F39-84F274FCFAC5}" dt="2023-03-09T23:54:40.401" v="14223" actId="20577"/>
          <ac:spMkLst>
            <pc:docMk/>
            <pc:sldMk cId="3862230884" sldId="2937"/>
            <ac:spMk id="56" creationId="{7B97108D-9B51-E99E-9754-92636170CA11}"/>
          </ac:spMkLst>
        </pc:spChg>
        <pc:spChg chg="add mod">
          <ac:chgData name="Justina Ojom" userId="cbdaed7d-8d45-4372-a16a-f3f8900c2f45" providerId="ADAL" clId="{0504AD2B-63C0-4C60-9F39-84F274FCFAC5}" dt="2023-03-09T20:10:19.396" v="10081"/>
          <ac:spMkLst>
            <pc:docMk/>
            <pc:sldMk cId="3862230884" sldId="2937"/>
            <ac:spMk id="57" creationId="{DB2D06C4-9166-881B-D6A2-41264420654D}"/>
          </ac:spMkLst>
        </pc:spChg>
        <pc:spChg chg="add mod">
          <ac:chgData name="Justina Ojom" userId="cbdaed7d-8d45-4372-a16a-f3f8900c2f45" providerId="ADAL" clId="{0504AD2B-63C0-4C60-9F39-84F274FCFAC5}" dt="2023-03-09T20:26:59.120" v="10354" actId="208"/>
          <ac:spMkLst>
            <pc:docMk/>
            <pc:sldMk cId="3862230884" sldId="2937"/>
            <ac:spMk id="58" creationId="{E1718892-1D04-29CB-717B-CFE853F61C7A}"/>
          </ac:spMkLst>
        </pc:spChg>
        <pc:spChg chg="add mod">
          <ac:chgData name="Justina Ojom" userId="cbdaed7d-8d45-4372-a16a-f3f8900c2f45" providerId="ADAL" clId="{0504AD2B-63C0-4C60-9F39-84F274FCFAC5}" dt="2023-03-09T20:10:19.396" v="10081"/>
          <ac:spMkLst>
            <pc:docMk/>
            <pc:sldMk cId="3862230884" sldId="2937"/>
            <ac:spMk id="59" creationId="{189D1799-6A85-2670-F037-B79A90DAA233}"/>
          </ac:spMkLst>
        </pc:spChg>
        <pc:spChg chg="add mod">
          <ac:chgData name="Justina Ojom" userId="cbdaed7d-8d45-4372-a16a-f3f8900c2f45" providerId="ADAL" clId="{0504AD2B-63C0-4C60-9F39-84F274FCFAC5}" dt="2023-03-09T20:26:59.120" v="10354" actId="208"/>
          <ac:spMkLst>
            <pc:docMk/>
            <pc:sldMk cId="3862230884" sldId="2937"/>
            <ac:spMk id="60" creationId="{EC3BCACD-E6B9-AA08-0C59-73FF02C99606}"/>
          </ac:spMkLst>
        </pc:spChg>
        <pc:spChg chg="add mod">
          <ac:chgData name="Justina Ojom" userId="cbdaed7d-8d45-4372-a16a-f3f8900c2f45" providerId="ADAL" clId="{0504AD2B-63C0-4C60-9F39-84F274FCFAC5}" dt="2023-03-09T20:10:19.396" v="10081"/>
          <ac:spMkLst>
            <pc:docMk/>
            <pc:sldMk cId="3862230884" sldId="2937"/>
            <ac:spMk id="61" creationId="{53B6F7AB-B616-D79A-22DF-BEDD0165F2B0}"/>
          </ac:spMkLst>
        </pc:spChg>
        <pc:spChg chg="add mod">
          <ac:chgData name="Justina Ojom" userId="cbdaed7d-8d45-4372-a16a-f3f8900c2f45" providerId="ADAL" clId="{0504AD2B-63C0-4C60-9F39-84F274FCFAC5}" dt="2023-03-09T20:26:59.120" v="10354" actId="208"/>
          <ac:spMkLst>
            <pc:docMk/>
            <pc:sldMk cId="3862230884" sldId="2937"/>
            <ac:spMk id="62" creationId="{507379E5-FA33-BFA1-F13B-08CB4A58D18E}"/>
          </ac:spMkLst>
        </pc:spChg>
        <pc:spChg chg="add mod">
          <ac:chgData name="Justina Ojom" userId="cbdaed7d-8d45-4372-a16a-f3f8900c2f45" providerId="ADAL" clId="{0504AD2B-63C0-4C60-9F39-84F274FCFAC5}" dt="2023-03-09T20:10:19.396" v="10081"/>
          <ac:spMkLst>
            <pc:docMk/>
            <pc:sldMk cId="3862230884" sldId="2937"/>
            <ac:spMk id="63" creationId="{5AB81B4E-E8FE-732C-5465-A3D8C68948BE}"/>
          </ac:spMkLst>
        </pc:spChg>
        <pc:spChg chg="add del mod">
          <ac:chgData name="Justina Ojom" userId="cbdaed7d-8d45-4372-a16a-f3f8900c2f45" providerId="ADAL" clId="{0504AD2B-63C0-4C60-9F39-84F274FCFAC5}" dt="2023-03-09T20:27:07.354" v="10357" actId="478"/>
          <ac:spMkLst>
            <pc:docMk/>
            <pc:sldMk cId="3862230884" sldId="2937"/>
            <ac:spMk id="64" creationId="{CDCAF0E1-305A-80E2-39AC-46AEE90D4F3B}"/>
          </ac:spMkLst>
        </pc:spChg>
        <pc:spChg chg="add del mod">
          <ac:chgData name="Justina Ojom" userId="cbdaed7d-8d45-4372-a16a-f3f8900c2f45" providerId="ADAL" clId="{0504AD2B-63C0-4C60-9F39-84F274FCFAC5}" dt="2023-03-09T20:27:07.354" v="10357" actId="478"/>
          <ac:spMkLst>
            <pc:docMk/>
            <pc:sldMk cId="3862230884" sldId="2937"/>
            <ac:spMk id="65" creationId="{DB8E2185-DC7A-DB33-54D5-A4221A0A88B6}"/>
          </ac:spMkLst>
        </pc:spChg>
        <pc:spChg chg="add del mod">
          <ac:chgData name="Justina Ojom" userId="cbdaed7d-8d45-4372-a16a-f3f8900c2f45" providerId="ADAL" clId="{0504AD2B-63C0-4C60-9F39-84F274FCFAC5}" dt="2023-03-09T20:27:07.354" v="10357" actId="478"/>
          <ac:spMkLst>
            <pc:docMk/>
            <pc:sldMk cId="3862230884" sldId="2937"/>
            <ac:spMk id="66" creationId="{0CABBC9E-264E-4C63-4E2B-4E4A1F9974F5}"/>
          </ac:spMkLst>
        </pc:spChg>
        <pc:spChg chg="add del mod">
          <ac:chgData name="Justina Ojom" userId="cbdaed7d-8d45-4372-a16a-f3f8900c2f45" providerId="ADAL" clId="{0504AD2B-63C0-4C60-9F39-84F274FCFAC5}" dt="2023-03-09T20:27:07.354" v="10357" actId="478"/>
          <ac:spMkLst>
            <pc:docMk/>
            <pc:sldMk cId="3862230884" sldId="2937"/>
            <ac:spMk id="67" creationId="{779B0B83-6930-7729-A6A7-F4C3A9421E50}"/>
          </ac:spMkLst>
        </pc:spChg>
        <pc:spChg chg="add del mod">
          <ac:chgData name="Justina Ojom" userId="cbdaed7d-8d45-4372-a16a-f3f8900c2f45" providerId="ADAL" clId="{0504AD2B-63C0-4C60-9F39-84F274FCFAC5}" dt="2023-03-09T20:27:07.354" v="10357" actId="478"/>
          <ac:spMkLst>
            <pc:docMk/>
            <pc:sldMk cId="3862230884" sldId="2937"/>
            <ac:spMk id="68" creationId="{F77755A1-7247-85A5-FEE7-6379728368EC}"/>
          </ac:spMkLst>
        </pc:spChg>
        <pc:spChg chg="add del mod">
          <ac:chgData name="Justina Ojom" userId="cbdaed7d-8d45-4372-a16a-f3f8900c2f45" providerId="ADAL" clId="{0504AD2B-63C0-4C60-9F39-84F274FCFAC5}" dt="2023-03-09T20:27:07.354" v="10357" actId="478"/>
          <ac:spMkLst>
            <pc:docMk/>
            <pc:sldMk cId="3862230884" sldId="2937"/>
            <ac:spMk id="69" creationId="{804E52D8-686E-3ED9-CD57-8F11A2F87BFC}"/>
          </ac:spMkLst>
        </pc:spChg>
        <pc:spChg chg="add mod">
          <ac:chgData name="Justina Ojom" userId="cbdaed7d-8d45-4372-a16a-f3f8900c2f45" providerId="ADAL" clId="{0504AD2B-63C0-4C60-9F39-84F274FCFAC5}" dt="2023-03-10T00:07:31.942" v="14478"/>
          <ac:spMkLst>
            <pc:docMk/>
            <pc:sldMk cId="3862230884" sldId="2937"/>
            <ac:spMk id="70" creationId="{3D375CDD-B887-9ACF-F5CB-50DCBDA10E3F}"/>
          </ac:spMkLst>
        </pc:spChg>
        <pc:spChg chg="add mod">
          <ac:chgData name="Justina Ojom" userId="cbdaed7d-8d45-4372-a16a-f3f8900c2f45" providerId="ADAL" clId="{0504AD2B-63C0-4C60-9F39-84F274FCFAC5}" dt="2023-03-10T00:07:31.942" v="14478"/>
          <ac:spMkLst>
            <pc:docMk/>
            <pc:sldMk cId="3862230884" sldId="2937"/>
            <ac:spMk id="71" creationId="{D4B50D8C-5F5A-7D16-32E6-6E0FA46C6161}"/>
          </ac:spMkLst>
        </pc:spChg>
        <pc:spChg chg="add mod">
          <ac:chgData name="Justina Ojom" userId="cbdaed7d-8d45-4372-a16a-f3f8900c2f45" providerId="ADAL" clId="{0504AD2B-63C0-4C60-9F39-84F274FCFAC5}" dt="2023-03-10T00:07:31.942" v="14478"/>
          <ac:spMkLst>
            <pc:docMk/>
            <pc:sldMk cId="3862230884" sldId="2937"/>
            <ac:spMk id="72" creationId="{03C87ED2-ECB5-3AD3-6755-CF4CB2E3FB44}"/>
          </ac:spMkLst>
        </pc:spChg>
        <pc:spChg chg="add mod">
          <ac:chgData name="Justina Ojom" userId="cbdaed7d-8d45-4372-a16a-f3f8900c2f45" providerId="ADAL" clId="{0504AD2B-63C0-4C60-9F39-84F274FCFAC5}" dt="2023-03-10T00:07:31.942" v="14478"/>
          <ac:spMkLst>
            <pc:docMk/>
            <pc:sldMk cId="3862230884" sldId="2937"/>
            <ac:spMk id="73" creationId="{12D2441E-77B6-DCA3-1081-6D79130777E3}"/>
          </ac:spMkLst>
        </pc:spChg>
        <pc:spChg chg="add mod">
          <ac:chgData name="Justina Ojom" userId="cbdaed7d-8d45-4372-a16a-f3f8900c2f45" providerId="ADAL" clId="{0504AD2B-63C0-4C60-9F39-84F274FCFAC5}" dt="2023-03-10T00:07:31.942" v="14478"/>
          <ac:spMkLst>
            <pc:docMk/>
            <pc:sldMk cId="3862230884" sldId="2937"/>
            <ac:spMk id="74" creationId="{8C05FD9D-5CDF-61A4-FBEE-18E490133204}"/>
          </ac:spMkLst>
        </pc:spChg>
        <pc:spChg chg="add mod">
          <ac:chgData name="Justina Ojom" userId="cbdaed7d-8d45-4372-a16a-f3f8900c2f45" providerId="ADAL" clId="{0504AD2B-63C0-4C60-9F39-84F274FCFAC5}" dt="2023-03-10T00:07:35.093" v="14479" actId="207"/>
          <ac:spMkLst>
            <pc:docMk/>
            <pc:sldMk cId="3862230884" sldId="2937"/>
            <ac:spMk id="75" creationId="{37B94D91-3977-242D-CE6F-711E45315C3D}"/>
          </ac:spMkLst>
        </pc:spChg>
        <pc:grpChg chg="del">
          <ac:chgData name="Justina Ojom" userId="cbdaed7d-8d45-4372-a16a-f3f8900c2f45" providerId="ADAL" clId="{0504AD2B-63C0-4C60-9F39-84F274FCFAC5}" dt="2023-03-09T20:10:19.151" v="10080" actId="478"/>
          <ac:grpSpMkLst>
            <pc:docMk/>
            <pc:sldMk cId="3862230884" sldId="2937"/>
            <ac:grpSpMk id="4" creationId="{CF3D60B1-2D83-5C67-12F6-CEA3708B4702}"/>
          </ac:grpSpMkLst>
        </pc:grpChg>
        <pc:grpChg chg="del">
          <ac:chgData name="Justina Ojom" userId="cbdaed7d-8d45-4372-a16a-f3f8900c2f45" providerId="ADAL" clId="{0504AD2B-63C0-4C60-9F39-84F274FCFAC5}" dt="2023-03-09T20:10:19.151" v="10080" actId="478"/>
          <ac:grpSpMkLst>
            <pc:docMk/>
            <pc:sldMk cId="3862230884" sldId="2937"/>
            <ac:grpSpMk id="13" creationId="{9E5E9B71-53AF-1DEB-97E1-64D339A19AE0}"/>
          </ac:grpSpMkLst>
        </pc:grpChg>
        <pc:grpChg chg="del">
          <ac:chgData name="Justina Ojom" userId="cbdaed7d-8d45-4372-a16a-f3f8900c2f45" providerId="ADAL" clId="{0504AD2B-63C0-4C60-9F39-84F274FCFAC5}" dt="2023-03-09T20:10:19.151" v="10080" actId="478"/>
          <ac:grpSpMkLst>
            <pc:docMk/>
            <pc:sldMk cId="3862230884" sldId="2937"/>
            <ac:grpSpMk id="19" creationId="{642A8D50-18A0-804C-6663-A75F7C3A22C9}"/>
          </ac:grpSpMkLst>
        </pc:grpChg>
        <pc:grpChg chg="del">
          <ac:chgData name="Justina Ojom" userId="cbdaed7d-8d45-4372-a16a-f3f8900c2f45" providerId="ADAL" clId="{0504AD2B-63C0-4C60-9F39-84F274FCFAC5}" dt="2023-03-09T20:10:19.151" v="10080" actId="478"/>
          <ac:grpSpMkLst>
            <pc:docMk/>
            <pc:sldMk cId="3862230884" sldId="2937"/>
            <ac:grpSpMk id="25" creationId="{744D0FD8-5865-C06C-E0D3-2D73B19C5704}"/>
          </ac:grpSpMkLst>
        </pc:grpChg>
      </pc:sldChg>
      <pc:sldChg chg="delSp del mod">
        <pc:chgData name="Justina Ojom" userId="cbdaed7d-8d45-4372-a16a-f3f8900c2f45" providerId="ADAL" clId="{0504AD2B-63C0-4C60-9F39-84F274FCFAC5}" dt="2023-03-09T20:10:17.406" v="10079" actId="2696"/>
        <pc:sldMkLst>
          <pc:docMk/>
          <pc:sldMk cId="2457907287" sldId="2938"/>
        </pc:sldMkLst>
        <pc:spChg chg="del">
          <ac:chgData name="Justina Ojom" userId="cbdaed7d-8d45-4372-a16a-f3f8900c2f45" providerId="ADAL" clId="{0504AD2B-63C0-4C60-9F39-84F274FCFAC5}" dt="2023-03-09T20:10:14.618" v="10078" actId="478"/>
          <ac:spMkLst>
            <pc:docMk/>
            <pc:sldMk cId="2457907287" sldId="2938"/>
            <ac:spMk id="2" creationId="{00000000-0000-0000-0000-000000000000}"/>
          </ac:spMkLst>
        </pc:spChg>
        <pc:spChg chg="del">
          <ac:chgData name="Justina Ojom" userId="cbdaed7d-8d45-4372-a16a-f3f8900c2f45" providerId="ADAL" clId="{0504AD2B-63C0-4C60-9F39-84F274FCFAC5}" dt="2023-03-09T20:10:14.618" v="10078" actId="478"/>
          <ac:spMkLst>
            <pc:docMk/>
            <pc:sldMk cId="2457907287" sldId="2938"/>
            <ac:spMk id="3" creationId="{57B0CD15-8E27-29E4-59D0-E313532CFBFE}"/>
          </ac:spMkLst>
        </pc:spChg>
        <pc:spChg chg="del">
          <ac:chgData name="Justina Ojom" userId="cbdaed7d-8d45-4372-a16a-f3f8900c2f45" providerId="ADAL" clId="{0504AD2B-63C0-4C60-9F39-84F274FCFAC5}" dt="2023-03-09T20:10:14.618" v="10078" actId="478"/>
          <ac:spMkLst>
            <pc:docMk/>
            <pc:sldMk cId="2457907287" sldId="2938"/>
            <ac:spMk id="5" creationId="{C513FAA4-8C17-1649-BC6A-6D590B1029B4}"/>
          </ac:spMkLst>
        </pc:spChg>
        <pc:spChg chg="del">
          <ac:chgData name="Justina Ojom" userId="cbdaed7d-8d45-4372-a16a-f3f8900c2f45" providerId="ADAL" clId="{0504AD2B-63C0-4C60-9F39-84F274FCFAC5}" dt="2023-03-09T20:10:14.618" v="10078" actId="478"/>
          <ac:spMkLst>
            <pc:docMk/>
            <pc:sldMk cId="2457907287" sldId="2938"/>
            <ac:spMk id="27" creationId="{00000000-0000-0000-0000-000000000000}"/>
          </ac:spMkLst>
        </pc:spChg>
        <pc:spChg chg="del">
          <ac:chgData name="Justina Ojom" userId="cbdaed7d-8d45-4372-a16a-f3f8900c2f45" providerId="ADAL" clId="{0504AD2B-63C0-4C60-9F39-84F274FCFAC5}" dt="2023-03-09T20:10:14.618" v="10078" actId="478"/>
          <ac:spMkLst>
            <pc:docMk/>
            <pc:sldMk cId="2457907287" sldId="2938"/>
            <ac:spMk id="30" creationId="{7552F610-1F46-4240-9157-585B43620BE1}"/>
          </ac:spMkLst>
        </pc:spChg>
        <pc:spChg chg="del">
          <ac:chgData name="Justina Ojom" userId="cbdaed7d-8d45-4372-a16a-f3f8900c2f45" providerId="ADAL" clId="{0504AD2B-63C0-4C60-9F39-84F274FCFAC5}" dt="2023-03-09T20:10:14.618" v="10078" actId="478"/>
          <ac:spMkLst>
            <pc:docMk/>
            <pc:sldMk cId="2457907287" sldId="2938"/>
            <ac:spMk id="33" creationId="{00000000-0000-0000-0000-000000000000}"/>
          </ac:spMkLst>
        </pc:spChg>
        <pc:spChg chg="del">
          <ac:chgData name="Justina Ojom" userId="cbdaed7d-8d45-4372-a16a-f3f8900c2f45" providerId="ADAL" clId="{0504AD2B-63C0-4C60-9F39-84F274FCFAC5}" dt="2023-03-09T20:10:14.618" v="10078" actId="478"/>
          <ac:spMkLst>
            <pc:docMk/>
            <pc:sldMk cId="2457907287" sldId="2938"/>
            <ac:spMk id="34" creationId="{00000000-0000-0000-0000-000000000000}"/>
          </ac:spMkLst>
        </pc:spChg>
        <pc:spChg chg="del">
          <ac:chgData name="Justina Ojom" userId="cbdaed7d-8d45-4372-a16a-f3f8900c2f45" providerId="ADAL" clId="{0504AD2B-63C0-4C60-9F39-84F274FCFAC5}" dt="2023-03-09T20:10:14.618" v="10078" actId="478"/>
          <ac:spMkLst>
            <pc:docMk/>
            <pc:sldMk cId="2457907287" sldId="2938"/>
            <ac:spMk id="35" creationId="{00000000-0000-0000-0000-000000000000}"/>
          </ac:spMkLst>
        </pc:spChg>
        <pc:spChg chg="del">
          <ac:chgData name="Justina Ojom" userId="cbdaed7d-8d45-4372-a16a-f3f8900c2f45" providerId="ADAL" clId="{0504AD2B-63C0-4C60-9F39-84F274FCFAC5}" dt="2023-03-09T20:10:14.618" v="10078" actId="478"/>
          <ac:spMkLst>
            <pc:docMk/>
            <pc:sldMk cId="2457907287" sldId="2938"/>
            <ac:spMk id="38" creationId="{61402D71-3C36-4CC2-B7B9-B05A033ABF81}"/>
          </ac:spMkLst>
        </pc:spChg>
        <pc:spChg chg="del">
          <ac:chgData name="Justina Ojom" userId="cbdaed7d-8d45-4372-a16a-f3f8900c2f45" providerId="ADAL" clId="{0504AD2B-63C0-4C60-9F39-84F274FCFAC5}" dt="2023-03-09T20:10:14.618" v="10078" actId="478"/>
          <ac:spMkLst>
            <pc:docMk/>
            <pc:sldMk cId="2457907287" sldId="2938"/>
            <ac:spMk id="40" creationId="{5DDD0114-483D-451F-9E25-0DACD6103D62}"/>
          </ac:spMkLst>
        </pc:spChg>
        <pc:spChg chg="del">
          <ac:chgData name="Justina Ojom" userId="cbdaed7d-8d45-4372-a16a-f3f8900c2f45" providerId="ADAL" clId="{0504AD2B-63C0-4C60-9F39-84F274FCFAC5}" dt="2023-03-09T20:10:14.618" v="10078" actId="478"/>
          <ac:spMkLst>
            <pc:docMk/>
            <pc:sldMk cId="2457907287" sldId="2938"/>
            <ac:spMk id="41" creationId="{AA2EBC16-D964-4667-924F-93696C375C2B}"/>
          </ac:spMkLst>
        </pc:spChg>
        <pc:spChg chg="del">
          <ac:chgData name="Justina Ojom" userId="cbdaed7d-8d45-4372-a16a-f3f8900c2f45" providerId="ADAL" clId="{0504AD2B-63C0-4C60-9F39-84F274FCFAC5}" dt="2023-03-09T20:10:14.618" v="10078" actId="478"/>
          <ac:spMkLst>
            <pc:docMk/>
            <pc:sldMk cId="2457907287" sldId="2938"/>
            <ac:spMk id="42" creationId="{77C45548-B7BD-434A-8F3D-B67A88BCECC9}"/>
          </ac:spMkLst>
        </pc:spChg>
        <pc:spChg chg="del">
          <ac:chgData name="Justina Ojom" userId="cbdaed7d-8d45-4372-a16a-f3f8900c2f45" providerId="ADAL" clId="{0504AD2B-63C0-4C60-9F39-84F274FCFAC5}" dt="2023-03-09T20:10:14.618" v="10078" actId="478"/>
          <ac:spMkLst>
            <pc:docMk/>
            <pc:sldMk cId="2457907287" sldId="2938"/>
            <ac:spMk id="43" creationId="{00000000-0000-0000-0000-000000000000}"/>
          </ac:spMkLst>
        </pc:spChg>
        <pc:spChg chg="del">
          <ac:chgData name="Justina Ojom" userId="cbdaed7d-8d45-4372-a16a-f3f8900c2f45" providerId="ADAL" clId="{0504AD2B-63C0-4C60-9F39-84F274FCFAC5}" dt="2023-03-09T20:10:14.618" v="10078" actId="478"/>
          <ac:spMkLst>
            <pc:docMk/>
            <pc:sldMk cId="2457907287" sldId="2938"/>
            <ac:spMk id="44" creationId="{00000000-0000-0000-0000-000000000000}"/>
          </ac:spMkLst>
        </pc:spChg>
        <pc:spChg chg="del">
          <ac:chgData name="Justina Ojom" userId="cbdaed7d-8d45-4372-a16a-f3f8900c2f45" providerId="ADAL" clId="{0504AD2B-63C0-4C60-9F39-84F274FCFAC5}" dt="2023-03-09T20:10:14.618" v="10078" actId="478"/>
          <ac:spMkLst>
            <pc:docMk/>
            <pc:sldMk cId="2457907287" sldId="2938"/>
            <ac:spMk id="45" creationId="{8E2F422B-901F-423E-A69C-942A434284D6}"/>
          </ac:spMkLst>
        </pc:spChg>
        <pc:spChg chg="del">
          <ac:chgData name="Justina Ojom" userId="cbdaed7d-8d45-4372-a16a-f3f8900c2f45" providerId="ADAL" clId="{0504AD2B-63C0-4C60-9F39-84F274FCFAC5}" dt="2023-03-09T20:10:14.618" v="10078" actId="478"/>
          <ac:spMkLst>
            <pc:docMk/>
            <pc:sldMk cId="2457907287" sldId="2938"/>
            <ac:spMk id="46" creationId="{0DF62260-4E79-4C31-A6D3-029C545A781E}"/>
          </ac:spMkLst>
        </pc:spChg>
        <pc:spChg chg="del">
          <ac:chgData name="Justina Ojom" userId="cbdaed7d-8d45-4372-a16a-f3f8900c2f45" providerId="ADAL" clId="{0504AD2B-63C0-4C60-9F39-84F274FCFAC5}" dt="2023-03-09T20:10:14.618" v="10078" actId="478"/>
          <ac:spMkLst>
            <pc:docMk/>
            <pc:sldMk cId="2457907287" sldId="2938"/>
            <ac:spMk id="47" creationId="{9D081352-3850-4773-B841-F40F3D4D54E9}"/>
          </ac:spMkLst>
        </pc:spChg>
        <pc:spChg chg="del">
          <ac:chgData name="Justina Ojom" userId="cbdaed7d-8d45-4372-a16a-f3f8900c2f45" providerId="ADAL" clId="{0504AD2B-63C0-4C60-9F39-84F274FCFAC5}" dt="2023-03-09T20:10:14.618" v="10078" actId="478"/>
          <ac:spMkLst>
            <pc:docMk/>
            <pc:sldMk cId="2457907287" sldId="2938"/>
            <ac:spMk id="48" creationId="{C4287965-30B1-42B5-9131-65DF704C5112}"/>
          </ac:spMkLst>
        </pc:spChg>
        <pc:spChg chg="del">
          <ac:chgData name="Justina Ojom" userId="cbdaed7d-8d45-4372-a16a-f3f8900c2f45" providerId="ADAL" clId="{0504AD2B-63C0-4C60-9F39-84F274FCFAC5}" dt="2023-03-09T20:10:14.618" v="10078" actId="478"/>
          <ac:spMkLst>
            <pc:docMk/>
            <pc:sldMk cId="2457907287" sldId="2938"/>
            <ac:spMk id="53" creationId="{3D12F8BE-6B97-A39E-2FD4-D33F77907237}"/>
          </ac:spMkLst>
        </pc:spChg>
      </pc:sldChg>
      <pc:sldChg chg="addSp delSp modSp mod modClrScheme chgLayout">
        <pc:chgData name="Justina Ojom" userId="cbdaed7d-8d45-4372-a16a-f3f8900c2f45" providerId="ADAL" clId="{0504AD2B-63C0-4C60-9F39-84F274FCFAC5}" dt="2023-03-10T00:59:46.374" v="15045" actId="2165"/>
        <pc:sldMkLst>
          <pc:docMk/>
          <pc:sldMk cId="3236245809" sldId="2939"/>
        </pc:sldMkLst>
        <pc:spChg chg="add mod">
          <ac:chgData name="Justina Ojom" userId="cbdaed7d-8d45-4372-a16a-f3f8900c2f45" providerId="ADAL" clId="{0504AD2B-63C0-4C60-9F39-84F274FCFAC5}" dt="2023-03-09T23:18:48.351" v="13490" actId="20577"/>
          <ac:spMkLst>
            <pc:docMk/>
            <pc:sldMk cId="3236245809" sldId="2939"/>
            <ac:spMk id="2" creationId="{247D24D6-C668-087D-544C-EB2C8625D38D}"/>
          </ac:spMkLst>
        </pc:spChg>
        <pc:spChg chg="add mod">
          <ac:chgData name="Justina Ojom" userId="cbdaed7d-8d45-4372-a16a-f3f8900c2f45" providerId="ADAL" clId="{0504AD2B-63C0-4C60-9F39-84F274FCFAC5}" dt="2023-03-10T00:07:15.647" v="14468"/>
          <ac:spMkLst>
            <pc:docMk/>
            <pc:sldMk cId="3236245809" sldId="2939"/>
            <ac:spMk id="4" creationId="{04B91A3B-1F43-96AF-D099-1DD1BE4A5697}"/>
          </ac:spMkLst>
        </pc:spChg>
        <pc:spChg chg="add mod">
          <ac:chgData name="Justina Ojom" userId="cbdaed7d-8d45-4372-a16a-f3f8900c2f45" providerId="ADAL" clId="{0504AD2B-63C0-4C60-9F39-84F274FCFAC5}" dt="2023-03-10T00:07:15.647" v="14468"/>
          <ac:spMkLst>
            <pc:docMk/>
            <pc:sldMk cId="3236245809" sldId="2939"/>
            <ac:spMk id="5" creationId="{24D377D7-1EA2-EBD9-3559-C24A14A6A640}"/>
          </ac:spMkLst>
        </pc:spChg>
        <pc:spChg chg="add mod">
          <ac:chgData name="Justina Ojom" userId="cbdaed7d-8d45-4372-a16a-f3f8900c2f45" providerId="ADAL" clId="{0504AD2B-63C0-4C60-9F39-84F274FCFAC5}" dt="2023-03-10T00:07:15.647" v="14468"/>
          <ac:spMkLst>
            <pc:docMk/>
            <pc:sldMk cId="3236245809" sldId="2939"/>
            <ac:spMk id="6" creationId="{2FB4F5FD-FFAB-D58C-70BC-D7B946D5BD63}"/>
          </ac:spMkLst>
        </pc:spChg>
        <pc:spChg chg="add mod">
          <ac:chgData name="Justina Ojom" userId="cbdaed7d-8d45-4372-a16a-f3f8900c2f45" providerId="ADAL" clId="{0504AD2B-63C0-4C60-9F39-84F274FCFAC5}" dt="2023-03-10T00:07:15.647" v="14468"/>
          <ac:spMkLst>
            <pc:docMk/>
            <pc:sldMk cId="3236245809" sldId="2939"/>
            <ac:spMk id="7" creationId="{6D1C75B3-D47E-B12F-C6B6-C3D340E0C15F}"/>
          </ac:spMkLst>
        </pc:spChg>
        <pc:spChg chg="add mod">
          <ac:chgData name="Justina Ojom" userId="cbdaed7d-8d45-4372-a16a-f3f8900c2f45" providerId="ADAL" clId="{0504AD2B-63C0-4C60-9F39-84F274FCFAC5}" dt="2023-03-10T00:07:15.647" v="14468"/>
          <ac:spMkLst>
            <pc:docMk/>
            <pc:sldMk cId="3236245809" sldId="2939"/>
            <ac:spMk id="8" creationId="{70B89211-2644-2F0A-BCF5-C150DC10496B}"/>
          </ac:spMkLst>
        </pc:spChg>
        <pc:spChg chg="add mod">
          <ac:chgData name="Justina Ojom" userId="cbdaed7d-8d45-4372-a16a-f3f8900c2f45" providerId="ADAL" clId="{0504AD2B-63C0-4C60-9F39-84F274FCFAC5}" dt="2023-03-10T00:07:15.647" v="14468"/>
          <ac:spMkLst>
            <pc:docMk/>
            <pc:sldMk cId="3236245809" sldId="2939"/>
            <ac:spMk id="9" creationId="{30DFD744-0BEC-9485-D3F3-52A42D680968}"/>
          </ac:spMkLst>
        </pc:spChg>
        <pc:spChg chg="add del mod">
          <ac:chgData name="Justina Ojom" userId="cbdaed7d-8d45-4372-a16a-f3f8900c2f45" providerId="ADAL" clId="{0504AD2B-63C0-4C60-9F39-84F274FCFAC5}" dt="2023-03-10T00:35:26.965" v="14754" actId="478"/>
          <ac:spMkLst>
            <pc:docMk/>
            <pc:sldMk cId="3236245809" sldId="2939"/>
            <ac:spMk id="11" creationId="{E6851B00-4315-D7EB-F214-316C59CD194D}"/>
          </ac:spMkLst>
        </pc:spChg>
        <pc:spChg chg="mod">
          <ac:chgData name="Justina Ojom" userId="cbdaed7d-8d45-4372-a16a-f3f8900c2f45" providerId="ADAL" clId="{0504AD2B-63C0-4C60-9F39-84F274FCFAC5}" dt="2023-03-10T00:55:54.785" v="14976"/>
          <ac:spMkLst>
            <pc:docMk/>
            <pc:sldMk cId="3236245809" sldId="2939"/>
            <ac:spMk id="13" creationId="{3003F65C-2927-8F98-5476-3A2C68E77C60}"/>
          </ac:spMkLst>
        </pc:spChg>
        <pc:spChg chg="mod">
          <ac:chgData name="Justina Ojom" userId="cbdaed7d-8d45-4372-a16a-f3f8900c2f45" providerId="ADAL" clId="{0504AD2B-63C0-4C60-9F39-84F274FCFAC5}" dt="2023-03-10T00:55:54.785" v="14976"/>
          <ac:spMkLst>
            <pc:docMk/>
            <pc:sldMk cId="3236245809" sldId="2939"/>
            <ac:spMk id="15" creationId="{36C791C6-5FD9-FA90-5840-5E14B98E2606}"/>
          </ac:spMkLst>
        </pc:spChg>
        <pc:spChg chg="mod">
          <ac:chgData name="Justina Ojom" userId="cbdaed7d-8d45-4372-a16a-f3f8900c2f45" providerId="ADAL" clId="{0504AD2B-63C0-4C60-9F39-84F274FCFAC5}" dt="2023-03-10T00:55:54.785" v="14976"/>
          <ac:spMkLst>
            <pc:docMk/>
            <pc:sldMk cId="3236245809" sldId="2939"/>
            <ac:spMk id="16" creationId="{873AA7D1-B4D8-EECC-08DC-49AFBBDECC18}"/>
          </ac:spMkLst>
        </pc:spChg>
        <pc:grpChg chg="add del mod">
          <ac:chgData name="Justina Ojom" userId="cbdaed7d-8d45-4372-a16a-f3f8900c2f45" providerId="ADAL" clId="{0504AD2B-63C0-4C60-9F39-84F274FCFAC5}" dt="2023-03-10T00:55:56.003" v="14977"/>
          <ac:grpSpMkLst>
            <pc:docMk/>
            <pc:sldMk cId="3236245809" sldId="2939"/>
            <ac:grpSpMk id="12" creationId="{7BC36B53-A242-3967-0732-38057B4B4AB6}"/>
          </ac:grpSpMkLst>
        </pc:grpChg>
        <pc:grpChg chg="mod">
          <ac:chgData name="Justina Ojom" userId="cbdaed7d-8d45-4372-a16a-f3f8900c2f45" providerId="ADAL" clId="{0504AD2B-63C0-4C60-9F39-84F274FCFAC5}" dt="2023-03-10T00:55:54.785" v="14976"/>
          <ac:grpSpMkLst>
            <pc:docMk/>
            <pc:sldMk cId="3236245809" sldId="2939"/>
            <ac:grpSpMk id="14" creationId="{1E3030F4-DA76-C426-2437-8FF4F51E4144}"/>
          </ac:grpSpMkLst>
        </pc:grpChg>
        <pc:graphicFrameChg chg="del">
          <ac:chgData name="Justina Ojom" userId="cbdaed7d-8d45-4372-a16a-f3f8900c2f45" providerId="ADAL" clId="{0504AD2B-63C0-4C60-9F39-84F274FCFAC5}" dt="2023-03-09T23:18:43.743" v="13472" actId="478"/>
          <ac:graphicFrameMkLst>
            <pc:docMk/>
            <pc:sldMk cId="3236245809" sldId="2939"/>
            <ac:graphicFrameMk id="3" creationId="{4AB458F6-6D28-818C-586F-68C60CD82B65}"/>
          </ac:graphicFrameMkLst>
        </pc:graphicFrameChg>
        <pc:graphicFrameChg chg="add mod modGraphic">
          <ac:chgData name="Justina Ojom" userId="cbdaed7d-8d45-4372-a16a-f3f8900c2f45" providerId="ADAL" clId="{0504AD2B-63C0-4C60-9F39-84F274FCFAC5}" dt="2023-03-10T00:59:46.374" v="15045" actId="2165"/>
          <ac:graphicFrameMkLst>
            <pc:docMk/>
            <pc:sldMk cId="3236245809" sldId="2939"/>
            <ac:graphicFrameMk id="10" creationId="{86436582-1446-D52C-5155-0DCD2FEC8404}"/>
          </ac:graphicFrameMkLst>
        </pc:graphicFrameChg>
      </pc:sldChg>
      <pc:sldChg chg="addSp delSp modSp del mod modClrScheme chgLayout">
        <pc:chgData name="Justina Ojom" userId="cbdaed7d-8d45-4372-a16a-f3f8900c2f45" providerId="ADAL" clId="{0504AD2B-63C0-4C60-9F39-84F274FCFAC5}" dt="2023-03-10T01:01:41.743" v="15073" actId="47"/>
        <pc:sldMkLst>
          <pc:docMk/>
          <pc:sldMk cId="1072788462" sldId="2940"/>
        </pc:sldMkLst>
        <pc:spChg chg="add mod">
          <ac:chgData name="Justina Ojom" userId="cbdaed7d-8d45-4372-a16a-f3f8900c2f45" providerId="ADAL" clId="{0504AD2B-63C0-4C60-9F39-84F274FCFAC5}" dt="2023-03-10T00:07:16.293" v="14469"/>
          <ac:spMkLst>
            <pc:docMk/>
            <pc:sldMk cId="1072788462" sldId="2940"/>
            <ac:spMk id="2" creationId="{BBA1A924-028D-B4E8-EF75-085AB7C1250B}"/>
          </ac:spMkLst>
        </pc:spChg>
        <pc:spChg chg="add mod">
          <ac:chgData name="Justina Ojom" userId="cbdaed7d-8d45-4372-a16a-f3f8900c2f45" providerId="ADAL" clId="{0504AD2B-63C0-4C60-9F39-84F274FCFAC5}" dt="2023-03-10T00:07:16.293" v="14469"/>
          <ac:spMkLst>
            <pc:docMk/>
            <pc:sldMk cId="1072788462" sldId="2940"/>
            <ac:spMk id="3" creationId="{A6857678-EDBC-EE10-F2CB-E140C673F221}"/>
          </ac:spMkLst>
        </pc:spChg>
        <pc:spChg chg="add mod">
          <ac:chgData name="Justina Ojom" userId="cbdaed7d-8d45-4372-a16a-f3f8900c2f45" providerId="ADAL" clId="{0504AD2B-63C0-4C60-9F39-84F274FCFAC5}" dt="2023-03-10T00:07:16.293" v="14469"/>
          <ac:spMkLst>
            <pc:docMk/>
            <pc:sldMk cId="1072788462" sldId="2940"/>
            <ac:spMk id="5" creationId="{DE19FA2F-DC26-005A-8BCF-9BF968AE99F5}"/>
          </ac:spMkLst>
        </pc:spChg>
        <pc:spChg chg="add mod">
          <ac:chgData name="Justina Ojom" userId="cbdaed7d-8d45-4372-a16a-f3f8900c2f45" providerId="ADAL" clId="{0504AD2B-63C0-4C60-9F39-84F274FCFAC5}" dt="2023-03-10T00:07:16.293" v="14469"/>
          <ac:spMkLst>
            <pc:docMk/>
            <pc:sldMk cId="1072788462" sldId="2940"/>
            <ac:spMk id="6" creationId="{8BA93B9C-A152-5C5B-21AB-DF3E54B12335}"/>
          </ac:spMkLst>
        </pc:spChg>
        <pc:spChg chg="add mod">
          <ac:chgData name="Justina Ojom" userId="cbdaed7d-8d45-4372-a16a-f3f8900c2f45" providerId="ADAL" clId="{0504AD2B-63C0-4C60-9F39-84F274FCFAC5}" dt="2023-03-10T00:07:16.293" v="14469"/>
          <ac:spMkLst>
            <pc:docMk/>
            <pc:sldMk cId="1072788462" sldId="2940"/>
            <ac:spMk id="7" creationId="{06FBD38E-0511-1810-6DCE-7C960F6CF47A}"/>
          </ac:spMkLst>
        </pc:spChg>
        <pc:spChg chg="add mod">
          <ac:chgData name="Justina Ojom" userId="cbdaed7d-8d45-4372-a16a-f3f8900c2f45" providerId="ADAL" clId="{0504AD2B-63C0-4C60-9F39-84F274FCFAC5}" dt="2023-03-10T00:07:16.293" v="14469"/>
          <ac:spMkLst>
            <pc:docMk/>
            <pc:sldMk cId="1072788462" sldId="2940"/>
            <ac:spMk id="8" creationId="{27FDE212-A0D4-6B64-6267-31F64B348007}"/>
          </ac:spMkLst>
        </pc:spChg>
        <pc:graphicFrameChg chg="del">
          <ac:chgData name="Justina Ojom" userId="cbdaed7d-8d45-4372-a16a-f3f8900c2f45" providerId="ADAL" clId="{0504AD2B-63C0-4C60-9F39-84F274FCFAC5}" dt="2023-03-09T23:18:50.428" v="13491" actId="478"/>
          <ac:graphicFrameMkLst>
            <pc:docMk/>
            <pc:sldMk cId="1072788462" sldId="2940"/>
            <ac:graphicFrameMk id="4" creationId="{009B16F3-7349-994B-F743-AC1FA3A02B67}"/>
          </ac:graphicFrameMkLst>
        </pc:graphicFrameChg>
      </pc:sldChg>
      <pc:sldChg chg="addSp delSp modSp mod modClrScheme chgLayout">
        <pc:chgData name="Justina Ojom" userId="cbdaed7d-8d45-4372-a16a-f3f8900c2f45" providerId="ADAL" clId="{0504AD2B-63C0-4C60-9F39-84F274FCFAC5}" dt="2023-03-10T01:07:22.415" v="15173" actId="2165"/>
        <pc:sldMkLst>
          <pc:docMk/>
          <pc:sldMk cId="2440943301" sldId="2941"/>
        </pc:sldMkLst>
        <pc:spChg chg="add del mod">
          <ac:chgData name="Justina Ojom" userId="cbdaed7d-8d45-4372-a16a-f3f8900c2f45" providerId="ADAL" clId="{0504AD2B-63C0-4C60-9F39-84F274FCFAC5}" dt="2023-03-10T01:06:42.753" v="15165" actId="478"/>
          <ac:spMkLst>
            <pc:docMk/>
            <pc:sldMk cId="2440943301" sldId="2941"/>
            <ac:spMk id="3" creationId="{95595B4B-4470-7174-EC8B-C95F53C6CC90}"/>
          </ac:spMkLst>
        </pc:spChg>
        <pc:spChg chg="add mod">
          <ac:chgData name="Justina Ojom" userId="cbdaed7d-8d45-4372-a16a-f3f8900c2f45" providerId="ADAL" clId="{0504AD2B-63C0-4C60-9F39-84F274FCFAC5}" dt="2023-03-10T00:07:29.455" v="14474"/>
          <ac:spMkLst>
            <pc:docMk/>
            <pc:sldMk cId="2440943301" sldId="2941"/>
            <ac:spMk id="4" creationId="{6F494C87-0358-1969-50BE-45A53AEA96E7}"/>
          </ac:spMkLst>
        </pc:spChg>
        <pc:spChg chg="add mod">
          <ac:chgData name="Justina Ojom" userId="cbdaed7d-8d45-4372-a16a-f3f8900c2f45" providerId="ADAL" clId="{0504AD2B-63C0-4C60-9F39-84F274FCFAC5}" dt="2023-03-10T00:07:29.455" v="14474"/>
          <ac:spMkLst>
            <pc:docMk/>
            <pc:sldMk cId="2440943301" sldId="2941"/>
            <ac:spMk id="5" creationId="{13C7126E-380A-F727-BF0D-3A49593D9A2C}"/>
          </ac:spMkLst>
        </pc:spChg>
        <pc:spChg chg="add mod">
          <ac:chgData name="Justina Ojom" userId="cbdaed7d-8d45-4372-a16a-f3f8900c2f45" providerId="ADAL" clId="{0504AD2B-63C0-4C60-9F39-84F274FCFAC5}" dt="2023-03-10T00:07:29.455" v="14474"/>
          <ac:spMkLst>
            <pc:docMk/>
            <pc:sldMk cId="2440943301" sldId="2941"/>
            <ac:spMk id="6" creationId="{F0DB209F-8293-326B-8270-4DBF1A6E7986}"/>
          </ac:spMkLst>
        </pc:spChg>
        <pc:spChg chg="add mod">
          <ac:chgData name="Justina Ojom" userId="cbdaed7d-8d45-4372-a16a-f3f8900c2f45" providerId="ADAL" clId="{0504AD2B-63C0-4C60-9F39-84F274FCFAC5}" dt="2023-03-10T00:07:29.455" v="14474"/>
          <ac:spMkLst>
            <pc:docMk/>
            <pc:sldMk cId="2440943301" sldId="2941"/>
            <ac:spMk id="7" creationId="{008C9269-B934-335B-23FB-72651B61F062}"/>
          </ac:spMkLst>
        </pc:spChg>
        <pc:spChg chg="add mod">
          <ac:chgData name="Justina Ojom" userId="cbdaed7d-8d45-4372-a16a-f3f8900c2f45" providerId="ADAL" clId="{0504AD2B-63C0-4C60-9F39-84F274FCFAC5}" dt="2023-03-10T00:07:29.455" v="14474"/>
          <ac:spMkLst>
            <pc:docMk/>
            <pc:sldMk cId="2440943301" sldId="2941"/>
            <ac:spMk id="8" creationId="{0AB75D7D-B12C-C0D3-0CDA-13D1BB7A2312}"/>
          </ac:spMkLst>
        </pc:spChg>
        <pc:spChg chg="add mod">
          <ac:chgData name="Justina Ojom" userId="cbdaed7d-8d45-4372-a16a-f3f8900c2f45" providerId="ADAL" clId="{0504AD2B-63C0-4C60-9F39-84F274FCFAC5}" dt="2023-03-10T00:07:29.455" v="14474"/>
          <ac:spMkLst>
            <pc:docMk/>
            <pc:sldMk cId="2440943301" sldId="2941"/>
            <ac:spMk id="9" creationId="{D69B3E69-0771-E311-6257-F3F7A152DDD1}"/>
          </ac:spMkLst>
        </pc:spChg>
        <pc:spChg chg="add del mod">
          <ac:chgData name="Justina Ojom" userId="cbdaed7d-8d45-4372-a16a-f3f8900c2f45" providerId="ADAL" clId="{0504AD2B-63C0-4C60-9F39-84F274FCFAC5}" dt="2023-03-10T00:35:54.428" v="14759" actId="478"/>
          <ac:spMkLst>
            <pc:docMk/>
            <pc:sldMk cId="2440943301" sldId="2941"/>
            <ac:spMk id="11" creationId="{0EFEB8A8-83B4-3C5C-9EF4-DBF34CE263B3}"/>
          </ac:spMkLst>
        </pc:spChg>
        <pc:graphicFrameChg chg="del mod">
          <ac:chgData name="Justina Ojom" userId="cbdaed7d-8d45-4372-a16a-f3f8900c2f45" providerId="ADAL" clId="{0504AD2B-63C0-4C60-9F39-84F274FCFAC5}" dt="2023-03-09T23:19:13.728" v="13525" actId="478"/>
          <ac:graphicFrameMkLst>
            <pc:docMk/>
            <pc:sldMk cId="2440943301" sldId="2941"/>
            <ac:graphicFrameMk id="2" creationId="{02EAD815-F59A-80F0-7441-4A20848FCA60}"/>
          </ac:graphicFrameMkLst>
        </pc:graphicFrameChg>
        <pc:graphicFrameChg chg="add mod modGraphic">
          <ac:chgData name="Justina Ojom" userId="cbdaed7d-8d45-4372-a16a-f3f8900c2f45" providerId="ADAL" clId="{0504AD2B-63C0-4C60-9F39-84F274FCFAC5}" dt="2023-03-10T01:07:22.415" v="15173" actId="2165"/>
          <ac:graphicFrameMkLst>
            <pc:docMk/>
            <pc:sldMk cId="2440943301" sldId="2941"/>
            <ac:graphicFrameMk id="10" creationId="{8E7AAA44-CA95-40AB-46E1-9F5560EDEB06}"/>
          </ac:graphicFrameMkLst>
        </pc:graphicFrameChg>
      </pc:sldChg>
      <pc:sldChg chg="addSp delSp modSp del mod modClrScheme chgLayout">
        <pc:chgData name="Justina Ojom" userId="cbdaed7d-8d45-4372-a16a-f3f8900c2f45" providerId="ADAL" clId="{0504AD2B-63C0-4C60-9F39-84F274FCFAC5}" dt="2023-03-10T01:01:53.820" v="15074" actId="47"/>
        <pc:sldMkLst>
          <pc:docMk/>
          <pc:sldMk cId="1124215384" sldId="2942"/>
        </pc:sldMkLst>
        <pc:spChg chg="add mod">
          <ac:chgData name="Justina Ojom" userId="cbdaed7d-8d45-4372-a16a-f3f8900c2f45" providerId="ADAL" clId="{0504AD2B-63C0-4C60-9F39-84F274FCFAC5}" dt="2023-03-10T00:07:30.129" v="14475"/>
          <ac:spMkLst>
            <pc:docMk/>
            <pc:sldMk cId="1124215384" sldId="2942"/>
            <ac:spMk id="3" creationId="{7B8D4862-BA7E-E376-A251-D0FD2236C379}"/>
          </ac:spMkLst>
        </pc:spChg>
        <pc:spChg chg="add mod">
          <ac:chgData name="Justina Ojom" userId="cbdaed7d-8d45-4372-a16a-f3f8900c2f45" providerId="ADAL" clId="{0504AD2B-63C0-4C60-9F39-84F274FCFAC5}" dt="2023-03-10T00:07:30.129" v="14475"/>
          <ac:spMkLst>
            <pc:docMk/>
            <pc:sldMk cId="1124215384" sldId="2942"/>
            <ac:spMk id="4" creationId="{1276C74F-11CE-67F3-BC25-32373E85D4EF}"/>
          </ac:spMkLst>
        </pc:spChg>
        <pc:spChg chg="add mod">
          <ac:chgData name="Justina Ojom" userId="cbdaed7d-8d45-4372-a16a-f3f8900c2f45" providerId="ADAL" clId="{0504AD2B-63C0-4C60-9F39-84F274FCFAC5}" dt="2023-03-10T00:07:30.129" v="14475"/>
          <ac:spMkLst>
            <pc:docMk/>
            <pc:sldMk cId="1124215384" sldId="2942"/>
            <ac:spMk id="5" creationId="{B89913FE-010D-301C-C53D-B668D27AC6FF}"/>
          </ac:spMkLst>
        </pc:spChg>
        <pc:spChg chg="add mod">
          <ac:chgData name="Justina Ojom" userId="cbdaed7d-8d45-4372-a16a-f3f8900c2f45" providerId="ADAL" clId="{0504AD2B-63C0-4C60-9F39-84F274FCFAC5}" dt="2023-03-10T00:07:30.129" v="14475"/>
          <ac:spMkLst>
            <pc:docMk/>
            <pc:sldMk cId="1124215384" sldId="2942"/>
            <ac:spMk id="6" creationId="{496E4137-664D-EAC1-5620-306591C718D6}"/>
          </ac:spMkLst>
        </pc:spChg>
        <pc:spChg chg="add mod">
          <ac:chgData name="Justina Ojom" userId="cbdaed7d-8d45-4372-a16a-f3f8900c2f45" providerId="ADAL" clId="{0504AD2B-63C0-4C60-9F39-84F274FCFAC5}" dt="2023-03-10T00:07:30.129" v="14475"/>
          <ac:spMkLst>
            <pc:docMk/>
            <pc:sldMk cId="1124215384" sldId="2942"/>
            <ac:spMk id="7" creationId="{8882ADA6-3DBE-5FFD-0BEA-56D90ACF5972}"/>
          </ac:spMkLst>
        </pc:spChg>
        <pc:spChg chg="add mod">
          <ac:chgData name="Justina Ojom" userId="cbdaed7d-8d45-4372-a16a-f3f8900c2f45" providerId="ADAL" clId="{0504AD2B-63C0-4C60-9F39-84F274FCFAC5}" dt="2023-03-10T00:07:30.129" v="14475"/>
          <ac:spMkLst>
            <pc:docMk/>
            <pc:sldMk cId="1124215384" sldId="2942"/>
            <ac:spMk id="8" creationId="{6AF4AE38-BBBF-8EF0-9303-08DCD41ABBD9}"/>
          </ac:spMkLst>
        </pc:spChg>
        <pc:graphicFrameChg chg="del">
          <ac:chgData name="Justina Ojom" userId="cbdaed7d-8d45-4372-a16a-f3f8900c2f45" providerId="ADAL" clId="{0504AD2B-63C0-4C60-9F39-84F274FCFAC5}" dt="2023-03-09T23:19:15.629" v="13526" actId="478"/>
          <ac:graphicFrameMkLst>
            <pc:docMk/>
            <pc:sldMk cId="1124215384" sldId="2942"/>
            <ac:graphicFrameMk id="2" creationId="{0E0254A0-D084-A1C2-B60A-6C8F2EBA4370}"/>
          </ac:graphicFrameMkLst>
        </pc:graphicFrameChg>
      </pc:sldChg>
      <pc:sldChg chg="addSp delSp modSp del mod modClrScheme chgLayout">
        <pc:chgData name="Justina Ojom" userId="cbdaed7d-8d45-4372-a16a-f3f8900c2f45" providerId="ADAL" clId="{0504AD2B-63C0-4C60-9F39-84F274FCFAC5}" dt="2023-03-10T00:36:05.368" v="14763" actId="47"/>
        <pc:sldMkLst>
          <pc:docMk/>
          <pc:sldMk cId="1832791921" sldId="2943"/>
        </pc:sldMkLst>
        <pc:spChg chg="add mod">
          <ac:chgData name="Justina Ojom" userId="cbdaed7d-8d45-4372-a16a-f3f8900c2f45" providerId="ADAL" clId="{0504AD2B-63C0-4C60-9F39-84F274FCFAC5}" dt="2023-03-10T00:07:30.704" v="14476"/>
          <ac:spMkLst>
            <pc:docMk/>
            <pc:sldMk cId="1832791921" sldId="2943"/>
            <ac:spMk id="2" creationId="{0389FE9F-7C43-2A25-0451-B3A4EDBFDB44}"/>
          </ac:spMkLst>
        </pc:spChg>
        <pc:spChg chg="add mod">
          <ac:chgData name="Justina Ojom" userId="cbdaed7d-8d45-4372-a16a-f3f8900c2f45" providerId="ADAL" clId="{0504AD2B-63C0-4C60-9F39-84F274FCFAC5}" dt="2023-03-10T00:07:30.704" v="14476"/>
          <ac:spMkLst>
            <pc:docMk/>
            <pc:sldMk cId="1832791921" sldId="2943"/>
            <ac:spMk id="4" creationId="{684DE4E5-85A1-FDE8-4BBC-F19233319C97}"/>
          </ac:spMkLst>
        </pc:spChg>
        <pc:spChg chg="add mod">
          <ac:chgData name="Justina Ojom" userId="cbdaed7d-8d45-4372-a16a-f3f8900c2f45" providerId="ADAL" clId="{0504AD2B-63C0-4C60-9F39-84F274FCFAC5}" dt="2023-03-10T00:07:30.704" v="14476"/>
          <ac:spMkLst>
            <pc:docMk/>
            <pc:sldMk cId="1832791921" sldId="2943"/>
            <ac:spMk id="5" creationId="{DB823657-8152-4558-5168-93ED015D3EDE}"/>
          </ac:spMkLst>
        </pc:spChg>
        <pc:spChg chg="add mod">
          <ac:chgData name="Justina Ojom" userId="cbdaed7d-8d45-4372-a16a-f3f8900c2f45" providerId="ADAL" clId="{0504AD2B-63C0-4C60-9F39-84F274FCFAC5}" dt="2023-03-10T00:07:30.704" v="14476"/>
          <ac:spMkLst>
            <pc:docMk/>
            <pc:sldMk cId="1832791921" sldId="2943"/>
            <ac:spMk id="6" creationId="{C54524B6-54D6-A4CE-08B4-61E1DC865892}"/>
          </ac:spMkLst>
        </pc:spChg>
        <pc:spChg chg="add mod">
          <ac:chgData name="Justina Ojom" userId="cbdaed7d-8d45-4372-a16a-f3f8900c2f45" providerId="ADAL" clId="{0504AD2B-63C0-4C60-9F39-84F274FCFAC5}" dt="2023-03-10T00:07:30.704" v="14476"/>
          <ac:spMkLst>
            <pc:docMk/>
            <pc:sldMk cId="1832791921" sldId="2943"/>
            <ac:spMk id="7" creationId="{647F45D3-EE14-5A5C-6C25-E4D7EAB707D4}"/>
          </ac:spMkLst>
        </pc:spChg>
        <pc:spChg chg="add mod">
          <ac:chgData name="Justina Ojom" userId="cbdaed7d-8d45-4372-a16a-f3f8900c2f45" providerId="ADAL" clId="{0504AD2B-63C0-4C60-9F39-84F274FCFAC5}" dt="2023-03-10T00:07:30.704" v="14476"/>
          <ac:spMkLst>
            <pc:docMk/>
            <pc:sldMk cId="1832791921" sldId="2943"/>
            <ac:spMk id="8" creationId="{F513F78A-5EDA-AD4B-5553-726366D38D2E}"/>
          </ac:spMkLst>
        </pc:spChg>
        <pc:graphicFrameChg chg="del">
          <ac:chgData name="Justina Ojom" userId="cbdaed7d-8d45-4372-a16a-f3f8900c2f45" providerId="ADAL" clId="{0504AD2B-63C0-4C60-9F39-84F274FCFAC5}" dt="2023-03-09T23:19:17.358" v="13527" actId="478"/>
          <ac:graphicFrameMkLst>
            <pc:docMk/>
            <pc:sldMk cId="1832791921" sldId="2943"/>
            <ac:graphicFrameMk id="3" creationId="{5B449F26-96CE-4FF1-4E55-DBB1BB6210DE}"/>
          </ac:graphicFrameMkLst>
        </pc:graphicFrameChg>
      </pc:sldChg>
      <pc:sldChg chg="addSp delSp modSp del mod modClrScheme chgLayout">
        <pc:chgData name="Justina Ojom" userId="cbdaed7d-8d45-4372-a16a-f3f8900c2f45" providerId="ADAL" clId="{0504AD2B-63C0-4C60-9F39-84F274FCFAC5}" dt="2023-03-10T00:36:05.368" v="14763" actId="47"/>
        <pc:sldMkLst>
          <pc:docMk/>
          <pc:sldMk cId="580369235" sldId="2944"/>
        </pc:sldMkLst>
        <pc:spChg chg="add mod">
          <ac:chgData name="Justina Ojom" userId="cbdaed7d-8d45-4372-a16a-f3f8900c2f45" providerId="ADAL" clId="{0504AD2B-63C0-4C60-9F39-84F274FCFAC5}" dt="2023-03-10T00:07:31.293" v="14477"/>
          <ac:spMkLst>
            <pc:docMk/>
            <pc:sldMk cId="580369235" sldId="2944"/>
            <ac:spMk id="3" creationId="{F8F1FBA9-A826-6FD1-BE6B-D0CA779059B2}"/>
          </ac:spMkLst>
        </pc:spChg>
        <pc:spChg chg="add mod">
          <ac:chgData name="Justina Ojom" userId="cbdaed7d-8d45-4372-a16a-f3f8900c2f45" providerId="ADAL" clId="{0504AD2B-63C0-4C60-9F39-84F274FCFAC5}" dt="2023-03-10T00:07:31.293" v="14477"/>
          <ac:spMkLst>
            <pc:docMk/>
            <pc:sldMk cId="580369235" sldId="2944"/>
            <ac:spMk id="4" creationId="{473B5D99-97B6-77FA-F403-5D605EFF0A2B}"/>
          </ac:spMkLst>
        </pc:spChg>
        <pc:spChg chg="add mod">
          <ac:chgData name="Justina Ojom" userId="cbdaed7d-8d45-4372-a16a-f3f8900c2f45" providerId="ADAL" clId="{0504AD2B-63C0-4C60-9F39-84F274FCFAC5}" dt="2023-03-10T00:07:31.293" v="14477"/>
          <ac:spMkLst>
            <pc:docMk/>
            <pc:sldMk cId="580369235" sldId="2944"/>
            <ac:spMk id="5" creationId="{DFCC05A3-40B7-C7D8-57A4-AF2C22809C98}"/>
          </ac:spMkLst>
        </pc:spChg>
        <pc:spChg chg="add mod">
          <ac:chgData name="Justina Ojom" userId="cbdaed7d-8d45-4372-a16a-f3f8900c2f45" providerId="ADAL" clId="{0504AD2B-63C0-4C60-9F39-84F274FCFAC5}" dt="2023-03-10T00:07:31.293" v="14477"/>
          <ac:spMkLst>
            <pc:docMk/>
            <pc:sldMk cId="580369235" sldId="2944"/>
            <ac:spMk id="6" creationId="{75F7261D-E4B2-ACB9-51EC-D0FA5791820C}"/>
          </ac:spMkLst>
        </pc:spChg>
        <pc:spChg chg="add mod">
          <ac:chgData name="Justina Ojom" userId="cbdaed7d-8d45-4372-a16a-f3f8900c2f45" providerId="ADAL" clId="{0504AD2B-63C0-4C60-9F39-84F274FCFAC5}" dt="2023-03-10T00:07:31.293" v="14477"/>
          <ac:spMkLst>
            <pc:docMk/>
            <pc:sldMk cId="580369235" sldId="2944"/>
            <ac:spMk id="7" creationId="{68ABE0D5-BE9E-7A87-E44B-8D90D52FF054}"/>
          </ac:spMkLst>
        </pc:spChg>
        <pc:spChg chg="add mod">
          <ac:chgData name="Justina Ojom" userId="cbdaed7d-8d45-4372-a16a-f3f8900c2f45" providerId="ADAL" clId="{0504AD2B-63C0-4C60-9F39-84F274FCFAC5}" dt="2023-03-10T00:07:31.293" v="14477"/>
          <ac:spMkLst>
            <pc:docMk/>
            <pc:sldMk cId="580369235" sldId="2944"/>
            <ac:spMk id="8" creationId="{FDD98F38-1FF8-A99D-A588-D60796C956A5}"/>
          </ac:spMkLst>
        </pc:spChg>
        <pc:graphicFrameChg chg="del">
          <ac:chgData name="Justina Ojom" userId="cbdaed7d-8d45-4372-a16a-f3f8900c2f45" providerId="ADAL" clId="{0504AD2B-63C0-4C60-9F39-84F274FCFAC5}" dt="2023-03-09T23:19:18.446" v="13528" actId="478"/>
          <ac:graphicFrameMkLst>
            <pc:docMk/>
            <pc:sldMk cId="580369235" sldId="2944"/>
            <ac:graphicFrameMk id="2" creationId="{D9DC758A-DF26-B884-1C60-42E2D404018F}"/>
          </ac:graphicFrameMkLst>
        </pc:graphicFrameChg>
      </pc:sldChg>
      <pc:sldChg chg="addSp delSp modSp mod ord modClrScheme chgLayout">
        <pc:chgData name="Justina Ojom" userId="cbdaed7d-8d45-4372-a16a-f3f8900c2f45" providerId="ADAL" clId="{0504AD2B-63C0-4C60-9F39-84F274FCFAC5}" dt="2023-03-10T00:07:27.051" v="14473" actId="207"/>
        <pc:sldMkLst>
          <pc:docMk/>
          <pc:sldMk cId="1737002592" sldId="2945"/>
        </pc:sldMkLst>
        <pc:spChg chg="del mod">
          <ac:chgData name="Justina Ojom" userId="cbdaed7d-8d45-4372-a16a-f3f8900c2f45" providerId="ADAL" clId="{0504AD2B-63C0-4C60-9F39-84F274FCFAC5}" dt="2023-03-09T23:19:21.158" v="13529" actId="478"/>
          <ac:spMkLst>
            <pc:docMk/>
            <pc:sldMk cId="1737002592" sldId="2945"/>
            <ac:spMk id="2" creationId="{00000000-0000-0000-0000-000000000000}"/>
          </ac:spMkLst>
        </pc:spChg>
        <pc:spChg chg="del mod">
          <ac:chgData name="Justina Ojom" userId="cbdaed7d-8d45-4372-a16a-f3f8900c2f45" providerId="ADAL" clId="{0504AD2B-63C0-4C60-9F39-84F274FCFAC5}" dt="2023-03-10T00:05:55.761" v="14448" actId="478"/>
          <ac:spMkLst>
            <pc:docMk/>
            <pc:sldMk cId="1737002592" sldId="2945"/>
            <ac:spMk id="3" creationId="{9E38EB78-8B5C-21D8-D239-A39DCA354316}"/>
          </ac:spMkLst>
        </pc:spChg>
        <pc:spChg chg="del mod">
          <ac:chgData name="Justina Ojom" userId="cbdaed7d-8d45-4372-a16a-f3f8900c2f45" providerId="ADAL" clId="{0504AD2B-63C0-4C60-9F39-84F274FCFAC5}" dt="2023-03-10T00:05:24.953" v="14427" actId="478"/>
          <ac:spMkLst>
            <pc:docMk/>
            <pc:sldMk cId="1737002592" sldId="2945"/>
            <ac:spMk id="4" creationId="{EF440266-CDA0-71AF-0092-3C04BD8F085D}"/>
          </ac:spMkLst>
        </pc:spChg>
        <pc:spChg chg="del mod">
          <ac:chgData name="Justina Ojom" userId="cbdaed7d-8d45-4372-a16a-f3f8900c2f45" providerId="ADAL" clId="{0504AD2B-63C0-4C60-9F39-84F274FCFAC5}" dt="2023-03-09T20:26:45.622" v="10352" actId="478"/>
          <ac:spMkLst>
            <pc:docMk/>
            <pc:sldMk cId="1737002592" sldId="2945"/>
            <ac:spMk id="5" creationId="{DD96176E-7FA4-2155-9124-86306871C079}"/>
          </ac:spMkLst>
        </pc:spChg>
        <pc:spChg chg="del mod">
          <ac:chgData name="Justina Ojom" userId="cbdaed7d-8d45-4372-a16a-f3f8900c2f45" providerId="ADAL" clId="{0504AD2B-63C0-4C60-9F39-84F274FCFAC5}" dt="2023-03-09T20:26:45.622" v="10352" actId="478"/>
          <ac:spMkLst>
            <pc:docMk/>
            <pc:sldMk cId="1737002592" sldId="2945"/>
            <ac:spMk id="6" creationId="{A2E92B1A-66AD-53B7-57AF-1B663A3A5D1C}"/>
          </ac:spMkLst>
        </pc:spChg>
        <pc:spChg chg="del mod">
          <ac:chgData name="Justina Ojom" userId="cbdaed7d-8d45-4372-a16a-f3f8900c2f45" providerId="ADAL" clId="{0504AD2B-63C0-4C60-9F39-84F274FCFAC5}" dt="2023-03-09T20:26:45.622" v="10352" actId="478"/>
          <ac:spMkLst>
            <pc:docMk/>
            <pc:sldMk cId="1737002592" sldId="2945"/>
            <ac:spMk id="7" creationId="{C56459C0-41FF-05F7-2075-9FCC98BBDA42}"/>
          </ac:spMkLst>
        </pc:spChg>
        <pc:spChg chg="add mod">
          <ac:chgData name="Justina Ojom" userId="cbdaed7d-8d45-4372-a16a-f3f8900c2f45" providerId="ADAL" clId="{0504AD2B-63C0-4C60-9F39-84F274FCFAC5}" dt="2023-03-09T23:54:10.859" v="14214" actId="1076"/>
          <ac:spMkLst>
            <pc:docMk/>
            <pc:sldMk cId="1737002592" sldId="2945"/>
            <ac:spMk id="8" creationId="{925D1941-0833-75CC-5D24-E32E2442F1D8}"/>
          </ac:spMkLst>
        </pc:spChg>
        <pc:spChg chg="del mod">
          <ac:chgData name="Justina Ojom" userId="cbdaed7d-8d45-4372-a16a-f3f8900c2f45" providerId="ADAL" clId="{0504AD2B-63C0-4C60-9F39-84F274FCFAC5}" dt="2023-03-10T00:05:24.953" v="14427" actId="478"/>
          <ac:spMkLst>
            <pc:docMk/>
            <pc:sldMk cId="1737002592" sldId="2945"/>
            <ac:spMk id="10" creationId="{907D49F7-CC93-8E35-E90D-29B0B5486214}"/>
          </ac:spMkLst>
        </pc:spChg>
        <pc:spChg chg="del mod">
          <ac:chgData name="Justina Ojom" userId="cbdaed7d-8d45-4372-a16a-f3f8900c2f45" providerId="ADAL" clId="{0504AD2B-63C0-4C60-9F39-84F274FCFAC5}" dt="2023-03-10T00:05:24.953" v="14427" actId="478"/>
          <ac:spMkLst>
            <pc:docMk/>
            <pc:sldMk cId="1737002592" sldId="2945"/>
            <ac:spMk id="11" creationId="{0D6B05FF-B589-F4E3-2A48-85FDE81767D1}"/>
          </ac:spMkLst>
        </pc:spChg>
        <pc:spChg chg="del mod">
          <ac:chgData name="Justina Ojom" userId="cbdaed7d-8d45-4372-a16a-f3f8900c2f45" providerId="ADAL" clId="{0504AD2B-63C0-4C60-9F39-84F274FCFAC5}" dt="2023-03-10T00:05:24.953" v="14427" actId="478"/>
          <ac:spMkLst>
            <pc:docMk/>
            <pc:sldMk cId="1737002592" sldId="2945"/>
            <ac:spMk id="12" creationId="{A66E7B29-348F-6D7F-306A-ECF5AEBCB36C}"/>
          </ac:spMkLst>
        </pc:spChg>
        <pc:spChg chg="mod">
          <ac:chgData name="Justina Ojom" userId="cbdaed7d-8d45-4372-a16a-f3f8900c2f45" providerId="ADAL" clId="{0504AD2B-63C0-4C60-9F39-84F274FCFAC5}" dt="2023-03-10T00:06:02.183" v="14450" actId="14100"/>
          <ac:spMkLst>
            <pc:docMk/>
            <pc:sldMk cId="1737002592" sldId="2945"/>
            <ac:spMk id="13" creationId="{EE8A3282-0B64-4AF5-AC8B-506F6CD89F03}"/>
          </ac:spMkLst>
        </pc:spChg>
        <pc:spChg chg="del mod">
          <ac:chgData name="Justina Ojom" userId="cbdaed7d-8d45-4372-a16a-f3f8900c2f45" providerId="ADAL" clId="{0504AD2B-63C0-4C60-9F39-84F274FCFAC5}" dt="2023-03-10T00:05:55.761" v="14448" actId="478"/>
          <ac:spMkLst>
            <pc:docMk/>
            <pc:sldMk cId="1737002592" sldId="2945"/>
            <ac:spMk id="14" creationId="{4CF1421D-FFC1-D2AD-64B0-52CF82874676}"/>
          </ac:spMkLst>
        </pc:spChg>
        <pc:spChg chg="del mod">
          <ac:chgData name="Justina Ojom" userId="cbdaed7d-8d45-4372-a16a-f3f8900c2f45" providerId="ADAL" clId="{0504AD2B-63C0-4C60-9F39-84F274FCFAC5}" dt="2023-03-10T00:05:24.953" v="14427" actId="478"/>
          <ac:spMkLst>
            <pc:docMk/>
            <pc:sldMk cId="1737002592" sldId="2945"/>
            <ac:spMk id="15" creationId="{4AFC1A49-42FE-AF7B-9D06-307BEFE77820}"/>
          </ac:spMkLst>
        </pc:spChg>
        <pc:spChg chg="mod">
          <ac:chgData name="Justina Ojom" userId="cbdaed7d-8d45-4372-a16a-f3f8900c2f45" providerId="ADAL" clId="{0504AD2B-63C0-4C60-9F39-84F274FCFAC5}" dt="2023-03-10T00:06:18.312" v="14456" actId="113"/>
          <ac:spMkLst>
            <pc:docMk/>
            <pc:sldMk cId="1737002592" sldId="2945"/>
            <ac:spMk id="16" creationId="{EC95133A-FD34-645B-F57F-111F8A82D5CA}"/>
          </ac:spMkLst>
        </pc:spChg>
        <pc:spChg chg="del mod">
          <ac:chgData name="Justina Ojom" userId="cbdaed7d-8d45-4372-a16a-f3f8900c2f45" providerId="ADAL" clId="{0504AD2B-63C0-4C60-9F39-84F274FCFAC5}" dt="2023-03-10T00:05:24.953" v="14427" actId="478"/>
          <ac:spMkLst>
            <pc:docMk/>
            <pc:sldMk cId="1737002592" sldId="2945"/>
            <ac:spMk id="17" creationId="{F0669FBA-DE79-D13A-3E32-02476AC02E9A}"/>
          </ac:spMkLst>
        </pc:spChg>
        <pc:spChg chg="del mod">
          <ac:chgData name="Justina Ojom" userId="cbdaed7d-8d45-4372-a16a-f3f8900c2f45" providerId="ADAL" clId="{0504AD2B-63C0-4C60-9F39-84F274FCFAC5}" dt="2023-03-10T00:05:24.953" v="14427" actId="478"/>
          <ac:spMkLst>
            <pc:docMk/>
            <pc:sldMk cId="1737002592" sldId="2945"/>
            <ac:spMk id="18" creationId="{60749FDF-4115-91D2-44A3-1BF433D37C08}"/>
          </ac:spMkLst>
        </pc:spChg>
        <pc:spChg chg="del mod">
          <ac:chgData name="Justina Ojom" userId="cbdaed7d-8d45-4372-a16a-f3f8900c2f45" providerId="ADAL" clId="{0504AD2B-63C0-4C60-9F39-84F274FCFAC5}" dt="2023-03-09T20:26:45.622" v="10352" actId="478"/>
          <ac:spMkLst>
            <pc:docMk/>
            <pc:sldMk cId="1737002592" sldId="2945"/>
            <ac:spMk id="19" creationId="{A7B88436-7157-4CCB-AB2A-6823B75ABE1B}"/>
          </ac:spMkLst>
        </pc:spChg>
        <pc:spChg chg="del mod">
          <ac:chgData name="Justina Ojom" userId="cbdaed7d-8d45-4372-a16a-f3f8900c2f45" providerId="ADAL" clId="{0504AD2B-63C0-4C60-9F39-84F274FCFAC5}" dt="2023-03-09T20:26:45.622" v="10352" actId="478"/>
          <ac:spMkLst>
            <pc:docMk/>
            <pc:sldMk cId="1737002592" sldId="2945"/>
            <ac:spMk id="20" creationId="{0E5939E7-29BD-40EF-9F98-17BE32987ACD}"/>
          </ac:spMkLst>
        </pc:spChg>
        <pc:spChg chg="del mod">
          <ac:chgData name="Justina Ojom" userId="cbdaed7d-8d45-4372-a16a-f3f8900c2f45" providerId="ADAL" clId="{0504AD2B-63C0-4C60-9F39-84F274FCFAC5}" dt="2023-03-10T00:05:24.953" v="14427" actId="478"/>
          <ac:spMkLst>
            <pc:docMk/>
            <pc:sldMk cId="1737002592" sldId="2945"/>
            <ac:spMk id="21" creationId="{A2C2043A-9671-AE7B-8AF2-AD63F882C0EB}"/>
          </ac:spMkLst>
        </pc:spChg>
        <pc:spChg chg="add del">
          <ac:chgData name="Justina Ojom" userId="cbdaed7d-8d45-4372-a16a-f3f8900c2f45" providerId="ADAL" clId="{0504AD2B-63C0-4C60-9F39-84F274FCFAC5}" dt="2023-03-09T23:54:12.857" v="14216" actId="22"/>
          <ac:spMkLst>
            <pc:docMk/>
            <pc:sldMk cId="1737002592" sldId="2945"/>
            <ac:spMk id="22" creationId="{2A486702-2277-22F9-593D-E3642258E053}"/>
          </ac:spMkLst>
        </pc:spChg>
        <pc:spChg chg="add mod">
          <ac:chgData name="Justina Ojom" userId="cbdaed7d-8d45-4372-a16a-f3f8900c2f45" providerId="ADAL" clId="{0504AD2B-63C0-4C60-9F39-84F274FCFAC5}" dt="2023-03-09T23:54:35.613" v="14221"/>
          <ac:spMkLst>
            <pc:docMk/>
            <pc:sldMk cId="1737002592" sldId="2945"/>
            <ac:spMk id="23" creationId="{BC8BDB0D-C89C-C343-6136-56E4326294EF}"/>
          </ac:spMkLst>
        </pc:spChg>
        <pc:spChg chg="add mod">
          <ac:chgData name="Justina Ojom" userId="cbdaed7d-8d45-4372-a16a-f3f8900c2f45" providerId="ADAL" clId="{0504AD2B-63C0-4C60-9F39-84F274FCFAC5}" dt="2023-03-10T00:06:30.855" v="14457" actId="1076"/>
          <ac:spMkLst>
            <pc:docMk/>
            <pc:sldMk cId="1737002592" sldId="2945"/>
            <ac:spMk id="24" creationId="{6700D76B-16A4-1901-783D-7D0DEA43D967}"/>
          </ac:spMkLst>
        </pc:spChg>
        <pc:spChg chg="del mod">
          <ac:chgData name="Justina Ojom" userId="cbdaed7d-8d45-4372-a16a-f3f8900c2f45" providerId="ADAL" clId="{0504AD2B-63C0-4C60-9F39-84F274FCFAC5}" dt="2023-03-09T20:26:45.622" v="10352" actId="478"/>
          <ac:spMkLst>
            <pc:docMk/>
            <pc:sldMk cId="1737002592" sldId="2945"/>
            <ac:spMk id="25" creationId="{9AEAA112-BC53-45C2-8BD5-41D708930B0E}"/>
          </ac:spMkLst>
        </pc:spChg>
        <pc:spChg chg="add mod">
          <ac:chgData name="Justina Ojom" userId="cbdaed7d-8d45-4372-a16a-f3f8900c2f45" providerId="ADAL" clId="{0504AD2B-63C0-4C60-9F39-84F274FCFAC5}" dt="2023-03-10T00:06:39.481" v="14458" actId="14100"/>
          <ac:spMkLst>
            <pc:docMk/>
            <pc:sldMk cId="1737002592" sldId="2945"/>
            <ac:spMk id="26" creationId="{19B0B8FD-61D6-26D3-4FDF-A6FB5CF0FFC0}"/>
          </ac:spMkLst>
        </pc:spChg>
        <pc:spChg chg="add mod">
          <ac:chgData name="Justina Ojom" userId="cbdaed7d-8d45-4372-a16a-f3f8900c2f45" providerId="ADAL" clId="{0504AD2B-63C0-4C60-9F39-84F274FCFAC5}" dt="2023-03-10T00:06:09.390" v="14453" actId="1076"/>
          <ac:spMkLst>
            <pc:docMk/>
            <pc:sldMk cId="1737002592" sldId="2945"/>
            <ac:spMk id="27" creationId="{8F673F3B-4EE7-C6C8-4DEC-DE6BE47444FB}"/>
          </ac:spMkLst>
        </pc:spChg>
        <pc:spChg chg="add mod">
          <ac:chgData name="Justina Ojom" userId="cbdaed7d-8d45-4372-a16a-f3f8900c2f45" providerId="ADAL" clId="{0504AD2B-63C0-4C60-9F39-84F274FCFAC5}" dt="2023-03-10T00:06:18.312" v="14456" actId="113"/>
          <ac:spMkLst>
            <pc:docMk/>
            <pc:sldMk cId="1737002592" sldId="2945"/>
            <ac:spMk id="28" creationId="{BF2C04AC-BC32-6FB7-0B4A-33601D70326B}"/>
          </ac:spMkLst>
        </pc:spChg>
        <pc:spChg chg="add mod">
          <ac:chgData name="Justina Ojom" userId="cbdaed7d-8d45-4372-a16a-f3f8900c2f45" providerId="ADAL" clId="{0504AD2B-63C0-4C60-9F39-84F274FCFAC5}" dt="2023-03-10T00:06:30.855" v="14457" actId="1076"/>
          <ac:spMkLst>
            <pc:docMk/>
            <pc:sldMk cId="1737002592" sldId="2945"/>
            <ac:spMk id="29" creationId="{3FC45316-76AE-ABB9-B870-E540190156C1}"/>
          </ac:spMkLst>
        </pc:spChg>
        <pc:spChg chg="add mod">
          <ac:chgData name="Justina Ojom" userId="cbdaed7d-8d45-4372-a16a-f3f8900c2f45" providerId="ADAL" clId="{0504AD2B-63C0-4C60-9F39-84F274FCFAC5}" dt="2023-03-10T00:06:39.481" v="14458" actId="14100"/>
          <ac:spMkLst>
            <pc:docMk/>
            <pc:sldMk cId="1737002592" sldId="2945"/>
            <ac:spMk id="30" creationId="{07A4A5A8-1099-39F1-9305-B8E153E74FFA}"/>
          </ac:spMkLst>
        </pc:spChg>
        <pc:spChg chg="add mod">
          <ac:chgData name="Justina Ojom" userId="cbdaed7d-8d45-4372-a16a-f3f8900c2f45" providerId="ADAL" clId="{0504AD2B-63C0-4C60-9F39-84F274FCFAC5}" dt="2023-03-10T00:06:07.944" v="14452" actId="571"/>
          <ac:spMkLst>
            <pc:docMk/>
            <pc:sldMk cId="1737002592" sldId="2945"/>
            <ac:spMk id="31" creationId="{F63182B6-2CF1-685D-F350-B69566346D77}"/>
          </ac:spMkLst>
        </pc:spChg>
        <pc:spChg chg="add mod">
          <ac:chgData name="Justina Ojom" userId="cbdaed7d-8d45-4372-a16a-f3f8900c2f45" providerId="ADAL" clId="{0504AD2B-63C0-4C60-9F39-84F274FCFAC5}" dt="2023-03-10T00:06:07.944" v="14452" actId="571"/>
          <ac:spMkLst>
            <pc:docMk/>
            <pc:sldMk cId="1737002592" sldId="2945"/>
            <ac:spMk id="32" creationId="{053F038E-C677-D564-8434-C2063F7FFDFB}"/>
          </ac:spMkLst>
        </pc:spChg>
        <pc:spChg chg="add mod">
          <ac:chgData name="Justina Ojom" userId="cbdaed7d-8d45-4372-a16a-f3f8900c2f45" providerId="ADAL" clId="{0504AD2B-63C0-4C60-9F39-84F274FCFAC5}" dt="2023-03-10T00:06:07.944" v="14452" actId="571"/>
          <ac:spMkLst>
            <pc:docMk/>
            <pc:sldMk cId="1737002592" sldId="2945"/>
            <ac:spMk id="33" creationId="{9079F3BE-05DB-B64A-5360-9E28883E48FA}"/>
          </ac:spMkLst>
        </pc:spChg>
        <pc:spChg chg="add mod">
          <ac:chgData name="Justina Ojom" userId="cbdaed7d-8d45-4372-a16a-f3f8900c2f45" providerId="ADAL" clId="{0504AD2B-63C0-4C60-9F39-84F274FCFAC5}" dt="2023-03-10T00:06:07.944" v="14452" actId="571"/>
          <ac:spMkLst>
            <pc:docMk/>
            <pc:sldMk cId="1737002592" sldId="2945"/>
            <ac:spMk id="34" creationId="{DC658068-05C3-F4FB-2DFA-DABB04C5D49C}"/>
          </ac:spMkLst>
        </pc:spChg>
        <pc:spChg chg="add mod">
          <ac:chgData name="Justina Ojom" userId="cbdaed7d-8d45-4372-a16a-f3f8900c2f45" providerId="ADAL" clId="{0504AD2B-63C0-4C60-9F39-84F274FCFAC5}" dt="2023-03-10T00:06:12.211" v="14454" actId="571"/>
          <ac:spMkLst>
            <pc:docMk/>
            <pc:sldMk cId="1737002592" sldId="2945"/>
            <ac:spMk id="35" creationId="{02349F92-3091-740C-4BAB-C1B332101100}"/>
          </ac:spMkLst>
        </pc:spChg>
        <pc:spChg chg="add mod">
          <ac:chgData name="Justina Ojom" userId="cbdaed7d-8d45-4372-a16a-f3f8900c2f45" providerId="ADAL" clId="{0504AD2B-63C0-4C60-9F39-84F274FCFAC5}" dt="2023-03-10T00:06:18.312" v="14456" actId="113"/>
          <ac:spMkLst>
            <pc:docMk/>
            <pc:sldMk cId="1737002592" sldId="2945"/>
            <ac:spMk id="36" creationId="{FA901CD9-74C7-9104-F2CC-68FA43458490}"/>
          </ac:spMkLst>
        </pc:spChg>
        <pc:spChg chg="add mod">
          <ac:chgData name="Justina Ojom" userId="cbdaed7d-8d45-4372-a16a-f3f8900c2f45" providerId="ADAL" clId="{0504AD2B-63C0-4C60-9F39-84F274FCFAC5}" dt="2023-03-10T00:06:30.855" v="14457" actId="1076"/>
          <ac:spMkLst>
            <pc:docMk/>
            <pc:sldMk cId="1737002592" sldId="2945"/>
            <ac:spMk id="37" creationId="{931E02A4-A128-E2BC-9251-A058F758C25C}"/>
          </ac:spMkLst>
        </pc:spChg>
        <pc:spChg chg="add mod">
          <ac:chgData name="Justina Ojom" userId="cbdaed7d-8d45-4372-a16a-f3f8900c2f45" providerId="ADAL" clId="{0504AD2B-63C0-4C60-9F39-84F274FCFAC5}" dt="2023-03-10T00:06:39.481" v="14458" actId="14100"/>
          <ac:spMkLst>
            <pc:docMk/>
            <pc:sldMk cId="1737002592" sldId="2945"/>
            <ac:spMk id="38" creationId="{EAE55BC8-C2EC-C12F-E8F1-C805B77A07F9}"/>
          </ac:spMkLst>
        </pc:spChg>
        <pc:spChg chg="add mod">
          <ac:chgData name="Justina Ojom" userId="cbdaed7d-8d45-4372-a16a-f3f8900c2f45" providerId="ADAL" clId="{0504AD2B-63C0-4C60-9F39-84F274FCFAC5}" dt="2023-03-10T00:06:12.211" v="14454" actId="571"/>
          <ac:spMkLst>
            <pc:docMk/>
            <pc:sldMk cId="1737002592" sldId="2945"/>
            <ac:spMk id="39" creationId="{DED9C730-BE05-C691-AA97-74760672DBEC}"/>
          </ac:spMkLst>
        </pc:spChg>
        <pc:spChg chg="add mod">
          <ac:chgData name="Justina Ojom" userId="cbdaed7d-8d45-4372-a16a-f3f8900c2f45" providerId="ADAL" clId="{0504AD2B-63C0-4C60-9F39-84F274FCFAC5}" dt="2023-03-10T00:06:18.312" v="14456" actId="113"/>
          <ac:spMkLst>
            <pc:docMk/>
            <pc:sldMk cId="1737002592" sldId="2945"/>
            <ac:spMk id="40" creationId="{ED9461AD-4E1E-FA37-0EB6-1A1E12232BBC}"/>
          </ac:spMkLst>
        </pc:spChg>
        <pc:spChg chg="add mod">
          <ac:chgData name="Justina Ojom" userId="cbdaed7d-8d45-4372-a16a-f3f8900c2f45" providerId="ADAL" clId="{0504AD2B-63C0-4C60-9F39-84F274FCFAC5}" dt="2023-03-10T00:06:30.855" v="14457" actId="1076"/>
          <ac:spMkLst>
            <pc:docMk/>
            <pc:sldMk cId="1737002592" sldId="2945"/>
            <ac:spMk id="41" creationId="{D6EC1959-18D5-9722-46FF-880C3E2CE676}"/>
          </ac:spMkLst>
        </pc:spChg>
        <pc:spChg chg="add mod">
          <ac:chgData name="Justina Ojom" userId="cbdaed7d-8d45-4372-a16a-f3f8900c2f45" providerId="ADAL" clId="{0504AD2B-63C0-4C60-9F39-84F274FCFAC5}" dt="2023-03-10T00:06:39.481" v="14458" actId="14100"/>
          <ac:spMkLst>
            <pc:docMk/>
            <pc:sldMk cId="1737002592" sldId="2945"/>
            <ac:spMk id="42" creationId="{6F946650-1007-F815-AE71-BE246924A0BA}"/>
          </ac:spMkLst>
        </pc:spChg>
        <pc:spChg chg="add mod">
          <ac:chgData name="Justina Ojom" userId="cbdaed7d-8d45-4372-a16a-f3f8900c2f45" providerId="ADAL" clId="{0504AD2B-63C0-4C60-9F39-84F274FCFAC5}" dt="2023-03-10T00:06:14.329" v="14455" actId="571"/>
          <ac:spMkLst>
            <pc:docMk/>
            <pc:sldMk cId="1737002592" sldId="2945"/>
            <ac:spMk id="43" creationId="{9836A1EE-A8B7-5300-4B72-D9BA6B89A4CA}"/>
          </ac:spMkLst>
        </pc:spChg>
        <pc:spChg chg="add mod">
          <ac:chgData name="Justina Ojom" userId="cbdaed7d-8d45-4372-a16a-f3f8900c2f45" providerId="ADAL" clId="{0504AD2B-63C0-4C60-9F39-84F274FCFAC5}" dt="2023-03-10T00:06:18.312" v="14456" actId="113"/>
          <ac:spMkLst>
            <pc:docMk/>
            <pc:sldMk cId="1737002592" sldId="2945"/>
            <ac:spMk id="44" creationId="{260BB1BF-ED83-FD83-E64E-90F7D3046731}"/>
          </ac:spMkLst>
        </pc:spChg>
        <pc:spChg chg="add mod">
          <ac:chgData name="Justina Ojom" userId="cbdaed7d-8d45-4372-a16a-f3f8900c2f45" providerId="ADAL" clId="{0504AD2B-63C0-4C60-9F39-84F274FCFAC5}" dt="2023-03-10T00:06:30.855" v="14457" actId="1076"/>
          <ac:spMkLst>
            <pc:docMk/>
            <pc:sldMk cId="1737002592" sldId="2945"/>
            <ac:spMk id="45" creationId="{2F50A5D4-6E14-1783-E4E8-D66C1A4D9B2D}"/>
          </ac:spMkLst>
        </pc:spChg>
        <pc:spChg chg="add mod">
          <ac:chgData name="Justina Ojom" userId="cbdaed7d-8d45-4372-a16a-f3f8900c2f45" providerId="ADAL" clId="{0504AD2B-63C0-4C60-9F39-84F274FCFAC5}" dt="2023-03-10T00:06:39.481" v="14458" actId="14100"/>
          <ac:spMkLst>
            <pc:docMk/>
            <pc:sldMk cId="1737002592" sldId="2945"/>
            <ac:spMk id="46" creationId="{3E43920A-AB9E-EC28-5028-F649D5F4A7D1}"/>
          </ac:spMkLst>
        </pc:spChg>
        <pc:spChg chg="add mod">
          <ac:chgData name="Justina Ojom" userId="cbdaed7d-8d45-4372-a16a-f3f8900c2f45" providerId="ADAL" clId="{0504AD2B-63C0-4C60-9F39-84F274FCFAC5}" dt="2023-03-10T00:06:14.329" v="14455" actId="571"/>
          <ac:spMkLst>
            <pc:docMk/>
            <pc:sldMk cId="1737002592" sldId="2945"/>
            <ac:spMk id="47" creationId="{777C1B01-3DFC-86E2-88CD-7AB81D350519}"/>
          </ac:spMkLst>
        </pc:spChg>
        <pc:spChg chg="add mod">
          <ac:chgData name="Justina Ojom" userId="cbdaed7d-8d45-4372-a16a-f3f8900c2f45" providerId="ADAL" clId="{0504AD2B-63C0-4C60-9F39-84F274FCFAC5}" dt="2023-03-10T00:06:18.312" v="14456" actId="113"/>
          <ac:spMkLst>
            <pc:docMk/>
            <pc:sldMk cId="1737002592" sldId="2945"/>
            <ac:spMk id="48" creationId="{993B3265-390A-3AA9-DB00-26D383C5C6A9}"/>
          </ac:spMkLst>
        </pc:spChg>
        <pc:spChg chg="add mod">
          <ac:chgData name="Justina Ojom" userId="cbdaed7d-8d45-4372-a16a-f3f8900c2f45" providerId="ADAL" clId="{0504AD2B-63C0-4C60-9F39-84F274FCFAC5}" dt="2023-03-10T00:06:30.855" v="14457" actId="1076"/>
          <ac:spMkLst>
            <pc:docMk/>
            <pc:sldMk cId="1737002592" sldId="2945"/>
            <ac:spMk id="49" creationId="{1244ED52-B867-13D4-5DB2-F1D725C12F77}"/>
          </ac:spMkLst>
        </pc:spChg>
        <pc:spChg chg="add mod">
          <ac:chgData name="Justina Ojom" userId="cbdaed7d-8d45-4372-a16a-f3f8900c2f45" providerId="ADAL" clId="{0504AD2B-63C0-4C60-9F39-84F274FCFAC5}" dt="2023-03-10T00:06:39.481" v="14458" actId="14100"/>
          <ac:spMkLst>
            <pc:docMk/>
            <pc:sldMk cId="1737002592" sldId="2945"/>
            <ac:spMk id="50" creationId="{28BD1A03-BB44-B822-F9A6-CA86B0849394}"/>
          </ac:spMkLst>
        </pc:spChg>
        <pc:spChg chg="add mod">
          <ac:chgData name="Justina Ojom" userId="cbdaed7d-8d45-4372-a16a-f3f8900c2f45" providerId="ADAL" clId="{0504AD2B-63C0-4C60-9F39-84F274FCFAC5}" dt="2023-03-10T00:07:23.278" v="14472"/>
          <ac:spMkLst>
            <pc:docMk/>
            <pc:sldMk cId="1737002592" sldId="2945"/>
            <ac:spMk id="51" creationId="{DF91A9BF-68AD-5074-005B-B246FB5E840C}"/>
          </ac:spMkLst>
        </pc:spChg>
        <pc:spChg chg="add mod">
          <ac:chgData name="Justina Ojom" userId="cbdaed7d-8d45-4372-a16a-f3f8900c2f45" providerId="ADAL" clId="{0504AD2B-63C0-4C60-9F39-84F274FCFAC5}" dt="2023-03-10T00:07:23.278" v="14472"/>
          <ac:spMkLst>
            <pc:docMk/>
            <pc:sldMk cId="1737002592" sldId="2945"/>
            <ac:spMk id="52" creationId="{BABA914E-6B85-C71B-2705-0C57846F0D2A}"/>
          </ac:spMkLst>
        </pc:spChg>
        <pc:spChg chg="add mod">
          <ac:chgData name="Justina Ojom" userId="cbdaed7d-8d45-4372-a16a-f3f8900c2f45" providerId="ADAL" clId="{0504AD2B-63C0-4C60-9F39-84F274FCFAC5}" dt="2023-03-10T00:07:23.278" v="14472"/>
          <ac:spMkLst>
            <pc:docMk/>
            <pc:sldMk cId="1737002592" sldId="2945"/>
            <ac:spMk id="53" creationId="{640E9FD3-4D0A-F8D2-2AAE-C8E99D4DBC70}"/>
          </ac:spMkLst>
        </pc:spChg>
        <pc:spChg chg="add mod">
          <ac:chgData name="Justina Ojom" userId="cbdaed7d-8d45-4372-a16a-f3f8900c2f45" providerId="ADAL" clId="{0504AD2B-63C0-4C60-9F39-84F274FCFAC5}" dt="2023-03-10T00:07:23.278" v="14472"/>
          <ac:spMkLst>
            <pc:docMk/>
            <pc:sldMk cId="1737002592" sldId="2945"/>
            <ac:spMk id="54" creationId="{8677B636-1CD2-E4A9-899F-AA5D692EC737}"/>
          </ac:spMkLst>
        </pc:spChg>
        <pc:spChg chg="add mod">
          <ac:chgData name="Justina Ojom" userId="cbdaed7d-8d45-4372-a16a-f3f8900c2f45" providerId="ADAL" clId="{0504AD2B-63C0-4C60-9F39-84F274FCFAC5}" dt="2023-03-10T00:07:27.051" v="14473" actId="207"/>
          <ac:spMkLst>
            <pc:docMk/>
            <pc:sldMk cId="1737002592" sldId="2945"/>
            <ac:spMk id="55" creationId="{FA11CEDD-B033-A161-883B-BF6D0E461C21}"/>
          </ac:spMkLst>
        </pc:spChg>
        <pc:spChg chg="add mod">
          <ac:chgData name="Justina Ojom" userId="cbdaed7d-8d45-4372-a16a-f3f8900c2f45" providerId="ADAL" clId="{0504AD2B-63C0-4C60-9F39-84F274FCFAC5}" dt="2023-03-10T00:07:23.278" v="14472"/>
          <ac:spMkLst>
            <pc:docMk/>
            <pc:sldMk cId="1737002592" sldId="2945"/>
            <ac:spMk id="56" creationId="{587A055C-255B-D3A5-B6AA-6EBC3D9A81C5}"/>
          </ac:spMkLst>
        </pc:spChg>
      </pc:sldChg>
      <pc:sldChg chg="addSp delSp modSp mod modClrScheme chgLayout">
        <pc:chgData name="Justina Ojom" userId="cbdaed7d-8d45-4372-a16a-f3f8900c2f45" providerId="ADAL" clId="{0504AD2B-63C0-4C60-9F39-84F274FCFAC5}" dt="2023-03-03T16:00:01.375" v="9442" actId="207"/>
        <pc:sldMkLst>
          <pc:docMk/>
          <pc:sldMk cId="3193607885" sldId="2946"/>
        </pc:sldMkLst>
        <pc:spChg chg="del mod">
          <ac:chgData name="Justina Ojom" userId="cbdaed7d-8d45-4372-a16a-f3f8900c2f45" providerId="ADAL" clId="{0504AD2B-63C0-4C60-9F39-84F274FCFAC5}" dt="2023-03-03T15:51:01.618" v="9192" actId="478"/>
          <ac:spMkLst>
            <pc:docMk/>
            <pc:sldMk cId="3193607885" sldId="2946"/>
            <ac:spMk id="2" creationId="{00000000-0000-0000-0000-000000000000}"/>
          </ac:spMkLst>
        </pc:spChg>
        <pc:spChg chg="del">
          <ac:chgData name="Justina Ojom" userId="cbdaed7d-8d45-4372-a16a-f3f8900c2f45" providerId="ADAL" clId="{0504AD2B-63C0-4C60-9F39-84F274FCFAC5}" dt="2023-02-27T02:21:28.225" v="4342" actId="478"/>
          <ac:spMkLst>
            <pc:docMk/>
            <pc:sldMk cId="3193607885" sldId="2946"/>
            <ac:spMk id="6" creationId="{177A92CC-3370-22A7-0501-5CE62F699AC0}"/>
          </ac:spMkLst>
        </pc:spChg>
        <pc:spChg chg="add mod">
          <ac:chgData name="Justina Ojom" userId="cbdaed7d-8d45-4372-a16a-f3f8900c2f45" providerId="ADAL" clId="{0504AD2B-63C0-4C60-9F39-84F274FCFAC5}" dt="2023-03-03T15:51:06.258" v="9196" actId="1035"/>
          <ac:spMkLst>
            <pc:docMk/>
            <pc:sldMk cId="3193607885" sldId="2946"/>
            <ac:spMk id="6" creationId="{814F1CB5-3B74-9640-2B41-41DA9E8B4626}"/>
          </ac:spMkLst>
        </pc:spChg>
        <pc:spChg chg="add mod">
          <ac:chgData name="Justina Ojom" userId="cbdaed7d-8d45-4372-a16a-f3f8900c2f45" providerId="ADAL" clId="{0504AD2B-63C0-4C60-9F39-84F274FCFAC5}" dt="2023-03-03T15:49:50.867" v="9174" actId="1038"/>
          <ac:spMkLst>
            <pc:docMk/>
            <pc:sldMk cId="3193607885" sldId="2946"/>
            <ac:spMk id="7" creationId="{7A5C298E-101E-F107-1F03-C9FBE0EC228E}"/>
          </ac:spMkLst>
        </pc:spChg>
        <pc:spChg chg="add mod">
          <ac:chgData name="Justina Ojom" userId="cbdaed7d-8d45-4372-a16a-f3f8900c2f45" providerId="ADAL" clId="{0504AD2B-63C0-4C60-9F39-84F274FCFAC5}" dt="2023-03-03T15:59:58.974" v="9441"/>
          <ac:spMkLst>
            <pc:docMk/>
            <pc:sldMk cId="3193607885" sldId="2946"/>
            <ac:spMk id="8" creationId="{79090DA8-76F8-4D57-CF73-5F312A7861E3}"/>
          </ac:spMkLst>
        </pc:spChg>
        <pc:spChg chg="add mod">
          <ac:chgData name="Justina Ojom" userId="cbdaed7d-8d45-4372-a16a-f3f8900c2f45" providerId="ADAL" clId="{0504AD2B-63C0-4C60-9F39-84F274FCFAC5}" dt="2023-03-03T15:59:58.974" v="9441"/>
          <ac:spMkLst>
            <pc:docMk/>
            <pc:sldMk cId="3193607885" sldId="2946"/>
            <ac:spMk id="9" creationId="{71B04769-601C-65DD-63B4-CE41DC5471DD}"/>
          </ac:spMkLst>
        </pc:spChg>
        <pc:spChg chg="add mod">
          <ac:chgData name="Justina Ojom" userId="cbdaed7d-8d45-4372-a16a-f3f8900c2f45" providerId="ADAL" clId="{0504AD2B-63C0-4C60-9F39-84F274FCFAC5}" dt="2023-03-03T15:59:58.974" v="9441"/>
          <ac:spMkLst>
            <pc:docMk/>
            <pc:sldMk cId="3193607885" sldId="2946"/>
            <ac:spMk id="10" creationId="{5272D923-915E-47BF-22A7-645A56C41514}"/>
          </ac:spMkLst>
        </pc:spChg>
        <pc:spChg chg="add mod">
          <ac:chgData name="Justina Ojom" userId="cbdaed7d-8d45-4372-a16a-f3f8900c2f45" providerId="ADAL" clId="{0504AD2B-63C0-4C60-9F39-84F274FCFAC5}" dt="2023-03-03T15:59:58.974" v="9441"/>
          <ac:spMkLst>
            <pc:docMk/>
            <pc:sldMk cId="3193607885" sldId="2946"/>
            <ac:spMk id="11" creationId="{CEEA26D0-18BE-DCB8-3FDC-35EE909F9E88}"/>
          </ac:spMkLst>
        </pc:spChg>
        <pc:spChg chg="add mod">
          <ac:chgData name="Justina Ojom" userId="cbdaed7d-8d45-4372-a16a-f3f8900c2f45" providerId="ADAL" clId="{0504AD2B-63C0-4C60-9F39-84F274FCFAC5}" dt="2023-03-03T16:00:01.375" v="9442" actId="207"/>
          <ac:spMkLst>
            <pc:docMk/>
            <pc:sldMk cId="3193607885" sldId="2946"/>
            <ac:spMk id="12" creationId="{3060958F-333C-1144-4171-130974459536}"/>
          </ac:spMkLst>
        </pc:spChg>
        <pc:spChg chg="add mod">
          <ac:chgData name="Justina Ojom" userId="cbdaed7d-8d45-4372-a16a-f3f8900c2f45" providerId="ADAL" clId="{0504AD2B-63C0-4C60-9F39-84F274FCFAC5}" dt="2023-03-03T15:59:58.974" v="9441"/>
          <ac:spMkLst>
            <pc:docMk/>
            <pc:sldMk cId="3193607885" sldId="2946"/>
            <ac:spMk id="13" creationId="{422AEB06-2333-81C0-69FB-17E7BE1BDBEB}"/>
          </ac:spMkLst>
        </pc:spChg>
        <pc:spChg chg="del">
          <ac:chgData name="Justina Ojom" userId="cbdaed7d-8d45-4372-a16a-f3f8900c2f45" providerId="ADAL" clId="{0504AD2B-63C0-4C60-9F39-84F274FCFAC5}" dt="2023-02-27T02:21:28.225" v="4342" actId="478"/>
          <ac:spMkLst>
            <pc:docMk/>
            <pc:sldMk cId="3193607885" sldId="2946"/>
            <ac:spMk id="19" creationId="{A7B88436-7157-4CCB-AB2A-6823B75ABE1B}"/>
          </ac:spMkLst>
        </pc:spChg>
        <pc:spChg chg="del">
          <ac:chgData name="Justina Ojom" userId="cbdaed7d-8d45-4372-a16a-f3f8900c2f45" providerId="ADAL" clId="{0504AD2B-63C0-4C60-9F39-84F274FCFAC5}" dt="2023-02-27T02:21:28.225" v="4342" actId="478"/>
          <ac:spMkLst>
            <pc:docMk/>
            <pc:sldMk cId="3193607885" sldId="2946"/>
            <ac:spMk id="20" creationId="{0E5939E7-29BD-40EF-9F98-17BE32987ACD}"/>
          </ac:spMkLst>
        </pc:spChg>
        <pc:spChg chg="del">
          <ac:chgData name="Justina Ojom" userId="cbdaed7d-8d45-4372-a16a-f3f8900c2f45" providerId="ADAL" clId="{0504AD2B-63C0-4C60-9F39-84F274FCFAC5}" dt="2023-02-27T02:21:28.225" v="4342" actId="478"/>
          <ac:spMkLst>
            <pc:docMk/>
            <pc:sldMk cId="3193607885" sldId="2946"/>
            <ac:spMk id="21" creationId="{A6467638-33F5-45FF-8613-769D9990BDC9}"/>
          </ac:spMkLst>
        </pc:spChg>
        <pc:spChg chg="del">
          <ac:chgData name="Justina Ojom" userId="cbdaed7d-8d45-4372-a16a-f3f8900c2f45" providerId="ADAL" clId="{0504AD2B-63C0-4C60-9F39-84F274FCFAC5}" dt="2023-02-27T02:21:28.225" v="4342" actId="478"/>
          <ac:spMkLst>
            <pc:docMk/>
            <pc:sldMk cId="3193607885" sldId="2946"/>
            <ac:spMk id="22" creationId="{B9577200-A421-47CC-80F6-92BA334EE959}"/>
          </ac:spMkLst>
        </pc:spChg>
        <pc:spChg chg="del">
          <ac:chgData name="Justina Ojom" userId="cbdaed7d-8d45-4372-a16a-f3f8900c2f45" providerId="ADAL" clId="{0504AD2B-63C0-4C60-9F39-84F274FCFAC5}" dt="2023-02-27T02:21:28.225" v="4342" actId="478"/>
          <ac:spMkLst>
            <pc:docMk/>
            <pc:sldMk cId="3193607885" sldId="2946"/>
            <ac:spMk id="24" creationId="{3808BCEA-24A2-4CD6-A82D-6FFFD057595E}"/>
          </ac:spMkLst>
        </pc:spChg>
        <pc:spChg chg="del">
          <ac:chgData name="Justina Ojom" userId="cbdaed7d-8d45-4372-a16a-f3f8900c2f45" providerId="ADAL" clId="{0504AD2B-63C0-4C60-9F39-84F274FCFAC5}" dt="2023-02-27T02:21:28.225" v="4342" actId="478"/>
          <ac:spMkLst>
            <pc:docMk/>
            <pc:sldMk cId="3193607885" sldId="2946"/>
            <ac:spMk id="25" creationId="{9AEAA112-BC53-45C2-8BD5-41D708930B0E}"/>
          </ac:spMkLst>
        </pc:spChg>
        <pc:spChg chg="del">
          <ac:chgData name="Justina Ojom" userId="cbdaed7d-8d45-4372-a16a-f3f8900c2f45" providerId="ADAL" clId="{0504AD2B-63C0-4C60-9F39-84F274FCFAC5}" dt="2023-02-27T02:21:28.225" v="4342" actId="478"/>
          <ac:spMkLst>
            <pc:docMk/>
            <pc:sldMk cId="3193607885" sldId="2946"/>
            <ac:spMk id="26" creationId="{2FFBB0B5-A68D-45C2-80D8-FECF7CEAF4FF}"/>
          </ac:spMkLst>
        </pc:spChg>
        <pc:spChg chg="del">
          <ac:chgData name="Justina Ojom" userId="cbdaed7d-8d45-4372-a16a-f3f8900c2f45" providerId="ADAL" clId="{0504AD2B-63C0-4C60-9F39-84F274FCFAC5}" dt="2023-02-27T02:21:28.225" v="4342" actId="478"/>
          <ac:spMkLst>
            <pc:docMk/>
            <pc:sldMk cId="3193607885" sldId="2946"/>
            <ac:spMk id="27" creationId="{2CB672AE-4CC5-4827-8CBE-C55B25E561D8}"/>
          </ac:spMkLst>
        </pc:spChg>
        <pc:spChg chg="del">
          <ac:chgData name="Justina Ojom" userId="cbdaed7d-8d45-4372-a16a-f3f8900c2f45" providerId="ADAL" clId="{0504AD2B-63C0-4C60-9F39-84F274FCFAC5}" dt="2023-02-27T02:21:28.225" v="4342" actId="478"/>
          <ac:spMkLst>
            <pc:docMk/>
            <pc:sldMk cId="3193607885" sldId="2946"/>
            <ac:spMk id="28" creationId="{D6135AE3-C695-4B50-A70B-0C0EDB7EE820}"/>
          </ac:spMkLst>
        </pc:spChg>
        <pc:graphicFrameChg chg="mod modGraphic">
          <ac:chgData name="Justina Ojom" userId="cbdaed7d-8d45-4372-a16a-f3f8900c2f45" providerId="ADAL" clId="{0504AD2B-63C0-4C60-9F39-84F274FCFAC5}" dt="2023-03-03T15:51:06.258" v="9196" actId="1035"/>
          <ac:graphicFrameMkLst>
            <pc:docMk/>
            <pc:sldMk cId="3193607885" sldId="2946"/>
            <ac:graphicFrameMk id="3" creationId="{9611CCC1-FA8A-A407-2F9E-1C8B68439B1E}"/>
          </ac:graphicFrameMkLst>
        </pc:graphicFrameChg>
        <pc:graphicFrameChg chg="del mod">
          <ac:chgData name="Justina Ojom" userId="cbdaed7d-8d45-4372-a16a-f3f8900c2f45" providerId="ADAL" clId="{0504AD2B-63C0-4C60-9F39-84F274FCFAC5}" dt="2023-03-03T15:51:01.618" v="9192" actId="478"/>
          <ac:graphicFrameMkLst>
            <pc:docMk/>
            <pc:sldMk cId="3193607885" sldId="2946"/>
            <ac:graphicFrameMk id="4" creationId="{E4880A66-E78F-EE10-91B5-730C4C9EA59E}"/>
          </ac:graphicFrameMkLst>
        </pc:graphicFrameChg>
        <pc:picChg chg="del">
          <ac:chgData name="Justina Ojom" userId="cbdaed7d-8d45-4372-a16a-f3f8900c2f45" providerId="ADAL" clId="{0504AD2B-63C0-4C60-9F39-84F274FCFAC5}" dt="2023-03-03T15:49:40.292" v="9168" actId="478"/>
          <ac:picMkLst>
            <pc:docMk/>
            <pc:sldMk cId="3193607885" sldId="2946"/>
            <ac:picMk id="5" creationId="{3F830AC1-51C5-299A-C8C3-FFFDB3FCCCC5}"/>
          </ac:picMkLst>
        </pc:picChg>
      </pc:sldChg>
      <pc:sldChg chg="addSp delSp modSp mod modClrScheme chgLayout">
        <pc:chgData name="Justina Ojom" userId="cbdaed7d-8d45-4372-a16a-f3f8900c2f45" providerId="ADAL" clId="{0504AD2B-63C0-4C60-9F39-84F274FCFAC5}" dt="2023-03-03T16:22:48.986" v="9716" actId="13219"/>
        <pc:sldMkLst>
          <pc:docMk/>
          <pc:sldMk cId="3001555927" sldId="2950"/>
        </pc:sldMkLst>
        <pc:spChg chg="del mod">
          <ac:chgData name="Justina Ojom" userId="cbdaed7d-8d45-4372-a16a-f3f8900c2f45" providerId="ADAL" clId="{0504AD2B-63C0-4C60-9F39-84F274FCFAC5}" dt="2023-03-02T18:54:53.649" v="5159" actId="478"/>
          <ac:spMkLst>
            <pc:docMk/>
            <pc:sldMk cId="3001555927" sldId="2950"/>
            <ac:spMk id="2" creationId="{00000000-0000-0000-0000-000000000000}"/>
          </ac:spMkLst>
        </pc:spChg>
        <pc:spChg chg="add mod">
          <ac:chgData name="Justina Ojom" userId="cbdaed7d-8d45-4372-a16a-f3f8900c2f45" providerId="ADAL" clId="{0504AD2B-63C0-4C60-9F39-84F274FCFAC5}" dt="2023-03-03T16:00:44.017" v="9457"/>
          <ac:spMkLst>
            <pc:docMk/>
            <pc:sldMk cId="3001555927" sldId="2950"/>
            <ac:spMk id="2" creationId="{C253883C-14F1-83D2-A06F-3FE841708A40}"/>
          </ac:spMkLst>
        </pc:spChg>
        <pc:spChg chg="del mod">
          <ac:chgData name="Justina Ojom" userId="cbdaed7d-8d45-4372-a16a-f3f8900c2f45" providerId="ADAL" clId="{0504AD2B-63C0-4C60-9F39-84F274FCFAC5}" dt="2023-03-02T19:04:08.664" v="5346" actId="478"/>
          <ac:spMkLst>
            <pc:docMk/>
            <pc:sldMk cId="3001555927" sldId="2950"/>
            <ac:spMk id="3" creationId="{71054E4F-08D4-77B1-C81C-ADDB402BD456}"/>
          </ac:spMkLst>
        </pc:spChg>
        <pc:spChg chg="add mod">
          <ac:chgData name="Justina Ojom" userId="cbdaed7d-8d45-4372-a16a-f3f8900c2f45" providerId="ADAL" clId="{0504AD2B-63C0-4C60-9F39-84F274FCFAC5}" dt="2023-03-03T16:00:44.017" v="9457"/>
          <ac:spMkLst>
            <pc:docMk/>
            <pc:sldMk cId="3001555927" sldId="2950"/>
            <ac:spMk id="3" creationId="{842DEFC3-420F-7E85-8E8B-60CDB4834711}"/>
          </ac:spMkLst>
        </pc:spChg>
        <pc:spChg chg="add mod">
          <ac:chgData name="Justina Ojom" userId="cbdaed7d-8d45-4372-a16a-f3f8900c2f45" providerId="ADAL" clId="{0504AD2B-63C0-4C60-9F39-84F274FCFAC5}" dt="2023-03-03T16:00:44.017" v="9457"/>
          <ac:spMkLst>
            <pc:docMk/>
            <pc:sldMk cId="3001555927" sldId="2950"/>
            <ac:spMk id="4" creationId="{1AA319AE-33C7-ECB4-40B8-D95B79CAD1BB}"/>
          </ac:spMkLst>
        </pc:spChg>
        <pc:spChg chg="del mod">
          <ac:chgData name="Justina Ojom" userId="cbdaed7d-8d45-4372-a16a-f3f8900c2f45" providerId="ADAL" clId="{0504AD2B-63C0-4C60-9F39-84F274FCFAC5}" dt="2023-03-02T19:07:10.590" v="5388" actId="478"/>
          <ac:spMkLst>
            <pc:docMk/>
            <pc:sldMk cId="3001555927" sldId="2950"/>
            <ac:spMk id="4" creationId="{21F578DA-330E-7D37-C9E3-0E448036E709}"/>
          </ac:spMkLst>
        </pc:spChg>
        <pc:spChg chg="add mod">
          <ac:chgData name="Justina Ojom" userId="cbdaed7d-8d45-4372-a16a-f3f8900c2f45" providerId="ADAL" clId="{0504AD2B-63C0-4C60-9F39-84F274FCFAC5}" dt="2023-03-02T18:54:52.184" v="5158"/>
          <ac:spMkLst>
            <pc:docMk/>
            <pc:sldMk cId="3001555927" sldId="2950"/>
            <ac:spMk id="5" creationId="{10CE0782-7CC0-1768-BC2D-A23AC972674B}"/>
          </ac:spMkLst>
        </pc:spChg>
        <pc:spChg chg="add mod">
          <ac:chgData name="Justina Ojom" userId="cbdaed7d-8d45-4372-a16a-f3f8900c2f45" providerId="ADAL" clId="{0504AD2B-63C0-4C60-9F39-84F274FCFAC5}" dt="2023-03-03T16:00:44.017" v="9457"/>
          <ac:spMkLst>
            <pc:docMk/>
            <pc:sldMk cId="3001555927" sldId="2950"/>
            <ac:spMk id="6" creationId="{37D3EC5F-0C47-8FAA-1394-59B0586E42B5}"/>
          </ac:spMkLst>
        </pc:spChg>
        <pc:spChg chg="add mod">
          <ac:chgData name="Justina Ojom" userId="cbdaed7d-8d45-4372-a16a-f3f8900c2f45" providerId="ADAL" clId="{0504AD2B-63C0-4C60-9F39-84F274FCFAC5}" dt="2023-03-03T16:00:44.017" v="9457"/>
          <ac:spMkLst>
            <pc:docMk/>
            <pc:sldMk cId="3001555927" sldId="2950"/>
            <ac:spMk id="8" creationId="{09859BCC-3C9A-9D1E-BF1E-90902A9D7F0B}"/>
          </ac:spMkLst>
        </pc:spChg>
        <pc:spChg chg="add mod">
          <ac:chgData name="Justina Ojom" userId="cbdaed7d-8d45-4372-a16a-f3f8900c2f45" providerId="ADAL" clId="{0504AD2B-63C0-4C60-9F39-84F274FCFAC5}" dt="2023-03-03T16:00:44.017" v="9457"/>
          <ac:spMkLst>
            <pc:docMk/>
            <pc:sldMk cId="3001555927" sldId="2950"/>
            <ac:spMk id="9" creationId="{EDF6875E-2232-D629-C860-37BC303547A5}"/>
          </ac:spMkLst>
        </pc:spChg>
        <pc:spChg chg="add mod">
          <ac:chgData name="Justina Ojom" userId="cbdaed7d-8d45-4372-a16a-f3f8900c2f45" providerId="ADAL" clId="{0504AD2B-63C0-4C60-9F39-84F274FCFAC5}" dt="2023-03-03T16:00:44.017" v="9457"/>
          <ac:spMkLst>
            <pc:docMk/>
            <pc:sldMk cId="3001555927" sldId="2950"/>
            <ac:spMk id="10" creationId="{D09E73CF-060E-DE5B-01DD-D163F2311C8D}"/>
          </ac:spMkLst>
        </pc:spChg>
        <pc:spChg chg="del">
          <ac:chgData name="Justina Ojom" userId="cbdaed7d-8d45-4372-a16a-f3f8900c2f45" providerId="ADAL" clId="{0504AD2B-63C0-4C60-9F39-84F274FCFAC5}" dt="2023-03-02T19:10:27.245" v="5428" actId="478"/>
          <ac:spMkLst>
            <pc:docMk/>
            <pc:sldMk cId="3001555927" sldId="2950"/>
            <ac:spMk id="17" creationId="{E73AB6F1-721D-0976-441D-DC96904F3BDA}"/>
          </ac:spMkLst>
        </pc:spChg>
        <pc:spChg chg="del">
          <ac:chgData name="Justina Ojom" userId="cbdaed7d-8d45-4372-a16a-f3f8900c2f45" providerId="ADAL" clId="{0504AD2B-63C0-4C60-9F39-84F274FCFAC5}" dt="2023-03-02T17:41:40.785" v="4844" actId="478"/>
          <ac:spMkLst>
            <pc:docMk/>
            <pc:sldMk cId="3001555927" sldId="2950"/>
            <ac:spMk id="19" creationId="{A7B88436-7157-4CCB-AB2A-6823B75ABE1B}"/>
          </ac:spMkLst>
        </pc:spChg>
        <pc:spChg chg="del">
          <ac:chgData name="Justina Ojom" userId="cbdaed7d-8d45-4372-a16a-f3f8900c2f45" providerId="ADAL" clId="{0504AD2B-63C0-4C60-9F39-84F274FCFAC5}" dt="2023-03-02T17:41:40.785" v="4844" actId="478"/>
          <ac:spMkLst>
            <pc:docMk/>
            <pc:sldMk cId="3001555927" sldId="2950"/>
            <ac:spMk id="20" creationId="{0E5939E7-29BD-40EF-9F98-17BE32987ACD}"/>
          </ac:spMkLst>
        </pc:spChg>
        <pc:spChg chg="del">
          <ac:chgData name="Justina Ojom" userId="cbdaed7d-8d45-4372-a16a-f3f8900c2f45" providerId="ADAL" clId="{0504AD2B-63C0-4C60-9F39-84F274FCFAC5}" dt="2023-03-02T17:41:40.785" v="4844" actId="478"/>
          <ac:spMkLst>
            <pc:docMk/>
            <pc:sldMk cId="3001555927" sldId="2950"/>
            <ac:spMk id="21" creationId="{A6467638-33F5-45FF-8613-769D9990BDC9}"/>
          </ac:spMkLst>
        </pc:spChg>
        <pc:spChg chg="del">
          <ac:chgData name="Justina Ojom" userId="cbdaed7d-8d45-4372-a16a-f3f8900c2f45" providerId="ADAL" clId="{0504AD2B-63C0-4C60-9F39-84F274FCFAC5}" dt="2023-03-02T17:41:40.785" v="4844" actId="478"/>
          <ac:spMkLst>
            <pc:docMk/>
            <pc:sldMk cId="3001555927" sldId="2950"/>
            <ac:spMk id="22" creationId="{B9577200-A421-47CC-80F6-92BA334EE959}"/>
          </ac:spMkLst>
        </pc:spChg>
        <pc:spChg chg="mod">
          <ac:chgData name="Justina Ojom" userId="cbdaed7d-8d45-4372-a16a-f3f8900c2f45" providerId="ADAL" clId="{0504AD2B-63C0-4C60-9F39-84F274FCFAC5}" dt="2023-03-02T19:10:47.494" v="5430"/>
          <ac:spMkLst>
            <pc:docMk/>
            <pc:sldMk cId="3001555927" sldId="2950"/>
            <ac:spMk id="23" creationId="{F96E9298-D52E-17DE-7FAF-58F42947F848}"/>
          </ac:spMkLst>
        </pc:spChg>
        <pc:spChg chg="del">
          <ac:chgData name="Justina Ojom" userId="cbdaed7d-8d45-4372-a16a-f3f8900c2f45" providerId="ADAL" clId="{0504AD2B-63C0-4C60-9F39-84F274FCFAC5}" dt="2023-03-02T17:41:40.785" v="4844" actId="478"/>
          <ac:spMkLst>
            <pc:docMk/>
            <pc:sldMk cId="3001555927" sldId="2950"/>
            <ac:spMk id="24" creationId="{3808BCEA-24A2-4CD6-A82D-6FFFD057595E}"/>
          </ac:spMkLst>
        </pc:spChg>
        <pc:spChg chg="del">
          <ac:chgData name="Justina Ojom" userId="cbdaed7d-8d45-4372-a16a-f3f8900c2f45" providerId="ADAL" clId="{0504AD2B-63C0-4C60-9F39-84F274FCFAC5}" dt="2023-03-02T17:41:40.785" v="4844" actId="478"/>
          <ac:spMkLst>
            <pc:docMk/>
            <pc:sldMk cId="3001555927" sldId="2950"/>
            <ac:spMk id="25" creationId="{9AEAA112-BC53-45C2-8BD5-41D708930B0E}"/>
          </ac:spMkLst>
        </pc:spChg>
        <pc:spChg chg="del">
          <ac:chgData name="Justina Ojom" userId="cbdaed7d-8d45-4372-a16a-f3f8900c2f45" providerId="ADAL" clId="{0504AD2B-63C0-4C60-9F39-84F274FCFAC5}" dt="2023-03-02T17:41:40.785" v="4844" actId="478"/>
          <ac:spMkLst>
            <pc:docMk/>
            <pc:sldMk cId="3001555927" sldId="2950"/>
            <ac:spMk id="26" creationId="{2FFBB0B5-A68D-45C2-80D8-FECF7CEAF4FF}"/>
          </ac:spMkLst>
        </pc:spChg>
        <pc:spChg chg="mod">
          <ac:chgData name="Justina Ojom" userId="cbdaed7d-8d45-4372-a16a-f3f8900c2f45" providerId="ADAL" clId="{0504AD2B-63C0-4C60-9F39-84F274FCFAC5}" dt="2023-03-02T19:10:47.494" v="5430"/>
          <ac:spMkLst>
            <pc:docMk/>
            <pc:sldMk cId="3001555927" sldId="2950"/>
            <ac:spMk id="27" creationId="{FA418934-549D-95E1-D9D4-4F2EFD0C138E}"/>
          </ac:spMkLst>
        </pc:spChg>
        <pc:spChg chg="mod">
          <ac:chgData name="Justina Ojom" userId="cbdaed7d-8d45-4372-a16a-f3f8900c2f45" providerId="ADAL" clId="{0504AD2B-63C0-4C60-9F39-84F274FCFAC5}" dt="2023-03-02T19:10:47.494" v="5430"/>
          <ac:spMkLst>
            <pc:docMk/>
            <pc:sldMk cId="3001555927" sldId="2950"/>
            <ac:spMk id="29" creationId="{32B82593-93BD-7CF3-3D6E-33117C992259}"/>
          </ac:spMkLst>
        </pc:spChg>
        <pc:spChg chg="mod">
          <ac:chgData name="Justina Ojom" userId="cbdaed7d-8d45-4372-a16a-f3f8900c2f45" providerId="ADAL" clId="{0504AD2B-63C0-4C60-9F39-84F274FCFAC5}" dt="2023-03-02T19:10:47.494" v="5430"/>
          <ac:spMkLst>
            <pc:docMk/>
            <pc:sldMk cId="3001555927" sldId="2950"/>
            <ac:spMk id="30" creationId="{2CE64793-BF79-3C0B-FAD9-954A6FF24F1A}"/>
          </ac:spMkLst>
        </pc:spChg>
        <pc:spChg chg="mod">
          <ac:chgData name="Justina Ojom" userId="cbdaed7d-8d45-4372-a16a-f3f8900c2f45" providerId="ADAL" clId="{0504AD2B-63C0-4C60-9F39-84F274FCFAC5}" dt="2023-03-02T19:10:47.494" v="5430"/>
          <ac:spMkLst>
            <pc:docMk/>
            <pc:sldMk cId="3001555927" sldId="2950"/>
            <ac:spMk id="31" creationId="{1259D3FC-A628-587E-BA67-5762B1F8C64B}"/>
          </ac:spMkLst>
        </pc:spChg>
        <pc:spChg chg="mod">
          <ac:chgData name="Justina Ojom" userId="cbdaed7d-8d45-4372-a16a-f3f8900c2f45" providerId="ADAL" clId="{0504AD2B-63C0-4C60-9F39-84F274FCFAC5}" dt="2023-03-02T19:16:06.175" v="5528" actId="164"/>
          <ac:spMkLst>
            <pc:docMk/>
            <pc:sldMk cId="3001555927" sldId="2950"/>
            <ac:spMk id="33" creationId="{6F3C8FF6-5A39-EBC6-F96E-8E42097BD71A}"/>
          </ac:spMkLst>
        </pc:spChg>
        <pc:spChg chg="mod">
          <ac:chgData name="Justina Ojom" userId="cbdaed7d-8d45-4372-a16a-f3f8900c2f45" providerId="ADAL" clId="{0504AD2B-63C0-4C60-9F39-84F274FCFAC5}" dt="2023-03-02T19:16:06.175" v="5528" actId="164"/>
          <ac:spMkLst>
            <pc:docMk/>
            <pc:sldMk cId="3001555927" sldId="2950"/>
            <ac:spMk id="34" creationId="{C3540704-80C9-5139-DA53-F3D5C6C3E0E9}"/>
          </ac:spMkLst>
        </pc:spChg>
        <pc:spChg chg="mod">
          <ac:chgData name="Justina Ojom" userId="cbdaed7d-8d45-4372-a16a-f3f8900c2f45" providerId="ADAL" clId="{0504AD2B-63C0-4C60-9F39-84F274FCFAC5}" dt="2023-03-02T19:16:06.175" v="5528" actId="164"/>
          <ac:spMkLst>
            <pc:docMk/>
            <pc:sldMk cId="3001555927" sldId="2950"/>
            <ac:spMk id="39" creationId="{B2578812-EF50-CB66-342E-56EA08CA6489}"/>
          </ac:spMkLst>
        </pc:spChg>
        <pc:spChg chg="mod">
          <ac:chgData name="Justina Ojom" userId="cbdaed7d-8d45-4372-a16a-f3f8900c2f45" providerId="ADAL" clId="{0504AD2B-63C0-4C60-9F39-84F274FCFAC5}" dt="2023-03-02T19:16:06.175" v="5528" actId="164"/>
          <ac:spMkLst>
            <pc:docMk/>
            <pc:sldMk cId="3001555927" sldId="2950"/>
            <ac:spMk id="40" creationId="{D352FBBC-0FF8-669E-CAB7-42752FB12724}"/>
          </ac:spMkLst>
        </pc:spChg>
        <pc:spChg chg="mod">
          <ac:chgData name="Justina Ojom" userId="cbdaed7d-8d45-4372-a16a-f3f8900c2f45" providerId="ADAL" clId="{0504AD2B-63C0-4C60-9F39-84F274FCFAC5}" dt="2023-03-02T19:16:06.175" v="5528" actId="164"/>
          <ac:spMkLst>
            <pc:docMk/>
            <pc:sldMk cId="3001555927" sldId="2950"/>
            <ac:spMk id="41" creationId="{744B898A-2955-98FD-494B-B12C1F01F244}"/>
          </ac:spMkLst>
        </pc:spChg>
        <pc:grpChg chg="del">
          <ac:chgData name="Justina Ojom" userId="cbdaed7d-8d45-4372-a16a-f3f8900c2f45" providerId="ADAL" clId="{0504AD2B-63C0-4C60-9F39-84F274FCFAC5}" dt="2023-03-02T19:10:29.140" v="5429" actId="478"/>
          <ac:grpSpMkLst>
            <pc:docMk/>
            <pc:sldMk cId="3001555927" sldId="2950"/>
            <ac:grpSpMk id="6" creationId="{1D2668BD-F8FC-4751-9421-EF2934F0E6F8}"/>
          </ac:grpSpMkLst>
        </pc:grpChg>
        <pc:grpChg chg="add del mod">
          <ac:chgData name="Justina Ojom" userId="cbdaed7d-8d45-4372-a16a-f3f8900c2f45" providerId="ADAL" clId="{0504AD2B-63C0-4C60-9F39-84F274FCFAC5}" dt="2023-03-02T19:10:48.678" v="5431"/>
          <ac:grpSpMkLst>
            <pc:docMk/>
            <pc:sldMk cId="3001555927" sldId="2950"/>
            <ac:grpSpMk id="18" creationId="{E2EC633A-5843-02A0-F365-336226EEB318}"/>
          </ac:grpSpMkLst>
        </pc:grpChg>
        <pc:grpChg chg="add del mod">
          <ac:chgData name="Justina Ojom" userId="cbdaed7d-8d45-4372-a16a-f3f8900c2f45" providerId="ADAL" clId="{0504AD2B-63C0-4C60-9F39-84F274FCFAC5}" dt="2023-03-02T19:10:48.678" v="5431"/>
          <ac:grpSpMkLst>
            <pc:docMk/>
            <pc:sldMk cId="3001555927" sldId="2950"/>
            <ac:grpSpMk id="28" creationId="{FE5D2FE9-1E76-014A-4CDA-0FFF280B66A7}"/>
          </ac:grpSpMkLst>
        </pc:grpChg>
        <pc:grpChg chg="add del mod topLvl">
          <ac:chgData name="Justina Ojom" userId="cbdaed7d-8d45-4372-a16a-f3f8900c2f45" providerId="ADAL" clId="{0504AD2B-63C0-4C60-9F39-84F274FCFAC5}" dt="2023-03-02T19:18:17.806" v="5605" actId="478"/>
          <ac:grpSpMkLst>
            <pc:docMk/>
            <pc:sldMk cId="3001555927" sldId="2950"/>
            <ac:grpSpMk id="32" creationId="{94EE3CCB-8BDF-E751-7EC0-D6FE380D7475}"/>
          </ac:grpSpMkLst>
        </pc:grpChg>
        <pc:grpChg chg="add del mod topLvl">
          <ac:chgData name="Justina Ojom" userId="cbdaed7d-8d45-4372-a16a-f3f8900c2f45" providerId="ADAL" clId="{0504AD2B-63C0-4C60-9F39-84F274FCFAC5}" dt="2023-03-02T19:18:17.806" v="5605" actId="478"/>
          <ac:grpSpMkLst>
            <pc:docMk/>
            <pc:sldMk cId="3001555927" sldId="2950"/>
            <ac:grpSpMk id="38" creationId="{ED0DB83C-F83B-6C83-5DED-BCCEE749DF95}"/>
          </ac:grpSpMkLst>
        </pc:grpChg>
        <pc:grpChg chg="add del mod">
          <ac:chgData name="Justina Ojom" userId="cbdaed7d-8d45-4372-a16a-f3f8900c2f45" providerId="ADAL" clId="{0504AD2B-63C0-4C60-9F39-84F274FCFAC5}" dt="2023-03-02T19:11:19.695" v="5441" actId="165"/>
          <ac:grpSpMkLst>
            <pc:docMk/>
            <pc:sldMk cId="3001555927" sldId="2950"/>
            <ac:grpSpMk id="42" creationId="{061F019E-6B56-22E2-A487-C0A765442D01}"/>
          </ac:grpSpMkLst>
        </pc:grpChg>
        <pc:grpChg chg="add mod">
          <ac:chgData name="Justina Ojom" userId="cbdaed7d-8d45-4372-a16a-f3f8900c2f45" providerId="ADAL" clId="{0504AD2B-63C0-4C60-9F39-84F274FCFAC5}" dt="2023-03-02T19:15:39.451" v="5501" actId="164"/>
          <ac:grpSpMkLst>
            <pc:docMk/>
            <pc:sldMk cId="3001555927" sldId="2950"/>
            <ac:grpSpMk id="44" creationId="{2844E428-BBDB-0A21-9767-A0FE9041712F}"/>
          </ac:grpSpMkLst>
        </pc:grpChg>
        <pc:grpChg chg="add del mod">
          <ac:chgData name="Justina Ojom" userId="cbdaed7d-8d45-4372-a16a-f3f8900c2f45" providerId="ADAL" clId="{0504AD2B-63C0-4C60-9F39-84F274FCFAC5}" dt="2023-03-02T19:16:06.175" v="5528" actId="164"/>
          <ac:grpSpMkLst>
            <pc:docMk/>
            <pc:sldMk cId="3001555927" sldId="2950"/>
            <ac:grpSpMk id="45" creationId="{B75C0F9A-A4FE-2A4E-2AAE-BFE3A849ED65}"/>
          </ac:grpSpMkLst>
        </pc:grpChg>
        <pc:graphicFrameChg chg="add mod modGraphic">
          <ac:chgData name="Justina Ojom" userId="cbdaed7d-8d45-4372-a16a-f3f8900c2f45" providerId="ADAL" clId="{0504AD2B-63C0-4C60-9F39-84F274FCFAC5}" dt="2023-03-03T16:22:48.986" v="9716" actId="13219"/>
          <ac:graphicFrameMkLst>
            <pc:docMk/>
            <pc:sldMk cId="3001555927" sldId="2950"/>
            <ac:graphicFrameMk id="7" creationId="{785B3DF1-6935-CAA5-3347-2A040A97CDD2}"/>
          </ac:graphicFrameMkLst>
        </pc:graphicFrameChg>
        <pc:graphicFrameChg chg="add del mod modGraphic">
          <ac:chgData name="Justina Ojom" userId="cbdaed7d-8d45-4372-a16a-f3f8900c2f45" providerId="ADAL" clId="{0504AD2B-63C0-4C60-9F39-84F274FCFAC5}" dt="2023-03-02T19:18:14.603" v="5604" actId="478"/>
          <ac:graphicFrameMkLst>
            <pc:docMk/>
            <pc:sldMk cId="3001555927" sldId="2950"/>
            <ac:graphicFrameMk id="43" creationId="{6F8A1935-8BBC-01D0-D63D-930001185254}"/>
          </ac:graphicFrameMkLst>
        </pc:graphicFrameChg>
        <pc:picChg chg="add del mod topLvl">
          <ac:chgData name="Justina Ojom" userId="cbdaed7d-8d45-4372-a16a-f3f8900c2f45" providerId="ADAL" clId="{0504AD2B-63C0-4C60-9F39-84F274FCFAC5}" dt="2023-03-02T19:18:17.806" v="5605" actId="478"/>
          <ac:picMkLst>
            <pc:docMk/>
            <pc:sldMk cId="3001555927" sldId="2950"/>
            <ac:picMk id="35" creationId="{EB518E46-A22A-4C0F-ABF7-0F5763EB3378}"/>
          </ac:picMkLst>
        </pc:picChg>
        <pc:picChg chg="add del mod topLvl">
          <ac:chgData name="Justina Ojom" userId="cbdaed7d-8d45-4372-a16a-f3f8900c2f45" providerId="ADAL" clId="{0504AD2B-63C0-4C60-9F39-84F274FCFAC5}" dt="2023-03-02T19:18:17.806" v="5605" actId="478"/>
          <ac:picMkLst>
            <pc:docMk/>
            <pc:sldMk cId="3001555927" sldId="2950"/>
            <ac:picMk id="36" creationId="{2331DD0B-0423-D114-AB6C-1155D5C29BA8}"/>
          </ac:picMkLst>
        </pc:picChg>
        <pc:picChg chg="add del mod topLvl">
          <ac:chgData name="Justina Ojom" userId="cbdaed7d-8d45-4372-a16a-f3f8900c2f45" providerId="ADAL" clId="{0504AD2B-63C0-4C60-9F39-84F274FCFAC5}" dt="2023-03-02T19:18:17.806" v="5605" actId="478"/>
          <ac:picMkLst>
            <pc:docMk/>
            <pc:sldMk cId="3001555927" sldId="2950"/>
            <ac:picMk id="37" creationId="{FA584728-EBCC-DFD2-A102-921AC66C360D}"/>
          </ac:picMkLst>
        </pc:picChg>
      </pc:sldChg>
      <pc:sldChg chg="addSp delSp modSp mod modClrScheme chgLayout">
        <pc:chgData name="Justina Ojom" userId="cbdaed7d-8d45-4372-a16a-f3f8900c2f45" providerId="ADAL" clId="{0504AD2B-63C0-4C60-9F39-84F274FCFAC5}" dt="2023-03-03T16:15:38.314" v="9632" actId="13219"/>
        <pc:sldMkLst>
          <pc:docMk/>
          <pc:sldMk cId="2219429825" sldId="2951"/>
        </pc:sldMkLst>
        <pc:spChg chg="del">
          <ac:chgData name="Justina Ojom" userId="cbdaed7d-8d45-4372-a16a-f3f8900c2f45" providerId="ADAL" clId="{0504AD2B-63C0-4C60-9F39-84F274FCFAC5}" dt="2023-03-02T18:55:00.479" v="5160" actId="478"/>
          <ac:spMkLst>
            <pc:docMk/>
            <pc:sldMk cId="2219429825" sldId="2951"/>
            <ac:spMk id="2" creationId="{00000000-0000-0000-0000-000000000000}"/>
          </ac:spMkLst>
        </pc:spChg>
        <pc:spChg chg="add mod">
          <ac:chgData name="Justina Ojom" userId="cbdaed7d-8d45-4372-a16a-f3f8900c2f45" providerId="ADAL" clId="{0504AD2B-63C0-4C60-9F39-84F274FCFAC5}" dt="2023-03-03T16:00:44.815" v="9458"/>
          <ac:spMkLst>
            <pc:docMk/>
            <pc:sldMk cId="2219429825" sldId="2951"/>
            <ac:spMk id="2" creationId="{472CA662-A483-5120-FA66-EEDB90259F7E}"/>
          </ac:spMkLst>
        </pc:spChg>
        <pc:spChg chg="add mod">
          <ac:chgData name="Justina Ojom" userId="cbdaed7d-8d45-4372-a16a-f3f8900c2f45" providerId="ADAL" clId="{0504AD2B-63C0-4C60-9F39-84F274FCFAC5}" dt="2023-03-03T16:00:44.815" v="9458"/>
          <ac:spMkLst>
            <pc:docMk/>
            <pc:sldMk cId="2219429825" sldId="2951"/>
            <ac:spMk id="3" creationId="{6AB05D73-01F0-8F91-2723-BA17802E8A16}"/>
          </ac:spMkLst>
        </pc:spChg>
        <pc:spChg chg="del">
          <ac:chgData name="Justina Ojom" userId="cbdaed7d-8d45-4372-a16a-f3f8900c2f45" providerId="ADAL" clId="{0504AD2B-63C0-4C60-9F39-84F274FCFAC5}" dt="2023-03-02T19:07:43.944" v="5395" actId="478"/>
          <ac:spMkLst>
            <pc:docMk/>
            <pc:sldMk cId="2219429825" sldId="2951"/>
            <ac:spMk id="3" creationId="{71054E4F-08D4-77B1-C81C-ADDB402BD456}"/>
          </ac:spMkLst>
        </pc:spChg>
        <pc:spChg chg="del mod">
          <ac:chgData name="Justina Ojom" userId="cbdaed7d-8d45-4372-a16a-f3f8900c2f45" providerId="ADAL" clId="{0504AD2B-63C0-4C60-9F39-84F274FCFAC5}" dt="2023-03-02T19:17:55.939" v="5599" actId="478"/>
          <ac:spMkLst>
            <pc:docMk/>
            <pc:sldMk cId="2219429825" sldId="2951"/>
            <ac:spMk id="4" creationId="{21F578DA-330E-7D37-C9E3-0E448036E709}"/>
          </ac:spMkLst>
        </pc:spChg>
        <pc:spChg chg="add mod">
          <ac:chgData name="Justina Ojom" userId="cbdaed7d-8d45-4372-a16a-f3f8900c2f45" providerId="ADAL" clId="{0504AD2B-63C0-4C60-9F39-84F274FCFAC5}" dt="2023-03-03T16:00:44.815" v="9458"/>
          <ac:spMkLst>
            <pc:docMk/>
            <pc:sldMk cId="2219429825" sldId="2951"/>
            <ac:spMk id="4" creationId="{D280991D-C79D-CE59-AF7F-47BD7BB1D6DD}"/>
          </ac:spMkLst>
        </pc:spChg>
        <pc:spChg chg="add mod">
          <ac:chgData name="Justina Ojom" userId="cbdaed7d-8d45-4372-a16a-f3f8900c2f45" providerId="ADAL" clId="{0504AD2B-63C0-4C60-9F39-84F274FCFAC5}" dt="2023-03-03T16:00:44.815" v="9458"/>
          <ac:spMkLst>
            <pc:docMk/>
            <pc:sldMk cId="2219429825" sldId="2951"/>
            <ac:spMk id="5" creationId="{B11CC165-D384-3C77-5292-454211CC8C9E}"/>
          </ac:spMkLst>
        </pc:spChg>
        <pc:spChg chg="add mod">
          <ac:chgData name="Justina Ojom" userId="cbdaed7d-8d45-4372-a16a-f3f8900c2f45" providerId="ADAL" clId="{0504AD2B-63C0-4C60-9F39-84F274FCFAC5}" dt="2023-03-03T16:00:44.815" v="9458"/>
          <ac:spMkLst>
            <pc:docMk/>
            <pc:sldMk cId="2219429825" sldId="2951"/>
            <ac:spMk id="6" creationId="{F843B2C4-1CB9-91D0-D7D9-94E99D76F371}"/>
          </ac:spMkLst>
        </pc:spChg>
        <pc:spChg chg="add mod">
          <ac:chgData name="Justina Ojom" userId="cbdaed7d-8d45-4372-a16a-f3f8900c2f45" providerId="ADAL" clId="{0504AD2B-63C0-4C60-9F39-84F274FCFAC5}" dt="2023-03-03T16:00:44.815" v="9458"/>
          <ac:spMkLst>
            <pc:docMk/>
            <pc:sldMk cId="2219429825" sldId="2951"/>
            <ac:spMk id="7" creationId="{80DB6C43-0125-9F1E-C6C4-05C3D0E96195}"/>
          </ac:spMkLst>
        </pc:spChg>
        <pc:spChg chg="mod">
          <ac:chgData name="Justina Ojom" userId="cbdaed7d-8d45-4372-a16a-f3f8900c2f45" providerId="ADAL" clId="{0504AD2B-63C0-4C60-9F39-84F274FCFAC5}" dt="2023-03-02T19:13:06.175" v="5459"/>
          <ac:spMkLst>
            <pc:docMk/>
            <pc:sldMk cId="2219429825" sldId="2951"/>
            <ac:spMk id="7" creationId="{B8711B7F-3890-4F7A-614A-75579361F90E}"/>
          </ac:spMkLst>
        </pc:spChg>
        <pc:spChg chg="mod">
          <ac:chgData name="Justina Ojom" userId="cbdaed7d-8d45-4372-a16a-f3f8900c2f45" providerId="ADAL" clId="{0504AD2B-63C0-4C60-9F39-84F274FCFAC5}" dt="2023-03-02T19:13:06.175" v="5459"/>
          <ac:spMkLst>
            <pc:docMk/>
            <pc:sldMk cId="2219429825" sldId="2951"/>
            <ac:spMk id="8" creationId="{61845EE0-FCA9-C1C2-F970-44ADBAD77D41}"/>
          </ac:spMkLst>
        </pc:spChg>
        <pc:spChg chg="add mod">
          <ac:chgData name="Justina Ojom" userId="cbdaed7d-8d45-4372-a16a-f3f8900c2f45" providerId="ADAL" clId="{0504AD2B-63C0-4C60-9F39-84F274FCFAC5}" dt="2023-03-03T16:00:44.815" v="9458"/>
          <ac:spMkLst>
            <pc:docMk/>
            <pc:sldMk cId="2219429825" sldId="2951"/>
            <ac:spMk id="8" creationId="{D042D0E1-5CF4-89D6-BA03-9ED48B789ADC}"/>
          </ac:spMkLst>
        </pc:spChg>
        <pc:spChg chg="mod">
          <ac:chgData name="Justina Ojom" userId="cbdaed7d-8d45-4372-a16a-f3f8900c2f45" providerId="ADAL" clId="{0504AD2B-63C0-4C60-9F39-84F274FCFAC5}" dt="2023-03-02T19:13:06.175" v="5459"/>
          <ac:spMkLst>
            <pc:docMk/>
            <pc:sldMk cId="2219429825" sldId="2951"/>
            <ac:spMk id="13" creationId="{57AE5A61-8E72-578D-F10F-1638FF8DB87B}"/>
          </ac:spMkLst>
        </pc:spChg>
        <pc:spChg chg="mod">
          <ac:chgData name="Justina Ojom" userId="cbdaed7d-8d45-4372-a16a-f3f8900c2f45" providerId="ADAL" clId="{0504AD2B-63C0-4C60-9F39-84F274FCFAC5}" dt="2023-03-02T19:13:06.175" v="5459"/>
          <ac:spMkLst>
            <pc:docMk/>
            <pc:sldMk cId="2219429825" sldId="2951"/>
            <ac:spMk id="14" creationId="{DBDEB923-E611-7D0C-A0E8-E51FF72A86E6}"/>
          </ac:spMkLst>
        </pc:spChg>
        <pc:spChg chg="mod">
          <ac:chgData name="Justina Ojom" userId="cbdaed7d-8d45-4372-a16a-f3f8900c2f45" providerId="ADAL" clId="{0504AD2B-63C0-4C60-9F39-84F274FCFAC5}" dt="2023-03-02T19:13:06.175" v="5459"/>
          <ac:spMkLst>
            <pc:docMk/>
            <pc:sldMk cId="2219429825" sldId="2951"/>
            <ac:spMk id="15" creationId="{0C16F054-3680-D09F-230E-73E7066DE9A9}"/>
          </ac:spMkLst>
        </pc:spChg>
        <pc:spChg chg="del">
          <ac:chgData name="Justina Ojom" userId="cbdaed7d-8d45-4372-a16a-f3f8900c2f45" providerId="ADAL" clId="{0504AD2B-63C0-4C60-9F39-84F274FCFAC5}" dt="2023-03-02T17:41:43.072" v="4845" actId="478"/>
          <ac:spMkLst>
            <pc:docMk/>
            <pc:sldMk cId="2219429825" sldId="2951"/>
            <ac:spMk id="19" creationId="{A7B88436-7157-4CCB-AB2A-6823B75ABE1B}"/>
          </ac:spMkLst>
        </pc:spChg>
        <pc:spChg chg="del">
          <ac:chgData name="Justina Ojom" userId="cbdaed7d-8d45-4372-a16a-f3f8900c2f45" providerId="ADAL" clId="{0504AD2B-63C0-4C60-9F39-84F274FCFAC5}" dt="2023-03-02T17:41:43.072" v="4845" actId="478"/>
          <ac:spMkLst>
            <pc:docMk/>
            <pc:sldMk cId="2219429825" sldId="2951"/>
            <ac:spMk id="20" creationId="{0E5939E7-29BD-40EF-9F98-17BE32987ACD}"/>
          </ac:spMkLst>
        </pc:spChg>
        <pc:spChg chg="del">
          <ac:chgData name="Justina Ojom" userId="cbdaed7d-8d45-4372-a16a-f3f8900c2f45" providerId="ADAL" clId="{0504AD2B-63C0-4C60-9F39-84F274FCFAC5}" dt="2023-03-02T17:41:43.072" v="4845" actId="478"/>
          <ac:spMkLst>
            <pc:docMk/>
            <pc:sldMk cId="2219429825" sldId="2951"/>
            <ac:spMk id="21" creationId="{A6467638-33F5-45FF-8613-769D9990BDC9}"/>
          </ac:spMkLst>
        </pc:spChg>
        <pc:spChg chg="del">
          <ac:chgData name="Justina Ojom" userId="cbdaed7d-8d45-4372-a16a-f3f8900c2f45" providerId="ADAL" clId="{0504AD2B-63C0-4C60-9F39-84F274FCFAC5}" dt="2023-03-02T17:41:43.072" v="4845" actId="478"/>
          <ac:spMkLst>
            <pc:docMk/>
            <pc:sldMk cId="2219429825" sldId="2951"/>
            <ac:spMk id="22" creationId="{B9577200-A421-47CC-80F6-92BA334EE959}"/>
          </ac:spMkLst>
        </pc:spChg>
        <pc:spChg chg="del">
          <ac:chgData name="Justina Ojom" userId="cbdaed7d-8d45-4372-a16a-f3f8900c2f45" providerId="ADAL" clId="{0504AD2B-63C0-4C60-9F39-84F274FCFAC5}" dt="2023-03-02T17:41:43.072" v="4845" actId="478"/>
          <ac:spMkLst>
            <pc:docMk/>
            <pc:sldMk cId="2219429825" sldId="2951"/>
            <ac:spMk id="24" creationId="{3808BCEA-24A2-4CD6-A82D-6FFFD057595E}"/>
          </ac:spMkLst>
        </pc:spChg>
        <pc:spChg chg="del">
          <ac:chgData name="Justina Ojom" userId="cbdaed7d-8d45-4372-a16a-f3f8900c2f45" providerId="ADAL" clId="{0504AD2B-63C0-4C60-9F39-84F274FCFAC5}" dt="2023-03-02T17:41:43.072" v="4845" actId="478"/>
          <ac:spMkLst>
            <pc:docMk/>
            <pc:sldMk cId="2219429825" sldId="2951"/>
            <ac:spMk id="25" creationId="{9AEAA112-BC53-45C2-8BD5-41D708930B0E}"/>
          </ac:spMkLst>
        </pc:spChg>
        <pc:spChg chg="del">
          <ac:chgData name="Justina Ojom" userId="cbdaed7d-8d45-4372-a16a-f3f8900c2f45" providerId="ADAL" clId="{0504AD2B-63C0-4C60-9F39-84F274FCFAC5}" dt="2023-03-02T17:41:43.072" v="4845" actId="478"/>
          <ac:spMkLst>
            <pc:docMk/>
            <pc:sldMk cId="2219429825" sldId="2951"/>
            <ac:spMk id="26" creationId="{2FFBB0B5-A68D-45C2-80D8-FECF7CEAF4FF}"/>
          </ac:spMkLst>
        </pc:spChg>
        <pc:spChg chg="del">
          <ac:chgData name="Justina Ojom" userId="cbdaed7d-8d45-4372-a16a-f3f8900c2f45" providerId="ADAL" clId="{0504AD2B-63C0-4C60-9F39-84F274FCFAC5}" dt="2023-03-02T19:11:35.167" v="5445" actId="478"/>
          <ac:spMkLst>
            <pc:docMk/>
            <pc:sldMk cId="2219429825" sldId="2951"/>
            <ac:spMk id="34" creationId="{1A52C361-4A60-8F10-6368-5101CE44CDA2}"/>
          </ac:spMkLst>
        </pc:spChg>
        <pc:grpChg chg="add del mod">
          <ac:chgData name="Justina Ojom" userId="cbdaed7d-8d45-4372-a16a-f3f8900c2f45" providerId="ADAL" clId="{0504AD2B-63C0-4C60-9F39-84F274FCFAC5}" dt="2023-03-02T19:18:24.378" v="5606" actId="21"/>
          <ac:grpSpMkLst>
            <pc:docMk/>
            <pc:sldMk cId="2219429825" sldId="2951"/>
            <ac:grpSpMk id="6" creationId="{3118C9E1-40E7-3F9D-F461-C31D4EA9C635}"/>
          </ac:grpSpMkLst>
        </pc:grpChg>
        <pc:grpChg chg="add del mod">
          <ac:chgData name="Justina Ojom" userId="cbdaed7d-8d45-4372-a16a-f3f8900c2f45" providerId="ADAL" clId="{0504AD2B-63C0-4C60-9F39-84F274FCFAC5}" dt="2023-03-02T19:18:24.378" v="5606" actId="21"/>
          <ac:grpSpMkLst>
            <pc:docMk/>
            <pc:sldMk cId="2219429825" sldId="2951"/>
            <ac:grpSpMk id="12" creationId="{5AC48352-3501-1719-F716-4CD9DDA31AD3}"/>
          </ac:grpSpMkLst>
        </pc:grpChg>
        <pc:grpChg chg="del">
          <ac:chgData name="Justina Ojom" userId="cbdaed7d-8d45-4372-a16a-f3f8900c2f45" providerId="ADAL" clId="{0504AD2B-63C0-4C60-9F39-84F274FCFAC5}" dt="2023-03-02T19:11:35.167" v="5445" actId="478"/>
          <ac:grpSpMkLst>
            <pc:docMk/>
            <pc:sldMk cId="2219429825" sldId="2951"/>
            <ac:grpSpMk id="35" creationId="{38B10406-0D88-200C-F9F3-6EE1CC892D35}"/>
          </ac:grpSpMkLst>
        </pc:grpChg>
        <pc:graphicFrameChg chg="add del mod modGraphic">
          <ac:chgData name="Justina Ojom" userId="cbdaed7d-8d45-4372-a16a-f3f8900c2f45" providerId="ADAL" clId="{0504AD2B-63C0-4C60-9F39-84F274FCFAC5}" dt="2023-03-02T19:13:10.029" v="5460" actId="21"/>
          <ac:graphicFrameMkLst>
            <pc:docMk/>
            <pc:sldMk cId="2219429825" sldId="2951"/>
            <ac:graphicFrameMk id="5" creationId="{91674DFB-BF3C-C62D-937E-6CB354D1FC60}"/>
          </ac:graphicFrameMkLst>
        </pc:graphicFrameChg>
        <pc:graphicFrameChg chg="add del mod">
          <ac:chgData name="Justina Ojom" userId="cbdaed7d-8d45-4372-a16a-f3f8900c2f45" providerId="ADAL" clId="{0504AD2B-63C0-4C60-9F39-84F274FCFAC5}" dt="2023-03-02T19:16:04.149" v="5523"/>
          <ac:graphicFrameMkLst>
            <pc:docMk/>
            <pc:sldMk cId="2219429825" sldId="2951"/>
            <ac:graphicFrameMk id="16" creationId="{E6B7204F-4824-4B19-77D3-5BB8DBBCD6C3}"/>
          </ac:graphicFrameMkLst>
        </pc:graphicFrameChg>
        <pc:graphicFrameChg chg="add mod modGraphic">
          <ac:chgData name="Justina Ojom" userId="cbdaed7d-8d45-4372-a16a-f3f8900c2f45" providerId="ADAL" clId="{0504AD2B-63C0-4C60-9F39-84F274FCFAC5}" dt="2023-03-03T16:15:38.314" v="9632" actId="13219"/>
          <ac:graphicFrameMkLst>
            <pc:docMk/>
            <pc:sldMk cId="2219429825" sldId="2951"/>
            <ac:graphicFrameMk id="17" creationId="{16617E9F-AC53-EDEE-8073-C665E07CD78F}"/>
          </ac:graphicFrameMkLst>
        </pc:graphicFrameChg>
        <pc:picChg chg="add del mod">
          <ac:chgData name="Justina Ojom" userId="cbdaed7d-8d45-4372-a16a-f3f8900c2f45" providerId="ADAL" clId="{0504AD2B-63C0-4C60-9F39-84F274FCFAC5}" dt="2023-03-02T19:18:24.378" v="5606" actId="21"/>
          <ac:picMkLst>
            <pc:docMk/>
            <pc:sldMk cId="2219429825" sldId="2951"/>
            <ac:picMk id="9" creationId="{F0FC27C6-C1E5-A441-D9C7-71A2192A76C9}"/>
          </ac:picMkLst>
        </pc:picChg>
        <pc:picChg chg="add del mod">
          <ac:chgData name="Justina Ojom" userId="cbdaed7d-8d45-4372-a16a-f3f8900c2f45" providerId="ADAL" clId="{0504AD2B-63C0-4C60-9F39-84F274FCFAC5}" dt="2023-03-02T19:18:24.378" v="5606" actId="21"/>
          <ac:picMkLst>
            <pc:docMk/>
            <pc:sldMk cId="2219429825" sldId="2951"/>
            <ac:picMk id="10" creationId="{8FFEEEBF-5F5D-4719-F327-0928CBBCD6B7}"/>
          </ac:picMkLst>
        </pc:picChg>
        <pc:picChg chg="add del mod">
          <ac:chgData name="Justina Ojom" userId="cbdaed7d-8d45-4372-a16a-f3f8900c2f45" providerId="ADAL" clId="{0504AD2B-63C0-4C60-9F39-84F274FCFAC5}" dt="2023-03-02T19:18:24.378" v="5606" actId="21"/>
          <ac:picMkLst>
            <pc:docMk/>
            <pc:sldMk cId="2219429825" sldId="2951"/>
            <ac:picMk id="11" creationId="{2446D7D8-35C1-D0D1-9EA5-446BAF2764D8}"/>
          </ac:picMkLst>
        </pc:picChg>
      </pc:sldChg>
      <pc:sldChg chg="addSp delSp modSp mod modClrScheme chgLayout">
        <pc:chgData name="Justina Ojom" userId="cbdaed7d-8d45-4372-a16a-f3f8900c2f45" providerId="ADAL" clId="{0504AD2B-63C0-4C60-9F39-84F274FCFAC5}" dt="2023-03-03T16:00:45.600" v="9459"/>
        <pc:sldMkLst>
          <pc:docMk/>
          <pc:sldMk cId="823746865" sldId="2952"/>
        </pc:sldMkLst>
        <pc:spChg chg="del">
          <ac:chgData name="Justina Ojom" userId="cbdaed7d-8d45-4372-a16a-f3f8900c2f45" providerId="ADAL" clId="{0504AD2B-63C0-4C60-9F39-84F274FCFAC5}" dt="2023-03-02T18:55:02.121" v="5161" actId="478"/>
          <ac:spMkLst>
            <pc:docMk/>
            <pc:sldMk cId="823746865" sldId="2952"/>
            <ac:spMk id="2" creationId="{00000000-0000-0000-0000-000000000000}"/>
          </ac:spMkLst>
        </pc:spChg>
        <pc:spChg chg="add mod">
          <ac:chgData name="Justina Ojom" userId="cbdaed7d-8d45-4372-a16a-f3f8900c2f45" providerId="ADAL" clId="{0504AD2B-63C0-4C60-9F39-84F274FCFAC5}" dt="2023-03-03T16:00:45.600" v="9459"/>
          <ac:spMkLst>
            <pc:docMk/>
            <pc:sldMk cId="823746865" sldId="2952"/>
            <ac:spMk id="2" creationId="{E5B1520D-24F1-0148-77E3-15DEB52B01DF}"/>
          </ac:spMkLst>
        </pc:spChg>
        <pc:spChg chg="add mod">
          <ac:chgData name="Justina Ojom" userId="cbdaed7d-8d45-4372-a16a-f3f8900c2f45" providerId="ADAL" clId="{0504AD2B-63C0-4C60-9F39-84F274FCFAC5}" dt="2023-03-03T16:00:45.600" v="9459"/>
          <ac:spMkLst>
            <pc:docMk/>
            <pc:sldMk cId="823746865" sldId="2952"/>
            <ac:spMk id="3" creationId="{6CACDBD6-944B-A83C-C479-F4292742F62E}"/>
          </ac:spMkLst>
        </pc:spChg>
        <pc:spChg chg="del">
          <ac:chgData name="Justina Ojom" userId="cbdaed7d-8d45-4372-a16a-f3f8900c2f45" providerId="ADAL" clId="{0504AD2B-63C0-4C60-9F39-84F274FCFAC5}" dt="2023-03-02T19:12:46.804" v="5454" actId="478"/>
          <ac:spMkLst>
            <pc:docMk/>
            <pc:sldMk cId="823746865" sldId="2952"/>
            <ac:spMk id="3" creationId="{71054E4F-08D4-77B1-C81C-ADDB402BD456}"/>
          </ac:spMkLst>
        </pc:spChg>
        <pc:spChg chg="add mod">
          <ac:chgData name="Justina Ojom" userId="cbdaed7d-8d45-4372-a16a-f3f8900c2f45" providerId="ADAL" clId="{0504AD2B-63C0-4C60-9F39-84F274FCFAC5}" dt="2023-03-02T19:13:02.140" v="5458" actId="14100"/>
          <ac:spMkLst>
            <pc:docMk/>
            <pc:sldMk cId="823746865" sldId="2952"/>
            <ac:spMk id="4" creationId="{7680654E-265B-53FB-F866-927AB75E7B63}"/>
          </ac:spMkLst>
        </pc:spChg>
        <pc:spChg chg="mod">
          <ac:chgData name="Justina Ojom" userId="cbdaed7d-8d45-4372-a16a-f3f8900c2f45" providerId="ADAL" clId="{0504AD2B-63C0-4C60-9F39-84F274FCFAC5}" dt="2023-03-02T19:18:25.114" v="5607"/>
          <ac:spMkLst>
            <pc:docMk/>
            <pc:sldMk cId="823746865" sldId="2952"/>
            <ac:spMk id="6" creationId="{35412ADB-38D2-D784-794A-4157202220DC}"/>
          </ac:spMkLst>
        </pc:spChg>
        <pc:spChg chg="mod">
          <ac:chgData name="Justina Ojom" userId="cbdaed7d-8d45-4372-a16a-f3f8900c2f45" providerId="ADAL" clId="{0504AD2B-63C0-4C60-9F39-84F274FCFAC5}" dt="2023-03-02T19:18:25.114" v="5607"/>
          <ac:spMkLst>
            <pc:docMk/>
            <pc:sldMk cId="823746865" sldId="2952"/>
            <ac:spMk id="7" creationId="{14F72CD1-D3A5-2C09-7007-8C3F0B32C3A6}"/>
          </ac:spMkLst>
        </pc:spChg>
        <pc:spChg chg="add mod">
          <ac:chgData name="Justina Ojom" userId="cbdaed7d-8d45-4372-a16a-f3f8900c2f45" providerId="ADAL" clId="{0504AD2B-63C0-4C60-9F39-84F274FCFAC5}" dt="2023-03-03T16:00:45.600" v="9459"/>
          <ac:spMkLst>
            <pc:docMk/>
            <pc:sldMk cId="823746865" sldId="2952"/>
            <ac:spMk id="10" creationId="{30C80D7E-E0F7-50C8-314D-5E921DCB7784}"/>
          </ac:spMkLst>
        </pc:spChg>
        <pc:spChg chg="add mod">
          <ac:chgData name="Justina Ojom" userId="cbdaed7d-8d45-4372-a16a-f3f8900c2f45" providerId="ADAL" clId="{0504AD2B-63C0-4C60-9F39-84F274FCFAC5}" dt="2023-03-03T16:00:45.600" v="9459"/>
          <ac:spMkLst>
            <pc:docMk/>
            <pc:sldMk cId="823746865" sldId="2952"/>
            <ac:spMk id="11" creationId="{21E9C6A0-501C-F50F-53D3-532E9C49C2F2}"/>
          </ac:spMkLst>
        </pc:spChg>
        <pc:spChg chg="add mod">
          <ac:chgData name="Justina Ojom" userId="cbdaed7d-8d45-4372-a16a-f3f8900c2f45" providerId="ADAL" clId="{0504AD2B-63C0-4C60-9F39-84F274FCFAC5}" dt="2023-03-03T16:00:45.600" v="9459"/>
          <ac:spMkLst>
            <pc:docMk/>
            <pc:sldMk cId="823746865" sldId="2952"/>
            <ac:spMk id="12" creationId="{6893C0A4-E250-8076-AFFD-82BAFC6DB94D}"/>
          </ac:spMkLst>
        </pc:spChg>
        <pc:spChg chg="add mod">
          <ac:chgData name="Justina Ojom" userId="cbdaed7d-8d45-4372-a16a-f3f8900c2f45" providerId="ADAL" clId="{0504AD2B-63C0-4C60-9F39-84F274FCFAC5}" dt="2023-03-03T16:00:45.600" v="9459"/>
          <ac:spMkLst>
            <pc:docMk/>
            <pc:sldMk cId="823746865" sldId="2952"/>
            <ac:spMk id="13" creationId="{4B37C34C-F628-D86E-0932-3FD862DBF1FE}"/>
          </ac:spMkLst>
        </pc:spChg>
        <pc:spChg chg="add mod">
          <ac:chgData name="Justina Ojom" userId="cbdaed7d-8d45-4372-a16a-f3f8900c2f45" providerId="ADAL" clId="{0504AD2B-63C0-4C60-9F39-84F274FCFAC5}" dt="2023-03-03T16:00:45.600" v="9459"/>
          <ac:spMkLst>
            <pc:docMk/>
            <pc:sldMk cId="823746865" sldId="2952"/>
            <ac:spMk id="14" creationId="{30D9E4AB-7980-6474-78E3-63D75D51FE42}"/>
          </ac:spMkLst>
        </pc:spChg>
        <pc:spChg chg="del">
          <ac:chgData name="Justina Ojom" userId="cbdaed7d-8d45-4372-a16a-f3f8900c2f45" providerId="ADAL" clId="{0504AD2B-63C0-4C60-9F39-84F274FCFAC5}" dt="2023-03-02T17:41:45.893" v="4846" actId="478"/>
          <ac:spMkLst>
            <pc:docMk/>
            <pc:sldMk cId="823746865" sldId="2952"/>
            <ac:spMk id="19" creationId="{A7B88436-7157-4CCB-AB2A-6823B75ABE1B}"/>
          </ac:spMkLst>
        </pc:spChg>
        <pc:spChg chg="del">
          <ac:chgData name="Justina Ojom" userId="cbdaed7d-8d45-4372-a16a-f3f8900c2f45" providerId="ADAL" clId="{0504AD2B-63C0-4C60-9F39-84F274FCFAC5}" dt="2023-03-02T17:41:45.893" v="4846" actId="478"/>
          <ac:spMkLst>
            <pc:docMk/>
            <pc:sldMk cId="823746865" sldId="2952"/>
            <ac:spMk id="20" creationId="{0E5939E7-29BD-40EF-9F98-17BE32987ACD}"/>
          </ac:spMkLst>
        </pc:spChg>
        <pc:spChg chg="del">
          <ac:chgData name="Justina Ojom" userId="cbdaed7d-8d45-4372-a16a-f3f8900c2f45" providerId="ADAL" clId="{0504AD2B-63C0-4C60-9F39-84F274FCFAC5}" dt="2023-03-02T17:41:45.893" v="4846" actId="478"/>
          <ac:spMkLst>
            <pc:docMk/>
            <pc:sldMk cId="823746865" sldId="2952"/>
            <ac:spMk id="21" creationId="{A6467638-33F5-45FF-8613-769D9990BDC9}"/>
          </ac:spMkLst>
        </pc:spChg>
        <pc:spChg chg="del">
          <ac:chgData name="Justina Ojom" userId="cbdaed7d-8d45-4372-a16a-f3f8900c2f45" providerId="ADAL" clId="{0504AD2B-63C0-4C60-9F39-84F274FCFAC5}" dt="2023-03-02T17:41:45.893" v="4846" actId="478"/>
          <ac:spMkLst>
            <pc:docMk/>
            <pc:sldMk cId="823746865" sldId="2952"/>
            <ac:spMk id="22" creationId="{B9577200-A421-47CC-80F6-92BA334EE959}"/>
          </ac:spMkLst>
        </pc:spChg>
        <pc:spChg chg="del">
          <ac:chgData name="Justina Ojom" userId="cbdaed7d-8d45-4372-a16a-f3f8900c2f45" providerId="ADAL" clId="{0504AD2B-63C0-4C60-9F39-84F274FCFAC5}" dt="2023-03-02T17:41:45.893" v="4846" actId="478"/>
          <ac:spMkLst>
            <pc:docMk/>
            <pc:sldMk cId="823746865" sldId="2952"/>
            <ac:spMk id="24" creationId="{3808BCEA-24A2-4CD6-A82D-6FFFD057595E}"/>
          </ac:spMkLst>
        </pc:spChg>
        <pc:spChg chg="del">
          <ac:chgData name="Justina Ojom" userId="cbdaed7d-8d45-4372-a16a-f3f8900c2f45" providerId="ADAL" clId="{0504AD2B-63C0-4C60-9F39-84F274FCFAC5}" dt="2023-03-02T17:41:45.893" v="4846" actId="478"/>
          <ac:spMkLst>
            <pc:docMk/>
            <pc:sldMk cId="823746865" sldId="2952"/>
            <ac:spMk id="25" creationId="{9AEAA112-BC53-45C2-8BD5-41D708930B0E}"/>
          </ac:spMkLst>
        </pc:spChg>
        <pc:spChg chg="del">
          <ac:chgData name="Justina Ojom" userId="cbdaed7d-8d45-4372-a16a-f3f8900c2f45" providerId="ADAL" clId="{0504AD2B-63C0-4C60-9F39-84F274FCFAC5}" dt="2023-03-02T17:41:45.893" v="4846" actId="478"/>
          <ac:spMkLst>
            <pc:docMk/>
            <pc:sldMk cId="823746865" sldId="2952"/>
            <ac:spMk id="26" creationId="{2FFBB0B5-A68D-45C2-80D8-FECF7CEAF4FF}"/>
          </ac:spMkLst>
        </pc:spChg>
        <pc:spChg chg="mod">
          <ac:chgData name="Justina Ojom" userId="cbdaed7d-8d45-4372-a16a-f3f8900c2f45" providerId="ADAL" clId="{0504AD2B-63C0-4C60-9F39-84F274FCFAC5}" dt="2023-03-02T19:18:25.114" v="5607"/>
          <ac:spMkLst>
            <pc:docMk/>
            <pc:sldMk cId="823746865" sldId="2952"/>
            <ac:spMk id="30" creationId="{DBA1F948-7397-C2A3-DF94-3964A7B1EFFC}"/>
          </ac:spMkLst>
        </pc:spChg>
        <pc:spChg chg="mod">
          <ac:chgData name="Justina Ojom" userId="cbdaed7d-8d45-4372-a16a-f3f8900c2f45" providerId="ADAL" clId="{0504AD2B-63C0-4C60-9F39-84F274FCFAC5}" dt="2023-03-02T19:18:25.114" v="5607"/>
          <ac:spMkLst>
            <pc:docMk/>
            <pc:sldMk cId="823746865" sldId="2952"/>
            <ac:spMk id="31" creationId="{EDF3AC1A-96D6-8022-A9D7-6A4E9D660932}"/>
          </ac:spMkLst>
        </pc:spChg>
        <pc:spChg chg="mod">
          <ac:chgData name="Justina Ojom" userId="cbdaed7d-8d45-4372-a16a-f3f8900c2f45" providerId="ADAL" clId="{0504AD2B-63C0-4C60-9F39-84F274FCFAC5}" dt="2023-03-02T19:18:25.114" v="5607"/>
          <ac:spMkLst>
            <pc:docMk/>
            <pc:sldMk cId="823746865" sldId="2952"/>
            <ac:spMk id="32" creationId="{AD452E40-7D55-7749-CA7E-6416E92BE37F}"/>
          </ac:spMkLst>
        </pc:spChg>
        <pc:grpChg chg="add mod">
          <ac:chgData name="Justina Ojom" userId="cbdaed7d-8d45-4372-a16a-f3f8900c2f45" providerId="ADAL" clId="{0504AD2B-63C0-4C60-9F39-84F274FCFAC5}" dt="2023-03-02T19:18:25.114" v="5607"/>
          <ac:grpSpMkLst>
            <pc:docMk/>
            <pc:sldMk cId="823746865" sldId="2952"/>
            <ac:grpSpMk id="5" creationId="{1B78FD33-BB5B-64B8-8DAD-F1CFBCF023FF}"/>
          </ac:grpSpMkLst>
        </pc:grpChg>
        <pc:grpChg chg="del">
          <ac:chgData name="Justina Ojom" userId="cbdaed7d-8d45-4372-a16a-f3f8900c2f45" providerId="ADAL" clId="{0504AD2B-63C0-4C60-9F39-84F274FCFAC5}" dt="2023-03-02T19:12:47.478" v="5455" actId="478"/>
          <ac:grpSpMkLst>
            <pc:docMk/>
            <pc:sldMk cId="823746865" sldId="2952"/>
            <ac:grpSpMk id="10" creationId="{A6A81A22-85A2-514B-00A2-514F0FA4C7C6}"/>
          </ac:grpSpMkLst>
        </pc:grpChg>
        <pc:grpChg chg="add mod">
          <ac:chgData name="Justina Ojom" userId="cbdaed7d-8d45-4372-a16a-f3f8900c2f45" providerId="ADAL" clId="{0504AD2B-63C0-4C60-9F39-84F274FCFAC5}" dt="2023-03-02T19:18:25.114" v="5607"/>
          <ac:grpSpMkLst>
            <pc:docMk/>
            <pc:sldMk cId="823746865" sldId="2952"/>
            <ac:grpSpMk id="29" creationId="{929E2746-53E1-4B99-677D-43021FDFBC82}"/>
          </ac:grpSpMkLst>
        </pc:grpChg>
        <pc:picChg chg="add mod">
          <ac:chgData name="Justina Ojom" userId="cbdaed7d-8d45-4372-a16a-f3f8900c2f45" providerId="ADAL" clId="{0504AD2B-63C0-4C60-9F39-84F274FCFAC5}" dt="2023-03-02T19:18:25.114" v="5607"/>
          <ac:picMkLst>
            <pc:docMk/>
            <pc:sldMk cId="823746865" sldId="2952"/>
            <ac:picMk id="8" creationId="{E90126CF-48BE-613C-3C20-7479EE42190A}"/>
          </ac:picMkLst>
        </pc:picChg>
        <pc:picChg chg="add mod">
          <ac:chgData name="Justina Ojom" userId="cbdaed7d-8d45-4372-a16a-f3f8900c2f45" providerId="ADAL" clId="{0504AD2B-63C0-4C60-9F39-84F274FCFAC5}" dt="2023-03-02T19:18:25.114" v="5607"/>
          <ac:picMkLst>
            <pc:docMk/>
            <pc:sldMk cId="823746865" sldId="2952"/>
            <ac:picMk id="27" creationId="{E125AF93-B921-814D-2DE0-36593FAC10F6}"/>
          </ac:picMkLst>
        </pc:picChg>
        <pc:picChg chg="add mod">
          <ac:chgData name="Justina Ojom" userId="cbdaed7d-8d45-4372-a16a-f3f8900c2f45" providerId="ADAL" clId="{0504AD2B-63C0-4C60-9F39-84F274FCFAC5}" dt="2023-03-02T19:18:25.114" v="5607"/>
          <ac:picMkLst>
            <pc:docMk/>
            <pc:sldMk cId="823746865" sldId="2952"/>
            <ac:picMk id="28" creationId="{3C256B68-8133-9A35-BF95-83A6145E5794}"/>
          </ac:picMkLst>
        </pc:picChg>
      </pc:sldChg>
      <pc:sldChg chg="addSp delSp modSp mod modClrScheme chgLayout">
        <pc:chgData name="Justina Ojom" userId="cbdaed7d-8d45-4372-a16a-f3f8900c2f45" providerId="ADAL" clId="{0504AD2B-63C0-4C60-9F39-84F274FCFAC5}" dt="2023-03-03T16:10:36.935" v="9593" actId="313"/>
        <pc:sldMkLst>
          <pc:docMk/>
          <pc:sldMk cId="2292659962" sldId="2953"/>
        </pc:sldMkLst>
        <pc:spChg chg="del">
          <ac:chgData name="Justina Ojom" userId="cbdaed7d-8d45-4372-a16a-f3f8900c2f45" providerId="ADAL" clId="{0504AD2B-63C0-4C60-9F39-84F274FCFAC5}" dt="2023-03-02T18:55:03.630" v="5162" actId="478"/>
          <ac:spMkLst>
            <pc:docMk/>
            <pc:sldMk cId="2292659962" sldId="2953"/>
            <ac:spMk id="2" creationId="{00000000-0000-0000-0000-000000000000}"/>
          </ac:spMkLst>
        </pc:spChg>
        <pc:spChg chg="add mod">
          <ac:chgData name="Justina Ojom" userId="cbdaed7d-8d45-4372-a16a-f3f8900c2f45" providerId="ADAL" clId="{0504AD2B-63C0-4C60-9F39-84F274FCFAC5}" dt="2023-03-03T16:00:46.480" v="9460"/>
          <ac:spMkLst>
            <pc:docMk/>
            <pc:sldMk cId="2292659962" sldId="2953"/>
            <ac:spMk id="2" creationId="{BA0BE07D-7AE7-016F-3C54-75BFFCCD3162}"/>
          </ac:spMkLst>
        </pc:spChg>
        <pc:spChg chg="del mod">
          <ac:chgData name="Justina Ojom" userId="cbdaed7d-8d45-4372-a16a-f3f8900c2f45" providerId="ADAL" clId="{0504AD2B-63C0-4C60-9F39-84F274FCFAC5}" dt="2023-03-02T19:18:40.125" v="5611" actId="478"/>
          <ac:spMkLst>
            <pc:docMk/>
            <pc:sldMk cId="2292659962" sldId="2953"/>
            <ac:spMk id="3" creationId="{71054E4F-08D4-77B1-C81C-ADDB402BD456}"/>
          </ac:spMkLst>
        </pc:spChg>
        <pc:spChg chg="add mod">
          <ac:chgData name="Justina Ojom" userId="cbdaed7d-8d45-4372-a16a-f3f8900c2f45" providerId="ADAL" clId="{0504AD2B-63C0-4C60-9F39-84F274FCFAC5}" dt="2023-03-03T16:00:46.480" v="9460"/>
          <ac:spMkLst>
            <pc:docMk/>
            <pc:sldMk cId="2292659962" sldId="2953"/>
            <ac:spMk id="3" creationId="{D27A6A75-BD42-A5F0-0EBF-E407B677D01E}"/>
          </ac:spMkLst>
        </pc:spChg>
        <pc:spChg chg="del mod">
          <ac:chgData name="Justina Ojom" userId="cbdaed7d-8d45-4372-a16a-f3f8900c2f45" providerId="ADAL" clId="{0504AD2B-63C0-4C60-9F39-84F274FCFAC5}" dt="2023-03-02T19:20:06.363" v="5629" actId="478"/>
          <ac:spMkLst>
            <pc:docMk/>
            <pc:sldMk cId="2292659962" sldId="2953"/>
            <ac:spMk id="4" creationId="{21F578DA-330E-7D37-C9E3-0E448036E709}"/>
          </ac:spMkLst>
        </pc:spChg>
        <pc:spChg chg="add mod">
          <ac:chgData name="Justina Ojom" userId="cbdaed7d-8d45-4372-a16a-f3f8900c2f45" providerId="ADAL" clId="{0504AD2B-63C0-4C60-9F39-84F274FCFAC5}" dt="2023-03-03T16:00:46.480" v="9460"/>
          <ac:spMkLst>
            <pc:docMk/>
            <pc:sldMk cId="2292659962" sldId="2953"/>
            <ac:spMk id="4" creationId="{88B59AC1-B019-C0C7-2DD0-5A66E3CD0EBB}"/>
          </ac:spMkLst>
        </pc:spChg>
        <pc:spChg chg="add mod">
          <ac:chgData name="Justina Ojom" userId="cbdaed7d-8d45-4372-a16a-f3f8900c2f45" providerId="ADAL" clId="{0504AD2B-63C0-4C60-9F39-84F274FCFAC5}" dt="2023-03-03T16:10:34.940" v="9592" actId="2"/>
          <ac:spMkLst>
            <pc:docMk/>
            <pc:sldMk cId="2292659962" sldId="2953"/>
            <ac:spMk id="5" creationId="{DDB359C7-3D1F-1BBC-B454-0FA3A9CF4812}"/>
          </ac:spMkLst>
        </pc:spChg>
        <pc:spChg chg="del">
          <ac:chgData name="Justina Ojom" userId="cbdaed7d-8d45-4372-a16a-f3f8900c2f45" providerId="ADAL" clId="{0504AD2B-63C0-4C60-9F39-84F274FCFAC5}" dt="2023-03-02T19:18:38.350" v="5609" actId="478"/>
          <ac:spMkLst>
            <pc:docMk/>
            <pc:sldMk cId="2292659962" sldId="2953"/>
            <ac:spMk id="7" creationId="{AF7D29AD-88F2-3D65-636A-DE92E90E98F9}"/>
          </ac:spMkLst>
        </pc:spChg>
        <pc:spChg chg="add mod">
          <ac:chgData name="Justina Ojom" userId="cbdaed7d-8d45-4372-a16a-f3f8900c2f45" providerId="ADAL" clId="{0504AD2B-63C0-4C60-9F39-84F274FCFAC5}" dt="2023-03-03T16:00:46.480" v="9460"/>
          <ac:spMkLst>
            <pc:docMk/>
            <pc:sldMk cId="2292659962" sldId="2953"/>
            <ac:spMk id="7" creationId="{D61A0C0E-F8E7-8292-88C7-1A08FBEED196}"/>
          </ac:spMkLst>
        </pc:spChg>
        <pc:spChg chg="add mod topLvl">
          <ac:chgData name="Justina Ojom" userId="cbdaed7d-8d45-4372-a16a-f3f8900c2f45" providerId="ADAL" clId="{0504AD2B-63C0-4C60-9F39-84F274FCFAC5}" dt="2023-03-02T19:21:18.612" v="5643" actId="208"/>
          <ac:spMkLst>
            <pc:docMk/>
            <pc:sldMk cId="2292659962" sldId="2953"/>
            <ac:spMk id="8" creationId="{96A630D8-CAF8-7D5B-20CC-D45B809D2922}"/>
          </ac:spMkLst>
        </pc:spChg>
        <pc:spChg chg="mod">
          <ac:chgData name="Justina Ojom" userId="cbdaed7d-8d45-4372-a16a-f3f8900c2f45" providerId="ADAL" clId="{0504AD2B-63C0-4C60-9F39-84F274FCFAC5}" dt="2023-03-02T19:21:28.828" v="5645" actId="207"/>
          <ac:spMkLst>
            <pc:docMk/>
            <pc:sldMk cId="2292659962" sldId="2953"/>
            <ac:spMk id="11" creationId="{5F4FA24B-23BC-FB0C-65E0-3C48D3AA2E8D}"/>
          </ac:spMkLst>
        </pc:spChg>
        <pc:spChg chg="mod">
          <ac:chgData name="Justina Ojom" userId="cbdaed7d-8d45-4372-a16a-f3f8900c2f45" providerId="ADAL" clId="{0504AD2B-63C0-4C60-9F39-84F274FCFAC5}" dt="2023-03-02T19:21:24.239" v="5644" actId="207"/>
          <ac:spMkLst>
            <pc:docMk/>
            <pc:sldMk cId="2292659962" sldId="2953"/>
            <ac:spMk id="12" creationId="{A952CA74-3A22-37DD-05C6-6867DCD390ED}"/>
          </ac:spMkLst>
        </pc:spChg>
        <pc:spChg chg="mod">
          <ac:chgData name="Justina Ojom" userId="cbdaed7d-8d45-4372-a16a-f3f8900c2f45" providerId="ADAL" clId="{0504AD2B-63C0-4C60-9F39-84F274FCFAC5}" dt="2023-03-02T19:21:24.239" v="5644" actId="207"/>
          <ac:spMkLst>
            <pc:docMk/>
            <pc:sldMk cId="2292659962" sldId="2953"/>
            <ac:spMk id="13" creationId="{4DB0FF81-D27F-192B-ED78-625DA15789EB}"/>
          </ac:spMkLst>
        </pc:spChg>
        <pc:spChg chg="mod">
          <ac:chgData name="Justina Ojom" userId="cbdaed7d-8d45-4372-a16a-f3f8900c2f45" providerId="ADAL" clId="{0504AD2B-63C0-4C60-9F39-84F274FCFAC5}" dt="2023-03-02T19:21:24.239" v="5644" actId="207"/>
          <ac:spMkLst>
            <pc:docMk/>
            <pc:sldMk cId="2292659962" sldId="2953"/>
            <ac:spMk id="14" creationId="{5FD801FA-F63E-CB29-4F4A-3274B398DB83}"/>
          </ac:spMkLst>
        </pc:spChg>
        <pc:spChg chg="mod">
          <ac:chgData name="Justina Ojom" userId="cbdaed7d-8d45-4372-a16a-f3f8900c2f45" providerId="ADAL" clId="{0504AD2B-63C0-4C60-9F39-84F274FCFAC5}" dt="2023-03-02T19:21:24.239" v="5644" actId="207"/>
          <ac:spMkLst>
            <pc:docMk/>
            <pc:sldMk cId="2292659962" sldId="2953"/>
            <ac:spMk id="15" creationId="{95A5BC2F-59EE-DF36-BA8B-928D0FD58A26}"/>
          </ac:spMkLst>
        </pc:spChg>
        <pc:spChg chg="mod">
          <ac:chgData name="Justina Ojom" userId="cbdaed7d-8d45-4372-a16a-f3f8900c2f45" providerId="ADAL" clId="{0504AD2B-63C0-4C60-9F39-84F274FCFAC5}" dt="2023-03-02T19:21:24.239" v="5644" actId="207"/>
          <ac:spMkLst>
            <pc:docMk/>
            <pc:sldMk cId="2292659962" sldId="2953"/>
            <ac:spMk id="16" creationId="{D0ADB00A-8A93-2D84-2713-C7900EB3C704}"/>
          </ac:spMkLst>
        </pc:spChg>
        <pc:spChg chg="add mod">
          <ac:chgData name="Justina Ojom" userId="cbdaed7d-8d45-4372-a16a-f3f8900c2f45" providerId="ADAL" clId="{0504AD2B-63C0-4C60-9F39-84F274FCFAC5}" dt="2023-03-03T16:00:46.480" v="9460"/>
          <ac:spMkLst>
            <pc:docMk/>
            <pc:sldMk cId="2292659962" sldId="2953"/>
            <ac:spMk id="17" creationId="{BDD3B10B-CB4E-E234-D5AF-292F6323D4DD}"/>
          </ac:spMkLst>
        </pc:spChg>
        <pc:spChg chg="add mod">
          <ac:chgData name="Justina Ojom" userId="cbdaed7d-8d45-4372-a16a-f3f8900c2f45" providerId="ADAL" clId="{0504AD2B-63C0-4C60-9F39-84F274FCFAC5}" dt="2023-03-03T16:00:46.480" v="9460"/>
          <ac:spMkLst>
            <pc:docMk/>
            <pc:sldMk cId="2292659962" sldId="2953"/>
            <ac:spMk id="18" creationId="{184A9492-72FE-83D1-AF0C-DEB852AD383F}"/>
          </ac:spMkLst>
        </pc:spChg>
        <pc:spChg chg="del">
          <ac:chgData name="Justina Ojom" userId="cbdaed7d-8d45-4372-a16a-f3f8900c2f45" providerId="ADAL" clId="{0504AD2B-63C0-4C60-9F39-84F274FCFAC5}" dt="2023-03-02T19:18:42.511" v="5613" actId="478"/>
          <ac:spMkLst>
            <pc:docMk/>
            <pc:sldMk cId="2292659962" sldId="2953"/>
            <ac:spMk id="18" creationId="{F8EA4E15-D78B-5095-CB8C-B8B8D1C84AC3}"/>
          </ac:spMkLst>
        </pc:spChg>
        <pc:spChg chg="del">
          <ac:chgData name="Justina Ojom" userId="cbdaed7d-8d45-4372-a16a-f3f8900c2f45" providerId="ADAL" clId="{0504AD2B-63C0-4C60-9F39-84F274FCFAC5}" dt="2023-03-02T17:41:47.910" v="4847" actId="478"/>
          <ac:spMkLst>
            <pc:docMk/>
            <pc:sldMk cId="2292659962" sldId="2953"/>
            <ac:spMk id="19" creationId="{A7B88436-7157-4CCB-AB2A-6823B75ABE1B}"/>
          </ac:spMkLst>
        </pc:spChg>
        <pc:spChg chg="add mod">
          <ac:chgData name="Justina Ojom" userId="cbdaed7d-8d45-4372-a16a-f3f8900c2f45" providerId="ADAL" clId="{0504AD2B-63C0-4C60-9F39-84F274FCFAC5}" dt="2023-03-03T16:00:46.480" v="9460"/>
          <ac:spMkLst>
            <pc:docMk/>
            <pc:sldMk cId="2292659962" sldId="2953"/>
            <ac:spMk id="19" creationId="{FEED45D1-F6AD-49AC-B080-0158E23DA328}"/>
          </ac:spMkLst>
        </pc:spChg>
        <pc:spChg chg="del">
          <ac:chgData name="Justina Ojom" userId="cbdaed7d-8d45-4372-a16a-f3f8900c2f45" providerId="ADAL" clId="{0504AD2B-63C0-4C60-9F39-84F274FCFAC5}" dt="2023-03-02T17:41:47.910" v="4847" actId="478"/>
          <ac:spMkLst>
            <pc:docMk/>
            <pc:sldMk cId="2292659962" sldId="2953"/>
            <ac:spMk id="20" creationId="{0E5939E7-29BD-40EF-9F98-17BE32987ACD}"/>
          </ac:spMkLst>
        </pc:spChg>
        <pc:spChg chg="del">
          <ac:chgData name="Justina Ojom" userId="cbdaed7d-8d45-4372-a16a-f3f8900c2f45" providerId="ADAL" clId="{0504AD2B-63C0-4C60-9F39-84F274FCFAC5}" dt="2023-03-02T17:41:47.910" v="4847" actId="478"/>
          <ac:spMkLst>
            <pc:docMk/>
            <pc:sldMk cId="2292659962" sldId="2953"/>
            <ac:spMk id="21" creationId="{A6467638-33F5-45FF-8613-769D9990BDC9}"/>
          </ac:spMkLst>
        </pc:spChg>
        <pc:spChg chg="del">
          <ac:chgData name="Justina Ojom" userId="cbdaed7d-8d45-4372-a16a-f3f8900c2f45" providerId="ADAL" clId="{0504AD2B-63C0-4C60-9F39-84F274FCFAC5}" dt="2023-03-02T17:41:47.910" v="4847" actId="478"/>
          <ac:spMkLst>
            <pc:docMk/>
            <pc:sldMk cId="2292659962" sldId="2953"/>
            <ac:spMk id="22" creationId="{B9577200-A421-47CC-80F6-92BA334EE959}"/>
          </ac:spMkLst>
        </pc:spChg>
        <pc:spChg chg="del">
          <ac:chgData name="Justina Ojom" userId="cbdaed7d-8d45-4372-a16a-f3f8900c2f45" providerId="ADAL" clId="{0504AD2B-63C0-4C60-9F39-84F274FCFAC5}" dt="2023-03-02T17:41:47.910" v="4847" actId="478"/>
          <ac:spMkLst>
            <pc:docMk/>
            <pc:sldMk cId="2292659962" sldId="2953"/>
            <ac:spMk id="24" creationId="{3808BCEA-24A2-4CD6-A82D-6FFFD057595E}"/>
          </ac:spMkLst>
        </pc:spChg>
        <pc:spChg chg="del">
          <ac:chgData name="Justina Ojom" userId="cbdaed7d-8d45-4372-a16a-f3f8900c2f45" providerId="ADAL" clId="{0504AD2B-63C0-4C60-9F39-84F274FCFAC5}" dt="2023-03-02T17:41:47.910" v="4847" actId="478"/>
          <ac:spMkLst>
            <pc:docMk/>
            <pc:sldMk cId="2292659962" sldId="2953"/>
            <ac:spMk id="25" creationId="{9AEAA112-BC53-45C2-8BD5-41D708930B0E}"/>
          </ac:spMkLst>
        </pc:spChg>
        <pc:spChg chg="del">
          <ac:chgData name="Justina Ojom" userId="cbdaed7d-8d45-4372-a16a-f3f8900c2f45" providerId="ADAL" clId="{0504AD2B-63C0-4C60-9F39-84F274FCFAC5}" dt="2023-03-02T17:41:47.910" v="4847" actId="478"/>
          <ac:spMkLst>
            <pc:docMk/>
            <pc:sldMk cId="2292659962" sldId="2953"/>
            <ac:spMk id="26" creationId="{2FFBB0B5-A68D-45C2-80D8-FECF7CEAF4FF}"/>
          </ac:spMkLst>
        </pc:spChg>
        <pc:spChg chg="mod">
          <ac:chgData name="Justina Ojom" userId="cbdaed7d-8d45-4372-a16a-f3f8900c2f45" providerId="ADAL" clId="{0504AD2B-63C0-4C60-9F39-84F274FCFAC5}" dt="2023-03-02T19:21:31.295" v="5646" actId="207"/>
          <ac:spMkLst>
            <pc:docMk/>
            <pc:sldMk cId="2292659962" sldId="2953"/>
            <ac:spMk id="28" creationId="{AC3D1727-2543-A6DF-C8D2-3D10D1F2BA76}"/>
          </ac:spMkLst>
        </pc:spChg>
        <pc:spChg chg="mod">
          <ac:chgData name="Justina Ojom" userId="cbdaed7d-8d45-4372-a16a-f3f8900c2f45" providerId="ADAL" clId="{0504AD2B-63C0-4C60-9F39-84F274FCFAC5}" dt="2023-03-02T19:21:24.239" v="5644" actId="207"/>
          <ac:spMkLst>
            <pc:docMk/>
            <pc:sldMk cId="2292659962" sldId="2953"/>
            <ac:spMk id="29" creationId="{CCED6DCC-B221-930F-766B-1F39A04CEA0F}"/>
          </ac:spMkLst>
        </pc:spChg>
        <pc:spChg chg="mod">
          <ac:chgData name="Justina Ojom" userId="cbdaed7d-8d45-4372-a16a-f3f8900c2f45" providerId="ADAL" clId="{0504AD2B-63C0-4C60-9F39-84F274FCFAC5}" dt="2023-03-02T19:21:24.239" v="5644" actId="207"/>
          <ac:spMkLst>
            <pc:docMk/>
            <pc:sldMk cId="2292659962" sldId="2953"/>
            <ac:spMk id="30" creationId="{C97B5518-24C4-61AC-2D17-36E3719549FE}"/>
          </ac:spMkLst>
        </pc:spChg>
        <pc:spChg chg="mod">
          <ac:chgData name="Justina Ojom" userId="cbdaed7d-8d45-4372-a16a-f3f8900c2f45" providerId="ADAL" clId="{0504AD2B-63C0-4C60-9F39-84F274FCFAC5}" dt="2023-03-02T19:21:24.239" v="5644" actId="207"/>
          <ac:spMkLst>
            <pc:docMk/>
            <pc:sldMk cId="2292659962" sldId="2953"/>
            <ac:spMk id="31" creationId="{0A5A92DA-8AA0-C5FE-3484-01937B621C16}"/>
          </ac:spMkLst>
        </pc:spChg>
        <pc:spChg chg="mod">
          <ac:chgData name="Justina Ojom" userId="cbdaed7d-8d45-4372-a16a-f3f8900c2f45" providerId="ADAL" clId="{0504AD2B-63C0-4C60-9F39-84F274FCFAC5}" dt="2023-03-02T19:21:24.239" v="5644" actId="207"/>
          <ac:spMkLst>
            <pc:docMk/>
            <pc:sldMk cId="2292659962" sldId="2953"/>
            <ac:spMk id="32" creationId="{2B6D246D-F1A8-F6F1-27EE-49CDCF4D6A96}"/>
          </ac:spMkLst>
        </pc:spChg>
        <pc:spChg chg="mod">
          <ac:chgData name="Justina Ojom" userId="cbdaed7d-8d45-4372-a16a-f3f8900c2f45" providerId="ADAL" clId="{0504AD2B-63C0-4C60-9F39-84F274FCFAC5}" dt="2023-03-02T19:21:24.239" v="5644" actId="207"/>
          <ac:spMkLst>
            <pc:docMk/>
            <pc:sldMk cId="2292659962" sldId="2953"/>
            <ac:spMk id="33" creationId="{85105AC1-F054-5DE8-229E-7B04EE52B3C5}"/>
          </ac:spMkLst>
        </pc:spChg>
        <pc:spChg chg="mod">
          <ac:chgData name="Justina Ojom" userId="cbdaed7d-8d45-4372-a16a-f3f8900c2f45" providerId="ADAL" clId="{0504AD2B-63C0-4C60-9F39-84F274FCFAC5}" dt="2023-03-02T19:21:33.614" v="5647" actId="207"/>
          <ac:spMkLst>
            <pc:docMk/>
            <pc:sldMk cId="2292659962" sldId="2953"/>
            <ac:spMk id="36" creationId="{CA71AD00-E3F3-64F5-5D8C-6F67C13B6B8E}"/>
          </ac:spMkLst>
        </pc:spChg>
        <pc:spChg chg="mod">
          <ac:chgData name="Justina Ojom" userId="cbdaed7d-8d45-4372-a16a-f3f8900c2f45" providerId="ADAL" clId="{0504AD2B-63C0-4C60-9F39-84F274FCFAC5}" dt="2023-03-02T19:21:24.239" v="5644" actId="207"/>
          <ac:spMkLst>
            <pc:docMk/>
            <pc:sldMk cId="2292659962" sldId="2953"/>
            <ac:spMk id="37" creationId="{B3CBA3DA-9203-A14A-B027-B9243312306D}"/>
          </ac:spMkLst>
        </pc:spChg>
        <pc:spChg chg="mod">
          <ac:chgData name="Justina Ojom" userId="cbdaed7d-8d45-4372-a16a-f3f8900c2f45" providerId="ADAL" clId="{0504AD2B-63C0-4C60-9F39-84F274FCFAC5}" dt="2023-03-02T19:21:24.239" v="5644" actId="207"/>
          <ac:spMkLst>
            <pc:docMk/>
            <pc:sldMk cId="2292659962" sldId="2953"/>
            <ac:spMk id="38" creationId="{61F3A961-D13C-667B-B1DB-0E8F0D76F53C}"/>
          </ac:spMkLst>
        </pc:spChg>
        <pc:spChg chg="mod">
          <ac:chgData name="Justina Ojom" userId="cbdaed7d-8d45-4372-a16a-f3f8900c2f45" providerId="ADAL" clId="{0504AD2B-63C0-4C60-9F39-84F274FCFAC5}" dt="2023-03-02T19:21:24.239" v="5644" actId="207"/>
          <ac:spMkLst>
            <pc:docMk/>
            <pc:sldMk cId="2292659962" sldId="2953"/>
            <ac:spMk id="39" creationId="{99C88B65-24C1-3FC9-F65C-AF99AABE3527}"/>
          </ac:spMkLst>
        </pc:spChg>
        <pc:spChg chg="mod">
          <ac:chgData name="Justina Ojom" userId="cbdaed7d-8d45-4372-a16a-f3f8900c2f45" providerId="ADAL" clId="{0504AD2B-63C0-4C60-9F39-84F274FCFAC5}" dt="2023-03-02T19:21:24.239" v="5644" actId="207"/>
          <ac:spMkLst>
            <pc:docMk/>
            <pc:sldMk cId="2292659962" sldId="2953"/>
            <ac:spMk id="40" creationId="{5BB4B16B-2E04-94A3-9A28-D343DF25F028}"/>
          </ac:spMkLst>
        </pc:spChg>
        <pc:spChg chg="mod">
          <ac:chgData name="Justina Ojom" userId="cbdaed7d-8d45-4372-a16a-f3f8900c2f45" providerId="ADAL" clId="{0504AD2B-63C0-4C60-9F39-84F274FCFAC5}" dt="2023-03-02T19:21:24.239" v="5644" actId="207"/>
          <ac:spMkLst>
            <pc:docMk/>
            <pc:sldMk cId="2292659962" sldId="2953"/>
            <ac:spMk id="41" creationId="{61D96C98-EEB8-CBEE-CC9C-461CCD1329D0}"/>
          </ac:spMkLst>
        </pc:spChg>
        <pc:spChg chg="mod">
          <ac:chgData name="Justina Ojom" userId="cbdaed7d-8d45-4372-a16a-f3f8900c2f45" providerId="ADAL" clId="{0504AD2B-63C0-4C60-9F39-84F274FCFAC5}" dt="2023-03-02T19:21:14.676" v="5642" actId="207"/>
          <ac:spMkLst>
            <pc:docMk/>
            <pc:sldMk cId="2292659962" sldId="2953"/>
            <ac:spMk id="43" creationId="{E8CD00B5-57D6-FE66-4CE3-D3119347A3F0}"/>
          </ac:spMkLst>
        </pc:spChg>
        <pc:spChg chg="mod">
          <ac:chgData name="Justina Ojom" userId="cbdaed7d-8d45-4372-a16a-f3f8900c2f45" providerId="ADAL" clId="{0504AD2B-63C0-4C60-9F39-84F274FCFAC5}" dt="2023-03-02T19:21:14.676" v="5642" actId="207"/>
          <ac:spMkLst>
            <pc:docMk/>
            <pc:sldMk cId="2292659962" sldId="2953"/>
            <ac:spMk id="44" creationId="{A876DFA5-81EC-CE12-CF41-52CEC7571C67}"/>
          </ac:spMkLst>
        </pc:spChg>
        <pc:spChg chg="mod">
          <ac:chgData name="Justina Ojom" userId="cbdaed7d-8d45-4372-a16a-f3f8900c2f45" providerId="ADAL" clId="{0504AD2B-63C0-4C60-9F39-84F274FCFAC5}" dt="2023-03-02T19:21:14.676" v="5642" actId="207"/>
          <ac:spMkLst>
            <pc:docMk/>
            <pc:sldMk cId="2292659962" sldId="2953"/>
            <ac:spMk id="45" creationId="{5FEB4371-2E05-7E0E-87E9-3047732C3CA0}"/>
          </ac:spMkLst>
        </pc:spChg>
        <pc:grpChg chg="add mod topLvl">
          <ac:chgData name="Justina Ojom" userId="cbdaed7d-8d45-4372-a16a-f3f8900c2f45" providerId="ADAL" clId="{0504AD2B-63C0-4C60-9F39-84F274FCFAC5}" dt="2023-03-02T19:21:24.239" v="5644" actId="207"/>
          <ac:grpSpMkLst>
            <pc:docMk/>
            <pc:sldMk cId="2292659962" sldId="2953"/>
            <ac:grpSpMk id="9" creationId="{EE5179DF-C899-745C-7D6E-4F270422E1C4}"/>
          </ac:grpSpMkLst>
        </pc:grpChg>
        <pc:grpChg chg="mod">
          <ac:chgData name="Justina Ojom" userId="cbdaed7d-8d45-4372-a16a-f3f8900c2f45" providerId="ADAL" clId="{0504AD2B-63C0-4C60-9F39-84F274FCFAC5}" dt="2023-03-02T19:21:24.239" v="5644" actId="207"/>
          <ac:grpSpMkLst>
            <pc:docMk/>
            <pc:sldMk cId="2292659962" sldId="2953"/>
            <ac:grpSpMk id="10" creationId="{30F679FF-DC9F-8089-335B-5C5799423EFE}"/>
          </ac:grpSpMkLst>
        </pc:grpChg>
        <pc:grpChg chg="add mod topLvl">
          <ac:chgData name="Justina Ojom" userId="cbdaed7d-8d45-4372-a16a-f3f8900c2f45" providerId="ADAL" clId="{0504AD2B-63C0-4C60-9F39-84F274FCFAC5}" dt="2023-03-02T19:21:24.239" v="5644" actId="207"/>
          <ac:grpSpMkLst>
            <pc:docMk/>
            <pc:sldMk cId="2292659962" sldId="2953"/>
            <ac:grpSpMk id="23" creationId="{B816856A-A339-26BA-A046-EE3D34D1BF72}"/>
          </ac:grpSpMkLst>
        </pc:grpChg>
        <pc:grpChg chg="mod">
          <ac:chgData name="Justina Ojom" userId="cbdaed7d-8d45-4372-a16a-f3f8900c2f45" providerId="ADAL" clId="{0504AD2B-63C0-4C60-9F39-84F274FCFAC5}" dt="2023-03-02T19:21:24.239" v="5644" actId="207"/>
          <ac:grpSpMkLst>
            <pc:docMk/>
            <pc:sldMk cId="2292659962" sldId="2953"/>
            <ac:grpSpMk id="27" creationId="{E343D209-5885-8E14-02ED-01EC9C9C9D4B}"/>
          </ac:grpSpMkLst>
        </pc:grpChg>
        <pc:grpChg chg="add mod topLvl">
          <ac:chgData name="Justina Ojom" userId="cbdaed7d-8d45-4372-a16a-f3f8900c2f45" providerId="ADAL" clId="{0504AD2B-63C0-4C60-9F39-84F274FCFAC5}" dt="2023-03-02T19:21:24.239" v="5644" actId="207"/>
          <ac:grpSpMkLst>
            <pc:docMk/>
            <pc:sldMk cId="2292659962" sldId="2953"/>
            <ac:grpSpMk id="34" creationId="{B4343E27-B84B-49DD-C191-DA3836629D1E}"/>
          </ac:grpSpMkLst>
        </pc:grpChg>
        <pc:grpChg chg="mod">
          <ac:chgData name="Justina Ojom" userId="cbdaed7d-8d45-4372-a16a-f3f8900c2f45" providerId="ADAL" clId="{0504AD2B-63C0-4C60-9F39-84F274FCFAC5}" dt="2023-03-02T19:21:24.239" v="5644" actId="207"/>
          <ac:grpSpMkLst>
            <pc:docMk/>
            <pc:sldMk cId="2292659962" sldId="2953"/>
            <ac:grpSpMk id="35" creationId="{CFE82A19-8DD2-8103-33D6-0EB71F15B775}"/>
          </ac:grpSpMkLst>
        </pc:grpChg>
        <pc:grpChg chg="add mod topLvl">
          <ac:chgData name="Justina Ojom" userId="cbdaed7d-8d45-4372-a16a-f3f8900c2f45" providerId="ADAL" clId="{0504AD2B-63C0-4C60-9F39-84F274FCFAC5}" dt="2023-03-02T19:21:14.676" v="5642" actId="207"/>
          <ac:grpSpMkLst>
            <pc:docMk/>
            <pc:sldMk cId="2292659962" sldId="2953"/>
            <ac:grpSpMk id="42" creationId="{7E14A0CD-C917-B9BC-CA02-D24AFB0E932B}"/>
          </ac:grpSpMkLst>
        </pc:grpChg>
        <pc:grpChg chg="add del mod">
          <ac:chgData name="Justina Ojom" userId="cbdaed7d-8d45-4372-a16a-f3f8900c2f45" providerId="ADAL" clId="{0504AD2B-63C0-4C60-9F39-84F274FCFAC5}" dt="2023-03-02T19:21:10.228" v="5641" actId="165"/>
          <ac:grpSpMkLst>
            <pc:docMk/>
            <pc:sldMk cId="2292659962" sldId="2953"/>
            <ac:grpSpMk id="46" creationId="{75D76219-51E5-F08F-4100-D09AFF418B04}"/>
          </ac:grpSpMkLst>
        </pc:grpChg>
        <pc:graphicFrameChg chg="add mod modGraphic">
          <ac:chgData name="Justina Ojom" userId="cbdaed7d-8d45-4372-a16a-f3f8900c2f45" providerId="ADAL" clId="{0504AD2B-63C0-4C60-9F39-84F274FCFAC5}" dt="2023-03-03T16:10:36.935" v="9593" actId="313"/>
          <ac:graphicFrameMkLst>
            <pc:docMk/>
            <pc:sldMk cId="2292659962" sldId="2953"/>
            <ac:graphicFrameMk id="6" creationId="{6DF446FC-B112-7A77-BE65-2661EEDF624C}"/>
          </ac:graphicFrameMkLst>
        </pc:graphicFrameChg>
        <pc:picChg chg="del">
          <ac:chgData name="Justina Ojom" userId="cbdaed7d-8d45-4372-a16a-f3f8900c2f45" providerId="ADAL" clId="{0504AD2B-63C0-4C60-9F39-84F274FCFAC5}" dt="2023-03-02T19:18:37.965" v="5608" actId="478"/>
          <ac:picMkLst>
            <pc:docMk/>
            <pc:sldMk cId="2292659962" sldId="2953"/>
            <ac:picMk id="17" creationId="{28C640C9-A8CF-7D26-9C9F-42877AD7ECD5}"/>
          </ac:picMkLst>
        </pc:picChg>
      </pc:sldChg>
      <pc:sldChg chg="delSp modSp del mod modClrScheme chgLayout">
        <pc:chgData name="Justina Ojom" userId="cbdaed7d-8d45-4372-a16a-f3f8900c2f45" providerId="ADAL" clId="{0504AD2B-63C0-4C60-9F39-84F274FCFAC5}" dt="2023-03-02T19:20:51.621" v="5635" actId="47"/>
        <pc:sldMkLst>
          <pc:docMk/>
          <pc:sldMk cId="2013467176" sldId="2954"/>
        </pc:sldMkLst>
        <pc:spChg chg="del">
          <ac:chgData name="Justina Ojom" userId="cbdaed7d-8d45-4372-a16a-f3f8900c2f45" providerId="ADAL" clId="{0504AD2B-63C0-4C60-9F39-84F274FCFAC5}" dt="2023-03-02T18:55:32.814" v="5188" actId="478"/>
          <ac:spMkLst>
            <pc:docMk/>
            <pc:sldMk cId="2013467176" sldId="2954"/>
            <ac:spMk id="2" creationId="{00000000-0000-0000-0000-000000000000}"/>
          </ac:spMkLst>
        </pc:spChg>
        <pc:spChg chg="del">
          <ac:chgData name="Justina Ojom" userId="cbdaed7d-8d45-4372-a16a-f3f8900c2f45" providerId="ADAL" clId="{0504AD2B-63C0-4C60-9F39-84F274FCFAC5}" dt="2023-03-02T19:20:44.430" v="5633" actId="478"/>
          <ac:spMkLst>
            <pc:docMk/>
            <pc:sldMk cId="2013467176" sldId="2954"/>
            <ac:spMk id="3" creationId="{71054E4F-08D4-77B1-C81C-ADDB402BD456}"/>
          </ac:spMkLst>
        </pc:spChg>
        <pc:spChg chg="del mod">
          <ac:chgData name="Justina Ojom" userId="cbdaed7d-8d45-4372-a16a-f3f8900c2f45" providerId="ADAL" clId="{0504AD2B-63C0-4C60-9F39-84F274FCFAC5}" dt="2023-03-02T19:20:44.430" v="5633" actId="478"/>
          <ac:spMkLst>
            <pc:docMk/>
            <pc:sldMk cId="2013467176" sldId="2954"/>
            <ac:spMk id="4" creationId="{21F578DA-330E-7D37-C9E3-0E448036E709}"/>
          </ac:spMkLst>
        </pc:spChg>
        <pc:spChg chg="del">
          <ac:chgData name="Justina Ojom" userId="cbdaed7d-8d45-4372-a16a-f3f8900c2f45" providerId="ADAL" clId="{0504AD2B-63C0-4C60-9F39-84F274FCFAC5}" dt="2023-03-02T19:20:50.142" v="5634" actId="478"/>
          <ac:spMkLst>
            <pc:docMk/>
            <pc:sldMk cId="2013467176" sldId="2954"/>
            <ac:spMk id="5" creationId="{12BEBD6B-D74B-953E-2210-233A62C258B8}"/>
          </ac:spMkLst>
        </pc:spChg>
        <pc:spChg chg="del">
          <ac:chgData name="Justina Ojom" userId="cbdaed7d-8d45-4372-a16a-f3f8900c2f45" providerId="ADAL" clId="{0504AD2B-63C0-4C60-9F39-84F274FCFAC5}" dt="2023-03-02T19:20:50.142" v="5634" actId="478"/>
          <ac:spMkLst>
            <pc:docMk/>
            <pc:sldMk cId="2013467176" sldId="2954"/>
            <ac:spMk id="7" creationId="{7AE8FA9D-2D09-26B0-34E9-06DF9CC848F2}"/>
          </ac:spMkLst>
        </pc:spChg>
        <pc:spChg chg="del">
          <ac:chgData name="Justina Ojom" userId="cbdaed7d-8d45-4372-a16a-f3f8900c2f45" providerId="ADAL" clId="{0504AD2B-63C0-4C60-9F39-84F274FCFAC5}" dt="2023-03-02T17:41:50.427" v="4848" actId="478"/>
          <ac:spMkLst>
            <pc:docMk/>
            <pc:sldMk cId="2013467176" sldId="2954"/>
            <ac:spMk id="19" creationId="{A7B88436-7157-4CCB-AB2A-6823B75ABE1B}"/>
          </ac:spMkLst>
        </pc:spChg>
        <pc:spChg chg="del">
          <ac:chgData name="Justina Ojom" userId="cbdaed7d-8d45-4372-a16a-f3f8900c2f45" providerId="ADAL" clId="{0504AD2B-63C0-4C60-9F39-84F274FCFAC5}" dt="2023-03-02T17:41:50.427" v="4848" actId="478"/>
          <ac:spMkLst>
            <pc:docMk/>
            <pc:sldMk cId="2013467176" sldId="2954"/>
            <ac:spMk id="20" creationId="{0E5939E7-29BD-40EF-9F98-17BE32987ACD}"/>
          </ac:spMkLst>
        </pc:spChg>
        <pc:spChg chg="del">
          <ac:chgData name="Justina Ojom" userId="cbdaed7d-8d45-4372-a16a-f3f8900c2f45" providerId="ADAL" clId="{0504AD2B-63C0-4C60-9F39-84F274FCFAC5}" dt="2023-03-02T17:41:50.427" v="4848" actId="478"/>
          <ac:spMkLst>
            <pc:docMk/>
            <pc:sldMk cId="2013467176" sldId="2954"/>
            <ac:spMk id="21" creationId="{A6467638-33F5-45FF-8613-769D9990BDC9}"/>
          </ac:spMkLst>
        </pc:spChg>
        <pc:spChg chg="del">
          <ac:chgData name="Justina Ojom" userId="cbdaed7d-8d45-4372-a16a-f3f8900c2f45" providerId="ADAL" clId="{0504AD2B-63C0-4C60-9F39-84F274FCFAC5}" dt="2023-03-02T17:41:50.427" v="4848" actId="478"/>
          <ac:spMkLst>
            <pc:docMk/>
            <pc:sldMk cId="2013467176" sldId="2954"/>
            <ac:spMk id="22" creationId="{B9577200-A421-47CC-80F6-92BA334EE959}"/>
          </ac:spMkLst>
        </pc:spChg>
        <pc:spChg chg="del">
          <ac:chgData name="Justina Ojom" userId="cbdaed7d-8d45-4372-a16a-f3f8900c2f45" providerId="ADAL" clId="{0504AD2B-63C0-4C60-9F39-84F274FCFAC5}" dt="2023-03-02T17:41:50.427" v="4848" actId="478"/>
          <ac:spMkLst>
            <pc:docMk/>
            <pc:sldMk cId="2013467176" sldId="2954"/>
            <ac:spMk id="24" creationId="{3808BCEA-24A2-4CD6-A82D-6FFFD057595E}"/>
          </ac:spMkLst>
        </pc:spChg>
        <pc:spChg chg="del">
          <ac:chgData name="Justina Ojom" userId="cbdaed7d-8d45-4372-a16a-f3f8900c2f45" providerId="ADAL" clId="{0504AD2B-63C0-4C60-9F39-84F274FCFAC5}" dt="2023-03-02T17:41:50.427" v="4848" actId="478"/>
          <ac:spMkLst>
            <pc:docMk/>
            <pc:sldMk cId="2013467176" sldId="2954"/>
            <ac:spMk id="25" creationId="{9AEAA112-BC53-45C2-8BD5-41D708930B0E}"/>
          </ac:spMkLst>
        </pc:spChg>
        <pc:spChg chg="del">
          <ac:chgData name="Justina Ojom" userId="cbdaed7d-8d45-4372-a16a-f3f8900c2f45" providerId="ADAL" clId="{0504AD2B-63C0-4C60-9F39-84F274FCFAC5}" dt="2023-03-02T17:41:50.427" v="4848" actId="478"/>
          <ac:spMkLst>
            <pc:docMk/>
            <pc:sldMk cId="2013467176" sldId="2954"/>
            <ac:spMk id="26" creationId="{2FFBB0B5-A68D-45C2-80D8-FECF7CEAF4FF}"/>
          </ac:spMkLst>
        </pc:spChg>
        <pc:spChg chg="del">
          <ac:chgData name="Justina Ojom" userId="cbdaed7d-8d45-4372-a16a-f3f8900c2f45" providerId="ADAL" clId="{0504AD2B-63C0-4C60-9F39-84F274FCFAC5}" dt="2023-03-02T19:20:50.142" v="5634" actId="478"/>
          <ac:spMkLst>
            <pc:docMk/>
            <pc:sldMk cId="2013467176" sldId="2954"/>
            <ac:spMk id="34" creationId="{1A52C361-4A60-8F10-6368-5101CE44CDA2}"/>
          </ac:spMkLst>
        </pc:spChg>
        <pc:picChg chg="del">
          <ac:chgData name="Justina Ojom" userId="cbdaed7d-8d45-4372-a16a-f3f8900c2f45" providerId="ADAL" clId="{0504AD2B-63C0-4C60-9F39-84F274FCFAC5}" dt="2023-03-02T19:20:50.142" v="5634" actId="478"/>
          <ac:picMkLst>
            <pc:docMk/>
            <pc:sldMk cId="2013467176" sldId="2954"/>
            <ac:picMk id="6" creationId="{A9491750-3EF1-0F51-9DCE-8DF4474F25D6}"/>
          </ac:picMkLst>
        </pc:picChg>
      </pc:sldChg>
      <pc:sldChg chg="addSp delSp modSp mod modClrScheme chgLayout">
        <pc:chgData name="Justina Ojom" userId="cbdaed7d-8d45-4372-a16a-f3f8900c2f45" providerId="ADAL" clId="{0504AD2B-63C0-4C60-9F39-84F274FCFAC5}" dt="2023-03-09T20:45:52.645" v="10906" actId="12"/>
        <pc:sldMkLst>
          <pc:docMk/>
          <pc:sldMk cId="71851344" sldId="2955"/>
        </pc:sldMkLst>
        <pc:spChg chg="del">
          <ac:chgData name="Justina Ojom" userId="cbdaed7d-8d45-4372-a16a-f3f8900c2f45" providerId="ADAL" clId="{0504AD2B-63C0-4C60-9F39-84F274FCFAC5}" dt="2023-03-02T18:55:34.577" v="5189" actId="478"/>
          <ac:spMkLst>
            <pc:docMk/>
            <pc:sldMk cId="71851344" sldId="2955"/>
            <ac:spMk id="2" creationId="{00000000-0000-0000-0000-000000000000}"/>
          </ac:spMkLst>
        </pc:spChg>
        <pc:spChg chg="add mod">
          <ac:chgData name="Justina Ojom" userId="cbdaed7d-8d45-4372-a16a-f3f8900c2f45" providerId="ADAL" clId="{0504AD2B-63C0-4C60-9F39-84F274FCFAC5}" dt="2023-03-03T16:00:47.246" v="9461"/>
          <ac:spMkLst>
            <pc:docMk/>
            <pc:sldMk cId="71851344" sldId="2955"/>
            <ac:spMk id="2" creationId="{08505B14-6E8D-959E-A5C8-B2BF1121FA16}"/>
          </ac:spMkLst>
        </pc:spChg>
        <pc:spChg chg="add mod">
          <ac:chgData name="Justina Ojom" userId="cbdaed7d-8d45-4372-a16a-f3f8900c2f45" providerId="ADAL" clId="{0504AD2B-63C0-4C60-9F39-84F274FCFAC5}" dt="2023-03-03T16:00:47.246" v="9461"/>
          <ac:spMkLst>
            <pc:docMk/>
            <pc:sldMk cId="71851344" sldId="2955"/>
            <ac:spMk id="3" creationId="{3BCD06E2-535C-90FA-4C4A-AD116FAC283B}"/>
          </ac:spMkLst>
        </pc:spChg>
        <pc:spChg chg="del mod">
          <ac:chgData name="Justina Ojom" userId="cbdaed7d-8d45-4372-a16a-f3f8900c2f45" providerId="ADAL" clId="{0504AD2B-63C0-4C60-9F39-84F274FCFAC5}" dt="2023-03-02T19:23:07.262" v="5671" actId="478"/>
          <ac:spMkLst>
            <pc:docMk/>
            <pc:sldMk cId="71851344" sldId="2955"/>
            <ac:spMk id="3" creationId="{71054E4F-08D4-77B1-C81C-ADDB402BD456}"/>
          </ac:spMkLst>
        </pc:spChg>
        <pc:spChg chg="del mod">
          <ac:chgData name="Justina Ojom" userId="cbdaed7d-8d45-4372-a16a-f3f8900c2f45" providerId="ADAL" clId="{0504AD2B-63C0-4C60-9F39-84F274FCFAC5}" dt="2023-03-02T19:23:07.262" v="5671" actId="478"/>
          <ac:spMkLst>
            <pc:docMk/>
            <pc:sldMk cId="71851344" sldId="2955"/>
            <ac:spMk id="4" creationId="{21F578DA-330E-7D37-C9E3-0E448036E709}"/>
          </ac:spMkLst>
        </pc:spChg>
        <pc:spChg chg="add mod">
          <ac:chgData name="Justina Ojom" userId="cbdaed7d-8d45-4372-a16a-f3f8900c2f45" providerId="ADAL" clId="{0504AD2B-63C0-4C60-9F39-84F274FCFAC5}" dt="2023-03-03T16:00:47.246" v="9461"/>
          <ac:spMkLst>
            <pc:docMk/>
            <pc:sldMk cId="71851344" sldId="2955"/>
            <ac:spMk id="4" creationId="{D94A4B9A-F138-F992-EAC9-3F339234E574}"/>
          </ac:spMkLst>
        </pc:spChg>
        <pc:spChg chg="add mod">
          <ac:chgData name="Justina Ojom" userId="cbdaed7d-8d45-4372-a16a-f3f8900c2f45" providerId="ADAL" clId="{0504AD2B-63C0-4C60-9F39-84F274FCFAC5}" dt="2023-03-03T16:00:47.246" v="9461"/>
          <ac:spMkLst>
            <pc:docMk/>
            <pc:sldMk cId="71851344" sldId="2955"/>
            <ac:spMk id="5" creationId="{77C7E06D-A145-F68C-B065-E7C2DA56A853}"/>
          </ac:spMkLst>
        </pc:spChg>
        <pc:spChg chg="add mod">
          <ac:chgData name="Justina Ojom" userId="cbdaed7d-8d45-4372-a16a-f3f8900c2f45" providerId="ADAL" clId="{0504AD2B-63C0-4C60-9F39-84F274FCFAC5}" dt="2023-03-03T16:00:47.246" v="9461"/>
          <ac:spMkLst>
            <pc:docMk/>
            <pc:sldMk cId="71851344" sldId="2955"/>
            <ac:spMk id="6" creationId="{C4862C23-E1CA-E61C-DC01-A886E09DFC96}"/>
          </ac:spMkLst>
        </pc:spChg>
        <pc:spChg chg="add mod">
          <ac:chgData name="Justina Ojom" userId="cbdaed7d-8d45-4372-a16a-f3f8900c2f45" providerId="ADAL" clId="{0504AD2B-63C0-4C60-9F39-84F274FCFAC5}" dt="2023-03-02T18:55:40.228" v="5211" actId="20577"/>
          <ac:spMkLst>
            <pc:docMk/>
            <pc:sldMk cId="71851344" sldId="2955"/>
            <ac:spMk id="7" creationId="{C19A58AE-CA9A-627E-30D6-D0FF075D0297}"/>
          </ac:spMkLst>
        </pc:spChg>
        <pc:spChg chg="add mod">
          <ac:chgData name="Justina Ojom" userId="cbdaed7d-8d45-4372-a16a-f3f8900c2f45" providerId="ADAL" clId="{0504AD2B-63C0-4C60-9F39-84F274FCFAC5}" dt="2023-03-03T16:00:47.246" v="9461"/>
          <ac:spMkLst>
            <pc:docMk/>
            <pc:sldMk cId="71851344" sldId="2955"/>
            <ac:spMk id="8" creationId="{D5293C9A-8C73-D78D-184B-56A7074E47A6}"/>
          </ac:spMkLst>
        </pc:spChg>
        <pc:spChg chg="add mod">
          <ac:chgData name="Justina Ojom" userId="cbdaed7d-8d45-4372-a16a-f3f8900c2f45" providerId="ADAL" clId="{0504AD2B-63C0-4C60-9F39-84F274FCFAC5}" dt="2023-03-03T16:00:47.246" v="9461"/>
          <ac:spMkLst>
            <pc:docMk/>
            <pc:sldMk cId="71851344" sldId="2955"/>
            <ac:spMk id="9" creationId="{114ADA1D-F793-A162-B8DA-4B1DB43FF486}"/>
          </ac:spMkLst>
        </pc:spChg>
        <pc:spChg chg="del">
          <ac:chgData name="Justina Ojom" userId="cbdaed7d-8d45-4372-a16a-f3f8900c2f45" providerId="ADAL" clId="{0504AD2B-63C0-4C60-9F39-84F274FCFAC5}" dt="2023-03-02T17:41:52.981" v="4849" actId="478"/>
          <ac:spMkLst>
            <pc:docMk/>
            <pc:sldMk cId="71851344" sldId="2955"/>
            <ac:spMk id="19" creationId="{A7B88436-7157-4CCB-AB2A-6823B75ABE1B}"/>
          </ac:spMkLst>
        </pc:spChg>
        <pc:spChg chg="del">
          <ac:chgData name="Justina Ojom" userId="cbdaed7d-8d45-4372-a16a-f3f8900c2f45" providerId="ADAL" clId="{0504AD2B-63C0-4C60-9F39-84F274FCFAC5}" dt="2023-03-02T17:41:52.981" v="4849" actId="478"/>
          <ac:spMkLst>
            <pc:docMk/>
            <pc:sldMk cId="71851344" sldId="2955"/>
            <ac:spMk id="20" creationId="{0E5939E7-29BD-40EF-9F98-17BE32987ACD}"/>
          </ac:spMkLst>
        </pc:spChg>
        <pc:spChg chg="del">
          <ac:chgData name="Justina Ojom" userId="cbdaed7d-8d45-4372-a16a-f3f8900c2f45" providerId="ADAL" clId="{0504AD2B-63C0-4C60-9F39-84F274FCFAC5}" dt="2023-03-02T17:41:52.981" v="4849" actId="478"/>
          <ac:spMkLst>
            <pc:docMk/>
            <pc:sldMk cId="71851344" sldId="2955"/>
            <ac:spMk id="21" creationId="{A6467638-33F5-45FF-8613-769D9990BDC9}"/>
          </ac:spMkLst>
        </pc:spChg>
        <pc:spChg chg="del">
          <ac:chgData name="Justina Ojom" userId="cbdaed7d-8d45-4372-a16a-f3f8900c2f45" providerId="ADAL" clId="{0504AD2B-63C0-4C60-9F39-84F274FCFAC5}" dt="2023-03-02T17:41:52.981" v="4849" actId="478"/>
          <ac:spMkLst>
            <pc:docMk/>
            <pc:sldMk cId="71851344" sldId="2955"/>
            <ac:spMk id="22" creationId="{B9577200-A421-47CC-80F6-92BA334EE959}"/>
          </ac:spMkLst>
        </pc:spChg>
        <pc:spChg chg="del">
          <ac:chgData name="Justina Ojom" userId="cbdaed7d-8d45-4372-a16a-f3f8900c2f45" providerId="ADAL" clId="{0504AD2B-63C0-4C60-9F39-84F274FCFAC5}" dt="2023-03-02T17:41:52.981" v="4849" actId="478"/>
          <ac:spMkLst>
            <pc:docMk/>
            <pc:sldMk cId="71851344" sldId="2955"/>
            <ac:spMk id="24" creationId="{3808BCEA-24A2-4CD6-A82D-6FFFD057595E}"/>
          </ac:spMkLst>
        </pc:spChg>
        <pc:spChg chg="del">
          <ac:chgData name="Justina Ojom" userId="cbdaed7d-8d45-4372-a16a-f3f8900c2f45" providerId="ADAL" clId="{0504AD2B-63C0-4C60-9F39-84F274FCFAC5}" dt="2023-03-02T17:41:52.981" v="4849" actId="478"/>
          <ac:spMkLst>
            <pc:docMk/>
            <pc:sldMk cId="71851344" sldId="2955"/>
            <ac:spMk id="25" creationId="{9AEAA112-BC53-45C2-8BD5-41D708930B0E}"/>
          </ac:spMkLst>
        </pc:spChg>
        <pc:spChg chg="del">
          <ac:chgData name="Justina Ojom" userId="cbdaed7d-8d45-4372-a16a-f3f8900c2f45" providerId="ADAL" clId="{0504AD2B-63C0-4C60-9F39-84F274FCFAC5}" dt="2023-03-02T17:41:52.981" v="4849" actId="478"/>
          <ac:spMkLst>
            <pc:docMk/>
            <pc:sldMk cId="71851344" sldId="2955"/>
            <ac:spMk id="26" creationId="{2FFBB0B5-A68D-45C2-80D8-FECF7CEAF4FF}"/>
          </ac:spMkLst>
        </pc:spChg>
        <pc:spChg chg="mod">
          <ac:chgData name="Justina Ojom" userId="cbdaed7d-8d45-4372-a16a-f3f8900c2f45" providerId="ADAL" clId="{0504AD2B-63C0-4C60-9F39-84F274FCFAC5}" dt="2023-03-02T19:23:33.465" v="5679" actId="207"/>
          <ac:spMkLst>
            <pc:docMk/>
            <pc:sldMk cId="71851344" sldId="2955"/>
            <ac:spMk id="30" creationId="{3940671E-A238-6936-C5CA-2F7EDEE427DA}"/>
          </ac:spMkLst>
        </pc:spChg>
        <pc:spChg chg="mod">
          <ac:chgData name="Justina Ojom" userId="cbdaed7d-8d45-4372-a16a-f3f8900c2f45" providerId="ADAL" clId="{0504AD2B-63C0-4C60-9F39-84F274FCFAC5}" dt="2023-03-02T19:23:22.941" v="5677" actId="165"/>
          <ac:spMkLst>
            <pc:docMk/>
            <pc:sldMk cId="71851344" sldId="2955"/>
            <ac:spMk id="31" creationId="{7D6C027F-2015-805A-FEBD-F47EFDB690AF}"/>
          </ac:spMkLst>
        </pc:spChg>
        <pc:spChg chg="mod">
          <ac:chgData name="Justina Ojom" userId="cbdaed7d-8d45-4372-a16a-f3f8900c2f45" providerId="ADAL" clId="{0504AD2B-63C0-4C60-9F39-84F274FCFAC5}" dt="2023-03-02T19:23:22.941" v="5677" actId="165"/>
          <ac:spMkLst>
            <pc:docMk/>
            <pc:sldMk cId="71851344" sldId="2955"/>
            <ac:spMk id="32" creationId="{21F1BB50-F15D-67C8-5110-BD7606C12C38}"/>
          </ac:spMkLst>
        </pc:spChg>
        <pc:spChg chg="mod">
          <ac:chgData name="Justina Ojom" userId="cbdaed7d-8d45-4372-a16a-f3f8900c2f45" providerId="ADAL" clId="{0504AD2B-63C0-4C60-9F39-84F274FCFAC5}" dt="2023-03-02T19:23:22.941" v="5677" actId="165"/>
          <ac:spMkLst>
            <pc:docMk/>
            <pc:sldMk cId="71851344" sldId="2955"/>
            <ac:spMk id="33" creationId="{8BBAC88B-7E53-880A-571F-76FCFDADD931}"/>
          </ac:spMkLst>
        </pc:spChg>
        <pc:spChg chg="mod">
          <ac:chgData name="Justina Ojom" userId="cbdaed7d-8d45-4372-a16a-f3f8900c2f45" providerId="ADAL" clId="{0504AD2B-63C0-4C60-9F39-84F274FCFAC5}" dt="2023-03-02T19:23:22.941" v="5677" actId="165"/>
          <ac:spMkLst>
            <pc:docMk/>
            <pc:sldMk cId="71851344" sldId="2955"/>
            <ac:spMk id="34" creationId="{41D9611A-EC74-EC1B-5063-BD12CA10ACAE}"/>
          </ac:spMkLst>
        </pc:spChg>
        <pc:spChg chg="mod">
          <ac:chgData name="Justina Ojom" userId="cbdaed7d-8d45-4372-a16a-f3f8900c2f45" providerId="ADAL" clId="{0504AD2B-63C0-4C60-9F39-84F274FCFAC5}" dt="2023-03-02T19:23:22.941" v="5677" actId="165"/>
          <ac:spMkLst>
            <pc:docMk/>
            <pc:sldMk cId="71851344" sldId="2955"/>
            <ac:spMk id="35" creationId="{9E8F0E87-0755-808E-BF8F-68558CD2FA63}"/>
          </ac:spMkLst>
        </pc:spChg>
        <pc:spChg chg="mod">
          <ac:chgData name="Justina Ojom" userId="cbdaed7d-8d45-4372-a16a-f3f8900c2f45" providerId="ADAL" clId="{0504AD2B-63C0-4C60-9F39-84F274FCFAC5}" dt="2023-03-02T19:23:22.941" v="5677" actId="165"/>
          <ac:spMkLst>
            <pc:docMk/>
            <pc:sldMk cId="71851344" sldId="2955"/>
            <ac:spMk id="36" creationId="{DAEA8686-2471-6E54-57D9-5784ABB63EEA}"/>
          </ac:spMkLst>
        </pc:spChg>
        <pc:spChg chg="mod">
          <ac:chgData name="Justina Ojom" userId="cbdaed7d-8d45-4372-a16a-f3f8900c2f45" providerId="ADAL" clId="{0504AD2B-63C0-4C60-9F39-84F274FCFAC5}" dt="2023-03-02T19:23:22.941" v="5677" actId="165"/>
          <ac:spMkLst>
            <pc:docMk/>
            <pc:sldMk cId="71851344" sldId="2955"/>
            <ac:spMk id="37" creationId="{71B2B9A3-26D1-BD08-1854-B2B76675AF82}"/>
          </ac:spMkLst>
        </pc:spChg>
        <pc:spChg chg="mod">
          <ac:chgData name="Justina Ojom" userId="cbdaed7d-8d45-4372-a16a-f3f8900c2f45" providerId="ADAL" clId="{0504AD2B-63C0-4C60-9F39-84F274FCFAC5}" dt="2023-03-02T19:23:22.941" v="5677" actId="165"/>
          <ac:spMkLst>
            <pc:docMk/>
            <pc:sldMk cId="71851344" sldId="2955"/>
            <ac:spMk id="38" creationId="{F36A4BBF-B8DD-A38A-D6A0-5AB522EF31C2}"/>
          </ac:spMkLst>
        </pc:spChg>
        <pc:spChg chg="mod">
          <ac:chgData name="Justina Ojom" userId="cbdaed7d-8d45-4372-a16a-f3f8900c2f45" providerId="ADAL" clId="{0504AD2B-63C0-4C60-9F39-84F274FCFAC5}" dt="2023-03-02T19:23:22.941" v="5677" actId="165"/>
          <ac:spMkLst>
            <pc:docMk/>
            <pc:sldMk cId="71851344" sldId="2955"/>
            <ac:spMk id="39" creationId="{267AD849-271E-2D80-6363-D7C7DC7E9E38}"/>
          </ac:spMkLst>
        </pc:spChg>
        <pc:spChg chg="mod">
          <ac:chgData name="Justina Ojom" userId="cbdaed7d-8d45-4372-a16a-f3f8900c2f45" providerId="ADAL" clId="{0504AD2B-63C0-4C60-9F39-84F274FCFAC5}" dt="2023-03-02T19:23:26.951" v="5678" actId="207"/>
          <ac:spMkLst>
            <pc:docMk/>
            <pc:sldMk cId="71851344" sldId="2955"/>
            <ac:spMk id="41" creationId="{47F2005D-ACF3-CEBA-B961-D1256553B155}"/>
          </ac:spMkLst>
        </pc:spChg>
        <pc:spChg chg="mod">
          <ac:chgData name="Justina Ojom" userId="cbdaed7d-8d45-4372-a16a-f3f8900c2f45" providerId="ADAL" clId="{0504AD2B-63C0-4C60-9F39-84F274FCFAC5}" dt="2023-03-02T19:23:26.951" v="5678" actId="207"/>
          <ac:spMkLst>
            <pc:docMk/>
            <pc:sldMk cId="71851344" sldId="2955"/>
            <ac:spMk id="42" creationId="{07060B43-4B52-6591-88C6-4D0B8A7DADFC}"/>
          </ac:spMkLst>
        </pc:spChg>
        <pc:spChg chg="mod">
          <ac:chgData name="Justina Ojom" userId="cbdaed7d-8d45-4372-a16a-f3f8900c2f45" providerId="ADAL" clId="{0504AD2B-63C0-4C60-9F39-84F274FCFAC5}" dt="2023-03-02T19:23:26.951" v="5678" actId="207"/>
          <ac:spMkLst>
            <pc:docMk/>
            <pc:sldMk cId="71851344" sldId="2955"/>
            <ac:spMk id="43" creationId="{C5BCB203-74C4-D815-EFC8-A6567D233ADF}"/>
          </ac:spMkLst>
        </pc:spChg>
        <pc:grpChg chg="del mod">
          <ac:chgData name="Justina Ojom" userId="cbdaed7d-8d45-4372-a16a-f3f8900c2f45" providerId="ADAL" clId="{0504AD2B-63C0-4C60-9F39-84F274FCFAC5}" dt="2023-03-02T19:21:49.361" v="5650" actId="478"/>
          <ac:grpSpMkLst>
            <pc:docMk/>
            <pc:sldMk cId="71851344" sldId="2955"/>
            <ac:grpSpMk id="5" creationId="{F153D06B-97FE-D8FA-0AE1-2AC2CD7F6DA5}"/>
          </ac:grpSpMkLst>
        </pc:grpChg>
        <pc:grpChg chg="add mod">
          <ac:chgData name="Justina Ojom" userId="cbdaed7d-8d45-4372-a16a-f3f8900c2f45" providerId="ADAL" clId="{0504AD2B-63C0-4C60-9F39-84F274FCFAC5}" dt="2023-03-03T16:06:07.750" v="9540" actId="14100"/>
          <ac:grpSpMkLst>
            <pc:docMk/>
            <pc:sldMk cId="71851344" sldId="2955"/>
            <ac:grpSpMk id="10" creationId="{3DEEA01E-C282-90AF-09B1-99A37006EB6F}"/>
          </ac:grpSpMkLst>
        </pc:grpChg>
        <pc:grpChg chg="del">
          <ac:chgData name="Justina Ojom" userId="cbdaed7d-8d45-4372-a16a-f3f8900c2f45" providerId="ADAL" clId="{0504AD2B-63C0-4C60-9F39-84F274FCFAC5}" dt="2023-03-02T19:21:50.114" v="5651" actId="478"/>
          <ac:grpSpMkLst>
            <pc:docMk/>
            <pc:sldMk cId="71851344" sldId="2955"/>
            <ac:grpSpMk id="10" creationId="{A58C6C00-3C2E-6A50-0EF0-728622C06944}"/>
          </ac:grpSpMkLst>
        </pc:grpChg>
        <pc:grpChg chg="add mod topLvl">
          <ac:chgData name="Justina Ojom" userId="cbdaed7d-8d45-4372-a16a-f3f8900c2f45" providerId="ADAL" clId="{0504AD2B-63C0-4C60-9F39-84F274FCFAC5}" dt="2023-03-03T16:06:03.392" v="9537" actId="164"/>
          <ac:grpSpMkLst>
            <pc:docMk/>
            <pc:sldMk cId="71851344" sldId="2955"/>
            <ac:grpSpMk id="18" creationId="{2505600A-D490-7E87-3308-8C79E1AF2DE4}"/>
          </ac:grpSpMkLst>
        </pc:grpChg>
        <pc:grpChg chg="mod">
          <ac:chgData name="Justina Ojom" userId="cbdaed7d-8d45-4372-a16a-f3f8900c2f45" providerId="ADAL" clId="{0504AD2B-63C0-4C60-9F39-84F274FCFAC5}" dt="2023-03-02T19:23:22.941" v="5677" actId="165"/>
          <ac:grpSpMkLst>
            <pc:docMk/>
            <pc:sldMk cId="71851344" sldId="2955"/>
            <ac:grpSpMk id="27" creationId="{98CA3E6C-7F60-BFA8-B29A-86DD57F675EA}"/>
          </ac:grpSpMkLst>
        </pc:grpChg>
        <pc:grpChg chg="mod">
          <ac:chgData name="Justina Ojom" userId="cbdaed7d-8d45-4372-a16a-f3f8900c2f45" providerId="ADAL" clId="{0504AD2B-63C0-4C60-9F39-84F274FCFAC5}" dt="2023-03-02T19:23:22.941" v="5677" actId="165"/>
          <ac:grpSpMkLst>
            <pc:docMk/>
            <pc:sldMk cId="71851344" sldId="2955"/>
            <ac:grpSpMk id="28" creationId="{F8F33C8E-ACDD-CC03-282E-C960EF12944F}"/>
          </ac:grpSpMkLst>
        </pc:grpChg>
        <pc:grpChg chg="mod">
          <ac:chgData name="Justina Ojom" userId="cbdaed7d-8d45-4372-a16a-f3f8900c2f45" providerId="ADAL" clId="{0504AD2B-63C0-4C60-9F39-84F274FCFAC5}" dt="2023-03-02T19:23:22.941" v="5677" actId="165"/>
          <ac:grpSpMkLst>
            <pc:docMk/>
            <pc:sldMk cId="71851344" sldId="2955"/>
            <ac:grpSpMk id="29" creationId="{557AE355-97F5-F74F-CAFB-FAAC6C543CDD}"/>
          </ac:grpSpMkLst>
        </pc:grpChg>
        <pc:grpChg chg="add mod topLvl">
          <ac:chgData name="Justina Ojom" userId="cbdaed7d-8d45-4372-a16a-f3f8900c2f45" providerId="ADAL" clId="{0504AD2B-63C0-4C60-9F39-84F274FCFAC5}" dt="2023-03-03T16:06:03.392" v="9537" actId="164"/>
          <ac:grpSpMkLst>
            <pc:docMk/>
            <pc:sldMk cId="71851344" sldId="2955"/>
            <ac:grpSpMk id="40" creationId="{FFD1EC80-0F13-5D11-ABDB-49180CF2650D}"/>
          </ac:grpSpMkLst>
        </pc:grpChg>
        <pc:grpChg chg="add del mod">
          <ac:chgData name="Justina Ojom" userId="cbdaed7d-8d45-4372-a16a-f3f8900c2f45" providerId="ADAL" clId="{0504AD2B-63C0-4C60-9F39-84F274FCFAC5}" dt="2023-03-02T19:23:22.941" v="5677" actId="165"/>
          <ac:grpSpMkLst>
            <pc:docMk/>
            <pc:sldMk cId="71851344" sldId="2955"/>
            <ac:grpSpMk id="44" creationId="{EDCC200D-FEF2-A5C3-A521-7F4455C2F958}"/>
          </ac:grpSpMkLst>
        </pc:grpChg>
        <pc:graphicFrameChg chg="add mod modGraphic">
          <ac:chgData name="Justina Ojom" userId="cbdaed7d-8d45-4372-a16a-f3f8900c2f45" providerId="ADAL" clId="{0504AD2B-63C0-4C60-9F39-84F274FCFAC5}" dt="2023-03-09T20:45:52.645" v="10906" actId="12"/>
          <ac:graphicFrameMkLst>
            <pc:docMk/>
            <pc:sldMk cId="71851344" sldId="2955"/>
            <ac:graphicFrameMk id="17" creationId="{373B009E-DF1C-4258-CD46-4F71EBC94BE3}"/>
          </ac:graphicFrameMkLst>
        </pc:graphicFrameChg>
      </pc:sldChg>
      <pc:sldChg chg="addSp delSp modSp mod modClrScheme chgLayout">
        <pc:chgData name="Justina Ojom" userId="cbdaed7d-8d45-4372-a16a-f3f8900c2f45" providerId="ADAL" clId="{0504AD2B-63C0-4C60-9F39-84F274FCFAC5}" dt="2023-03-03T16:00:51.721" v="9464" actId="207"/>
        <pc:sldMkLst>
          <pc:docMk/>
          <pc:sldMk cId="3272131635" sldId="2956"/>
        </pc:sldMkLst>
        <pc:spChg chg="del mod">
          <ac:chgData name="Justina Ojom" userId="cbdaed7d-8d45-4372-a16a-f3f8900c2f45" providerId="ADAL" clId="{0504AD2B-63C0-4C60-9F39-84F274FCFAC5}" dt="2023-03-02T18:55:58.073" v="5218" actId="478"/>
          <ac:spMkLst>
            <pc:docMk/>
            <pc:sldMk cId="3272131635" sldId="2956"/>
            <ac:spMk id="2" creationId="{00000000-0000-0000-0000-000000000000}"/>
          </ac:spMkLst>
        </pc:spChg>
        <pc:spChg chg="add mod">
          <ac:chgData name="Justina Ojom" userId="cbdaed7d-8d45-4372-a16a-f3f8900c2f45" providerId="ADAL" clId="{0504AD2B-63C0-4C60-9F39-84F274FCFAC5}" dt="2023-03-03T16:00:48.738" v="9463"/>
          <ac:spMkLst>
            <pc:docMk/>
            <pc:sldMk cId="3272131635" sldId="2956"/>
            <ac:spMk id="2" creationId="{0CDDAFCA-71E3-06DB-62C4-5A70F6AC9840}"/>
          </ac:spMkLst>
        </pc:spChg>
        <pc:spChg chg="del mod">
          <ac:chgData name="Justina Ojom" userId="cbdaed7d-8d45-4372-a16a-f3f8900c2f45" providerId="ADAL" clId="{0504AD2B-63C0-4C60-9F39-84F274FCFAC5}" dt="2023-03-02T18:56:04.967" v="5221" actId="478"/>
          <ac:spMkLst>
            <pc:docMk/>
            <pc:sldMk cId="3272131635" sldId="2956"/>
            <ac:spMk id="3" creationId="{71054E4F-08D4-77B1-C81C-ADDB402BD456}"/>
          </ac:spMkLst>
        </pc:spChg>
        <pc:spChg chg="add mod">
          <ac:chgData name="Justina Ojom" userId="cbdaed7d-8d45-4372-a16a-f3f8900c2f45" providerId="ADAL" clId="{0504AD2B-63C0-4C60-9F39-84F274FCFAC5}" dt="2023-03-03T16:00:48.738" v="9463"/>
          <ac:spMkLst>
            <pc:docMk/>
            <pc:sldMk cId="3272131635" sldId="2956"/>
            <ac:spMk id="3" creationId="{73BECBED-E377-772F-EE50-2CD5C06FF169}"/>
          </ac:spMkLst>
        </pc:spChg>
        <pc:spChg chg="add mod">
          <ac:chgData name="Justina Ojom" userId="cbdaed7d-8d45-4372-a16a-f3f8900c2f45" providerId="ADAL" clId="{0504AD2B-63C0-4C60-9F39-84F274FCFAC5}" dt="2023-03-03T16:00:48.738" v="9463"/>
          <ac:spMkLst>
            <pc:docMk/>
            <pc:sldMk cId="3272131635" sldId="2956"/>
            <ac:spMk id="4" creationId="{32585777-C67C-D296-CF38-DAED32A97008}"/>
          </ac:spMkLst>
        </pc:spChg>
        <pc:spChg chg="add del mod">
          <ac:chgData name="Justina Ojom" userId="cbdaed7d-8d45-4372-a16a-f3f8900c2f45" providerId="ADAL" clId="{0504AD2B-63C0-4C60-9F39-84F274FCFAC5}" dt="2023-03-02T18:53:16.824" v="5115" actId="478"/>
          <ac:spMkLst>
            <pc:docMk/>
            <pc:sldMk cId="3272131635" sldId="2956"/>
            <ac:spMk id="4" creationId="{46662195-96B8-4E82-1242-DB4277B29E89}"/>
          </ac:spMkLst>
        </pc:spChg>
        <pc:spChg chg="add mod">
          <ac:chgData name="Justina Ojom" userId="cbdaed7d-8d45-4372-a16a-f3f8900c2f45" providerId="ADAL" clId="{0504AD2B-63C0-4C60-9F39-84F274FCFAC5}" dt="2023-03-02T18:53:23.441" v="5121" actId="1035"/>
          <ac:spMkLst>
            <pc:docMk/>
            <pc:sldMk cId="3272131635" sldId="2956"/>
            <ac:spMk id="5" creationId="{204B6D3E-095F-9B04-C533-7C230DC1A0F6}"/>
          </ac:spMkLst>
        </pc:spChg>
        <pc:spChg chg="add mod">
          <ac:chgData name="Justina Ojom" userId="cbdaed7d-8d45-4372-a16a-f3f8900c2f45" providerId="ADAL" clId="{0504AD2B-63C0-4C60-9F39-84F274FCFAC5}" dt="2023-03-02T18:56:06.856" v="5222" actId="1076"/>
          <ac:spMkLst>
            <pc:docMk/>
            <pc:sldMk cId="3272131635" sldId="2956"/>
            <ac:spMk id="6" creationId="{E264C7DE-9BC3-D678-E5E9-A82E96080E4D}"/>
          </ac:spMkLst>
        </pc:spChg>
        <pc:spChg chg="add mod">
          <ac:chgData name="Justina Ojom" userId="cbdaed7d-8d45-4372-a16a-f3f8900c2f45" providerId="ADAL" clId="{0504AD2B-63C0-4C60-9F39-84F274FCFAC5}" dt="2023-03-02T18:56:13.674" v="5223"/>
          <ac:spMkLst>
            <pc:docMk/>
            <pc:sldMk cId="3272131635" sldId="2956"/>
            <ac:spMk id="7" creationId="{8AAFC358-5CF8-8782-DE83-7EC0B3ACD798}"/>
          </ac:spMkLst>
        </pc:spChg>
        <pc:spChg chg="add mod">
          <ac:chgData name="Justina Ojom" userId="cbdaed7d-8d45-4372-a16a-f3f8900c2f45" providerId="ADAL" clId="{0504AD2B-63C0-4C60-9F39-84F274FCFAC5}" dt="2023-03-03T16:00:48.738" v="9463"/>
          <ac:spMkLst>
            <pc:docMk/>
            <pc:sldMk cId="3272131635" sldId="2956"/>
            <ac:spMk id="8" creationId="{AF4E15D7-06FA-090A-4C2F-93ED555CAF2E}"/>
          </ac:spMkLst>
        </pc:spChg>
        <pc:spChg chg="add mod">
          <ac:chgData name="Justina Ojom" userId="cbdaed7d-8d45-4372-a16a-f3f8900c2f45" providerId="ADAL" clId="{0504AD2B-63C0-4C60-9F39-84F274FCFAC5}" dt="2023-03-03T16:00:48.738" v="9463"/>
          <ac:spMkLst>
            <pc:docMk/>
            <pc:sldMk cId="3272131635" sldId="2956"/>
            <ac:spMk id="9" creationId="{E2AE1462-2F30-F653-76D1-28B1BB7FC889}"/>
          </ac:spMkLst>
        </pc:spChg>
        <pc:spChg chg="add mod">
          <ac:chgData name="Justina Ojom" userId="cbdaed7d-8d45-4372-a16a-f3f8900c2f45" providerId="ADAL" clId="{0504AD2B-63C0-4C60-9F39-84F274FCFAC5}" dt="2023-03-03T16:00:51.721" v="9464" actId="207"/>
          <ac:spMkLst>
            <pc:docMk/>
            <pc:sldMk cId="3272131635" sldId="2956"/>
            <ac:spMk id="10" creationId="{C14EF25B-A79A-E0A5-376A-AF5A604B9CCA}"/>
          </ac:spMkLst>
        </pc:spChg>
        <pc:spChg chg="add mod">
          <ac:chgData name="Justina Ojom" userId="cbdaed7d-8d45-4372-a16a-f3f8900c2f45" providerId="ADAL" clId="{0504AD2B-63C0-4C60-9F39-84F274FCFAC5}" dt="2023-03-03T16:00:48.738" v="9463"/>
          <ac:spMkLst>
            <pc:docMk/>
            <pc:sldMk cId="3272131635" sldId="2956"/>
            <ac:spMk id="11" creationId="{167B9904-8256-8A58-CA4D-3D24F5D59D8A}"/>
          </ac:spMkLst>
        </pc:spChg>
        <pc:spChg chg="del">
          <ac:chgData name="Justina Ojom" userId="cbdaed7d-8d45-4372-a16a-f3f8900c2f45" providerId="ADAL" clId="{0504AD2B-63C0-4C60-9F39-84F274FCFAC5}" dt="2023-03-02T17:41:58.190" v="4851" actId="478"/>
          <ac:spMkLst>
            <pc:docMk/>
            <pc:sldMk cId="3272131635" sldId="2956"/>
            <ac:spMk id="19" creationId="{A7B88436-7157-4CCB-AB2A-6823B75ABE1B}"/>
          </ac:spMkLst>
        </pc:spChg>
        <pc:spChg chg="del">
          <ac:chgData name="Justina Ojom" userId="cbdaed7d-8d45-4372-a16a-f3f8900c2f45" providerId="ADAL" clId="{0504AD2B-63C0-4C60-9F39-84F274FCFAC5}" dt="2023-03-02T17:41:58.190" v="4851" actId="478"/>
          <ac:spMkLst>
            <pc:docMk/>
            <pc:sldMk cId="3272131635" sldId="2956"/>
            <ac:spMk id="20" creationId="{0E5939E7-29BD-40EF-9F98-17BE32987ACD}"/>
          </ac:spMkLst>
        </pc:spChg>
        <pc:spChg chg="del">
          <ac:chgData name="Justina Ojom" userId="cbdaed7d-8d45-4372-a16a-f3f8900c2f45" providerId="ADAL" clId="{0504AD2B-63C0-4C60-9F39-84F274FCFAC5}" dt="2023-03-02T17:41:58.190" v="4851" actId="478"/>
          <ac:spMkLst>
            <pc:docMk/>
            <pc:sldMk cId="3272131635" sldId="2956"/>
            <ac:spMk id="21" creationId="{A6467638-33F5-45FF-8613-769D9990BDC9}"/>
          </ac:spMkLst>
        </pc:spChg>
        <pc:spChg chg="del">
          <ac:chgData name="Justina Ojom" userId="cbdaed7d-8d45-4372-a16a-f3f8900c2f45" providerId="ADAL" clId="{0504AD2B-63C0-4C60-9F39-84F274FCFAC5}" dt="2023-03-02T17:41:58.190" v="4851" actId="478"/>
          <ac:spMkLst>
            <pc:docMk/>
            <pc:sldMk cId="3272131635" sldId="2956"/>
            <ac:spMk id="22" creationId="{B9577200-A421-47CC-80F6-92BA334EE959}"/>
          </ac:spMkLst>
        </pc:spChg>
        <pc:spChg chg="del">
          <ac:chgData name="Justina Ojom" userId="cbdaed7d-8d45-4372-a16a-f3f8900c2f45" providerId="ADAL" clId="{0504AD2B-63C0-4C60-9F39-84F274FCFAC5}" dt="2023-03-02T17:41:58.190" v="4851" actId="478"/>
          <ac:spMkLst>
            <pc:docMk/>
            <pc:sldMk cId="3272131635" sldId="2956"/>
            <ac:spMk id="24" creationId="{3808BCEA-24A2-4CD6-A82D-6FFFD057595E}"/>
          </ac:spMkLst>
        </pc:spChg>
        <pc:spChg chg="del">
          <ac:chgData name="Justina Ojom" userId="cbdaed7d-8d45-4372-a16a-f3f8900c2f45" providerId="ADAL" clId="{0504AD2B-63C0-4C60-9F39-84F274FCFAC5}" dt="2023-03-02T17:41:58.190" v="4851" actId="478"/>
          <ac:spMkLst>
            <pc:docMk/>
            <pc:sldMk cId="3272131635" sldId="2956"/>
            <ac:spMk id="25" creationId="{9AEAA112-BC53-45C2-8BD5-41D708930B0E}"/>
          </ac:spMkLst>
        </pc:spChg>
        <pc:spChg chg="del">
          <ac:chgData name="Justina Ojom" userId="cbdaed7d-8d45-4372-a16a-f3f8900c2f45" providerId="ADAL" clId="{0504AD2B-63C0-4C60-9F39-84F274FCFAC5}" dt="2023-03-02T17:41:58.190" v="4851" actId="478"/>
          <ac:spMkLst>
            <pc:docMk/>
            <pc:sldMk cId="3272131635" sldId="2956"/>
            <ac:spMk id="26" creationId="{2FFBB0B5-A68D-45C2-80D8-FECF7CEAF4FF}"/>
          </ac:spMkLst>
        </pc:spChg>
      </pc:sldChg>
      <pc:sldChg chg="addSp delSp modSp mod modClrScheme chgLayout">
        <pc:chgData name="Justina Ojom" userId="cbdaed7d-8d45-4372-a16a-f3f8900c2f45" providerId="ADAL" clId="{0504AD2B-63C0-4C60-9F39-84F274FCFAC5}" dt="2023-03-03T16:00:58.590" v="9467"/>
        <pc:sldMkLst>
          <pc:docMk/>
          <pc:sldMk cId="1638072530" sldId="2957"/>
        </pc:sldMkLst>
        <pc:spChg chg="del">
          <ac:chgData name="Justina Ojom" userId="cbdaed7d-8d45-4372-a16a-f3f8900c2f45" providerId="ADAL" clId="{0504AD2B-63C0-4C60-9F39-84F274FCFAC5}" dt="2023-03-02T17:42:28.895" v="4853" actId="478"/>
          <ac:spMkLst>
            <pc:docMk/>
            <pc:sldMk cId="1638072530" sldId="2957"/>
            <ac:spMk id="2" creationId="{00000000-0000-0000-0000-000000000000}"/>
          </ac:spMkLst>
        </pc:spChg>
        <pc:spChg chg="add mod">
          <ac:chgData name="Justina Ojom" userId="cbdaed7d-8d45-4372-a16a-f3f8900c2f45" providerId="ADAL" clId="{0504AD2B-63C0-4C60-9F39-84F274FCFAC5}" dt="2023-03-03T16:00:58.590" v="9467"/>
          <ac:spMkLst>
            <pc:docMk/>
            <pc:sldMk cId="1638072530" sldId="2957"/>
            <ac:spMk id="2" creationId="{A6512C6E-12E6-5C32-7D5A-030A5A2AF320}"/>
          </ac:spMkLst>
        </pc:spChg>
        <pc:spChg chg="add mod">
          <ac:chgData name="Justina Ojom" userId="cbdaed7d-8d45-4372-a16a-f3f8900c2f45" providerId="ADAL" clId="{0504AD2B-63C0-4C60-9F39-84F274FCFAC5}" dt="2023-03-02T18:53:52.104" v="5125" actId="207"/>
          <ac:spMkLst>
            <pc:docMk/>
            <pc:sldMk cId="1638072530" sldId="2957"/>
            <ac:spMk id="3" creationId="{F1CB6242-317C-FCAF-F6BB-D74248CCDCB2}"/>
          </ac:spMkLst>
        </pc:spChg>
        <pc:spChg chg="add mod">
          <ac:chgData name="Justina Ojom" userId="cbdaed7d-8d45-4372-a16a-f3f8900c2f45" providerId="ADAL" clId="{0504AD2B-63C0-4C60-9F39-84F274FCFAC5}" dt="2023-03-03T16:00:58.590" v="9467"/>
          <ac:spMkLst>
            <pc:docMk/>
            <pc:sldMk cId="1638072530" sldId="2957"/>
            <ac:spMk id="4" creationId="{4563BB97-747F-E8A8-1B58-420317C7187C}"/>
          </ac:spMkLst>
        </pc:spChg>
        <pc:spChg chg="add mod">
          <ac:chgData name="Justina Ojom" userId="cbdaed7d-8d45-4372-a16a-f3f8900c2f45" providerId="ADAL" clId="{0504AD2B-63C0-4C60-9F39-84F274FCFAC5}" dt="2023-03-03T16:00:58.590" v="9467"/>
          <ac:spMkLst>
            <pc:docMk/>
            <pc:sldMk cId="1638072530" sldId="2957"/>
            <ac:spMk id="5" creationId="{A738167F-4BBD-69A1-0AD6-2BAD95B14D12}"/>
          </ac:spMkLst>
        </pc:spChg>
        <pc:spChg chg="del">
          <ac:chgData name="Justina Ojom" userId="cbdaed7d-8d45-4372-a16a-f3f8900c2f45" providerId="ADAL" clId="{0504AD2B-63C0-4C60-9F39-84F274FCFAC5}" dt="2023-03-02T17:42:28.895" v="4853" actId="478"/>
          <ac:spMkLst>
            <pc:docMk/>
            <pc:sldMk cId="1638072530" sldId="2957"/>
            <ac:spMk id="5" creationId="{C513FAA4-8C17-1649-BC6A-6D590B1029B4}"/>
          </ac:spMkLst>
        </pc:spChg>
        <pc:spChg chg="add mod">
          <ac:chgData name="Justina Ojom" userId="cbdaed7d-8d45-4372-a16a-f3f8900c2f45" providerId="ADAL" clId="{0504AD2B-63C0-4C60-9F39-84F274FCFAC5}" dt="2023-03-02T18:53:52.104" v="5125" actId="207"/>
          <ac:spMkLst>
            <pc:docMk/>
            <pc:sldMk cId="1638072530" sldId="2957"/>
            <ac:spMk id="6" creationId="{4A6C573B-00DD-5FD3-2DC4-A2395B6E2874}"/>
          </ac:spMkLst>
        </pc:spChg>
        <pc:spChg chg="add mod">
          <ac:chgData name="Justina Ojom" userId="cbdaed7d-8d45-4372-a16a-f3f8900c2f45" providerId="ADAL" clId="{0504AD2B-63C0-4C60-9F39-84F274FCFAC5}" dt="2023-03-03T16:00:58.590" v="9467"/>
          <ac:spMkLst>
            <pc:docMk/>
            <pc:sldMk cId="1638072530" sldId="2957"/>
            <ac:spMk id="7" creationId="{E4F5D689-3C01-6FD9-43A2-5177800B4E80}"/>
          </ac:spMkLst>
        </pc:spChg>
        <pc:spChg chg="add mod">
          <ac:chgData name="Justina Ojom" userId="cbdaed7d-8d45-4372-a16a-f3f8900c2f45" providerId="ADAL" clId="{0504AD2B-63C0-4C60-9F39-84F274FCFAC5}" dt="2023-03-03T16:00:58.590" v="9467"/>
          <ac:spMkLst>
            <pc:docMk/>
            <pc:sldMk cId="1638072530" sldId="2957"/>
            <ac:spMk id="8" creationId="{C8D9DA8B-C322-2A1B-AA13-5A6D731A739A}"/>
          </ac:spMkLst>
        </pc:spChg>
        <pc:spChg chg="add mod">
          <ac:chgData name="Justina Ojom" userId="cbdaed7d-8d45-4372-a16a-f3f8900c2f45" providerId="ADAL" clId="{0504AD2B-63C0-4C60-9F39-84F274FCFAC5}" dt="2023-03-03T16:00:58.590" v="9467"/>
          <ac:spMkLst>
            <pc:docMk/>
            <pc:sldMk cId="1638072530" sldId="2957"/>
            <ac:spMk id="9" creationId="{A30D54C8-D955-1BA1-DBCA-72A721B2722A}"/>
          </ac:spMkLst>
        </pc:spChg>
        <pc:spChg chg="add mod">
          <ac:chgData name="Justina Ojom" userId="cbdaed7d-8d45-4372-a16a-f3f8900c2f45" providerId="ADAL" clId="{0504AD2B-63C0-4C60-9F39-84F274FCFAC5}" dt="2023-03-03T16:00:58.590" v="9467"/>
          <ac:spMkLst>
            <pc:docMk/>
            <pc:sldMk cId="1638072530" sldId="2957"/>
            <ac:spMk id="10" creationId="{40DD8582-21DC-264F-DBC9-A8708B16AF73}"/>
          </ac:spMkLst>
        </pc:spChg>
        <pc:spChg chg="del">
          <ac:chgData name="Justina Ojom" userId="cbdaed7d-8d45-4372-a16a-f3f8900c2f45" providerId="ADAL" clId="{0504AD2B-63C0-4C60-9F39-84F274FCFAC5}" dt="2023-03-02T17:42:28.895" v="4853" actId="478"/>
          <ac:spMkLst>
            <pc:docMk/>
            <pc:sldMk cId="1638072530" sldId="2957"/>
            <ac:spMk id="12" creationId="{068E56AF-7060-C634-0650-5F892FF8AEEB}"/>
          </ac:spMkLst>
        </pc:spChg>
        <pc:spChg chg="add mod">
          <ac:chgData name="Justina Ojom" userId="cbdaed7d-8d45-4372-a16a-f3f8900c2f45" providerId="ADAL" clId="{0504AD2B-63C0-4C60-9F39-84F274FCFAC5}" dt="2023-03-03T08:57:09.105" v="5976" actId="1076"/>
          <ac:spMkLst>
            <pc:docMk/>
            <pc:sldMk cId="1638072530" sldId="2957"/>
            <ac:spMk id="25" creationId="{14376B82-9834-7DD2-3265-29F0B32F9EB8}"/>
          </ac:spMkLst>
        </pc:spChg>
        <pc:spChg chg="add mod">
          <ac:chgData name="Justina Ojom" userId="cbdaed7d-8d45-4372-a16a-f3f8900c2f45" providerId="ADAL" clId="{0504AD2B-63C0-4C60-9F39-84F274FCFAC5}" dt="2023-03-03T08:57:09.105" v="5976" actId="1076"/>
          <ac:spMkLst>
            <pc:docMk/>
            <pc:sldMk cId="1638072530" sldId="2957"/>
            <ac:spMk id="26" creationId="{28282C66-2163-A6AF-9455-2A3E821A95E7}"/>
          </ac:spMkLst>
        </pc:spChg>
        <pc:spChg chg="del">
          <ac:chgData name="Justina Ojom" userId="cbdaed7d-8d45-4372-a16a-f3f8900c2f45" providerId="ADAL" clId="{0504AD2B-63C0-4C60-9F39-84F274FCFAC5}" dt="2023-03-02T17:42:28.895" v="4853" actId="478"/>
          <ac:spMkLst>
            <pc:docMk/>
            <pc:sldMk cId="1638072530" sldId="2957"/>
            <ac:spMk id="27" creationId="{00000000-0000-0000-0000-000000000000}"/>
          </ac:spMkLst>
        </pc:spChg>
        <pc:spChg chg="del">
          <ac:chgData name="Justina Ojom" userId="cbdaed7d-8d45-4372-a16a-f3f8900c2f45" providerId="ADAL" clId="{0504AD2B-63C0-4C60-9F39-84F274FCFAC5}" dt="2023-03-02T17:42:28.895" v="4853" actId="478"/>
          <ac:spMkLst>
            <pc:docMk/>
            <pc:sldMk cId="1638072530" sldId="2957"/>
            <ac:spMk id="28" creationId="{00000000-0000-0000-0000-000000000000}"/>
          </ac:spMkLst>
        </pc:spChg>
        <pc:spChg chg="del">
          <ac:chgData name="Justina Ojom" userId="cbdaed7d-8d45-4372-a16a-f3f8900c2f45" providerId="ADAL" clId="{0504AD2B-63C0-4C60-9F39-84F274FCFAC5}" dt="2023-03-02T17:42:28.895" v="4853" actId="478"/>
          <ac:spMkLst>
            <pc:docMk/>
            <pc:sldMk cId="1638072530" sldId="2957"/>
            <ac:spMk id="29" creationId="{00000000-0000-0000-0000-000000000000}"/>
          </ac:spMkLst>
        </pc:spChg>
        <pc:spChg chg="del">
          <ac:chgData name="Justina Ojom" userId="cbdaed7d-8d45-4372-a16a-f3f8900c2f45" providerId="ADAL" clId="{0504AD2B-63C0-4C60-9F39-84F274FCFAC5}" dt="2023-03-02T17:42:28.895" v="4853" actId="478"/>
          <ac:spMkLst>
            <pc:docMk/>
            <pc:sldMk cId="1638072530" sldId="2957"/>
            <ac:spMk id="30" creationId="{7552F610-1F46-4240-9157-585B43620BE1}"/>
          </ac:spMkLst>
        </pc:spChg>
        <pc:spChg chg="add mod">
          <ac:chgData name="Justina Ojom" userId="cbdaed7d-8d45-4372-a16a-f3f8900c2f45" providerId="ADAL" clId="{0504AD2B-63C0-4C60-9F39-84F274FCFAC5}" dt="2023-03-03T08:57:09.105" v="5976" actId="1076"/>
          <ac:spMkLst>
            <pc:docMk/>
            <pc:sldMk cId="1638072530" sldId="2957"/>
            <ac:spMk id="31" creationId="{E00D50E5-10FB-2255-D367-5EBBF124C15C}"/>
          </ac:spMkLst>
        </pc:spChg>
        <pc:spChg chg="add mod">
          <ac:chgData name="Justina Ojom" userId="cbdaed7d-8d45-4372-a16a-f3f8900c2f45" providerId="ADAL" clId="{0504AD2B-63C0-4C60-9F39-84F274FCFAC5}" dt="2023-03-03T08:57:09.105" v="5976" actId="1076"/>
          <ac:spMkLst>
            <pc:docMk/>
            <pc:sldMk cId="1638072530" sldId="2957"/>
            <ac:spMk id="32" creationId="{82C08344-3F51-839A-396A-2327850A7A30}"/>
          </ac:spMkLst>
        </pc:spChg>
        <pc:spChg chg="del">
          <ac:chgData name="Justina Ojom" userId="cbdaed7d-8d45-4372-a16a-f3f8900c2f45" providerId="ADAL" clId="{0504AD2B-63C0-4C60-9F39-84F274FCFAC5}" dt="2023-03-02T17:42:28.895" v="4853" actId="478"/>
          <ac:spMkLst>
            <pc:docMk/>
            <pc:sldMk cId="1638072530" sldId="2957"/>
            <ac:spMk id="33" creationId="{00000000-0000-0000-0000-000000000000}"/>
          </ac:spMkLst>
        </pc:spChg>
        <pc:spChg chg="add mod">
          <ac:chgData name="Justina Ojom" userId="cbdaed7d-8d45-4372-a16a-f3f8900c2f45" providerId="ADAL" clId="{0504AD2B-63C0-4C60-9F39-84F274FCFAC5}" dt="2023-03-03T08:57:09.105" v="5976" actId="1076"/>
          <ac:spMkLst>
            <pc:docMk/>
            <pc:sldMk cId="1638072530" sldId="2957"/>
            <ac:spMk id="34" creationId="{19D8DBC6-D82C-E0F1-FD89-A078D6021D84}"/>
          </ac:spMkLst>
        </pc:spChg>
        <pc:spChg chg="del">
          <ac:chgData name="Justina Ojom" userId="cbdaed7d-8d45-4372-a16a-f3f8900c2f45" providerId="ADAL" clId="{0504AD2B-63C0-4C60-9F39-84F274FCFAC5}" dt="2023-03-02T17:42:28.895" v="4853" actId="478"/>
          <ac:spMkLst>
            <pc:docMk/>
            <pc:sldMk cId="1638072530" sldId="2957"/>
            <ac:spMk id="35" creationId="{00000000-0000-0000-0000-000000000000}"/>
          </ac:spMkLst>
        </pc:spChg>
        <pc:spChg chg="add mod">
          <ac:chgData name="Justina Ojom" userId="cbdaed7d-8d45-4372-a16a-f3f8900c2f45" providerId="ADAL" clId="{0504AD2B-63C0-4C60-9F39-84F274FCFAC5}" dt="2023-03-03T08:57:09.105" v="5976" actId="1076"/>
          <ac:spMkLst>
            <pc:docMk/>
            <pc:sldMk cId="1638072530" sldId="2957"/>
            <ac:spMk id="36" creationId="{78752C2A-4449-BE4C-9CBA-F7C8615060DD}"/>
          </ac:spMkLst>
        </pc:spChg>
        <pc:spChg chg="add del mod">
          <ac:chgData name="Justina Ojom" userId="cbdaed7d-8d45-4372-a16a-f3f8900c2f45" providerId="ADAL" clId="{0504AD2B-63C0-4C60-9F39-84F274FCFAC5}" dt="2023-03-03T08:55:28.951" v="5955" actId="21"/>
          <ac:spMkLst>
            <pc:docMk/>
            <pc:sldMk cId="1638072530" sldId="2957"/>
            <ac:spMk id="37" creationId="{F75818F2-172C-8195-883D-250F6AA4D54C}"/>
          </ac:spMkLst>
        </pc:spChg>
        <pc:spChg chg="del">
          <ac:chgData name="Justina Ojom" userId="cbdaed7d-8d45-4372-a16a-f3f8900c2f45" providerId="ADAL" clId="{0504AD2B-63C0-4C60-9F39-84F274FCFAC5}" dt="2023-03-02T17:42:28.895" v="4853" actId="478"/>
          <ac:spMkLst>
            <pc:docMk/>
            <pc:sldMk cId="1638072530" sldId="2957"/>
            <ac:spMk id="38" creationId="{61402D71-3C36-4CC2-B7B9-B05A033ABF81}"/>
          </ac:spMkLst>
        </pc:spChg>
        <pc:spChg chg="add mod">
          <ac:chgData name="Justina Ojom" userId="cbdaed7d-8d45-4372-a16a-f3f8900c2f45" providerId="ADAL" clId="{0504AD2B-63C0-4C60-9F39-84F274FCFAC5}" dt="2023-03-03T08:57:09.105" v="5976" actId="1076"/>
          <ac:spMkLst>
            <pc:docMk/>
            <pc:sldMk cId="1638072530" sldId="2957"/>
            <ac:spMk id="39" creationId="{60C50C84-A37F-0751-ED9A-62EA0F019FF0}"/>
          </ac:spMkLst>
        </pc:spChg>
        <pc:spChg chg="del">
          <ac:chgData name="Justina Ojom" userId="cbdaed7d-8d45-4372-a16a-f3f8900c2f45" providerId="ADAL" clId="{0504AD2B-63C0-4C60-9F39-84F274FCFAC5}" dt="2023-03-02T17:42:28.895" v="4853" actId="478"/>
          <ac:spMkLst>
            <pc:docMk/>
            <pc:sldMk cId="1638072530" sldId="2957"/>
            <ac:spMk id="40" creationId="{5DDD0114-483D-451F-9E25-0DACD6103D62}"/>
          </ac:spMkLst>
        </pc:spChg>
        <pc:spChg chg="del">
          <ac:chgData name="Justina Ojom" userId="cbdaed7d-8d45-4372-a16a-f3f8900c2f45" providerId="ADAL" clId="{0504AD2B-63C0-4C60-9F39-84F274FCFAC5}" dt="2023-03-02T17:42:28.895" v="4853" actId="478"/>
          <ac:spMkLst>
            <pc:docMk/>
            <pc:sldMk cId="1638072530" sldId="2957"/>
            <ac:spMk id="41" creationId="{AA2EBC16-D964-4667-924F-93696C375C2B}"/>
          </ac:spMkLst>
        </pc:spChg>
        <pc:spChg chg="del">
          <ac:chgData name="Justina Ojom" userId="cbdaed7d-8d45-4372-a16a-f3f8900c2f45" providerId="ADAL" clId="{0504AD2B-63C0-4C60-9F39-84F274FCFAC5}" dt="2023-03-02T17:42:28.895" v="4853" actId="478"/>
          <ac:spMkLst>
            <pc:docMk/>
            <pc:sldMk cId="1638072530" sldId="2957"/>
            <ac:spMk id="42" creationId="{77C45548-B7BD-434A-8F3D-B67A88BCECC9}"/>
          </ac:spMkLst>
        </pc:spChg>
        <pc:spChg chg="del">
          <ac:chgData name="Justina Ojom" userId="cbdaed7d-8d45-4372-a16a-f3f8900c2f45" providerId="ADAL" clId="{0504AD2B-63C0-4C60-9F39-84F274FCFAC5}" dt="2023-03-02T17:42:28.895" v="4853" actId="478"/>
          <ac:spMkLst>
            <pc:docMk/>
            <pc:sldMk cId="1638072530" sldId="2957"/>
            <ac:spMk id="43" creationId="{00000000-0000-0000-0000-000000000000}"/>
          </ac:spMkLst>
        </pc:spChg>
        <pc:spChg chg="del">
          <ac:chgData name="Justina Ojom" userId="cbdaed7d-8d45-4372-a16a-f3f8900c2f45" providerId="ADAL" clId="{0504AD2B-63C0-4C60-9F39-84F274FCFAC5}" dt="2023-03-02T17:42:28.895" v="4853" actId="478"/>
          <ac:spMkLst>
            <pc:docMk/>
            <pc:sldMk cId="1638072530" sldId="2957"/>
            <ac:spMk id="44" creationId="{00000000-0000-0000-0000-000000000000}"/>
          </ac:spMkLst>
        </pc:spChg>
        <pc:spChg chg="del">
          <ac:chgData name="Justina Ojom" userId="cbdaed7d-8d45-4372-a16a-f3f8900c2f45" providerId="ADAL" clId="{0504AD2B-63C0-4C60-9F39-84F274FCFAC5}" dt="2023-03-02T17:42:28.895" v="4853" actId="478"/>
          <ac:spMkLst>
            <pc:docMk/>
            <pc:sldMk cId="1638072530" sldId="2957"/>
            <ac:spMk id="45" creationId="{8E2F422B-901F-423E-A69C-942A434284D6}"/>
          </ac:spMkLst>
        </pc:spChg>
        <pc:spChg chg="del">
          <ac:chgData name="Justina Ojom" userId="cbdaed7d-8d45-4372-a16a-f3f8900c2f45" providerId="ADAL" clId="{0504AD2B-63C0-4C60-9F39-84F274FCFAC5}" dt="2023-03-02T17:42:28.895" v="4853" actId="478"/>
          <ac:spMkLst>
            <pc:docMk/>
            <pc:sldMk cId="1638072530" sldId="2957"/>
            <ac:spMk id="46" creationId="{0DF62260-4E79-4C31-A6D3-029C545A781E}"/>
          </ac:spMkLst>
        </pc:spChg>
        <pc:spChg chg="del">
          <ac:chgData name="Justina Ojom" userId="cbdaed7d-8d45-4372-a16a-f3f8900c2f45" providerId="ADAL" clId="{0504AD2B-63C0-4C60-9F39-84F274FCFAC5}" dt="2023-03-02T17:42:28.895" v="4853" actId="478"/>
          <ac:spMkLst>
            <pc:docMk/>
            <pc:sldMk cId="1638072530" sldId="2957"/>
            <ac:spMk id="47" creationId="{9D081352-3850-4773-B841-F40F3D4D54E9}"/>
          </ac:spMkLst>
        </pc:spChg>
        <pc:spChg chg="del">
          <ac:chgData name="Justina Ojom" userId="cbdaed7d-8d45-4372-a16a-f3f8900c2f45" providerId="ADAL" clId="{0504AD2B-63C0-4C60-9F39-84F274FCFAC5}" dt="2023-03-02T17:42:28.895" v="4853" actId="478"/>
          <ac:spMkLst>
            <pc:docMk/>
            <pc:sldMk cId="1638072530" sldId="2957"/>
            <ac:spMk id="48" creationId="{C4287965-30B1-42B5-9131-65DF704C5112}"/>
          </ac:spMkLst>
        </pc:spChg>
        <pc:spChg chg="add mod">
          <ac:chgData name="Justina Ojom" userId="cbdaed7d-8d45-4372-a16a-f3f8900c2f45" providerId="ADAL" clId="{0504AD2B-63C0-4C60-9F39-84F274FCFAC5}" dt="2023-03-03T08:57:09.105" v="5976" actId="1076"/>
          <ac:spMkLst>
            <pc:docMk/>
            <pc:sldMk cId="1638072530" sldId="2957"/>
            <ac:spMk id="49" creationId="{227C1779-6461-96DC-D5A5-2F5BD629130F}"/>
          </ac:spMkLst>
        </pc:spChg>
        <pc:spChg chg="add mod">
          <ac:chgData name="Justina Ojom" userId="cbdaed7d-8d45-4372-a16a-f3f8900c2f45" providerId="ADAL" clId="{0504AD2B-63C0-4C60-9F39-84F274FCFAC5}" dt="2023-03-03T08:57:09.105" v="5976" actId="1076"/>
          <ac:spMkLst>
            <pc:docMk/>
            <pc:sldMk cId="1638072530" sldId="2957"/>
            <ac:spMk id="50" creationId="{A4092829-FBA7-1CC5-EE1C-FA564948E172}"/>
          </ac:spMkLst>
        </pc:spChg>
        <pc:spChg chg="del">
          <ac:chgData name="Justina Ojom" userId="cbdaed7d-8d45-4372-a16a-f3f8900c2f45" providerId="ADAL" clId="{0504AD2B-63C0-4C60-9F39-84F274FCFAC5}" dt="2023-03-02T17:42:28.895" v="4853" actId="478"/>
          <ac:spMkLst>
            <pc:docMk/>
            <pc:sldMk cId="1638072530" sldId="2957"/>
            <ac:spMk id="51" creationId="{2661CD3B-E15E-A4CB-3FA2-481365F5A066}"/>
          </ac:spMkLst>
        </pc:spChg>
        <pc:spChg chg="add mod">
          <ac:chgData name="Justina Ojom" userId="cbdaed7d-8d45-4372-a16a-f3f8900c2f45" providerId="ADAL" clId="{0504AD2B-63C0-4C60-9F39-84F274FCFAC5}" dt="2023-03-03T08:57:09.105" v="5976" actId="1076"/>
          <ac:spMkLst>
            <pc:docMk/>
            <pc:sldMk cId="1638072530" sldId="2957"/>
            <ac:spMk id="52" creationId="{426B5B8F-007A-CF03-9491-E35F7CAC3560}"/>
          </ac:spMkLst>
        </pc:spChg>
        <pc:spChg chg="del">
          <ac:chgData name="Justina Ojom" userId="cbdaed7d-8d45-4372-a16a-f3f8900c2f45" providerId="ADAL" clId="{0504AD2B-63C0-4C60-9F39-84F274FCFAC5}" dt="2023-03-02T17:42:28.895" v="4853" actId="478"/>
          <ac:spMkLst>
            <pc:docMk/>
            <pc:sldMk cId="1638072530" sldId="2957"/>
            <ac:spMk id="53" creationId="{3D12F8BE-6B97-A39E-2FD4-D33F77907237}"/>
          </ac:spMkLst>
        </pc:spChg>
        <pc:spChg chg="add mod">
          <ac:chgData name="Justina Ojom" userId="cbdaed7d-8d45-4372-a16a-f3f8900c2f45" providerId="ADAL" clId="{0504AD2B-63C0-4C60-9F39-84F274FCFAC5}" dt="2023-03-03T08:57:09.105" v="5976" actId="1076"/>
          <ac:spMkLst>
            <pc:docMk/>
            <pc:sldMk cId="1638072530" sldId="2957"/>
            <ac:spMk id="54" creationId="{5BE2B7D7-229D-F999-30B3-2B3EFEDFDD7E}"/>
          </ac:spMkLst>
        </pc:spChg>
        <pc:spChg chg="add mod">
          <ac:chgData name="Justina Ojom" userId="cbdaed7d-8d45-4372-a16a-f3f8900c2f45" providerId="ADAL" clId="{0504AD2B-63C0-4C60-9F39-84F274FCFAC5}" dt="2023-03-03T08:57:09.105" v="5976" actId="1076"/>
          <ac:spMkLst>
            <pc:docMk/>
            <pc:sldMk cId="1638072530" sldId="2957"/>
            <ac:spMk id="55" creationId="{24C1F76A-78D5-202B-A5F9-33952D6DA266}"/>
          </ac:spMkLst>
        </pc:spChg>
        <pc:spChg chg="add mod">
          <ac:chgData name="Justina Ojom" userId="cbdaed7d-8d45-4372-a16a-f3f8900c2f45" providerId="ADAL" clId="{0504AD2B-63C0-4C60-9F39-84F274FCFAC5}" dt="2023-03-03T08:57:09.105" v="5976" actId="1076"/>
          <ac:spMkLst>
            <pc:docMk/>
            <pc:sldMk cId="1638072530" sldId="2957"/>
            <ac:spMk id="56" creationId="{EA8A7028-307C-A1F2-66F3-43E5F8E6B2BE}"/>
          </ac:spMkLst>
        </pc:spChg>
        <pc:grpChg chg="del">
          <ac:chgData name="Justina Ojom" userId="cbdaed7d-8d45-4372-a16a-f3f8900c2f45" providerId="ADAL" clId="{0504AD2B-63C0-4C60-9F39-84F274FCFAC5}" dt="2023-03-02T17:42:28.895" v="4853" actId="478"/>
          <ac:grpSpMkLst>
            <pc:docMk/>
            <pc:sldMk cId="1638072530" sldId="2957"/>
            <ac:grpSpMk id="4" creationId="{CF3D60B1-2D83-5C67-12F6-CEA3708B4702}"/>
          </ac:grpSpMkLst>
        </pc:grpChg>
        <pc:grpChg chg="del">
          <ac:chgData name="Justina Ojom" userId="cbdaed7d-8d45-4372-a16a-f3f8900c2f45" providerId="ADAL" clId="{0504AD2B-63C0-4C60-9F39-84F274FCFAC5}" dt="2023-03-02T17:42:28.895" v="4853" actId="478"/>
          <ac:grpSpMkLst>
            <pc:docMk/>
            <pc:sldMk cId="1638072530" sldId="2957"/>
            <ac:grpSpMk id="13" creationId="{9E5E9B71-53AF-1DEB-97E1-64D339A19AE0}"/>
          </ac:grpSpMkLst>
        </pc:grpChg>
        <pc:grpChg chg="del">
          <ac:chgData name="Justina Ojom" userId="cbdaed7d-8d45-4372-a16a-f3f8900c2f45" providerId="ADAL" clId="{0504AD2B-63C0-4C60-9F39-84F274FCFAC5}" dt="2023-03-02T17:42:28.895" v="4853" actId="478"/>
          <ac:grpSpMkLst>
            <pc:docMk/>
            <pc:sldMk cId="1638072530" sldId="2957"/>
            <ac:grpSpMk id="19" creationId="{642A8D50-18A0-804C-6663-A75F7C3A22C9}"/>
          </ac:grpSpMkLst>
        </pc:grpChg>
      </pc:sldChg>
      <pc:sldChg chg="addSp delSp modSp mod ord modClrScheme chgLayout">
        <pc:chgData name="Justina Ojom" userId="cbdaed7d-8d45-4372-a16a-f3f8900c2f45" providerId="ADAL" clId="{0504AD2B-63C0-4C60-9F39-84F274FCFAC5}" dt="2023-03-03T16:05:49.545" v="9536" actId="1076"/>
        <pc:sldMkLst>
          <pc:docMk/>
          <pc:sldMk cId="4052987844" sldId="2958"/>
        </pc:sldMkLst>
        <pc:spChg chg="del">
          <ac:chgData name="Justina Ojom" userId="cbdaed7d-8d45-4372-a16a-f3f8900c2f45" providerId="ADAL" clId="{0504AD2B-63C0-4C60-9F39-84F274FCFAC5}" dt="2023-03-02T17:42:30.977" v="4854" actId="478"/>
          <ac:spMkLst>
            <pc:docMk/>
            <pc:sldMk cId="4052987844" sldId="2958"/>
            <ac:spMk id="2" creationId="{00000000-0000-0000-0000-000000000000}"/>
          </ac:spMkLst>
        </pc:spChg>
        <pc:spChg chg="add mod">
          <ac:chgData name="Justina Ojom" userId="cbdaed7d-8d45-4372-a16a-f3f8900c2f45" providerId="ADAL" clId="{0504AD2B-63C0-4C60-9F39-84F274FCFAC5}" dt="2023-03-03T16:00:15.505" v="9445" actId="571"/>
          <ac:spMkLst>
            <pc:docMk/>
            <pc:sldMk cId="4052987844" sldId="2958"/>
            <ac:spMk id="2" creationId="{911AC5C5-DD3B-53CF-5A92-E260E6E2CC92}"/>
          </ac:spMkLst>
        </pc:spChg>
        <pc:spChg chg="del">
          <ac:chgData name="Justina Ojom" userId="cbdaed7d-8d45-4372-a16a-f3f8900c2f45" providerId="ADAL" clId="{0504AD2B-63C0-4C60-9F39-84F274FCFAC5}" dt="2023-03-02T17:42:30.977" v="4854" actId="478"/>
          <ac:spMkLst>
            <pc:docMk/>
            <pc:sldMk cId="4052987844" sldId="2958"/>
            <ac:spMk id="3" creationId="{57B0CD15-8E27-29E4-59D0-E313532CFBFE}"/>
          </ac:spMkLst>
        </pc:spChg>
        <pc:spChg chg="add mod">
          <ac:chgData name="Justina Ojom" userId="cbdaed7d-8d45-4372-a16a-f3f8900c2f45" providerId="ADAL" clId="{0504AD2B-63C0-4C60-9F39-84F274FCFAC5}" dt="2023-03-02T17:49:49.643" v="4989" actId="20577"/>
          <ac:spMkLst>
            <pc:docMk/>
            <pc:sldMk cId="4052987844" sldId="2958"/>
            <ac:spMk id="4" creationId="{94E6E09A-DA87-5191-2D05-B11204A45DA5}"/>
          </ac:spMkLst>
        </pc:spChg>
        <pc:spChg chg="del">
          <ac:chgData name="Justina Ojom" userId="cbdaed7d-8d45-4372-a16a-f3f8900c2f45" providerId="ADAL" clId="{0504AD2B-63C0-4C60-9F39-84F274FCFAC5}" dt="2023-03-02T17:42:30.977" v="4854" actId="478"/>
          <ac:spMkLst>
            <pc:docMk/>
            <pc:sldMk cId="4052987844" sldId="2958"/>
            <ac:spMk id="5" creationId="{C513FAA4-8C17-1649-BC6A-6D590B1029B4}"/>
          </ac:spMkLst>
        </pc:spChg>
        <pc:spChg chg="add mod">
          <ac:chgData name="Justina Ojom" userId="cbdaed7d-8d45-4372-a16a-f3f8900c2f45" providerId="ADAL" clId="{0504AD2B-63C0-4C60-9F39-84F274FCFAC5}" dt="2023-03-03T08:55:23.778" v="5954" actId="20577"/>
          <ac:spMkLst>
            <pc:docMk/>
            <pc:sldMk cId="4052987844" sldId="2958"/>
            <ac:spMk id="6" creationId="{90D2D94A-141B-5E71-A655-08C36B184900}"/>
          </ac:spMkLst>
        </pc:spChg>
        <pc:spChg chg="add mod">
          <ac:chgData name="Justina Ojom" userId="cbdaed7d-8d45-4372-a16a-f3f8900c2f45" providerId="ADAL" clId="{0504AD2B-63C0-4C60-9F39-84F274FCFAC5}" dt="2023-03-02T17:46:46.324" v="4909" actId="13926"/>
          <ac:spMkLst>
            <pc:docMk/>
            <pc:sldMk cId="4052987844" sldId="2958"/>
            <ac:spMk id="7" creationId="{C1BAACA4-16B8-7F21-21DC-499DA71BB57C}"/>
          </ac:spMkLst>
        </pc:spChg>
        <pc:spChg chg="add mod">
          <ac:chgData name="Justina Ojom" userId="cbdaed7d-8d45-4372-a16a-f3f8900c2f45" providerId="ADAL" clId="{0504AD2B-63C0-4C60-9F39-84F274FCFAC5}" dt="2023-03-02T17:46:37.407" v="4908" actId="208"/>
          <ac:spMkLst>
            <pc:docMk/>
            <pc:sldMk cId="4052987844" sldId="2958"/>
            <ac:spMk id="8" creationId="{FBD7B5B7-D466-004B-7CA6-E2CD3180A218}"/>
          </ac:spMkLst>
        </pc:spChg>
        <pc:spChg chg="add mod">
          <ac:chgData name="Justina Ojom" userId="cbdaed7d-8d45-4372-a16a-f3f8900c2f45" providerId="ADAL" clId="{0504AD2B-63C0-4C60-9F39-84F274FCFAC5}" dt="2023-03-02T17:46:37.407" v="4908" actId="208"/>
          <ac:spMkLst>
            <pc:docMk/>
            <pc:sldMk cId="4052987844" sldId="2958"/>
            <ac:spMk id="9" creationId="{7CD03E6F-F51E-00B1-015A-70C508EA7DDA}"/>
          </ac:spMkLst>
        </pc:spChg>
        <pc:spChg chg="add mod">
          <ac:chgData name="Justina Ojom" userId="cbdaed7d-8d45-4372-a16a-f3f8900c2f45" providerId="ADAL" clId="{0504AD2B-63C0-4C60-9F39-84F274FCFAC5}" dt="2023-03-02T17:46:37.407" v="4908" actId="208"/>
          <ac:spMkLst>
            <pc:docMk/>
            <pc:sldMk cId="4052987844" sldId="2958"/>
            <ac:spMk id="10" creationId="{7B471DCC-E11A-7D85-4F06-0FE3700E98E5}"/>
          </ac:spMkLst>
        </pc:spChg>
        <pc:spChg chg="add mod">
          <ac:chgData name="Justina Ojom" userId="cbdaed7d-8d45-4372-a16a-f3f8900c2f45" providerId="ADAL" clId="{0504AD2B-63C0-4C60-9F39-84F274FCFAC5}" dt="2023-03-02T17:46:37.407" v="4908" actId="208"/>
          <ac:spMkLst>
            <pc:docMk/>
            <pc:sldMk cId="4052987844" sldId="2958"/>
            <ac:spMk id="11" creationId="{359D7D42-89E1-AAC0-7574-B5E1EB9B3F57}"/>
          </ac:spMkLst>
        </pc:spChg>
        <pc:spChg chg="add mod">
          <ac:chgData name="Justina Ojom" userId="cbdaed7d-8d45-4372-a16a-f3f8900c2f45" providerId="ADAL" clId="{0504AD2B-63C0-4C60-9F39-84F274FCFAC5}" dt="2023-03-02T17:46:37.407" v="4908" actId="208"/>
          <ac:spMkLst>
            <pc:docMk/>
            <pc:sldMk cId="4052987844" sldId="2958"/>
            <ac:spMk id="12" creationId="{C88B2082-7C1E-14E5-F2EF-8EA2BF4D5925}"/>
          </ac:spMkLst>
        </pc:spChg>
        <pc:spChg chg="add mod">
          <ac:chgData name="Justina Ojom" userId="cbdaed7d-8d45-4372-a16a-f3f8900c2f45" providerId="ADAL" clId="{0504AD2B-63C0-4C60-9F39-84F274FCFAC5}" dt="2023-03-02T17:46:37.407" v="4908" actId="208"/>
          <ac:spMkLst>
            <pc:docMk/>
            <pc:sldMk cId="4052987844" sldId="2958"/>
            <ac:spMk id="13" creationId="{35A69D2F-5727-309A-C1E5-78C9B11BEBFC}"/>
          </ac:spMkLst>
        </pc:spChg>
        <pc:spChg chg="mod">
          <ac:chgData name="Justina Ojom" userId="cbdaed7d-8d45-4372-a16a-f3f8900c2f45" providerId="ADAL" clId="{0504AD2B-63C0-4C60-9F39-84F274FCFAC5}" dt="2023-03-02T17:42:50.073" v="4859"/>
          <ac:spMkLst>
            <pc:docMk/>
            <pc:sldMk cId="4052987844" sldId="2958"/>
            <ac:spMk id="15" creationId="{EB39F210-D528-B462-F66C-543AF9E37D8D}"/>
          </ac:spMkLst>
        </pc:spChg>
        <pc:spChg chg="mod">
          <ac:chgData name="Justina Ojom" userId="cbdaed7d-8d45-4372-a16a-f3f8900c2f45" providerId="ADAL" clId="{0504AD2B-63C0-4C60-9F39-84F274FCFAC5}" dt="2023-03-02T17:42:50.073" v="4859"/>
          <ac:spMkLst>
            <pc:docMk/>
            <pc:sldMk cId="4052987844" sldId="2958"/>
            <ac:spMk id="16" creationId="{886AFF9F-E09D-6687-97A0-07ADA7ED5B11}"/>
          </ac:spMkLst>
        </pc:spChg>
        <pc:spChg chg="mod">
          <ac:chgData name="Justina Ojom" userId="cbdaed7d-8d45-4372-a16a-f3f8900c2f45" providerId="ADAL" clId="{0504AD2B-63C0-4C60-9F39-84F274FCFAC5}" dt="2023-03-02T17:47:17.609" v="4917" actId="207"/>
          <ac:spMkLst>
            <pc:docMk/>
            <pc:sldMk cId="4052987844" sldId="2958"/>
            <ac:spMk id="19" creationId="{A836DB53-7238-E99D-6CC1-FC55A1E547B3}"/>
          </ac:spMkLst>
        </pc:spChg>
        <pc:spChg chg="mod">
          <ac:chgData name="Justina Ojom" userId="cbdaed7d-8d45-4372-a16a-f3f8900c2f45" providerId="ADAL" clId="{0504AD2B-63C0-4C60-9F39-84F274FCFAC5}" dt="2023-03-02T17:47:11.766" v="4916" actId="207"/>
          <ac:spMkLst>
            <pc:docMk/>
            <pc:sldMk cId="4052987844" sldId="2958"/>
            <ac:spMk id="20" creationId="{337477BA-9CCD-324A-8775-E4CB74353067}"/>
          </ac:spMkLst>
        </pc:spChg>
        <pc:spChg chg="mod">
          <ac:chgData name="Justina Ojom" userId="cbdaed7d-8d45-4372-a16a-f3f8900c2f45" providerId="ADAL" clId="{0504AD2B-63C0-4C60-9F39-84F274FCFAC5}" dt="2023-03-02T17:47:11.766" v="4916" actId="207"/>
          <ac:spMkLst>
            <pc:docMk/>
            <pc:sldMk cId="4052987844" sldId="2958"/>
            <ac:spMk id="21" creationId="{67847AB2-BE35-0AD6-FC39-4C6F6E717E60}"/>
          </ac:spMkLst>
        </pc:spChg>
        <pc:spChg chg="mod">
          <ac:chgData name="Justina Ojom" userId="cbdaed7d-8d45-4372-a16a-f3f8900c2f45" providerId="ADAL" clId="{0504AD2B-63C0-4C60-9F39-84F274FCFAC5}" dt="2023-03-02T17:47:11.766" v="4916" actId="207"/>
          <ac:spMkLst>
            <pc:docMk/>
            <pc:sldMk cId="4052987844" sldId="2958"/>
            <ac:spMk id="22" creationId="{47DF3FA5-FD81-EBA7-AFBD-6F1C7CD12A14}"/>
          </ac:spMkLst>
        </pc:spChg>
        <pc:spChg chg="mod">
          <ac:chgData name="Justina Ojom" userId="cbdaed7d-8d45-4372-a16a-f3f8900c2f45" providerId="ADAL" clId="{0504AD2B-63C0-4C60-9F39-84F274FCFAC5}" dt="2023-03-02T17:47:11.766" v="4916" actId="207"/>
          <ac:spMkLst>
            <pc:docMk/>
            <pc:sldMk cId="4052987844" sldId="2958"/>
            <ac:spMk id="23" creationId="{6045303E-DA6A-2455-C303-C18C07F5270E}"/>
          </ac:spMkLst>
        </pc:spChg>
        <pc:spChg chg="mod">
          <ac:chgData name="Justina Ojom" userId="cbdaed7d-8d45-4372-a16a-f3f8900c2f45" providerId="ADAL" clId="{0504AD2B-63C0-4C60-9F39-84F274FCFAC5}" dt="2023-03-02T17:47:11.766" v="4916" actId="207"/>
          <ac:spMkLst>
            <pc:docMk/>
            <pc:sldMk cId="4052987844" sldId="2958"/>
            <ac:spMk id="24" creationId="{4D70C767-D070-5FFF-3E28-2E6543777E7B}"/>
          </ac:spMkLst>
        </pc:spChg>
        <pc:spChg chg="add del mod">
          <ac:chgData name="Justina Ojom" userId="cbdaed7d-8d45-4372-a16a-f3f8900c2f45" providerId="ADAL" clId="{0504AD2B-63C0-4C60-9F39-84F274FCFAC5}" dt="2023-03-02T17:48:52.736" v="4972" actId="478"/>
          <ac:spMkLst>
            <pc:docMk/>
            <pc:sldMk cId="4052987844" sldId="2958"/>
            <ac:spMk id="25" creationId="{87A8F255-A76D-188A-3CC9-AB57ACAB067D}"/>
          </ac:spMkLst>
        </pc:spChg>
        <pc:spChg chg="add del mod">
          <ac:chgData name="Justina Ojom" userId="cbdaed7d-8d45-4372-a16a-f3f8900c2f45" providerId="ADAL" clId="{0504AD2B-63C0-4C60-9F39-84F274FCFAC5}" dt="2023-03-02T17:48:52.736" v="4972" actId="478"/>
          <ac:spMkLst>
            <pc:docMk/>
            <pc:sldMk cId="4052987844" sldId="2958"/>
            <ac:spMk id="26" creationId="{657D94A2-6C2A-8A27-F4A4-BA98C5A644EC}"/>
          </ac:spMkLst>
        </pc:spChg>
        <pc:spChg chg="del">
          <ac:chgData name="Justina Ojom" userId="cbdaed7d-8d45-4372-a16a-f3f8900c2f45" providerId="ADAL" clId="{0504AD2B-63C0-4C60-9F39-84F274FCFAC5}" dt="2023-03-02T17:42:30.977" v="4854" actId="478"/>
          <ac:spMkLst>
            <pc:docMk/>
            <pc:sldMk cId="4052987844" sldId="2958"/>
            <ac:spMk id="27" creationId="{00000000-0000-0000-0000-000000000000}"/>
          </ac:spMkLst>
        </pc:spChg>
        <pc:spChg chg="add del mod">
          <ac:chgData name="Justina Ojom" userId="cbdaed7d-8d45-4372-a16a-f3f8900c2f45" providerId="ADAL" clId="{0504AD2B-63C0-4C60-9F39-84F274FCFAC5}" dt="2023-03-02T17:48:52.736" v="4972" actId="478"/>
          <ac:spMkLst>
            <pc:docMk/>
            <pc:sldMk cId="4052987844" sldId="2958"/>
            <ac:spMk id="28" creationId="{1A31BB6F-7E82-27FF-3E4B-5F6B9BA92C37}"/>
          </ac:spMkLst>
        </pc:spChg>
        <pc:spChg chg="add del mod">
          <ac:chgData name="Justina Ojom" userId="cbdaed7d-8d45-4372-a16a-f3f8900c2f45" providerId="ADAL" clId="{0504AD2B-63C0-4C60-9F39-84F274FCFAC5}" dt="2023-03-02T17:48:52.736" v="4972" actId="478"/>
          <ac:spMkLst>
            <pc:docMk/>
            <pc:sldMk cId="4052987844" sldId="2958"/>
            <ac:spMk id="29" creationId="{164A212D-11D3-07AA-A2A4-74A4A1D599FF}"/>
          </ac:spMkLst>
        </pc:spChg>
        <pc:spChg chg="del">
          <ac:chgData name="Justina Ojom" userId="cbdaed7d-8d45-4372-a16a-f3f8900c2f45" providerId="ADAL" clId="{0504AD2B-63C0-4C60-9F39-84F274FCFAC5}" dt="2023-03-02T17:42:30.977" v="4854" actId="478"/>
          <ac:spMkLst>
            <pc:docMk/>
            <pc:sldMk cId="4052987844" sldId="2958"/>
            <ac:spMk id="30" creationId="{7552F610-1F46-4240-9157-585B43620BE1}"/>
          </ac:spMkLst>
        </pc:spChg>
        <pc:spChg chg="add del mod">
          <ac:chgData name="Justina Ojom" userId="cbdaed7d-8d45-4372-a16a-f3f8900c2f45" providerId="ADAL" clId="{0504AD2B-63C0-4C60-9F39-84F274FCFAC5}" dt="2023-03-02T17:48:52.736" v="4972" actId="478"/>
          <ac:spMkLst>
            <pc:docMk/>
            <pc:sldMk cId="4052987844" sldId="2958"/>
            <ac:spMk id="31" creationId="{A40B2D20-957A-09C1-7B3C-0488112ED58D}"/>
          </ac:spMkLst>
        </pc:spChg>
        <pc:spChg chg="add del mod">
          <ac:chgData name="Justina Ojom" userId="cbdaed7d-8d45-4372-a16a-f3f8900c2f45" providerId="ADAL" clId="{0504AD2B-63C0-4C60-9F39-84F274FCFAC5}" dt="2023-03-02T17:54:51.194" v="5007" actId="21"/>
          <ac:spMkLst>
            <pc:docMk/>
            <pc:sldMk cId="4052987844" sldId="2958"/>
            <ac:spMk id="32" creationId="{0E69BCB4-06C5-9E84-D4DF-7655BAA7BDD0}"/>
          </ac:spMkLst>
        </pc:spChg>
        <pc:spChg chg="del">
          <ac:chgData name="Justina Ojom" userId="cbdaed7d-8d45-4372-a16a-f3f8900c2f45" providerId="ADAL" clId="{0504AD2B-63C0-4C60-9F39-84F274FCFAC5}" dt="2023-03-02T17:42:30.977" v="4854" actId="478"/>
          <ac:spMkLst>
            <pc:docMk/>
            <pc:sldMk cId="4052987844" sldId="2958"/>
            <ac:spMk id="33" creationId="{00000000-0000-0000-0000-000000000000}"/>
          </ac:spMkLst>
        </pc:spChg>
        <pc:spChg chg="del">
          <ac:chgData name="Justina Ojom" userId="cbdaed7d-8d45-4372-a16a-f3f8900c2f45" providerId="ADAL" clId="{0504AD2B-63C0-4C60-9F39-84F274FCFAC5}" dt="2023-03-02T17:42:30.977" v="4854" actId="478"/>
          <ac:spMkLst>
            <pc:docMk/>
            <pc:sldMk cId="4052987844" sldId="2958"/>
            <ac:spMk id="34" creationId="{00000000-0000-0000-0000-000000000000}"/>
          </ac:spMkLst>
        </pc:spChg>
        <pc:spChg chg="del">
          <ac:chgData name="Justina Ojom" userId="cbdaed7d-8d45-4372-a16a-f3f8900c2f45" providerId="ADAL" clId="{0504AD2B-63C0-4C60-9F39-84F274FCFAC5}" dt="2023-03-02T17:42:30.977" v="4854" actId="478"/>
          <ac:spMkLst>
            <pc:docMk/>
            <pc:sldMk cId="4052987844" sldId="2958"/>
            <ac:spMk id="35" creationId="{00000000-0000-0000-0000-000000000000}"/>
          </ac:spMkLst>
        </pc:spChg>
        <pc:spChg chg="add del mod">
          <ac:chgData name="Justina Ojom" userId="cbdaed7d-8d45-4372-a16a-f3f8900c2f45" providerId="ADAL" clId="{0504AD2B-63C0-4C60-9F39-84F274FCFAC5}" dt="2023-03-02T17:57:19.655" v="5037" actId="21"/>
          <ac:spMkLst>
            <pc:docMk/>
            <pc:sldMk cId="4052987844" sldId="2958"/>
            <ac:spMk id="36" creationId="{5EF16A1A-BF85-7B21-301A-B747C05B598C}"/>
          </ac:spMkLst>
        </pc:spChg>
        <pc:spChg chg="add del mod">
          <ac:chgData name="Justina Ojom" userId="cbdaed7d-8d45-4372-a16a-f3f8900c2f45" providerId="ADAL" clId="{0504AD2B-63C0-4C60-9F39-84F274FCFAC5}" dt="2023-03-02T18:00:26.924" v="5069" actId="21"/>
          <ac:spMkLst>
            <pc:docMk/>
            <pc:sldMk cId="4052987844" sldId="2958"/>
            <ac:spMk id="37" creationId="{28E18284-268E-8301-EA58-466A5546D045}"/>
          </ac:spMkLst>
        </pc:spChg>
        <pc:spChg chg="del">
          <ac:chgData name="Justina Ojom" userId="cbdaed7d-8d45-4372-a16a-f3f8900c2f45" providerId="ADAL" clId="{0504AD2B-63C0-4C60-9F39-84F274FCFAC5}" dt="2023-03-02T17:42:30.977" v="4854" actId="478"/>
          <ac:spMkLst>
            <pc:docMk/>
            <pc:sldMk cId="4052987844" sldId="2958"/>
            <ac:spMk id="38" creationId="{61402D71-3C36-4CC2-B7B9-B05A033ABF81}"/>
          </ac:spMkLst>
        </pc:spChg>
        <pc:spChg chg="add del mod">
          <ac:chgData name="Justina Ojom" userId="cbdaed7d-8d45-4372-a16a-f3f8900c2f45" providerId="ADAL" clId="{0504AD2B-63C0-4C60-9F39-84F274FCFAC5}" dt="2023-03-02T18:51:42.591" v="5103" actId="21"/>
          <ac:spMkLst>
            <pc:docMk/>
            <pc:sldMk cId="4052987844" sldId="2958"/>
            <ac:spMk id="39" creationId="{E10370CB-895E-970F-878B-8F4EC6D6E23B}"/>
          </ac:spMkLst>
        </pc:spChg>
        <pc:spChg chg="del">
          <ac:chgData name="Justina Ojom" userId="cbdaed7d-8d45-4372-a16a-f3f8900c2f45" providerId="ADAL" clId="{0504AD2B-63C0-4C60-9F39-84F274FCFAC5}" dt="2023-03-02T17:42:30.977" v="4854" actId="478"/>
          <ac:spMkLst>
            <pc:docMk/>
            <pc:sldMk cId="4052987844" sldId="2958"/>
            <ac:spMk id="40" creationId="{5DDD0114-483D-451F-9E25-0DACD6103D62}"/>
          </ac:spMkLst>
        </pc:spChg>
        <pc:spChg chg="del">
          <ac:chgData name="Justina Ojom" userId="cbdaed7d-8d45-4372-a16a-f3f8900c2f45" providerId="ADAL" clId="{0504AD2B-63C0-4C60-9F39-84F274FCFAC5}" dt="2023-03-02T17:42:30.977" v="4854" actId="478"/>
          <ac:spMkLst>
            <pc:docMk/>
            <pc:sldMk cId="4052987844" sldId="2958"/>
            <ac:spMk id="41" creationId="{AA2EBC16-D964-4667-924F-93696C375C2B}"/>
          </ac:spMkLst>
        </pc:spChg>
        <pc:spChg chg="del">
          <ac:chgData name="Justina Ojom" userId="cbdaed7d-8d45-4372-a16a-f3f8900c2f45" providerId="ADAL" clId="{0504AD2B-63C0-4C60-9F39-84F274FCFAC5}" dt="2023-03-02T17:42:30.977" v="4854" actId="478"/>
          <ac:spMkLst>
            <pc:docMk/>
            <pc:sldMk cId="4052987844" sldId="2958"/>
            <ac:spMk id="42" creationId="{77C45548-B7BD-434A-8F3D-B67A88BCECC9}"/>
          </ac:spMkLst>
        </pc:spChg>
        <pc:spChg chg="del">
          <ac:chgData name="Justina Ojom" userId="cbdaed7d-8d45-4372-a16a-f3f8900c2f45" providerId="ADAL" clId="{0504AD2B-63C0-4C60-9F39-84F274FCFAC5}" dt="2023-03-02T17:42:30.977" v="4854" actId="478"/>
          <ac:spMkLst>
            <pc:docMk/>
            <pc:sldMk cId="4052987844" sldId="2958"/>
            <ac:spMk id="43" creationId="{00000000-0000-0000-0000-000000000000}"/>
          </ac:spMkLst>
        </pc:spChg>
        <pc:spChg chg="del">
          <ac:chgData name="Justina Ojom" userId="cbdaed7d-8d45-4372-a16a-f3f8900c2f45" providerId="ADAL" clId="{0504AD2B-63C0-4C60-9F39-84F274FCFAC5}" dt="2023-03-02T17:42:30.977" v="4854" actId="478"/>
          <ac:spMkLst>
            <pc:docMk/>
            <pc:sldMk cId="4052987844" sldId="2958"/>
            <ac:spMk id="44" creationId="{00000000-0000-0000-0000-000000000000}"/>
          </ac:spMkLst>
        </pc:spChg>
        <pc:spChg chg="del">
          <ac:chgData name="Justina Ojom" userId="cbdaed7d-8d45-4372-a16a-f3f8900c2f45" providerId="ADAL" clId="{0504AD2B-63C0-4C60-9F39-84F274FCFAC5}" dt="2023-03-02T17:42:30.977" v="4854" actId="478"/>
          <ac:spMkLst>
            <pc:docMk/>
            <pc:sldMk cId="4052987844" sldId="2958"/>
            <ac:spMk id="45" creationId="{8E2F422B-901F-423E-A69C-942A434284D6}"/>
          </ac:spMkLst>
        </pc:spChg>
        <pc:spChg chg="del">
          <ac:chgData name="Justina Ojom" userId="cbdaed7d-8d45-4372-a16a-f3f8900c2f45" providerId="ADAL" clId="{0504AD2B-63C0-4C60-9F39-84F274FCFAC5}" dt="2023-03-02T17:42:30.977" v="4854" actId="478"/>
          <ac:spMkLst>
            <pc:docMk/>
            <pc:sldMk cId="4052987844" sldId="2958"/>
            <ac:spMk id="46" creationId="{0DF62260-4E79-4C31-A6D3-029C545A781E}"/>
          </ac:spMkLst>
        </pc:spChg>
        <pc:spChg chg="del">
          <ac:chgData name="Justina Ojom" userId="cbdaed7d-8d45-4372-a16a-f3f8900c2f45" providerId="ADAL" clId="{0504AD2B-63C0-4C60-9F39-84F274FCFAC5}" dt="2023-03-02T17:42:30.977" v="4854" actId="478"/>
          <ac:spMkLst>
            <pc:docMk/>
            <pc:sldMk cId="4052987844" sldId="2958"/>
            <ac:spMk id="47" creationId="{9D081352-3850-4773-B841-F40F3D4D54E9}"/>
          </ac:spMkLst>
        </pc:spChg>
        <pc:spChg chg="del">
          <ac:chgData name="Justina Ojom" userId="cbdaed7d-8d45-4372-a16a-f3f8900c2f45" providerId="ADAL" clId="{0504AD2B-63C0-4C60-9F39-84F274FCFAC5}" dt="2023-03-02T17:42:30.977" v="4854" actId="478"/>
          <ac:spMkLst>
            <pc:docMk/>
            <pc:sldMk cId="4052987844" sldId="2958"/>
            <ac:spMk id="48" creationId="{C4287965-30B1-42B5-9131-65DF704C5112}"/>
          </ac:spMkLst>
        </pc:spChg>
        <pc:spChg chg="add del mod">
          <ac:chgData name="Justina Ojom" userId="cbdaed7d-8d45-4372-a16a-f3f8900c2f45" providerId="ADAL" clId="{0504AD2B-63C0-4C60-9F39-84F274FCFAC5}" dt="2023-03-02T18:53:12.198" v="5114" actId="21"/>
          <ac:spMkLst>
            <pc:docMk/>
            <pc:sldMk cId="4052987844" sldId="2958"/>
            <ac:spMk id="49" creationId="{75F2BBFB-4D52-9ECB-CD6B-A81F86897CB8}"/>
          </ac:spMkLst>
        </pc:spChg>
        <pc:spChg chg="add del mod">
          <ac:chgData name="Justina Ojom" userId="cbdaed7d-8d45-4372-a16a-f3f8900c2f45" providerId="ADAL" clId="{0504AD2B-63C0-4C60-9F39-84F274FCFAC5}" dt="2023-03-02T18:54:18.371" v="5149" actId="478"/>
          <ac:spMkLst>
            <pc:docMk/>
            <pc:sldMk cId="4052987844" sldId="2958"/>
            <ac:spMk id="50" creationId="{B67B1971-27C4-3DD9-F236-A878CDC1C660}"/>
          </ac:spMkLst>
        </pc:spChg>
        <pc:spChg chg="del">
          <ac:chgData name="Justina Ojom" userId="cbdaed7d-8d45-4372-a16a-f3f8900c2f45" providerId="ADAL" clId="{0504AD2B-63C0-4C60-9F39-84F274FCFAC5}" dt="2023-03-02T17:42:30.977" v="4854" actId="478"/>
          <ac:spMkLst>
            <pc:docMk/>
            <pc:sldMk cId="4052987844" sldId="2958"/>
            <ac:spMk id="53" creationId="{3D12F8BE-6B97-A39E-2FD4-D33F77907237}"/>
          </ac:spMkLst>
        </pc:spChg>
        <pc:grpChg chg="add del mod">
          <ac:chgData name="Justina Ojom" userId="cbdaed7d-8d45-4372-a16a-f3f8900c2f45" providerId="ADAL" clId="{0504AD2B-63C0-4C60-9F39-84F274FCFAC5}" dt="2023-03-02T17:46:58.664" v="4912" actId="478"/>
          <ac:grpSpMkLst>
            <pc:docMk/>
            <pc:sldMk cId="4052987844" sldId="2958"/>
            <ac:grpSpMk id="14" creationId="{4462E35A-649D-E480-94C5-BA6B279D9F39}"/>
          </ac:grpSpMkLst>
        </pc:grpChg>
        <pc:grpChg chg="add mod">
          <ac:chgData name="Justina Ojom" userId="cbdaed7d-8d45-4372-a16a-f3f8900c2f45" providerId="ADAL" clId="{0504AD2B-63C0-4C60-9F39-84F274FCFAC5}" dt="2023-03-03T16:05:49.545" v="9536" actId="1076"/>
          <ac:grpSpMkLst>
            <pc:docMk/>
            <pc:sldMk cId="4052987844" sldId="2958"/>
            <ac:grpSpMk id="17" creationId="{0C93A84D-7B3D-6755-6356-D4EF87DA4686}"/>
          </ac:grpSpMkLst>
        </pc:grpChg>
        <pc:grpChg chg="mod">
          <ac:chgData name="Justina Ojom" userId="cbdaed7d-8d45-4372-a16a-f3f8900c2f45" providerId="ADAL" clId="{0504AD2B-63C0-4C60-9F39-84F274FCFAC5}" dt="2023-03-02T17:47:11.766" v="4916" actId="207"/>
          <ac:grpSpMkLst>
            <pc:docMk/>
            <pc:sldMk cId="4052987844" sldId="2958"/>
            <ac:grpSpMk id="18" creationId="{15E4A772-85A3-BAA6-D828-D2469829C9A0}"/>
          </ac:grpSpMkLst>
        </pc:grpChg>
      </pc:sldChg>
      <pc:sldChg chg="addSp delSp modSp mod ord modClrScheme chgLayout">
        <pc:chgData name="Justina Ojom" userId="cbdaed7d-8d45-4372-a16a-f3f8900c2f45" providerId="ADAL" clId="{0504AD2B-63C0-4C60-9F39-84F274FCFAC5}" dt="2023-03-03T16:09:19.713" v="9563" actId="313"/>
        <pc:sldMkLst>
          <pc:docMk/>
          <pc:sldMk cId="1254284877" sldId="2960"/>
        </pc:sldMkLst>
        <pc:spChg chg="del">
          <ac:chgData name="Justina Ojom" userId="cbdaed7d-8d45-4372-a16a-f3f8900c2f45" providerId="ADAL" clId="{0504AD2B-63C0-4C60-9F39-84F274FCFAC5}" dt="2023-02-22T11:38:23.786" v="937" actId="478"/>
          <ac:spMkLst>
            <pc:docMk/>
            <pc:sldMk cId="1254284877" sldId="2960"/>
            <ac:spMk id="2" creationId="{00000000-0000-0000-0000-000000000000}"/>
          </ac:spMkLst>
        </pc:spChg>
        <pc:spChg chg="add mod">
          <ac:chgData name="Justina Ojom" userId="cbdaed7d-8d45-4372-a16a-f3f8900c2f45" providerId="ADAL" clId="{0504AD2B-63C0-4C60-9F39-84F274FCFAC5}" dt="2023-03-03T15:57:27.471" v="9372"/>
          <ac:spMkLst>
            <pc:docMk/>
            <pc:sldMk cId="1254284877" sldId="2960"/>
            <ac:spMk id="2" creationId="{73E59A42-E985-A957-E7AD-33E50DE796C1}"/>
          </ac:spMkLst>
        </pc:spChg>
        <pc:spChg chg="add mod">
          <ac:chgData name="Justina Ojom" userId="cbdaed7d-8d45-4372-a16a-f3f8900c2f45" providerId="ADAL" clId="{0504AD2B-63C0-4C60-9F39-84F274FCFAC5}" dt="2023-02-22T11:38:33.626" v="965" actId="20577"/>
          <ac:spMkLst>
            <pc:docMk/>
            <pc:sldMk cId="1254284877" sldId="2960"/>
            <ac:spMk id="3" creationId="{B86FB3D7-CCA5-80B7-42A1-751EDF4E1560}"/>
          </ac:spMkLst>
        </pc:spChg>
        <pc:spChg chg="add mod">
          <ac:chgData name="Justina Ojom" userId="cbdaed7d-8d45-4372-a16a-f3f8900c2f45" providerId="ADAL" clId="{0504AD2B-63C0-4C60-9F39-84F274FCFAC5}" dt="2023-03-03T15:57:27.471" v="9372"/>
          <ac:spMkLst>
            <pc:docMk/>
            <pc:sldMk cId="1254284877" sldId="2960"/>
            <ac:spMk id="4" creationId="{115FE4B2-D91C-2288-2840-8034A5FEE919}"/>
          </ac:spMkLst>
        </pc:spChg>
        <pc:spChg chg="add del mod">
          <ac:chgData name="Justina Ojom" userId="cbdaed7d-8d45-4372-a16a-f3f8900c2f45" providerId="ADAL" clId="{0504AD2B-63C0-4C60-9F39-84F274FCFAC5}" dt="2023-02-22T13:04:24.750" v="2007" actId="478"/>
          <ac:spMkLst>
            <pc:docMk/>
            <pc:sldMk cId="1254284877" sldId="2960"/>
            <ac:spMk id="4" creationId="{6D5B88C6-5EE4-F8A8-A7B7-313C962B2C43}"/>
          </ac:spMkLst>
        </pc:spChg>
        <pc:spChg chg="add mod">
          <ac:chgData name="Justina Ojom" userId="cbdaed7d-8d45-4372-a16a-f3f8900c2f45" providerId="ADAL" clId="{0504AD2B-63C0-4C60-9F39-84F274FCFAC5}" dt="2023-02-22T13:03:47.404" v="1992" actId="164"/>
          <ac:spMkLst>
            <pc:docMk/>
            <pc:sldMk cId="1254284877" sldId="2960"/>
            <ac:spMk id="5" creationId="{84A1B4A5-7BC4-9590-C45C-19F9AAEA7117}"/>
          </ac:spMkLst>
        </pc:spChg>
        <pc:spChg chg="add mod">
          <ac:chgData name="Justina Ojom" userId="cbdaed7d-8d45-4372-a16a-f3f8900c2f45" providerId="ADAL" clId="{0504AD2B-63C0-4C60-9F39-84F274FCFAC5}" dt="2023-03-03T15:57:27.471" v="9372"/>
          <ac:spMkLst>
            <pc:docMk/>
            <pc:sldMk cId="1254284877" sldId="2960"/>
            <ac:spMk id="5" creationId="{EA3A2F5F-1E56-BB61-957B-75829FCAF52F}"/>
          </ac:spMkLst>
        </pc:spChg>
        <pc:spChg chg="add mod">
          <ac:chgData name="Justina Ojom" userId="cbdaed7d-8d45-4372-a16a-f3f8900c2f45" providerId="ADAL" clId="{0504AD2B-63C0-4C60-9F39-84F274FCFAC5}" dt="2023-03-03T15:57:27.471" v="9372"/>
          <ac:spMkLst>
            <pc:docMk/>
            <pc:sldMk cId="1254284877" sldId="2960"/>
            <ac:spMk id="6" creationId="{3D2B035F-D522-93A6-5611-D5D1B5CFD373}"/>
          </ac:spMkLst>
        </pc:spChg>
        <pc:spChg chg="add mod">
          <ac:chgData name="Justina Ojom" userId="cbdaed7d-8d45-4372-a16a-f3f8900c2f45" providerId="ADAL" clId="{0504AD2B-63C0-4C60-9F39-84F274FCFAC5}" dt="2023-02-22T13:03:47.404" v="1992" actId="164"/>
          <ac:spMkLst>
            <pc:docMk/>
            <pc:sldMk cId="1254284877" sldId="2960"/>
            <ac:spMk id="6" creationId="{51AEB16C-7059-6246-E7AC-342927A9139E}"/>
          </ac:spMkLst>
        </pc:spChg>
        <pc:spChg chg="add mod">
          <ac:chgData name="Justina Ojom" userId="cbdaed7d-8d45-4372-a16a-f3f8900c2f45" providerId="ADAL" clId="{0504AD2B-63C0-4C60-9F39-84F274FCFAC5}" dt="2023-03-03T15:57:27.471" v="9372"/>
          <ac:spMkLst>
            <pc:docMk/>
            <pc:sldMk cId="1254284877" sldId="2960"/>
            <ac:spMk id="7" creationId="{3DEA90DA-F790-187F-23B8-B1CB819DE475}"/>
          </ac:spMkLst>
        </pc:spChg>
        <pc:spChg chg="add mod">
          <ac:chgData name="Justina Ojom" userId="cbdaed7d-8d45-4372-a16a-f3f8900c2f45" providerId="ADAL" clId="{0504AD2B-63C0-4C60-9F39-84F274FCFAC5}" dt="2023-03-03T15:57:27.471" v="9372"/>
          <ac:spMkLst>
            <pc:docMk/>
            <pc:sldMk cId="1254284877" sldId="2960"/>
            <ac:spMk id="8" creationId="{813B278B-AD1F-937E-8771-824D849C0FD0}"/>
          </ac:spMkLst>
        </pc:spChg>
        <pc:spChg chg="add mod">
          <ac:chgData name="Justina Ojom" userId="cbdaed7d-8d45-4372-a16a-f3f8900c2f45" providerId="ADAL" clId="{0504AD2B-63C0-4C60-9F39-84F274FCFAC5}" dt="2023-02-22T13:08:12.400" v="2104" actId="20577"/>
          <ac:spMkLst>
            <pc:docMk/>
            <pc:sldMk cId="1254284877" sldId="2960"/>
            <ac:spMk id="9" creationId="{7CF3669A-EADA-B6CA-0B67-372727D98DDC}"/>
          </ac:spMkLst>
        </pc:spChg>
        <pc:spChg chg="mod topLvl">
          <ac:chgData name="Justina Ojom" userId="cbdaed7d-8d45-4372-a16a-f3f8900c2f45" providerId="ADAL" clId="{0504AD2B-63C0-4C60-9F39-84F274FCFAC5}" dt="2023-02-22T13:07:45.107" v="2089" actId="165"/>
          <ac:spMkLst>
            <pc:docMk/>
            <pc:sldMk cId="1254284877" sldId="2960"/>
            <ac:spMk id="11" creationId="{0D8C6A9B-1656-0F2D-F8C0-5FC19D1E044D}"/>
          </ac:spMkLst>
        </pc:spChg>
        <pc:spChg chg="del mod topLvl">
          <ac:chgData name="Justina Ojom" userId="cbdaed7d-8d45-4372-a16a-f3f8900c2f45" providerId="ADAL" clId="{0504AD2B-63C0-4C60-9F39-84F274FCFAC5}" dt="2023-02-22T13:06:10.134" v="2046" actId="478"/>
          <ac:spMkLst>
            <pc:docMk/>
            <pc:sldMk cId="1254284877" sldId="2960"/>
            <ac:spMk id="12" creationId="{307C35F4-960E-09C1-D1C6-0AF8A8566B8D}"/>
          </ac:spMkLst>
        </pc:spChg>
        <pc:spChg chg="del mod topLvl">
          <ac:chgData name="Justina Ojom" userId="cbdaed7d-8d45-4372-a16a-f3f8900c2f45" providerId="ADAL" clId="{0504AD2B-63C0-4C60-9F39-84F274FCFAC5}" dt="2023-02-22T13:06:10.134" v="2046" actId="478"/>
          <ac:spMkLst>
            <pc:docMk/>
            <pc:sldMk cId="1254284877" sldId="2960"/>
            <ac:spMk id="13" creationId="{CDCE8F80-5BEB-4076-9B3A-E95624C38603}"/>
          </ac:spMkLst>
        </pc:spChg>
        <pc:spChg chg="del mod topLvl">
          <ac:chgData name="Justina Ojom" userId="cbdaed7d-8d45-4372-a16a-f3f8900c2f45" providerId="ADAL" clId="{0504AD2B-63C0-4C60-9F39-84F274FCFAC5}" dt="2023-02-22T13:06:10.134" v="2046" actId="478"/>
          <ac:spMkLst>
            <pc:docMk/>
            <pc:sldMk cId="1254284877" sldId="2960"/>
            <ac:spMk id="14" creationId="{3CAFC47A-DB40-5D8F-D911-6B6393421378}"/>
          </ac:spMkLst>
        </pc:spChg>
        <pc:spChg chg="mod">
          <ac:chgData name="Justina Ojom" userId="cbdaed7d-8d45-4372-a16a-f3f8900c2f45" providerId="ADAL" clId="{0504AD2B-63C0-4C60-9F39-84F274FCFAC5}" dt="2023-02-22T13:04:59.588" v="2018" actId="165"/>
          <ac:spMkLst>
            <pc:docMk/>
            <pc:sldMk cId="1254284877" sldId="2960"/>
            <ac:spMk id="20" creationId="{BE638C27-D349-7D3F-D293-C9F8839F8FB9}"/>
          </ac:spMkLst>
        </pc:spChg>
        <pc:spChg chg="mod">
          <ac:chgData name="Justina Ojom" userId="cbdaed7d-8d45-4372-a16a-f3f8900c2f45" providerId="ADAL" clId="{0504AD2B-63C0-4C60-9F39-84F274FCFAC5}" dt="2023-02-22T13:04:59.588" v="2018" actId="165"/>
          <ac:spMkLst>
            <pc:docMk/>
            <pc:sldMk cId="1254284877" sldId="2960"/>
            <ac:spMk id="21" creationId="{15638FF6-4525-1A4B-AE3E-C1E83E55083F}"/>
          </ac:spMkLst>
        </pc:spChg>
        <pc:spChg chg="mod">
          <ac:chgData name="Justina Ojom" userId="cbdaed7d-8d45-4372-a16a-f3f8900c2f45" providerId="ADAL" clId="{0504AD2B-63C0-4C60-9F39-84F274FCFAC5}" dt="2023-02-22T13:04:59.588" v="2018" actId="165"/>
          <ac:spMkLst>
            <pc:docMk/>
            <pc:sldMk cId="1254284877" sldId="2960"/>
            <ac:spMk id="22" creationId="{88048E8B-DBE5-2939-377F-7774A0FDD60E}"/>
          </ac:spMkLst>
        </pc:spChg>
        <pc:spChg chg="mod">
          <ac:chgData name="Justina Ojom" userId="cbdaed7d-8d45-4372-a16a-f3f8900c2f45" providerId="ADAL" clId="{0504AD2B-63C0-4C60-9F39-84F274FCFAC5}" dt="2023-02-22T13:04:59.588" v="2018" actId="165"/>
          <ac:spMkLst>
            <pc:docMk/>
            <pc:sldMk cId="1254284877" sldId="2960"/>
            <ac:spMk id="23" creationId="{8C072F80-1982-B178-8F08-A86E509BCA27}"/>
          </ac:spMkLst>
        </pc:spChg>
        <pc:spChg chg="mod">
          <ac:chgData name="Justina Ojom" userId="cbdaed7d-8d45-4372-a16a-f3f8900c2f45" providerId="ADAL" clId="{0504AD2B-63C0-4C60-9F39-84F274FCFAC5}" dt="2023-02-22T13:04:59.588" v="2018" actId="165"/>
          <ac:spMkLst>
            <pc:docMk/>
            <pc:sldMk cId="1254284877" sldId="2960"/>
            <ac:spMk id="26" creationId="{5B8244A2-E812-269A-C6C1-68F8CA477F89}"/>
          </ac:spMkLst>
        </pc:spChg>
        <pc:spChg chg="mod">
          <ac:chgData name="Justina Ojom" userId="cbdaed7d-8d45-4372-a16a-f3f8900c2f45" providerId="ADAL" clId="{0504AD2B-63C0-4C60-9F39-84F274FCFAC5}" dt="2023-02-22T13:04:59.588" v="2018" actId="165"/>
          <ac:spMkLst>
            <pc:docMk/>
            <pc:sldMk cId="1254284877" sldId="2960"/>
            <ac:spMk id="27" creationId="{8EDB2F5D-D8E3-990A-D8A4-B96B1884590D}"/>
          </ac:spMkLst>
        </pc:spChg>
        <pc:spChg chg="mod">
          <ac:chgData name="Justina Ojom" userId="cbdaed7d-8d45-4372-a16a-f3f8900c2f45" providerId="ADAL" clId="{0504AD2B-63C0-4C60-9F39-84F274FCFAC5}" dt="2023-02-22T13:04:59.588" v="2018" actId="165"/>
          <ac:spMkLst>
            <pc:docMk/>
            <pc:sldMk cId="1254284877" sldId="2960"/>
            <ac:spMk id="28" creationId="{D4BD5B61-7AB8-821A-253F-C1F0FD5A0153}"/>
          </ac:spMkLst>
        </pc:spChg>
        <pc:spChg chg="mod">
          <ac:chgData name="Justina Ojom" userId="cbdaed7d-8d45-4372-a16a-f3f8900c2f45" providerId="ADAL" clId="{0504AD2B-63C0-4C60-9F39-84F274FCFAC5}" dt="2023-02-22T13:04:59.588" v="2018" actId="165"/>
          <ac:spMkLst>
            <pc:docMk/>
            <pc:sldMk cId="1254284877" sldId="2960"/>
            <ac:spMk id="29" creationId="{83BCAB76-69B3-6BD1-935B-E56AEA5FA587}"/>
          </ac:spMkLst>
        </pc:spChg>
        <pc:spChg chg="mod">
          <ac:chgData name="Justina Ojom" userId="cbdaed7d-8d45-4372-a16a-f3f8900c2f45" providerId="ADAL" clId="{0504AD2B-63C0-4C60-9F39-84F274FCFAC5}" dt="2023-02-22T13:04:59.588" v="2018" actId="165"/>
          <ac:spMkLst>
            <pc:docMk/>
            <pc:sldMk cId="1254284877" sldId="2960"/>
            <ac:spMk id="32" creationId="{836FAB63-9D84-43BA-A412-6E9C712833A2}"/>
          </ac:spMkLst>
        </pc:spChg>
        <pc:spChg chg="mod">
          <ac:chgData name="Justina Ojom" userId="cbdaed7d-8d45-4372-a16a-f3f8900c2f45" providerId="ADAL" clId="{0504AD2B-63C0-4C60-9F39-84F274FCFAC5}" dt="2023-02-22T13:04:59.588" v="2018" actId="165"/>
          <ac:spMkLst>
            <pc:docMk/>
            <pc:sldMk cId="1254284877" sldId="2960"/>
            <ac:spMk id="33" creationId="{4AE1326D-D2B8-2A9F-F6BB-7B65488AFC19}"/>
          </ac:spMkLst>
        </pc:spChg>
        <pc:spChg chg="mod">
          <ac:chgData name="Justina Ojom" userId="cbdaed7d-8d45-4372-a16a-f3f8900c2f45" providerId="ADAL" clId="{0504AD2B-63C0-4C60-9F39-84F274FCFAC5}" dt="2023-02-22T13:04:59.588" v="2018" actId="165"/>
          <ac:spMkLst>
            <pc:docMk/>
            <pc:sldMk cId="1254284877" sldId="2960"/>
            <ac:spMk id="34" creationId="{4BC1E58E-7A10-437F-3FF4-15A0F329B43B}"/>
          </ac:spMkLst>
        </pc:spChg>
        <pc:spChg chg="mod">
          <ac:chgData name="Justina Ojom" userId="cbdaed7d-8d45-4372-a16a-f3f8900c2f45" providerId="ADAL" clId="{0504AD2B-63C0-4C60-9F39-84F274FCFAC5}" dt="2023-02-22T13:04:59.588" v="2018" actId="165"/>
          <ac:spMkLst>
            <pc:docMk/>
            <pc:sldMk cId="1254284877" sldId="2960"/>
            <ac:spMk id="35" creationId="{0173A371-0281-FD32-9BEC-D778A818B299}"/>
          </ac:spMkLst>
        </pc:spChg>
        <pc:spChg chg="mod">
          <ac:chgData name="Justina Ojom" userId="cbdaed7d-8d45-4372-a16a-f3f8900c2f45" providerId="ADAL" clId="{0504AD2B-63C0-4C60-9F39-84F274FCFAC5}" dt="2023-02-22T13:04:59.588" v="2018" actId="165"/>
          <ac:spMkLst>
            <pc:docMk/>
            <pc:sldMk cId="1254284877" sldId="2960"/>
            <ac:spMk id="38" creationId="{C099128F-748A-A6F4-AC9E-7EF4D8C4D680}"/>
          </ac:spMkLst>
        </pc:spChg>
        <pc:spChg chg="mod">
          <ac:chgData name="Justina Ojom" userId="cbdaed7d-8d45-4372-a16a-f3f8900c2f45" providerId="ADAL" clId="{0504AD2B-63C0-4C60-9F39-84F274FCFAC5}" dt="2023-02-22T13:04:59.588" v="2018" actId="165"/>
          <ac:spMkLst>
            <pc:docMk/>
            <pc:sldMk cId="1254284877" sldId="2960"/>
            <ac:spMk id="39" creationId="{D2A6148B-E90B-E8BB-F6E6-768E8E4C597A}"/>
          </ac:spMkLst>
        </pc:spChg>
        <pc:spChg chg="mod">
          <ac:chgData name="Justina Ojom" userId="cbdaed7d-8d45-4372-a16a-f3f8900c2f45" providerId="ADAL" clId="{0504AD2B-63C0-4C60-9F39-84F274FCFAC5}" dt="2023-02-22T13:04:59.588" v="2018" actId="165"/>
          <ac:spMkLst>
            <pc:docMk/>
            <pc:sldMk cId="1254284877" sldId="2960"/>
            <ac:spMk id="40" creationId="{2DB46F1B-09DE-6760-F3BF-D452F999F8A8}"/>
          </ac:spMkLst>
        </pc:spChg>
        <pc:spChg chg="mod">
          <ac:chgData name="Justina Ojom" userId="cbdaed7d-8d45-4372-a16a-f3f8900c2f45" providerId="ADAL" clId="{0504AD2B-63C0-4C60-9F39-84F274FCFAC5}" dt="2023-02-22T13:04:59.588" v="2018" actId="165"/>
          <ac:spMkLst>
            <pc:docMk/>
            <pc:sldMk cId="1254284877" sldId="2960"/>
            <ac:spMk id="41" creationId="{4D01D122-1D4E-0D2D-4F7C-D600A838A893}"/>
          </ac:spMkLst>
        </pc:spChg>
        <pc:spChg chg="del">
          <ac:chgData name="Justina Ojom" userId="cbdaed7d-8d45-4372-a16a-f3f8900c2f45" providerId="ADAL" clId="{0504AD2B-63C0-4C60-9F39-84F274FCFAC5}" dt="2023-02-22T12:29:44.027" v="1635" actId="478"/>
          <ac:spMkLst>
            <pc:docMk/>
            <pc:sldMk cId="1254284877" sldId="2960"/>
            <ac:spMk id="43" creationId="{0875D148-7C26-4775-A43E-03ABB80FCF38}"/>
          </ac:spMkLst>
        </pc:spChg>
        <pc:spChg chg="del">
          <ac:chgData name="Justina Ojom" userId="cbdaed7d-8d45-4372-a16a-f3f8900c2f45" providerId="ADAL" clId="{0504AD2B-63C0-4C60-9F39-84F274FCFAC5}" dt="2023-02-22T12:29:44.027" v="1635" actId="478"/>
          <ac:spMkLst>
            <pc:docMk/>
            <pc:sldMk cId="1254284877" sldId="2960"/>
            <ac:spMk id="44" creationId="{A3017D55-9B3B-4813-BE47-CA69088ABD1B}"/>
          </ac:spMkLst>
        </pc:spChg>
        <pc:spChg chg="del">
          <ac:chgData name="Justina Ojom" userId="cbdaed7d-8d45-4372-a16a-f3f8900c2f45" providerId="ADAL" clId="{0504AD2B-63C0-4C60-9F39-84F274FCFAC5}" dt="2023-02-22T12:29:44.027" v="1635" actId="478"/>
          <ac:spMkLst>
            <pc:docMk/>
            <pc:sldMk cId="1254284877" sldId="2960"/>
            <ac:spMk id="45" creationId="{085D949D-889C-4193-92AE-E1A50B227623}"/>
          </ac:spMkLst>
        </pc:spChg>
        <pc:spChg chg="del">
          <ac:chgData name="Justina Ojom" userId="cbdaed7d-8d45-4372-a16a-f3f8900c2f45" providerId="ADAL" clId="{0504AD2B-63C0-4C60-9F39-84F274FCFAC5}" dt="2023-02-22T12:29:44.027" v="1635" actId="478"/>
          <ac:spMkLst>
            <pc:docMk/>
            <pc:sldMk cId="1254284877" sldId="2960"/>
            <ac:spMk id="46" creationId="{577D122A-7526-476A-B9D8-EC0E61B6455E}"/>
          </ac:spMkLst>
        </pc:spChg>
        <pc:spChg chg="del">
          <ac:chgData name="Justina Ojom" userId="cbdaed7d-8d45-4372-a16a-f3f8900c2f45" providerId="ADAL" clId="{0504AD2B-63C0-4C60-9F39-84F274FCFAC5}" dt="2023-02-22T12:29:44.027" v="1635" actId="478"/>
          <ac:spMkLst>
            <pc:docMk/>
            <pc:sldMk cId="1254284877" sldId="2960"/>
            <ac:spMk id="47" creationId="{11B8FC13-2C87-455A-9449-AC113C3A8F5C}"/>
          </ac:spMkLst>
        </pc:spChg>
        <pc:spChg chg="del">
          <ac:chgData name="Justina Ojom" userId="cbdaed7d-8d45-4372-a16a-f3f8900c2f45" providerId="ADAL" clId="{0504AD2B-63C0-4C60-9F39-84F274FCFAC5}" dt="2023-02-22T12:29:44.027" v="1635" actId="478"/>
          <ac:spMkLst>
            <pc:docMk/>
            <pc:sldMk cId="1254284877" sldId="2960"/>
            <ac:spMk id="48" creationId="{C9FADE68-D989-4A68-9947-727AF6BC87EA}"/>
          </ac:spMkLst>
        </pc:spChg>
        <pc:spChg chg="del">
          <ac:chgData name="Justina Ojom" userId="cbdaed7d-8d45-4372-a16a-f3f8900c2f45" providerId="ADAL" clId="{0504AD2B-63C0-4C60-9F39-84F274FCFAC5}" dt="2023-02-22T12:29:44.027" v="1635" actId="478"/>
          <ac:spMkLst>
            <pc:docMk/>
            <pc:sldMk cId="1254284877" sldId="2960"/>
            <ac:spMk id="49" creationId="{5C029031-9AE4-4B9F-A393-15D680B23970}"/>
          </ac:spMkLst>
        </pc:spChg>
        <pc:spChg chg="del">
          <ac:chgData name="Justina Ojom" userId="cbdaed7d-8d45-4372-a16a-f3f8900c2f45" providerId="ADAL" clId="{0504AD2B-63C0-4C60-9F39-84F274FCFAC5}" dt="2023-02-22T12:29:44.027" v="1635" actId="478"/>
          <ac:spMkLst>
            <pc:docMk/>
            <pc:sldMk cId="1254284877" sldId="2960"/>
            <ac:spMk id="50" creationId="{4F3ABCC5-67EB-4835-95CA-5BCDE325EBE7}"/>
          </ac:spMkLst>
        </pc:spChg>
        <pc:spChg chg="del">
          <ac:chgData name="Justina Ojom" userId="cbdaed7d-8d45-4372-a16a-f3f8900c2f45" providerId="ADAL" clId="{0504AD2B-63C0-4C60-9F39-84F274FCFAC5}" dt="2023-02-22T12:29:44.027" v="1635" actId="478"/>
          <ac:spMkLst>
            <pc:docMk/>
            <pc:sldMk cId="1254284877" sldId="2960"/>
            <ac:spMk id="51" creationId="{A7E02934-7C34-4048-8372-5A01A9223181}"/>
          </ac:spMkLst>
        </pc:spChg>
        <pc:spChg chg="mod">
          <ac:chgData name="Justina Ojom" userId="cbdaed7d-8d45-4372-a16a-f3f8900c2f45" providerId="ADAL" clId="{0504AD2B-63C0-4C60-9F39-84F274FCFAC5}" dt="2023-02-22T13:04:59.588" v="2018" actId="165"/>
          <ac:spMkLst>
            <pc:docMk/>
            <pc:sldMk cId="1254284877" sldId="2960"/>
            <ac:spMk id="52" creationId="{89D82FEA-1CD6-76C9-622E-F7D3130DC7CB}"/>
          </ac:spMkLst>
        </pc:spChg>
        <pc:spChg chg="mod">
          <ac:chgData name="Justina Ojom" userId="cbdaed7d-8d45-4372-a16a-f3f8900c2f45" providerId="ADAL" clId="{0504AD2B-63C0-4C60-9F39-84F274FCFAC5}" dt="2023-02-22T13:04:59.588" v="2018" actId="165"/>
          <ac:spMkLst>
            <pc:docMk/>
            <pc:sldMk cId="1254284877" sldId="2960"/>
            <ac:spMk id="53" creationId="{60298063-F2C5-03AA-2B4D-C93A0FD71023}"/>
          </ac:spMkLst>
        </pc:spChg>
        <pc:spChg chg="mod">
          <ac:chgData name="Justina Ojom" userId="cbdaed7d-8d45-4372-a16a-f3f8900c2f45" providerId="ADAL" clId="{0504AD2B-63C0-4C60-9F39-84F274FCFAC5}" dt="2023-02-22T13:04:59.588" v="2018" actId="165"/>
          <ac:spMkLst>
            <pc:docMk/>
            <pc:sldMk cId="1254284877" sldId="2960"/>
            <ac:spMk id="54" creationId="{CDA34633-EEA2-74BB-2630-9C4367B6741C}"/>
          </ac:spMkLst>
        </pc:spChg>
        <pc:spChg chg="mod">
          <ac:chgData name="Justina Ojom" userId="cbdaed7d-8d45-4372-a16a-f3f8900c2f45" providerId="ADAL" clId="{0504AD2B-63C0-4C60-9F39-84F274FCFAC5}" dt="2023-02-22T13:04:59.588" v="2018" actId="165"/>
          <ac:spMkLst>
            <pc:docMk/>
            <pc:sldMk cId="1254284877" sldId="2960"/>
            <ac:spMk id="55" creationId="{121F9077-C9F1-B664-0534-13114D19AD6C}"/>
          </ac:spMkLst>
        </pc:spChg>
        <pc:spChg chg="mod">
          <ac:chgData name="Justina Ojom" userId="cbdaed7d-8d45-4372-a16a-f3f8900c2f45" providerId="ADAL" clId="{0504AD2B-63C0-4C60-9F39-84F274FCFAC5}" dt="2023-02-22T13:04:59.588" v="2018" actId="165"/>
          <ac:spMkLst>
            <pc:docMk/>
            <pc:sldMk cId="1254284877" sldId="2960"/>
            <ac:spMk id="58" creationId="{AF47872E-8F9E-CF01-816A-A98192AC838E}"/>
          </ac:spMkLst>
        </pc:spChg>
        <pc:spChg chg="mod">
          <ac:chgData name="Justina Ojom" userId="cbdaed7d-8d45-4372-a16a-f3f8900c2f45" providerId="ADAL" clId="{0504AD2B-63C0-4C60-9F39-84F274FCFAC5}" dt="2023-02-22T13:04:59.588" v="2018" actId="165"/>
          <ac:spMkLst>
            <pc:docMk/>
            <pc:sldMk cId="1254284877" sldId="2960"/>
            <ac:spMk id="59" creationId="{2056DC54-6566-168E-DBCC-30F58869B9DB}"/>
          </ac:spMkLst>
        </pc:spChg>
        <pc:spChg chg="mod">
          <ac:chgData name="Justina Ojom" userId="cbdaed7d-8d45-4372-a16a-f3f8900c2f45" providerId="ADAL" clId="{0504AD2B-63C0-4C60-9F39-84F274FCFAC5}" dt="2023-02-22T13:04:59.588" v="2018" actId="165"/>
          <ac:spMkLst>
            <pc:docMk/>
            <pc:sldMk cId="1254284877" sldId="2960"/>
            <ac:spMk id="60" creationId="{3DA5EA86-3805-8EAB-FFA1-C40105EAF008}"/>
          </ac:spMkLst>
        </pc:spChg>
        <pc:spChg chg="mod">
          <ac:chgData name="Justina Ojom" userId="cbdaed7d-8d45-4372-a16a-f3f8900c2f45" providerId="ADAL" clId="{0504AD2B-63C0-4C60-9F39-84F274FCFAC5}" dt="2023-02-22T13:04:59.588" v="2018" actId="165"/>
          <ac:spMkLst>
            <pc:docMk/>
            <pc:sldMk cId="1254284877" sldId="2960"/>
            <ac:spMk id="61" creationId="{A0130A64-E53B-36BF-1645-674C266527CA}"/>
          </ac:spMkLst>
        </pc:spChg>
        <pc:spChg chg="mod">
          <ac:chgData name="Justina Ojom" userId="cbdaed7d-8d45-4372-a16a-f3f8900c2f45" providerId="ADAL" clId="{0504AD2B-63C0-4C60-9F39-84F274FCFAC5}" dt="2023-02-22T13:04:59.588" v="2018" actId="165"/>
          <ac:spMkLst>
            <pc:docMk/>
            <pc:sldMk cId="1254284877" sldId="2960"/>
            <ac:spMk id="65" creationId="{BFE1B5BE-95D7-D1D7-F404-066753E4F124}"/>
          </ac:spMkLst>
        </pc:spChg>
        <pc:spChg chg="mod">
          <ac:chgData name="Justina Ojom" userId="cbdaed7d-8d45-4372-a16a-f3f8900c2f45" providerId="ADAL" clId="{0504AD2B-63C0-4C60-9F39-84F274FCFAC5}" dt="2023-02-22T13:04:59.588" v="2018" actId="165"/>
          <ac:spMkLst>
            <pc:docMk/>
            <pc:sldMk cId="1254284877" sldId="2960"/>
            <ac:spMk id="66" creationId="{8975EA1D-08A2-AFCE-360A-255A90873A8D}"/>
          </ac:spMkLst>
        </pc:spChg>
        <pc:spChg chg="mod">
          <ac:chgData name="Justina Ojom" userId="cbdaed7d-8d45-4372-a16a-f3f8900c2f45" providerId="ADAL" clId="{0504AD2B-63C0-4C60-9F39-84F274FCFAC5}" dt="2023-02-22T13:04:59.588" v="2018" actId="165"/>
          <ac:spMkLst>
            <pc:docMk/>
            <pc:sldMk cId="1254284877" sldId="2960"/>
            <ac:spMk id="67" creationId="{2F301180-1A37-4254-21B0-D51054718B2F}"/>
          </ac:spMkLst>
        </pc:spChg>
        <pc:spChg chg="mod">
          <ac:chgData name="Justina Ojom" userId="cbdaed7d-8d45-4372-a16a-f3f8900c2f45" providerId="ADAL" clId="{0504AD2B-63C0-4C60-9F39-84F274FCFAC5}" dt="2023-02-22T13:04:59.588" v="2018" actId="165"/>
          <ac:spMkLst>
            <pc:docMk/>
            <pc:sldMk cId="1254284877" sldId="2960"/>
            <ac:spMk id="68" creationId="{B8E119C1-807C-4156-4C7F-F3D498F79170}"/>
          </ac:spMkLst>
        </pc:spChg>
        <pc:spChg chg="mod">
          <ac:chgData name="Justina Ojom" userId="cbdaed7d-8d45-4372-a16a-f3f8900c2f45" providerId="ADAL" clId="{0504AD2B-63C0-4C60-9F39-84F274FCFAC5}" dt="2023-02-22T13:04:59.588" v="2018" actId="165"/>
          <ac:spMkLst>
            <pc:docMk/>
            <pc:sldMk cId="1254284877" sldId="2960"/>
            <ac:spMk id="69" creationId="{303B5143-37DF-5DEF-0715-A5E83D767B73}"/>
          </ac:spMkLst>
        </pc:spChg>
        <pc:spChg chg="mod">
          <ac:chgData name="Justina Ojom" userId="cbdaed7d-8d45-4372-a16a-f3f8900c2f45" providerId="ADAL" clId="{0504AD2B-63C0-4C60-9F39-84F274FCFAC5}" dt="2023-02-22T13:04:59.588" v="2018" actId="165"/>
          <ac:spMkLst>
            <pc:docMk/>
            <pc:sldMk cId="1254284877" sldId="2960"/>
            <ac:spMk id="70" creationId="{084309AA-4AE1-72A7-0453-17C2C074683A}"/>
          </ac:spMkLst>
        </pc:spChg>
        <pc:spChg chg="mod">
          <ac:chgData name="Justina Ojom" userId="cbdaed7d-8d45-4372-a16a-f3f8900c2f45" providerId="ADAL" clId="{0504AD2B-63C0-4C60-9F39-84F274FCFAC5}" dt="2023-02-22T13:04:59.588" v="2018" actId="165"/>
          <ac:spMkLst>
            <pc:docMk/>
            <pc:sldMk cId="1254284877" sldId="2960"/>
            <ac:spMk id="71" creationId="{51FF3BE9-7E31-8E68-FCA8-1580B98A6D90}"/>
          </ac:spMkLst>
        </pc:spChg>
        <pc:spChg chg="mod">
          <ac:chgData name="Justina Ojom" userId="cbdaed7d-8d45-4372-a16a-f3f8900c2f45" providerId="ADAL" clId="{0504AD2B-63C0-4C60-9F39-84F274FCFAC5}" dt="2023-02-22T13:04:59.588" v="2018" actId="165"/>
          <ac:spMkLst>
            <pc:docMk/>
            <pc:sldMk cId="1254284877" sldId="2960"/>
            <ac:spMk id="74" creationId="{5D0B5111-F48C-905F-1C1C-282994802C00}"/>
          </ac:spMkLst>
        </pc:spChg>
        <pc:spChg chg="mod">
          <ac:chgData name="Justina Ojom" userId="cbdaed7d-8d45-4372-a16a-f3f8900c2f45" providerId="ADAL" clId="{0504AD2B-63C0-4C60-9F39-84F274FCFAC5}" dt="2023-02-22T13:04:59.588" v="2018" actId="165"/>
          <ac:spMkLst>
            <pc:docMk/>
            <pc:sldMk cId="1254284877" sldId="2960"/>
            <ac:spMk id="75" creationId="{936298B6-AB0A-2438-F316-11E07A782AFD}"/>
          </ac:spMkLst>
        </pc:spChg>
        <pc:spChg chg="mod">
          <ac:chgData name="Justina Ojom" userId="cbdaed7d-8d45-4372-a16a-f3f8900c2f45" providerId="ADAL" clId="{0504AD2B-63C0-4C60-9F39-84F274FCFAC5}" dt="2023-02-22T13:04:59.588" v="2018" actId="165"/>
          <ac:spMkLst>
            <pc:docMk/>
            <pc:sldMk cId="1254284877" sldId="2960"/>
            <ac:spMk id="76" creationId="{00242594-9F44-95FD-6084-4D76EA67B15A}"/>
          </ac:spMkLst>
        </pc:spChg>
        <pc:spChg chg="mod">
          <ac:chgData name="Justina Ojom" userId="cbdaed7d-8d45-4372-a16a-f3f8900c2f45" providerId="ADAL" clId="{0504AD2B-63C0-4C60-9F39-84F274FCFAC5}" dt="2023-02-22T13:04:59.588" v="2018" actId="165"/>
          <ac:spMkLst>
            <pc:docMk/>
            <pc:sldMk cId="1254284877" sldId="2960"/>
            <ac:spMk id="77" creationId="{C1553031-0786-6E46-5DEE-9558000BC6DE}"/>
          </ac:spMkLst>
        </pc:spChg>
        <pc:spChg chg="add mod topLvl">
          <ac:chgData name="Justina Ojom" userId="cbdaed7d-8d45-4372-a16a-f3f8900c2f45" providerId="ADAL" clId="{0504AD2B-63C0-4C60-9F39-84F274FCFAC5}" dt="2023-02-22T13:07:47.571" v="2090" actId="14100"/>
          <ac:spMkLst>
            <pc:docMk/>
            <pc:sldMk cId="1254284877" sldId="2960"/>
            <ac:spMk id="78" creationId="{EE6DC3FE-F9BC-5073-60BC-3BF544342BB3}"/>
          </ac:spMkLst>
        </pc:spChg>
        <pc:spChg chg="add mod topLvl">
          <ac:chgData name="Justina Ojom" userId="cbdaed7d-8d45-4372-a16a-f3f8900c2f45" providerId="ADAL" clId="{0504AD2B-63C0-4C60-9F39-84F274FCFAC5}" dt="2023-02-22T13:07:45.107" v="2089" actId="165"/>
          <ac:spMkLst>
            <pc:docMk/>
            <pc:sldMk cId="1254284877" sldId="2960"/>
            <ac:spMk id="79" creationId="{C82FA361-E5F1-D97B-B32E-416950113B85}"/>
          </ac:spMkLst>
        </pc:spChg>
        <pc:spChg chg="add mod topLvl">
          <ac:chgData name="Justina Ojom" userId="cbdaed7d-8d45-4372-a16a-f3f8900c2f45" providerId="ADAL" clId="{0504AD2B-63C0-4C60-9F39-84F274FCFAC5}" dt="2023-03-03T16:09:19.713" v="9563" actId="313"/>
          <ac:spMkLst>
            <pc:docMk/>
            <pc:sldMk cId="1254284877" sldId="2960"/>
            <ac:spMk id="80" creationId="{E918F410-2B29-D014-7CCB-50A899F57710}"/>
          </ac:spMkLst>
        </pc:spChg>
        <pc:spChg chg="mod topLvl">
          <ac:chgData name="Justina Ojom" userId="cbdaed7d-8d45-4372-a16a-f3f8900c2f45" providerId="ADAL" clId="{0504AD2B-63C0-4C60-9F39-84F274FCFAC5}" dt="2023-02-22T13:07:45.107" v="2089" actId="165"/>
          <ac:spMkLst>
            <pc:docMk/>
            <pc:sldMk cId="1254284877" sldId="2960"/>
            <ac:spMk id="84" creationId="{B3494743-8BD9-5E98-86DB-83B88828971B}"/>
          </ac:spMkLst>
        </pc:spChg>
        <pc:spChg chg="mod topLvl">
          <ac:chgData name="Justina Ojom" userId="cbdaed7d-8d45-4372-a16a-f3f8900c2f45" providerId="ADAL" clId="{0504AD2B-63C0-4C60-9F39-84F274FCFAC5}" dt="2023-02-22T13:07:50.997" v="2092" actId="14100"/>
          <ac:spMkLst>
            <pc:docMk/>
            <pc:sldMk cId="1254284877" sldId="2960"/>
            <ac:spMk id="85" creationId="{70BA72ED-AD2B-D975-6372-56DECEB89AAC}"/>
          </ac:spMkLst>
        </pc:spChg>
        <pc:spChg chg="mod topLvl">
          <ac:chgData name="Justina Ojom" userId="cbdaed7d-8d45-4372-a16a-f3f8900c2f45" providerId="ADAL" clId="{0504AD2B-63C0-4C60-9F39-84F274FCFAC5}" dt="2023-02-22T13:07:45.107" v="2089" actId="165"/>
          <ac:spMkLst>
            <pc:docMk/>
            <pc:sldMk cId="1254284877" sldId="2960"/>
            <ac:spMk id="87" creationId="{ECD6C799-9EB3-95C9-AC3D-ACD08776861D}"/>
          </ac:spMkLst>
        </pc:spChg>
        <pc:spChg chg="mod topLvl">
          <ac:chgData name="Justina Ojom" userId="cbdaed7d-8d45-4372-a16a-f3f8900c2f45" providerId="ADAL" clId="{0504AD2B-63C0-4C60-9F39-84F274FCFAC5}" dt="2023-02-22T13:07:52.745" v="2093" actId="14100"/>
          <ac:spMkLst>
            <pc:docMk/>
            <pc:sldMk cId="1254284877" sldId="2960"/>
            <ac:spMk id="88" creationId="{3A03F0E8-3506-5332-EC54-0CE537AAC905}"/>
          </ac:spMkLst>
        </pc:spChg>
        <pc:spChg chg="mod">
          <ac:chgData name="Justina Ojom" userId="cbdaed7d-8d45-4372-a16a-f3f8900c2f45" providerId="ADAL" clId="{0504AD2B-63C0-4C60-9F39-84F274FCFAC5}" dt="2023-02-22T13:31:35.443" v="2371"/>
          <ac:spMkLst>
            <pc:docMk/>
            <pc:sldMk cId="1254284877" sldId="2960"/>
            <ac:spMk id="90" creationId="{D6677DF3-7BA0-FC53-5427-7A9482A95368}"/>
          </ac:spMkLst>
        </pc:spChg>
        <pc:spChg chg="mod">
          <ac:chgData name="Justina Ojom" userId="cbdaed7d-8d45-4372-a16a-f3f8900c2f45" providerId="ADAL" clId="{0504AD2B-63C0-4C60-9F39-84F274FCFAC5}" dt="2023-02-22T13:31:35.443" v="2371"/>
          <ac:spMkLst>
            <pc:docMk/>
            <pc:sldMk cId="1254284877" sldId="2960"/>
            <ac:spMk id="91" creationId="{3F5045E9-FB42-5A05-5C73-0A9C641D1146}"/>
          </ac:spMkLst>
        </pc:spChg>
        <pc:grpChg chg="add del mod ord">
          <ac:chgData name="Justina Ojom" userId="cbdaed7d-8d45-4372-a16a-f3f8900c2f45" providerId="ADAL" clId="{0504AD2B-63C0-4C60-9F39-84F274FCFAC5}" dt="2023-02-22T13:04:46.021" v="2014" actId="478"/>
          <ac:grpSpMkLst>
            <pc:docMk/>
            <pc:sldMk cId="1254284877" sldId="2960"/>
            <ac:grpSpMk id="7" creationId="{F4277303-E936-AB57-003E-909988D21F9F}"/>
          </ac:grpSpMkLst>
        </pc:grpChg>
        <pc:grpChg chg="add del mod">
          <ac:chgData name="Justina Ojom" userId="cbdaed7d-8d45-4372-a16a-f3f8900c2f45" providerId="ADAL" clId="{0504AD2B-63C0-4C60-9F39-84F274FCFAC5}" dt="2023-02-22T13:04:59.588" v="2018" actId="165"/>
          <ac:grpSpMkLst>
            <pc:docMk/>
            <pc:sldMk cId="1254284877" sldId="2960"/>
            <ac:grpSpMk id="10" creationId="{E99C224A-7630-E4D4-69FC-2090D594E57F}"/>
          </ac:grpSpMkLst>
        </pc:grpChg>
        <pc:grpChg chg="del mod topLvl">
          <ac:chgData name="Justina Ojom" userId="cbdaed7d-8d45-4372-a16a-f3f8900c2f45" providerId="ADAL" clId="{0504AD2B-63C0-4C60-9F39-84F274FCFAC5}" dt="2023-02-22T13:06:01.215" v="2043" actId="478"/>
          <ac:grpSpMkLst>
            <pc:docMk/>
            <pc:sldMk cId="1254284877" sldId="2960"/>
            <ac:grpSpMk id="15" creationId="{C01891EE-3E0B-8EB2-6F7B-D39945895352}"/>
          </ac:grpSpMkLst>
        </pc:grpChg>
        <pc:grpChg chg="del mod topLvl">
          <ac:chgData name="Justina Ojom" userId="cbdaed7d-8d45-4372-a16a-f3f8900c2f45" providerId="ADAL" clId="{0504AD2B-63C0-4C60-9F39-84F274FCFAC5}" dt="2023-02-22T13:06:01.215" v="2043" actId="478"/>
          <ac:grpSpMkLst>
            <pc:docMk/>
            <pc:sldMk cId="1254284877" sldId="2960"/>
            <ac:grpSpMk id="16" creationId="{258EA0DB-2FB4-1185-B140-D727AA35B12C}"/>
          </ac:grpSpMkLst>
        </pc:grpChg>
        <pc:grpChg chg="del mod topLvl">
          <ac:chgData name="Justina Ojom" userId="cbdaed7d-8d45-4372-a16a-f3f8900c2f45" providerId="ADAL" clId="{0504AD2B-63C0-4C60-9F39-84F274FCFAC5}" dt="2023-02-22T13:06:01.215" v="2043" actId="478"/>
          <ac:grpSpMkLst>
            <pc:docMk/>
            <pc:sldMk cId="1254284877" sldId="2960"/>
            <ac:grpSpMk id="17" creationId="{3C3E7DD6-D630-ED63-CC80-4AF731169107}"/>
          </ac:grpSpMkLst>
        </pc:grpChg>
        <pc:grpChg chg="del mod topLvl">
          <ac:chgData name="Justina Ojom" userId="cbdaed7d-8d45-4372-a16a-f3f8900c2f45" providerId="ADAL" clId="{0504AD2B-63C0-4C60-9F39-84F274FCFAC5}" dt="2023-02-22T13:06:03.280" v="2044" actId="478"/>
          <ac:grpSpMkLst>
            <pc:docMk/>
            <pc:sldMk cId="1254284877" sldId="2960"/>
            <ac:grpSpMk id="18" creationId="{52642977-FF75-ADEA-E515-EFF2442E376B}"/>
          </ac:grpSpMkLst>
        </pc:grpChg>
        <pc:grpChg chg="mod">
          <ac:chgData name="Justina Ojom" userId="cbdaed7d-8d45-4372-a16a-f3f8900c2f45" providerId="ADAL" clId="{0504AD2B-63C0-4C60-9F39-84F274FCFAC5}" dt="2023-02-22T13:04:59.588" v="2018" actId="165"/>
          <ac:grpSpMkLst>
            <pc:docMk/>
            <pc:sldMk cId="1254284877" sldId="2960"/>
            <ac:grpSpMk id="19" creationId="{9CBA297A-4397-09D2-8880-72C5E6779976}"/>
          </ac:grpSpMkLst>
        </pc:grpChg>
        <pc:grpChg chg="mod">
          <ac:chgData name="Justina Ojom" userId="cbdaed7d-8d45-4372-a16a-f3f8900c2f45" providerId="ADAL" clId="{0504AD2B-63C0-4C60-9F39-84F274FCFAC5}" dt="2023-02-22T13:04:59.588" v="2018" actId="165"/>
          <ac:grpSpMkLst>
            <pc:docMk/>
            <pc:sldMk cId="1254284877" sldId="2960"/>
            <ac:grpSpMk id="24" creationId="{69F81F6A-2FDA-BE16-F0D6-C51C327500F1}"/>
          </ac:grpSpMkLst>
        </pc:grpChg>
        <pc:grpChg chg="mod">
          <ac:chgData name="Justina Ojom" userId="cbdaed7d-8d45-4372-a16a-f3f8900c2f45" providerId="ADAL" clId="{0504AD2B-63C0-4C60-9F39-84F274FCFAC5}" dt="2023-02-22T13:04:59.588" v="2018" actId="165"/>
          <ac:grpSpMkLst>
            <pc:docMk/>
            <pc:sldMk cId="1254284877" sldId="2960"/>
            <ac:grpSpMk id="25" creationId="{11B60421-B42F-F042-539D-0669B2232405}"/>
          </ac:grpSpMkLst>
        </pc:grpChg>
        <pc:grpChg chg="mod">
          <ac:chgData name="Justina Ojom" userId="cbdaed7d-8d45-4372-a16a-f3f8900c2f45" providerId="ADAL" clId="{0504AD2B-63C0-4C60-9F39-84F274FCFAC5}" dt="2023-02-22T13:04:59.588" v="2018" actId="165"/>
          <ac:grpSpMkLst>
            <pc:docMk/>
            <pc:sldMk cId="1254284877" sldId="2960"/>
            <ac:grpSpMk id="30" creationId="{BE226F64-0F3F-ACC1-8761-F1D4FFF6F723}"/>
          </ac:grpSpMkLst>
        </pc:grpChg>
        <pc:grpChg chg="mod">
          <ac:chgData name="Justina Ojom" userId="cbdaed7d-8d45-4372-a16a-f3f8900c2f45" providerId="ADAL" clId="{0504AD2B-63C0-4C60-9F39-84F274FCFAC5}" dt="2023-02-22T13:04:59.588" v="2018" actId="165"/>
          <ac:grpSpMkLst>
            <pc:docMk/>
            <pc:sldMk cId="1254284877" sldId="2960"/>
            <ac:grpSpMk id="31" creationId="{280085DD-35D4-8955-2A9B-D60342AFE191}"/>
          </ac:grpSpMkLst>
        </pc:grpChg>
        <pc:grpChg chg="mod">
          <ac:chgData name="Justina Ojom" userId="cbdaed7d-8d45-4372-a16a-f3f8900c2f45" providerId="ADAL" clId="{0504AD2B-63C0-4C60-9F39-84F274FCFAC5}" dt="2023-02-22T13:04:59.588" v="2018" actId="165"/>
          <ac:grpSpMkLst>
            <pc:docMk/>
            <pc:sldMk cId="1254284877" sldId="2960"/>
            <ac:grpSpMk id="36" creationId="{F1EEEB43-F2B2-EA08-7747-344284CE6FFF}"/>
          </ac:grpSpMkLst>
        </pc:grpChg>
        <pc:grpChg chg="mod">
          <ac:chgData name="Justina Ojom" userId="cbdaed7d-8d45-4372-a16a-f3f8900c2f45" providerId="ADAL" clId="{0504AD2B-63C0-4C60-9F39-84F274FCFAC5}" dt="2023-02-22T13:04:59.588" v="2018" actId="165"/>
          <ac:grpSpMkLst>
            <pc:docMk/>
            <pc:sldMk cId="1254284877" sldId="2960"/>
            <ac:grpSpMk id="37" creationId="{1DB68EDE-CA82-9DCB-8015-905ADE1CFB1D}"/>
          </ac:grpSpMkLst>
        </pc:grpChg>
        <pc:grpChg chg="mod">
          <ac:chgData name="Justina Ojom" userId="cbdaed7d-8d45-4372-a16a-f3f8900c2f45" providerId="ADAL" clId="{0504AD2B-63C0-4C60-9F39-84F274FCFAC5}" dt="2023-02-22T13:04:59.588" v="2018" actId="165"/>
          <ac:grpSpMkLst>
            <pc:docMk/>
            <pc:sldMk cId="1254284877" sldId="2960"/>
            <ac:grpSpMk id="42" creationId="{301665B1-BD23-6744-8A5B-744E6342B308}"/>
          </ac:grpSpMkLst>
        </pc:grpChg>
        <pc:grpChg chg="mod">
          <ac:chgData name="Justina Ojom" userId="cbdaed7d-8d45-4372-a16a-f3f8900c2f45" providerId="ADAL" clId="{0504AD2B-63C0-4C60-9F39-84F274FCFAC5}" dt="2023-02-22T13:04:59.588" v="2018" actId="165"/>
          <ac:grpSpMkLst>
            <pc:docMk/>
            <pc:sldMk cId="1254284877" sldId="2960"/>
            <ac:grpSpMk id="56" creationId="{C1F518CA-1FB2-D680-7300-99D6D7754040}"/>
          </ac:grpSpMkLst>
        </pc:grpChg>
        <pc:grpChg chg="mod">
          <ac:chgData name="Justina Ojom" userId="cbdaed7d-8d45-4372-a16a-f3f8900c2f45" providerId="ADAL" clId="{0504AD2B-63C0-4C60-9F39-84F274FCFAC5}" dt="2023-02-22T13:04:59.588" v="2018" actId="165"/>
          <ac:grpSpMkLst>
            <pc:docMk/>
            <pc:sldMk cId="1254284877" sldId="2960"/>
            <ac:grpSpMk id="57" creationId="{78949A2E-D513-83A9-5E13-8257D6BDBB33}"/>
          </ac:grpSpMkLst>
        </pc:grpChg>
        <pc:grpChg chg="mod">
          <ac:chgData name="Justina Ojom" userId="cbdaed7d-8d45-4372-a16a-f3f8900c2f45" providerId="ADAL" clId="{0504AD2B-63C0-4C60-9F39-84F274FCFAC5}" dt="2023-02-22T13:04:59.588" v="2018" actId="165"/>
          <ac:grpSpMkLst>
            <pc:docMk/>
            <pc:sldMk cId="1254284877" sldId="2960"/>
            <ac:grpSpMk id="62" creationId="{710D36D0-1BDF-3ED3-DEA5-8DF48C92958C}"/>
          </ac:grpSpMkLst>
        </pc:grpChg>
        <pc:grpChg chg="mod">
          <ac:chgData name="Justina Ojom" userId="cbdaed7d-8d45-4372-a16a-f3f8900c2f45" providerId="ADAL" clId="{0504AD2B-63C0-4C60-9F39-84F274FCFAC5}" dt="2023-02-22T13:04:59.588" v="2018" actId="165"/>
          <ac:grpSpMkLst>
            <pc:docMk/>
            <pc:sldMk cId="1254284877" sldId="2960"/>
            <ac:grpSpMk id="63" creationId="{F74F0DAA-125D-BE64-E6F6-4989A6A074CB}"/>
          </ac:grpSpMkLst>
        </pc:grpChg>
        <pc:grpChg chg="mod">
          <ac:chgData name="Justina Ojom" userId="cbdaed7d-8d45-4372-a16a-f3f8900c2f45" providerId="ADAL" clId="{0504AD2B-63C0-4C60-9F39-84F274FCFAC5}" dt="2023-02-22T13:04:59.588" v="2018" actId="165"/>
          <ac:grpSpMkLst>
            <pc:docMk/>
            <pc:sldMk cId="1254284877" sldId="2960"/>
            <ac:grpSpMk id="64" creationId="{A7E2F284-8EB2-D0FD-55FA-563C43664130}"/>
          </ac:grpSpMkLst>
        </pc:grpChg>
        <pc:grpChg chg="mod">
          <ac:chgData name="Justina Ojom" userId="cbdaed7d-8d45-4372-a16a-f3f8900c2f45" providerId="ADAL" clId="{0504AD2B-63C0-4C60-9F39-84F274FCFAC5}" dt="2023-02-22T13:04:59.588" v="2018" actId="165"/>
          <ac:grpSpMkLst>
            <pc:docMk/>
            <pc:sldMk cId="1254284877" sldId="2960"/>
            <ac:grpSpMk id="72" creationId="{3DFB61D6-0044-9EF6-85A0-004C3595E492}"/>
          </ac:grpSpMkLst>
        </pc:grpChg>
        <pc:grpChg chg="mod">
          <ac:chgData name="Justina Ojom" userId="cbdaed7d-8d45-4372-a16a-f3f8900c2f45" providerId="ADAL" clId="{0504AD2B-63C0-4C60-9F39-84F274FCFAC5}" dt="2023-02-22T13:04:59.588" v="2018" actId="165"/>
          <ac:grpSpMkLst>
            <pc:docMk/>
            <pc:sldMk cId="1254284877" sldId="2960"/>
            <ac:grpSpMk id="73" creationId="{5B4D5F84-5677-5D68-8EDE-9C2C61EEA584}"/>
          </ac:grpSpMkLst>
        </pc:grpChg>
        <pc:grpChg chg="add del mod">
          <ac:chgData name="Justina Ojom" userId="cbdaed7d-8d45-4372-a16a-f3f8900c2f45" providerId="ADAL" clId="{0504AD2B-63C0-4C60-9F39-84F274FCFAC5}" dt="2023-02-22T13:07:45.107" v="2089" actId="165"/>
          <ac:grpSpMkLst>
            <pc:docMk/>
            <pc:sldMk cId="1254284877" sldId="2960"/>
            <ac:grpSpMk id="81" creationId="{1FC9FC38-2B9E-6E4E-D449-D22A8C6104BC}"/>
          </ac:grpSpMkLst>
        </pc:grpChg>
        <pc:grpChg chg="add del mod">
          <ac:chgData name="Justina Ojom" userId="cbdaed7d-8d45-4372-a16a-f3f8900c2f45" providerId="ADAL" clId="{0504AD2B-63C0-4C60-9F39-84F274FCFAC5}" dt="2023-02-22T13:07:45.107" v="2089" actId="165"/>
          <ac:grpSpMkLst>
            <pc:docMk/>
            <pc:sldMk cId="1254284877" sldId="2960"/>
            <ac:grpSpMk id="82" creationId="{1AFE5CDA-85DC-D5DF-BEDE-33E5D42420E4}"/>
          </ac:grpSpMkLst>
        </pc:grpChg>
        <pc:grpChg chg="add del mod">
          <ac:chgData name="Justina Ojom" userId="cbdaed7d-8d45-4372-a16a-f3f8900c2f45" providerId="ADAL" clId="{0504AD2B-63C0-4C60-9F39-84F274FCFAC5}" dt="2023-02-22T13:07:45.107" v="2089" actId="165"/>
          <ac:grpSpMkLst>
            <pc:docMk/>
            <pc:sldMk cId="1254284877" sldId="2960"/>
            <ac:grpSpMk id="83" creationId="{AB873A62-8AF5-707E-FED6-AC5C2672A0FD}"/>
          </ac:grpSpMkLst>
        </pc:grpChg>
        <pc:grpChg chg="add del mod">
          <ac:chgData name="Justina Ojom" userId="cbdaed7d-8d45-4372-a16a-f3f8900c2f45" providerId="ADAL" clId="{0504AD2B-63C0-4C60-9F39-84F274FCFAC5}" dt="2023-02-22T13:07:45.107" v="2089" actId="165"/>
          <ac:grpSpMkLst>
            <pc:docMk/>
            <pc:sldMk cId="1254284877" sldId="2960"/>
            <ac:grpSpMk id="86" creationId="{08C7D1AE-B916-5703-E33B-5891E884A785}"/>
          </ac:grpSpMkLst>
        </pc:grpChg>
        <pc:grpChg chg="add mod">
          <ac:chgData name="Justina Ojom" userId="cbdaed7d-8d45-4372-a16a-f3f8900c2f45" providerId="ADAL" clId="{0504AD2B-63C0-4C60-9F39-84F274FCFAC5}" dt="2023-02-22T13:31:37.326" v="2372" actId="1076"/>
          <ac:grpSpMkLst>
            <pc:docMk/>
            <pc:sldMk cId="1254284877" sldId="2960"/>
            <ac:grpSpMk id="89" creationId="{2578E726-F3E5-FEC5-A1C8-BB2212AB9B8A}"/>
          </ac:grpSpMkLst>
        </pc:grpChg>
        <pc:graphicFrameChg chg="del mod">
          <ac:chgData name="Justina Ojom" userId="cbdaed7d-8d45-4372-a16a-f3f8900c2f45" providerId="ADAL" clId="{0504AD2B-63C0-4C60-9F39-84F274FCFAC5}" dt="2023-02-22T13:07:32.502" v="2085" actId="478"/>
          <ac:graphicFrameMkLst>
            <pc:docMk/>
            <pc:sldMk cId="1254284877" sldId="2960"/>
            <ac:graphicFrameMk id="8" creationId="{739FB3DA-1BAE-CF2C-E5AF-46ECE710B4EC}"/>
          </ac:graphicFrameMkLst>
        </pc:graphicFrameChg>
      </pc:sldChg>
      <pc:sldChg chg="addSp delSp modSp mod ord modClrScheme chgLayout">
        <pc:chgData name="Justina Ojom" userId="cbdaed7d-8d45-4372-a16a-f3f8900c2f45" providerId="ADAL" clId="{0504AD2B-63C0-4C60-9F39-84F274FCFAC5}" dt="2023-03-03T16:09:25.627" v="9567" actId="313"/>
        <pc:sldMkLst>
          <pc:docMk/>
          <pc:sldMk cId="3261185955" sldId="2961"/>
        </pc:sldMkLst>
        <pc:spChg chg="del">
          <ac:chgData name="Justina Ojom" userId="cbdaed7d-8d45-4372-a16a-f3f8900c2f45" providerId="ADAL" clId="{0504AD2B-63C0-4C60-9F39-84F274FCFAC5}" dt="2023-02-22T11:39:33.097" v="989" actId="478"/>
          <ac:spMkLst>
            <pc:docMk/>
            <pc:sldMk cId="3261185955" sldId="2961"/>
            <ac:spMk id="2" creationId="{00000000-0000-0000-0000-000000000000}"/>
          </ac:spMkLst>
        </pc:spChg>
        <pc:spChg chg="add mod">
          <ac:chgData name="Justina Ojom" userId="cbdaed7d-8d45-4372-a16a-f3f8900c2f45" providerId="ADAL" clId="{0504AD2B-63C0-4C60-9F39-84F274FCFAC5}" dt="2023-03-03T15:57:28.318" v="9373"/>
          <ac:spMkLst>
            <pc:docMk/>
            <pc:sldMk cId="3261185955" sldId="2961"/>
            <ac:spMk id="2" creationId="{796210C9-F6C2-DE7F-698D-E3C929E99064}"/>
          </ac:spMkLst>
        </pc:spChg>
        <pc:spChg chg="add mod">
          <ac:chgData name="Justina Ojom" userId="cbdaed7d-8d45-4372-a16a-f3f8900c2f45" providerId="ADAL" clId="{0504AD2B-63C0-4C60-9F39-84F274FCFAC5}" dt="2023-03-03T15:57:28.318" v="9373"/>
          <ac:spMkLst>
            <pc:docMk/>
            <pc:sldMk cId="3261185955" sldId="2961"/>
            <ac:spMk id="3" creationId="{D3A6252D-9935-AF07-1997-322F4AC2ABD8}"/>
          </ac:spMkLst>
        </pc:spChg>
        <pc:spChg chg="add mod">
          <ac:chgData name="Justina Ojom" userId="cbdaed7d-8d45-4372-a16a-f3f8900c2f45" providerId="ADAL" clId="{0504AD2B-63C0-4C60-9F39-84F274FCFAC5}" dt="2023-03-03T15:57:28.318" v="9373"/>
          <ac:spMkLst>
            <pc:docMk/>
            <pc:sldMk cId="3261185955" sldId="2961"/>
            <ac:spMk id="4" creationId="{F2FBDFC2-7575-EA60-D932-D2AC4497AECE}"/>
          </ac:spMkLst>
        </pc:spChg>
        <pc:spChg chg="del">
          <ac:chgData name="Justina Ojom" userId="cbdaed7d-8d45-4372-a16a-f3f8900c2f45" providerId="ADAL" clId="{0504AD2B-63C0-4C60-9F39-84F274FCFAC5}" dt="2023-02-22T13:07:59.630" v="2095" actId="478"/>
          <ac:spMkLst>
            <pc:docMk/>
            <pc:sldMk cId="3261185955" sldId="2961"/>
            <ac:spMk id="5" creationId="{EB93D5AB-928E-3372-AA24-1CF77B25F299}"/>
          </ac:spMkLst>
        </pc:spChg>
        <pc:spChg chg="add mod">
          <ac:chgData name="Justina Ojom" userId="cbdaed7d-8d45-4372-a16a-f3f8900c2f45" providerId="ADAL" clId="{0504AD2B-63C0-4C60-9F39-84F274FCFAC5}" dt="2023-03-03T15:57:28.318" v="9373"/>
          <ac:spMkLst>
            <pc:docMk/>
            <pc:sldMk cId="3261185955" sldId="2961"/>
            <ac:spMk id="5" creationId="{FD27D8DC-69CB-CDF8-AAE3-92A8F09038F5}"/>
          </ac:spMkLst>
        </pc:spChg>
        <pc:spChg chg="add mod">
          <ac:chgData name="Justina Ojom" userId="cbdaed7d-8d45-4372-a16a-f3f8900c2f45" providerId="ADAL" clId="{0504AD2B-63C0-4C60-9F39-84F274FCFAC5}" dt="2023-02-22T13:08:25.062" v="2112"/>
          <ac:spMkLst>
            <pc:docMk/>
            <pc:sldMk cId="3261185955" sldId="2961"/>
            <ac:spMk id="6" creationId="{AFDF3F94-7FAD-8438-53BB-E48CE8A51041}"/>
          </ac:spMkLst>
        </pc:spChg>
        <pc:spChg chg="add mod">
          <ac:chgData name="Justina Ojom" userId="cbdaed7d-8d45-4372-a16a-f3f8900c2f45" providerId="ADAL" clId="{0504AD2B-63C0-4C60-9F39-84F274FCFAC5}" dt="2023-02-22T13:09:12.693" v="2127" actId="164"/>
          <ac:spMkLst>
            <pc:docMk/>
            <pc:sldMk cId="3261185955" sldId="2961"/>
            <ac:spMk id="7" creationId="{8666B6A0-84C4-B64B-7CE7-89035107031A}"/>
          </ac:spMkLst>
        </pc:spChg>
        <pc:spChg chg="add mod">
          <ac:chgData name="Justina Ojom" userId="cbdaed7d-8d45-4372-a16a-f3f8900c2f45" providerId="ADAL" clId="{0504AD2B-63C0-4C60-9F39-84F274FCFAC5}" dt="2023-02-22T13:09:12.693" v="2127" actId="164"/>
          <ac:spMkLst>
            <pc:docMk/>
            <pc:sldMk cId="3261185955" sldId="2961"/>
            <ac:spMk id="8" creationId="{3195EF52-5B7B-C410-8D53-62C56B291AE4}"/>
          </ac:spMkLst>
        </pc:spChg>
        <pc:spChg chg="add mod">
          <ac:chgData name="Justina Ojom" userId="cbdaed7d-8d45-4372-a16a-f3f8900c2f45" providerId="ADAL" clId="{0504AD2B-63C0-4C60-9F39-84F274FCFAC5}" dt="2023-02-22T13:09:13.621" v="2128" actId="164"/>
          <ac:spMkLst>
            <pc:docMk/>
            <pc:sldMk cId="3261185955" sldId="2961"/>
            <ac:spMk id="9" creationId="{4811DBCA-EA6B-E6B3-F3AD-DCE991ADDDDB}"/>
          </ac:spMkLst>
        </pc:spChg>
        <pc:spChg chg="add mod">
          <ac:chgData name="Justina Ojom" userId="cbdaed7d-8d45-4372-a16a-f3f8900c2f45" providerId="ADAL" clId="{0504AD2B-63C0-4C60-9F39-84F274FCFAC5}" dt="2023-03-03T16:09:21.315" v="9564" actId="313"/>
          <ac:spMkLst>
            <pc:docMk/>
            <pc:sldMk cId="3261185955" sldId="2961"/>
            <ac:spMk id="10" creationId="{5DE63CC8-23A4-E000-1AF3-8B93AF4EDE39}"/>
          </ac:spMkLst>
        </pc:spChg>
        <pc:spChg chg="add mod">
          <ac:chgData name="Justina Ojom" userId="cbdaed7d-8d45-4372-a16a-f3f8900c2f45" providerId="ADAL" clId="{0504AD2B-63C0-4C60-9F39-84F274FCFAC5}" dt="2023-02-22T13:09:14.620" v="2129" actId="164"/>
          <ac:spMkLst>
            <pc:docMk/>
            <pc:sldMk cId="3261185955" sldId="2961"/>
            <ac:spMk id="11" creationId="{878E7598-43D9-42DE-B7B0-A032DFC41DA6}"/>
          </ac:spMkLst>
        </pc:spChg>
        <pc:spChg chg="add mod">
          <ac:chgData name="Justina Ojom" userId="cbdaed7d-8d45-4372-a16a-f3f8900c2f45" providerId="ADAL" clId="{0504AD2B-63C0-4C60-9F39-84F274FCFAC5}" dt="2023-03-03T16:09:22.642" v="9565" actId="313"/>
          <ac:spMkLst>
            <pc:docMk/>
            <pc:sldMk cId="3261185955" sldId="2961"/>
            <ac:spMk id="12" creationId="{8782340F-774B-B637-6BE9-969514070810}"/>
          </ac:spMkLst>
        </pc:spChg>
        <pc:spChg chg="add mod">
          <ac:chgData name="Justina Ojom" userId="cbdaed7d-8d45-4372-a16a-f3f8900c2f45" providerId="ADAL" clId="{0504AD2B-63C0-4C60-9F39-84F274FCFAC5}" dt="2023-02-22T13:09:15.556" v="2130" actId="164"/>
          <ac:spMkLst>
            <pc:docMk/>
            <pc:sldMk cId="3261185955" sldId="2961"/>
            <ac:spMk id="13" creationId="{29788CC2-156F-A39E-0E87-9886415D01F7}"/>
          </ac:spMkLst>
        </pc:spChg>
        <pc:spChg chg="add mod">
          <ac:chgData name="Justina Ojom" userId="cbdaed7d-8d45-4372-a16a-f3f8900c2f45" providerId="ADAL" clId="{0504AD2B-63C0-4C60-9F39-84F274FCFAC5}" dt="2023-03-03T16:09:24.141" v="9566" actId="313"/>
          <ac:spMkLst>
            <pc:docMk/>
            <pc:sldMk cId="3261185955" sldId="2961"/>
            <ac:spMk id="14" creationId="{07B2B54F-2F7A-B746-CC7A-01584A9CB368}"/>
          </ac:spMkLst>
        </pc:spChg>
        <pc:spChg chg="add mod">
          <ac:chgData name="Justina Ojom" userId="cbdaed7d-8d45-4372-a16a-f3f8900c2f45" providerId="ADAL" clId="{0504AD2B-63C0-4C60-9F39-84F274FCFAC5}" dt="2023-02-22T13:09:40.374" v="2136"/>
          <ac:spMkLst>
            <pc:docMk/>
            <pc:sldMk cId="3261185955" sldId="2961"/>
            <ac:spMk id="19" creationId="{1A7E0777-3E4E-F577-A2A9-78CC63ABCA17}"/>
          </ac:spMkLst>
        </pc:spChg>
        <pc:spChg chg="mod">
          <ac:chgData name="Justina Ojom" userId="cbdaed7d-8d45-4372-a16a-f3f8900c2f45" providerId="ADAL" clId="{0504AD2B-63C0-4C60-9F39-84F274FCFAC5}" dt="2023-02-22T13:09:28.435" v="2133" actId="571"/>
          <ac:spMkLst>
            <pc:docMk/>
            <pc:sldMk cId="3261185955" sldId="2961"/>
            <ac:spMk id="21" creationId="{207046FE-8ED9-FCEE-F5B3-B96414A25DED}"/>
          </ac:spMkLst>
        </pc:spChg>
        <pc:spChg chg="mod">
          <ac:chgData name="Justina Ojom" userId="cbdaed7d-8d45-4372-a16a-f3f8900c2f45" providerId="ADAL" clId="{0504AD2B-63C0-4C60-9F39-84F274FCFAC5}" dt="2023-02-22T13:10:11.120" v="2143" actId="6549"/>
          <ac:spMkLst>
            <pc:docMk/>
            <pc:sldMk cId="3261185955" sldId="2961"/>
            <ac:spMk id="22" creationId="{2D49F3B1-7E3B-5B2A-1818-7F7A1012B3F6}"/>
          </ac:spMkLst>
        </pc:spChg>
        <pc:spChg chg="mod">
          <ac:chgData name="Justina Ojom" userId="cbdaed7d-8d45-4372-a16a-f3f8900c2f45" providerId="ADAL" clId="{0504AD2B-63C0-4C60-9F39-84F274FCFAC5}" dt="2023-02-22T13:09:28.435" v="2133" actId="571"/>
          <ac:spMkLst>
            <pc:docMk/>
            <pc:sldMk cId="3261185955" sldId="2961"/>
            <ac:spMk id="24" creationId="{A0C4A400-4FFD-5665-29C1-EEB31E9ECF98}"/>
          </ac:spMkLst>
        </pc:spChg>
        <pc:spChg chg="mod">
          <ac:chgData name="Justina Ojom" userId="cbdaed7d-8d45-4372-a16a-f3f8900c2f45" providerId="ADAL" clId="{0504AD2B-63C0-4C60-9F39-84F274FCFAC5}" dt="2023-03-03T16:09:25.627" v="9567" actId="313"/>
          <ac:spMkLst>
            <pc:docMk/>
            <pc:sldMk cId="3261185955" sldId="2961"/>
            <ac:spMk id="25" creationId="{B9259E55-DA04-2869-692A-96CE83A80C83}"/>
          </ac:spMkLst>
        </pc:spChg>
        <pc:spChg chg="mod">
          <ac:chgData name="Justina Ojom" userId="cbdaed7d-8d45-4372-a16a-f3f8900c2f45" providerId="ADAL" clId="{0504AD2B-63C0-4C60-9F39-84F274FCFAC5}" dt="2023-02-22T13:09:28.435" v="2133" actId="571"/>
          <ac:spMkLst>
            <pc:docMk/>
            <pc:sldMk cId="3261185955" sldId="2961"/>
            <ac:spMk id="27" creationId="{7730A506-FF6B-8DDF-DBE0-9556B0D3D0CB}"/>
          </ac:spMkLst>
        </pc:spChg>
        <pc:spChg chg="mod">
          <ac:chgData name="Justina Ojom" userId="cbdaed7d-8d45-4372-a16a-f3f8900c2f45" providerId="ADAL" clId="{0504AD2B-63C0-4C60-9F39-84F274FCFAC5}" dt="2023-02-22T13:10:17.985" v="2148" actId="6549"/>
          <ac:spMkLst>
            <pc:docMk/>
            <pc:sldMk cId="3261185955" sldId="2961"/>
            <ac:spMk id="28" creationId="{D5C0AF83-9606-F9F2-7701-7CA30C0DD855}"/>
          </ac:spMkLst>
        </pc:spChg>
        <pc:spChg chg="mod">
          <ac:chgData name="Justina Ojom" userId="cbdaed7d-8d45-4372-a16a-f3f8900c2f45" providerId="ADAL" clId="{0504AD2B-63C0-4C60-9F39-84F274FCFAC5}" dt="2023-02-22T13:09:28.435" v="2133" actId="571"/>
          <ac:spMkLst>
            <pc:docMk/>
            <pc:sldMk cId="3261185955" sldId="2961"/>
            <ac:spMk id="30" creationId="{54A81B54-A5D3-C447-2A54-1A8CE0CDB590}"/>
          </ac:spMkLst>
        </pc:spChg>
        <pc:spChg chg="mod">
          <ac:chgData name="Justina Ojom" userId="cbdaed7d-8d45-4372-a16a-f3f8900c2f45" providerId="ADAL" clId="{0504AD2B-63C0-4C60-9F39-84F274FCFAC5}" dt="2023-02-22T13:10:20.421" v="2150" actId="6549"/>
          <ac:spMkLst>
            <pc:docMk/>
            <pc:sldMk cId="3261185955" sldId="2961"/>
            <ac:spMk id="31" creationId="{28FFF1E1-1789-9C22-1D28-A8E53FF92096}"/>
          </ac:spMkLst>
        </pc:spChg>
        <pc:spChg chg="add mod">
          <ac:chgData name="Justina Ojom" userId="cbdaed7d-8d45-4372-a16a-f3f8900c2f45" providerId="ADAL" clId="{0504AD2B-63C0-4C60-9F39-84F274FCFAC5}" dt="2023-02-22T13:30:32.145" v="2350" actId="164"/>
          <ac:spMkLst>
            <pc:docMk/>
            <pc:sldMk cId="3261185955" sldId="2961"/>
            <ac:spMk id="32" creationId="{1BC57304-3209-467A-4EC4-1F58C9E4A727}"/>
          </ac:spMkLst>
        </pc:spChg>
        <pc:spChg chg="add mod">
          <ac:chgData name="Justina Ojom" userId="cbdaed7d-8d45-4372-a16a-f3f8900c2f45" providerId="ADAL" clId="{0504AD2B-63C0-4C60-9F39-84F274FCFAC5}" dt="2023-03-03T15:57:28.318" v="9373"/>
          <ac:spMkLst>
            <pc:docMk/>
            <pc:sldMk cId="3261185955" sldId="2961"/>
            <ac:spMk id="32" creationId="{92885A43-050D-0DE8-F792-1BB904A516B5}"/>
          </ac:spMkLst>
        </pc:spChg>
        <pc:spChg chg="add mod">
          <ac:chgData name="Justina Ojom" userId="cbdaed7d-8d45-4372-a16a-f3f8900c2f45" providerId="ADAL" clId="{0504AD2B-63C0-4C60-9F39-84F274FCFAC5}" dt="2023-03-03T15:57:28.318" v="9373"/>
          <ac:spMkLst>
            <pc:docMk/>
            <pc:sldMk cId="3261185955" sldId="2961"/>
            <ac:spMk id="33" creationId="{6B3BA0C2-B55E-2181-F22E-684AFD120637}"/>
          </ac:spMkLst>
        </pc:spChg>
        <pc:spChg chg="add mod">
          <ac:chgData name="Justina Ojom" userId="cbdaed7d-8d45-4372-a16a-f3f8900c2f45" providerId="ADAL" clId="{0504AD2B-63C0-4C60-9F39-84F274FCFAC5}" dt="2023-02-22T13:30:32.145" v="2350" actId="164"/>
          <ac:spMkLst>
            <pc:docMk/>
            <pc:sldMk cId="3261185955" sldId="2961"/>
            <ac:spMk id="33" creationId="{998857BF-2A93-7350-7A91-CC04C90E9C22}"/>
          </ac:spMkLst>
        </pc:spChg>
        <pc:spChg chg="mod">
          <ac:chgData name="Justina Ojom" userId="cbdaed7d-8d45-4372-a16a-f3f8900c2f45" providerId="ADAL" clId="{0504AD2B-63C0-4C60-9F39-84F274FCFAC5}" dt="2023-02-22T13:30:46.369" v="2355" actId="571"/>
          <ac:spMkLst>
            <pc:docMk/>
            <pc:sldMk cId="3261185955" sldId="2961"/>
            <ac:spMk id="36" creationId="{D0297A51-4965-59FF-C034-B8232729FE85}"/>
          </ac:spMkLst>
        </pc:spChg>
        <pc:spChg chg="mod">
          <ac:chgData name="Justina Ojom" userId="cbdaed7d-8d45-4372-a16a-f3f8900c2f45" providerId="ADAL" clId="{0504AD2B-63C0-4C60-9F39-84F274FCFAC5}" dt="2023-02-22T13:30:46.369" v="2355" actId="571"/>
          <ac:spMkLst>
            <pc:docMk/>
            <pc:sldMk cId="3261185955" sldId="2961"/>
            <ac:spMk id="37" creationId="{A794D58A-BEAF-41E6-6F87-0F29D31E0151}"/>
          </ac:spMkLst>
        </pc:spChg>
        <pc:spChg chg="add mod">
          <ac:chgData name="Justina Ojom" userId="cbdaed7d-8d45-4372-a16a-f3f8900c2f45" providerId="ADAL" clId="{0504AD2B-63C0-4C60-9F39-84F274FCFAC5}" dt="2023-02-22T13:30:52.178" v="2357" actId="164"/>
          <ac:spMkLst>
            <pc:docMk/>
            <pc:sldMk cId="3261185955" sldId="2961"/>
            <ac:spMk id="38" creationId="{3457CBE3-03D0-BA4B-09A4-FB04CB435160}"/>
          </ac:spMkLst>
        </pc:spChg>
        <pc:spChg chg="add mod">
          <ac:chgData name="Justina Ojom" userId="cbdaed7d-8d45-4372-a16a-f3f8900c2f45" providerId="ADAL" clId="{0504AD2B-63C0-4C60-9F39-84F274FCFAC5}" dt="2023-02-22T13:30:52.178" v="2357" actId="164"/>
          <ac:spMkLst>
            <pc:docMk/>
            <pc:sldMk cId="3261185955" sldId="2961"/>
            <ac:spMk id="39" creationId="{95F939CC-7A14-B313-0D84-D8B1BE03966C}"/>
          </ac:spMkLst>
        </pc:spChg>
        <pc:spChg chg="mod">
          <ac:chgData name="Justina Ojom" userId="cbdaed7d-8d45-4372-a16a-f3f8900c2f45" providerId="ADAL" clId="{0504AD2B-63C0-4C60-9F39-84F274FCFAC5}" dt="2023-02-22T13:31:55.839" v="2377"/>
          <ac:spMkLst>
            <pc:docMk/>
            <pc:sldMk cId="3261185955" sldId="2961"/>
            <ac:spMk id="42" creationId="{68EA1EA3-2E9A-6627-0407-743EE0B4D283}"/>
          </ac:spMkLst>
        </pc:spChg>
        <pc:spChg chg="del">
          <ac:chgData name="Justina Ojom" userId="cbdaed7d-8d45-4372-a16a-f3f8900c2f45" providerId="ADAL" clId="{0504AD2B-63C0-4C60-9F39-84F274FCFAC5}" dt="2023-02-22T12:29:45.850" v="1636" actId="478"/>
          <ac:spMkLst>
            <pc:docMk/>
            <pc:sldMk cId="3261185955" sldId="2961"/>
            <ac:spMk id="43" creationId="{0875D148-7C26-4775-A43E-03ABB80FCF38}"/>
          </ac:spMkLst>
        </pc:spChg>
        <pc:spChg chg="del">
          <ac:chgData name="Justina Ojom" userId="cbdaed7d-8d45-4372-a16a-f3f8900c2f45" providerId="ADAL" clId="{0504AD2B-63C0-4C60-9F39-84F274FCFAC5}" dt="2023-02-22T12:29:45.850" v="1636" actId="478"/>
          <ac:spMkLst>
            <pc:docMk/>
            <pc:sldMk cId="3261185955" sldId="2961"/>
            <ac:spMk id="44" creationId="{A3017D55-9B3B-4813-BE47-CA69088ABD1B}"/>
          </ac:spMkLst>
        </pc:spChg>
        <pc:spChg chg="del">
          <ac:chgData name="Justina Ojom" userId="cbdaed7d-8d45-4372-a16a-f3f8900c2f45" providerId="ADAL" clId="{0504AD2B-63C0-4C60-9F39-84F274FCFAC5}" dt="2023-02-22T12:29:45.850" v="1636" actId="478"/>
          <ac:spMkLst>
            <pc:docMk/>
            <pc:sldMk cId="3261185955" sldId="2961"/>
            <ac:spMk id="45" creationId="{085D949D-889C-4193-92AE-E1A50B227623}"/>
          </ac:spMkLst>
        </pc:spChg>
        <pc:spChg chg="del">
          <ac:chgData name="Justina Ojom" userId="cbdaed7d-8d45-4372-a16a-f3f8900c2f45" providerId="ADAL" clId="{0504AD2B-63C0-4C60-9F39-84F274FCFAC5}" dt="2023-02-22T12:29:45.850" v="1636" actId="478"/>
          <ac:spMkLst>
            <pc:docMk/>
            <pc:sldMk cId="3261185955" sldId="2961"/>
            <ac:spMk id="46" creationId="{577D122A-7526-476A-B9D8-EC0E61B6455E}"/>
          </ac:spMkLst>
        </pc:spChg>
        <pc:spChg chg="del">
          <ac:chgData name="Justina Ojom" userId="cbdaed7d-8d45-4372-a16a-f3f8900c2f45" providerId="ADAL" clId="{0504AD2B-63C0-4C60-9F39-84F274FCFAC5}" dt="2023-02-22T12:29:45.850" v="1636" actId="478"/>
          <ac:spMkLst>
            <pc:docMk/>
            <pc:sldMk cId="3261185955" sldId="2961"/>
            <ac:spMk id="47" creationId="{11B8FC13-2C87-455A-9449-AC113C3A8F5C}"/>
          </ac:spMkLst>
        </pc:spChg>
        <pc:spChg chg="del">
          <ac:chgData name="Justina Ojom" userId="cbdaed7d-8d45-4372-a16a-f3f8900c2f45" providerId="ADAL" clId="{0504AD2B-63C0-4C60-9F39-84F274FCFAC5}" dt="2023-02-22T12:29:45.850" v="1636" actId="478"/>
          <ac:spMkLst>
            <pc:docMk/>
            <pc:sldMk cId="3261185955" sldId="2961"/>
            <ac:spMk id="48" creationId="{C9FADE68-D989-4A68-9947-727AF6BC87EA}"/>
          </ac:spMkLst>
        </pc:spChg>
        <pc:spChg chg="del">
          <ac:chgData name="Justina Ojom" userId="cbdaed7d-8d45-4372-a16a-f3f8900c2f45" providerId="ADAL" clId="{0504AD2B-63C0-4C60-9F39-84F274FCFAC5}" dt="2023-02-22T12:29:45.850" v="1636" actId="478"/>
          <ac:spMkLst>
            <pc:docMk/>
            <pc:sldMk cId="3261185955" sldId="2961"/>
            <ac:spMk id="49" creationId="{5C029031-9AE4-4B9F-A393-15D680B23970}"/>
          </ac:spMkLst>
        </pc:spChg>
        <pc:spChg chg="del">
          <ac:chgData name="Justina Ojom" userId="cbdaed7d-8d45-4372-a16a-f3f8900c2f45" providerId="ADAL" clId="{0504AD2B-63C0-4C60-9F39-84F274FCFAC5}" dt="2023-02-22T12:29:45.850" v="1636" actId="478"/>
          <ac:spMkLst>
            <pc:docMk/>
            <pc:sldMk cId="3261185955" sldId="2961"/>
            <ac:spMk id="50" creationId="{4F3ABCC5-67EB-4835-95CA-5BCDE325EBE7}"/>
          </ac:spMkLst>
        </pc:spChg>
        <pc:spChg chg="del">
          <ac:chgData name="Justina Ojom" userId="cbdaed7d-8d45-4372-a16a-f3f8900c2f45" providerId="ADAL" clId="{0504AD2B-63C0-4C60-9F39-84F274FCFAC5}" dt="2023-02-22T12:29:45.850" v="1636" actId="478"/>
          <ac:spMkLst>
            <pc:docMk/>
            <pc:sldMk cId="3261185955" sldId="2961"/>
            <ac:spMk id="51" creationId="{A7E02934-7C34-4048-8372-5A01A9223181}"/>
          </ac:spMkLst>
        </pc:spChg>
        <pc:spChg chg="mod">
          <ac:chgData name="Justina Ojom" userId="cbdaed7d-8d45-4372-a16a-f3f8900c2f45" providerId="ADAL" clId="{0504AD2B-63C0-4C60-9F39-84F274FCFAC5}" dt="2023-02-22T13:31:55.839" v="2377"/>
          <ac:spMkLst>
            <pc:docMk/>
            <pc:sldMk cId="3261185955" sldId="2961"/>
            <ac:spMk id="52" creationId="{BC18BFB0-A1C2-C31F-6CC3-FE39569F2320}"/>
          </ac:spMkLst>
        </pc:spChg>
        <pc:grpChg chg="add mod">
          <ac:chgData name="Justina Ojom" userId="cbdaed7d-8d45-4372-a16a-f3f8900c2f45" providerId="ADAL" clId="{0504AD2B-63C0-4C60-9F39-84F274FCFAC5}" dt="2023-02-22T13:09:12.693" v="2127" actId="164"/>
          <ac:grpSpMkLst>
            <pc:docMk/>
            <pc:sldMk cId="3261185955" sldId="2961"/>
            <ac:grpSpMk id="15" creationId="{7090FB98-3EDB-DD36-CFCB-347B9542CB09}"/>
          </ac:grpSpMkLst>
        </pc:grpChg>
        <pc:grpChg chg="add mod">
          <ac:chgData name="Justina Ojom" userId="cbdaed7d-8d45-4372-a16a-f3f8900c2f45" providerId="ADAL" clId="{0504AD2B-63C0-4C60-9F39-84F274FCFAC5}" dt="2023-02-22T13:09:23.097" v="2132" actId="465"/>
          <ac:grpSpMkLst>
            <pc:docMk/>
            <pc:sldMk cId="3261185955" sldId="2961"/>
            <ac:grpSpMk id="16" creationId="{B48CE510-2A37-F9D6-A254-B56624517A90}"/>
          </ac:grpSpMkLst>
        </pc:grpChg>
        <pc:grpChg chg="add mod">
          <ac:chgData name="Justina Ojom" userId="cbdaed7d-8d45-4372-a16a-f3f8900c2f45" providerId="ADAL" clId="{0504AD2B-63C0-4C60-9F39-84F274FCFAC5}" dt="2023-02-22T13:09:23.097" v="2132" actId="465"/>
          <ac:grpSpMkLst>
            <pc:docMk/>
            <pc:sldMk cId="3261185955" sldId="2961"/>
            <ac:grpSpMk id="17" creationId="{D0151566-6316-4325-DD36-94FCD974D20C}"/>
          </ac:grpSpMkLst>
        </pc:grpChg>
        <pc:grpChg chg="add mod">
          <ac:chgData name="Justina Ojom" userId="cbdaed7d-8d45-4372-a16a-f3f8900c2f45" providerId="ADAL" clId="{0504AD2B-63C0-4C60-9F39-84F274FCFAC5}" dt="2023-02-22T13:09:16.751" v="2131" actId="1076"/>
          <ac:grpSpMkLst>
            <pc:docMk/>
            <pc:sldMk cId="3261185955" sldId="2961"/>
            <ac:grpSpMk id="18" creationId="{0378CE9D-7265-6F65-0711-8004A0158189}"/>
          </ac:grpSpMkLst>
        </pc:grpChg>
        <pc:grpChg chg="add mod">
          <ac:chgData name="Justina Ojom" userId="cbdaed7d-8d45-4372-a16a-f3f8900c2f45" providerId="ADAL" clId="{0504AD2B-63C0-4C60-9F39-84F274FCFAC5}" dt="2023-02-22T13:09:28.435" v="2133" actId="571"/>
          <ac:grpSpMkLst>
            <pc:docMk/>
            <pc:sldMk cId="3261185955" sldId="2961"/>
            <ac:grpSpMk id="20" creationId="{40EFD6BA-B613-6F78-C1B9-33B86EA299FC}"/>
          </ac:grpSpMkLst>
        </pc:grpChg>
        <pc:grpChg chg="add mod">
          <ac:chgData name="Justina Ojom" userId="cbdaed7d-8d45-4372-a16a-f3f8900c2f45" providerId="ADAL" clId="{0504AD2B-63C0-4C60-9F39-84F274FCFAC5}" dt="2023-02-22T13:10:26.837" v="2151" actId="465"/>
          <ac:grpSpMkLst>
            <pc:docMk/>
            <pc:sldMk cId="3261185955" sldId="2961"/>
            <ac:grpSpMk id="23" creationId="{54B9D87F-6938-610F-A43F-BD9C429CFABF}"/>
          </ac:grpSpMkLst>
        </pc:grpChg>
        <pc:grpChg chg="add mod">
          <ac:chgData name="Justina Ojom" userId="cbdaed7d-8d45-4372-a16a-f3f8900c2f45" providerId="ADAL" clId="{0504AD2B-63C0-4C60-9F39-84F274FCFAC5}" dt="2023-02-22T13:10:26.837" v="2151" actId="465"/>
          <ac:grpSpMkLst>
            <pc:docMk/>
            <pc:sldMk cId="3261185955" sldId="2961"/>
            <ac:grpSpMk id="26" creationId="{28B5BE6B-5C72-BB94-1000-3EB014210D18}"/>
          </ac:grpSpMkLst>
        </pc:grpChg>
        <pc:grpChg chg="add mod">
          <ac:chgData name="Justina Ojom" userId="cbdaed7d-8d45-4372-a16a-f3f8900c2f45" providerId="ADAL" clId="{0504AD2B-63C0-4C60-9F39-84F274FCFAC5}" dt="2023-02-22T13:09:28.435" v="2133" actId="571"/>
          <ac:grpSpMkLst>
            <pc:docMk/>
            <pc:sldMk cId="3261185955" sldId="2961"/>
            <ac:grpSpMk id="29" creationId="{2C6AC04F-3C60-143A-488E-6BA319731390}"/>
          </ac:grpSpMkLst>
        </pc:grpChg>
        <pc:grpChg chg="add del mod">
          <ac:chgData name="Justina Ojom" userId="cbdaed7d-8d45-4372-a16a-f3f8900c2f45" providerId="ADAL" clId="{0504AD2B-63C0-4C60-9F39-84F274FCFAC5}" dt="2023-02-22T13:31:46.634" v="2375" actId="478"/>
          <ac:grpSpMkLst>
            <pc:docMk/>
            <pc:sldMk cId="3261185955" sldId="2961"/>
            <ac:grpSpMk id="34" creationId="{CB5FA801-ECE8-544D-8B9A-F243002144EA}"/>
          </ac:grpSpMkLst>
        </pc:grpChg>
        <pc:grpChg chg="add mod">
          <ac:chgData name="Justina Ojom" userId="cbdaed7d-8d45-4372-a16a-f3f8900c2f45" providerId="ADAL" clId="{0504AD2B-63C0-4C60-9F39-84F274FCFAC5}" dt="2023-02-22T13:30:46.369" v="2355" actId="571"/>
          <ac:grpSpMkLst>
            <pc:docMk/>
            <pc:sldMk cId="3261185955" sldId="2961"/>
            <ac:grpSpMk id="35" creationId="{82AD0627-8504-EAF5-3DD2-3EF12FD959B5}"/>
          </ac:grpSpMkLst>
        </pc:grpChg>
        <pc:grpChg chg="add mod">
          <ac:chgData name="Justina Ojom" userId="cbdaed7d-8d45-4372-a16a-f3f8900c2f45" providerId="ADAL" clId="{0504AD2B-63C0-4C60-9F39-84F274FCFAC5}" dt="2023-02-22T13:31:48.927" v="2376" actId="1076"/>
          <ac:grpSpMkLst>
            <pc:docMk/>
            <pc:sldMk cId="3261185955" sldId="2961"/>
            <ac:grpSpMk id="40" creationId="{0265E745-91F9-B787-0079-AC71C8B24D7C}"/>
          </ac:grpSpMkLst>
        </pc:grpChg>
        <pc:grpChg chg="add mod">
          <ac:chgData name="Justina Ojom" userId="cbdaed7d-8d45-4372-a16a-f3f8900c2f45" providerId="ADAL" clId="{0504AD2B-63C0-4C60-9F39-84F274FCFAC5}" dt="2023-02-22T13:31:59.069" v="2378" actId="1076"/>
          <ac:grpSpMkLst>
            <pc:docMk/>
            <pc:sldMk cId="3261185955" sldId="2961"/>
            <ac:grpSpMk id="41" creationId="{1303B7B6-52B1-CD82-324D-0505B2DA5B79}"/>
          </ac:grpSpMkLst>
        </pc:grpChg>
        <pc:graphicFrameChg chg="del mod modGraphic">
          <ac:chgData name="Justina Ojom" userId="cbdaed7d-8d45-4372-a16a-f3f8900c2f45" providerId="ADAL" clId="{0504AD2B-63C0-4C60-9F39-84F274FCFAC5}" dt="2023-02-22T13:10:37.407" v="2152" actId="478"/>
          <ac:graphicFrameMkLst>
            <pc:docMk/>
            <pc:sldMk cId="3261185955" sldId="2961"/>
            <ac:graphicFrameMk id="3" creationId="{736CBAF2-A8F6-A6D8-D67C-7FBE888F7A99}"/>
          </ac:graphicFrameMkLst>
        </pc:graphicFrameChg>
        <pc:graphicFrameChg chg="del mod">
          <ac:chgData name="Justina Ojom" userId="cbdaed7d-8d45-4372-a16a-f3f8900c2f45" providerId="ADAL" clId="{0504AD2B-63C0-4C60-9F39-84F274FCFAC5}" dt="2023-02-22T13:11:06.920" v="2153" actId="478"/>
          <ac:graphicFrameMkLst>
            <pc:docMk/>
            <pc:sldMk cId="3261185955" sldId="2961"/>
            <ac:graphicFrameMk id="4" creationId="{8FFE817D-A0F9-502A-5F8A-F22DDC1D0CB7}"/>
          </ac:graphicFrameMkLst>
        </pc:graphicFrameChg>
      </pc:sldChg>
      <pc:sldChg chg="addSp delSp modSp mod ord modClrScheme chgLayout">
        <pc:chgData name="Justina Ojom" userId="cbdaed7d-8d45-4372-a16a-f3f8900c2f45" providerId="ADAL" clId="{0504AD2B-63C0-4C60-9F39-84F274FCFAC5}" dt="2023-03-03T16:09:26.365" v="9568" actId="313"/>
        <pc:sldMkLst>
          <pc:docMk/>
          <pc:sldMk cId="333560081" sldId="2962"/>
        </pc:sldMkLst>
        <pc:spChg chg="del">
          <ac:chgData name="Justina Ojom" userId="cbdaed7d-8d45-4372-a16a-f3f8900c2f45" providerId="ADAL" clId="{0504AD2B-63C0-4C60-9F39-84F274FCFAC5}" dt="2023-02-22T11:39:33.864" v="990" actId="478"/>
          <ac:spMkLst>
            <pc:docMk/>
            <pc:sldMk cId="333560081" sldId="2962"/>
            <ac:spMk id="2" creationId="{00000000-0000-0000-0000-000000000000}"/>
          </ac:spMkLst>
        </pc:spChg>
        <pc:spChg chg="add mod">
          <ac:chgData name="Justina Ojom" userId="cbdaed7d-8d45-4372-a16a-f3f8900c2f45" providerId="ADAL" clId="{0504AD2B-63C0-4C60-9F39-84F274FCFAC5}" dt="2023-03-03T15:57:29.205" v="9374"/>
          <ac:spMkLst>
            <pc:docMk/>
            <pc:sldMk cId="333560081" sldId="2962"/>
            <ac:spMk id="2" creationId="{FE5370AE-EF38-E36D-6923-9E3B6B352023}"/>
          </ac:spMkLst>
        </pc:spChg>
        <pc:spChg chg="add mod">
          <ac:chgData name="Justina Ojom" userId="cbdaed7d-8d45-4372-a16a-f3f8900c2f45" providerId="ADAL" clId="{0504AD2B-63C0-4C60-9F39-84F274FCFAC5}" dt="2023-03-03T15:57:29.205" v="9374"/>
          <ac:spMkLst>
            <pc:docMk/>
            <pc:sldMk cId="333560081" sldId="2962"/>
            <ac:spMk id="3" creationId="{109A098D-FE5B-656D-A2E5-A61C0341BDB0}"/>
          </ac:spMkLst>
        </pc:spChg>
        <pc:spChg chg="add mod">
          <ac:chgData name="Justina Ojom" userId="cbdaed7d-8d45-4372-a16a-f3f8900c2f45" providerId="ADAL" clId="{0504AD2B-63C0-4C60-9F39-84F274FCFAC5}" dt="2023-03-03T15:57:29.205" v="9374"/>
          <ac:spMkLst>
            <pc:docMk/>
            <pc:sldMk cId="333560081" sldId="2962"/>
            <ac:spMk id="4" creationId="{2C748BF1-C088-175D-279C-87F21F426C43}"/>
          </ac:spMkLst>
        </pc:spChg>
        <pc:spChg chg="add mod">
          <ac:chgData name="Justina Ojom" userId="cbdaed7d-8d45-4372-a16a-f3f8900c2f45" providerId="ADAL" clId="{0504AD2B-63C0-4C60-9F39-84F274FCFAC5}" dt="2023-02-22T13:11:40.494" v="2196" actId="20577"/>
          <ac:spMkLst>
            <pc:docMk/>
            <pc:sldMk cId="333560081" sldId="2962"/>
            <ac:spMk id="5" creationId="{8B950DC2-3FF5-005E-657E-C091FF10B458}"/>
          </ac:spMkLst>
        </pc:spChg>
        <pc:spChg chg="del">
          <ac:chgData name="Justina Ojom" userId="cbdaed7d-8d45-4372-a16a-f3f8900c2f45" providerId="ADAL" clId="{0504AD2B-63C0-4C60-9F39-84F274FCFAC5}" dt="2023-02-22T13:11:13.022" v="2155" actId="478"/>
          <ac:spMkLst>
            <pc:docMk/>
            <pc:sldMk cId="333560081" sldId="2962"/>
            <ac:spMk id="6" creationId="{3F78DCC1-34F1-01C1-2D9C-76C1C5F0EFD1}"/>
          </ac:spMkLst>
        </pc:spChg>
        <pc:spChg chg="add mod">
          <ac:chgData name="Justina Ojom" userId="cbdaed7d-8d45-4372-a16a-f3f8900c2f45" providerId="ADAL" clId="{0504AD2B-63C0-4C60-9F39-84F274FCFAC5}" dt="2023-03-03T15:57:29.205" v="9374"/>
          <ac:spMkLst>
            <pc:docMk/>
            <pc:sldMk cId="333560081" sldId="2962"/>
            <ac:spMk id="6" creationId="{9BDCFEC6-9F15-6771-A6F7-38DDD42F7790}"/>
          </ac:spMkLst>
        </pc:spChg>
        <pc:spChg chg="mod">
          <ac:chgData name="Justina Ojom" userId="cbdaed7d-8d45-4372-a16a-f3f8900c2f45" providerId="ADAL" clId="{0504AD2B-63C0-4C60-9F39-84F274FCFAC5}" dt="2023-02-22T13:11:18.380" v="2156"/>
          <ac:spMkLst>
            <pc:docMk/>
            <pc:sldMk cId="333560081" sldId="2962"/>
            <ac:spMk id="8" creationId="{D6B55780-293D-F758-CE76-B44C9F2DA574}"/>
          </ac:spMkLst>
        </pc:spChg>
        <pc:spChg chg="mod">
          <ac:chgData name="Justina Ojom" userId="cbdaed7d-8d45-4372-a16a-f3f8900c2f45" providerId="ADAL" clId="{0504AD2B-63C0-4C60-9F39-84F274FCFAC5}" dt="2023-02-22T13:32:43.482" v="2390" actId="20577"/>
          <ac:spMkLst>
            <pc:docMk/>
            <pc:sldMk cId="333560081" sldId="2962"/>
            <ac:spMk id="9" creationId="{03653DB7-0C75-2F6E-D227-5044A9561CEB}"/>
          </ac:spMkLst>
        </pc:spChg>
        <pc:spChg chg="mod">
          <ac:chgData name="Justina Ojom" userId="cbdaed7d-8d45-4372-a16a-f3f8900c2f45" providerId="ADAL" clId="{0504AD2B-63C0-4C60-9F39-84F274FCFAC5}" dt="2023-02-22T13:11:18.380" v="2156"/>
          <ac:spMkLst>
            <pc:docMk/>
            <pc:sldMk cId="333560081" sldId="2962"/>
            <ac:spMk id="11" creationId="{BBDED91E-5B42-6E8F-C8E1-903DD3D73A76}"/>
          </ac:spMkLst>
        </pc:spChg>
        <pc:spChg chg="mod">
          <ac:chgData name="Justina Ojom" userId="cbdaed7d-8d45-4372-a16a-f3f8900c2f45" providerId="ADAL" clId="{0504AD2B-63C0-4C60-9F39-84F274FCFAC5}" dt="2023-02-22T13:12:14.723" v="2211" actId="6549"/>
          <ac:spMkLst>
            <pc:docMk/>
            <pc:sldMk cId="333560081" sldId="2962"/>
            <ac:spMk id="12" creationId="{0B07828B-1DED-E3B6-A17C-0345B85E5C7D}"/>
          </ac:spMkLst>
        </pc:spChg>
        <pc:spChg chg="mod">
          <ac:chgData name="Justina Ojom" userId="cbdaed7d-8d45-4372-a16a-f3f8900c2f45" providerId="ADAL" clId="{0504AD2B-63C0-4C60-9F39-84F274FCFAC5}" dt="2023-02-22T13:11:18.380" v="2156"/>
          <ac:spMkLst>
            <pc:docMk/>
            <pc:sldMk cId="333560081" sldId="2962"/>
            <ac:spMk id="14" creationId="{7BD025F3-CF76-AEA9-9685-D02CADFDB414}"/>
          </ac:spMkLst>
        </pc:spChg>
        <pc:spChg chg="mod">
          <ac:chgData name="Justina Ojom" userId="cbdaed7d-8d45-4372-a16a-f3f8900c2f45" providerId="ADAL" clId="{0504AD2B-63C0-4C60-9F39-84F274FCFAC5}" dt="2023-02-22T13:12:17.047" v="2212" actId="6549"/>
          <ac:spMkLst>
            <pc:docMk/>
            <pc:sldMk cId="333560081" sldId="2962"/>
            <ac:spMk id="15" creationId="{CD932F02-E535-3AF6-83A8-185D2E7A5D71}"/>
          </ac:spMkLst>
        </pc:spChg>
        <pc:spChg chg="mod">
          <ac:chgData name="Justina Ojom" userId="cbdaed7d-8d45-4372-a16a-f3f8900c2f45" providerId="ADAL" clId="{0504AD2B-63C0-4C60-9F39-84F274FCFAC5}" dt="2023-02-22T13:11:18.380" v="2156"/>
          <ac:spMkLst>
            <pc:docMk/>
            <pc:sldMk cId="333560081" sldId="2962"/>
            <ac:spMk id="17" creationId="{1E99B484-9BD6-BD29-0DDD-6DF17E6949A9}"/>
          </ac:spMkLst>
        </pc:spChg>
        <pc:spChg chg="mod">
          <ac:chgData name="Justina Ojom" userId="cbdaed7d-8d45-4372-a16a-f3f8900c2f45" providerId="ADAL" clId="{0504AD2B-63C0-4C60-9F39-84F274FCFAC5}" dt="2023-02-22T13:12:19.909" v="2217" actId="20577"/>
          <ac:spMkLst>
            <pc:docMk/>
            <pc:sldMk cId="333560081" sldId="2962"/>
            <ac:spMk id="18" creationId="{709FA49A-035F-D166-0349-71CADB9D7DA5}"/>
          </ac:spMkLst>
        </pc:spChg>
        <pc:spChg chg="add mod">
          <ac:chgData name="Justina Ojom" userId="cbdaed7d-8d45-4372-a16a-f3f8900c2f45" providerId="ADAL" clId="{0504AD2B-63C0-4C60-9F39-84F274FCFAC5}" dt="2023-02-22T13:32:53.178" v="2392" actId="1076"/>
          <ac:spMkLst>
            <pc:docMk/>
            <pc:sldMk cId="333560081" sldId="2962"/>
            <ac:spMk id="19" creationId="{6953FFB0-989B-03A7-7529-0FDFB18FF715}"/>
          </ac:spMkLst>
        </pc:spChg>
        <pc:spChg chg="mod">
          <ac:chgData name="Justina Ojom" userId="cbdaed7d-8d45-4372-a16a-f3f8900c2f45" providerId="ADAL" clId="{0504AD2B-63C0-4C60-9F39-84F274FCFAC5}" dt="2023-02-22T13:11:18.380" v="2156"/>
          <ac:spMkLst>
            <pc:docMk/>
            <pc:sldMk cId="333560081" sldId="2962"/>
            <ac:spMk id="21" creationId="{2BEA72FD-940D-C8A6-8FA2-CC06A8749916}"/>
          </ac:spMkLst>
        </pc:spChg>
        <pc:spChg chg="mod">
          <ac:chgData name="Justina Ojom" userId="cbdaed7d-8d45-4372-a16a-f3f8900c2f45" providerId="ADAL" clId="{0504AD2B-63C0-4C60-9F39-84F274FCFAC5}" dt="2023-02-22T13:33:40.863" v="2406" actId="20577"/>
          <ac:spMkLst>
            <pc:docMk/>
            <pc:sldMk cId="333560081" sldId="2962"/>
            <ac:spMk id="22" creationId="{D12B435C-6321-729F-49D9-53C4A547450E}"/>
          </ac:spMkLst>
        </pc:spChg>
        <pc:spChg chg="mod">
          <ac:chgData name="Justina Ojom" userId="cbdaed7d-8d45-4372-a16a-f3f8900c2f45" providerId="ADAL" clId="{0504AD2B-63C0-4C60-9F39-84F274FCFAC5}" dt="2023-02-22T13:11:18.380" v="2156"/>
          <ac:spMkLst>
            <pc:docMk/>
            <pc:sldMk cId="333560081" sldId="2962"/>
            <ac:spMk id="24" creationId="{D1B3EC53-4597-03E8-C758-1CD1EA38E909}"/>
          </ac:spMkLst>
        </pc:spChg>
        <pc:spChg chg="mod">
          <ac:chgData name="Justina Ojom" userId="cbdaed7d-8d45-4372-a16a-f3f8900c2f45" providerId="ADAL" clId="{0504AD2B-63C0-4C60-9F39-84F274FCFAC5}" dt="2023-02-22T13:13:16.472" v="2273" actId="6549"/>
          <ac:spMkLst>
            <pc:docMk/>
            <pc:sldMk cId="333560081" sldId="2962"/>
            <ac:spMk id="25" creationId="{364795BA-6016-BBEA-33D5-1B948E3BB4E7}"/>
          </ac:spMkLst>
        </pc:spChg>
        <pc:spChg chg="mod">
          <ac:chgData name="Justina Ojom" userId="cbdaed7d-8d45-4372-a16a-f3f8900c2f45" providerId="ADAL" clId="{0504AD2B-63C0-4C60-9F39-84F274FCFAC5}" dt="2023-02-22T13:11:18.380" v="2156"/>
          <ac:spMkLst>
            <pc:docMk/>
            <pc:sldMk cId="333560081" sldId="2962"/>
            <ac:spMk id="27" creationId="{9F89752F-9898-41AF-99B6-77119B683745}"/>
          </ac:spMkLst>
        </pc:spChg>
        <pc:spChg chg="mod">
          <ac:chgData name="Justina Ojom" userId="cbdaed7d-8d45-4372-a16a-f3f8900c2f45" providerId="ADAL" clId="{0504AD2B-63C0-4C60-9F39-84F274FCFAC5}" dt="2023-03-03T16:09:26.365" v="9568" actId="313"/>
          <ac:spMkLst>
            <pc:docMk/>
            <pc:sldMk cId="333560081" sldId="2962"/>
            <ac:spMk id="28" creationId="{8F07B65A-EC4F-563C-FCB7-72C65336528F}"/>
          </ac:spMkLst>
        </pc:spChg>
        <pc:spChg chg="mod">
          <ac:chgData name="Justina Ojom" userId="cbdaed7d-8d45-4372-a16a-f3f8900c2f45" providerId="ADAL" clId="{0504AD2B-63C0-4C60-9F39-84F274FCFAC5}" dt="2023-02-22T13:11:18.380" v="2156"/>
          <ac:spMkLst>
            <pc:docMk/>
            <pc:sldMk cId="333560081" sldId="2962"/>
            <ac:spMk id="30" creationId="{0A20EA6A-E6EF-845C-450B-A8109ABDD76B}"/>
          </ac:spMkLst>
        </pc:spChg>
        <pc:spChg chg="mod">
          <ac:chgData name="Justina Ojom" userId="cbdaed7d-8d45-4372-a16a-f3f8900c2f45" providerId="ADAL" clId="{0504AD2B-63C0-4C60-9F39-84F274FCFAC5}" dt="2023-02-22T13:13:42.864" v="2283" actId="1076"/>
          <ac:spMkLst>
            <pc:docMk/>
            <pc:sldMk cId="333560081" sldId="2962"/>
            <ac:spMk id="31" creationId="{979E3640-6009-513B-E655-6537DC751991}"/>
          </ac:spMkLst>
        </pc:spChg>
        <pc:spChg chg="add mod">
          <ac:chgData name="Justina Ojom" userId="cbdaed7d-8d45-4372-a16a-f3f8900c2f45" providerId="ADAL" clId="{0504AD2B-63C0-4C60-9F39-84F274FCFAC5}" dt="2023-03-03T15:57:29.205" v="9374"/>
          <ac:spMkLst>
            <pc:docMk/>
            <pc:sldMk cId="333560081" sldId="2962"/>
            <ac:spMk id="32" creationId="{1016EBBB-B38E-5577-4F6A-63428C06B43F}"/>
          </ac:spMkLst>
        </pc:spChg>
        <pc:spChg chg="add mod">
          <ac:chgData name="Justina Ojom" userId="cbdaed7d-8d45-4372-a16a-f3f8900c2f45" providerId="ADAL" clId="{0504AD2B-63C0-4C60-9F39-84F274FCFAC5}" dt="2023-03-03T15:57:29.205" v="9374"/>
          <ac:spMkLst>
            <pc:docMk/>
            <pc:sldMk cId="333560081" sldId="2962"/>
            <ac:spMk id="33" creationId="{795116FF-C894-AC79-5C36-6AC03789CBF3}"/>
          </ac:spMkLst>
        </pc:spChg>
        <pc:spChg chg="mod">
          <ac:chgData name="Justina Ojom" userId="cbdaed7d-8d45-4372-a16a-f3f8900c2f45" providerId="ADAL" clId="{0504AD2B-63C0-4C60-9F39-84F274FCFAC5}" dt="2023-02-22T13:31:00.986" v="2361"/>
          <ac:spMkLst>
            <pc:docMk/>
            <pc:sldMk cId="333560081" sldId="2962"/>
            <ac:spMk id="33" creationId="{81362B65-CF1F-70BA-BDA9-5EE7947DC8C5}"/>
          </ac:spMkLst>
        </pc:spChg>
        <pc:spChg chg="mod">
          <ac:chgData name="Justina Ojom" userId="cbdaed7d-8d45-4372-a16a-f3f8900c2f45" providerId="ADAL" clId="{0504AD2B-63C0-4C60-9F39-84F274FCFAC5}" dt="2023-02-22T13:31:00.986" v="2361"/>
          <ac:spMkLst>
            <pc:docMk/>
            <pc:sldMk cId="333560081" sldId="2962"/>
            <ac:spMk id="34" creationId="{DDC0C791-9DB3-B1F4-14D8-587C794271AE}"/>
          </ac:spMkLst>
        </pc:spChg>
        <pc:spChg chg="add mod">
          <ac:chgData name="Justina Ojom" userId="cbdaed7d-8d45-4372-a16a-f3f8900c2f45" providerId="ADAL" clId="{0504AD2B-63C0-4C60-9F39-84F274FCFAC5}" dt="2023-02-22T13:31:10.305" v="2364" actId="164"/>
          <ac:spMkLst>
            <pc:docMk/>
            <pc:sldMk cId="333560081" sldId="2962"/>
            <ac:spMk id="35" creationId="{8DD85EDF-82EE-761B-6953-4FB4CA737E59}"/>
          </ac:spMkLst>
        </pc:spChg>
        <pc:spChg chg="add mod">
          <ac:chgData name="Justina Ojom" userId="cbdaed7d-8d45-4372-a16a-f3f8900c2f45" providerId="ADAL" clId="{0504AD2B-63C0-4C60-9F39-84F274FCFAC5}" dt="2023-02-22T13:31:10.305" v="2364" actId="164"/>
          <ac:spMkLst>
            <pc:docMk/>
            <pc:sldMk cId="333560081" sldId="2962"/>
            <ac:spMk id="36" creationId="{4356ED23-EFDA-B6AA-728E-D941EE47A771}"/>
          </ac:spMkLst>
        </pc:spChg>
        <pc:spChg chg="add mod">
          <ac:chgData name="Justina Ojom" userId="cbdaed7d-8d45-4372-a16a-f3f8900c2f45" providerId="ADAL" clId="{0504AD2B-63C0-4C60-9F39-84F274FCFAC5}" dt="2023-02-22T13:32:09.760" v="2380" actId="164"/>
          <ac:spMkLst>
            <pc:docMk/>
            <pc:sldMk cId="333560081" sldId="2962"/>
            <ac:spMk id="38" creationId="{E2D0EA09-AEE4-2E09-92C1-9CB8C080CA3B}"/>
          </ac:spMkLst>
        </pc:spChg>
        <pc:spChg chg="add mod">
          <ac:chgData name="Justina Ojom" userId="cbdaed7d-8d45-4372-a16a-f3f8900c2f45" providerId="ADAL" clId="{0504AD2B-63C0-4C60-9F39-84F274FCFAC5}" dt="2023-02-22T13:32:09.760" v="2380" actId="164"/>
          <ac:spMkLst>
            <pc:docMk/>
            <pc:sldMk cId="333560081" sldId="2962"/>
            <ac:spMk id="39" creationId="{3DC37F55-FE9E-9720-ABFA-5C2B2B3BED71}"/>
          </ac:spMkLst>
        </pc:spChg>
        <pc:spChg chg="add mod">
          <ac:chgData name="Justina Ojom" userId="cbdaed7d-8d45-4372-a16a-f3f8900c2f45" providerId="ADAL" clId="{0504AD2B-63C0-4C60-9F39-84F274FCFAC5}" dt="2023-02-22T13:33:29.597" v="2402" actId="164"/>
          <ac:spMkLst>
            <pc:docMk/>
            <pc:sldMk cId="333560081" sldId="2962"/>
            <ac:spMk id="41" creationId="{B2862BF4-9236-1118-D944-FA4062C0EF87}"/>
          </ac:spMkLst>
        </pc:spChg>
        <pc:spChg chg="add mod">
          <ac:chgData name="Justina Ojom" userId="cbdaed7d-8d45-4372-a16a-f3f8900c2f45" providerId="ADAL" clId="{0504AD2B-63C0-4C60-9F39-84F274FCFAC5}" dt="2023-02-22T13:33:29.597" v="2402" actId="164"/>
          <ac:spMkLst>
            <pc:docMk/>
            <pc:sldMk cId="333560081" sldId="2962"/>
            <ac:spMk id="42" creationId="{0C8A2D6F-5188-5516-E3E0-5E923165CBEB}"/>
          </ac:spMkLst>
        </pc:spChg>
        <pc:spChg chg="del">
          <ac:chgData name="Justina Ojom" userId="cbdaed7d-8d45-4372-a16a-f3f8900c2f45" providerId="ADAL" clId="{0504AD2B-63C0-4C60-9F39-84F274FCFAC5}" dt="2023-02-22T12:29:47.459" v="1637" actId="478"/>
          <ac:spMkLst>
            <pc:docMk/>
            <pc:sldMk cId="333560081" sldId="2962"/>
            <ac:spMk id="43" creationId="{0875D148-7C26-4775-A43E-03ABB80FCF38}"/>
          </ac:spMkLst>
        </pc:spChg>
        <pc:spChg chg="del">
          <ac:chgData name="Justina Ojom" userId="cbdaed7d-8d45-4372-a16a-f3f8900c2f45" providerId="ADAL" clId="{0504AD2B-63C0-4C60-9F39-84F274FCFAC5}" dt="2023-02-22T12:29:47.459" v="1637" actId="478"/>
          <ac:spMkLst>
            <pc:docMk/>
            <pc:sldMk cId="333560081" sldId="2962"/>
            <ac:spMk id="44" creationId="{A3017D55-9B3B-4813-BE47-CA69088ABD1B}"/>
          </ac:spMkLst>
        </pc:spChg>
        <pc:spChg chg="del">
          <ac:chgData name="Justina Ojom" userId="cbdaed7d-8d45-4372-a16a-f3f8900c2f45" providerId="ADAL" clId="{0504AD2B-63C0-4C60-9F39-84F274FCFAC5}" dt="2023-02-22T12:29:47.459" v="1637" actId="478"/>
          <ac:spMkLst>
            <pc:docMk/>
            <pc:sldMk cId="333560081" sldId="2962"/>
            <ac:spMk id="45" creationId="{085D949D-889C-4193-92AE-E1A50B227623}"/>
          </ac:spMkLst>
        </pc:spChg>
        <pc:spChg chg="del">
          <ac:chgData name="Justina Ojom" userId="cbdaed7d-8d45-4372-a16a-f3f8900c2f45" providerId="ADAL" clId="{0504AD2B-63C0-4C60-9F39-84F274FCFAC5}" dt="2023-02-22T12:29:47.459" v="1637" actId="478"/>
          <ac:spMkLst>
            <pc:docMk/>
            <pc:sldMk cId="333560081" sldId="2962"/>
            <ac:spMk id="46" creationId="{577D122A-7526-476A-B9D8-EC0E61B6455E}"/>
          </ac:spMkLst>
        </pc:spChg>
        <pc:spChg chg="del">
          <ac:chgData name="Justina Ojom" userId="cbdaed7d-8d45-4372-a16a-f3f8900c2f45" providerId="ADAL" clId="{0504AD2B-63C0-4C60-9F39-84F274FCFAC5}" dt="2023-02-22T12:29:47.459" v="1637" actId="478"/>
          <ac:spMkLst>
            <pc:docMk/>
            <pc:sldMk cId="333560081" sldId="2962"/>
            <ac:spMk id="47" creationId="{11B8FC13-2C87-455A-9449-AC113C3A8F5C}"/>
          </ac:spMkLst>
        </pc:spChg>
        <pc:spChg chg="del">
          <ac:chgData name="Justina Ojom" userId="cbdaed7d-8d45-4372-a16a-f3f8900c2f45" providerId="ADAL" clId="{0504AD2B-63C0-4C60-9F39-84F274FCFAC5}" dt="2023-02-22T12:29:47.459" v="1637" actId="478"/>
          <ac:spMkLst>
            <pc:docMk/>
            <pc:sldMk cId="333560081" sldId="2962"/>
            <ac:spMk id="48" creationId="{C9FADE68-D989-4A68-9947-727AF6BC87EA}"/>
          </ac:spMkLst>
        </pc:spChg>
        <pc:spChg chg="del">
          <ac:chgData name="Justina Ojom" userId="cbdaed7d-8d45-4372-a16a-f3f8900c2f45" providerId="ADAL" clId="{0504AD2B-63C0-4C60-9F39-84F274FCFAC5}" dt="2023-02-22T12:29:47.459" v="1637" actId="478"/>
          <ac:spMkLst>
            <pc:docMk/>
            <pc:sldMk cId="333560081" sldId="2962"/>
            <ac:spMk id="49" creationId="{5C029031-9AE4-4B9F-A393-15D680B23970}"/>
          </ac:spMkLst>
        </pc:spChg>
        <pc:spChg chg="del">
          <ac:chgData name="Justina Ojom" userId="cbdaed7d-8d45-4372-a16a-f3f8900c2f45" providerId="ADAL" clId="{0504AD2B-63C0-4C60-9F39-84F274FCFAC5}" dt="2023-02-22T12:29:47.459" v="1637" actId="478"/>
          <ac:spMkLst>
            <pc:docMk/>
            <pc:sldMk cId="333560081" sldId="2962"/>
            <ac:spMk id="50" creationId="{4F3ABCC5-67EB-4835-95CA-5BCDE325EBE7}"/>
          </ac:spMkLst>
        </pc:spChg>
        <pc:spChg chg="del">
          <ac:chgData name="Justina Ojom" userId="cbdaed7d-8d45-4372-a16a-f3f8900c2f45" providerId="ADAL" clId="{0504AD2B-63C0-4C60-9F39-84F274FCFAC5}" dt="2023-02-22T12:29:47.459" v="1637" actId="478"/>
          <ac:spMkLst>
            <pc:docMk/>
            <pc:sldMk cId="333560081" sldId="2962"/>
            <ac:spMk id="51" creationId="{A7E02934-7C34-4048-8372-5A01A9223181}"/>
          </ac:spMkLst>
        </pc:spChg>
        <pc:spChg chg="mod">
          <ac:chgData name="Justina Ojom" userId="cbdaed7d-8d45-4372-a16a-f3f8900c2f45" providerId="ADAL" clId="{0504AD2B-63C0-4C60-9F39-84F274FCFAC5}" dt="2023-02-22T13:34:07.192" v="2414"/>
          <ac:spMkLst>
            <pc:docMk/>
            <pc:sldMk cId="333560081" sldId="2962"/>
            <ac:spMk id="54" creationId="{174EBAE3-3A32-2812-2258-02C4F3A6BD9E}"/>
          </ac:spMkLst>
        </pc:spChg>
        <pc:spChg chg="mod">
          <ac:chgData name="Justina Ojom" userId="cbdaed7d-8d45-4372-a16a-f3f8900c2f45" providerId="ADAL" clId="{0504AD2B-63C0-4C60-9F39-84F274FCFAC5}" dt="2023-02-22T13:34:07.192" v="2414"/>
          <ac:spMkLst>
            <pc:docMk/>
            <pc:sldMk cId="333560081" sldId="2962"/>
            <ac:spMk id="55" creationId="{5AC38C48-5AA6-3A0F-2DC3-BC575BA678AD}"/>
          </ac:spMkLst>
        </pc:spChg>
        <pc:spChg chg="mod">
          <ac:chgData name="Justina Ojom" userId="cbdaed7d-8d45-4372-a16a-f3f8900c2f45" providerId="ADAL" clId="{0504AD2B-63C0-4C60-9F39-84F274FCFAC5}" dt="2023-02-22T13:34:17.987" v="2422"/>
          <ac:spMkLst>
            <pc:docMk/>
            <pc:sldMk cId="333560081" sldId="2962"/>
            <ac:spMk id="57" creationId="{C5FF7BE5-2370-CDFA-A7C4-08BF24DC8B26}"/>
          </ac:spMkLst>
        </pc:spChg>
        <pc:spChg chg="mod">
          <ac:chgData name="Justina Ojom" userId="cbdaed7d-8d45-4372-a16a-f3f8900c2f45" providerId="ADAL" clId="{0504AD2B-63C0-4C60-9F39-84F274FCFAC5}" dt="2023-02-22T13:34:17.987" v="2422"/>
          <ac:spMkLst>
            <pc:docMk/>
            <pc:sldMk cId="333560081" sldId="2962"/>
            <ac:spMk id="58" creationId="{8E94A6F4-7DED-4ECE-DADC-C1682E52DBB1}"/>
          </ac:spMkLst>
        </pc:spChg>
        <pc:grpChg chg="add mod">
          <ac:chgData name="Justina Ojom" userId="cbdaed7d-8d45-4372-a16a-f3f8900c2f45" providerId="ADAL" clId="{0504AD2B-63C0-4C60-9F39-84F274FCFAC5}" dt="2023-02-22T13:11:18.380" v="2156"/>
          <ac:grpSpMkLst>
            <pc:docMk/>
            <pc:sldMk cId="333560081" sldId="2962"/>
            <ac:grpSpMk id="7" creationId="{958DC311-C8DD-8447-75A0-CB5F5F97BA6F}"/>
          </ac:grpSpMkLst>
        </pc:grpChg>
        <pc:grpChg chg="add mod">
          <ac:chgData name="Justina Ojom" userId="cbdaed7d-8d45-4372-a16a-f3f8900c2f45" providerId="ADAL" clId="{0504AD2B-63C0-4C60-9F39-84F274FCFAC5}" dt="2023-02-22T13:32:59.553" v="2394" actId="465"/>
          <ac:grpSpMkLst>
            <pc:docMk/>
            <pc:sldMk cId="333560081" sldId="2962"/>
            <ac:grpSpMk id="10" creationId="{C9568918-F1AE-13E0-6FD6-03CD4D945F9B}"/>
          </ac:grpSpMkLst>
        </pc:grpChg>
        <pc:grpChg chg="add mod">
          <ac:chgData name="Justina Ojom" userId="cbdaed7d-8d45-4372-a16a-f3f8900c2f45" providerId="ADAL" clId="{0504AD2B-63C0-4C60-9F39-84F274FCFAC5}" dt="2023-02-22T13:32:59.553" v="2394" actId="465"/>
          <ac:grpSpMkLst>
            <pc:docMk/>
            <pc:sldMk cId="333560081" sldId="2962"/>
            <ac:grpSpMk id="13" creationId="{3250E576-73CF-DDE7-81B0-F62A732AF723}"/>
          </ac:grpSpMkLst>
        </pc:grpChg>
        <pc:grpChg chg="add mod">
          <ac:chgData name="Justina Ojom" userId="cbdaed7d-8d45-4372-a16a-f3f8900c2f45" providerId="ADAL" clId="{0504AD2B-63C0-4C60-9F39-84F274FCFAC5}" dt="2023-02-22T13:32:56.325" v="2393" actId="1076"/>
          <ac:grpSpMkLst>
            <pc:docMk/>
            <pc:sldMk cId="333560081" sldId="2962"/>
            <ac:grpSpMk id="16" creationId="{99DA48AB-92CF-E709-90F6-AB6D908CCC80}"/>
          </ac:grpSpMkLst>
        </pc:grpChg>
        <pc:grpChg chg="add mod">
          <ac:chgData name="Justina Ojom" userId="cbdaed7d-8d45-4372-a16a-f3f8900c2f45" providerId="ADAL" clId="{0504AD2B-63C0-4C60-9F39-84F274FCFAC5}" dt="2023-02-22T13:32:53.178" v="2392" actId="1076"/>
          <ac:grpSpMkLst>
            <pc:docMk/>
            <pc:sldMk cId="333560081" sldId="2962"/>
            <ac:grpSpMk id="20" creationId="{9F1E4327-4340-EF8D-39BE-D1857C057CE8}"/>
          </ac:grpSpMkLst>
        </pc:grpChg>
        <pc:grpChg chg="add mod">
          <ac:chgData name="Justina Ojom" userId="cbdaed7d-8d45-4372-a16a-f3f8900c2f45" providerId="ADAL" clId="{0504AD2B-63C0-4C60-9F39-84F274FCFAC5}" dt="2023-02-22T13:32:53.178" v="2392" actId="1076"/>
          <ac:grpSpMkLst>
            <pc:docMk/>
            <pc:sldMk cId="333560081" sldId="2962"/>
            <ac:grpSpMk id="23" creationId="{0B4ED3BC-6947-BD5C-C759-DF2BE174BE80}"/>
          </ac:grpSpMkLst>
        </pc:grpChg>
        <pc:grpChg chg="add mod">
          <ac:chgData name="Justina Ojom" userId="cbdaed7d-8d45-4372-a16a-f3f8900c2f45" providerId="ADAL" clId="{0504AD2B-63C0-4C60-9F39-84F274FCFAC5}" dt="2023-02-22T13:32:53.178" v="2392" actId="1076"/>
          <ac:grpSpMkLst>
            <pc:docMk/>
            <pc:sldMk cId="333560081" sldId="2962"/>
            <ac:grpSpMk id="26" creationId="{A78EB5E4-92AB-3AAE-31AC-959C6089D8C8}"/>
          </ac:grpSpMkLst>
        </pc:grpChg>
        <pc:grpChg chg="add mod">
          <ac:chgData name="Justina Ojom" userId="cbdaed7d-8d45-4372-a16a-f3f8900c2f45" providerId="ADAL" clId="{0504AD2B-63C0-4C60-9F39-84F274FCFAC5}" dt="2023-02-22T13:32:53.178" v="2392" actId="1076"/>
          <ac:grpSpMkLst>
            <pc:docMk/>
            <pc:sldMk cId="333560081" sldId="2962"/>
            <ac:grpSpMk id="29" creationId="{39DECA33-5E15-1F8A-1DEB-90B49778E646}"/>
          </ac:grpSpMkLst>
        </pc:grpChg>
        <pc:grpChg chg="add del mod">
          <ac:chgData name="Justina Ojom" userId="cbdaed7d-8d45-4372-a16a-f3f8900c2f45" providerId="ADAL" clId="{0504AD2B-63C0-4C60-9F39-84F274FCFAC5}" dt="2023-02-22T13:31:21.264" v="2370" actId="478"/>
          <ac:grpSpMkLst>
            <pc:docMk/>
            <pc:sldMk cId="333560081" sldId="2962"/>
            <ac:grpSpMk id="32" creationId="{CD46FB06-C97D-8A8F-167D-F9FD98B835AA}"/>
          </ac:grpSpMkLst>
        </pc:grpChg>
        <pc:grpChg chg="add del mod">
          <ac:chgData name="Justina Ojom" userId="cbdaed7d-8d45-4372-a16a-f3f8900c2f45" providerId="ADAL" clId="{0504AD2B-63C0-4C60-9F39-84F274FCFAC5}" dt="2023-02-22T13:32:26.729" v="2387" actId="478"/>
          <ac:grpSpMkLst>
            <pc:docMk/>
            <pc:sldMk cId="333560081" sldId="2962"/>
            <ac:grpSpMk id="37" creationId="{B36C4AF9-63B4-F1CC-20C0-D0677E3AEFDD}"/>
          </ac:grpSpMkLst>
        </pc:grpChg>
        <pc:grpChg chg="add mod">
          <ac:chgData name="Justina Ojom" userId="cbdaed7d-8d45-4372-a16a-f3f8900c2f45" providerId="ADAL" clId="{0504AD2B-63C0-4C60-9F39-84F274FCFAC5}" dt="2023-02-22T13:33:52.173" v="2409" actId="1076"/>
          <ac:grpSpMkLst>
            <pc:docMk/>
            <pc:sldMk cId="333560081" sldId="2962"/>
            <ac:grpSpMk id="40" creationId="{74E79B46-A205-66F3-3B49-0FF063D7985E}"/>
          </ac:grpSpMkLst>
        </pc:grpChg>
        <pc:grpChg chg="add mod">
          <ac:chgData name="Justina Ojom" userId="cbdaed7d-8d45-4372-a16a-f3f8900c2f45" providerId="ADAL" clId="{0504AD2B-63C0-4C60-9F39-84F274FCFAC5}" dt="2023-02-22T13:33:55.520" v="2411" actId="1076"/>
          <ac:grpSpMkLst>
            <pc:docMk/>
            <pc:sldMk cId="333560081" sldId="2962"/>
            <ac:grpSpMk id="52" creationId="{FF6A0746-BF9A-43BD-0CC5-900707B41486}"/>
          </ac:grpSpMkLst>
        </pc:grpChg>
        <pc:grpChg chg="add del mod">
          <ac:chgData name="Justina Ojom" userId="cbdaed7d-8d45-4372-a16a-f3f8900c2f45" providerId="ADAL" clId="{0504AD2B-63C0-4C60-9F39-84F274FCFAC5}" dt="2023-02-22T13:34:11.511" v="2417" actId="21"/>
          <ac:grpSpMkLst>
            <pc:docMk/>
            <pc:sldMk cId="333560081" sldId="2962"/>
            <ac:grpSpMk id="53" creationId="{F29805E3-3216-D7B5-5384-D2BA4896BCD9}"/>
          </ac:grpSpMkLst>
        </pc:grpChg>
        <pc:grpChg chg="add del mod">
          <ac:chgData name="Justina Ojom" userId="cbdaed7d-8d45-4372-a16a-f3f8900c2f45" providerId="ADAL" clId="{0504AD2B-63C0-4C60-9F39-84F274FCFAC5}" dt="2023-02-22T13:34:18.907" v="2423" actId="21"/>
          <ac:grpSpMkLst>
            <pc:docMk/>
            <pc:sldMk cId="333560081" sldId="2962"/>
            <ac:grpSpMk id="56" creationId="{DC4F9C19-8C24-BE4D-E1DB-6D317C83350A}"/>
          </ac:grpSpMkLst>
        </pc:grpChg>
        <pc:graphicFrameChg chg="del mod">
          <ac:chgData name="Justina Ojom" userId="cbdaed7d-8d45-4372-a16a-f3f8900c2f45" providerId="ADAL" clId="{0504AD2B-63C0-4C60-9F39-84F274FCFAC5}" dt="2023-02-22T13:14:01.597" v="2288" actId="478"/>
          <ac:graphicFrameMkLst>
            <pc:docMk/>
            <pc:sldMk cId="333560081" sldId="2962"/>
            <ac:graphicFrameMk id="3" creationId="{736CBAF2-A8F6-A6D8-D67C-7FBE888F7A99}"/>
          </ac:graphicFrameMkLst>
        </pc:graphicFrameChg>
        <pc:graphicFrameChg chg="del">
          <ac:chgData name="Justina Ojom" userId="cbdaed7d-8d45-4372-a16a-f3f8900c2f45" providerId="ADAL" clId="{0504AD2B-63C0-4C60-9F39-84F274FCFAC5}" dt="2023-02-22T13:11:13.022" v="2155" actId="478"/>
          <ac:graphicFrameMkLst>
            <pc:docMk/>
            <pc:sldMk cId="333560081" sldId="2962"/>
            <ac:graphicFrameMk id="4" creationId="{8FFE817D-A0F9-502A-5F8A-F22DDC1D0CB7}"/>
          </ac:graphicFrameMkLst>
        </pc:graphicFrameChg>
      </pc:sldChg>
      <pc:sldChg chg="addSp delSp modSp mod ord modClrScheme chgLayout">
        <pc:chgData name="Justina Ojom" userId="cbdaed7d-8d45-4372-a16a-f3f8900c2f45" providerId="ADAL" clId="{0504AD2B-63C0-4C60-9F39-84F274FCFAC5}" dt="2023-03-03T16:09:27.009" v="9569" actId="313"/>
        <pc:sldMkLst>
          <pc:docMk/>
          <pc:sldMk cId="3180165260" sldId="2963"/>
        </pc:sldMkLst>
        <pc:spChg chg="del">
          <ac:chgData name="Justina Ojom" userId="cbdaed7d-8d45-4372-a16a-f3f8900c2f45" providerId="ADAL" clId="{0504AD2B-63C0-4C60-9F39-84F274FCFAC5}" dt="2023-02-22T11:39:34.910" v="991" actId="478"/>
          <ac:spMkLst>
            <pc:docMk/>
            <pc:sldMk cId="3180165260" sldId="2963"/>
            <ac:spMk id="2" creationId="{00000000-0000-0000-0000-000000000000}"/>
          </ac:spMkLst>
        </pc:spChg>
        <pc:spChg chg="add mod">
          <ac:chgData name="Justina Ojom" userId="cbdaed7d-8d45-4372-a16a-f3f8900c2f45" providerId="ADAL" clId="{0504AD2B-63C0-4C60-9F39-84F274FCFAC5}" dt="2023-03-03T15:57:30.026" v="9375"/>
          <ac:spMkLst>
            <pc:docMk/>
            <pc:sldMk cId="3180165260" sldId="2963"/>
            <ac:spMk id="2" creationId="{0D1B189E-12D9-D1A1-873A-C6A30EC14B59}"/>
          </ac:spMkLst>
        </pc:spChg>
        <pc:spChg chg="add mod">
          <ac:chgData name="Justina Ojom" userId="cbdaed7d-8d45-4372-a16a-f3f8900c2f45" providerId="ADAL" clId="{0504AD2B-63C0-4C60-9F39-84F274FCFAC5}" dt="2023-03-03T15:57:30.026" v="9375"/>
          <ac:spMkLst>
            <pc:docMk/>
            <pc:sldMk cId="3180165260" sldId="2963"/>
            <ac:spMk id="3" creationId="{F6AFE7EE-1089-17CB-00DF-753645F5D359}"/>
          </ac:spMkLst>
        </pc:spChg>
        <pc:spChg chg="add mod">
          <ac:chgData name="Justina Ojom" userId="cbdaed7d-8d45-4372-a16a-f3f8900c2f45" providerId="ADAL" clId="{0504AD2B-63C0-4C60-9F39-84F274FCFAC5}" dt="2023-03-03T15:57:30.026" v="9375"/>
          <ac:spMkLst>
            <pc:docMk/>
            <pc:sldMk cId="3180165260" sldId="2963"/>
            <ac:spMk id="4" creationId="{C8DF61AF-BC7F-C4BA-5C67-26AAF77D2017}"/>
          </ac:spMkLst>
        </pc:spChg>
        <pc:spChg chg="add mod">
          <ac:chgData name="Justina Ojom" userId="cbdaed7d-8d45-4372-a16a-f3f8900c2f45" providerId="ADAL" clId="{0504AD2B-63C0-4C60-9F39-84F274FCFAC5}" dt="2023-02-22T13:28:58.412" v="2348" actId="113"/>
          <ac:spMkLst>
            <pc:docMk/>
            <pc:sldMk cId="3180165260" sldId="2963"/>
            <ac:spMk id="5" creationId="{28078193-08C3-90FA-0DFC-9F2A7D5AD472}"/>
          </ac:spMkLst>
        </pc:spChg>
        <pc:spChg chg="mod">
          <ac:chgData name="Justina Ojom" userId="cbdaed7d-8d45-4372-a16a-f3f8900c2f45" providerId="ADAL" clId="{0504AD2B-63C0-4C60-9F39-84F274FCFAC5}" dt="2023-02-22T13:28:48.517" v="2344" actId="1076"/>
          <ac:spMkLst>
            <pc:docMk/>
            <pc:sldMk cId="3180165260" sldId="2963"/>
            <ac:spMk id="6" creationId="{CFB97140-F1D8-8AEC-4234-9A9A5795D5A2}"/>
          </ac:spMkLst>
        </pc:spChg>
        <pc:spChg chg="mod">
          <ac:chgData name="Justina Ojom" userId="cbdaed7d-8d45-4372-a16a-f3f8900c2f45" providerId="ADAL" clId="{0504AD2B-63C0-4C60-9F39-84F274FCFAC5}" dt="2023-02-22T13:27:28.803" v="2296"/>
          <ac:spMkLst>
            <pc:docMk/>
            <pc:sldMk cId="3180165260" sldId="2963"/>
            <ac:spMk id="8" creationId="{6561E96A-5019-D880-3CA8-5053A8E9A474}"/>
          </ac:spMkLst>
        </pc:spChg>
        <pc:spChg chg="mod">
          <ac:chgData name="Justina Ojom" userId="cbdaed7d-8d45-4372-a16a-f3f8900c2f45" providerId="ADAL" clId="{0504AD2B-63C0-4C60-9F39-84F274FCFAC5}" dt="2023-02-22T13:28:33.883" v="2339" actId="6549"/>
          <ac:spMkLst>
            <pc:docMk/>
            <pc:sldMk cId="3180165260" sldId="2963"/>
            <ac:spMk id="9" creationId="{BF629A8A-68D1-5CF5-4DF2-9B7C0FFD9F72}"/>
          </ac:spMkLst>
        </pc:spChg>
        <pc:spChg chg="mod">
          <ac:chgData name="Justina Ojom" userId="cbdaed7d-8d45-4372-a16a-f3f8900c2f45" providerId="ADAL" clId="{0504AD2B-63C0-4C60-9F39-84F274FCFAC5}" dt="2023-02-22T13:27:28.803" v="2296"/>
          <ac:spMkLst>
            <pc:docMk/>
            <pc:sldMk cId="3180165260" sldId="2963"/>
            <ac:spMk id="11" creationId="{57B8C3D8-30D7-C6ED-9CBC-3B20356FC132}"/>
          </ac:spMkLst>
        </pc:spChg>
        <pc:spChg chg="mod">
          <ac:chgData name="Justina Ojom" userId="cbdaed7d-8d45-4372-a16a-f3f8900c2f45" providerId="ADAL" clId="{0504AD2B-63C0-4C60-9F39-84F274FCFAC5}" dt="2023-02-22T13:28:37.055" v="2341" actId="6549"/>
          <ac:spMkLst>
            <pc:docMk/>
            <pc:sldMk cId="3180165260" sldId="2963"/>
            <ac:spMk id="12" creationId="{A05DCEFD-2C2F-60D7-70C7-677DAE3B6EB5}"/>
          </ac:spMkLst>
        </pc:spChg>
        <pc:spChg chg="mod">
          <ac:chgData name="Justina Ojom" userId="cbdaed7d-8d45-4372-a16a-f3f8900c2f45" providerId="ADAL" clId="{0504AD2B-63C0-4C60-9F39-84F274FCFAC5}" dt="2023-02-22T13:27:28.803" v="2296"/>
          <ac:spMkLst>
            <pc:docMk/>
            <pc:sldMk cId="3180165260" sldId="2963"/>
            <ac:spMk id="14" creationId="{413E0AC1-8BC3-C70E-82A4-2BC5BC858917}"/>
          </ac:spMkLst>
        </pc:spChg>
        <pc:spChg chg="mod">
          <ac:chgData name="Justina Ojom" userId="cbdaed7d-8d45-4372-a16a-f3f8900c2f45" providerId="ADAL" clId="{0504AD2B-63C0-4C60-9F39-84F274FCFAC5}" dt="2023-02-22T13:28:18.909" v="2331" actId="6549"/>
          <ac:spMkLst>
            <pc:docMk/>
            <pc:sldMk cId="3180165260" sldId="2963"/>
            <ac:spMk id="15" creationId="{2936F16E-1DBF-1548-4AF1-8273B981B274}"/>
          </ac:spMkLst>
        </pc:spChg>
        <pc:spChg chg="mod">
          <ac:chgData name="Justina Ojom" userId="cbdaed7d-8d45-4372-a16a-f3f8900c2f45" providerId="ADAL" clId="{0504AD2B-63C0-4C60-9F39-84F274FCFAC5}" dt="2023-02-22T13:27:28.803" v="2296"/>
          <ac:spMkLst>
            <pc:docMk/>
            <pc:sldMk cId="3180165260" sldId="2963"/>
            <ac:spMk id="17" creationId="{0528F875-CFE8-5140-0F8B-46FF21BDF29C}"/>
          </ac:spMkLst>
        </pc:spChg>
        <pc:spChg chg="mod">
          <ac:chgData name="Justina Ojom" userId="cbdaed7d-8d45-4372-a16a-f3f8900c2f45" providerId="ADAL" clId="{0504AD2B-63C0-4C60-9F39-84F274FCFAC5}" dt="2023-03-03T16:09:27.009" v="9569" actId="313"/>
          <ac:spMkLst>
            <pc:docMk/>
            <pc:sldMk cId="3180165260" sldId="2963"/>
            <ac:spMk id="18" creationId="{F3FFAD6E-5D65-4370-ED12-1869EC07481B}"/>
          </ac:spMkLst>
        </pc:spChg>
        <pc:spChg chg="add mod">
          <ac:chgData name="Justina Ojom" userId="cbdaed7d-8d45-4372-a16a-f3f8900c2f45" providerId="ADAL" clId="{0504AD2B-63C0-4C60-9F39-84F274FCFAC5}" dt="2023-03-03T15:57:30.026" v="9375"/>
          <ac:spMkLst>
            <pc:docMk/>
            <pc:sldMk cId="3180165260" sldId="2963"/>
            <ac:spMk id="19" creationId="{208E2732-8B6A-7D26-5D8E-72A0858A0E7A}"/>
          </ac:spMkLst>
        </pc:spChg>
        <pc:spChg chg="add mod">
          <ac:chgData name="Justina Ojom" userId="cbdaed7d-8d45-4372-a16a-f3f8900c2f45" providerId="ADAL" clId="{0504AD2B-63C0-4C60-9F39-84F274FCFAC5}" dt="2023-03-03T15:57:30.026" v="9375"/>
          <ac:spMkLst>
            <pc:docMk/>
            <pc:sldMk cId="3180165260" sldId="2963"/>
            <ac:spMk id="20" creationId="{38EE76F0-1B6B-AC1F-D9AA-B039A35E2B22}"/>
          </ac:spMkLst>
        </pc:spChg>
        <pc:spChg chg="mod">
          <ac:chgData name="Justina Ojom" userId="cbdaed7d-8d45-4372-a16a-f3f8900c2f45" providerId="ADAL" clId="{0504AD2B-63C0-4C60-9F39-84F274FCFAC5}" dt="2023-02-22T13:34:05.728" v="2412"/>
          <ac:spMkLst>
            <pc:docMk/>
            <pc:sldMk cId="3180165260" sldId="2963"/>
            <ac:spMk id="20" creationId="{4BAD555A-811B-0AB5-0E06-248DF3343CD0}"/>
          </ac:spMkLst>
        </pc:spChg>
        <pc:spChg chg="mod">
          <ac:chgData name="Justina Ojom" userId="cbdaed7d-8d45-4372-a16a-f3f8900c2f45" providerId="ADAL" clId="{0504AD2B-63C0-4C60-9F39-84F274FCFAC5}" dt="2023-02-22T13:34:05.728" v="2412"/>
          <ac:spMkLst>
            <pc:docMk/>
            <pc:sldMk cId="3180165260" sldId="2963"/>
            <ac:spMk id="21" creationId="{6750E93D-D093-3961-19DB-4DA168728927}"/>
          </ac:spMkLst>
        </pc:spChg>
        <pc:spChg chg="add mod">
          <ac:chgData name="Justina Ojom" userId="cbdaed7d-8d45-4372-a16a-f3f8900c2f45" providerId="ADAL" clId="{0504AD2B-63C0-4C60-9F39-84F274FCFAC5}" dt="2023-03-03T15:57:30.026" v="9375"/>
          <ac:spMkLst>
            <pc:docMk/>
            <pc:sldMk cId="3180165260" sldId="2963"/>
            <ac:spMk id="21" creationId="{8F897B07-78D8-9053-7ECB-FCC27513A673}"/>
          </ac:spMkLst>
        </pc:spChg>
        <pc:spChg chg="mod">
          <ac:chgData name="Justina Ojom" userId="cbdaed7d-8d45-4372-a16a-f3f8900c2f45" providerId="ADAL" clId="{0504AD2B-63C0-4C60-9F39-84F274FCFAC5}" dt="2023-02-22T13:34:12.289" v="2418"/>
          <ac:spMkLst>
            <pc:docMk/>
            <pc:sldMk cId="3180165260" sldId="2963"/>
            <ac:spMk id="23" creationId="{0B72EC5B-1D04-67DC-E546-2E1A59E3438E}"/>
          </ac:spMkLst>
        </pc:spChg>
        <pc:spChg chg="mod">
          <ac:chgData name="Justina Ojom" userId="cbdaed7d-8d45-4372-a16a-f3f8900c2f45" providerId="ADAL" clId="{0504AD2B-63C0-4C60-9F39-84F274FCFAC5}" dt="2023-02-22T13:34:12.289" v="2418"/>
          <ac:spMkLst>
            <pc:docMk/>
            <pc:sldMk cId="3180165260" sldId="2963"/>
            <ac:spMk id="24" creationId="{DA7E5FA9-2A0F-E4B4-379B-0F0EE08DF9DA}"/>
          </ac:spMkLst>
        </pc:spChg>
        <pc:spChg chg="mod">
          <ac:chgData name="Justina Ojom" userId="cbdaed7d-8d45-4372-a16a-f3f8900c2f45" providerId="ADAL" clId="{0504AD2B-63C0-4C60-9F39-84F274FCFAC5}" dt="2023-02-22T13:34:19.594" v="2424"/>
          <ac:spMkLst>
            <pc:docMk/>
            <pc:sldMk cId="3180165260" sldId="2963"/>
            <ac:spMk id="26" creationId="{EF489928-BAB0-9EAE-593C-10FB9187D52B}"/>
          </ac:spMkLst>
        </pc:spChg>
        <pc:spChg chg="mod">
          <ac:chgData name="Justina Ojom" userId="cbdaed7d-8d45-4372-a16a-f3f8900c2f45" providerId="ADAL" clId="{0504AD2B-63C0-4C60-9F39-84F274FCFAC5}" dt="2023-02-22T13:34:19.594" v="2424"/>
          <ac:spMkLst>
            <pc:docMk/>
            <pc:sldMk cId="3180165260" sldId="2963"/>
            <ac:spMk id="27" creationId="{31FEA410-B38E-48EF-5693-0128DAADF2F3}"/>
          </ac:spMkLst>
        </pc:spChg>
        <pc:spChg chg="del">
          <ac:chgData name="Justina Ojom" userId="cbdaed7d-8d45-4372-a16a-f3f8900c2f45" providerId="ADAL" clId="{0504AD2B-63C0-4C60-9F39-84F274FCFAC5}" dt="2023-02-22T12:29:49.096" v="1638" actId="478"/>
          <ac:spMkLst>
            <pc:docMk/>
            <pc:sldMk cId="3180165260" sldId="2963"/>
            <ac:spMk id="43" creationId="{0875D148-7C26-4775-A43E-03ABB80FCF38}"/>
          </ac:spMkLst>
        </pc:spChg>
        <pc:spChg chg="del">
          <ac:chgData name="Justina Ojom" userId="cbdaed7d-8d45-4372-a16a-f3f8900c2f45" providerId="ADAL" clId="{0504AD2B-63C0-4C60-9F39-84F274FCFAC5}" dt="2023-02-22T12:29:49.096" v="1638" actId="478"/>
          <ac:spMkLst>
            <pc:docMk/>
            <pc:sldMk cId="3180165260" sldId="2963"/>
            <ac:spMk id="44" creationId="{A3017D55-9B3B-4813-BE47-CA69088ABD1B}"/>
          </ac:spMkLst>
        </pc:spChg>
        <pc:spChg chg="del">
          <ac:chgData name="Justina Ojom" userId="cbdaed7d-8d45-4372-a16a-f3f8900c2f45" providerId="ADAL" clId="{0504AD2B-63C0-4C60-9F39-84F274FCFAC5}" dt="2023-02-22T12:29:49.096" v="1638" actId="478"/>
          <ac:spMkLst>
            <pc:docMk/>
            <pc:sldMk cId="3180165260" sldId="2963"/>
            <ac:spMk id="45" creationId="{085D949D-889C-4193-92AE-E1A50B227623}"/>
          </ac:spMkLst>
        </pc:spChg>
        <pc:spChg chg="del">
          <ac:chgData name="Justina Ojom" userId="cbdaed7d-8d45-4372-a16a-f3f8900c2f45" providerId="ADAL" clId="{0504AD2B-63C0-4C60-9F39-84F274FCFAC5}" dt="2023-02-22T12:29:49.096" v="1638" actId="478"/>
          <ac:spMkLst>
            <pc:docMk/>
            <pc:sldMk cId="3180165260" sldId="2963"/>
            <ac:spMk id="46" creationId="{577D122A-7526-476A-B9D8-EC0E61B6455E}"/>
          </ac:spMkLst>
        </pc:spChg>
        <pc:spChg chg="del">
          <ac:chgData name="Justina Ojom" userId="cbdaed7d-8d45-4372-a16a-f3f8900c2f45" providerId="ADAL" clId="{0504AD2B-63C0-4C60-9F39-84F274FCFAC5}" dt="2023-02-22T12:29:49.096" v="1638" actId="478"/>
          <ac:spMkLst>
            <pc:docMk/>
            <pc:sldMk cId="3180165260" sldId="2963"/>
            <ac:spMk id="47" creationId="{11B8FC13-2C87-455A-9449-AC113C3A8F5C}"/>
          </ac:spMkLst>
        </pc:spChg>
        <pc:spChg chg="del">
          <ac:chgData name="Justina Ojom" userId="cbdaed7d-8d45-4372-a16a-f3f8900c2f45" providerId="ADAL" clId="{0504AD2B-63C0-4C60-9F39-84F274FCFAC5}" dt="2023-02-22T12:29:49.096" v="1638" actId="478"/>
          <ac:spMkLst>
            <pc:docMk/>
            <pc:sldMk cId="3180165260" sldId="2963"/>
            <ac:spMk id="48" creationId="{C9FADE68-D989-4A68-9947-727AF6BC87EA}"/>
          </ac:spMkLst>
        </pc:spChg>
        <pc:spChg chg="del">
          <ac:chgData name="Justina Ojom" userId="cbdaed7d-8d45-4372-a16a-f3f8900c2f45" providerId="ADAL" clId="{0504AD2B-63C0-4C60-9F39-84F274FCFAC5}" dt="2023-02-22T12:29:49.096" v="1638" actId="478"/>
          <ac:spMkLst>
            <pc:docMk/>
            <pc:sldMk cId="3180165260" sldId="2963"/>
            <ac:spMk id="49" creationId="{5C029031-9AE4-4B9F-A393-15D680B23970}"/>
          </ac:spMkLst>
        </pc:spChg>
        <pc:spChg chg="del">
          <ac:chgData name="Justina Ojom" userId="cbdaed7d-8d45-4372-a16a-f3f8900c2f45" providerId="ADAL" clId="{0504AD2B-63C0-4C60-9F39-84F274FCFAC5}" dt="2023-02-22T12:29:49.096" v="1638" actId="478"/>
          <ac:spMkLst>
            <pc:docMk/>
            <pc:sldMk cId="3180165260" sldId="2963"/>
            <ac:spMk id="50" creationId="{4F3ABCC5-67EB-4835-95CA-5BCDE325EBE7}"/>
          </ac:spMkLst>
        </pc:spChg>
        <pc:spChg chg="del">
          <ac:chgData name="Justina Ojom" userId="cbdaed7d-8d45-4372-a16a-f3f8900c2f45" providerId="ADAL" clId="{0504AD2B-63C0-4C60-9F39-84F274FCFAC5}" dt="2023-02-22T12:29:49.096" v="1638" actId="478"/>
          <ac:spMkLst>
            <pc:docMk/>
            <pc:sldMk cId="3180165260" sldId="2963"/>
            <ac:spMk id="51" creationId="{A7E02934-7C34-4048-8372-5A01A9223181}"/>
          </ac:spMkLst>
        </pc:spChg>
        <pc:grpChg chg="add mod">
          <ac:chgData name="Justina Ojom" userId="cbdaed7d-8d45-4372-a16a-f3f8900c2f45" providerId="ADAL" clId="{0504AD2B-63C0-4C60-9F39-84F274FCFAC5}" dt="2023-02-22T13:27:28.803" v="2296"/>
          <ac:grpSpMkLst>
            <pc:docMk/>
            <pc:sldMk cId="3180165260" sldId="2963"/>
            <ac:grpSpMk id="7" creationId="{01205311-A3CE-4C9E-ACF9-4A4BE799753F}"/>
          </ac:grpSpMkLst>
        </pc:grpChg>
        <pc:grpChg chg="add mod">
          <ac:chgData name="Justina Ojom" userId="cbdaed7d-8d45-4372-a16a-f3f8900c2f45" providerId="ADAL" clId="{0504AD2B-63C0-4C60-9F39-84F274FCFAC5}" dt="2023-02-22T13:27:28.803" v="2296"/>
          <ac:grpSpMkLst>
            <pc:docMk/>
            <pc:sldMk cId="3180165260" sldId="2963"/>
            <ac:grpSpMk id="10" creationId="{08979110-C473-8D67-0155-9B58880830D4}"/>
          </ac:grpSpMkLst>
        </pc:grpChg>
        <pc:grpChg chg="add mod">
          <ac:chgData name="Justina Ojom" userId="cbdaed7d-8d45-4372-a16a-f3f8900c2f45" providerId="ADAL" clId="{0504AD2B-63C0-4C60-9F39-84F274FCFAC5}" dt="2023-02-22T13:28:40.396" v="2342" actId="1076"/>
          <ac:grpSpMkLst>
            <pc:docMk/>
            <pc:sldMk cId="3180165260" sldId="2963"/>
            <ac:grpSpMk id="13" creationId="{35998D39-CAE2-79F6-F4CD-C42504531DC2}"/>
          </ac:grpSpMkLst>
        </pc:grpChg>
        <pc:grpChg chg="add mod">
          <ac:chgData name="Justina Ojom" userId="cbdaed7d-8d45-4372-a16a-f3f8900c2f45" providerId="ADAL" clId="{0504AD2B-63C0-4C60-9F39-84F274FCFAC5}" dt="2023-02-22T13:28:45.285" v="2343" actId="1076"/>
          <ac:grpSpMkLst>
            <pc:docMk/>
            <pc:sldMk cId="3180165260" sldId="2963"/>
            <ac:grpSpMk id="16" creationId="{27B5E313-777D-46AD-B23F-823AC27CD120}"/>
          </ac:grpSpMkLst>
        </pc:grpChg>
        <pc:grpChg chg="add del mod">
          <ac:chgData name="Justina Ojom" userId="cbdaed7d-8d45-4372-a16a-f3f8900c2f45" providerId="ADAL" clId="{0504AD2B-63C0-4C60-9F39-84F274FCFAC5}" dt="2023-02-22T13:34:06.387" v="2413"/>
          <ac:grpSpMkLst>
            <pc:docMk/>
            <pc:sldMk cId="3180165260" sldId="2963"/>
            <ac:grpSpMk id="19" creationId="{2C03FDF3-2CF2-F585-19D6-92D038EEAADC}"/>
          </ac:grpSpMkLst>
        </pc:grpChg>
        <pc:grpChg chg="add del mod">
          <ac:chgData name="Justina Ojom" userId="cbdaed7d-8d45-4372-a16a-f3f8900c2f45" providerId="ADAL" clId="{0504AD2B-63C0-4C60-9F39-84F274FCFAC5}" dt="2023-02-22T13:34:17.149" v="2421" actId="21"/>
          <ac:grpSpMkLst>
            <pc:docMk/>
            <pc:sldMk cId="3180165260" sldId="2963"/>
            <ac:grpSpMk id="22" creationId="{3BAC60BD-D240-675B-1118-408C2CC8F5B3}"/>
          </ac:grpSpMkLst>
        </pc:grpChg>
        <pc:grpChg chg="add mod">
          <ac:chgData name="Justina Ojom" userId="cbdaed7d-8d45-4372-a16a-f3f8900c2f45" providerId="ADAL" clId="{0504AD2B-63C0-4C60-9F39-84F274FCFAC5}" dt="2023-02-22T13:34:22.192" v="2425" actId="1076"/>
          <ac:grpSpMkLst>
            <pc:docMk/>
            <pc:sldMk cId="3180165260" sldId="2963"/>
            <ac:grpSpMk id="25" creationId="{1F7134D3-1FA5-A3BD-9CEF-0D8A169267DD}"/>
          </ac:grpSpMkLst>
        </pc:grpChg>
        <pc:graphicFrameChg chg="del mod">
          <ac:chgData name="Justina Ojom" userId="cbdaed7d-8d45-4372-a16a-f3f8900c2f45" providerId="ADAL" clId="{0504AD2B-63C0-4C60-9F39-84F274FCFAC5}" dt="2023-02-22T13:28:52.870" v="2345" actId="478"/>
          <ac:graphicFrameMkLst>
            <pc:docMk/>
            <pc:sldMk cId="3180165260" sldId="2963"/>
            <ac:graphicFrameMk id="3" creationId="{736CBAF2-A8F6-A6D8-D67C-7FBE888F7A99}"/>
          </ac:graphicFrameMkLst>
        </pc:graphicFrameChg>
        <pc:graphicFrameChg chg="del mod">
          <ac:chgData name="Justina Ojom" userId="cbdaed7d-8d45-4372-a16a-f3f8900c2f45" providerId="ADAL" clId="{0504AD2B-63C0-4C60-9F39-84F274FCFAC5}" dt="2023-02-22T13:28:52.870" v="2345" actId="478"/>
          <ac:graphicFrameMkLst>
            <pc:docMk/>
            <pc:sldMk cId="3180165260" sldId="2963"/>
            <ac:graphicFrameMk id="4" creationId="{8FFE817D-A0F9-502A-5F8A-F22DDC1D0CB7}"/>
          </ac:graphicFrameMkLst>
        </pc:graphicFrameChg>
      </pc:sldChg>
      <pc:sldChg chg="addSp delSp modSp mod modClrScheme chgLayout">
        <pc:chgData name="Justina Ojom" userId="cbdaed7d-8d45-4372-a16a-f3f8900c2f45" providerId="ADAL" clId="{0504AD2B-63C0-4C60-9F39-84F274FCFAC5}" dt="2023-03-03T15:57:16.316" v="9366"/>
        <pc:sldMkLst>
          <pc:docMk/>
          <pc:sldMk cId="3370846437" sldId="2964"/>
        </pc:sldMkLst>
        <pc:spChg chg="del">
          <ac:chgData name="Justina Ojom" userId="cbdaed7d-8d45-4372-a16a-f3f8900c2f45" providerId="ADAL" clId="{0504AD2B-63C0-4C60-9F39-84F274FCFAC5}" dt="2023-02-22T11:35:34.386" v="847" actId="478"/>
          <ac:spMkLst>
            <pc:docMk/>
            <pc:sldMk cId="3370846437" sldId="2964"/>
            <ac:spMk id="2" creationId="{00000000-0000-0000-0000-000000000000}"/>
          </ac:spMkLst>
        </pc:spChg>
        <pc:spChg chg="add mod">
          <ac:chgData name="Justina Ojom" userId="cbdaed7d-8d45-4372-a16a-f3f8900c2f45" providerId="ADAL" clId="{0504AD2B-63C0-4C60-9F39-84F274FCFAC5}" dt="2023-03-03T15:57:16.316" v="9366"/>
          <ac:spMkLst>
            <pc:docMk/>
            <pc:sldMk cId="3370846437" sldId="2964"/>
            <ac:spMk id="2" creationId="{E216454C-54E4-68A0-1737-7B8EB7D4E40F}"/>
          </ac:spMkLst>
        </pc:spChg>
        <pc:spChg chg="add mod">
          <ac:chgData name="Justina Ojom" userId="cbdaed7d-8d45-4372-a16a-f3f8900c2f45" providerId="ADAL" clId="{0504AD2B-63C0-4C60-9F39-84F274FCFAC5}" dt="2023-02-22T11:35:40.395" v="864" actId="20577"/>
          <ac:spMkLst>
            <pc:docMk/>
            <pc:sldMk cId="3370846437" sldId="2964"/>
            <ac:spMk id="4" creationId="{79041ECA-3F62-192E-197B-796C175A5FE7}"/>
          </ac:spMkLst>
        </pc:spChg>
        <pc:spChg chg="add mod">
          <ac:chgData name="Justina Ojom" userId="cbdaed7d-8d45-4372-a16a-f3f8900c2f45" providerId="ADAL" clId="{0504AD2B-63C0-4C60-9F39-84F274FCFAC5}" dt="2023-03-03T15:57:16.316" v="9366"/>
          <ac:spMkLst>
            <pc:docMk/>
            <pc:sldMk cId="3370846437" sldId="2964"/>
            <ac:spMk id="5" creationId="{6DE051F9-94F3-F9FC-6A94-C427E61E3BA8}"/>
          </ac:spMkLst>
        </pc:spChg>
        <pc:spChg chg="add mod">
          <ac:chgData name="Justina Ojom" userId="cbdaed7d-8d45-4372-a16a-f3f8900c2f45" providerId="ADAL" clId="{0504AD2B-63C0-4C60-9F39-84F274FCFAC5}" dt="2023-03-03T15:57:16.316" v="9366"/>
          <ac:spMkLst>
            <pc:docMk/>
            <pc:sldMk cId="3370846437" sldId="2964"/>
            <ac:spMk id="6" creationId="{46625DF2-7059-CD72-4B55-FEA34D4FA981}"/>
          </ac:spMkLst>
        </pc:spChg>
        <pc:spChg chg="add mod">
          <ac:chgData name="Justina Ojom" userId="cbdaed7d-8d45-4372-a16a-f3f8900c2f45" providerId="ADAL" clId="{0504AD2B-63C0-4C60-9F39-84F274FCFAC5}" dt="2023-03-03T15:57:16.316" v="9366"/>
          <ac:spMkLst>
            <pc:docMk/>
            <pc:sldMk cId="3370846437" sldId="2964"/>
            <ac:spMk id="7" creationId="{A2134588-3608-D5DD-2982-6D1ABFE786E2}"/>
          </ac:spMkLst>
        </pc:spChg>
        <pc:spChg chg="add mod">
          <ac:chgData name="Justina Ojom" userId="cbdaed7d-8d45-4372-a16a-f3f8900c2f45" providerId="ADAL" clId="{0504AD2B-63C0-4C60-9F39-84F274FCFAC5}" dt="2023-03-03T15:57:16.316" v="9366"/>
          <ac:spMkLst>
            <pc:docMk/>
            <pc:sldMk cId="3370846437" sldId="2964"/>
            <ac:spMk id="8" creationId="{70314E5C-ADE2-CD74-020A-95C266617D7F}"/>
          </ac:spMkLst>
        </pc:spChg>
        <pc:spChg chg="add mod">
          <ac:chgData name="Justina Ojom" userId="cbdaed7d-8d45-4372-a16a-f3f8900c2f45" providerId="ADAL" clId="{0504AD2B-63C0-4C60-9F39-84F274FCFAC5}" dt="2023-03-03T15:57:16.316" v="9366"/>
          <ac:spMkLst>
            <pc:docMk/>
            <pc:sldMk cId="3370846437" sldId="2964"/>
            <ac:spMk id="9" creationId="{78AD83D5-90DB-A733-382B-EE0E16C55DCA}"/>
          </ac:spMkLst>
        </pc:spChg>
        <pc:spChg chg="del">
          <ac:chgData name="Justina Ojom" userId="cbdaed7d-8d45-4372-a16a-f3f8900c2f45" providerId="ADAL" clId="{0504AD2B-63C0-4C60-9F39-84F274FCFAC5}" dt="2023-02-22T12:29:33.900" v="1631" actId="478"/>
          <ac:spMkLst>
            <pc:docMk/>
            <pc:sldMk cId="3370846437" sldId="2964"/>
            <ac:spMk id="53" creationId="{BBBB4957-4E62-4414-B61D-D2EBD5DDF3B0}"/>
          </ac:spMkLst>
        </pc:spChg>
        <pc:spChg chg="del">
          <ac:chgData name="Justina Ojom" userId="cbdaed7d-8d45-4372-a16a-f3f8900c2f45" providerId="ADAL" clId="{0504AD2B-63C0-4C60-9F39-84F274FCFAC5}" dt="2023-02-22T12:29:33.900" v="1631" actId="478"/>
          <ac:spMkLst>
            <pc:docMk/>
            <pc:sldMk cId="3370846437" sldId="2964"/>
            <ac:spMk id="54" creationId="{2EEF01A4-7805-4733-8F12-371BEF7B1222}"/>
          </ac:spMkLst>
        </pc:spChg>
        <pc:spChg chg="del">
          <ac:chgData name="Justina Ojom" userId="cbdaed7d-8d45-4372-a16a-f3f8900c2f45" providerId="ADAL" clId="{0504AD2B-63C0-4C60-9F39-84F274FCFAC5}" dt="2023-02-22T12:29:33.900" v="1631" actId="478"/>
          <ac:spMkLst>
            <pc:docMk/>
            <pc:sldMk cId="3370846437" sldId="2964"/>
            <ac:spMk id="55" creationId="{53326C04-50E8-4DB1-A987-483C1B73BB67}"/>
          </ac:spMkLst>
        </pc:spChg>
        <pc:spChg chg="del">
          <ac:chgData name="Justina Ojom" userId="cbdaed7d-8d45-4372-a16a-f3f8900c2f45" providerId="ADAL" clId="{0504AD2B-63C0-4C60-9F39-84F274FCFAC5}" dt="2023-02-22T12:29:33.900" v="1631" actId="478"/>
          <ac:spMkLst>
            <pc:docMk/>
            <pc:sldMk cId="3370846437" sldId="2964"/>
            <ac:spMk id="56" creationId="{04BE4C04-4C27-454E-B009-FF1807F201A3}"/>
          </ac:spMkLst>
        </pc:spChg>
        <pc:spChg chg="del">
          <ac:chgData name="Justina Ojom" userId="cbdaed7d-8d45-4372-a16a-f3f8900c2f45" providerId="ADAL" clId="{0504AD2B-63C0-4C60-9F39-84F274FCFAC5}" dt="2023-02-22T12:29:33.900" v="1631" actId="478"/>
          <ac:spMkLst>
            <pc:docMk/>
            <pc:sldMk cId="3370846437" sldId="2964"/>
            <ac:spMk id="57" creationId="{A00723F0-C9EF-4A03-8A70-C0F2DF449175}"/>
          </ac:spMkLst>
        </pc:spChg>
        <pc:spChg chg="del">
          <ac:chgData name="Justina Ojom" userId="cbdaed7d-8d45-4372-a16a-f3f8900c2f45" providerId="ADAL" clId="{0504AD2B-63C0-4C60-9F39-84F274FCFAC5}" dt="2023-02-22T12:29:33.900" v="1631" actId="478"/>
          <ac:spMkLst>
            <pc:docMk/>
            <pc:sldMk cId="3370846437" sldId="2964"/>
            <ac:spMk id="58" creationId="{470CB775-8495-4DEC-BA99-5B3D86082D6A}"/>
          </ac:spMkLst>
        </pc:spChg>
        <pc:spChg chg="del">
          <ac:chgData name="Justina Ojom" userId="cbdaed7d-8d45-4372-a16a-f3f8900c2f45" providerId="ADAL" clId="{0504AD2B-63C0-4C60-9F39-84F274FCFAC5}" dt="2023-02-22T12:29:33.900" v="1631" actId="478"/>
          <ac:spMkLst>
            <pc:docMk/>
            <pc:sldMk cId="3370846437" sldId="2964"/>
            <ac:spMk id="59" creationId="{92A31489-586D-4ADE-A558-6AEE116E28C6}"/>
          </ac:spMkLst>
        </pc:spChg>
        <pc:spChg chg="del">
          <ac:chgData name="Justina Ojom" userId="cbdaed7d-8d45-4372-a16a-f3f8900c2f45" providerId="ADAL" clId="{0504AD2B-63C0-4C60-9F39-84F274FCFAC5}" dt="2023-02-22T12:29:33.900" v="1631" actId="478"/>
          <ac:spMkLst>
            <pc:docMk/>
            <pc:sldMk cId="3370846437" sldId="2964"/>
            <ac:spMk id="60" creationId="{F501CFB8-7D07-46BD-A2EC-4B6DEEAF67D0}"/>
          </ac:spMkLst>
        </pc:spChg>
        <pc:spChg chg="del">
          <ac:chgData name="Justina Ojom" userId="cbdaed7d-8d45-4372-a16a-f3f8900c2f45" providerId="ADAL" clId="{0504AD2B-63C0-4C60-9F39-84F274FCFAC5}" dt="2023-02-22T12:29:33.900" v="1631" actId="478"/>
          <ac:spMkLst>
            <pc:docMk/>
            <pc:sldMk cId="3370846437" sldId="2964"/>
            <ac:spMk id="61" creationId="{A86A686B-3C78-438E-A5AA-56D003E0C15F}"/>
          </ac:spMkLst>
        </pc:spChg>
        <pc:graphicFrameChg chg="mod modGraphic">
          <ac:chgData name="Justina Ojom" userId="cbdaed7d-8d45-4372-a16a-f3f8900c2f45" providerId="ADAL" clId="{0504AD2B-63C0-4C60-9F39-84F274FCFAC5}" dt="2023-03-03T14:51:46.979" v="8452" actId="13219"/>
          <ac:graphicFrameMkLst>
            <pc:docMk/>
            <pc:sldMk cId="3370846437" sldId="2964"/>
            <ac:graphicFrameMk id="3" creationId="{5AF71AD1-33E5-B0BE-6FCC-3BBEE8C651F7}"/>
          </ac:graphicFrameMkLst>
        </pc:graphicFrameChg>
        <pc:graphicFrameChg chg="add del mod modGraphic">
          <ac:chgData name="Justina Ojom" userId="cbdaed7d-8d45-4372-a16a-f3f8900c2f45" providerId="ADAL" clId="{0504AD2B-63C0-4C60-9F39-84F274FCFAC5}" dt="2023-02-22T12:40:31.682" v="1686" actId="478"/>
          <ac:graphicFrameMkLst>
            <pc:docMk/>
            <pc:sldMk cId="3370846437" sldId="2964"/>
            <ac:graphicFrameMk id="5" creationId="{02539BD2-80F6-3170-2B16-18CB6E03F0F2}"/>
          </ac:graphicFrameMkLst>
        </pc:graphicFrameChg>
      </pc:sldChg>
      <pc:sldChg chg="addSp delSp modSp mod modClrScheme chgLayout">
        <pc:chgData name="Justina Ojom" userId="cbdaed7d-8d45-4372-a16a-f3f8900c2f45" providerId="ADAL" clId="{0504AD2B-63C0-4C60-9F39-84F274FCFAC5}" dt="2023-03-03T15:57:17.286" v="9367"/>
        <pc:sldMkLst>
          <pc:docMk/>
          <pc:sldMk cId="1364390705" sldId="2965"/>
        </pc:sldMkLst>
        <pc:spChg chg="del">
          <ac:chgData name="Justina Ojom" userId="cbdaed7d-8d45-4372-a16a-f3f8900c2f45" providerId="ADAL" clId="{0504AD2B-63C0-4C60-9F39-84F274FCFAC5}" dt="2023-02-22T11:36:08.504" v="871" actId="478"/>
          <ac:spMkLst>
            <pc:docMk/>
            <pc:sldMk cId="1364390705" sldId="2965"/>
            <ac:spMk id="2" creationId="{00000000-0000-0000-0000-000000000000}"/>
          </ac:spMkLst>
        </pc:spChg>
        <pc:spChg chg="add mod">
          <ac:chgData name="Justina Ojom" userId="cbdaed7d-8d45-4372-a16a-f3f8900c2f45" providerId="ADAL" clId="{0504AD2B-63C0-4C60-9F39-84F274FCFAC5}" dt="2023-03-03T15:57:17.286" v="9367"/>
          <ac:spMkLst>
            <pc:docMk/>
            <pc:sldMk cId="1364390705" sldId="2965"/>
            <ac:spMk id="2" creationId="{E6A21493-DE07-5972-8372-72FBFED292BA}"/>
          </ac:spMkLst>
        </pc:spChg>
        <pc:spChg chg="add mod">
          <ac:chgData name="Justina Ojom" userId="cbdaed7d-8d45-4372-a16a-f3f8900c2f45" providerId="ADAL" clId="{0504AD2B-63C0-4C60-9F39-84F274FCFAC5}" dt="2023-03-03T15:57:17.286" v="9367"/>
          <ac:spMkLst>
            <pc:docMk/>
            <pc:sldMk cId="1364390705" sldId="2965"/>
            <ac:spMk id="3" creationId="{59E334E6-C5E2-64F0-4678-9C5F2530A485}"/>
          </ac:spMkLst>
        </pc:spChg>
        <pc:spChg chg="add mod">
          <ac:chgData name="Justina Ojom" userId="cbdaed7d-8d45-4372-a16a-f3f8900c2f45" providerId="ADAL" clId="{0504AD2B-63C0-4C60-9F39-84F274FCFAC5}" dt="2023-03-03T15:57:17.286" v="9367"/>
          <ac:spMkLst>
            <pc:docMk/>
            <pc:sldMk cId="1364390705" sldId="2965"/>
            <ac:spMk id="13" creationId="{47EB53C8-02F3-D1A0-AB93-EF10EFE11AC3}"/>
          </ac:spMkLst>
        </pc:spChg>
        <pc:spChg chg="add mod">
          <ac:chgData name="Justina Ojom" userId="cbdaed7d-8d45-4372-a16a-f3f8900c2f45" providerId="ADAL" clId="{0504AD2B-63C0-4C60-9F39-84F274FCFAC5}" dt="2023-03-03T15:57:17.286" v="9367"/>
          <ac:spMkLst>
            <pc:docMk/>
            <pc:sldMk cId="1364390705" sldId="2965"/>
            <ac:spMk id="14" creationId="{EC2B5453-5BA4-4F07-A25A-716E828081A6}"/>
          </ac:spMkLst>
        </pc:spChg>
        <pc:spChg chg="add mod ord">
          <ac:chgData name="Justina Ojom" userId="cbdaed7d-8d45-4372-a16a-f3f8900c2f45" providerId="ADAL" clId="{0504AD2B-63C0-4C60-9F39-84F274FCFAC5}" dt="2023-03-03T14:51:51.488" v="8453" actId="1076"/>
          <ac:spMkLst>
            <pc:docMk/>
            <pc:sldMk cId="1364390705" sldId="2965"/>
            <ac:spMk id="16" creationId="{9528E201-1707-B7B0-3A18-1CFD2849658F}"/>
          </ac:spMkLst>
        </pc:spChg>
        <pc:spChg chg="add mod ord">
          <ac:chgData name="Justina Ojom" userId="cbdaed7d-8d45-4372-a16a-f3f8900c2f45" providerId="ADAL" clId="{0504AD2B-63C0-4C60-9F39-84F274FCFAC5}" dt="2023-03-03T14:51:51.488" v="8453" actId="1076"/>
          <ac:spMkLst>
            <pc:docMk/>
            <pc:sldMk cId="1364390705" sldId="2965"/>
            <ac:spMk id="17" creationId="{968965E0-25B0-AE8C-9E54-9C5C1E8915A0}"/>
          </ac:spMkLst>
        </pc:spChg>
        <pc:spChg chg="add mod ord">
          <ac:chgData name="Justina Ojom" userId="cbdaed7d-8d45-4372-a16a-f3f8900c2f45" providerId="ADAL" clId="{0504AD2B-63C0-4C60-9F39-84F274FCFAC5}" dt="2023-03-03T14:51:51.488" v="8453" actId="1076"/>
          <ac:spMkLst>
            <pc:docMk/>
            <pc:sldMk cId="1364390705" sldId="2965"/>
            <ac:spMk id="18" creationId="{2B9797B6-9A71-99E4-58CB-6B5CDDB8F97B}"/>
          </ac:spMkLst>
        </pc:spChg>
        <pc:spChg chg="add mod">
          <ac:chgData name="Justina Ojom" userId="cbdaed7d-8d45-4372-a16a-f3f8900c2f45" providerId="ADAL" clId="{0504AD2B-63C0-4C60-9F39-84F274FCFAC5}" dt="2023-03-03T15:57:17.286" v="9367"/>
          <ac:spMkLst>
            <pc:docMk/>
            <pc:sldMk cId="1364390705" sldId="2965"/>
            <ac:spMk id="19" creationId="{78350B43-9009-5CBF-95BD-3B043A240ACF}"/>
          </ac:spMkLst>
        </pc:spChg>
        <pc:spChg chg="add mod">
          <ac:chgData name="Justina Ojom" userId="cbdaed7d-8d45-4372-a16a-f3f8900c2f45" providerId="ADAL" clId="{0504AD2B-63C0-4C60-9F39-84F274FCFAC5}" dt="2023-03-03T15:57:17.286" v="9367"/>
          <ac:spMkLst>
            <pc:docMk/>
            <pc:sldMk cId="1364390705" sldId="2965"/>
            <ac:spMk id="20" creationId="{98A234CE-6728-9A47-284C-74DA9F00D320}"/>
          </ac:spMkLst>
        </pc:spChg>
        <pc:spChg chg="del">
          <ac:chgData name="Justina Ojom" userId="cbdaed7d-8d45-4372-a16a-f3f8900c2f45" providerId="ADAL" clId="{0504AD2B-63C0-4C60-9F39-84F274FCFAC5}" dt="2023-02-22T12:29:35.043" v="1632" actId="478"/>
          <ac:spMkLst>
            <pc:docMk/>
            <pc:sldMk cId="1364390705" sldId="2965"/>
            <ac:spMk id="53" creationId="{BBBB4957-4E62-4414-B61D-D2EBD5DDF3B0}"/>
          </ac:spMkLst>
        </pc:spChg>
        <pc:spChg chg="del">
          <ac:chgData name="Justina Ojom" userId="cbdaed7d-8d45-4372-a16a-f3f8900c2f45" providerId="ADAL" clId="{0504AD2B-63C0-4C60-9F39-84F274FCFAC5}" dt="2023-02-22T12:29:35.043" v="1632" actId="478"/>
          <ac:spMkLst>
            <pc:docMk/>
            <pc:sldMk cId="1364390705" sldId="2965"/>
            <ac:spMk id="54" creationId="{2EEF01A4-7805-4733-8F12-371BEF7B1222}"/>
          </ac:spMkLst>
        </pc:spChg>
        <pc:spChg chg="del">
          <ac:chgData name="Justina Ojom" userId="cbdaed7d-8d45-4372-a16a-f3f8900c2f45" providerId="ADAL" clId="{0504AD2B-63C0-4C60-9F39-84F274FCFAC5}" dt="2023-02-22T12:29:35.043" v="1632" actId="478"/>
          <ac:spMkLst>
            <pc:docMk/>
            <pc:sldMk cId="1364390705" sldId="2965"/>
            <ac:spMk id="55" creationId="{53326C04-50E8-4DB1-A987-483C1B73BB67}"/>
          </ac:spMkLst>
        </pc:spChg>
        <pc:spChg chg="del">
          <ac:chgData name="Justina Ojom" userId="cbdaed7d-8d45-4372-a16a-f3f8900c2f45" providerId="ADAL" clId="{0504AD2B-63C0-4C60-9F39-84F274FCFAC5}" dt="2023-02-22T12:29:35.043" v="1632" actId="478"/>
          <ac:spMkLst>
            <pc:docMk/>
            <pc:sldMk cId="1364390705" sldId="2965"/>
            <ac:spMk id="56" creationId="{04BE4C04-4C27-454E-B009-FF1807F201A3}"/>
          </ac:spMkLst>
        </pc:spChg>
        <pc:spChg chg="del">
          <ac:chgData name="Justina Ojom" userId="cbdaed7d-8d45-4372-a16a-f3f8900c2f45" providerId="ADAL" clId="{0504AD2B-63C0-4C60-9F39-84F274FCFAC5}" dt="2023-02-22T12:29:35.043" v="1632" actId="478"/>
          <ac:spMkLst>
            <pc:docMk/>
            <pc:sldMk cId="1364390705" sldId="2965"/>
            <ac:spMk id="57" creationId="{A00723F0-C9EF-4A03-8A70-C0F2DF449175}"/>
          </ac:spMkLst>
        </pc:spChg>
        <pc:spChg chg="del">
          <ac:chgData name="Justina Ojom" userId="cbdaed7d-8d45-4372-a16a-f3f8900c2f45" providerId="ADAL" clId="{0504AD2B-63C0-4C60-9F39-84F274FCFAC5}" dt="2023-02-22T12:29:35.043" v="1632" actId="478"/>
          <ac:spMkLst>
            <pc:docMk/>
            <pc:sldMk cId="1364390705" sldId="2965"/>
            <ac:spMk id="58" creationId="{470CB775-8495-4DEC-BA99-5B3D86082D6A}"/>
          </ac:spMkLst>
        </pc:spChg>
        <pc:spChg chg="del">
          <ac:chgData name="Justina Ojom" userId="cbdaed7d-8d45-4372-a16a-f3f8900c2f45" providerId="ADAL" clId="{0504AD2B-63C0-4C60-9F39-84F274FCFAC5}" dt="2023-02-22T12:29:35.043" v="1632" actId="478"/>
          <ac:spMkLst>
            <pc:docMk/>
            <pc:sldMk cId="1364390705" sldId="2965"/>
            <ac:spMk id="59" creationId="{92A31489-586D-4ADE-A558-6AEE116E28C6}"/>
          </ac:spMkLst>
        </pc:spChg>
        <pc:spChg chg="del">
          <ac:chgData name="Justina Ojom" userId="cbdaed7d-8d45-4372-a16a-f3f8900c2f45" providerId="ADAL" clId="{0504AD2B-63C0-4C60-9F39-84F274FCFAC5}" dt="2023-02-22T12:29:35.043" v="1632" actId="478"/>
          <ac:spMkLst>
            <pc:docMk/>
            <pc:sldMk cId="1364390705" sldId="2965"/>
            <ac:spMk id="60" creationId="{F501CFB8-7D07-46BD-A2EC-4B6DEEAF67D0}"/>
          </ac:spMkLst>
        </pc:spChg>
        <pc:spChg chg="del">
          <ac:chgData name="Justina Ojom" userId="cbdaed7d-8d45-4372-a16a-f3f8900c2f45" providerId="ADAL" clId="{0504AD2B-63C0-4C60-9F39-84F274FCFAC5}" dt="2023-02-22T12:29:35.043" v="1632" actId="478"/>
          <ac:spMkLst>
            <pc:docMk/>
            <pc:sldMk cId="1364390705" sldId="2965"/>
            <ac:spMk id="61" creationId="{A86A686B-3C78-438E-A5AA-56D003E0C15F}"/>
          </ac:spMkLst>
        </pc:spChg>
        <pc:grpChg chg="add mod topLvl">
          <ac:chgData name="Justina Ojom" userId="cbdaed7d-8d45-4372-a16a-f3f8900c2f45" providerId="ADAL" clId="{0504AD2B-63C0-4C60-9F39-84F274FCFAC5}" dt="2023-03-03T14:51:51.488" v="8453" actId="1076"/>
          <ac:grpSpMkLst>
            <pc:docMk/>
            <pc:sldMk cId="1364390705" sldId="2965"/>
            <ac:grpSpMk id="4" creationId="{79AF8323-582B-D114-95EE-97B64A0ADD44}"/>
          </ac:grpSpMkLst>
        </pc:grpChg>
        <pc:grpChg chg="add mod topLvl">
          <ac:chgData name="Justina Ojom" userId="cbdaed7d-8d45-4372-a16a-f3f8900c2f45" providerId="ADAL" clId="{0504AD2B-63C0-4C60-9F39-84F274FCFAC5}" dt="2023-03-03T14:51:51.488" v="8453" actId="1076"/>
          <ac:grpSpMkLst>
            <pc:docMk/>
            <pc:sldMk cId="1364390705" sldId="2965"/>
            <ac:grpSpMk id="7" creationId="{878A055F-276E-F8D8-7D3E-53473CFD12EE}"/>
          </ac:grpSpMkLst>
        </pc:grpChg>
        <pc:grpChg chg="add mod topLvl">
          <ac:chgData name="Justina Ojom" userId="cbdaed7d-8d45-4372-a16a-f3f8900c2f45" providerId="ADAL" clId="{0504AD2B-63C0-4C60-9F39-84F274FCFAC5}" dt="2023-03-03T14:51:51.488" v="8453" actId="1076"/>
          <ac:grpSpMkLst>
            <pc:docMk/>
            <pc:sldMk cId="1364390705" sldId="2965"/>
            <ac:grpSpMk id="10" creationId="{41114650-67CB-F9D0-DADB-5BF1627BB40D}"/>
          </ac:grpSpMkLst>
        </pc:grpChg>
        <pc:grpChg chg="add del mod">
          <ac:chgData name="Justina Ojom" userId="cbdaed7d-8d45-4372-a16a-f3f8900c2f45" providerId="ADAL" clId="{0504AD2B-63C0-4C60-9F39-84F274FCFAC5}" dt="2023-02-22T12:38:49.825" v="1657" actId="165"/>
          <ac:grpSpMkLst>
            <pc:docMk/>
            <pc:sldMk cId="1364390705" sldId="2965"/>
            <ac:grpSpMk id="13" creationId="{80ABA76B-96D6-B8C9-02C6-02CAF5A2D6CE}"/>
          </ac:grpSpMkLst>
        </pc:grpChg>
        <pc:graphicFrameChg chg="del mod modGraphic">
          <ac:chgData name="Justina Ojom" userId="cbdaed7d-8d45-4372-a16a-f3f8900c2f45" providerId="ADAL" clId="{0504AD2B-63C0-4C60-9F39-84F274FCFAC5}" dt="2023-02-22T12:44:01.618" v="1735" actId="478"/>
          <ac:graphicFrameMkLst>
            <pc:docMk/>
            <pc:sldMk cId="1364390705" sldId="2965"/>
            <ac:graphicFrameMk id="3" creationId="{5AF71AD1-33E5-B0BE-6FCC-3BBEE8C651F7}"/>
          </ac:graphicFrameMkLst>
        </pc:graphicFrameChg>
        <pc:graphicFrameChg chg="add del">
          <ac:chgData name="Justina Ojom" userId="cbdaed7d-8d45-4372-a16a-f3f8900c2f45" providerId="ADAL" clId="{0504AD2B-63C0-4C60-9F39-84F274FCFAC5}" dt="2023-02-22T12:43:02.380" v="1723"/>
          <ac:graphicFrameMkLst>
            <pc:docMk/>
            <pc:sldMk cId="1364390705" sldId="2965"/>
            <ac:graphicFrameMk id="14" creationId="{0AEC9264-769D-D378-1D14-F9F1069D63EB}"/>
          </ac:graphicFrameMkLst>
        </pc:graphicFrameChg>
        <pc:graphicFrameChg chg="add mod modGraphic">
          <ac:chgData name="Justina Ojom" userId="cbdaed7d-8d45-4372-a16a-f3f8900c2f45" providerId="ADAL" clId="{0504AD2B-63C0-4C60-9F39-84F274FCFAC5}" dt="2023-03-03T14:51:41.565" v="8450" actId="13219"/>
          <ac:graphicFrameMkLst>
            <pc:docMk/>
            <pc:sldMk cId="1364390705" sldId="2965"/>
            <ac:graphicFrameMk id="15" creationId="{9D040999-28E8-DB9F-9A10-D950CCB84FD0}"/>
          </ac:graphicFrameMkLst>
        </pc:graphicFrameChg>
        <pc:picChg chg="mod">
          <ac:chgData name="Justina Ojom" userId="cbdaed7d-8d45-4372-a16a-f3f8900c2f45" providerId="ADAL" clId="{0504AD2B-63C0-4C60-9F39-84F274FCFAC5}" dt="2023-02-22T12:38:49.825" v="1657" actId="165"/>
          <ac:picMkLst>
            <pc:docMk/>
            <pc:sldMk cId="1364390705" sldId="2965"/>
            <ac:picMk id="5" creationId="{24347D63-8AC7-2B89-66FC-A6D153DCFCCD}"/>
          </ac:picMkLst>
        </pc:picChg>
        <pc:picChg chg="mod">
          <ac:chgData name="Justina Ojom" userId="cbdaed7d-8d45-4372-a16a-f3f8900c2f45" providerId="ADAL" clId="{0504AD2B-63C0-4C60-9F39-84F274FCFAC5}" dt="2023-02-22T12:38:49.825" v="1657" actId="165"/>
          <ac:picMkLst>
            <pc:docMk/>
            <pc:sldMk cId="1364390705" sldId="2965"/>
            <ac:picMk id="6" creationId="{BB3DD522-5CDB-4989-0646-7CEA7E3DFCD5}"/>
          </ac:picMkLst>
        </pc:picChg>
        <pc:picChg chg="mod">
          <ac:chgData name="Justina Ojom" userId="cbdaed7d-8d45-4372-a16a-f3f8900c2f45" providerId="ADAL" clId="{0504AD2B-63C0-4C60-9F39-84F274FCFAC5}" dt="2023-02-22T12:38:49.825" v="1657" actId="165"/>
          <ac:picMkLst>
            <pc:docMk/>
            <pc:sldMk cId="1364390705" sldId="2965"/>
            <ac:picMk id="8" creationId="{7BEB01AC-EED0-7B6A-4FFF-73F182E0E988}"/>
          </ac:picMkLst>
        </pc:picChg>
        <pc:picChg chg="mod">
          <ac:chgData name="Justina Ojom" userId="cbdaed7d-8d45-4372-a16a-f3f8900c2f45" providerId="ADAL" clId="{0504AD2B-63C0-4C60-9F39-84F274FCFAC5}" dt="2023-02-22T12:38:49.825" v="1657" actId="165"/>
          <ac:picMkLst>
            <pc:docMk/>
            <pc:sldMk cId="1364390705" sldId="2965"/>
            <ac:picMk id="9" creationId="{77D0C59F-DA00-1E40-5FE5-42D5240EB70B}"/>
          </ac:picMkLst>
        </pc:picChg>
        <pc:picChg chg="mod">
          <ac:chgData name="Justina Ojom" userId="cbdaed7d-8d45-4372-a16a-f3f8900c2f45" providerId="ADAL" clId="{0504AD2B-63C0-4C60-9F39-84F274FCFAC5}" dt="2023-02-22T12:38:49.825" v="1657" actId="165"/>
          <ac:picMkLst>
            <pc:docMk/>
            <pc:sldMk cId="1364390705" sldId="2965"/>
            <ac:picMk id="11" creationId="{227EA5A3-104A-6588-7417-DA6A8301FB5D}"/>
          </ac:picMkLst>
        </pc:picChg>
        <pc:picChg chg="mod">
          <ac:chgData name="Justina Ojom" userId="cbdaed7d-8d45-4372-a16a-f3f8900c2f45" providerId="ADAL" clId="{0504AD2B-63C0-4C60-9F39-84F274FCFAC5}" dt="2023-02-22T12:38:49.825" v="1657" actId="165"/>
          <ac:picMkLst>
            <pc:docMk/>
            <pc:sldMk cId="1364390705" sldId="2965"/>
            <ac:picMk id="12" creationId="{8752DE22-C792-07B4-7C22-98B7C954146E}"/>
          </ac:picMkLst>
        </pc:picChg>
      </pc:sldChg>
      <pc:sldChg chg="addSp delSp modSp mod modClrScheme delCm modCm chgLayout">
        <pc:chgData name="Justina Ojom" userId="cbdaed7d-8d45-4372-a16a-f3f8900c2f45" providerId="ADAL" clId="{0504AD2B-63C0-4C60-9F39-84F274FCFAC5}" dt="2023-03-03T16:14:13.459" v="9620" actId="1076"/>
        <pc:sldMkLst>
          <pc:docMk/>
          <pc:sldMk cId="2098844526" sldId="2966"/>
        </pc:sldMkLst>
        <pc:spChg chg="del">
          <ac:chgData name="Justina Ojom" userId="cbdaed7d-8d45-4372-a16a-f3f8900c2f45" providerId="ADAL" clId="{0504AD2B-63C0-4C60-9F39-84F274FCFAC5}" dt="2023-02-24T07:13:57.406" v="2940" actId="478"/>
          <ac:spMkLst>
            <pc:docMk/>
            <pc:sldMk cId="2098844526" sldId="2966"/>
            <ac:spMk id="2" creationId="{00000000-0000-0000-0000-000000000000}"/>
          </ac:spMkLst>
        </pc:spChg>
        <pc:spChg chg="add mod">
          <ac:chgData name="Justina Ojom" userId="cbdaed7d-8d45-4372-a16a-f3f8900c2f45" providerId="ADAL" clId="{0504AD2B-63C0-4C60-9F39-84F274FCFAC5}" dt="2023-03-03T15:58:28.463" v="9397"/>
          <ac:spMkLst>
            <pc:docMk/>
            <pc:sldMk cId="2098844526" sldId="2966"/>
            <ac:spMk id="3" creationId="{30F13E30-FD8A-A51A-D398-9D927727061B}"/>
          </ac:spMkLst>
        </pc:spChg>
        <pc:spChg chg="add mod">
          <ac:chgData name="Justina Ojom" userId="cbdaed7d-8d45-4372-a16a-f3f8900c2f45" providerId="ADAL" clId="{0504AD2B-63C0-4C60-9F39-84F274FCFAC5}" dt="2023-03-03T15:58:28.463" v="9397"/>
          <ac:spMkLst>
            <pc:docMk/>
            <pc:sldMk cId="2098844526" sldId="2966"/>
            <ac:spMk id="4" creationId="{7CFB2326-B1CA-54E7-4D74-70489F133AA0}"/>
          </ac:spMkLst>
        </pc:spChg>
        <pc:spChg chg="mod">
          <ac:chgData name="Justina Ojom" userId="cbdaed7d-8d45-4372-a16a-f3f8900c2f45" providerId="ADAL" clId="{0504AD2B-63C0-4C60-9F39-84F274FCFAC5}" dt="2023-02-24T09:01:56.859" v="3873" actId="207"/>
          <ac:spMkLst>
            <pc:docMk/>
            <pc:sldMk cId="2098844526" sldId="2966"/>
            <ac:spMk id="7" creationId="{6F9A345C-C749-0ED3-B53B-7242EB77189C}"/>
          </ac:spMkLst>
        </pc:spChg>
        <pc:spChg chg="mod">
          <ac:chgData name="Justina Ojom" userId="cbdaed7d-8d45-4372-a16a-f3f8900c2f45" providerId="ADAL" clId="{0504AD2B-63C0-4C60-9F39-84F274FCFAC5}" dt="2023-02-24T09:01:56.859" v="3873" actId="207"/>
          <ac:spMkLst>
            <pc:docMk/>
            <pc:sldMk cId="2098844526" sldId="2966"/>
            <ac:spMk id="8" creationId="{90CDADFA-2AAB-86DD-E63F-D33137291A71}"/>
          </ac:spMkLst>
        </pc:spChg>
        <pc:spChg chg="mod">
          <ac:chgData name="Justina Ojom" userId="cbdaed7d-8d45-4372-a16a-f3f8900c2f45" providerId="ADAL" clId="{0504AD2B-63C0-4C60-9F39-84F274FCFAC5}" dt="2023-02-24T09:01:56.859" v="3873" actId="207"/>
          <ac:spMkLst>
            <pc:docMk/>
            <pc:sldMk cId="2098844526" sldId="2966"/>
            <ac:spMk id="9" creationId="{4ED465D8-0107-6BB2-107F-58D06F43ADAE}"/>
          </ac:spMkLst>
        </pc:spChg>
        <pc:spChg chg="mod">
          <ac:chgData name="Justina Ojom" userId="cbdaed7d-8d45-4372-a16a-f3f8900c2f45" providerId="ADAL" clId="{0504AD2B-63C0-4C60-9F39-84F274FCFAC5}" dt="2023-02-24T09:01:56.859" v="3873" actId="207"/>
          <ac:spMkLst>
            <pc:docMk/>
            <pc:sldMk cId="2098844526" sldId="2966"/>
            <ac:spMk id="10" creationId="{0340E641-3DF3-CA1D-6FBC-6F4DD3742596}"/>
          </ac:spMkLst>
        </pc:spChg>
        <pc:spChg chg="mod">
          <ac:chgData name="Justina Ojom" userId="cbdaed7d-8d45-4372-a16a-f3f8900c2f45" providerId="ADAL" clId="{0504AD2B-63C0-4C60-9F39-84F274FCFAC5}" dt="2023-02-24T09:01:56.859" v="3873" actId="207"/>
          <ac:spMkLst>
            <pc:docMk/>
            <pc:sldMk cId="2098844526" sldId="2966"/>
            <ac:spMk id="11" creationId="{DB14A78B-10B8-8520-6BE4-59BCD735A44B}"/>
          </ac:spMkLst>
        </pc:spChg>
        <pc:spChg chg="mod">
          <ac:chgData name="Justina Ojom" userId="cbdaed7d-8d45-4372-a16a-f3f8900c2f45" providerId="ADAL" clId="{0504AD2B-63C0-4C60-9F39-84F274FCFAC5}" dt="2023-02-24T09:01:56.859" v="3873" actId="207"/>
          <ac:spMkLst>
            <pc:docMk/>
            <pc:sldMk cId="2098844526" sldId="2966"/>
            <ac:spMk id="13" creationId="{3E89284A-B33B-F9D2-857B-8FFD706D9F77}"/>
          </ac:spMkLst>
        </pc:spChg>
        <pc:spChg chg="mod">
          <ac:chgData name="Justina Ojom" userId="cbdaed7d-8d45-4372-a16a-f3f8900c2f45" providerId="ADAL" clId="{0504AD2B-63C0-4C60-9F39-84F274FCFAC5}" dt="2023-02-24T09:01:56.859" v="3873" actId="207"/>
          <ac:spMkLst>
            <pc:docMk/>
            <pc:sldMk cId="2098844526" sldId="2966"/>
            <ac:spMk id="14" creationId="{22E761E9-BD88-E041-C1E0-D914D6056483}"/>
          </ac:spMkLst>
        </pc:spChg>
        <pc:spChg chg="mod">
          <ac:chgData name="Justina Ojom" userId="cbdaed7d-8d45-4372-a16a-f3f8900c2f45" providerId="ADAL" clId="{0504AD2B-63C0-4C60-9F39-84F274FCFAC5}" dt="2023-02-24T09:01:56.859" v="3873" actId="207"/>
          <ac:spMkLst>
            <pc:docMk/>
            <pc:sldMk cId="2098844526" sldId="2966"/>
            <ac:spMk id="15" creationId="{941180DC-3BE4-12E6-D5CC-14498CF0EC7E}"/>
          </ac:spMkLst>
        </pc:spChg>
        <pc:spChg chg="mod">
          <ac:chgData name="Justina Ojom" userId="cbdaed7d-8d45-4372-a16a-f3f8900c2f45" providerId="ADAL" clId="{0504AD2B-63C0-4C60-9F39-84F274FCFAC5}" dt="2023-02-24T09:01:56.859" v="3873" actId="207"/>
          <ac:spMkLst>
            <pc:docMk/>
            <pc:sldMk cId="2098844526" sldId="2966"/>
            <ac:spMk id="16" creationId="{22690AC0-6A23-4B93-004A-684E4E9B23E1}"/>
          </ac:spMkLst>
        </pc:spChg>
        <pc:spChg chg="add mod">
          <ac:chgData name="Justina Ojom" userId="cbdaed7d-8d45-4372-a16a-f3f8900c2f45" providerId="ADAL" clId="{0504AD2B-63C0-4C60-9F39-84F274FCFAC5}" dt="2023-03-03T15:58:28.463" v="9397"/>
          <ac:spMkLst>
            <pc:docMk/>
            <pc:sldMk cId="2098844526" sldId="2966"/>
            <ac:spMk id="17" creationId="{F26C73D7-2343-3BEF-120B-0B5944C3858D}"/>
          </ac:spMkLst>
        </pc:spChg>
        <pc:spChg chg="add mod">
          <ac:chgData name="Justina Ojom" userId="cbdaed7d-8d45-4372-a16a-f3f8900c2f45" providerId="ADAL" clId="{0504AD2B-63C0-4C60-9F39-84F274FCFAC5}" dt="2023-03-03T15:58:28.463" v="9397"/>
          <ac:spMkLst>
            <pc:docMk/>
            <pc:sldMk cId="2098844526" sldId="2966"/>
            <ac:spMk id="18" creationId="{135C614F-E546-AF37-22DF-736D2C9AFBD3}"/>
          </ac:spMkLst>
        </pc:spChg>
        <pc:spChg chg="add mod">
          <ac:chgData name="Justina Ojom" userId="cbdaed7d-8d45-4372-a16a-f3f8900c2f45" providerId="ADAL" clId="{0504AD2B-63C0-4C60-9F39-84F274FCFAC5}" dt="2023-03-03T15:58:28.463" v="9397"/>
          <ac:spMkLst>
            <pc:docMk/>
            <pc:sldMk cId="2098844526" sldId="2966"/>
            <ac:spMk id="19" creationId="{AC5D1469-F505-5E9D-0BBB-13CA45379B30}"/>
          </ac:spMkLst>
        </pc:spChg>
        <pc:spChg chg="add mod">
          <ac:chgData name="Justina Ojom" userId="cbdaed7d-8d45-4372-a16a-f3f8900c2f45" providerId="ADAL" clId="{0504AD2B-63C0-4C60-9F39-84F274FCFAC5}" dt="2023-03-03T15:58:28.463" v="9397"/>
          <ac:spMkLst>
            <pc:docMk/>
            <pc:sldMk cId="2098844526" sldId="2966"/>
            <ac:spMk id="20" creationId="{0DDF68BF-A880-7384-8CB0-367BB23FB86E}"/>
          </ac:spMkLst>
        </pc:spChg>
        <pc:spChg chg="del">
          <ac:chgData name="Justina Ojom" userId="cbdaed7d-8d45-4372-a16a-f3f8900c2f45" providerId="ADAL" clId="{0504AD2B-63C0-4C60-9F39-84F274FCFAC5}" dt="2023-02-24T09:13:56.566" v="4149" actId="478"/>
          <ac:spMkLst>
            <pc:docMk/>
            <pc:sldMk cId="2098844526" sldId="2966"/>
            <ac:spMk id="22" creationId="{9BF7D564-0B44-4D8B-BA17-FD47E95FC309}"/>
          </ac:spMkLst>
        </pc:spChg>
        <pc:spChg chg="del">
          <ac:chgData name="Justina Ojom" userId="cbdaed7d-8d45-4372-a16a-f3f8900c2f45" providerId="ADAL" clId="{0504AD2B-63C0-4C60-9F39-84F274FCFAC5}" dt="2023-02-24T09:13:56.566" v="4149" actId="478"/>
          <ac:spMkLst>
            <pc:docMk/>
            <pc:sldMk cId="2098844526" sldId="2966"/>
            <ac:spMk id="23" creationId="{1646E4C9-C6B9-4D53-86F3-61DA87153948}"/>
          </ac:spMkLst>
        </pc:spChg>
        <pc:spChg chg="del">
          <ac:chgData name="Justina Ojom" userId="cbdaed7d-8d45-4372-a16a-f3f8900c2f45" providerId="ADAL" clId="{0504AD2B-63C0-4C60-9F39-84F274FCFAC5}" dt="2023-02-24T09:13:56.566" v="4149" actId="478"/>
          <ac:spMkLst>
            <pc:docMk/>
            <pc:sldMk cId="2098844526" sldId="2966"/>
            <ac:spMk id="25" creationId="{C9D40440-EB22-4780-B259-90973A8FF766}"/>
          </ac:spMkLst>
        </pc:spChg>
        <pc:spChg chg="del">
          <ac:chgData name="Justina Ojom" userId="cbdaed7d-8d45-4372-a16a-f3f8900c2f45" providerId="ADAL" clId="{0504AD2B-63C0-4C60-9F39-84F274FCFAC5}" dt="2023-02-24T09:13:56.566" v="4149" actId="478"/>
          <ac:spMkLst>
            <pc:docMk/>
            <pc:sldMk cId="2098844526" sldId="2966"/>
            <ac:spMk id="26" creationId="{DAC17AAD-E940-43B6-9F18-EC464168F624}"/>
          </ac:spMkLst>
        </pc:spChg>
        <pc:spChg chg="del">
          <ac:chgData name="Justina Ojom" userId="cbdaed7d-8d45-4372-a16a-f3f8900c2f45" providerId="ADAL" clId="{0504AD2B-63C0-4C60-9F39-84F274FCFAC5}" dt="2023-02-24T09:13:56.566" v="4149" actId="478"/>
          <ac:spMkLst>
            <pc:docMk/>
            <pc:sldMk cId="2098844526" sldId="2966"/>
            <ac:spMk id="27" creationId="{C775C9D1-5B25-42C6-A816-87A8960FE653}"/>
          </ac:spMkLst>
        </pc:spChg>
        <pc:spChg chg="del">
          <ac:chgData name="Justina Ojom" userId="cbdaed7d-8d45-4372-a16a-f3f8900c2f45" providerId="ADAL" clId="{0504AD2B-63C0-4C60-9F39-84F274FCFAC5}" dt="2023-02-24T09:13:56.566" v="4149" actId="478"/>
          <ac:spMkLst>
            <pc:docMk/>
            <pc:sldMk cId="2098844526" sldId="2966"/>
            <ac:spMk id="28" creationId="{5D86C6E3-840B-4A2E-8497-73D8DAF42F71}"/>
          </ac:spMkLst>
        </pc:spChg>
        <pc:grpChg chg="add mod ord">
          <ac:chgData name="Justina Ojom" userId="cbdaed7d-8d45-4372-a16a-f3f8900c2f45" providerId="ADAL" clId="{0504AD2B-63C0-4C60-9F39-84F274FCFAC5}" dt="2023-02-24T09:02:41.170" v="3878" actId="1076"/>
          <ac:grpSpMkLst>
            <pc:docMk/>
            <pc:sldMk cId="2098844526" sldId="2966"/>
            <ac:grpSpMk id="6" creationId="{DDEFCABB-E1A9-17A5-38C8-71E7C0C37821}"/>
          </ac:grpSpMkLst>
        </pc:grpChg>
        <pc:grpChg chg="add mod ord">
          <ac:chgData name="Justina Ojom" userId="cbdaed7d-8d45-4372-a16a-f3f8900c2f45" providerId="ADAL" clId="{0504AD2B-63C0-4C60-9F39-84F274FCFAC5}" dt="2023-02-24T09:02:37" v="3877" actId="1076"/>
          <ac:grpSpMkLst>
            <pc:docMk/>
            <pc:sldMk cId="2098844526" sldId="2966"/>
            <ac:grpSpMk id="12" creationId="{6B1A9EFE-66D5-1B7D-E39E-7CE752964B1F}"/>
          </ac:grpSpMkLst>
        </pc:grpChg>
        <pc:graphicFrameChg chg="add mod modGraphic">
          <ac:chgData name="Justina Ojom" userId="cbdaed7d-8d45-4372-a16a-f3f8900c2f45" providerId="ADAL" clId="{0504AD2B-63C0-4C60-9F39-84F274FCFAC5}" dt="2023-03-03T16:13:55.531" v="9617" actId="14734"/>
          <ac:graphicFrameMkLst>
            <pc:docMk/>
            <pc:sldMk cId="2098844526" sldId="2966"/>
            <ac:graphicFrameMk id="2" creationId="{1A83FA8C-BFA8-C074-3B90-8D9315C204AE}"/>
          </ac:graphicFrameMkLst>
        </pc:graphicFrameChg>
        <pc:graphicFrameChg chg="del mod">
          <ac:chgData name="Justina Ojom" userId="cbdaed7d-8d45-4372-a16a-f3f8900c2f45" providerId="ADAL" clId="{0504AD2B-63C0-4C60-9F39-84F274FCFAC5}" dt="2023-02-24T08:57:00.609" v="3841" actId="478"/>
          <ac:graphicFrameMkLst>
            <pc:docMk/>
            <pc:sldMk cId="2098844526" sldId="2966"/>
            <ac:graphicFrameMk id="3" creationId="{94CBDD55-F037-4929-5067-8D3FFE339E57}"/>
          </ac:graphicFrameMkLst>
        </pc:graphicFrameChg>
        <pc:graphicFrameChg chg="add del mod">
          <ac:chgData name="Justina Ojom" userId="cbdaed7d-8d45-4372-a16a-f3f8900c2f45" providerId="ADAL" clId="{0504AD2B-63C0-4C60-9F39-84F274FCFAC5}" dt="2023-02-24T08:57:39.633" v="3853" actId="478"/>
          <ac:graphicFrameMkLst>
            <pc:docMk/>
            <pc:sldMk cId="2098844526" sldId="2966"/>
            <ac:graphicFrameMk id="4" creationId="{5C27FABF-C662-2CA1-96B9-93DB0FA580E1}"/>
          </ac:graphicFrameMkLst>
        </pc:graphicFrameChg>
        <pc:graphicFrameChg chg="add mod modGraphic">
          <ac:chgData name="Justina Ojom" userId="cbdaed7d-8d45-4372-a16a-f3f8900c2f45" providerId="ADAL" clId="{0504AD2B-63C0-4C60-9F39-84F274FCFAC5}" dt="2023-03-03T16:14:13.459" v="9620" actId="1076"/>
          <ac:graphicFrameMkLst>
            <pc:docMk/>
            <pc:sldMk cId="2098844526" sldId="2966"/>
            <ac:graphicFrameMk id="5" creationId="{FDF8A81B-94D9-4ACA-99F6-0BB542B9759A}"/>
          </ac:graphicFrameMkLst>
        </pc:graphicFrameChg>
        <pc:extLst>
          <p:ext xmlns:p="http://schemas.openxmlformats.org/presentationml/2006/main" uri="{D6D511B9-2390-475A-947B-AFAB55BFBCF1}">
            <pc226:cmChg xmlns:pc226="http://schemas.microsoft.com/office/powerpoint/2022/06/main/command" chg="del mod">
              <pc226:chgData name="Justina Ojom" userId="cbdaed7d-8d45-4372-a16a-f3f8900c2f45" providerId="ADAL" clId="{0504AD2B-63C0-4C60-9F39-84F274FCFAC5}" dt="2023-02-24T08:57:45.312" v="3854"/>
              <pc2:cmMkLst xmlns:pc2="http://schemas.microsoft.com/office/powerpoint/2019/9/main/command">
                <pc:docMk/>
                <pc:sldMk cId="2098844526" sldId="2966"/>
                <pc2:cmMk id="{9F527011-09E2-4E9C-9FEE-AA597425BBEB}"/>
              </pc2:cmMkLst>
            </pc226:cmChg>
          </p:ext>
        </pc:extLst>
      </pc:sldChg>
      <pc:sldChg chg="delSp del mod modClrScheme chgLayout">
        <pc:chgData name="Justina Ojom" userId="cbdaed7d-8d45-4372-a16a-f3f8900c2f45" providerId="ADAL" clId="{0504AD2B-63C0-4C60-9F39-84F274FCFAC5}" dt="2023-02-24T07:14:14.575" v="2946" actId="47"/>
        <pc:sldMkLst>
          <pc:docMk/>
          <pc:sldMk cId="312955262" sldId="2967"/>
        </pc:sldMkLst>
        <pc:spChg chg="del">
          <ac:chgData name="Justina Ojom" userId="cbdaed7d-8d45-4372-a16a-f3f8900c2f45" providerId="ADAL" clId="{0504AD2B-63C0-4C60-9F39-84F274FCFAC5}" dt="2023-02-24T07:13:59.063" v="2941" actId="478"/>
          <ac:spMkLst>
            <pc:docMk/>
            <pc:sldMk cId="312955262" sldId="2967"/>
            <ac:spMk id="2" creationId="{00000000-0000-0000-0000-000000000000}"/>
          </ac:spMkLst>
        </pc:spChg>
        <pc:graphicFrameChg chg="del">
          <ac:chgData name="Justina Ojom" userId="cbdaed7d-8d45-4372-a16a-f3f8900c2f45" providerId="ADAL" clId="{0504AD2B-63C0-4C60-9F39-84F274FCFAC5}" dt="2023-02-24T07:14:01.058" v="2942" actId="21"/>
          <ac:graphicFrameMkLst>
            <pc:docMk/>
            <pc:sldMk cId="312955262" sldId="2967"/>
            <ac:graphicFrameMk id="3" creationId="{94CBDD55-F037-4929-5067-8D3FFE339E57}"/>
          </ac:graphicFrameMkLst>
        </pc:graphicFrameChg>
      </pc:sldChg>
      <pc:sldChg chg="addSp delSp modSp mod modClrScheme chgLayout">
        <pc:chgData name="Justina Ojom" userId="cbdaed7d-8d45-4372-a16a-f3f8900c2f45" providerId="ADAL" clId="{0504AD2B-63C0-4C60-9F39-84F274FCFAC5}" dt="2023-03-03T16:03:27.131" v="9518" actId="166"/>
        <pc:sldMkLst>
          <pc:docMk/>
          <pc:sldMk cId="2213763651" sldId="2968"/>
        </pc:sldMkLst>
        <pc:spChg chg="del">
          <ac:chgData name="Justina Ojom" userId="cbdaed7d-8d45-4372-a16a-f3f8900c2f45" providerId="ADAL" clId="{0504AD2B-63C0-4C60-9F39-84F274FCFAC5}" dt="2023-02-24T07:15:38.673" v="2990" actId="478"/>
          <ac:spMkLst>
            <pc:docMk/>
            <pc:sldMk cId="2213763651" sldId="2968"/>
            <ac:spMk id="2" creationId="{00000000-0000-0000-0000-000000000000}"/>
          </ac:spMkLst>
        </pc:spChg>
        <pc:spChg chg="add mod">
          <ac:chgData name="Justina Ojom" userId="cbdaed7d-8d45-4372-a16a-f3f8900c2f45" providerId="ADAL" clId="{0504AD2B-63C0-4C60-9F39-84F274FCFAC5}" dt="2023-03-03T15:58:36.301" v="9402"/>
          <ac:spMkLst>
            <pc:docMk/>
            <pc:sldMk cId="2213763651" sldId="2968"/>
            <ac:spMk id="2" creationId="{23A8304A-1D9E-56D7-35C3-45426416A2EC}"/>
          </ac:spMkLst>
        </pc:spChg>
        <pc:spChg chg="add mod">
          <ac:chgData name="Justina Ojom" userId="cbdaed7d-8d45-4372-a16a-f3f8900c2f45" providerId="ADAL" clId="{0504AD2B-63C0-4C60-9F39-84F274FCFAC5}" dt="2023-02-24T07:31:42.547" v="3202" actId="1076"/>
          <ac:spMkLst>
            <pc:docMk/>
            <pc:sldMk cId="2213763651" sldId="2968"/>
            <ac:spMk id="3" creationId="{FAE79BA6-AB35-6DC2-8805-ECFE035233FF}"/>
          </ac:spMkLst>
        </pc:spChg>
        <pc:spChg chg="add del mod">
          <ac:chgData name="Justina Ojom" userId="cbdaed7d-8d45-4372-a16a-f3f8900c2f45" providerId="ADAL" clId="{0504AD2B-63C0-4C60-9F39-84F274FCFAC5}" dt="2023-02-24T07:31:36.750" v="3200" actId="478"/>
          <ac:spMkLst>
            <pc:docMk/>
            <pc:sldMk cId="2213763651" sldId="2968"/>
            <ac:spMk id="4" creationId="{8A3A86A1-3A79-F67D-5DAA-7FF33CD62C14}"/>
          </ac:spMkLst>
        </pc:spChg>
        <pc:spChg chg="add mod">
          <ac:chgData name="Justina Ojom" userId="cbdaed7d-8d45-4372-a16a-f3f8900c2f45" providerId="ADAL" clId="{0504AD2B-63C0-4C60-9F39-84F274FCFAC5}" dt="2023-03-03T15:58:36.301" v="9402"/>
          <ac:spMkLst>
            <pc:docMk/>
            <pc:sldMk cId="2213763651" sldId="2968"/>
            <ac:spMk id="4" creationId="{EA81755E-351A-B651-5781-45D2A88391AB}"/>
          </ac:spMkLst>
        </pc:spChg>
        <pc:spChg chg="del mod">
          <ac:chgData name="Justina Ojom" userId="cbdaed7d-8d45-4372-a16a-f3f8900c2f45" providerId="ADAL" clId="{0504AD2B-63C0-4C60-9F39-84F274FCFAC5}" dt="2023-02-24T07:21:24.469" v="3126" actId="478"/>
          <ac:spMkLst>
            <pc:docMk/>
            <pc:sldMk cId="2213763651" sldId="2968"/>
            <ac:spMk id="5" creationId="{6915FF63-CAB4-47CE-D8A5-BA9A63F2C8B4}"/>
          </ac:spMkLst>
        </pc:spChg>
        <pc:spChg chg="add mod">
          <ac:chgData name="Justina Ojom" userId="cbdaed7d-8d45-4372-a16a-f3f8900c2f45" providerId="ADAL" clId="{0504AD2B-63C0-4C60-9F39-84F274FCFAC5}" dt="2023-03-03T15:58:36.301" v="9402"/>
          <ac:spMkLst>
            <pc:docMk/>
            <pc:sldMk cId="2213763651" sldId="2968"/>
            <ac:spMk id="5" creationId="{F9042736-EC06-E6C7-38F6-451423B29673}"/>
          </ac:spMkLst>
        </pc:spChg>
        <pc:spChg chg="add mod topLvl">
          <ac:chgData name="Justina Ojom" userId="cbdaed7d-8d45-4372-a16a-f3f8900c2f45" providerId="ADAL" clId="{0504AD2B-63C0-4C60-9F39-84F274FCFAC5}" dt="2023-02-27T02:36:23.184" v="4559" actId="14100"/>
          <ac:spMkLst>
            <pc:docMk/>
            <pc:sldMk cId="2213763651" sldId="2968"/>
            <ac:spMk id="6" creationId="{1579D87B-9E2D-EBF4-3656-CA52ADD7C226}"/>
          </ac:spMkLst>
        </pc:spChg>
        <pc:spChg chg="add mod topLvl">
          <ac:chgData name="Justina Ojom" userId="cbdaed7d-8d45-4372-a16a-f3f8900c2f45" providerId="ADAL" clId="{0504AD2B-63C0-4C60-9F39-84F274FCFAC5}" dt="2023-02-27T02:36:23.184" v="4559" actId="14100"/>
          <ac:spMkLst>
            <pc:docMk/>
            <pc:sldMk cId="2213763651" sldId="2968"/>
            <ac:spMk id="7" creationId="{FC2D845D-4AAE-6CCB-2D21-E63DE61A0C77}"/>
          </ac:spMkLst>
        </pc:spChg>
        <pc:spChg chg="mod topLvl">
          <ac:chgData name="Justina Ojom" userId="cbdaed7d-8d45-4372-a16a-f3f8900c2f45" providerId="ADAL" clId="{0504AD2B-63C0-4C60-9F39-84F274FCFAC5}" dt="2023-02-27T02:36:23.184" v="4559" actId="14100"/>
          <ac:spMkLst>
            <pc:docMk/>
            <pc:sldMk cId="2213763651" sldId="2968"/>
            <ac:spMk id="8" creationId="{5A4D3DFA-AC57-5EBD-1A0D-49314DAA59E2}"/>
          </ac:spMkLst>
        </pc:spChg>
        <pc:spChg chg="mod">
          <ac:chgData name="Justina Ojom" userId="cbdaed7d-8d45-4372-a16a-f3f8900c2f45" providerId="ADAL" clId="{0504AD2B-63C0-4C60-9F39-84F274FCFAC5}" dt="2023-02-27T02:36:15.491" v="4556" actId="14100"/>
          <ac:spMkLst>
            <pc:docMk/>
            <pc:sldMk cId="2213763651" sldId="2968"/>
            <ac:spMk id="9" creationId="{89A29229-A636-9B89-5C30-2FB3E7204B79}"/>
          </ac:spMkLst>
        </pc:spChg>
        <pc:spChg chg="add mod topLvl">
          <ac:chgData name="Justina Ojom" userId="cbdaed7d-8d45-4372-a16a-f3f8900c2f45" providerId="ADAL" clId="{0504AD2B-63C0-4C60-9F39-84F274FCFAC5}" dt="2023-02-27T02:36:23.184" v="4559" actId="14100"/>
          <ac:spMkLst>
            <pc:docMk/>
            <pc:sldMk cId="2213763651" sldId="2968"/>
            <ac:spMk id="10" creationId="{0812791A-55F0-C9DD-9803-7C7BCBEE2564}"/>
          </ac:spMkLst>
        </pc:spChg>
        <pc:spChg chg="mod">
          <ac:chgData name="Justina Ojom" userId="cbdaed7d-8d45-4372-a16a-f3f8900c2f45" providerId="ADAL" clId="{0504AD2B-63C0-4C60-9F39-84F274FCFAC5}" dt="2023-02-27T02:36:15.491" v="4556" actId="14100"/>
          <ac:spMkLst>
            <pc:docMk/>
            <pc:sldMk cId="2213763651" sldId="2968"/>
            <ac:spMk id="11" creationId="{AB0CD712-08B4-D8B8-DDB7-E44B0FEBA5B4}"/>
          </ac:spMkLst>
        </pc:spChg>
        <pc:spChg chg="add mod">
          <ac:chgData name="Justina Ojom" userId="cbdaed7d-8d45-4372-a16a-f3f8900c2f45" providerId="ADAL" clId="{0504AD2B-63C0-4C60-9F39-84F274FCFAC5}" dt="2023-02-27T02:36:15.491" v="4556" actId="14100"/>
          <ac:spMkLst>
            <pc:docMk/>
            <pc:sldMk cId="2213763651" sldId="2968"/>
            <ac:spMk id="12" creationId="{ABD234AA-AC7D-E2CE-6630-B33E1BAD2526}"/>
          </ac:spMkLst>
        </pc:spChg>
        <pc:spChg chg="del">
          <ac:chgData name="Justina Ojom" userId="cbdaed7d-8d45-4372-a16a-f3f8900c2f45" providerId="ADAL" clId="{0504AD2B-63C0-4C60-9F39-84F274FCFAC5}" dt="2023-02-24T07:17:35.019" v="3054" actId="478"/>
          <ac:spMkLst>
            <pc:docMk/>
            <pc:sldMk cId="2213763651" sldId="2968"/>
            <ac:spMk id="13" creationId="{CA7CE9AD-A982-E080-5E6C-13BCBE6647B0}"/>
          </ac:spMkLst>
        </pc:spChg>
        <pc:spChg chg="add mod">
          <ac:chgData name="Justina Ojom" userId="cbdaed7d-8d45-4372-a16a-f3f8900c2f45" providerId="ADAL" clId="{0504AD2B-63C0-4C60-9F39-84F274FCFAC5}" dt="2023-03-03T15:58:36.301" v="9402"/>
          <ac:spMkLst>
            <pc:docMk/>
            <pc:sldMk cId="2213763651" sldId="2968"/>
            <ac:spMk id="13" creationId="{F32C933A-6A8A-59E4-2320-F6921BB05F01}"/>
          </ac:spMkLst>
        </pc:spChg>
        <pc:spChg chg="mod">
          <ac:chgData name="Justina Ojom" userId="cbdaed7d-8d45-4372-a16a-f3f8900c2f45" providerId="ADAL" clId="{0504AD2B-63C0-4C60-9F39-84F274FCFAC5}" dt="2023-02-27T02:36:15.491" v="4556" actId="14100"/>
          <ac:spMkLst>
            <pc:docMk/>
            <pc:sldMk cId="2213763651" sldId="2968"/>
            <ac:spMk id="14" creationId="{E1A47545-0DB6-13E2-EEEF-593F301E1851}"/>
          </ac:spMkLst>
        </pc:spChg>
        <pc:spChg chg="del">
          <ac:chgData name="Justina Ojom" userId="cbdaed7d-8d45-4372-a16a-f3f8900c2f45" providerId="ADAL" clId="{0504AD2B-63C0-4C60-9F39-84F274FCFAC5}" dt="2023-02-24T07:17:35.019" v="3054" actId="478"/>
          <ac:spMkLst>
            <pc:docMk/>
            <pc:sldMk cId="2213763651" sldId="2968"/>
            <ac:spMk id="15" creationId="{5E1E4143-3192-7018-8161-BC7C719E2789}"/>
          </ac:spMkLst>
        </pc:spChg>
        <pc:spChg chg="add mod">
          <ac:chgData name="Justina Ojom" userId="cbdaed7d-8d45-4372-a16a-f3f8900c2f45" providerId="ADAL" clId="{0504AD2B-63C0-4C60-9F39-84F274FCFAC5}" dt="2023-03-03T15:58:36.301" v="9402"/>
          <ac:spMkLst>
            <pc:docMk/>
            <pc:sldMk cId="2213763651" sldId="2968"/>
            <ac:spMk id="15" creationId="{EA5C84A0-B9DA-437E-6AEA-8FE2090260D0}"/>
          </ac:spMkLst>
        </pc:spChg>
        <pc:spChg chg="mod">
          <ac:chgData name="Justina Ojom" userId="cbdaed7d-8d45-4372-a16a-f3f8900c2f45" providerId="ADAL" clId="{0504AD2B-63C0-4C60-9F39-84F274FCFAC5}" dt="2023-02-27T02:36:15.491" v="4556" actId="14100"/>
          <ac:spMkLst>
            <pc:docMk/>
            <pc:sldMk cId="2213763651" sldId="2968"/>
            <ac:spMk id="16" creationId="{708564A4-5184-122B-92F8-7756BE6F0EB2}"/>
          </ac:spMkLst>
        </pc:spChg>
        <pc:spChg chg="del mod">
          <ac:chgData name="Justina Ojom" userId="cbdaed7d-8d45-4372-a16a-f3f8900c2f45" providerId="ADAL" clId="{0504AD2B-63C0-4C60-9F39-84F274FCFAC5}" dt="2023-02-24T07:20:55.310" v="3125" actId="478"/>
          <ac:spMkLst>
            <pc:docMk/>
            <pc:sldMk cId="2213763651" sldId="2968"/>
            <ac:spMk id="17" creationId="{1F9028E9-B36A-2BDE-9D34-E8A4233C1C17}"/>
          </ac:spMkLst>
        </pc:spChg>
        <pc:spChg chg="add mod">
          <ac:chgData name="Justina Ojom" userId="cbdaed7d-8d45-4372-a16a-f3f8900c2f45" providerId="ADAL" clId="{0504AD2B-63C0-4C60-9F39-84F274FCFAC5}" dt="2023-03-03T15:58:39.193" v="9403" actId="207"/>
          <ac:spMkLst>
            <pc:docMk/>
            <pc:sldMk cId="2213763651" sldId="2968"/>
            <ac:spMk id="17" creationId="{5B9C436D-0349-C469-AE94-4F42324F4DC1}"/>
          </ac:spMkLst>
        </pc:spChg>
        <pc:spChg chg="del mod">
          <ac:chgData name="Justina Ojom" userId="cbdaed7d-8d45-4372-a16a-f3f8900c2f45" providerId="ADAL" clId="{0504AD2B-63C0-4C60-9F39-84F274FCFAC5}" dt="2023-02-24T07:20:55.310" v="3125" actId="478"/>
          <ac:spMkLst>
            <pc:docMk/>
            <pc:sldMk cId="2213763651" sldId="2968"/>
            <ac:spMk id="18" creationId="{1CE2BB1F-9DE9-442D-6B49-232AA25F1BE3}"/>
          </ac:spMkLst>
        </pc:spChg>
        <pc:spChg chg="del mod">
          <ac:chgData name="Justina Ojom" userId="cbdaed7d-8d45-4372-a16a-f3f8900c2f45" providerId="ADAL" clId="{0504AD2B-63C0-4C60-9F39-84F274FCFAC5}" dt="2023-02-24T07:20:55.310" v="3125" actId="478"/>
          <ac:spMkLst>
            <pc:docMk/>
            <pc:sldMk cId="2213763651" sldId="2968"/>
            <ac:spMk id="19" creationId="{D6A1C002-3BB6-D22B-7F79-D7809B2F81FA}"/>
          </ac:spMkLst>
        </pc:spChg>
        <pc:spChg chg="del">
          <ac:chgData name="Justina Ojom" userId="cbdaed7d-8d45-4372-a16a-f3f8900c2f45" providerId="ADAL" clId="{0504AD2B-63C0-4C60-9F39-84F274FCFAC5}" dt="2023-02-24T07:17:35.019" v="3054" actId="478"/>
          <ac:spMkLst>
            <pc:docMk/>
            <pc:sldMk cId="2213763651" sldId="2968"/>
            <ac:spMk id="20" creationId="{F8460E88-6857-5FFA-4FD6-28B188276390}"/>
          </ac:spMkLst>
        </pc:spChg>
        <pc:spChg chg="add mod">
          <ac:chgData name="Justina Ojom" userId="cbdaed7d-8d45-4372-a16a-f3f8900c2f45" providerId="ADAL" clId="{0504AD2B-63C0-4C60-9F39-84F274FCFAC5}" dt="2023-02-27T02:36:23.184" v="4559" actId="14100"/>
          <ac:spMkLst>
            <pc:docMk/>
            <pc:sldMk cId="2213763651" sldId="2968"/>
            <ac:spMk id="21" creationId="{2DFDF6AF-AD26-D300-A23E-F9466C2A319D}"/>
          </ac:spMkLst>
        </pc:spChg>
        <pc:spChg chg="del">
          <ac:chgData name="Justina Ojom" userId="cbdaed7d-8d45-4372-a16a-f3f8900c2f45" providerId="ADAL" clId="{0504AD2B-63C0-4C60-9F39-84F274FCFAC5}" dt="2023-02-24T07:21:56.737" v="3134" actId="478"/>
          <ac:spMkLst>
            <pc:docMk/>
            <pc:sldMk cId="2213763651" sldId="2968"/>
            <ac:spMk id="22" creationId="{9BF7D564-0B44-4D8B-BA17-FD47E95FC309}"/>
          </ac:spMkLst>
        </pc:spChg>
        <pc:spChg chg="del">
          <ac:chgData name="Justina Ojom" userId="cbdaed7d-8d45-4372-a16a-f3f8900c2f45" providerId="ADAL" clId="{0504AD2B-63C0-4C60-9F39-84F274FCFAC5}" dt="2023-02-24T07:21:56.737" v="3134" actId="478"/>
          <ac:spMkLst>
            <pc:docMk/>
            <pc:sldMk cId="2213763651" sldId="2968"/>
            <ac:spMk id="23" creationId="{1646E4C9-C6B9-4D53-86F3-61DA87153948}"/>
          </ac:spMkLst>
        </pc:spChg>
        <pc:spChg chg="mod">
          <ac:chgData name="Justina Ojom" userId="cbdaed7d-8d45-4372-a16a-f3f8900c2f45" providerId="ADAL" clId="{0504AD2B-63C0-4C60-9F39-84F274FCFAC5}" dt="2023-02-27T02:36:15.491" v="4556" actId="14100"/>
          <ac:spMkLst>
            <pc:docMk/>
            <pc:sldMk cId="2213763651" sldId="2968"/>
            <ac:spMk id="24" creationId="{8878DFB7-3F53-D92C-3069-1EA93CADE79E}"/>
          </ac:spMkLst>
        </pc:spChg>
        <pc:spChg chg="del">
          <ac:chgData name="Justina Ojom" userId="cbdaed7d-8d45-4372-a16a-f3f8900c2f45" providerId="ADAL" clId="{0504AD2B-63C0-4C60-9F39-84F274FCFAC5}" dt="2023-02-24T07:21:56.737" v="3134" actId="478"/>
          <ac:spMkLst>
            <pc:docMk/>
            <pc:sldMk cId="2213763651" sldId="2968"/>
            <ac:spMk id="25" creationId="{C9D40440-EB22-4780-B259-90973A8FF766}"/>
          </ac:spMkLst>
        </pc:spChg>
        <pc:spChg chg="del">
          <ac:chgData name="Justina Ojom" userId="cbdaed7d-8d45-4372-a16a-f3f8900c2f45" providerId="ADAL" clId="{0504AD2B-63C0-4C60-9F39-84F274FCFAC5}" dt="2023-02-24T07:21:56.737" v="3134" actId="478"/>
          <ac:spMkLst>
            <pc:docMk/>
            <pc:sldMk cId="2213763651" sldId="2968"/>
            <ac:spMk id="26" creationId="{DAC17AAD-E940-43B6-9F18-EC464168F624}"/>
          </ac:spMkLst>
        </pc:spChg>
        <pc:spChg chg="del">
          <ac:chgData name="Justina Ojom" userId="cbdaed7d-8d45-4372-a16a-f3f8900c2f45" providerId="ADAL" clId="{0504AD2B-63C0-4C60-9F39-84F274FCFAC5}" dt="2023-02-24T07:21:56.737" v="3134" actId="478"/>
          <ac:spMkLst>
            <pc:docMk/>
            <pc:sldMk cId="2213763651" sldId="2968"/>
            <ac:spMk id="27" creationId="{C775C9D1-5B25-42C6-A816-87A8960FE653}"/>
          </ac:spMkLst>
        </pc:spChg>
        <pc:spChg chg="del">
          <ac:chgData name="Justina Ojom" userId="cbdaed7d-8d45-4372-a16a-f3f8900c2f45" providerId="ADAL" clId="{0504AD2B-63C0-4C60-9F39-84F274FCFAC5}" dt="2023-02-24T07:21:56.737" v="3134" actId="478"/>
          <ac:spMkLst>
            <pc:docMk/>
            <pc:sldMk cId="2213763651" sldId="2968"/>
            <ac:spMk id="28" creationId="{5D86C6E3-840B-4A2E-8497-73D8DAF42F71}"/>
          </ac:spMkLst>
        </pc:spChg>
        <pc:spChg chg="del">
          <ac:chgData name="Justina Ojom" userId="cbdaed7d-8d45-4372-a16a-f3f8900c2f45" providerId="ADAL" clId="{0504AD2B-63C0-4C60-9F39-84F274FCFAC5}" dt="2023-02-24T07:17:35.019" v="3054" actId="478"/>
          <ac:spMkLst>
            <pc:docMk/>
            <pc:sldMk cId="2213763651" sldId="2968"/>
            <ac:spMk id="29" creationId="{128E3871-93F9-F679-7EBC-8951A3D06B69}"/>
          </ac:spMkLst>
        </pc:spChg>
        <pc:spChg chg="del mod">
          <ac:chgData name="Justina Ojom" userId="cbdaed7d-8d45-4372-a16a-f3f8900c2f45" providerId="ADAL" clId="{0504AD2B-63C0-4C60-9F39-84F274FCFAC5}" dt="2023-02-24T07:20:55.310" v="3125" actId="478"/>
          <ac:spMkLst>
            <pc:docMk/>
            <pc:sldMk cId="2213763651" sldId="2968"/>
            <ac:spMk id="30" creationId="{A6A3D120-E7B9-3924-ED1C-BCDF534C0FDE}"/>
          </ac:spMkLst>
        </pc:spChg>
        <pc:spChg chg="add mod">
          <ac:chgData name="Justina Ojom" userId="cbdaed7d-8d45-4372-a16a-f3f8900c2f45" providerId="ADAL" clId="{0504AD2B-63C0-4C60-9F39-84F274FCFAC5}" dt="2023-02-27T02:36:23.184" v="4559" actId="14100"/>
          <ac:spMkLst>
            <pc:docMk/>
            <pc:sldMk cId="2213763651" sldId="2968"/>
            <ac:spMk id="33" creationId="{34468335-52C0-AD91-2322-260BB1A24071}"/>
          </ac:spMkLst>
        </pc:spChg>
        <pc:spChg chg="mod">
          <ac:chgData name="Justina Ojom" userId="cbdaed7d-8d45-4372-a16a-f3f8900c2f45" providerId="ADAL" clId="{0504AD2B-63C0-4C60-9F39-84F274FCFAC5}" dt="2023-02-24T07:21:35.586" v="3128" actId="207"/>
          <ac:spMkLst>
            <pc:docMk/>
            <pc:sldMk cId="2213763651" sldId="2968"/>
            <ac:spMk id="35" creationId="{692A47B6-923A-B55F-9CCF-037F73647669}"/>
          </ac:spMkLst>
        </pc:spChg>
        <pc:spChg chg="mod">
          <ac:chgData name="Justina Ojom" userId="cbdaed7d-8d45-4372-a16a-f3f8900c2f45" providerId="ADAL" clId="{0504AD2B-63C0-4C60-9F39-84F274FCFAC5}" dt="2023-02-24T07:21:38.261" v="3129" actId="207"/>
          <ac:spMkLst>
            <pc:docMk/>
            <pc:sldMk cId="2213763651" sldId="2968"/>
            <ac:spMk id="36" creationId="{70FB1897-5E9B-D088-F927-941F28ED2311}"/>
          </ac:spMkLst>
        </pc:spChg>
        <pc:spChg chg="add mod">
          <ac:chgData name="Justina Ojom" userId="cbdaed7d-8d45-4372-a16a-f3f8900c2f45" providerId="ADAL" clId="{0504AD2B-63C0-4C60-9F39-84F274FCFAC5}" dt="2023-02-24T07:31:36.898" v="3201"/>
          <ac:spMkLst>
            <pc:docMk/>
            <pc:sldMk cId="2213763651" sldId="2968"/>
            <ac:spMk id="37" creationId="{43807AA2-1499-9A05-8781-A08A4F5F4226}"/>
          </ac:spMkLst>
        </pc:spChg>
        <pc:grpChg chg="add del mod">
          <ac:chgData name="Justina Ojom" userId="cbdaed7d-8d45-4372-a16a-f3f8900c2f45" providerId="ADAL" clId="{0504AD2B-63C0-4C60-9F39-84F274FCFAC5}" dt="2023-02-24T07:19:29.171" v="3105" actId="165"/>
          <ac:grpSpMkLst>
            <pc:docMk/>
            <pc:sldMk cId="2213763651" sldId="2968"/>
            <ac:grpSpMk id="31" creationId="{9FB8BE9E-E7FC-55C8-0586-9A65A31ECFE0}"/>
          </ac:grpSpMkLst>
        </pc:grpChg>
        <pc:grpChg chg="add del mod">
          <ac:chgData name="Justina Ojom" userId="cbdaed7d-8d45-4372-a16a-f3f8900c2f45" providerId="ADAL" clId="{0504AD2B-63C0-4C60-9F39-84F274FCFAC5}" dt="2023-02-24T07:19:46.827" v="3111" actId="165"/>
          <ac:grpSpMkLst>
            <pc:docMk/>
            <pc:sldMk cId="2213763651" sldId="2968"/>
            <ac:grpSpMk id="32" creationId="{FD8C8251-4F15-770B-3CE0-4552C7853EEC}"/>
          </ac:grpSpMkLst>
        </pc:grpChg>
        <pc:grpChg chg="add mod ord">
          <ac:chgData name="Justina Ojom" userId="cbdaed7d-8d45-4372-a16a-f3f8900c2f45" providerId="ADAL" clId="{0504AD2B-63C0-4C60-9F39-84F274FCFAC5}" dt="2023-03-03T16:03:27.131" v="9518" actId="166"/>
          <ac:grpSpMkLst>
            <pc:docMk/>
            <pc:sldMk cId="2213763651" sldId="2968"/>
            <ac:grpSpMk id="34" creationId="{A44925EB-7A14-8E21-B025-C24D3E47E37E}"/>
          </ac:grpSpMkLst>
        </pc:grpChg>
      </pc:sldChg>
      <pc:sldChg chg="del mod modClrScheme chgLayout">
        <pc:chgData name="Justina Ojom" userId="cbdaed7d-8d45-4372-a16a-f3f8900c2f45" providerId="ADAL" clId="{0504AD2B-63C0-4C60-9F39-84F274FCFAC5}" dt="2023-02-24T07:22:23.659" v="3139" actId="47"/>
        <pc:sldMkLst>
          <pc:docMk/>
          <pc:sldMk cId="977814490" sldId="2969"/>
        </pc:sldMkLst>
      </pc:sldChg>
      <pc:sldChg chg="addSp delSp modSp mod modClrScheme chgLayout">
        <pc:chgData name="Justina Ojom" userId="cbdaed7d-8d45-4372-a16a-f3f8900c2f45" providerId="ADAL" clId="{0504AD2B-63C0-4C60-9F39-84F274FCFAC5}" dt="2023-03-03T15:58:43.619" v="9404"/>
        <pc:sldMkLst>
          <pc:docMk/>
          <pc:sldMk cId="1643646732" sldId="2970"/>
        </pc:sldMkLst>
        <pc:spChg chg="del">
          <ac:chgData name="Justina Ojom" userId="cbdaed7d-8d45-4372-a16a-f3f8900c2f45" providerId="ADAL" clId="{0504AD2B-63C0-4C60-9F39-84F274FCFAC5}" dt="2023-02-24T07:15:50.909" v="2992" actId="478"/>
          <ac:spMkLst>
            <pc:docMk/>
            <pc:sldMk cId="1643646732" sldId="2970"/>
            <ac:spMk id="2" creationId="{00000000-0000-0000-0000-000000000000}"/>
          </ac:spMkLst>
        </pc:spChg>
        <pc:spChg chg="add mod">
          <ac:chgData name="Justina Ojom" userId="cbdaed7d-8d45-4372-a16a-f3f8900c2f45" providerId="ADAL" clId="{0504AD2B-63C0-4C60-9F39-84F274FCFAC5}" dt="2023-03-03T15:58:43.619" v="9404"/>
          <ac:spMkLst>
            <pc:docMk/>
            <pc:sldMk cId="1643646732" sldId="2970"/>
            <ac:spMk id="2" creationId="{5EDF44BD-06A3-CA12-F163-FFD7AB4DFDA4}"/>
          </ac:spMkLst>
        </pc:spChg>
        <pc:spChg chg="add mod">
          <ac:chgData name="Justina Ojom" userId="cbdaed7d-8d45-4372-a16a-f3f8900c2f45" providerId="ADAL" clId="{0504AD2B-63C0-4C60-9F39-84F274FCFAC5}" dt="2023-02-24T07:16:38.967" v="3036" actId="207"/>
          <ac:spMkLst>
            <pc:docMk/>
            <pc:sldMk cId="1643646732" sldId="2970"/>
            <ac:spMk id="3" creationId="{F10E5FCB-938E-7DDC-DC58-EC9CDFC522EC}"/>
          </ac:spMkLst>
        </pc:spChg>
        <pc:spChg chg="add mod">
          <ac:chgData name="Justina Ojom" userId="cbdaed7d-8d45-4372-a16a-f3f8900c2f45" providerId="ADAL" clId="{0504AD2B-63C0-4C60-9F39-84F274FCFAC5}" dt="2023-03-03T15:58:43.619" v="9404"/>
          <ac:spMkLst>
            <pc:docMk/>
            <pc:sldMk cId="1643646732" sldId="2970"/>
            <ac:spMk id="4" creationId="{9612815D-69F0-43C4-6EF4-5384535F0C03}"/>
          </ac:spMkLst>
        </pc:spChg>
        <pc:spChg chg="add mod">
          <ac:chgData name="Justina Ojom" userId="cbdaed7d-8d45-4372-a16a-f3f8900c2f45" providerId="ADAL" clId="{0504AD2B-63C0-4C60-9F39-84F274FCFAC5}" dt="2023-03-03T15:58:43.619" v="9404"/>
          <ac:spMkLst>
            <pc:docMk/>
            <pc:sldMk cId="1643646732" sldId="2970"/>
            <ac:spMk id="5" creationId="{375D57F3-6730-D12C-E3DC-4DC55C5483E8}"/>
          </ac:spMkLst>
        </pc:spChg>
        <pc:spChg chg="del">
          <ac:chgData name="Justina Ojom" userId="cbdaed7d-8d45-4372-a16a-f3f8900c2f45" providerId="ADAL" clId="{0504AD2B-63C0-4C60-9F39-84F274FCFAC5}" dt="2023-02-24T07:15:50.909" v="2992" actId="478"/>
          <ac:spMkLst>
            <pc:docMk/>
            <pc:sldMk cId="1643646732" sldId="2970"/>
            <ac:spMk id="5" creationId="{C513FAA4-8C17-1649-BC6A-6D590B1029B4}"/>
          </ac:spMkLst>
        </pc:spChg>
        <pc:spChg chg="add mod">
          <ac:chgData name="Justina Ojom" userId="cbdaed7d-8d45-4372-a16a-f3f8900c2f45" providerId="ADAL" clId="{0504AD2B-63C0-4C60-9F39-84F274FCFAC5}" dt="2023-02-24T07:16:38.967" v="3036" actId="207"/>
          <ac:spMkLst>
            <pc:docMk/>
            <pc:sldMk cId="1643646732" sldId="2970"/>
            <ac:spMk id="6" creationId="{2F0E01B4-DEBD-BC18-520A-B891D42768B0}"/>
          </ac:spMkLst>
        </pc:spChg>
        <pc:spChg chg="add mod">
          <ac:chgData name="Justina Ojom" userId="cbdaed7d-8d45-4372-a16a-f3f8900c2f45" providerId="ADAL" clId="{0504AD2B-63C0-4C60-9F39-84F274FCFAC5}" dt="2023-03-03T15:58:43.619" v="9404"/>
          <ac:spMkLst>
            <pc:docMk/>
            <pc:sldMk cId="1643646732" sldId="2970"/>
            <ac:spMk id="7" creationId="{5908E18B-BB8D-267C-A7BD-37F03819CECA}"/>
          </ac:spMkLst>
        </pc:spChg>
        <pc:spChg chg="add mod">
          <ac:chgData name="Justina Ojom" userId="cbdaed7d-8d45-4372-a16a-f3f8900c2f45" providerId="ADAL" clId="{0504AD2B-63C0-4C60-9F39-84F274FCFAC5}" dt="2023-03-03T15:58:43.619" v="9404"/>
          <ac:spMkLst>
            <pc:docMk/>
            <pc:sldMk cId="1643646732" sldId="2970"/>
            <ac:spMk id="8" creationId="{023C7AE6-0088-E48D-9757-EC41CB57D2C2}"/>
          </ac:spMkLst>
        </pc:spChg>
        <pc:spChg chg="add mod">
          <ac:chgData name="Justina Ojom" userId="cbdaed7d-8d45-4372-a16a-f3f8900c2f45" providerId="ADAL" clId="{0504AD2B-63C0-4C60-9F39-84F274FCFAC5}" dt="2023-03-03T15:58:43.619" v="9404"/>
          <ac:spMkLst>
            <pc:docMk/>
            <pc:sldMk cId="1643646732" sldId="2970"/>
            <ac:spMk id="9" creationId="{BF49C26F-D48C-767E-EC42-8E3C8D717855}"/>
          </ac:spMkLst>
        </pc:spChg>
        <pc:spChg chg="del">
          <ac:chgData name="Justina Ojom" userId="cbdaed7d-8d45-4372-a16a-f3f8900c2f45" providerId="ADAL" clId="{0504AD2B-63C0-4C60-9F39-84F274FCFAC5}" dt="2023-02-24T07:15:50.909" v="2992" actId="478"/>
          <ac:spMkLst>
            <pc:docMk/>
            <pc:sldMk cId="1643646732" sldId="2970"/>
            <ac:spMk id="12" creationId="{068E56AF-7060-C634-0650-5F892FF8AEEB}"/>
          </ac:spMkLst>
        </pc:spChg>
        <pc:spChg chg="del">
          <ac:chgData name="Justina Ojom" userId="cbdaed7d-8d45-4372-a16a-f3f8900c2f45" providerId="ADAL" clId="{0504AD2B-63C0-4C60-9F39-84F274FCFAC5}" dt="2023-02-24T07:15:50.909" v="2992" actId="478"/>
          <ac:spMkLst>
            <pc:docMk/>
            <pc:sldMk cId="1643646732" sldId="2970"/>
            <ac:spMk id="27" creationId="{00000000-0000-0000-0000-000000000000}"/>
          </ac:spMkLst>
        </pc:spChg>
        <pc:spChg chg="del">
          <ac:chgData name="Justina Ojom" userId="cbdaed7d-8d45-4372-a16a-f3f8900c2f45" providerId="ADAL" clId="{0504AD2B-63C0-4C60-9F39-84F274FCFAC5}" dt="2023-02-24T07:15:50.909" v="2992" actId="478"/>
          <ac:spMkLst>
            <pc:docMk/>
            <pc:sldMk cId="1643646732" sldId="2970"/>
            <ac:spMk id="28" creationId="{00000000-0000-0000-0000-000000000000}"/>
          </ac:spMkLst>
        </pc:spChg>
        <pc:spChg chg="del">
          <ac:chgData name="Justina Ojom" userId="cbdaed7d-8d45-4372-a16a-f3f8900c2f45" providerId="ADAL" clId="{0504AD2B-63C0-4C60-9F39-84F274FCFAC5}" dt="2023-02-24T07:15:50.909" v="2992" actId="478"/>
          <ac:spMkLst>
            <pc:docMk/>
            <pc:sldMk cId="1643646732" sldId="2970"/>
            <ac:spMk id="29" creationId="{00000000-0000-0000-0000-000000000000}"/>
          </ac:spMkLst>
        </pc:spChg>
        <pc:spChg chg="del">
          <ac:chgData name="Justina Ojom" userId="cbdaed7d-8d45-4372-a16a-f3f8900c2f45" providerId="ADAL" clId="{0504AD2B-63C0-4C60-9F39-84F274FCFAC5}" dt="2023-02-24T07:15:50.909" v="2992" actId="478"/>
          <ac:spMkLst>
            <pc:docMk/>
            <pc:sldMk cId="1643646732" sldId="2970"/>
            <ac:spMk id="30" creationId="{7552F610-1F46-4240-9157-585B43620BE1}"/>
          </ac:spMkLst>
        </pc:spChg>
        <pc:spChg chg="add mod">
          <ac:chgData name="Justina Ojom" userId="cbdaed7d-8d45-4372-a16a-f3f8900c2f45" providerId="ADAL" clId="{0504AD2B-63C0-4C60-9F39-84F274FCFAC5}" dt="2023-02-24T07:16:52.813" v="3038" actId="208"/>
          <ac:spMkLst>
            <pc:docMk/>
            <pc:sldMk cId="1643646732" sldId="2970"/>
            <ac:spMk id="31" creationId="{AD11BF55-7E26-5015-E7E4-FB21268C5EE5}"/>
          </ac:spMkLst>
        </pc:spChg>
        <pc:spChg chg="add mod">
          <ac:chgData name="Justina Ojom" userId="cbdaed7d-8d45-4372-a16a-f3f8900c2f45" providerId="ADAL" clId="{0504AD2B-63C0-4C60-9F39-84F274FCFAC5}" dt="2023-02-24T07:16:34.594" v="3035"/>
          <ac:spMkLst>
            <pc:docMk/>
            <pc:sldMk cId="1643646732" sldId="2970"/>
            <ac:spMk id="32" creationId="{1BF1F0F3-7155-4A0C-3819-F48C4946FF0E}"/>
          </ac:spMkLst>
        </pc:spChg>
        <pc:spChg chg="del">
          <ac:chgData name="Justina Ojom" userId="cbdaed7d-8d45-4372-a16a-f3f8900c2f45" providerId="ADAL" clId="{0504AD2B-63C0-4C60-9F39-84F274FCFAC5}" dt="2023-02-24T07:15:50.909" v="2992" actId="478"/>
          <ac:spMkLst>
            <pc:docMk/>
            <pc:sldMk cId="1643646732" sldId="2970"/>
            <ac:spMk id="33" creationId="{00000000-0000-0000-0000-000000000000}"/>
          </ac:spMkLst>
        </pc:spChg>
        <pc:spChg chg="add mod">
          <ac:chgData name="Justina Ojom" userId="cbdaed7d-8d45-4372-a16a-f3f8900c2f45" providerId="ADAL" clId="{0504AD2B-63C0-4C60-9F39-84F274FCFAC5}" dt="2023-02-24T07:16:34.594" v="3035"/>
          <ac:spMkLst>
            <pc:docMk/>
            <pc:sldMk cId="1643646732" sldId="2970"/>
            <ac:spMk id="34" creationId="{A81913AB-5611-1404-9CB1-65C292F271E7}"/>
          </ac:spMkLst>
        </pc:spChg>
        <pc:spChg chg="del">
          <ac:chgData name="Justina Ojom" userId="cbdaed7d-8d45-4372-a16a-f3f8900c2f45" providerId="ADAL" clId="{0504AD2B-63C0-4C60-9F39-84F274FCFAC5}" dt="2023-02-24T07:15:50.909" v="2992" actId="478"/>
          <ac:spMkLst>
            <pc:docMk/>
            <pc:sldMk cId="1643646732" sldId="2970"/>
            <ac:spMk id="35" creationId="{00000000-0000-0000-0000-000000000000}"/>
          </ac:spMkLst>
        </pc:spChg>
        <pc:spChg chg="del">
          <ac:chgData name="Justina Ojom" userId="cbdaed7d-8d45-4372-a16a-f3f8900c2f45" providerId="ADAL" clId="{0504AD2B-63C0-4C60-9F39-84F274FCFAC5}" dt="2023-02-24T07:15:50.909" v="2992" actId="478"/>
          <ac:spMkLst>
            <pc:docMk/>
            <pc:sldMk cId="1643646732" sldId="2970"/>
            <ac:spMk id="38" creationId="{61402D71-3C36-4CC2-B7B9-B05A033ABF81}"/>
          </ac:spMkLst>
        </pc:spChg>
        <pc:spChg chg="del">
          <ac:chgData name="Justina Ojom" userId="cbdaed7d-8d45-4372-a16a-f3f8900c2f45" providerId="ADAL" clId="{0504AD2B-63C0-4C60-9F39-84F274FCFAC5}" dt="2023-02-24T07:15:50.909" v="2992" actId="478"/>
          <ac:spMkLst>
            <pc:docMk/>
            <pc:sldMk cId="1643646732" sldId="2970"/>
            <ac:spMk id="40" creationId="{5DDD0114-483D-451F-9E25-0DACD6103D62}"/>
          </ac:spMkLst>
        </pc:spChg>
        <pc:spChg chg="del">
          <ac:chgData name="Justina Ojom" userId="cbdaed7d-8d45-4372-a16a-f3f8900c2f45" providerId="ADAL" clId="{0504AD2B-63C0-4C60-9F39-84F274FCFAC5}" dt="2023-02-24T07:15:50.909" v="2992" actId="478"/>
          <ac:spMkLst>
            <pc:docMk/>
            <pc:sldMk cId="1643646732" sldId="2970"/>
            <ac:spMk id="41" creationId="{AA2EBC16-D964-4667-924F-93696C375C2B}"/>
          </ac:spMkLst>
        </pc:spChg>
        <pc:spChg chg="del">
          <ac:chgData name="Justina Ojom" userId="cbdaed7d-8d45-4372-a16a-f3f8900c2f45" providerId="ADAL" clId="{0504AD2B-63C0-4C60-9F39-84F274FCFAC5}" dt="2023-02-24T07:15:50.909" v="2992" actId="478"/>
          <ac:spMkLst>
            <pc:docMk/>
            <pc:sldMk cId="1643646732" sldId="2970"/>
            <ac:spMk id="42" creationId="{77C45548-B7BD-434A-8F3D-B67A88BCECC9}"/>
          </ac:spMkLst>
        </pc:spChg>
        <pc:spChg chg="del">
          <ac:chgData name="Justina Ojom" userId="cbdaed7d-8d45-4372-a16a-f3f8900c2f45" providerId="ADAL" clId="{0504AD2B-63C0-4C60-9F39-84F274FCFAC5}" dt="2023-02-24T07:15:50.909" v="2992" actId="478"/>
          <ac:spMkLst>
            <pc:docMk/>
            <pc:sldMk cId="1643646732" sldId="2970"/>
            <ac:spMk id="43" creationId="{00000000-0000-0000-0000-000000000000}"/>
          </ac:spMkLst>
        </pc:spChg>
        <pc:spChg chg="del">
          <ac:chgData name="Justina Ojom" userId="cbdaed7d-8d45-4372-a16a-f3f8900c2f45" providerId="ADAL" clId="{0504AD2B-63C0-4C60-9F39-84F274FCFAC5}" dt="2023-02-24T07:15:50.909" v="2992" actId="478"/>
          <ac:spMkLst>
            <pc:docMk/>
            <pc:sldMk cId="1643646732" sldId="2970"/>
            <ac:spMk id="44" creationId="{00000000-0000-0000-0000-000000000000}"/>
          </ac:spMkLst>
        </pc:spChg>
        <pc:spChg chg="del">
          <ac:chgData name="Justina Ojom" userId="cbdaed7d-8d45-4372-a16a-f3f8900c2f45" providerId="ADAL" clId="{0504AD2B-63C0-4C60-9F39-84F274FCFAC5}" dt="2023-02-24T07:15:50.909" v="2992" actId="478"/>
          <ac:spMkLst>
            <pc:docMk/>
            <pc:sldMk cId="1643646732" sldId="2970"/>
            <ac:spMk id="45" creationId="{8E2F422B-901F-423E-A69C-942A434284D6}"/>
          </ac:spMkLst>
        </pc:spChg>
        <pc:spChg chg="del">
          <ac:chgData name="Justina Ojom" userId="cbdaed7d-8d45-4372-a16a-f3f8900c2f45" providerId="ADAL" clId="{0504AD2B-63C0-4C60-9F39-84F274FCFAC5}" dt="2023-02-24T07:15:50.909" v="2992" actId="478"/>
          <ac:spMkLst>
            <pc:docMk/>
            <pc:sldMk cId="1643646732" sldId="2970"/>
            <ac:spMk id="46" creationId="{0DF62260-4E79-4C31-A6D3-029C545A781E}"/>
          </ac:spMkLst>
        </pc:spChg>
        <pc:spChg chg="del">
          <ac:chgData name="Justina Ojom" userId="cbdaed7d-8d45-4372-a16a-f3f8900c2f45" providerId="ADAL" clId="{0504AD2B-63C0-4C60-9F39-84F274FCFAC5}" dt="2023-02-24T07:15:50.909" v="2992" actId="478"/>
          <ac:spMkLst>
            <pc:docMk/>
            <pc:sldMk cId="1643646732" sldId="2970"/>
            <ac:spMk id="47" creationId="{9D081352-3850-4773-B841-F40F3D4D54E9}"/>
          </ac:spMkLst>
        </pc:spChg>
        <pc:spChg chg="del">
          <ac:chgData name="Justina Ojom" userId="cbdaed7d-8d45-4372-a16a-f3f8900c2f45" providerId="ADAL" clId="{0504AD2B-63C0-4C60-9F39-84F274FCFAC5}" dt="2023-02-24T07:15:50.909" v="2992" actId="478"/>
          <ac:spMkLst>
            <pc:docMk/>
            <pc:sldMk cId="1643646732" sldId="2970"/>
            <ac:spMk id="48" creationId="{C4287965-30B1-42B5-9131-65DF704C5112}"/>
          </ac:spMkLst>
        </pc:spChg>
        <pc:spChg chg="del">
          <ac:chgData name="Justina Ojom" userId="cbdaed7d-8d45-4372-a16a-f3f8900c2f45" providerId="ADAL" clId="{0504AD2B-63C0-4C60-9F39-84F274FCFAC5}" dt="2023-02-24T07:15:50.909" v="2992" actId="478"/>
          <ac:spMkLst>
            <pc:docMk/>
            <pc:sldMk cId="1643646732" sldId="2970"/>
            <ac:spMk id="50" creationId="{D817134F-0600-333A-0FF1-FAE0EDAB70EF}"/>
          </ac:spMkLst>
        </pc:spChg>
        <pc:spChg chg="del">
          <ac:chgData name="Justina Ojom" userId="cbdaed7d-8d45-4372-a16a-f3f8900c2f45" providerId="ADAL" clId="{0504AD2B-63C0-4C60-9F39-84F274FCFAC5}" dt="2023-02-24T07:15:50.909" v="2992" actId="478"/>
          <ac:spMkLst>
            <pc:docMk/>
            <pc:sldMk cId="1643646732" sldId="2970"/>
            <ac:spMk id="51" creationId="{2661CD3B-E15E-A4CB-3FA2-481365F5A066}"/>
          </ac:spMkLst>
        </pc:spChg>
        <pc:spChg chg="add mod">
          <ac:chgData name="Justina Ojom" userId="cbdaed7d-8d45-4372-a16a-f3f8900c2f45" providerId="ADAL" clId="{0504AD2B-63C0-4C60-9F39-84F274FCFAC5}" dt="2023-02-24T07:16:52.813" v="3038" actId="208"/>
          <ac:spMkLst>
            <pc:docMk/>
            <pc:sldMk cId="1643646732" sldId="2970"/>
            <ac:spMk id="52" creationId="{85A8BF58-002B-B22F-1EB9-A15D4197BB1D}"/>
          </ac:spMkLst>
        </pc:spChg>
        <pc:spChg chg="del">
          <ac:chgData name="Justina Ojom" userId="cbdaed7d-8d45-4372-a16a-f3f8900c2f45" providerId="ADAL" clId="{0504AD2B-63C0-4C60-9F39-84F274FCFAC5}" dt="2023-02-24T07:15:50.909" v="2992" actId="478"/>
          <ac:spMkLst>
            <pc:docMk/>
            <pc:sldMk cId="1643646732" sldId="2970"/>
            <ac:spMk id="53" creationId="{3D12F8BE-6B97-A39E-2FD4-D33F77907237}"/>
          </ac:spMkLst>
        </pc:spChg>
        <pc:spChg chg="add mod">
          <ac:chgData name="Justina Ojom" userId="cbdaed7d-8d45-4372-a16a-f3f8900c2f45" providerId="ADAL" clId="{0504AD2B-63C0-4C60-9F39-84F274FCFAC5}" dt="2023-02-24T07:16:34.594" v="3035"/>
          <ac:spMkLst>
            <pc:docMk/>
            <pc:sldMk cId="1643646732" sldId="2970"/>
            <ac:spMk id="54" creationId="{C1E17CF2-7D6E-3DD1-7957-4E1AC784FDE6}"/>
          </ac:spMkLst>
        </pc:spChg>
        <pc:spChg chg="add mod">
          <ac:chgData name="Justina Ojom" userId="cbdaed7d-8d45-4372-a16a-f3f8900c2f45" providerId="ADAL" clId="{0504AD2B-63C0-4C60-9F39-84F274FCFAC5}" dt="2023-02-24T07:16:34.594" v="3035"/>
          <ac:spMkLst>
            <pc:docMk/>
            <pc:sldMk cId="1643646732" sldId="2970"/>
            <ac:spMk id="55" creationId="{5FF49048-242D-B5A0-7EBC-ED79E1BCF5F6}"/>
          </ac:spMkLst>
        </pc:spChg>
        <pc:spChg chg="add mod">
          <ac:chgData name="Justina Ojom" userId="cbdaed7d-8d45-4372-a16a-f3f8900c2f45" providerId="ADAL" clId="{0504AD2B-63C0-4C60-9F39-84F274FCFAC5}" dt="2023-02-24T07:16:45.221" v="3037" actId="13926"/>
          <ac:spMkLst>
            <pc:docMk/>
            <pc:sldMk cId="1643646732" sldId="2970"/>
            <ac:spMk id="56" creationId="{309576EF-0989-9172-E1A3-AEDCCE2F0373}"/>
          </ac:spMkLst>
        </pc:spChg>
        <pc:spChg chg="add mod">
          <ac:chgData name="Justina Ojom" userId="cbdaed7d-8d45-4372-a16a-f3f8900c2f45" providerId="ADAL" clId="{0504AD2B-63C0-4C60-9F39-84F274FCFAC5}" dt="2023-02-24T07:16:34.594" v="3035"/>
          <ac:spMkLst>
            <pc:docMk/>
            <pc:sldMk cId="1643646732" sldId="2970"/>
            <ac:spMk id="57" creationId="{EAA0B6AC-BD8F-E1EE-9C57-E940EE192148}"/>
          </ac:spMkLst>
        </pc:spChg>
        <pc:spChg chg="add mod">
          <ac:chgData name="Justina Ojom" userId="cbdaed7d-8d45-4372-a16a-f3f8900c2f45" providerId="ADAL" clId="{0504AD2B-63C0-4C60-9F39-84F274FCFAC5}" dt="2023-02-24T07:16:52.813" v="3038" actId="208"/>
          <ac:spMkLst>
            <pc:docMk/>
            <pc:sldMk cId="1643646732" sldId="2970"/>
            <ac:spMk id="58" creationId="{1852B1F0-0852-AD16-B48E-CA827793B6D9}"/>
          </ac:spMkLst>
        </pc:spChg>
        <pc:spChg chg="add mod">
          <ac:chgData name="Justina Ojom" userId="cbdaed7d-8d45-4372-a16a-f3f8900c2f45" providerId="ADAL" clId="{0504AD2B-63C0-4C60-9F39-84F274FCFAC5}" dt="2023-02-24T07:16:34.594" v="3035"/>
          <ac:spMkLst>
            <pc:docMk/>
            <pc:sldMk cId="1643646732" sldId="2970"/>
            <ac:spMk id="59" creationId="{9945A8A4-FF9A-0D59-7C6C-BE40C50D5074}"/>
          </ac:spMkLst>
        </pc:spChg>
        <pc:spChg chg="add mod">
          <ac:chgData name="Justina Ojom" userId="cbdaed7d-8d45-4372-a16a-f3f8900c2f45" providerId="ADAL" clId="{0504AD2B-63C0-4C60-9F39-84F274FCFAC5}" dt="2023-02-24T07:16:52.813" v="3038" actId="208"/>
          <ac:spMkLst>
            <pc:docMk/>
            <pc:sldMk cId="1643646732" sldId="2970"/>
            <ac:spMk id="60" creationId="{D9B80559-C0B0-990B-23A9-02D8A53C9AE7}"/>
          </ac:spMkLst>
        </pc:spChg>
        <pc:spChg chg="add mod">
          <ac:chgData name="Justina Ojom" userId="cbdaed7d-8d45-4372-a16a-f3f8900c2f45" providerId="ADAL" clId="{0504AD2B-63C0-4C60-9F39-84F274FCFAC5}" dt="2023-02-24T07:16:34.594" v="3035"/>
          <ac:spMkLst>
            <pc:docMk/>
            <pc:sldMk cId="1643646732" sldId="2970"/>
            <ac:spMk id="61" creationId="{E46D2076-9698-87CE-F26C-1B241415E94B}"/>
          </ac:spMkLst>
        </pc:spChg>
        <pc:spChg chg="add mod">
          <ac:chgData name="Justina Ojom" userId="cbdaed7d-8d45-4372-a16a-f3f8900c2f45" providerId="ADAL" clId="{0504AD2B-63C0-4C60-9F39-84F274FCFAC5}" dt="2023-02-24T07:16:52.813" v="3038" actId="208"/>
          <ac:spMkLst>
            <pc:docMk/>
            <pc:sldMk cId="1643646732" sldId="2970"/>
            <ac:spMk id="62" creationId="{E37B5311-57D4-F104-A476-690D1EF365AC}"/>
          </ac:spMkLst>
        </pc:spChg>
        <pc:spChg chg="add mod">
          <ac:chgData name="Justina Ojom" userId="cbdaed7d-8d45-4372-a16a-f3f8900c2f45" providerId="ADAL" clId="{0504AD2B-63C0-4C60-9F39-84F274FCFAC5}" dt="2023-02-24T07:16:34.594" v="3035"/>
          <ac:spMkLst>
            <pc:docMk/>
            <pc:sldMk cId="1643646732" sldId="2970"/>
            <ac:spMk id="63" creationId="{99BEEB69-DF91-11EB-03C5-5B8C48F11C87}"/>
          </ac:spMkLst>
        </pc:spChg>
        <pc:grpChg chg="del">
          <ac:chgData name="Justina Ojom" userId="cbdaed7d-8d45-4372-a16a-f3f8900c2f45" providerId="ADAL" clId="{0504AD2B-63C0-4C60-9F39-84F274FCFAC5}" dt="2023-02-24T07:15:50.909" v="2992" actId="478"/>
          <ac:grpSpMkLst>
            <pc:docMk/>
            <pc:sldMk cId="1643646732" sldId="2970"/>
            <ac:grpSpMk id="4" creationId="{CF3D60B1-2D83-5C67-12F6-CEA3708B4702}"/>
          </ac:grpSpMkLst>
        </pc:grpChg>
        <pc:grpChg chg="del">
          <ac:chgData name="Justina Ojom" userId="cbdaed7d-8d45-4372-a16a-f3f8900c2f45" providerId="ADAL" clId="{0504AD2B-63C0-4C60-9F39-84F274FCFAC5}" dt="2023-02-24T07:15:50.909" v="2992" actId="478"/>
          <ac:grpSpMkLst>
            <pc:docMk/>
            <pc:sldMk cId="1643646732" sldId="2970"/>
            <ac:grpSpMk id="13" creationId="{9E5E9B71-53AF-1DEB-97E1-64D339A19AE0}"/>
          </ac:grpSpMkLst>
        </pc:grpChg>
        <pc:grpChg chg="del">
          <ac:chgData name="Justina Ojom" userId="cbdaed7d-8d45-4372-a16a-f3f8900c2f45" providerId="ADAL" clId="{0504AD2B-63C0-4C60-9F39-84F274FCFAC5}" dt="2023-02-24T07:15:50.909" v="2992" actId="478"/>
          <ac:grpSpMkLst>
            <pc:docMk/>
            <pc:sldMk cId="1643646732" sldId="2970"/>
            <ac:grpSpMk id="19" creationId="{642A8D50-18A0-804C-6663-A75F7C3A22C9}"/>
          </ac:grpSpMkLst>
        </pc:grpChg>
        <pc:grpChg chg="del">
          <ac:chgData name="Justina Ojom" userId="cbdaed7d-8d45-4372-a16a-f3f8900c2f45" providerId="ADAL" clId="{0504AD2B-63C0-4C60-9F39-84F274FCFAC5}" dt="2023-02-24T07:15:50.909" v="2992" actId="478"/>
          <ac:grpSpMkLst>
            <pc:docMk/>
            <pc:sldMk cId="1643646732" sldId="2970"/>
            <ac:grpSpMk id="25" creationId="{744D0FD8-5865-C06C-E0D3-2D73B19C5704}"/>
          </ac:grpSpMkLst>
        </pc:grpChg>
      </pc:sldChg>
      <pc:sldChg chg="delSp del mod modClrScheme chgLayout">
        <pc:chgData name="Justina Ojom" userId="cbdaed7d-8d45-4372-a16a-f3f8900c2f45" providerId="ADAL" clId="{0504AD2B-63C0-4C60-9F39-84F274FCFAC5}" dt="2023-02-24T07:22:27.137" v="3140" actId="47"/>
        <pc:sldMkLst>
          <pc:docMk/>
          <pc:sldMk cId="2534983675" sldId="2971"/>
        </pc:sldMkLst>
        <pc:spChg chg="del">
          <ac:chgData name="Justina Ojom" userId="cbdaed7d-8d45-4372-a16a-f3f8900c2f45" providerId="ADAL" clId="{0504AD2B-63C0-4C60-9F39-84F274FCFAC5}" dt="2023-02-24T07:15:52.490" v="2993" actId="478"/>
          <ac:spMkLst>
            <pc:docMk/>
            <pc:sldMk cId="2534983675" sldId="2971"/>
            <ac:spMk id="2" creationId="{00000000-0000-0000-0000-000000000000}"/>
          </ac:spMkLst>
        </pc:spChg>
        <pc:spChg chg="del">
          <ac:chgData name="Justina Ojom" userId="cbdaed7d-8d45-4372-a16a-f3f8900c2f45" providerId="ADAL" clId="{0504AD2B-63C0-4C60-9F39-84F274FCFAC5}" dt="2023-02-24T07:15:52.490" v="2993" actId="478"/>
          <ac:spMkLst>
            <pc:docMk/>
            <pc:sldMk cId="2534983675" sldId="2971"/>
            <ac:spMk id="3" creationId="{57B0CD15-8E27-29E4-59D0-E313532CFBFE}"/>
          </ac:spMkLst>
        </pc:spChg>
        <pc:spChg chg="del">
          <ac:chgData name="Justina Ojom" userId="cbdaed7d-8d45-4372-a16a-f3f8900c2f45" providerId="ADAL" clId="{0504AD2B-63C0-4C60-9F39-84F274FCFAC5}" dt="2023-02-24T07:15:52.490" v="2993" actId="478"/>
          <ac:spMkLst>
            <pc:docMk/>
            <pc:sldMk cId="2534983675" sldId="2971"/>
            <ac:spMk id="5" creationId="{C513FAA4-8C17-1649-BC6A-6D590B1029B4}"/>
          </ac:spMkLst>
        </pc:spChg>
        <pc:spChg chg="del">
          <ac:chgData name="Justina Ojom" userId="cbdaed7d-8d45-4372-a16a-f3f8900c2f45" providerId="ADAL" clId="{0504AD2B-63C0-4C60-9F39-84F274FCFAC5}" dt="2023-02-24T07:15:52.490" v="2993" actId="478"/>
          <ac:spMkLst>
            <pc:docMk/>
            <pc:sldMk cId="2534983675" sldId="2971"/>
            <ac:spMk id="27" creationId="{00000000-0000-0000-0000-000000000000}"/>
          </ac:spMkLst>
        </pc:spChg>
        <pc:spChg chg="del">
          <ac:chgData name="Justina Ojom" userId="cbdaed7d-8d45-4372-a16a-f3f8900c2f45" providerId="ADAL" clId="{0504AD2B-63C0-4C60-9F39-84F274FCFAC5}" dt="2023-02-24T07:15:52.490" v="2993" actId="478"/>
          <ac:spMkLst>
            <pc:docMk/>
            <pc:sldMk cId="2534983675" sldId="2971"/>
            <ac:spMk id="30" creationId="{7552F610-1F46-4240-9157-585B43620BE1}"/>
          </ac:spMkLst>
        </pc:spChg>
        <pc:spChg chg="del">
          <ac:chgData name="Justina Ojom" userId="cbdaed7d-8d45-4372-a16a-f3f8900c2f45" providerId="ADAL" clId="{0504AD2B-63C0-4C60-9F39-84F274FCFAC5}" dt="2023-02-24T07:15:52.490" v="2993" actId="478"/>
          <ac:spMkLst>
            <pc:docMk/>
            <pc:sldMk cId="2534983675" sldId="2971"/>
            <ac:spMk id="33" creationId="{00000000-0000-0000-0000-000000000000}"/>
          </ac:spMkLst>
        </pc:spChg>
        <pc:spChg chg="del">
          <ac:chgData name="Justina Ojom" userId="cbdaed7d-8d45-4372-a16a-f3f8900c2f45" providerId="ADAL" clId="{0504AD2B-63C0-4C60-9F39-84F274FCFAC5}" dt="2023-02-24T07:15:52.490" v="2993" actId="478"/>
          <ac:spMkLst>
            <pc:docMk/>
            <pc:sldMk cId="2534983675" sldId="2971"/>
            <ac:spMk id="34" creationId="{00000000-0000-0000-0000-000000000000}"/>
          </ac:spMkLst>
        </pc:spChg>
        <pc:spChg chg="del">
          <ac:chgData name="Justina Ojom" userId="cbdaed7d-8d45-4372-a16a-f3f8900c2f45" providerId="ADAL" clId="{0504AD2B-63C0-4C60-9F39-84F274FCFAC5}" dt="2023-02-24T07:15:52.490" v="2993" actId="478"/>
          <ac:spMkLst>
            <pc:docMk/>
            <pc:sldMk cId="2534983675" sldId="2971"/>
            <ac:spMk id="35" creationId="{00000000-0000-0000-0000-000000000000}"/>
          </ac:spMkLst>
        </pc:spChg>
        <pc:spChg chg="del">
          <ac:chgData name="Justina Ojom" userId="cbdaed7d-8d45-4372-a16a-f3f8900c2f45" providerId="ADAL" clId="{0504AD2B-63C0-4C60-9F39-84F274FCFAC5}" dt="2023-02-24T07:15:52.490" v="2993" actId="478"/>
          <ac:spMkLst>
            <pc:docMk/>
            <pc:sldMk cId="2534983675" sldId="2971"/>
            <ac:spMk id="38" creationId="{61402D71-3C36-4CC2-B7B9-B05A033ABF81}"/>
          </ac:spMkLst>
        </pc:spChg>
        <pc:spChg chg="del">
          <ac:chgData name="Justina Ojom" userId="cbdaed7d-8d45-4372-a16a-f3f8900c2f45" providerId="ADAL" clId="{0504AD2B-63C0-4C60-9F39-84F274FCFAC5}" dt="2023-02-24T07:15:52.490" v="2993" actId="478"/>
          <ac:spMkLst>
            <pc:docMk/>
            <pc:sldMk cId="2534983675" sldId="2971"/>
            <ac:spMk id="40" creationId="{5DDD0114-483D-451F-9E25-0DACD6103D62}"/>
          </ac:spMkLst>
        </pc:spChg>
        <pc:spChg chg="del">
          <ac:chgData name="Justina Ojom" userId="cbdaed7d-8d45-4372-a16a-f3f8900c2f45" providerId="ADAL" clId="{0504AD2B-63C0-4C60-9F39-84F274FCFAC5}" dt="2023-02-24T07:15:52.490" v="2993" actId="478"/>
          <ac:spMkLst>
            <pc:docMk/>
            <pc:sldMk cId="2534983675" sldId="2971"/>
            <ac:spMk id="41" creationId="{AA2EBC16-D964-4667-924F-93696C375C2B}"/>
          </ac:spMkLst>
        </pc:spChg>
        <pc:spChg chg="del">
          <ac:chgData name="Justina Ojom" userId="cbdaed7d-8d45-4372-a16a-f3f8900c2f45" providerId="ADAL" clId="{0504AD2B-63C0-4C60-9F39-84F274FCFAC5}" dt="2023-02-24T07:15:52.490" v="2993" actId="478"/>
          <ac:spMkLst>
            <pc:docMk/>
            <pc:sldMk cId="2534983675" sldId="2971"/>
            <ac:spMk id="43" creationId="{00000000-0000-0000-0000-000000000000}"/>
          </ac:spMkLst>
        </pc:spChg>
        <pc:spChg chg="del">
          <ac:chgData name="Justina Ojom" userId="cbdaed7d-8d45-4372-a16a-f3f8900c2f45" providerId="ADAL" clId="{0504AD2B-63C0-4C60-9F39-84F274FCFAC5}" dt="2023-02-24T07:15:52.490" v="2993" actId="478"/>
          <ac:spMkLst>
            <pc:docMk/>
            <pc:sldMk cId="2534983675" sldId="2971"/>
            <ac:spMk id="44" creationId="{00000000-0000-0000-0000-000000000000}"/>
          </ac:spMkLst>
        </pc:spChg>
        <pc:spChg chg="del">
          <ac:chgData name="Justina Ojom" userId="cbdaed7d-8d45-4372-a16a-f3f8900c2f45" providerId="ADAL" clId="{0504AD2B-63C0-4C60-9F39-84F274FCFAC5}" dt="2023-02-24T07:15:52.490" v="2993" actId="478"/>
          <ac:spMkLst>
            <pc:docMk/>
            <pc:sldMk cId="2534983675" sldId="2971"/>
            <ac:spMk id="53" creationId="{3D12F8BE-6B97-A39E-2FD4-D33F77907237}"/>
          </ac:spMkLst>
        </pc:spChg>
      </pc:sldChg>
      <pc:sldChg chg="addSp delSp modSp mod modClrScheme chgLayout">
        <pc:chgData name="Justina Ojom" userId="cbdaed7d-8d45-4372-a16a-f3f8900c2f45" providerId="ADAL" clId="{0504AD2B-63C0-4C60-9F39-84F274FCFAC5}" dt="2023-03-03T15:59:25.528" v="9425" actId="207"/>
        <pc:sldMkLst>
          <pc:docMk/>
          <pc:sldMk cId="1211013815" sldId="2972"/>
        </pc:sldMkLst>
        <pc:spChg chg="del">
          <ac:chgData name="Justina Ojom" userId="cbdaed7d-8d45-4372-a16a-f3f8900c2f45" providerId="ADAL" clId="{0504AD2B-63C0-4C60-9F39-84F274FCFAC5}" dt="2023-02-27T02:20:01.259" v="4327" actId="478"/>
          <ac:spMkLst>
            <pc:docMk/>
            <pc:sldMk cId="1211013815" sldId="2972"/>
            <ac:spMk id="2" creationId="{00000000-0000-0000-0000-000000000000}"/>
          </ac:spMkLst>
        </pc:spChg>
        <pc:spChg chg="add mod">
          <ac:chgData name="Justina Ojom" userId="cbdaed7d-8d45-4372-a16a-f3f8900c2f45" providerId="ADAL" clId="{0504AD2B-63C0-4C60-9F39-84F274FCFAC5}" dt="2023-03-03T15:59:22.718" v="9424"/>
          <ac:spMkLst>
            <pc:docMk/>
            <pc:sldMk cId="1211013815" sldId="2972"/>
            <ac:spMk id="2" creationId="{04CFE549-0155-609B-27C9-EEF1244FD263}"/>
          </ac:spMkLst>
        </pc:spChg>
        <pc:spChg chg="add mod">
          <ac:chgData name="Justina Ojom" userId="cbdaed7d-8d45-4372-a16a-f3f8900c2f45" providerId="ADAL" clId="{0504AD2B-63C0-4C60-9F39-84F274FCFAC5}" dt="2023-03-03T15:59:22.718" v="9424"/>
          <ac:spMkLst>
            <pc:docMk/>
            <pc:sldMk cId="1211013815" sldId="2972"/>
            <ac:spMk id="3" creationId="{B2918040-75E8-C59E-C204-129C95F97CC7}"/>
          </ac:spMkLst>
        </pc:spChg>
        <pc:spChg chg="del">
          <ac:chgData name="Justina Ojom" userId="cbdaed7d-8d45-4372-a16a-f3f8900c2f45" providerId="ADAL" clId="{0504AD2B-63C0-4C60-9F39-84F274FCFAC5}" dt="2023-02-27T02:20:01.259" v="4327" actId="478"/>
          <ac:spMkLst>
            <pc:docMk/>
            <pc:sldMk cId="1211013815" sldId="2972"/>
            <ac:spMk id="3" creationId="{DBE61189-CF1F-9C44-B389-FF53E0408431}"/>
          </ac:spMkLst>
        </pc:spChg>
        <pc:spChg chg="add mod">
          <ac:chgData name="Justina Ojom" userId="cbdaed7d-8d45-4372-a16a-f3f8900c2f45" providerId="ADAL" clId="{0504AD2B-63C0-4C60-9F39-84F274FCFAC5}" dt="2023-03-03T15:59:22.718" v="9424"/>
          <ac:spMkLst>
            <pc:docMk/>
            <pc:sldMk cId="1211013815" sldId="2972"/>
            <ac:spMk id="4" creationId="{151BEEEE-83D7-FD77-C220-5F2CF01BE6D2}"/>
          </ac:spMkLst>
        </pc:spChg>
        <pc:spChg chg="add mod">
          <ac:chgData name="Justina Ojom" userId="cbdaed7d-8d45-4372-a16a-f3f8900c2f45" providerId="ADAL" clId="{0504AD2B-63C0-4C60-9F39-84F274FCFAC5}" dt="2023-03-03T15:59:22.718" v="9424"/>
          <ac:spMkLst>
            <pc:docMk/>
            <pc:sldMk cId="1211013815" sldId="2972"/>
            <ac:spMk id="5" creationId="{4A6463E0-1DBC-B71B-61EF-8F5FBE6039D1}"/>
          </ac:spMkLst>
        </pc:spChg>
        <pc:spChg chg="del">
          <ac:chgData name="Justina Ojom" userId="cbdaed7d-8d45-4372-a16a-f3f8900c2f45" providerId="ADAL" clId="{0504AD2B-63C0-4C60-9F39-84F274FCFAC5}" dt="2023-02-27T02:20:01.259" v="4327" actId="478"/>
          <ac:spMkLst>
            <pc:docMk/>
            <pc:sldMk cId="1211013815" sldId="2972"/>
            <ac:spMk id="5" creationId="{C513FAA4-8C17-1649-BC6A-6D590B1029B4}"/>
          </ac:spMkLst>
        </pc:spChg>
        <pc:spChg chg="add mod">
          <ac:chgData name="Justina Ojom" userId="cbdaed7d-8d45-4372-a16a-f3f8900c2f45" providerId="ADAL" clId="{0504AD2B-63C0-4C60-9F39-84F274FCFAC5}" dt="2023-03-03T15:59:25.528" v="9425" actId="207"/>
          <ac:spMkLst>
            <pc:docMk/>
            <pc:sldMk cId="1211013815" sldId="2972"/>
            <ac:spMk id="6" creationId="{4225C9DF-35F5-EB70-7820-361CD7958D78}"/>
          </ac:spMkLst>
        </pc:spChg>
        <pc:spChg chg="del">
          <ac:chgData name="Justina Ojom" userId="cbdaed7d-8d45-4372-a16a-f3f8900c2f45" providerId="ADAL" clId="{0504AD2B-63C0-4C60-9F39-84F274FCFAC5}" dt="2023-02-27T02:20:01.259" v="4327" actId="478"/>
          <ac:spMkLst>
            <pc:docMk/>
            <pc:sldMk cId="1211013815" sldId="2972"/>
            <ac:spMk id="6" creationId="{4F1CCC45-28EA-B513-1295-42F2D81E8EA6}"/>
          </ac:spMkLst>
        </pc:spChg>
        <pc:spChg chg="add mod">
          <ac:chgData name="Justina Ojom" userId="cbdaed7d-8d45-4372-a16a-f3f8900c2f45" providerId="ADAL" clId="{0504AD2B-63C0-4C60-9F39-84F274FCFAC5}" dt="2023-02-27T02:20:23.723" v="4330" actId="207"/>
          <ac:spMkLst>
            <pc:docMk/>
            <pc:sldMk cId="1211013815" sldId="2972"/>
            <ac:spMk id="12" creationId="{786CD3C7-00D6-96BC-4632-8C858BEC226C}"/>
          </ac:spMkLst>
        </pc:spChg>
        <pc:spChg chg="del">
          <ac:chgData name="Justina Ojom" userId="cbdaed7d-8d45-4372-a16a-f3f8900c2f45" providerId="ADAL" clId="{0504AD2B-63C0-4C60-9F39-84F274FCFAC5}" dt="2023-02-27T02:20:01.259" v="4327" actId="478"/>
          <ac:spMkLst>
            <pc:docMk/>
            <pc:sldMk cId="1211013815" sldId="2972"/>
            <ac:spMk id="27" creationId="{00000000-0000-0000-0000-000000000000}"/>
          </ac:spMkLst>
        </pc:spChg>
        <pc:spChg chg="del">
          <ac:chgData name="Justina Ojom" userId="cbdaed7d-8d45-4372-a16a-f3f8900c2f45" providerId="ADAL" clId="{0504AD2B-63C0-4C60-9F39-84F274FCFAC5}" dt="2023-02-27T02:20:01.259" v="4327" actId="478"/>
          <ac:spMkLst>
            <pc:docMk/>
            <pc:sldMk cId="1211013815" sldId="2972"/>
            <ac:spMk id="28" creationId="{00000000-0000-0000-0000-000000000000}"/>
          </ac:spMkLst>
        </pc:spChg>
        <pc:spChg chg="del">
          <ac:chgData name="Justina Ojom" userId="cbdaed7d-8d45-4372-a16a-f3f8900c2f45" providerId="ADAL" clId="{0504AD2B-63C0-4C60-9F39-84F274FCFAC5}" dt="2023-02-27T02:20:01.259" v="4327" actId="478"/>
          <ac:spMkLst>
            <pc:docMk/>
            <pc:sldMk cId="1211013815" sldId="2972"/>
            <ac:spMk id="29" creationId="{00000000-0000-0000-0000-000000000000}"/>
          </ac:spMkLst>
        </pc:spChg>
        <pc:spChg chg="del">
          <ac:chgData name="Justina Ojom" userId="cbdaed7d-8d45-4372-a16a-f3f8900c2f45" providerId="ADAL" clId="{0504AD2B-63C0-4C60-9F39-84F274FCFAC5}" dt="2023-02-27T02:20:01.259" v="4327" actId="478"/>
          <ac:spMkLst>
            <pc:docMk/>
            <pc:sldMk cId="1211013815" sldId="2972"/>
            <ac:spMk id="30" creationId="{7552F610-1F46-4240-9157-585B43620BE1}"/>
          </ac:spMkLst>
        </pc:spChg>
        <pc:spChg chg="del">
          <ac:chgData name="Justina Ojom" userId="cbdaed7d-8d45-4372-a16a-f3f8900c2f45" providerId="ADAL" clId="{0504AD2B-63C0-4C60-9F39-84F274FCFAC5}" dt="2023-02-27T02:20:01.259" v="4327" actId="478"/>
          <ac:spMkLst>
            <pc:docMk/>
            <pc:sldMk cId="1211013815" sldId="2972"/>
            <ac:spMk id="31" creationId="{BB0501D6-3ECB-679E-2D46-C6FC989C404D}"/>
          </ac:spMkLst>
        </pc:spChg>
        <pc:spChg chg="del">
          <ac:chgData name="Justina Ojom" userId="cbdaed7d-8d45-4372-a16a-f3f8900c2f45" providerId="ADAL" clId="{0504AD2B-63C0-4C60-9F39-84F274FCFAC5}" dt="2023-02-27T02:20:01.259" v="4327" actId="478"/>
          <ac:spMkLst>
            <pc:docMk/>
            <pc:sldMk cId="1211013815" sldId="2972"/>
            <ac:spMk id="32" creationId="{FD053D89-291B-802A-4D62-65082C8F844A}"/>
          </ac:spMkLst>
        </pc:spChg>
        <pc:spChg chg="del">
          <ac:chgData name="Justina Ojom" userId="cbdaed7d-8d45-4372-a16a-f3f8900c2f45" providerId="ADAL" clId="{0504AD2B-63C0-4C60-9F39-84F274FCFAC5}" dt="2023-02-27T02:20:01.259" v="4327" actId="478"/>
          <ac:spMkLst>
            <pc:docMk/>
            <pc:sldMk cId="1211013815" sldId="2972"/>
            <ac:spMk id="33" creationId="{00000000-0000-0000-0000-000000000000}"/>
          </ac:spMkLst>
        </pc:spChg>
        <pc:spChg chg="add mod">
          <ac:chgData name="Justina Ojom" userId="cbdaed7d-8d45-4372-a16a-f3f8900c2f45" providerId="ADAL" clId="{0504AD2B-63C0-4C60-9F39-84F274FCFAC5}" dt="2023-02-27T02:20:23.723" v="4330" actId="207"/>
          <ac:spMkLst>
            <pc:docMk/>
            <pc:sldMk cId="1211013815" sldId="2972"/>
            <ac:spMk id="34" creationId="{B37849D5-774B-DC9F-55D2-730FAB652671}"/>
          </ac:spMkLst>
        </pc:spChg>
        <pc:spChg chg="del">
          <ac:chgData name="Justina Ojom" userId="cbdaed7d-8d45-4372-a16a-f3f8900c2f45" providerId="ADAL" clId="{0504AD2B-63C0-4C60-9F39-84F274FCFAC5}" dt="2023-02-27T02:20:01.259" v="4327" actId="478"/>
          <ac:spMkLst>
            <pc:docMk/>
            <pc:sldMk cId="1211013815" sldId="2972"/>
            <ac:spMk id="35" creationId="{00000000-0000-0000-0000-000000000000}"/>
          </ac:spMkLst>
        </pc:spChg>
        <pc:spChg chg="del">
          <ac:chgData name="Justina Ojom" userId="cbdaed7d-8d45-4372-a16a-f3f8900c2f45" providerId="ADAL" clId="{0504AD2B-63C0-4C60-9F39-84F274FCFAC5}" dt="2023-02-27T02:20:01.259" v="4327" actId="478"/>
          <ac:spMkLst>
            <pc:docMk/>
            <pc:sldMk cId="1211013815" sldId="2972"/>
            <ac:spMk id="38" creationId="{61402D71-3C36-4CC2-B7B9-B05A033ABF81}"/>
          </ac:spMkLst>
        </pc:spChg>
        <pc:spChg chg="del">
          <ac:chgData name="Justina Ojom" userId="cbdaed7d-8d45-4372-a16a-f3f8900c2f45" providerId="ADAL" clId="{0504AD2B-63C0-4C60-9F39-84F274FCFAC5}" dt="2023-02-27T02:20:01.259" v="4327" actId="478"/>
          <ac:spMkLst>
            <pc:docMk/>
            <pc:sldMk cId="1211013815" sldId="2972"/>
            <ac:spMk id="40" creationId="{5DDD0114-483D-451F-9E25-0DACD6103D62}"/>
          </ac:spMkLst>
        </pc:spChg>
        <pc:spChg chg="del">
          <ac:chgData name="Justina Ojom" userId="cbdaed7d-8d45-4372-a16a-f3f8900c2f45" providerId="ADAL" clId="{0504AD2B-63C0-4C60-9F39-84F274FCFAC5}" dt="2023-02-27T02:20:01.259" v="4327" actId="478"/>
          <ac:spMkLst>
            <pc:docMk/>
            <pc:sldMk cId="1211013815" sldId="2972"/>
            <ac:spMk id="41" creationId="{AA2EBC16-D964-4667-924F-93696C375C2B}"/>
          </ac:spMkLst>
        </pc:spChg>
        <pc:spChg chg="del">
          <ac:chgData name="Justina Ojom" userId="cbdaed7d-8d45-4372-a16a-f3f8900c2f45" providerId="ADAL" clId="{0504AD2B-63C0-4C60-9F39-84F274FCFAC5}" dt="2023-02-27T02:20:01.259" v="4327" actId="478"/>
          <ac:spMkLst>
            <pc:docMk/>
            <pc:sldMk cId="1211013815" sldId="2972"/>
            <ac:spMk id="42" creationId="{77C45548-B7BD-434A-8F3D-B67A88BCECC9}"/>
          </ac:spMkLst>
        </pc:spChg>
        <pc:spChg chg="del">
          <ac:chgData name="Justina Ojom" userId="cbdaed7d-8d45-4372-a16a-f3f8900c2f45" providerId="ADAL" clId="{0504AD2B-63C0-4C60-9F39-84F274FCFAC5}" dt="2023-02-27T02:20:01.259" v="4327" actId="478"/>
          <ac:spMkLst>
            <pc:docMk/>
            <pc:sldMk cId="1211013815" sldId="2972"/>
            <ac:spMk id="43" creationId="{00000000-0000-0000-0000-000000000000}"/>
          </ac:spMkLst>
        </pc:spChg>
        <pc:spChg chg="del mod">
          <ac:chgData name="Justina Ojom" userId="cbdaed7d-8d45-4372-a16a-f3f8900c2f45" providerId="ADAL" clId="{0504AD2B-63C0-4C60-9F39-84F274FCFAC5}" dt="2023-02-27T02:20:01.259" v="4327" actId="478"/>
          <ac:spMkLst>
            <pc:docMk/>
            <pc:sldMk cId="1211013815" sldId="2972"/>
            <ac:spMk id="44" creationId="{00000000-0000-0000-0000-000000000000}"/>
          </ac:spMkLst>
        </pc:spChg>
        <pc:spChg chg="del">
          <ac:chgData name="Justina Ojom" userId="cbdaed7d-8d45-4372-a16a-f3f8900c2f45" providerId="ADAL" clId="{0504AD2B-63C0-4C60-9F39-84F274FCFAC5}" dt="2023-02-27T02:20:01.259" v="4327" actId="478"/>
          <ac:spMkLst>
            <pc:docMk/>
            <pc:sldMk cId="1211013815" sldId="2972"/>
            <ac:spMk id="45" creationId="{8E2F422B-901F-423E-A69C-942A434284D6}"/>
          </ac:spMkLst>
        </pc:spChg>
        <pc:spChg chg="del">
          <ac:chgData name="Justina Ojom" userId="cbdaed7d-8d45-4372-a16a-f3f8900c2f45" providerId="ADAL" clId="{0504AD2B-63C0-4C60-9F39-84F274FCFAC5}" dt="2023-02-27T02:20:01.259" v="4327" actId="478"/>
          <ac:spMkLst>
            <pc:docMk/>
            <pc:sldMk cId="1211013815" sldId="2972"/>
            <ac:spMk id="46" creationId="{0DF62260-4E79-4C31-A6D3-029C545A781E}"/>
          </ac:spMkLst>
        </pc:spChg>
        <pc:spChg chg="del">
          <ac:chgData name="Justina Ojom" userId="cbdaed7d-8d45-4372-a16a-f3f8900c2f45" providerId="ADAL" clId="{0504AD2B-63C0-4C60-9F39-84F274FCFAC5}" dt="2023-02-27T02:20:01.259" v="4327" actId="478"/>
          <ac:spMkLst>
            <pc:docMk/>
            <pc:sldMk cId="1211013815" sldId="2972"/>
            <ac:spMk id="47" creationId="{9D081352-3850-4773-B841-F40F3D4D54E9}"/>
          </ac:spMkLst>
        </pc:spChg>
        <pc:spChg chg="del">
          <ac:chgData name="Justina Ojom" userId="cbdaed7d-8d45-4372-a16a-f3f8900c2f45" providerId="ADAL" clId="{0504AD2B-63C0-4C60-9F39-84F274FCFAC5}" dt="2023-02-27T02:20:01.259" v="4327" actId="478"/>
          <ac:spMkLst>
            <pc:docMk/>
            <pc:sldMk cId="1211013815" sldId="2972"/>
            <ac:spMk id="48" creationId="{C4287965-30B1-42B5-9131-65DF704C5112}"/>
          </ac:spMkLst>
        </pc:spChg>
        <pc:spChg chg="add mod">
          <ac:chgData name="Justina Ojom" userId="cbdaed7d-8d45-4372-a16a-f3f8900c2f45" providerId="ADAL" clId="{0504AD2B-63C0-4C60-9F39-84F274FCFAC5}" dt="2023-02-27T02:20:32.795" v="4332" actId="208"/>
          <ac:spMkLst>
            <pc:docMk/>
            <pc:sldMk cId="1211013815" sldId="2972"/>
            <ac:spMk id="50" creationId="{33475D37-5CC6-5943-26E6-8CF63F8B8E10}"/>
          </ac:spMkLst>
        </pc:spChg>
        <pc:spChg chg="add mod">
          <ac:chgData name="Justina Ojom" userId="cbdaed7d-8d45-4372-a16a-f3f8900c2f45" providerId="ADAL" clId="{0504AD2B-63C0-4C60-9F39-84F274FCFAC5}" dt="2023-02-27T02:20:17.360" v="4328"/>
          <ac:spMkLst>
            <pc:docMk/>
            <pc:sldMk cId="1211013815" sldId="2972"/>
            <ac:spMk id="51" creationId="{8C64C04A-6595-5BEF-636B-6FB7C3DBA189}"/>
          </ac:spMkLst>
        </pc:spChg>
        <pc:spChg chg="add mod">
          <ac:chgData name="Justina Ojom" userId="cbdaed7d-8d45-4372-a16a-f3f8900c2f45" providerId="ADAL" clId="{0504AD2B-63C0-4C60-9F39-84F274FCFAC5}" dt="2023-02-27T02:20:17.360" v="4328"/>
          <ac:spMkLst>
            <pc:docMk/>
            <pc:sldMk cId="1211013815" sldId="2972"/>
            <ac:spMk id="52" creationId="{937FDBC1-D0D0-FDCF-F56C-D508B9A887ED}"/>
          </ac:spMkLst>
        </pc:spChg>
        <pc:spChg chg="add mod">
          <ac:chgData name="Justina Ojom" userId="cbdaed7d-8d45-4372-a16a-f3f8900c2f45" providerId="ADAL" clId="{0504AD2B-63C0-4C60-9F39-84F274FCFAC5}" dt="2023-02-27T02:20:32.795" v="4332" actId="208"/>
          <ac:spMkLst>
            <pc:docMk/>
            <pc:sldMk cId="1211013815" sldId="2972"/>
            <ac:spMk id="53" creationId="{38D43367-4E43-C1A0-3B51-50E18050CAC1}"/>
          </ac:spMkLst>
        </pc:spChg>
        <pc:spChg chg="add mod">
          <ac:chgData name="Justina Ojom" userId="cbdaed7d-8d45-4372-a16a-f3f8900c2f45" providerId="ADAL" clId="{0504AD2B-63C0-4C60-9F39-84F274FCFAC5}" dt="2023-02-27T02:20:17.360" v="4328"/>
          <ac:spMkLst>
            <pc:docMk/>
            <pc:sldMk cId="1211013815" sldId="2972"/>
            <ac:spMk id="54" creationId="{2A59F2D7-F06F-E04D-75B7-8A2E9F78760C}"/>
          </ac:spMkLst>
        </pc:spChg>
        <pc:spChg chg="add mod">
          <ac:chgData name="Justina Ojom" userId="cbdaed7d-8d45-4372-a16a-f3f8900c2f45" providerId="ADAL" clId="{0504AD2B-63C0-4C60-9F39-84F274FCFAC5}" dt="2023-02-27T02:20:17.360" v="4328"/>
          <ac:spMkLst>
            <pc:docMk/>
            <pc:sldMk cId="1211013815" sldId="2972"/>
            <ac:spMk id="55" creationId="{51D5E574-824C-14E5-A972-CC65B69D9A6C}"/>
          </ac:spMkLst>
        </pc:spChg>
        <pc:spChg chg="add mod">
          <ac:chgData name="Justina Ojom" userId="cbdaed7d-8d45-4372-a16a-f3f8900c2f45" providerId="ADAL" clId="{0504AD2B-63C0-4C60-9F39-84F274FCFAC5}" dt="2023-02-27T02:39:06.478" v="4589" actId="20577"/>
          <ac:spMkLst>
            <pc:docMk/>
            <pc:sldMk cId="1211013815" sldId="2972"/>
            <ac:spMk id="56" creationId="{CC358AF6-19DF-7651-8065-DAC8623CD4AE}"/>
          </ac:spMkLst>
        </pc:spChg>
        <pc:spChg chg="add mod">
          <ac:chgData name="Justina Ojom" userId="cbdaed7d-8d45-4372-a16a-f3f8900c2f45" providerId="ADAL" clId="{0504AD2B-63C0-4C60-9F39-84F274FCFAC5}" dt="2023-02-27T02:20:17.360" v="4328"/>
          <ac:spMkLst>
            <pc:docMk/>
            <pc:sldMk cId="1211013815" sldId="2972"/>
            <ac:spMk id="57" creationId="{48DE63D3-8C2A-59BB-A5CB-2278C850704B}"/>
          </ac:spMkLst>
        </pc:spChg>
        <pc:spChg chg="add mod">
          <ac:chgData name="Justina Ojom" userId="cbdaed7d-8d45-4372-a16a-f3f8900c2f45" providerId="ADAL" clId="{0504AD2B-63C0-4C60-9F39-84F274FCFAC5}" dt="2023-02-27T02:20:32.795" v="4332" actId="208"/>
          <ac:spMkLst>
            <pc:docMk/>
            <pc:sldMk cId="1211013815" sldId="2972"/>
            <ac:spMk id="58" creationId="{61FA4E48-F4D5-EF8B-48F5-2D7E337CEF4E}"/>
          </ac:spMkLst>
        </pc:spChg>
        <pc:spChg chg="add mod">
          <ac:chgData name="Justina Ojom" userId="cbdaed7d-8d45-4372-a16a-f3f8900c2f45" providerId="ADAL" clId="{0504AD2B-63C0-4C60-9F39-84F274FCFAC5}" dt="2023-02-27T02:20:17.360" v="4328"/>
          <ac:spMkLst>
            <pc:docMk/>
            <pc:sldMk cId="1211013815" sldId="2972"/>
            <ac:spMk id="59" creationId="{119CA915-ECF8-6DC2-5A58-65775A69F1F4}"/>
          </ac:spMkLst>
        </pc:spChg>
        <pc:spChg chg="add mod">
          <ac:chgData name="Justina Ojom" userId="cbdaed7d-8d45-4372-a16a-f3f8900c2f45" providerId="ADAL" clId="{0504AD2B-63C0-4C60-9F39-84F274FCFAC5}" dt="2023-02-27T02:20:32.795" v="4332" actId="208"/>
          <ac:spMkLst>
            <pc:docMk/>
            <pc:sldMk cId="1211013815" sldId="2972"/>
            <ac:spMk id="60" creationId="{2F53658C-40C6-1130-4E8F-FD3BE27A3B25}"/>
          </ac:spMkLst>
        </pc:spChg>
        <pc:spChg chg="add mod">
          <ac:chgData name="Justina Ojom" userId="cbdaed7d-8d45-4372-a16a-f3f8900c2f45" providerId="ADAL" clId="{0504AD2B-63C0-4C60-9F39-84F274FCFAC5}" dt="2023-02-27T02:20:17.360" v="4328"/>
          <ac:spMkLst>
            <pc:docMk/>
            <pc:sldMk cId="1211013815" sldId="2972"/>
            <ac:spMk id="61" creationId="{A6B2D62B-DECF-E89A-EDC5-7954EF5904B9}"/>
          </ac:spMkLst>
        </pc:spChg>
        <pc:spChg chg="add mod">
          <ac:chgData name="Justina Ojom" userId="cbdaed7d-8d45-4372-a16a-f3f8900c2f45" providerId="ADAL" clId="{0504AD2B-63C0-4C60-9F39-84F274FCFAC5}" dt="2023-02-27T02:20:32.795" v="4332" actId="208"/>
          <ac:spMkLst>
            <pc:docMk/>
            <pc:sldMk cId="1211013815" sldId="2972"/>
            <ac:spMk id="62" creationId="{2E5F560C-7847-A568-CDF5-48EF3CE13D00}"/>
          </ac:spMkLst>
        </pc:spChg>
        <pc:spChg chg="add mod">
          <ac:chgData name="Justina Ojom" userId="cbdaed7d-8d45-4372-a16a-f3f8900c2f45" providerId="ADAL" clId="{0504AD2B-63C0-4C60-9F39-84F274FCFAC5}" dt="2023-02-27T02:20:17.360" v="4328"/>
          <ac:spMkLst>
            <pc:docMk/>
            <pc:sldMk cId="1211013815" sldId="2972"/>
            <ac:spMk id="63" creationId="{C92F2000-E29A-6A3E-7136-6A786BA09A9B}"/>
          </ac:spMkLst>
        </pc:spChg>
        <pc:grpChg chg="del">
          <ac:chgData name="Justina Ojom" userId="cbdaed7d-8d45-4372-a16a-f3f8900c2f45" providerId="ADAL" clId="{0504AD2B-63C0-4C60-9F39-84F274FCFAC5}" dt="2023-02-27T02:20:01.259" v="4327" actId="478"/>
          <ac:grpSpMkLst>
            <pc:docMk/>
            <pc:sldMk cId="1211013815" sldId="2972"/>
            <ac:grpSpMk id="4" creationId="{CF3D60B1-2D83-5C67-12F6-CEA3708B4702}"/>
          </ac:grpSpMkLst>
        </pc:grpChg>
        <pc:grpChg chg="del">
          <ac:chgData name="Justina Ojom" userId="cbdaed7d-8d45-4372-a16a-f3f8900c2f45" providerId="ADAL" clId="{0504AD2B-63C0-4C60-9F39-84F274FCFAC5}" dt="2023-02-27T02:20:01.259" v="4327" actId="478"/>
          <ac:grpSpMkLst>
            <pc:docMk/>
            <pc:sldMk cId="1211013815" sldId="2972"/>
            <ac:grpSpMk id="13" creationId="{9E5E9B71-53AF-1DEB-97E1-64D339A19AE0}"/>
          </ac:grpSpMkLst>
        </pc:grpChg>
        <pc:grpChg chg="del">
          <ac:chgData name="Justina Ojom" userId="cbdaed7d-8d45-4372-a16a-f3f8900c2f45" providerId="ADAL" clId="{0504AD2B-63C0-4C60-9F39-84F274FCFAC5}" dt="2023-02-27T02:20:01.259" v="4327" actId="478"/>
          <ac:grpSpMkLst>
            <pc:docMk/>
            <pc:sldMk cId="1211013815" sldId="2972"/>
            <ac:grpSpMk id="19" creationId="{642A8D50-18A0-804C-6663-A75F7C3A22C9}"/>
          </ac:grpSpMkLst>
        </pc:grpChg>
        <pc:grpChg chg="del">
          <ac:chgData name="Justina Ojom" userId="cbdaed7d-8d45-4372-a16a-f3f8900c2f45" providerId="ADAL" clId="{0504AD2B-63C0-4C60-9F39-84F274FCFAC5}" dt="2023-02-27T02:20:01.259" v="4327" actId="478"/>
          <ac:grpSpMkLst>
            <pc:docMk/>
            <pc:sldMk cId="1211013815" sldId="2972"/>
            <ac:grpSpMk id="25" creationId="{744D0FD8-5865-C06C-E0D3-2D73B19C5704}"/>
          </ac:grpSpMkLst>
        </pc:grpChg>
      </pc:sldChg>
      <pc:sldChg chg="del mod modClrScheme chgLayout">
        <pc:chgData name="Justina Ojom" userId="cbdaed7d-8d45-4372-a16a-f3f8900c2f45" providerId="ADAL" clId="{0504AD2B-63C0-4C60-9F39-84F274FCFAC5}" dt="2023-02-27T02:20:18.665" v="4329" actId="47"/>
        <pc:sldMkLst>
          <pc:docMk/>
          <pc:sldMk cId="427379312" sldId="2973"/>
        </pc:sldMkLst>
      </pc:sldChg>
      <pc:sldChg chg="addSp delSp modSp mod modClrScheme chgLayout">
        <pc:chgData name="Justina Ojom" userId="cbdaed7d-8d45-4372-a16a-f3f8900c2f45" providerId="ADAL" clId="{0504AD2B-63C0-4C60-9F39-84F274FCFAC5}" dt="2023-03-03T16:05:28.114" v="9532" actId="207"/>
        <pc:sldMkLst>
          <pc:docMk/>
          <pc:sldMk cId="9472667" sldId="2974"/>
        </pc:sldMkLst>
        <pc:spChg chg="del mod">
          <ac:chgData name="Justina Ojom" userId="cbdaed7d-8d45-4372-a16a-f3f8900c2f45" providerId="ADAL" clId="{0504AD2B-63C0-4C60-9F39-84F274FCFAC5}" dt="2023-03-03T15:22:18.601" v="8677" actId="478"/>
          <ac:spMkLst>
            <pc:docMk/>
            <pc:sldMk cId="9472667" sldId="2974"/>
            <ac:spMk id="2" creationId="{00000000-0000-0000-0000-000000000000}"/>
          </ac:spMkLst>
        </pc:spChg>
        <pc:spChg chg="del mod">
          <ac:chgData name="Justina Ojom" userId="cbdaed7d-8d45-4372-a16a-f3f8900c2f45" providerId="ADAL" clId="{0504AD2B-63C0-4C60-9F39-84F274FCFAC5}" dt="2023-03-03T15:29:11.535" v="8787" actId="21"/>
          <ac:spMkLst>
            <pc:docMk/>
            <pc:sldMk cId="9472667" sldId="2974"/>
            <ac:spMk id="3" creationId="{48EDEDF2-908A-7AD5-E091-FA2332A44ED9}"/>
          </ac:spMkLst>
        </pc:spChg>
        <pc:spChg chg="del mod">
          <ac:chgData name="Justina Ojom" userId="cbdaed7d-8d45-4372-a16a-f3f8900c2f45" providerId="ADAL" clId="{0504AD2B-63C0-4C60-9F39-84F274FCFAC5}" dt="2023-03-03T15:27:35.271" v="8755" actId="478"/>
          <ac:spMkLst>
            <pc:docMk/>
            <pc:sldMk cId="9472667" sldId="2974"/>
            <ac:spMk id="4" creationId="{25728B18-F561-F864-1EAF-FB6896E1ECAE}"/>
          </ac:spMkLst>
        </pc:spChg>
        <pc:spChg chg="add mod">
          <ac:chgData name="Justina Ojom" userId="cbdaed7d-8d45-4372-a16a-f3f8900c2f45" providerId="ADAL" clId="{0504AD2B-63C0-4C60-9F39-84F274FCFAC5}" dt="2023-03-03T15:22:17.153" v="8676"/>
          <ac:spMkLst>
            <pc:docMk/>
            <pc:sldMk cId="9472667" sldId="2974"/>
            <ac:spMk id="5" creationId="{249AD711-6C28-B20B-3CE3-B3B6A4D96F01}"/>
          </ac:spMkLst>
        </pc:spChg>
        <pc:spChg chg="del mod">
          <ac:chgData name="Justina Ojom" userId="cbdaed7d-8d45-4372-a16a-f3f8900c2f45" providerId="ADAL" clId="{0504AD2B-63C0-4C60-9F39-84F274FCFAC5}" dt="2023-03-03T15:27:07.494" v="8744" actId="478"/>
          <ac:spMkLst>
            <pc:docMk/>
            <pc:sldMk cId="9472667" sldId="2974"/>
            <ac:spMk id="6" creationId="{57C81FC8-2182-F87B-AD80-782308861211}"/>
          </ac:spMkLst>
        </pc:spChg>
        <pc:spChg chg="del mod">
          <ac:chgData name="Justina Ojom" userId="cbdaed7d-8d45-4372-a16a-f3f8900c2f45" providerId="ADAL" clId="{0504AD2B-63C0-4C60-9F39-84F274FCFAC5}" dt="2023-03-03T15:27:13.591" v="8749" actId="478"/>
          <ac:spMkLst>
            <pc:docMk/>
            <pc:sldMk cId="9472667" sldId="2974"/>
            <ac:spMk id="7" creationId="{6854DC34-A583-8B51-D694-559A7678EEBA}"/>
          </ac:spMkLst>
        </pc:spChg>
        <pc:spChg chg="del mod">
          <ac:chgData name="Justina Ojom" userId="cbdaed7d-8d45-4372-a16a-f3f8900c2f45" providerId="ADAL" clId="{0504AD2B-63C0-4C60-9F39-84F274FCFAC5}" dt="2023-03-03T15:27:35.271" v="8755" actId="478"/>
          <ac:spMkLst>
            <pc:docMk/>
            <pc:sldMk cId="9472667" sldId="2974"/>
            <ac:spMk id="9" creationId="{6D448B36-BAE4-7EBB-15AD-D73BE663EA2A}"/>
          </ac:spMkLst>
        </pc:spChg>
        <pc:spChg chg="del mod">
          <ac:chgData name="Justina Ojom" userId="cbdaed7d-8d45-4372-a16a-f3f8900c2f45" providerId="ADAL" clId="{0504AD2B-63C0-4C60-9F39-84F274FCFAC5}" dt="2023-03-03T15:27:35.271" v="8755" actId="478"/>
          <ac:spMkLst>
            <pc:docMk/>
            <pc:sldMk cId="9472667" sldId="2974"/>
            <ac:spMk id="10" creationId="{6EE2C17D-87D6-3553-B2E2-39EC05B8AC43}"/>
          </ac:spMkLst>
        </pc:spChg>
        <pc:spChg chg="mod">
          <ac:chgData name="Justina Ojom" userId="cbdaed7d-8d45-4372-a16a-f3f8900c2f45" providerId="ADAL" clId="{0504AD2B-63C0-4C60-9F39-84F274FCFAC5}" dt="2023-03-03T15:25:46.326" v="8714"/>
          <ac:spMkLst>
            <pc:docMk/>
            <pc:sldMk cId="9472667" sldId="2974"/>
            <ac:spMk id="11" creationId="{281D796F-1D95-0BE3-F766-F3017BB6635A}"/>
          </ac:spMkLst>
        </pc:spChg>
        <pc:spChg chg="mod">
          <ac:chgData name="Justina Ojom" userId="cbdaed7d-8d45-4372-a16a-f3f8900c2f45" providerId="ADAL" clId="{0504AD2B-63C0-4C60-9F39-84F274FCFAC5}" dt="2023-03-03T15:25:46.326" v="8714"/>
          <ac:spMkLst>
            <pc:docMk/>
            <pc:sldMk cId="9472667" sldId="2974"/>
            <ac:spMk id="12" creationId="{D37D7E86-EB4D-6FEF-C52F-1639FFE201D5}"/>
          </ac:spMkLst>
        </pc:spChg>
        <pc:spChg chg="mod">
          <ac:chgData name="Justina Ojom" userId="cbdaed7d-8d45-4372-a16a-f3f8900c2f45" providerId="ADAL" clId="{0504AD2B-63C0-4C60-9F39-84F274FCFAC5}" dt="2023-03-03T15:25:46.326" v="8714"/>
          <ac:spMkLst>
            <pc:docMk/>
            <pc:sldMk cId="9472667" sldId="2974"/>
            <ac:spMk id="13" creationId="{897A856C-2CC6-70BB-2B7E-85EFBE938A38}"/>
          </ac:spMkLst>
        </pc:spChg>
        <pc:spChg chg="del mod">
          <ac:chgData name="Justina Ojom" userId="cbdaed7d-8d45-4372-a16a-f3f8900c2f45" providerId="ADAL" clId="{0504AD2B-63C0-4C60-9F39-84F274FCFAC5}" dt="2023-03-03T15:25:50.335" v="8716" actId="478"/>
          <ac:spMkLst>
            <pc:docMk/>
            <pc:sldMk cId="9472667" sldId="2974"/>
            <ac:spMk id="14" creationId="{11918D28-2C04-2520-389D-3A726B06996D}"/>
          </ac:spMkLst>
        </pc:spChg>
        <pc:spChg chg="del mod">
          <ac:chgData name="Justina Ojom" userId="cbdaed7d-8d45-4372-a16a-f3f8900c2f45" providerId="ADAL" clId="{0504AD2B-63C0-4C60-9F39-84F274FCFAC5}" dt="2023-03-03T15:25:50.335" v="8716" actId="478"/>
          <ac:spMkLst>
            <pc:docMk/>
            <pc:sldMk cId="9472667" sldId="2974"/>
            <ac:spMk id="15" creationId="{0E8EFB59-F8AD-D253-2561-5545DD89657C}"/>
          </ac:spMkLst>
        </pc:spChg>
        <pc:spChg chg="add mod">
          <ac:chgData name="Justina Ojom" userId="cbdaed7d-8d45-4372-a16a-f3f8900c2f45" providerId="ADAL" clId="{0504AD2B-63C0-4C60-9F39-84F274FCFAC5}" dt="2023-03-03T16:05:28.114" v="9532" actId="207"/>
          <ac:spMkLst>
            <pc:docMk/>
            <pc:sldMk cId="9472667" sldId="2974"/>
            <ac:spMk id="16" creationId="{DF02EA9B-55F0-49D0-0BBE-694F7337C911}"/>
          </ac:spMkLst>
        </pc:spChg>
        <pc:spChg chg="add del">
          <ac:chgData name="Justina Ojom" userId="cbdaed7d-8d45-4372-a16a-f3f8900c2f45" providerId="ADAL" clId="{0504AD2B-63C0-4C60-9F39-84F274FCFAC5}" dt="2023-03-03T15:26:43.338" v="8733" actId="11529"/>
          <ac:spMkLst>
            <pc:docMk/>
            <pc:sldMk cId="9472667" sldId="2974"/>
            <ac:spMk id="18" creationId="{BBC03B68-A0F6-134D-319E-9F8A6AC84BF2}"/>
          </ac:spMkLst>
        </pc:spChg>
        <pc:spChg chg="del">
          <ac:chgData name="Justina Ojom" userId="cbdaed7d-8d45-4372-a16a-f3f8900c2f45" providerId="ADAL" clId="{0504AD2B-63C0-4C60-9F39-84F274FCFAC5}" dt="2023-02-27T02:19:55.161" v="4324" actId="478"/>
          <ac:spMkLst>
            <pc:docMk/>
            <pc:sldMk cId="9472667" sldId="2974"/>
            <ac:spMk id="19" creationId="{A7B88436-7157-4CCB-AB2A-6823B75ABE1B}"/>
          </ac:spMkLst>
        </pc:spChg>
        <pc:spChg chg="del">
          <ac:chgData name="Justina Ojom" userId="cbdaed7d-8d45-4372-a16a-f3f8900c2f45" providerId="ADAL" clId="{0504AD2B-63C0-4C60-9F39-84F274FCFAC5}" dt="2023-02-27T02:19:55.161" v="4324" actId="478"/>
          <ac:spMkLst>
            <pc:docMk/>
            <pc:sldMk cId="9472667" sldId="2974"/>
            <ac:spMk id="20" creationId="{0E5939E7-29BD-40EF-9F98-17BE32987ACD}"/>
          </ac:spMkLst>
        </pc:spChg>
        <pc:spChg chg="mod">
          <ac:chgData name="Justina Ojom" userId="cbdaed7d-8d45-4372-a16a-f3f8900c2f45" providerId="ADAL" clId="{0504AD2B-63C0-4C60-9F39-84F274FCFAC5}" dt="2023-03-03T15:27:17.786" v="8750" actId="571"/>
          <ac:spMkLst>
            <pc:docMk/>
            <pc:sldMk cId="9472667" sldId="2974"/>
            <ac:spMk id="20" creationId="{89BD5B16-D8DF-6E36-F4E0-5D9B8D3D282F}"/>
          </ac:spMkLst>
        </pc:spChg>
        <pc:spChg chg="mod">
          <ac:chgData name="Justina Ojom" userId="cbdaed7d-8d45-4372-a16a-f3f8900c2f45" providerId="ADAL" clId="{0504AD2B-63C0-4C60-9F39-84F274FCFAC5}" dt="2023-03-03T15:27:17.786" v="8750" actId="571"/>
          <ac:spMkLst>
            <pc:docMk/>
            <pc:sldMk cId="9472667" sldId="2974"/>
            <ac:spMk id="21" creationId="{2FB199D8-3A67-F4B1-978B-8B79EC94A6D4}"/>
          </ac:spMkLst>
        </pc:spChg>
        <pc:spChg chg="del">
          <ac:chgData name="Justina Ojom" userId="cbdaed7d-8d45-4372-a16a-f3f8900c2f45" providerId="ADAL" clId="{0504AD2B-63C0-4C60-9F39-84F274FCFAC5}" dt="2023-02-27T02:19:55.161" v="4324" actId="478"/>
          <ac:spMkLst>
            <pc:docMk/>
            <pc:sldMk cId="9472667" sldId="2974"/>
            <ac:spMk id="21" creationId="{A6467638-33F5-45FF-8613-769D9990BDC9}"/>
          </ac:spMkLst>
        </pc:spChg>
        <pc:spChg chg="mod">
          <ac:chgData name="Justina Ojom" userId="cbdaed7d-8d45-4372-a16a-f3f8900c2f45" providerId="ADAL" clId="{0504AD2B-63C0-4C60-9F39-84F274FCFAC5}" dt="2023-03-03T15:27:17.786" v="8750" actId="571"/>
          <ac:spMkLst>
            <pc:docMk/>
            <pc:sldMk cId="9472667" sldId="2974"/>
            <ac:spMk id="22" creationId="{B5358D8D-A8B9-3EE2-90C5-B82F28D8EB5E}"/>
          </ac:spMkLst>
        </pc:spChg>
        <pc:spChg chg="del">
          <ac:chgData name="Justina Ojom" userId="cbdaed7d-8d45-4372-a16a-f3f8900c2f45" providerId="ADAL" clId="{0504AD2B-63C0-4C60-9F39-84F274FCFAC5}" dt="2023-02-27T02:19:55.161" v="4324" actId="478"/>
          <ac:spMkLst>
            <pc:docMk/>
            <pc:sldMk cId="9472667" sldId="2974"/>
            <ac:spMk id="22" creationId="{B9577200-A421-47CC-80F6-92BA334EE959}"/>
          </ac:spMkLst>
        </pc:spChg>
        <pc:spChg chg="add mod">
          <ac:chgData name="Justina Ojom" userId="cbdaed7d-8d45-4372-a16a-f3f8900c2f45" providerId="ADAL" clId="{0504AD2B-63C0-4C60-9F39-84F274FCFAC5}" dt="2023-03-03T16:05:28.114" v="9532" actId="207"/>
          <ac:spMkLst>
            <pc:docMk/>
            <pc:sldMk cId="9472667" sldId="2974"/>
            <ac:spMk id="23" creationId="{8E7AF7A9-D255-CF83-6A5A-CF55BA6AFB5D}"/>
          </ac:spMkLst>
        </pc:spChg>
        <pc:spChg chg="del">
          <ac:chgData name="Justina Ojom" userId="cbdaed7d-8d45-4372-a16a-f3f8900c2f45" providerId="ADAL" clId="{0504AD2B-63C0-4C60-9F39-84F274FCFAC5}" dt="2023-02-27T02:19:55.161" v="4324" actId="478"/>
          <ac:spMkLst>
            <pc:docMk/>
            <pc:sldMk cId="9472667" sldId="2974"/>
            <ac:spMk id="24" creationId="{3808BCEA-24A2-4CD6-A82D-6FFFD057595E}"/>
          </ac:spMkLst>
        </pc:spChg>
        <pc:spChg chg="del">
          <ac:chgData name="Justina Ojom" userId="cbdaed7d-8d45-4372-a16a-f3f8900c2f45" providerId="ADAL" clId="{0504AD2B-63C0-4C60-9F39-84F274FCFAC5}" dt="2023-02-27T02:19:55.161" v="4324" actId="478"/>
          <ac:spMkLst>
            <pc:docMk/>
            <pc:sldMk cId="9472667" sldId="2974"/>
            <ac:spMk id="25" creationId="{9AEAA112-BC53-45C2-8BD5-41D708930B0E}"/>
          </ac:spMkLst>
        </pc:spChg>
        <pc:spChg chg="add mod">
          <ac:chgData name="Justina Ojom" userId="cbdaed7d-8d45-4372-a16a-f3f8900c2f45" providerId="ADAL" clId="{0504AD2B-63C0-4C60-9F39-84F274FCFAC5}" dt="2023-03-03T16:05:28.114" v="9532" actId="207"/>
          <ac:spMkLst>
            <pc:docMk/>
            <pc:sldMk cId="9472667" sldId="2974"/>
            <ac:spMk id="25" creationId="{F2AD6DBC-541A-D68C-DE8C-37216B1688D1}"/>
          </ac:spMkLst>
        </pc:spChg>
        <pc:spChg chg="del">
          <ac:chgData name="Justina Ojom" userId="cbdaed7d-8d45-4372-a16a-f3f8900c2f45" providerId="ADAL" clId="{0504AD2B-63C0-4C60-9F39-84F274FCFAC5}" dt="2023-02-27T02:19:55.161" v="4324" actId="478"/>
          <ac:spMkLst>
            <pc:docMk/>
            <pc:sldMk cId="9472667" sldId="2974"/>
            <ac:spMk id="26" creationId="{2FFBB0B5-A68D-45C2-80D8-FECF7CEAF4FF}"/>
          </ac:spMkLst>
        </pc:spChg>
        <pc:spChg chg="add mod">
          <ac:chgData name="Justina Ojom" userId="cbdaed7d-8d45-4372-a16a-f3f8900c2f45" providerId="ADAL" clId="{0504AD2B-63C0-4C60-9F39-84F274FCFAC5}" dt="2023-03-03T15:59:21.198" v="9422"/>
          <ac:spMkLst>
            <pc:docMk/>
            <pc:sldMk cId="9472667" sldId="2974"/>
            <ac:spMk id="26" creationId="{6815932A-968D-C701-A071-E1B0F4EC6696}"/>
          </ac:spMkLst>
        </pc:spChg>
        <pc:spChg chg="del">
          <ac:chgData name="Justina Ojom" userId="cbdaed7d-8d45-4372-a16a-f3f8900c2f45" providerId="ADAL" clId="{0504AD2B-63C0-4C60-9F39-84F274FCFAC5}" dt="2023-02-27T02:19:55.161" v="4324" actId="478"/>
          <ac:spMkLst>
            <pc:docMk/>
            <pc:sldMk cId="9472667" sldId="2974"/>
            <ac:spMk id="27" creationId="{2CB672AE-4CC5-4827-8CBE-C55B25E561D8}"/>
          </ac:spMkLst>
        </pc:spChg>
        <pc:spChg chg="add mod">
          <ac:chgData name="Justina Ojom" userId="cbdaed7d-8d45-4372-a16a-f3f8900c2f45" providerId="ADAL" clId="{0504AD2B-63C0-4C60-9F39-84F274FCFAC5}" dt="2023-03-03T15:59:21.198" v="9422"/>
          <ac:spMkLst>
            <pc:docMk/>
            <pc:sldMk cId="9472667" sldId="2974"/>
            <ac:spMk id="27" creationId="{A13242C2-28DA-EBDA-AF18-643B677B5A52}"/>
          </ac:spMkLst>
        </pc:spChg>
        <pc:spChg chg="add mod">
          <ac:chgData name="Justina Ojom" userId="cbdaed7d-8d45-4372-a16a-f3f8900c2f45" providerId="ADAL" clId="{0504AD2B-63C0-4C60-9F39-84F274FCFAC5}" dt="2023-03-03T15:59:21.198" v="9422"/>
          <ac:spMkLst>
            <pc:docMk/>
            <pc:sldMk cId="9472667" sldId="2974"/>
            <ac:spMk id="28" creationId="{AD49AF59-32D4-48BB-2D38-429FF1745438}"/>
          </ac:spMkLst>
        </pc:spChg>
        <pc:spChg chg="del">
          <ac:chgData name="Justina Ojom" userId="cbdaed7d-8d45-4372-a16a-f3f8900c2f45" providerId="ADAL" clId="{0504AD2B-63C0-4C60-9F39-84F274FCFAC5}" dt="2023-02-27T02:19:55.161" v="4324" actId="478"/>
          <ac:spMkLst>
            <pc:docMk/>
            <pc:sldMk cId="9472667" sldId="2974"/>
            <ac:spMk id="28" creationId="{D6135AE3-C695-4B50-A70B-0C0EDB7EE820}"/>
          </ac:spMkLst>
        </pc:spChg>
        <pc:spChg chg="add mod">
          <ac:chgData name="Justina Ojom" userId="cbdaed7d-8d45-4372-a16a-f3f8900c2f45" providerId="ADAL" clId="{0504AD2B-63C0-4C60-9F39-84F274FCFAC5}" dt="2023-03-03T15:59:21.198" v="9422"/>
          <ac:spMkLst>
            <pc:docMk/>
            <pc:sldMk cId="9472667" sldId="2974"/>
            <ac:spMk id="29" creationId="{95715FFB-78B9-B03E-29FB-8D403BBEB483}"/>
          </ac:spMkLst>
        </pc:spChg>
        <pc:spChg chg="add mod">
          <ac:chgData name="Justina Ojom" userId="cbdaed7d-8d45-4372-a16a-f3f8900c2f45" providerId="ADAL" clId="{0504AD2B-63C0-4C60-9F39-84F274FCFAC5}" dt="2023-03-03T15:59:21.198" v="9422"/>
          <ac:spMkLst>
            <pc:docMk/>
            <pc:sldMk cId="9472667" sldId="2974"/>
            <ac:spMk id="30" creationId="{BE379C55-7136-FB9D-510C-0B0CDE04BB52}"/>
          </ac:spMkLst>
        </pc:spChg>
        <pc:spChg chg="del">
          <ac:chgData name="Justina Ojom" userId="cbdaed7d-8d45-4372-a16a-f3f8900c2f45" providerId="ADAL" clId="{0504AD2B-63C0-4C60-9F39-84F274FCFAC5}" dt="2023-03-03T15:26:00.367" v="8720" actId="478"/>
          <ac:spMkLst>
            <pc:docMk/>
            <pc:sldMk cId="9472667" sldId="2974"/>
            <ac:spMk id="42" creationId="{695AD574-F813-4536-99CC-4ABCFFD32815}"/>
          </ac:spMkLst>
        </pc:spChg>
        <pc:grpChg chg="add mod">
          <ac:chgData name="Justina Ojom" userId="cbdaed7d-8d45-4372-a16a-f3f8900c2f45" providerId="ADAL" clId="{0504AD2B-63C0-4C60-9F39-84F274FCFAC5}" dt="2023-03-03T15:28:18.271" v="8766" actId="1076"/>
          <ac:grpSpMkLst>
            <pc:docMk/>
            <pc:sldMk cId="9472667" sldId="2974"/>
            <ac:grpSpMk id="8" creationId="{4EF76092-B796-298B-7F1A-A56BAC253389}"/>
          </ac:grpSpMkLst>
        </pc:grpChg>
        <pc:grpChg chg="add mod">
          <ac:chgData name="Justina Ojom" userId="cbdaed7d-8d45-4372-a16a-f3f8900c2f45" providerId="ADAL" clId="{0504AD2B-63C0-4C60-9F39-84F274FCFAC5}" dt="2023-03-03T15:28:18.271" v="8766" actId="1076"/>
          <ac:grpSpMkLst>
            <pc:docMk/>
            <pc:sldMk cId="9472667" sldId="2974"/>
            <ac:grpSpMk id="19" creationId="{1367D496-51D2-7226-971D-9DADBA136A5C}"/>
          </ac:grpSpMkLst>
        </pc:grpChg>
        <pc:graphicFrameChg chg="add mod modGraphic">
          <ac:chgData name="Justina Ojom" userId="cbdaed7d-8d45-4372-a16a-f3f8900c2f45" providerId="ADAL" clId="{0504AD2B-63C0-4C60-9F39-84F274FCFAC5}" dt="2023-03-03T15:28:18.271" v="8766" actId="1076"/>
          <ac:graphicFrameMkLst>
            <pc:docMk/>
            <pc:sldMk cId="9472667" sldId="2974"/>
            <ac:graphicFrameMk id="17" creationId="{06754392-57C3-0817-466E-F729132657BD}"/>
          </ac:graphicFrameMkLst>
        </pc:graphicFrameChg>
        <pc:graphicFrameChg chg="add mod modGraphic">
          <ac:chgData name="Justina Ojom" userId="cbdaed7d-8d45-4372-a16a-f3f8900c2f45" providerId="ADAL" clId="{0504AD2B-63C0-4C60-9F39-84F274FCFAC5}" dt="2023-03-03T15:28:18.271" v="8766" actId="1076"/>
          <ac:graphicFrameMkLst>
            <pc:docMk/>
            <pc:sldMk cId="9472667" sldId="2974"/>
            <ac:graphicFrameMk id="24" creationId="{16EC8F8E-D0F4-18A5-1E1F-B21B657847F8}"/>
          </ac:graphicFrameMkLst>
        </pc:graphicFrameChg>
      </pc:sldChg>
      <pc:sldChg chg="addSp delSp modSp mod modClrScheme chgLayout">
        <pc:chgData name="Justina Ojom" userId="cbdaed7d-8d45-4372-a16a-f3f8900c2f45" providerId="ADAL" clId="{0504AD2B-63C0-4C60-9F39-84F274FCFAC5}" dt="2023-03-03T15:59:21.829" v="9423"/>
        <pc:sldMkLst>
          <pc:docMk/>
          <pc:sldMk cId="760546773" sldId="2975"/>
        </pc:sldMkLst>
        <pc:spChg chg="del">
          <ac:chgData name="Justina Ojom" userId="cbdaed7d-8d45-4372-a16a-f3f8900c2f45" providerId="ADAL" clId="{0504AD2B-63C0-4C60-9F39-84F274FCFAC5}" dt="2023-03-03T15:22:20.381" v="8678" actId="478"/>
          <ac:spMkLst>
            <pc:docMk/>
            <pc:sldMk cId="760546773" sldId="2975"/>
            <ac:spMk id="2" creationId="{00000000-0000-0000-0000-000000000000}"/>
          </ac:spMkLst>
        </pc:spChg>
        <pc:spChg chg="del mod">
          <ac:chgData name="Justina Ojom" userId="cbdaed7d-8d45-4372-a16a-f3f8900c2f45" providerId="ADAL" clId="{0504AD2B-63C0-4C60-9F39-84F274FCFAC5}" dt="2023-03-03T15:29:07.615" v="8785" actId="478"/>
          <ac:spMkLst>
            <pc:docMk/>
            <pc:sldMk cId="760546773" sldId="2975"/>
            <ac:spMk id="3" creationId="{F04C124C-2A98-B3E1-CEF8-3828564D74E1}"/>
          </ac:spMkLst>
        </pc:spChg>
        <pc:spChg chg="del mod">
          <ac:chgData name="Justina Ojom" userId="cbdaed7d-8d45-4372-a16a-f3f8900c2f45" providerId="ADAL" clId="{0504AD2B-63C0-4C60-9F39-84F274FCFAC5}" dt="2023-03-03T15:29:07.615" v="8785" actId="478"/>
          <ac:spMkLst>
            <pc:docMk/>
            <pc:sldMk cId="760546773" sldId="2975"/>
            <ac:spMk id="4" creationId="{25728B18-F561-F864-1EAF-FB6896E1ECAE}"/>
          </ac:spMkLst>
        </pc:spChg>
        <pc:spChg chg="del">
          <ac:chgData name="Justina Ojom" userId="cbdaed7d-8d45-4372-a16a-f3f8900c2f45" providerId="ADAL" clId="{0504AD2B-63C0-4C60-9F39-84F274FCFAC5}" dt="2023-03-03T15:29:09.470" v="8786" actId="478"/>
          <ac:spMkLst>
            <pc:docMk/>
            <pc:sldMk cId="760546773" sldId="2975"/>
            <ac:spMk id="5" creationId="{109F1AA2-12DD-1C26-47D2-B823879B65B1}"/>
          </ac:spMkLst>
        </pc:spChg>
        <pc:spChg chg="del mod">
          <ac:chgData name="Justina Ojom" userId="cbdaed7d-8d45-4372-a16a-f3f8900c2f45" providerId="ADAL" clId="{0504AD2B-63C0-4C60-9F39-84F274FCFAC5}" dt="2023-03-03T15:29:07.615" v="8785" actId="478"/>
          <ac:spMkLst>
            <pc:docMk/>
            <pc:sldMk cId="760546773" sldId="2975"/>
            <ac:spMk id="6" creationId="{57C81FC8-2182-F87B-AD80-782308861211}"/>
          </ac:spMkLst>
        </pc:spChg>
        <pc:spChg chg="del mod">
          <ac:chgData name="Justina Ojom" userId="cbdaed7d-8d45-4372-a16a-f3f8900c2f45" providerId="ADAL" clId="{0504AD2B-63C0-4C60-9F39-84F274FCFAC5}" dt="2023-03-03T15:29:07.615" v="8785" actId="478"/>
          <ac:spMkLst>
            <pc:docMk/>
            <pc:sldMk cId="760546773" sldId="2975"/>
            <ac:spMk id="7" creationId="{6854DC34-A583-8B51-D694-559A7678EEBA}"/>
          </ac:spMkLst>
        </pc:spChg>
        <pc:spChg chg="add del mod">
          <ac:chgData name="Justina Ojom" userId="cbdaed7d-8d45-4372-a16a-f3f8900c2f45" providerId="ADAL" clId="{0504AD2B-63C0-4C60-9F39-84F274FCFAC5}" dt="2023-02-27T02:38:50.582" v="4583"/>
          <ac:spMkLst>
            <pc:docMk/>
            <pc:sldMk cId="760546773" sldId="2975"/>
            <ac:spMk id="8" creationId="{96D7C03E-1783-BCBF-CB2A-52F7DDF3B432}"/>
          </ac:spMkLst>
        </pc:spChg>
        <pc:spChg chg="del mod">
          <ac:chgData name="Justina Ojom" userId="cbdaed7d-8d45-4372-a16a-f3f8900c2f45" providerId="ADAL" clId="{0504AD2B-63C0-4C60-9F39-84F274FCFAC5}" dt="2023-03-03T15:29:07.615" v="8785" actId="478"/>
          <ac:spMkLst>
            <pc:docMk/>
            <pc:sldMk cId="760546773" sldId="2975"/>
            <ac:spMk id="9" creationId="{6D448B36-BAE4-7EBB-15AD-D73BE663EA2A}"/>
          </ac:spMkLst>
        </pc:spChg>
        <pc:spChg chg="add del mod">
          <ac:chgData name="Justina Ojom" userId="cbdaed7d-8d45-4372-a16a-f3f8900c2f45" providerId="ADAL" clId="{0504AD2B-63C0-4C60-9F39-84F274FCFAC5}" dt="2023-02-27T02:38:50.582" v="4583"/>
          <ac:spMkLst>
            <pc:docMk/>
            <pc:sldMk cId="760546773" sldId="2975"/>
            <ac:spMk id="10" creationId="{771FDF0B-B6A2-0BCF-7F85-086FF9161EFA}"/>
          </ac:spMkLst>
        </pc:spChg>
        <pc:spChg chg="mod">
          <ac:chgData name="Justina Ojom" userId="cbdaed7d-8d45-4372-a16a-f3f8900c2f45" providerId="ADAL" clId="{0504AD2B-63C0-4C60-9F39-84F274FCFAC5}" dt="2023-03-03T15:28:29.642" v="8769"/>
          <ac:spMkLst>
            <pc:docMk/>
            <pc:sldMk cId="760546773" sldId="2975"/>
            <ac:spMk id="10" creationId="{F0697E00-A857-0423-A5DD-132A6327D512}"/>
          </ac:spMkLst>
        </pc:spChg>
        <pc:spChg chg="mod">
          <ac:chgData name="Justina Ojom" userId="cbdaed7d-8d45-4372-a16a-f3f8900c2f45" providerId="ADAL" clId="{0504AD2B-63C0-4C60-9F39-84F274FCFAC5}" dt="2023-03-03T15:28:29.642" v="8769"/>
          <ac:spMkLst>
            <pc:docMk/>
            <pc:sldMk cId="760546773" sldId="2975"/>
            <ac:spMk id="11" creationId="{51A747EC-FFCA-1053-43BF-9966FCE0EB56}"/>
          </ac:spMkLst>
        </pc:spChg>
        <pc:spChg chg="mod">
          <ac:chgData name="Justina Ojom" userId="cbdaed7d-8d45-4372-a16a-f3f8900c2f45" providerId="ADAL" clId="{0504AD2B-63C0-4C60-9F39-84F274FCFAC5}" dt="2023-03-03T15:28:29.642" v="8769"/>
          <ac:spMkLst>
            <pc:docMk/>
            <pc:sldMk cId="760546773" sldId="2975"/>
            <ac:spMk id="12" creationId="{52209F17-2E4C-2968-0846-471EA2FE7BA8}"/>
          </ac:spMkLst>
        </pc:spChg>
        <pc:spChg chg="add mod">
          <ac:chgData name="Justina Ojom" userId="cbdaed7d-8d45-4372-a16a-f3f8900c2f45" providerId="ADAL" clId="{0504AD2B-63C0-4C60-9F39-84F274FCFAC5}" dt="2023-03-03T15:29:24.039" v="8791" actId="1076"/>
          <ac:spMkLst>
            <pc:docMk/>
            <pc:sldMk cId="760546773" sldId="2975"/>
            <ac:spMk id="13" creationId="{46B9C602-ED6E-2828-090C-8B49A5B3EB1A}"/>
          </ac:spMkLst>
        </pc:spChg>
        <pc:spChg chg="mod">
          <ac:chgData name="Justina Ojom" userId="cbdaed7d-8d45-4372-a16a-f3f8900c2f45" providerId="ADAL" clId="{0504AD2B-63C0-4C60-9F39-84F274FCFAC5}" dt="2023-03-03T15:28:29.642" v="8769"/>
          <ac:spMkLst>
            <pc:docMk/>
            <pc:sldMk cId="760546773" sldId="2975"/>
            <ac:spMk id="16" creationId="{8F37D4CA-E61B-F618-8E79-A39BCD615DF7}"/>
          </ac:spMkLst>
        </pc:spChg>
        <pc:spChg chg="mod">
          <ac:chgData name="Justina Ojom" userId="cbdaed7d-8d45-4372-a16a-f3f8900c2f45" providerId="ADAL" clId="{0504AD2B-63C0-4C60-9F39-84F274FCFAC5}" dt="2023-03-03T15:28:29.642" v="8769"/>
          <ac:spMkLst>
            <pc:docMk/>
            <pc:sldMk cId="760546773" sldId="2975"/>
            <ac:spMk id="17" creationId="{91FE85D2-9A16-47E9-5971-BE06713628B6}"/>
          </ac:spMkLst>
        </pc:spChg>
        <pc:spChg chg="mod">
          <ac:chgData name="Justina Ojom" userId="cbdaed7d-8d45-4372-a16a-f3f8900c2f45" providerId="ADAL" clId="{0504AD2B-63C0-4C60-9F39-84F274FCFAC5}" dt="2023-03-03T15:28:29.642" v="8769"/>
          <ac:spMkLst>
            <pc:docMk/>
            <pc:sldMk cId="760546773" sldId="2975"/>
            <ac:spMk id="18" creationId="{23DF119E-AD03-1331-61F2-8D80148CF61A}"/>
          </ac:spMkLst>
        </pc:spChg>
        <pc:spChg chg="del">
          <ac:chgData name="Justina Ojom" userId="cbdaed7d-8d45-4372-a16a-f3f8900c2f45" providerId="ADAL" clId="{0504AD2B-63C0-4C60-9F39-84F274FCFAC5}" dt="2023-02-27T02:19:56.866" v="4325" actId="478"/>
          <ac:spMkLst>
            <pc:docMk/>
            <pc:sldMk cId="760546773" sldId="2975"/>
            <ac:spMk id="19" creationId="{A7B88436-7157-4CCB-AB2A-6823B75ABE1B}"/>
          </ac:spMkLst>
        </pc:spChg>
        <pc:spChg chg="add del mod">
          <ac:chgData name="Justina Ojom" userId="cbdaed7d-8d45-4372-a16a-f3f8900c2f45" providerId="ADAL" clId="{0504AD2B-63C0-4C60-9F39-84F274FCFAC5}" dt="2023-03-03T15:29:26.142" v="8792" actId="478"/>
          <ac:spMkLst>
            <pc:docMk/>
            <pc:sldMk cId="760546773" sldId="2975"/>
            <ac:spMk id="19" creationId="{F2AC7BE2-8EB8-C3CB-DFB7-AC71851AE212}"/>
          </ac:spMkLst>
        </pc:spChg>
        <pc:spChg chg="del">
          <ac:chgData name="Justina Ojom" userId="cbdaed7d-8d45-4372-a16a-f3f8900c2f45" providerId="ADAL" clId="{0504AD2B-63C0-4C60-9F39-84F274FCFAC5}" dt="2023-02-27T02:19:56.866" v="4325" actId="478"/>
          <ac:spMkLst>
            <pc:docMk/>
            <pc:sldMk cId="760546773" sldId="2975"/>
            <ac:spMk id="20" creationId="{0E5939E7-29BD-40EF-9F98-17BE32987ACD}"/>
          </ac:spMkLst>
        </pc:spChg>
        <pc:spChg chg="add del mod">
          <ac:chgData name="Justina Ojom" userId="cbdaed7d-8d45-4372-a16a-f3f8900c2f45" providerId="ADAL" clId="{0504AD2B-63C0-4C60-9F39-84F274FCFAC5}" dt="2023-03-03T15:29:26.142" v="8792" actId="478"/>
          <ac:spMkLst>
            <pc:docMk/>
            <pc:sldMk cId="760546773" sldId="2975"/>
            <ac:spMk id="21" creationId="{7B35C25A-65D2-5AF1-2800-C7EDA1F84F39}"/>
          </ac:spMkLst>
        </pc:spChg>
        <pc:spChg chg="del">
          <ac:chgData name="Justina Ojom" userId="cbdaed7d-8d45-4372-a16a-f3f8900c2f45" providerId="ADAL" clId="{0504AD2B-63C0-4C60-9F39-84F274FCFAC5}" dt="2023-02-27T02:19:56.866" v="4325" actId="478"/>
          <ac:spMkLst>
            <pc:docMk/>
            <pc:sldMk cId="760546773" sldId="2975"/>
            <ac:spMk id="21" creationId="{A6467638-33F5-45FF-8613-769D9990BDC9}"/>
          </ac:spMkLst>
        </pc:spChg>
        <pc:spChg chg="add mod">
          <ac:chgData name="Justina Ojom" userId="cbdaed7d-8d45-4372-a16a-f3f8900c2f45" providerId="ADAL" clId="{0504AD2B-63C0-4C60-9F39-84F274FCFAC5}" dt="2023-03-03T15:29:36.655" v="8798" actId="1035"/>
          <ac:spMkLst>
            <pc:docMk/>
            <pc:sldMk cId="760546773" sldId="2975"/>
            <ac:spMk id="22" creationId="{972412E5-2B6B-1366-734F-FBBE8EC5D406}"/>
          </ac:spMkLst>
        </pc:spChg>
        <pc:spChg chg="del">
          <ac:chgData name="Justina Ojom" userId="cbdaed7d-8d45-4372-a16a-f3f8900c2f45" providerId="ADAL" clId="{0504AD2B-63C0-4C60-9F39-84F274FCFAC5}" dt="2023-02-27T02:19:56.866" v="4325" actId="478"/>
          <ac:spMkLst>
            <pc:docMk/>
            <pc:sldMk cId="760546773" sldId="2975"/>
            <ac:spMk id="22" creationId="{B9577200-A421-47CC-80F6-92BA334EE959}"/>
          </ac:spMkLst>
        </pc:spChg>
        <pc:spChg chg="add mod">
          <ac:chgData name="Justina Ojom" userId="cbdaed7d-8d45-4372-a16a-f3f8900c2f45" providerId="ADAL" clId="{0504AD2B-63C0-4C60-9F39-84F274FCFAC5}" dt="2023-03-03T15:29:36.655" v="8798" actId="1035"/>
          <ac:spMkLst>
            <pc:docMk/>
            <pc:sldMk cId="760546773" sldId="2975"/>
            <ac:spMk id="23" creationId="{2A5A0DC4-3615-26B0-7BF8-7B78BF54B67A}"/>
          </ac:spMkLst>
        </pc:spChg>
        <pc:spChg chg="del">
          <ac:chgData name="Justina Ojom" userId="cbdaed7d-8d45-4372-a16a-f3f8900c2f45" providerId="ADAL" clId="{0504AD2B-63C0-4C60-9F39-84F274FCFAC5}" dt="2023-02-27T02:19:56.866" v="4325" actId="478"/>
          <ac:spMkLst>
            <pc:docMk/>
            <pc:sldMk cId="760546773" sldId="2975"/>
            <ac:spMk id="24" creationId="{3808BCEA-24A2-4CD6-A82D-6FFFD057595E}"/>
          </ac:spMkLst>
        </pc:spChg>
        <pc:spChg chg="add mod">
          <ac:chgData name="Justina Ojom" userId="cbdaed7d-8d45-4372-a16a-f3f8900c2f45" providerId="ADAL" clId="{0504AD2B-63C0-4C60-9F39-84F274FCFAC5}" dt="2023-03-03T15:59:21.829" v="9423"/>
          <ac:spMkLst>
            <pc:docMk/>
            <pc:sldMk cId="760546773" sldId="2975"/>
            <ac:spMk id="24" creationId="{8859DDAD-AF2F-44C1-A8C1-BA83A3B338E8}"/>
          </ac:spMkLst>
        </pc:spChg>
        <pc:spChg chg="add mod">
          <ac:chgData name="Justina Ojom" userId="cbdaed7d-8d45-4372-a16a-f3f8900c2f45" providerId="ADAL" clId="{0504AD2B-63C0-4C60-9F39-84F274FCFAC5}" dt="2023-03-03T15:59:21.829" v="9423"/>
          <ac:spMkLst>
            <pc:docMk/>
            <pc:sldMk cId="760546773" sldId="2975"/>
            <ac:spMk id="25" creationId="{91EBD11E-A323-CD9B-5C62-E9342D702D99}"/>
          </ac:spMkLst>
        </pc:spChg>
        <pc:spChg chg="del">
          <ac:chgData name="Justina Ojom" userId="cbdaed7d-8d45-4372-a16a-f3f8900c2f45" providerId="ADAL" clId="{0504AD2B-63C0-4C60-9F39-84F274FCFAC5}" dt="2023-02-27T02:19:56.866" v="4325" actId="478"/>
          <ac:spMkLst>
            <pc:docMk/>
            <pc:sldMk cId="760546773" sldId="2975"/>
            <ac:spMk id="25" creationId="{9AEAA112-BC53-45C2-8BD5-41D708930B0E}"/>
          </ac:spMkLst>
        </pc:spChg>
        <pc:spChg chg="add mod">
          <ac:chgData name="Justina Ojom" userId="cbdaed7d-8d45-4372-a16a-f3f8900c2f45" providerId="ADAL" clId="{0504AD2B-63C0-4C60-9F39-84F274FCFAC5}" dt="2023-03-03T15:59:21.829" v="9423"/>
          <ac:spMkLst>
            <pc:docMk/>
            <pc:sldMk cId="760546773" sldId="2975"/>
            <ac:spMk id="26" creationId="{1C16ADC0-5E61-8661-04E9-B2D2E1C09120}"/>
          </ac:spMkLst>
        </pc:spChg>
        <pc:spChg chg="del">
          <ac:chgData name="Justina Ojom" userId="cbdaed7d-8d45-4372-a16a-f3f8900c2f45" providerId="ADAL" clId="{0504AD2B-63C0-4C60-9F39-84F274FCFAC5}" dt="2023-02-27T02:19:56.866" v="4325" actId="478"/>
          <ac:spMkLst>
            <pc:docMk/>
            <pc:sldMk cId="760546773" sldId="2975"/>
            <ac:spMk id="26" creationId="{2FFBB0B5-A68D-45C2-80D8-FECF7CEAF4FF}"/>
          </ac:spMkLst>
        </pc:spChg>
        <pc:spChg chg="del">
          <ac:chgData name="Justina Ojom" userId="cbdaed7d-8d45-4372-a16a-f3f8900c2f45" providerId="ADAL" clId="{0504AD2B-63C0-4C60-9F39-84F274FCFAC5}" dt="2023-02-27T02:19:56.866" v="4325" actId="478"/>
          <ac:spMkLst>
            <pc:docMk/>
            <pc:sldMk cId="760546773" sldId="2975"/>
            <ac:spMk id="27" creationId="{2CB672AE-4CC5-4827-8CBE-C55B25E561D8}"/>
          </ac:spMkLst>
        </pc:spChg>
        <pc:spChg chg="add mod">
          <ac:chgData name="Justina Ojom" userId="cbdaed7d-8d45-4372-a16a-f3f8900c2f45" providerId="ADAL" clId="{0504AD2B-63C0-4C60-9F39-84F274FCFAC5}" dt="2023-03-03T15:59:21.829" v="9423"/>
          <ac:spMkLst>
            <pc:docMk/>
            <pc:sldMk cId="760546773" sldId="2975"/>
            <ac:spMk id="27" creationId="{F13E9F5A-019B-1540-EFF2-F6A0BE14EF7F}"/>
          </ac:spMkLst>
        </pc:spChg>
        <pc:spChg chg="add mod">
          <ac:chgData name="Justina Ojom" userId="cbdaed7d-8d45-4372-a16a-f3f8900c2f45" providerId="ADAL" clId="{0504AD2B-63C0-4C60-9F39-84F274FCFAC5}" dt="2023-03-03T15:59:21.829" v="9423"/>
          <ac:spMkLst>
            <pc:docMk/>
            <pc:sldMk cId="760546773" sldId="2975"/>
            <ac:spMk id="28" creationId="{71F90EA3-6E41-88EF-54B5-569977714814}"/>
          </ac:spMkLst>
        </pc:spChg>
        <pc:spChg chg="del">
          <ac:chgData name="Justina Ojom" userId="cbdaed7d-8d45-4372-a16a-f3f8900c2f45" providerId="ADAL" clId="{0504AD2B-63C0-4C60-9F39-84F274FCFAC5}" dt="2023-02-27T02:19:56.866" v="4325" actId="478"/>
          <ac:spMkLst>
            <pc:docMk/>
            <pc:sldMk cId="760546773" sldId="2975"/>
            <ac:spMk id="28" creationId="{D6135AE3-C695-4B50-A70B-0C0EDB7EE820}"/>
          </ac:spMkLst>
        </pc:spChg>
        <pc:spChg chg="del mod">
          <ac:chgData name="Justina Ojom" userId="cbdaed7d-8d45-4372-a16a-f3f8900c2f45" providerId="ADAL" clId="{0504AD2B-63C0-4C60-9F39-84F274FCFAC5}" dt="2023-03-03T15:29:07.615" v="8785" actId="478"/>
          <ac:spMkLst>
            <pc:docMk/>
            <pc:sldMk cId="760546773" sldId="2975"/>
            <ac:spMk id="42" creationId="{695AD574-F813-4536-99CC-4ABCFFD32815}"/>
          </ac:spMkLst>
        </pc:spChg>
        <pc:grpChg chg="add mod">
          <ac:chgData name="Justina Ojom" userId="cbdaed7d-8d45-4372-a16a-f3f8900c2f45" providerId="ADAL" clId="{0504AD2B-63C0-4C60-9F39-84F274FCFAC5}" dt="2023-03-03T15:28:34.901" v="8771" actId="1076"/>
          <ac:grpSpMkLst>
            <pc:docMk/>
            <pc:sldMk cId="760546773" sldId="2975"/>
            <ac:grpSpMk id="8" creationId="{11EB1312-6BD8-828D-C5F0-DC51D796C75D}"/>
          </ac:grpSpMkLst>
        </pc:grpChg>
        <pc:grpChg chg="add mod">
          <ac:chgData name="Justina Ojom" userId="cbdaed7d-8d45-4372-a16a-f3f8900c2f45" providerId="ADAL" clId="{0504AD2B-63C0-4C60-9F39-84F274FCFAC5}" dt="2023-03-03T15:29:36.655" v="8798" actId="1035"/>
          <ac:grpSpMkLst>
            <pc:docMk/>
            <pc:sldMk cId="760546773" sldId="2975"/>
            <ac:grpSpMk id="15" creationId="{F3F5142A-6ED4-5E8D-267E-22EDA5C3A41B}"/>
          </ac:grpSpMkLst>
        </pc:grpChg>
        <pc:graphicFrameChg chg="add mod modGraphic">
          <ac:chgData name="Justina Ojom" userId="cbdaed7d-8d45-4372-a16a-f3f8900c2f45" providerId="ADAL" clId="{0504AD2B-63C0-4C60-9F39-84F274FCFAC5}" dt="2023-03-03T15:28:48.669" v="8775" actId="207"/>
          <ac:graphicFrameMkLst>
            <pc:docMk/>
            <pc:sldMk cId="760546773" sldId="2975"/>
            <ac:graphicFrameMk id="14" creationId="{99E1E90B-5727-40F0-0F6F-EC53B7EF6C21}"/>
          </ac:graphicFrameMkLst>
        </pc:graphicFrameChg>
        <pc:graphicFrameChg chg="add mod modGraphic">
          <ac:chgData name="Justina Ojom" userId="cbdaed7d-8d45-4372-a16a-f3f8900c2f45" providerId="ADAL" clId="{0504AD2B-63C0-4C60-9F39-84F274FCFAC5}" dt="2023-03-03T15:29:36.655" v="8798" actId="1035"/>
          <ac:graphicFrameMkLst>
            <pc:docMk/>
            <pc:sldMk cId="760546773" sldId="2975"/>
            <ac:graphicFrameMk id="20" creationId="{D23719D0-61E6-EE95-6810-7214CB6B05B6}"/>
          </ac:graphicFrameMkLst>
        </pc:graphicFrameChg>
      </pc:sldChg>
      <pc:sldChg chg="addSp delSp modSp mod modClrScheme chgLayout">
        <pc:chgData name="Justina Ojom" userId="cbdaed7d-8d45-4372-a16a-f3f8900c2f45" providerId="ADAL" clId="{0504AD2B-63C0-4C60-9F39-84F274FCFAC5}" dt="2023-03-03T16:22:18.725" v="9715" actId="20577"/>
        <pc:sldMkLst>
          <pc:docMk/>
          <pc:sldMk cId="191630964" sldId="2976"/>
        </pc:sldMkLst>
        <pc:spChg chg="del mod">
          <ac:chgData name="Justina Ojom" userId="cbdaed7d-8d45-4372-a16a-f3f8900c2f45" providerId="ADAL" clId="{0504AD2B-63C0-4C60-9F39-84F274FCFAC5}" dt="2023-03-03T15:46:23.587" v="9100" actId="478"/>
          <ac:spMkLst>
            <pc:docMk/>
            <pc:sldMk cId="191630964" sldId="2976"/>
            <ac:spMk id="2" creationId="{00000000-0000-0000-0000-000000000000}"/>
          </ac:spMkLst>
        </pc:spChg>
        <pc:spChg chg="del">
          <ac:chgData name="Justina Ojom" userId="cbdaed7d-8d45-4372-a16a-f3f8900c2f45" providerId="ADAL" clId="{0504AD2B-63C0-4C60-9F39-84F274FCFAC5}" dt="2023-02-27T02:21:31.474" v="4344" actId="478"/>
          <ac:spMkLst>
            <pc:docMk/>
            <pc:sldMk cId="191630964" sldId="2976"/>
            <ac:spMk id="3" creationId="{3A92C822-4739-1D96-705D-339CF41FD618}"/>
          </ac:spMkLst>
        </pc:spChg>
        <pc:spChg chg="add mod">
          <ac:chgData name="Justina Ojom" userId="cbdaed7d-8d45-4372-a16a-f3f8900c2f45" providerId="ADAL" clId="{0504AD2B-63C0-4C60-9F39-84F274FCFAC5}" dt="2023-03-03T15:46:22.309" v="9099"/>
          <ac:spMkLst>
            <pc:docMk/>
            <pc:sldMk cId="191630964" sldId="2976"/>
            <ac:spMk id="3" creationId="{C09030E1-B16A-4C7E-58D7-62113AAE7E6B}"/>
          </ac:spMkLst>
        </pc:spChg>
        <pc:spChg chg="del">
          <ac:chgData name="Justina Ojom" userId="cbdaed7d-8d45-4372-a16a-f3f8900c2f45" providerId="ADAL" clId="{0504AD2B-63C0-4C60-9F39-84F274FCFAC5}" dt="2023-02-27T02:21:31.474" v="4344" actId="478"/>
          <ac:spMkLst>
            <pc:docMk/>
            <pc:sldMk cId="191630964" sldId="2976"/>
            <ac:spMk id="4" creationId="{89F3D142-2D94-A7CA-B6CA-ED62C10DC947}"/>
          </ac:spMkLst>
        </pc:spChg>
        <pc:spChg chg="mod">
          <ac:chgData name="Justina Ojom" userId="cbdaed7d-8d45-4372-a16a-f3f8900c2f45" providerId="ADAL" clId="{0504AD2B-63C0-4C60-9F39-84F274FCFAC5}" dt="2023-03-03T15:47:12.859" v="9110" actId="207"/>
          <ac:spMkLst>
            <pc:docMk/>
            <pc:sldMk cId="191630964" sldId="2976"/>
            <ac:spMk id="5" creationId="{36BFC13D-B86A-984C-B54A-B8124E5DCDF3}"/>
          </ac:spMkLst>
        </pc:spChg>
        <pc:spChg chg="del">
          <ac:chgData name="Justina Ojom" userId="cbdaed7d-8d45-4372-a16a-f3f8900c2f45" providerId="ADAL" clId="{0504AD2B-63C0-4C60-9F39-84F274FCFAC5}" dt="2023-02-27T02:21:31.474" v="4344" actId="478"/>
          <ac:spMkLst>
            <pc:docMk/>
            <pc:sldMk cId="191630964" sldId="2976"/>
            <ac:spMk id="5" creationId="{803557EA-E912-AF90-8BB8-3C6A8C50EF44}"/>
          </ac:spMkLst>
        </pc:spChg>
        <pc:spChg chg="del">
          <ac:chgData name="Justina Ojom" userId="cbdaed7d-8d45-4372-a16a-f3f8900c2f45" providerId="ADAL" clId="{0504AD2B-63C0-4C60-9F39-84F274FCFAC5}" dt="2023-02-27T02:21:31.474" v="4344" actId="478"/>
          <ac:spMkLst>
            <pc:docMk/>
            <pc:sldMk cId="191630964" sldId="2976"/>
            <ac:spMk id="6" creationId="{479BDBEE-AF72-842C-8E5C-774014CD532B}"/>
          </ac:spMkLst>
        </pc:spChg>
        <pc:spChg chg="mod">
          <ac:chgData name="Justina Ojom" userId="cbdaed7d-8d45-4372-a16a-f3f8900c2f45" providerId="ADAL" clId="{0504AD2B-63C0-4C60-9F39-84F274FCFAC5}" dt="2023-03-03T15:47:12.859" v="9110" actId="207"/>
          <ac:spMkLst>
            <pc:docMk/>
            <pc:sldMk cId="191630964" sldId="2976"/>
            <ac:spMk id="6" creationId="{A3CDAC33-5E1E-056C-673A-297E1B38959C}"/>
          </ac:spMkLst>
        </pc:spChg>
        <pc:spChg chg="del">
          <ac:chgData name="Justina Ojom" userId="cbdaed7d-8d45-4372-a16a-f3f8900c2f45" providerId="ADAL" clId="{0504AD2B-63C0-4C60-9F39-84F274FCFAC5}" dt="2023-02-27T02:21:31.474" v="4344" actId="478"/>
          <ac:spMkLst>
            <pc:docMk/>
            <pc:sldMk cId="191630964" sldId="2976"/>
            <ac:spMk id="7" creationId="{2149FC8E-2524-5170-C152-1DF2AFCDE717}"/>
          </ac:spMkLst>
        </pc:spChg>
        <pc:spChg chg="mod">
          <ac:chgData name="Justina Ojom" userId="cbdaed7d-8d45-4372-a16a-f3f8900c2f45" providerId="ADAL" clId="{0504AD2B-63C0-4C60-9F39-84F274FCFAC5}" dt="2023-03-03T15:47:12.859" v="9110" actId="207"/>
          <ac:spMkLst>
            <pc:docMk/>
            <pc:sldMk cId="191630964" sldId="2976"/>
            <ac:spMk id="7" creationId="{9D3AD79E-B3F9-F739-F470-DC3CEBD15061}"/>
          </ac:spMkLst>
        </pc:spChg>
        <pc:spChg chg="del">
          <ac:chgData name="Justina Ojom" userId="cbdaed7d-8d45-4372-a16a-f3f8900c2f45" providerId="ADAL" clId="{0504AD2B-63C0-4C60-9F39-84F274FCFAC5}" dt="2023-02-27T02:21:31.474" v="4344" actId="478"/>
          <ac:spMkLst>
            <pc:docMk/>
            <pc:sldMk cId="191630964" sldId="2976"/>
            <ac:spMk id="8" creationId="{3C21F290-029B-0AEB-8047-7611D35E3784}"/>
          </ac:spMkLst>
        </pc:spChg>
        <pc:spChg chg="mod">
          <ac:chgData name="Justina Ojom" userId="cbdaed7d-8d45-4372-a16a-f3f8900c2f45" providerId="ADAL" clId="{0504AD2B-63C0-4C60-9F39-84F274FCFAC5}" dt="2023-03-03T15:47:12.859" v="9110" actId="207"/>
          <ac:spMkLst>
            <pc:docMk/>
            <pc:sldMk cId="191630964" sldId="2976"/>
            <ac:spMk id="8" creationId="{AA791DDD-4AB8-0C28-1629-BFC28F2B2EAF}"/>
          </ac:spMkLst>
        </pc:spChg>
        <pc:spChg chg="add del mod">
          <ac:chgData name="Justina Ojom" userId="cbdaed7d-8d45-4372-a16a-f3f8900c2f45" providerId="ADAL" clId="{0504AD2B-63C0-4C60-9F39-84F274FCFAC5}" dt="2023-02-27T03:06:15.790" v="4727" actId="21"/>
          <ac:spMkLst>
            <pc:docMk/>
            <pc:sldMk cId="191630964" sldId="2976"/>
            <ac:spMk id="9" creationId="{35A51FF4-5D26-675E-2683-FB1AA1DC53BE}"/>
          </ac:spMkLst>
        </pc:spChg>
        <pc:spChg chg="mod">
          <ac:chgData name="Justina Ojom" userId="cbdaed7d-8d45-4372-a16a-f3f8900c2f45" providerId="ADAL" clId="{0504AD2B-63C0-4C60-9F39-84F274FCFAC5}" dt="2023-03-03T15:47:19.805" v="9112" actId="207"/>
          <ac:spMkLst>
            <pc:docMk/>
            <pc:sldMk cId="191630964" sldId="2976"/>
            <ac:spMk id="9" creationId="{DE84A411-9EB6-907E-AA8B-3B78CC57C5EB}"/>
          </ac:spMkLst>
        </pc:spChg>
        <pc:spChg chg="add mod">
          <ac:chgData name="Justina Ojom" userId="cbdaed7d-8d45-4372-a16a-f3f8900c2f45" providerId="ADAL" clId="{0504AD2B-63C0-4C60-9F39-84F274FCFAC5}" dt="2023-03-03T15:46:18.358" v="9098" actId="1076"/>
          <ac:spMkLst>
            <pc:docMk/>
            <pc:sldMk cId="191630964" sldId="2976"/>
            <ac:spMk id="10" creationId="{4870FEBC-3521-5E18-47ED-B3E6D361E44F}"/>
          </ac:spMkLst>
        </pc:spChg>
        <pc:spChg chg="mod">
          <ac:chgData name="Justina Ojom" userId="cbdaed7d-8d45-4372-a16a-f3f8900c2f45" providerId="ADAL" clId="{0504AD2B-63C0-4C60-9F39-84F274FCFAC5}" dt="2023-03-03T15:47:12.859" v="9110" actId="207"/>
          <ac:spMkLst>
            <pc:docMk/>
            <pc:sldMk cId="191630964" sldId="2976"/>
            <ac:spMk id="12" creationId="{A9FB0F1B-7FCB-3487-555E-EB90A5B03B95}"/>
          </ac:spMkLst>
        </pc:spChg>
        <pc:spChg chg="mod">
          <ac:chgData name="Justina Ojom" userId="cbdaed7d-8d45-4372-a16a-f3f8900c2f45" providerId="ADAL" clId="{0504AD2B-63C0-4C60-9F39-84F274FCFAC5}" dt="2023-03-03T15:47:12.859" v="9110" actId="207"/>
          <ac:spMkLst>
            <pc:docMk/>
            <pc:sldMk cId="191630964" sldId="2976"/>
            <ac:spMk id="13" creationId="{98D63384-8284-8283-B4E6-CD13FBA30318}"/>
          </ac:spMkLst>
        </pc:spChg>
        <pc:spChg chg="mod">
          <ac:chgData name="Justina Ojom" userId="cbdaed7d-8d45-4372-a16a-f3f8900c2f45" providerId="ADAL" clId="{0504AD2B-63C0-4C60-9F39-84F274FCFAC5}" dt="2023-03-03T15:47:12.859" v="9110" actId="207"/>
          <ac:spMkLst>
            <pc:docMk/>
            <pc:sldMk cId="191630964" sldId="2976"/>
            <ac:spMk id="14" creationId="{B3590C32-BB54-8CE5-57E6-DD866A5C107A}"/>
          </ac:spMkLst>
        </pc:spChg>
        <pc:spChg chg="mod">
          <ac:chgData name="Justina Ojom" userId="cbdaed7d-8d45-4372-a16a-f3f8900c2f45" providerId="ADAL" clId="{0504AD2B-63C0-4C60-9F39-84F274FCFAC5}" dt="2023-03-03T15:47:12.859" v="9110" actId="207"/>
          <ac:spMkLst>
            <pc:docMk/>
            <pc:sldMk cId="191630964" sldId="2976"/>
            <ac:spMk id="15" creationId="{AAB3B81E-C5CB-330E-3FBF-AFA42446CFA8}"/>
          </ac:spMkLst>
        </pc:spChg>
        <pc:spChg chg="mod">
          <ac:chgData name="Justina Ojom" userId="cbdaed7d-8d45-4372-a16a-f3f8900c2f45" providerId="ADAL" clId="{0504AD2B-63C0-4C60-9F39-84F274FCFAC5}" dt="2023-03-03T15:47:16.532" v="9111" actId="207"/>
          <ac:spMkLst>
            <pc:docMk/>
            <pc:sldMk cId="191630964" sldId="2976"/>
            <ac:spMk id="16" creationId="{5E1B79D6-DAF8-45A3-BC67-A96ED8E61972}"/>
          </ac:spMkLst>
        </pc:spChg>
        <pc:spChg chg="add mod">
          <ac:chgData name="Justina Ojom" userId="cbdaed7d-8d45-4372-a16a-f3f8900c2f45" providerId="ADAL" clId="{0504AD2B-63C0-4C60-9F39-84F274FCFAC5}" dt="2023-03-03T16:22:18.725" v="9715" actId="20577"/>
          <ac:spMkLst>
            <pc:docMk/>
            <pc:sldMk cId="191630964" sldId="2976"/>
            <ac:spMk id="17" creationId="{92EDA2FC-596A-C48C-DD7A-6E6F924E20B6}"/>
          </ac:spMkLst>
        </pc:spChg>
        <pc:spChg chg="add mod">
          <ac:chgData name="Justina Ojom" userId="cbdaed7d-8d45-4372-a16a-f3f8900c2f45" providerId="ADAL" clId="{0504AD2B-63C0-4C60-9F39-84F274FCFAC5}" dt="2023-03-03T16:17:16.922" v="9644" actId="313"/>
          <ac:spMkLst>
            <pc:docMk/>
            <pc:sldMk cId="191630964" sldId="2976"/>
            <ac:spMk id="18" creationId="{89B653F9-B19F-16DA-A0AF-35741B9C2E48}"/>
          </ac:spMkLst>
        </pc:spChg>
        <pc:spChg chg="add mod">
          <ac:chgData name="Justina Ojom" userId="cbdaed7d-8d45-4372-a16a-f3f8900c2f45" providerId="ADAL" clId="{0504AD2B-63C0-4C60-9F39-84F274FCFAC5}" dt="2023-03-03T15:59:52.878" v="9438"/>
          <ac:spMkLst>
            <pc:docMk/>
            <pc:sldMk cId="191630964" sldId="2976"/>
            <ac:spMk id="19" creationId="{92D40644-8196-ED84-620E-29CDD766F76D}"/>
          </ac:spMkLst>
        </pc:spChg>
        <pc:spChg chg="del">
          <ac:chgData name="Justina Ojom" userId="cbdaed7d-8d45-4372-a16a-f3f8900c2f45" providerId="ADAL" clId="{0504AD2B-63C0-4C60-9F39-84F274FCFAC5}" dt="2023-02-27T02:21:31.474" v="4344" actId="478"/>
          <ac:spMkLst>
            <pc:docMk/>
            <pc:sldMk cId="191630964" sldId="2976"/>
            <ac:spMk id="19" creationId="{A7B88436-7157-4CCB-AB2A-6823B75ABE1B}"/>
          </ac:spMkLst>
        </pc:spChg>
        <pc:spChg chg="del">
          <ac:chgData name="Justina Ojom" userId="cbdaed7d-8d45-4372-a16a-f3f8900c2f45" providerId="ADAL" clId="{0504AD2B-63C0-4C60-9F39-84F274FCFAC5}" dt="2023-02-27T02:21:31.474" v="4344" actId="478"/>
          <ac:spMkLst>
            <pc:docMk/>
            <pc:sldMk cId="191630964" sldId="2976"/>
            <ac:spMk id="20" creationId="{0E5939E7-29BD-40EF-9F98-17BE32987ACD}"/>
          </ac:spMkLst>
        </pc:spChg>
        <pc:spChg chg="add mod">
          <ac:chgData name="Justina Ojom" userId="cbdaed7d-8d45-4372-a16a-f3f8900c2f45" providerId="ADAL" clId="{0504AD2B-63C0-4C60-9F39-84F274FCFAC5}" dt="2023-03-03T15:59:52.878" v="9438"/>
          <ac:spMkLst>
            <pc:docMk/>
            <pc:sldMk cId="191630964" sldId="2976"/>
            <ac:spMk id="20" creationId="{4628FAF9-0459-9318-6FCA-F29F853C27F1}"/>
          </ac:spMkLst>
        </pc:spChg>
        <pc:spChg chg="add mod">
          <ac:chgData name="Justina Ojom" userId="cbdaed7d-8d45-4372-a16a-f3f8900c2f45" providerId="ADAL" clId="{0504AD2B-63C0-4C60-9F39-84F274FCFAC5}" dt="2023-03-03T15:59:52.878" v="9438"/>
          <ac:spMkLst>
            <pc:docMk/>
            <pc:sldMk cId="191630964" sldId="2976"/>
            <ac:spMk id="21" creationId="{1689F69E-330E-42CA-3B15-923BCA46737D}"/>
          </ac:spMkLst>
        </pc:spChg>
        <pc:spChg chg="del">
          <ac:chgData name="Justina Ojom" userId="cbdaed7d-8d45-4372-a16a-f3f8900c2f45" providerId="ADAL" clId="{0504AD2B-63C0-4C60-9F39-84F274FCFAC5}" dt="2023-02-27T02:21:31.474" v="4344" actId="478"/>
          <ac:spMkLst>
            <pc:docMk/>
            <pc:sldMk cId="191630964" sldId="2976"/>
            <ac:spMk id="21" creationId="{A6467638-33F5-45FF-8613-769D9990BDC9}"/>
          </ac:spMkLst>
        </pc:spChg>
        <pc:spChg chg="add mod">
          <ac:chgData name="Justina Ojom" userId="cbdaed7d-8d45-4372-a16a-f3f8900c2f45" providerId="ADAL" clId="{0504AD2B-63C0-4C60-9F39-84F274FCFAC5}" dt="2023-03-03T15:59:55.286" v="9439" actId="207"/>
          <ac:spMkLst>
            <pc:docMk/>
            <pc:sldMk cId="191630964" sldId="2976"/>
            <ac:spMk id="22" creationId="{B018672F-479C-C299-B5E0-EFA2150A661B}"/>
          </ac:spMkLst>
        </pc:spChg>
        <pc:spChg chg="del">
          <ac:chgData name="Justina Ojom" userId="cbdaed7d-8d45-4372-a16a-f3f8900c2f45" providerId="ADAL" clId="{0504AD2B-63C0-4C60-9F39-84F274FCFAC5}" dt="2023-02-27T02:21:31.474" v="4344" actId="478"/>
          <ac:spMkLst>
            <pc:docMk/>
            <pc:sldMk cId="191630964" sldId="2976"/>
            <ac:spMk id="22" creationId="{B9577200-A421-47CC-80F6-92BA334EE959}"/>
          </ac:spMkLst>
        </pc:spChg>
        <pc:spChg chg="add mod">
          <ac:chgData name="Justina Ojom" userId="cbdaed7d-8d45-4372-a16a-f3f8900c2f45" providerId="ADAL" clId="{0504AD2B-63C0-4C60-9F39-84F274FCFAC5}" dt="2023-03-03T15:59:52.878" v="9438"/>
          <ac:spMkLst>
            <pc:docMk/>
            <pc:sldMk cId="191630964" sldId="2976"/>
            <ac:spMk id="23" creationId="{72938322-5054-9F37-8874-1CD1220F8AE2}"/>
          </ac:spMkLst>
        </pc:spChg>
        <pc:spChg chg="add mod">
          <ac:chgData name="Justina Ojom" userId="cbdaed7d-8d45-4372-a16a-f3f8900c2f45" providerId="ADAL" clId="{0504AD2B-63C0-4C60-9F39-84F274FCFAC5}" dt="2023-03-03T15:59:52.878" v="9438"/>
          <ac:spMkLst>
            <pc:docMk/>
            <pc:sldMk cId="191630964" sldId="2976"/>
            <ac:spMk id="24" creationId="{365CBBC1-1138-5094-F687-1B4B8A04F8D5}"/>
          </ac:spMkLst>
        </pc:spChg>
        <pc:spChg chg="del mod">
          <ac:chgData name="Justina Ojom" userId="cbdaed7d-8d45-4372-a16a-f3f8900c2f45" providerId="ADAL" clId="{0504AD2B-63C0-4C60-9F39-84F274FCFAC5}" dt="2023-03-03T15:46:42.733" v="9106" actId="478"/>
          <ac:spMkLst>
            <pc:docMk/>
            <pc:sldMk cId="191630964" sldId="2976"/>
            <ac:spMk id="34" creationId="{7C60785B-6163-4F97-856A-01C725978132}"/>
          </ac:spMkLst>
        </pc:spChg>
        <pc:spChg chg="mod">
          <ac:chgData name="Justina Ojom" userId="cbdaed7d-8d45-4372-a16a-f3f8900c2f45" providerId="ADAL" clId="{0504AD2B-63C0-4C60-9F39-84F274FCFAC5}" dt="2023-03-03T15:46:40.519" v="9105" actId="1076"/>
          <ac:spMkLst>
            <pc:docMk/>
            <pc:sldMk cId="191630964" sldId="2976"/>
            <ac:spMk id="47" creationId="{F884CC47-1ED3-40DC-9EF4-01DD1B61C37F}"/>
          </ac:spMkLst>
        </pc:spChg>
        <pc:spChg chg="del mod">
          <ac:chgData name="Justina Ojom" userId="cbdaed7d-8d45-4372-a16a-f3f8900c2f45" providerId="ADAL" clId="{0504AD2B-63C0-4C60-9F39-84F274FCFAC5}" dt="2023-03-03T15:47:43.223" v="9129" actId="478"/>
          <ac:spMkLst>
            <pc:docMk/>
            <pc:sldMk cId="191630964" sldId="2976"/>
            <ac:spMk id="59" creationId="{7240763B-2B63-4289-92F0-3E18CA872F64}"/>
          </ac:spMkLst>
        </pc:spChg>
        <pc:spChg chg="del mod">
          <ac:chgData name="Justina Ojom" userId="cbdaed7d-8d45-4372-a16a-f3f8900c2f45" providerId="ADAL" clId="{0504AD2B-63C0-4C60-9F39-84F274FCFAC5}" dt="2023-03-03T15:47:43.223" v="9129" actId="478"/>
          <ac:spMkLst>
            <pc:docMk/>
            <pc:sldMk cId="191630964" sldId="2976"/>
            <ac:spMk id="63" creationId="{AE0D9853-2AC3-4DCE-9FD5-4511E8D1C627}"/>
          </ac:spMkLst>
        </pc:spChg>
        <pc:spChg chg="del mod">
          <ac:chgData name="Justina Ojom" userId="cbdaed7d-8d45-4372-a16a-f3f8900c2f45" providerId="ADAL" clId="{0504AD2B-63C0-4C60-9F39-84F274FCFAC5}" dt="2023-03-03T15:46:42.733" v="9106" actId="478"/>
          <ac:spMkLst>
            <pc:docMk/>
            <pc:sldMk cId="191630964" sldId="2976"/>
            <ac:spMk id="79" creationId="{31FFDE37-2D3A-46B8-8888-9AC369184A59}"/>
          </ac:spMkLst>
        </pc:spChg>
        <pc:spChg chg="del mod">
          <ac:chgData name="Justina Ojom" userId="cbdaed7d-8d45-4372-a16a-f3f8900c2f45" providerId="ADAL" clId="{0504AD2B-63C0-4C60-9F39-84F274FCFAC5}" dt="2023-03-03T15:46:42.733" v="9106" actId="478"/>
          <ac:spMkLst>
            <pc:docMk/>
            <pc:sldMk cId="191630964" sldId="2976"/>
            <ac:spMk id="80" creationId="{0B873AD7-5178-43B8-A0BC-D65E6C5CEFBD}"/>
          </ac:spMkLst>
        </pc:spChg>
        <pc:grpChg chg="add mod">
          <ac:chgData name="Justina Ojom" userId="cbdaed7d-8d45-4372-a16a-f3f8900c2f45" providerId="ADAL" clId="{0504AD2B-63C0-4C60-9F39-84F274FCFAC5}" dt="2023-03-03T15:47:12.859" v="9110" actId="207"/>
          <ac:grpSpMkLst>
            <pc:docMk/>
            <pc:sldMk cId="191630964" sldId="2976"/>
            <ac:grpSpMk id="4" creationId="{9C0132F8-352B-9D76-9030-80EAB12131A4}"/>
          </ac:grpSpMkLst>
        </pc:grpChg>
        <pc:grpChg chg="add mod">
          <ac:chgData name="Justina Ojom" userId="cbdaed7d-8d45-4372-a16a-f3f8900c2f45" providerId="ADAL" clId="{0504AD2B-63C0-4C60-9F39-84F274FCFAC5}" dt="2023-03-03T15:47:12.859" v="9110" actId="207"/>
          <ac:grpSpMkLst>
            <pc:docMk/>
            <pc:sldMk cId="191630964" sldId="2976"/>
            <ac:grpSpMk id="11" creationId="{BBFEE999-B10B-2765-F224-C99E4D73078B}"/>
          </ac:grpSpMkLst>
        </pc:grpChg>
      </pc:sldChg>
      <pc:sldChg chg="addSp delSp modSp mod modClrScheme chgLayout">
        <pc:chgData name="Justina Ojom" userId="cbdaed7d-8d45-4372-a16a-f3f8900c2f45" providerId="ADAL" clId="{0504AD2B-63C0-4C60-9F39-84F274FCFAC5}" dt="2023-03-03T16:14:59.812" v="9624" actId="14100"/>
        <pc:sldMkLst>
          <pc:docMk/>
          <pc:sldMk cId="1063910553" sldId="2978"/>
        </pc:sldMkLst>
        <pc:spChg chg="add mod">
          <ac:chgData name="Justina Ojom" userId="cbdaed7d-8d45-4372-a16a-f3f8900c2f45" providerId="ADAL" clId="{0504AD2B-63C0-4C60-9F39-84F274FCFAC5}" dt="2023-03-03T15:48:33.017" v="9143"/>
          <ac:spMkLst>
            <pc:docMk/>
            <pc:sldMk cId="1063910553" sldId="2978"/>
            <ac:spMk id="2" creationId="{F638CF9C-247E-6107-5EFF-1273593E62AC}"/>
          </ac:spMkLst>
        </pc:spChg>
        <pc:spChg chg="add del mod">
          <ac:chgData name="Justina Ojom" userId="cbdaed7d-8d45-4372-a16a-f3f8900c2f45" providerId="ADAL" clId="{0504AD2B-63C0-4C60-9F39-84F274FCFAC5}" dt="2023-03-03T15:49:07.491" v="9160" actId="478"/>
          <ac:spMkLst>
            <pc:docMk/>
            <pc:sldMk cId="1063910553" sldId="2978"/>
            <ac:spMk id="3" creationId="{499283F5-BFBF-390A-B83D-02B8E54C5CE2}"/>
          </ac:spMkLst>
        </pc:spChg>
        <pc:spChg chg="del mod">
          <ac:chgData name="Justina Ojom" userId="cbdaed7d-8d45-4372-a16a-f3f8900c2f45" providerId="ADAL" clId="{0504AD2B-63C0-4C60-9F39-84F274FCFAC5}" dt="2023-03-03T15:48:34.459" v="9144" actId="478"/>
          <ac:spMkLst>
            <pc:docMk/>
            <pc:sldMk cId="1063910553" sldId="2978"/>
            <ac:spMk id="4" creationId="{1E5C78F8-81D5-70F5-B342-6CD945B20FB8}"/>
          </ac:spMkLst>
        </pc:spChg>
        <pc:spChg chg="del">
          <ac:chgData name="Justina Ojom" userId="cbdaed7d-8d45-4372-a16a-f3f8900c2f45" providerId="ADAL" clId="{0504AD2B-63C0-4C60-9F39-84F274FCFAC5}" dt="2023-03-03T15:48:49.557" v="9150" actId="478"/>
          <ac:spMkLst>
            <pc:docMk/>
            <pc:sldMk cId="1063910553" sldId="2978"/>
            <ac:spMk id="5" creationId="{3A6F0185-A3C4-2F18-23D3-F026977B3B0C}"/>
          </ac:spMkLst>
        </pc:spChg>
        <pc:spChg chg="add mod">
          <ac:chgData name="Justina Ojom" userId="cbdaed7d-8d45-4372-a16a-f3f8900c2f45" providerId="ADAL" clId="{0504AD2B-63C0-4C60-9F39-84F274FCFAC5}" dt="2023-03-03T16:14:59.812" v="9624" actId="14100"/>
          <ac:spMkLst>
            <pc:docMk/>
            <pc:sldMk cId="1063910553" sldId="2978"/>
            <ac:spMk id="6" creationId="{25A5C993-653D-0989-838C-3A1F0E3A87B2}"/>
          </ac:spMkLst>
        </pc:spChg>
        <pc:spChg chg="mod">
          <ac:chgData name="Justina Ojom" userId="cbdaed7d-8d45-4372-a16a-f3f8900c2f45" providerId="ADAL" clId="{0504AD2B-63C0-4C60-9F39-84F274FCFAC5}" dt="2023-03-03T16:14:55.569" v="9623" actId="14100"/>
          <ac:spMkLst>
            <pc:docMk/>
            <pc:sldMk cId="1063910553" sldId="2978"/>
            <ac:spMk id="7" creationId="{FFF42076-C899-762A-1AA2-48A313E976D8}"/>
          </ac:spMkLst>
        </pc:spChg>
        <pc:spChg chg="add mod">
          <ac:chgData name="Justina Ojom" userId="cbdaed7d-8d45-4372-a16a-f3f8900c2f45" providerId="ADAL" clId="{0504AD2B-63C0-4C60-9F39-84F274FCFAC5}" dt="2023-03-03T16:14:59.812" v="9624" actId="14100"/>
          <ac:spMkLst>
            <pc:docMk/>
            <pc:sldMk cId="1063910553" sldId="2978"/>
            <ac:spMk id="8" creationId="{D8A403BC-AFC5-4886-7C6F-E152DBDA1620}"/>
          </ac:spMkLst>
        </pc:spChg>
        <pc:spChg chg="add mod">
          <ac:chgData name="Justina Ojom" userId="cbdaed7d-8d45-4372-a16a-f3f8900c2f45" providerId="ADAL" clId="{0504AD2B-63C0-4C60-9F39-84F274FCFAC5}" dt="2023-03-03T15:59:58.575" v="9440"/>
          <ac:spMkLst>
            <pc:docMk/>
            <pc:sldMk cId="1063910553" sldId="2978"/>
            <ac:spMk id="9" creationId="{E2287BAC-0AE1-5105-CC2F-129C3EE8CD6B}"/>
          </ac:spMkLst>
        </pc:spChg>
        <pc:spChg chg="add mod">
          <ac:chgData name="Justina Ojom" userId="cbdaed7d-8d45-4372-a16a-f3f8900c2f45" providerId="ADAL" clId="{0504AD2B-63C0-4C60-9F39-84F274FCFAC5}" dt="2023-03-03T15:59:58.575" v="9440"/>
          <ac:spMkLst>
            <pc:docMk/>
            <pc:sldMk cId="1063910553" sldId="2978"/>
            <ac:spMk id="10" creationId="{2C2D1F21-7ED1-5642-9750-9B49D47D7E11}"/>
          </ac:spMkLst>
        </pc:spChg>
        <pc:spChg chg="add mod">
          <ac:chgData name="Justina Ojom" userId="cbdaed7d-8d45-4372-a16a-f3f8900c2f45" providerId="ADAL" clId="{0504AD2B-63C0-4C60-9F39-84F274FCFAC5}" dt="2023-03-03T15:59:58.575" v="9440"/>
          <ac:spMkLst>
            <pc:docMk/>
            <pc:sldMk cId="1063910553" sldId="2978"/>
            <ac:spMk id="11" creationId="{232EBFBB-9817-611D-F9E1-88C189A9242C}"/>
          </ac:spMkLst>
        </pc:spChg>
        <pc:spChg chg="add mod">
          <ac:chgData name="Justina Ojom" userId="cbdaed7d-8d45-4372-a16a-f3f8900c2f45" providerId="ADAL" clId="{0504AD2B-63C0-4C60-9F39-84F274FCFAC5}" dt="2023-03-03T15:59:58.575" v="9440"/>
          <ac:spMkLst>
            <pc:docMk/>
            <pc:sldMk cId="1063910553" sldId="2978"/>
            <ac:spMk id="12" creationId="{97091446-D3CC-1977-C717-7994E84726E6}"/>
          </ac:spMkLst>
        </pc:spChg>
        <pc:spChg chg="add mod">
          <ac:chgData name="Justina Ojom" userId="cbdaed7d-8d45-4372-a16a-f3f8900c2f45" providerId="ADAL" clId="{0504AD2B-63C0-4C60-9F39-84F274FCFAC5}" dt="2023-03-03T15:59:58.575" v="9440"/>
          <ac:spMkLst>
            <pc:docMk/>
            <pc:sldMk cId="1063910553" sldId="2978"/>
            <ac:spMk id="13" creationId="{4F3F6118-B557-A79F-DD5F-CE68020A93CE}"/>
          </ac:spMkLst>
        </pc:spChg>
        <pc:spChg chg="add mod">
          <ac:chgData name="Justina Ojom" userId="cbdaed7d-8d45-4372-a16a-f3f8900c2f45" providerId="ADAL" clId="{0504AD2B-63C0-4C60-9F39-84F274FCFAC5}" dt="2023-03-03T15:59:58.575" v="9440"/>
          <ac:spMkLst>
            <pc:docMk/>
            <pc:sldMk cId="1063910553" sldId="2978"/>
            <ac:spMk id="14" creationId="{5536841C-8980-EFD0-8144-B855E2A9AA7E}"/>
          </ac:spMkLst>
        </pc:spChg>
        <pc:spChg chg="mod">
          <ac:chgData name="Justina Ojom" userId="cbdaed7d-8d45-4372-a16a-f3f8900c2f45" providerId="ADAL" clId="{0504AD2B-63C0-4C60-9F39-84F274FCFAC5}" dt="2023-03-03T16:14:55.569" v="9623" actId="14100"/>
          <ac:spMkLst>
            <pc:docMk/>
            <pc:sldMk cId="1063910553" sldId="2978"/>
            <ac:spMk id="17" creationId="{0A13BBD2-19F8-4943-84F0-A1E9BDFEE173}"/>
          </ac:spMkLst>
        </pc:spChg>
        <pc:spChg chg="del">
          <ac:chgData name="Justina Ojom" userId="cbdaed7d-8d45-4372-a16a-f3f8900c2f45" providerId="ADAL" clId="{0504AD2B-63C0-4C60-9F39-84F274FCFAC5}" dt="2023-02-27T02:21:30.074" v="4343" actId="478"/>
          <ac:spMkLst>
            <pc:docMk/>
            <pc:sldMk cId="1063910553" sldId="2978"/>
            <ac:spMk id="19" creationId="{A7B88436-7157-4CCB-AB2A-6823B75ABE1B}"/>
          </ac:spMkLst>
        </pc:spChg>
        <pc:spChg chg="del">
          <ac:chgData name="Justina Ojom" userId="cbdaed7d-8d45-4372-a16a-f3f8900c2f45" providerId="ADAL" clId="{0504AD2B-63C0-4C60-9F39-84F274FCFAC5}" dt="2023-02-27T02:21:30.074" v="4343" actId="478"/>
          <ac:spMkLst>
            <pc:docMk/>
            <pc:sldMk cId="1063910553" sldId="2978"/>
            <ac:spMk id="20" creationId="{0E5939E7-29BD-40EF-9F98-17BE32987ACD}"/>
          </ac:spMkLst>
        </pc:spChg>
        <pc:spChg chg="del">
          <ac:chgData name="Justina Ojom" userId="cbdaed7d-8d45-4372-a16a-f3f8900c2f45" providerId="ADAL" clId="{0504AD2B-63C0-4C60-9F39-84F274FCFAC5}" dt="2023-02-27T02:21:30.074" v="4343" actId="478"/>
          <ac:spMkLst>
            <pc:docMk/>
            <pc:sldMk cId="1063910553" sldId="2978"/>
            <ac:spMk id="21" creationId="{A6467638-33F5-45FF-8613-769D9990BDC9}"/>
          </ac:spMkLst>
        </pc:spChg>
        <pc:spChg chg="del">
          <ac:chgData name="Justina Ojom" userId="cbdaed7d-8d45-4372-a16a-f3f8900c2f45" providerId="ADAL" clId="{0504AD2B-63C0-4C60-9F39-84F274FCFAC5}" dt="2023-02-27T02:21:30.074" v="4343" actId="478"/>
          <ac:spMkLst>
            <pc:docMk/>
            <pc:sldMk cId="1063910553" sldId="2978"/>
            <ac:spMk id="22" creationId="{B9577200-A421-47CC-80F6-92BA334EE959}"/>
          </ac:spMkLst>
        </pc:spChg>
        <pc:spChg chg="mod">
          <ac:chgData name="Justina Ojom" userId="cbdaed7d-8d45-4372-a16a-f3f8900c2f45" providerId="ADAL" clId="{0504AD2B-63C0-4C60-9F39-84F274FCFAC5}" dt="2023-03-03T15:49:28.067" v="9167" actId="20577"/>
          <ac:spMkLst>
            <pc:docMk/>
            <pc:sldMk cId="1063910553" sldId="2978"/>
            <ac:spMk id="23" creationId="{A41A22E8-BFFC-41E5-81DC-5728F2F5BFD7}"/>
          </ac:spMkLst>
        </pc:spChg>
        <pc:spChg chg="del">
          <ac:chgData name="Justina Ojom" userId="cbdaed7d-8d45-4372-a16a-f3f8900c2f45" providerId="ADAL" clId="{0504AD2B-63C0-4C60-9F39-84F274FCFAC5}" dt="2023-02-27T02:21:30.074" v="4343" actId="478"/>
          <ac:spMkLst>
            <pc:docMk/>
            <pc:sldMk cId="1063910553" sldId="2978"/>
            <ac:spMk id="24" creationId="{3808BCEA-24A2-4CD6-A82D-6FFFD057595E}"/>
          </ac:spMkLst>
        </pc:spChg>
        <pc:spChg chg="del">
          <ac:chgData name="Justina Ojom" userId="cbdaed7d-8d45-4372-a16a-f3f8900c2f45" providerId="ADAL" clId="{0504AD2B-63C0-4C60-9F39-84F274FCFAC5}" dt="2023-02-27T02:21:30.074" v="4343" actId="478"/>
          <ac:spMkLst>
            <pc:docMk/>
            <pc:sldMk cId="1063910553" sldId="2978"/>
            <ac:spMk id="25" creationId="{9AEAA112-BC53-45C2-8BD5-41D708930B0E}"/>
          </ac:spMkLst>
        </pc:spChg>
        <pc:spChg chg="del">
          <ac:chgData name="Justina Ojom" userId="cbdaed7d-8d45-4372-a16a-f3f8900c2f45" providerId="ADAL" clId="{0504AD2B-63C0-4C60-9F39-84F274FCFAC5}" dt="2023-02-27T02:21:30.074" v="4343" actId="478"/>
          <ac:spMkLst>
            <pc:docMk/>
            <pc:sldMk cId="1063910553" sldId="2978"/>
            <ac:spMk id="26" creationId="{2FFBB0B5-A68D-45C2-80D8-FECF7CEAF4FF}"/>
          </ac:spMkLst>
        </pc:spChg>
        <pc:spChg chg="del">
          <ac:chgData name="Justina Ojom" userId="cbdaed7d-8d45-4372-a16a-f3f8900c2f45" providerId="ADAL" clId="{0504AD2B-63C0-4C60-9F39-84F274FCFAC5}" dt="2023-02-27T02:21:30.074" v="4343" actId="478"/>
          <ac:spMkLst>
            <pc:docMk/>
            <pc:sldMk cId="1063910553" sldId="2978"/>
            <ac:spMk id="27" creationId="{2CB672AE-4CC5-4827-8CBE-C55B25E561D8}"/>
          </ac:spMkLst>
        </pc:spChg>
        <pc:spChg chg="del">
          <ac:chgData name="Justina Ojom" userId="cbdaed7d-8d45-4372-a16a-f3f8900c2f45" providerId="ADAL" clId="{0504AD2B-63C0-4C60-9F39-84F274FCFAC5}" dt="2023-02-27T02:21:30.074" v="4343" actId="478"/>
          <ac:spMkLst>
            <pc:docMk/>
            <pc:sldMk cId="1063910553" sldId="2978"/>
            <ac:spMk id="28" creationId="{D6135AE3-C695-4B50-A70B-0C0EDB7EE820}"/>
          </ac:spMkLst>
        </pc:spChg>
        <pc:spChg chg="mod">
          <ac:chgData name="Justina Ojom" userId="cbdaed7d-8d45-4372-a16a-f3f8900c2f45" providerId="ADAL" clId="{0504AD2B-63C0-4C60-9F39-84F274FCFAC5}" dt="2023-03-03T16:14:55.569" v="9623" actId="14100"/>
          <ac:spMkLst>
            <pc:docMk/>
            <pc:sldMk cId="1063910553" sldId="2978"/>
            <ac:spMk id="29" creationId="{F850F1DD-9928-4539-84A8-430186A8980D}"/>
          </ac:spMkLst>
        </pc:spChg>
        <pc:spChg chg="mod">
          <ac:chgData name="Justina Ojom" userId="cbdaed7d-8d45-4372-a16a-f3f8900c2f45" providerId="ADAL" clId="{0504AD2B-63C0-4C60-9F39-84F274FCFAC5}" dt="2023-03-03T16:14:59.812" v="9624" actId="14100"/>
          <ac:spMkLst>
            <pc:docMk/>
            <pc:sldMk cId="1063910553" sldId="2978"/>
            <ac:spMk id="42" creationId="{695AD574-F813-4536-99CC-4ABCFFD32815}"/>
          </ac:spMkLst>
        </pc:spChg>
        <pc:spChg chg="del">
          <ac:chgData name="Justina Ojom" userId="cbdaed7d-8d45-4372-a16a-f3f8900c2f45" providerId="ADAL" clId="{0504AD2B-63C0-4C60-9F39-84F274FCFAC5}" dt="2023-03-03T15:48:49.557" v="9150" actId="478"/>
          <ac:spMkLst>
            <pc:docMk/>
            <pc:sldMk cId="1063910553" sldId="2978"/>
            <ac:spMk id="43" creationId="{41BA992C-35D0-45D4-B51F-68E4E21184E6}"/>
          </ac:spMkLst>
        </pc:spChg>
      </pc:sldChg>
      <pc:sldChg chg="addSp delSp modSp mod modClrScheme chgLayout">
        <pc:chgData name="Justina Ojom" userId="cbdaed7d-8d45-4372-a16a-f3f8900c2f45" providerId="ADAL" clId="{0504AD2B-63C0-4C60-9F39-84F274FCFAC5}" dt="2023-03-03T16:00:06.688" v="9444" actId="207"/>
        <pc:sldMkLst>
          <pc:docMk/>
          <pc:sldMk cId="97399426" sldId="2979"/>
        </pc:sldMkLst>
        <pc:spChg chg="del">
          <ac:chgData name="Justina Ojom" userId="cbdaed7d-8d45-4372-a16a-f3f8900c2f45" providerId="ADAL" clId="{0504AD2B-63C0-4C60-9F39-84F274FCFAC5}" dt="2023-02-27T02:20:38.969" v="4333" actId="478"/>
          <ac:spMkLst>
            <pc:docMk/>
            <pc:sldMk cId="97399426" sldId="2979"/>
            <ac:spMk id="2" creationId="{00000000-0000-0000-0000-000000000000}"/>
          </ac:spMkLst>
        </pc:spChg>
        <pc:spChg chg="add mod">
          <ac:chgData name="Justina Ojom" userId="cbdaed7d-8d45-4372-a16a-f3f8900c2f45" providerId="ADAL" clId="{0504AD2B-63C0-4C60-9F39-84F274FCFAC5}" dt="2023-03-03T16:00:04.507" v="9443"/>
          <ac:spMkLst>
            <pc:docMk/>
            <pc:sldMk cId="97399426" sldId="2979"/>
            <ac:spMk id="2" creationId="{B63981B3-7CAA-E019-3FFC-4481DB70555E}"/>
          </ac:spMkLst>
        </pc:spChg>
        <pc:spChg chg="add mod">
          <ac:chgData name="Justina Ojom" userId="cbdaed7d-8d45-4372-a16a-f3f8900c2f45" providerId="ADAL" clId="{0504AD2B-63C0-4C60-9F39-84F274FCFAC5}" dt="2023-03-03T16:00:04.507" v="9443"/>
          <ac:spMkLst>
            <pc:docMk/>
            <pc:sldMk cId="97399426" sldId="2979"/>
            <ac:spMk id="3" creationId="{CF136E22-AA36-1F0B-2769-2B39533912FA}"/>
          </ac:spMkLst>
        </pc:spChg>
        <pc:spChg chg="del">
          <ac:chgData name="Justina Ojom" userId="cbdaed7d-8d45-4372-a16a-f3f8900c2f45" providerId="ADAL" clId="{0504AD2B-63C0-4C60-9F39-84F274FCFAC5}" dt="2023-02-27T02:20:38.969" v="4333" actId="478"/>
          <ac:spMkLst>
            <pc:docMk/>
            <pc:sldMk cId="97399426" sldId="2979"/>
            <ac:spMk id="3" creationId="{DBE61189-CF1F-9C44-B389-FF53E0408431}"/>
          </ac:spMkLst>
        </pc:spChg>
        <pc:spChg chg="add mod">
          <ac:chgData name="Justina Ojom" userId="cbdaed7d-8d45-4372-a16a-f3f8900c2f45" providerId="ADAL" clId="{0504AD2B-63C0-4C60-9F39-84F274FCFAC5}" dt="2023-03-03T16:00:04.507" v="9443"/>
          <ac:spMkLst>
            <pc:docMk/>
            <pc:sldMk cId="97399426" sldId="2979"/>
            <ac:spMk id="4" creationId="{09F74F9D-1C43-64A6-2172-8AFEA91DE673}"/>
          </ac:spMkLst>
        </pc:spChg>
        <pc:spChg chg="add mod">
          <ac:chgData name="Justina Ojom" userId="cbdaed7d-8d45-4372-a16a-f3f8900c2f45" providerId="ADAL" clId="{0504AD2B-63C0-4C60-9F39-84F274FCFAC5}" dt="2023-03-03T16:00:04.507" v="9443"/>
          <ac:spMkLst>
            <pc:docMk/>
            <pc:sldMk cId="97399426" sldId="2979"/>
            <ac:spMk id="5" creationId="{9654AC72-A646-40EC-74D5-77CF7D170D73}"/>
          </ac:spMkLst>
        </pc:spChg>
        <pc:spChg chg="del">
          <ac:chgData name="Justina Ojom" userId="cbdaed7d-8d45-4372-a16a-f3f8900c2f45" providerId="ADAL" clId="{0504AD2B-63C0-4C60-9F39-84F274FCFAC5}" dt="2023-02-27T02:20:38.969" v="4333" actId="478"/>
          <ac:spMkLst>
            <pc:docMk/>
            <pc:sldMk cId="97399426" sldId="2979"/>
            <ac:spMk id="5" creationId="{C513FAA4-8C17-1649-BC6A-6D590B1029B4}"/>
          </ac:spMkLst>
        </pc:spChg>
        <pc:spChg chg="add mod">
          <ac:chgData name="Justina Ojom" userId="cbdaed7d-8d45-4372-a16a-f3f8900c2f45" providerId="ADAL" clId="{0504AD2B-63C0-4C60-9F39-84F274FCFAC5}" dt="2023-03-03T16:00:04.507" v="9443"/>
          <ac:spMkLst>
            <pc:docMk/>
            <pc:sldMk cId="97399426" sldId="2979"/>
            <ac:spMk id="6" creationId="{33CAC823-9E82-3270-378D-14E0ECF844E4}"/>
          </ac:spMkLst>
        </pc:spChg>
        <pc:spChg chg="del">
          <ac:chgData name="Justina Ojom" userId="cbdaed7d-8d45-4372-a16a-f3f8900c2f45" providerId="ADAL" clId="{0504AD2B-63C0-4C60-9F39-84F274FCFAC5}" dt="2023-02-27T02:20:38.969" v="4333" actId="478"/>
          <ac:spMkLst>
            <pc:docMk/>
            <pc:sldMk cId="97399426" sldId="2979"/>
            <ac:spMk id="6" creationId="{4F1CCC45-28EA-B513-1295-42F2D81E8EA6}"/>
          </ac:spMkLst>
        </pc:spChg>
        <pc:spChg chg="add mod">
          <ac:chgData name="Justina Ojom" userId="cbdaed7d-8d45-4372-a16a-f3f8900c2f45" providerId="ADAL" clId="{0504AD2B-63C0-4C60-9F39-84F274FCFAC5}" dt="2023-03-03T16:00:06.688" v="9444" actId="207"/>
          <ac:spMkLst>
            <pc:docMk/>
            <pc:sldMk cId="97399426" sldId="2979"/>
            <ac:spMk id="7" creationId="{4E8FFA49-4310-0643-439D-59C016536AE3}"/>
          </ac:spMkLst>
        </pc:spChg>
        <pc:spChg chg="add mod">
          <ac:chgData name="Justina Ojom" userId="cbdaed7d-8d45-4372-a16a-f3f8900c2f45" providerId="ADAL" clId="{0504AD2B-63C0-4C60-9F39-84F274FCFAC5}" dt="2023-02-27T02:21:02.101" v="4338" actId="207"/>
          <ac:spMkLst>
            <pc:docMk/>
            <pc:sldMk cId="97399426" sldId="2979"/>
            <ac:spMk id="12" creationId="{0BD980D9-7C99-08CE-4C48-1FE7C2700F58}"/>
          </ac:spMkLst>
        </pc:spChg>
        <pc:spChg chg="del">
          <ac:chgData name="Justina Ojom" userId="cbdaed7d-8d45-4372-a16a-f3f8900c2f45" providerId="ADAL" clId="{0504AD2B-63C0-4C60-9F39-84F274FCFAC5}" dt="2023-02-27T02:20:38.969" v="4333" actId="478"/>
          <ac:spMkLst>
            <pc:docMk/>
            <pc:sldMk cId="97399426" sldId="2979"/>
            <ac:spMk id="27" creationId="{00000000-0000-0000-0000-000000000000}"/>
          </ac:spMkLst>
        </pc:spChg>
        <pc:spChg chg="del">
          <ac:chgData name="Justina Ojom" userId="cbdaed7d-8d45-4372-a16a-f3f8900c2f45" providerId="ADAL" clId="{0504AD2B-63C0-4C60-9F39-84F274FCFAC5}" dt="2023-02-27T02:20:38.969" v="4333" actId="478"/>
          <ac:spMkLst>
            <pc:docMk/>
            <pc:sldMk cId="97399426" sldId="2979"/>
            <ac:spMk id="28" creationId="{00000000-0000-0000-0000-000000000000}"/>
          </ac:spMkLst>
        </pc:spChg>
        <pc:spChg chg="del">
          <ac:chgData name="Justina Ojom" userId="cbdaed7d-8d45-4372-a16a-f3f8900c2f45" providerId="ADAL" clId="{0504AD2B-63C0-4C60-9F39-84F274FCFAC5}" dt="2023-02-27T02:20:38.969" v="4333" actId="478"/>
          <ac:spMkLst>
            <pc:docMk/>
            <pc:sldMk cId="97399426" sldId="2979"/>
            <ac:spMk id="29" creationId="{00000000-0000-0000-0000-000000000000}"/>
          </ac:spMkLst>
        </pc:spChg>
        <pc:spChg chg="del">
          <ac:chgData name="Justina Ojom" userId="cbdaed7d-8d45-4372-a16a-f3f8900c2f45" providerId="ADAL" clId="{0504AD2B-63C0-4C60-9F39-84F274FCFAC5}" dt="2023-02-27T02:20:38.969" v="4333" actId="478"/>
          <ac:spMkLst>
            <pc:docMk/>
            <pc:sldMk cId="97399426" sldId="2979"/>
            <ac:spMk id="30" creationId="{7552F610-1F46-4240-9157-585B43620BE1}"/>
          </ac:spMkLst>
        </pc:spChg>
        <pc:spChg chg="del">
          <ac:chgData name="Justina Ojom" userId="cbdaed7d-8d45-4372-a16a-f3f8900c2f45" providerId="ADAL" clId="{0504AD2B-63C0-4C60-9F39-84F274FCFAC5}" dt="2023-02-27T02:20:38.969" v="4333" actId="478"/>
          <ac:spMkLst>
            <pc:docMk/>
            <pc:sldMk cId="97399426" sldId="2979"/>
            <ac:spMk id="31" creationId="{BB0501D6-3ECB-679E-2D46-C6FC989C404D}"/>
          </ac:spMkLst>
        </pc:spChg>
        <pc:spChg chg="del">
          <ac:chgData name="Justina Ojom" userId="cbdaed7d-8d45-4372-a16a-f3f8900c2f45" providerId="ADAL" clId="{0504AD2B-63C0-4C60-9F39-84F274FCFAC5}" dt="2023-02-27T02:20:38.969" v="4333" actId="478"/>
          <ac:spMkLst>
            <pc:docMk/>
            <pc:sldMk cId="97399426" sldId="2979"/>
            <ac:spMk id="32" creationId="{FD053D89-291B-802A-4D62-65082C8F844A}"/>
          </ac:spMkLst>
        </pc:spChg>
        <pc:spChg chg="del">
          <ac:chgData name="Justina Ojom" userId="cbdaed7d-8d45-4372-a16a-f3f8900c2f45" providerId="ADAL" clId="{0504AD2B-63C0-4C60-9F39-84F274FCFAC5}" dt="2023-02-27T02:20:38.969" v="4333" actId="478"/>
          <ac:spMkLst>
            <pc:docMk/>
            <pc:sldMk cId="97399426" sldId="2979"/>
            <ac:spMk id="33" creationId="{00000000-0000-0000-0000-000000000000}"/>
          </ac:spMkLst>
        </pc:spChg>
        <pc:spChg chg="add mod">
          <ac:chgData name="Justina Ojom" userId="cbdaed7d-8d45-4372-a16a-f3f8900c2f45" providerId="ADAL" clId="{0504AD2B-63C0-4C60-9F39-84F274FCFAC5}" dt="2023-02-27T02:21:02.101" v="4338" actId="207"/>
          <ac:spMkLst>
            <pc:docMk/>
            <pc:sldMk cId="97399426" sldId="2979"/>
            <ac:spMk id="34" creationId="{E8CDE521-977E-B44E-B0A0-C1D306D333D0}"/>
          </ac:spMkLst>
        </pc:spChg>
        <pc:spChg chg="del">
          <ac:chgData name="Justina Ojom" userId="cbdaed7d-8d45-4372-a16a-f3f8900c2f45" providerId="ADAL" clId="{0504AD2B-63C0-4C60-9F39-84F274FCFAC5}" dt="2023-02-27T02:20:38.969" v="4333" actId="478"/>
          <ac:spMkLst>
            <pc:docMk/>
            <pc:sldMk cId="97399426" sldId="2979"/>
            <ac:spMk id="35" creationId="{00000000-0000-0000-0000-000000000000}"/>
          </ac:spMkLst>
        </pc:spChg>
        <pc:spChg chg="del">
          <ac:chgData name="Justina Ojom" userId="cbdaed7d-8d45-4372-a16a-f3f8900c2f45" providerId="ADAL" clId="{0504AD2B-63C0-4C60-9F39-84F274FCFAC5}" dt="2023-02-27T02:20:38.969" v="4333" actId="478"/>
          <ac:spMkLst>
            <pc:docMk/>
            <pc:sldMk cId="97399426" sldId="2979"/>
            <ac:spMk id="38" creationId="{61402D71-3C36-4CC2-B7B9-B05A033ABF81}"/>
          </ac:spMkLst>
        </pc:spChg>
        <pc:spChg chg="del">
          <ac:chgData name="Justina Ojom" userId="cbdaed7d-8d45-4372-a16a-f3f8900c2f45" providerId="ADAL" clId="{0504AD2B-63C0-4C60-9F39-84F274FCFAC5}" dt="2023-02-27T02:20:38.969" v="4333" actId="478"/>
          <ac:spMkLst>
            <pc:docMk/>
            <pc:sldMk cId="97399426" sldId="2979"/>
            <ac:spMk id="40" creationId="{5DDD0114-483D-451F-9E25-0DACD6103D62}"/>
          </ac:spMkLst>
        </pc:spChg>
        <pc:spChg chg="del">
          <ac:chgData name="Justina Ojom" userId="cbdaed7d-8d45-4372-a16a-f3f8900c2f45" providerId="ADAL" clId="{0504AD2B-63C0-4C60-9F39-84F274FCFAC5}" dt="2023-02-27T02:20:38.969" v="4333" actId="478"/>
          <ac:spMkLst>
            <pc:docMk/>
            <pc:sldMk cId="97399426" sldId="2979"/>
            <ac:spMk id="41" creationId="{AA2EBC16-D964-4667-924F-93696C375C2B}"/>
          </ac:spMkLst>
        </pc:spChg>
        <pc:spChg chg="del">
          <ac:chgData name="Justina Ojom" userId="cbdaed7d-8d45-4372-a16a-f3f8900c2f45" providerId="ADAL" clId="{0504AD2B-63C0-4C60-9F39-84F274FCFAC5}" dt="2023-02-27T02:20:38.969" v="4333" actId="478"/>
          <ac:spMkLst>
            <pc:docMk/>
            <pc:sldMk cId="97399426" sldId="2979"/>
            <ac:spMk id="42" creationId="{77C45548-B7BD-434A-8F3D-B67A88BCECC9}"/>
          </ac:spMkLst>
        </pc:spChg>
        <pc:spChg chg="del">
          <ac:chgData name="Justina Ojom" userId="cbdaed7d-8d45-4372-a16a-f3f8900c2f45" providerId="ADAL" clId="{0504AD2B-63C0-4C60-9F39-84F274FCFAC5}" dt="2023-02-27T02:20:38.969" v="4333" actId="478"/>
          <ac:spMkLst>
            <pc:docMk/>
            <pc:sldMk cId="97399426" sldId="2979"/>
            <ac:spMk id="43" creationId="{00000000-0000-0000-0000-000000000000}"/>
          </ac:spMkLst>
        </pc:spChg>
        <pc:spChg chg="del">
          <ac:chgData name="Justina Ojom" userId="cbdaed7d-8d45-4372-a16a-f3f8900c2f45" providerId="ADAL" clId="{0504AD2B-63C0-4C60-9F39-84F274FCFAC5}" dt="2023-02-27T02:20:38.969" v="4333" actId="478"/>
          <ac:spMkLst>
            <pc:docMk/>
            <pc:sldMk cId="97399426" sldId="2979"/>
            <ac:spMk id="44" creationId="{00000000-0000-0000-0000-000000000000}"/>
          </ac:spMkLst>
        </pc:spChg>
        <pc:spChg chg="del">
          <ac:chgData name="Justina Ojom" userId="cbdaed7d-8d45-4372-a16a-f3f8900c2f45" providerId="ADAL" clId="{0504AD2B-63C0-4C60-9F39-84F274FCFAC5}" dt="2023-02-27T02:20:38.969" v="4333" actId="478"/>
          <ac:spMkLst>
            <pc:docMk/>
            <pc:sldMk cId="97399426" sldId="2979"/>
            <ac:spMk id="45" creationId="{8E2F422B-901F-423E-A69C-942A434284D6}"/>
          </ac:spMkLst>
        </pc:spChg>
        <pc:spChg chg="del">
          <ac:chgData name="Justina Ojom" userId="cbdaed7d-8d45-4372-a16a-f3f8900c2f45" providerId="ADAL" clId="{0504AD2B-63C0-4C60-9F39-84F274FCFAC5}" dt="2023-02-27T02:20:38.969" v="4333" actId="478"/>
          <ac:spMkLst>
            <pc:docMk/>
            <pc:sldMk cId="97399426" sldId="2979"/>
            <ac:spMk id="46" creationId="{0DF62260-4E79-4C31-A6D3-029C545A781E}"/>
          </ac:spMkLst>
        </pc:spChg>
        <pc:spChg chg="del">
          <ac:chgData name="Justina Ojom" userId="cbdaed7d-8d45-4372-a16a-f3f8900c2f45" providerId="ADAL" clId="{0504AD2B-63C0-4C60-9F39-84F274FCFAC5}" dt="2023-02-27T02:20:38.969" v="4333" actId="478"/>
          <ac:spMkLst>
            <pc:docMk/>
            <pc:sldMk cId="97399426" sldId="2979"/>
            <ac:spMk id="47" creationId="{9D081352-3850-4773-B841-F40F3D4D54E9}"/>
          </ac:spMkLst>
        </pc:spChg>
        <pc:spChg chg="del">
          <ac:chgData name="Justina Ojom" userId="cbdaed7d-8d45-4372-a16a-f3f8900c2f45" providerId="ADAL" clId="{0504AD2B-63C0-4C60-9F39-84F274FCFAC5}" dt="2023-02-27T02:20:38.969" v="4333" actId="478"/>
          <ac:spMkLst>
            <pc:docMk/>
            <pc:sldMk cId="97399426" sldId="2979"/>
            <ac:spMk id="48" creationId="{C4287965-30B1-42B5-9131-65DF704C5112}"/>
          </ac:spMkLst>
        </pc:spChg>
        <pc:spChg chg="add mod">
          <ac:chgData name="Justina Ojom" userId="cbdaed7d-8d45-4372-a16a-f3f8900c2f45" providerId="ADAL" clId="{0504AD2B-63C0-4C60-9F39-84F274FCFAC5}" dt="2023-02-27T02:21:15.622" v="4340" actId="208"/>
          <ac:spMkLst>
            <pc:docMk/>
            <pc:sldMk cId="97399426" sldId="2979"/>
            <ac:spMk id="50" creationId="{B452AF31-E95D-A56C-8DB9-74D83C6C17AC}"/>
          </ac:spMkLst>
        </pc:spChg>
        <pc:spChg chg="add mod">
          <ac:chgData name="Justina Ojom" userId="cbdaed7d-8d45-4372-a16a-f3f8900c2f45" providerId="ADAL" clId="{0504AD2B-63C0-4C60-9F39-84F274FCFAC5}" dt="2023-02-27T02:20:39.166" v="4334"/>
          <ac:spMkLst>
            <pc:docMk/>
            <pc:sldMk cId="97399426" sldId="2979"/>
            <ac:spMk id="51" creationId="{4ACB4080-4608-39FA-08B0-7A495D19FD20}"/>
          </ac:spMkLst>
        </pc:spChg>
        <pc:spChg chg="add mod">
          <ac:chgData name="Justina Ojom" userId="cbdaed7d-8d45-4372-a16a-f3f8900c2f45" providerId="ADAL" clId="{0504AD2B-63C0-4C60-9F39-84F274FCFAC5}" dt="2023-02-27T02:20:39.166" v="4334"/>
          <ac:spMkLst>
            <pc:docMk/>
            <pc:sldMk cId="97399426" sldId="2979"/>
            <ac:spMk id="52" creationId="{04E266F4-6A2C-0B4D-718F-83777B3A276F}"/>
          </ac:spMkLst>
        </pc:spChg>
        <pc:spChg chg="add mod">
          <ac:chgData name="Justina Ojom" userId="cbdaed7d-8d45-4372-a16a-f3f8900c2f45" providerId="ADAL" clId="{0504AD2B-63C0-4C60-9F39-84F274FCFAC5}" dt="2023-02-27T02:21:08.400" v="4339" actId="208"/>
          <ac:spMkLst>
            <pc:docMk/>
            <pc:sldMk cId="97399426" sldId="2979"/>
            <ac:spMk id="53" creationId="{E5004B8F-678C-9E5F-C92B-F1BDF7BE006D}"/>
          </ac:spMkLst>
        </pc:spChg>
        <pc:spChg chg="add mod">
          <ac:chgData name="Justina Ojom" userId="cbdaed7d-8d45-4372-a16a-f3f8900c2f45" providerId="ADAL" clId="{0504AD2B-63C0-4C60-9F39-84F274FCFAC5}" dt="2023-02-27T02:20:39.166" v="4334"/>
          <ac:spMkLst>
            <pc:docMk/>
            <pc:sldMk cId="97399426" sldId="2979"/>
            <ac:spMk id="54" creationId="{2CCF1714-0CD6-C37F-253B-A398A49EA093}"/>
          </ac:spMkLst>
        </pc:spChg>
        <pc:spChg chg="add mod">
          <ac:chgData name="Justina Ojom" userId="cbdaed7d-8d45-4372-a16a-f3f8900c2f45" providerId="ADAL" clId="{0504AD2B-63C0-4C60-9F39-84F274FCFAC5}" dt="2023-02-27T02:20:39.166" v="4334"/>
          <ac:spMkLst>
            <pc:docMk/>
            <pc:sldMk cId="97399426" sldId="2979"/>
            <ac:spMk id="55" creationId="{CD66503E-860E-67A0-96BE-8597E9D8973E}"/>
          </ac:spMkLst>
        </pc:spChg>
        <pc:spChg chg="add mod">
          <ac:chgData name="Justina Ojom" userId="cbdaed7d-8d45-4372-a16a-f3f8900c2f45" providerId="ADAL" clId="{0504AD2B-63C0-4C60-9F39-84F274FCFAC5}" dt="2023-02-27T02:21:19.654" v="4341" actId="13926"/>
          <ac:spMkLst>
            <pc:docMk/>
            <pc:sldMk cId="97399426" sldId="2979"/>
            <ac:spMk id="56" creationId="{F60B5058-AE4E-B0CB-1ED3-5BB2420B2718}"/>
          </ac:spMkLst>
        </pc:spChg>
        <pc:spChg chg="add mod">
          <ac:chgData name="Justina Ojom" userId="cbdaed7d-8d45-4372-a16a-f3f8900c2f45" providerId="ADAL" clId="{0504AD2B-63C0-4C60-9F39-84F274FCFAC5}" dt="2023-02-27T02:20:39.166" v="4334"/>
          <ac:spMkLst>
            <pc:docMk/>
            <pc:sldMk cId="97399426" sldId="2979"/>
            <ac:spMk id="57" creationId="{4C65B9D1-A9D4-810D-774D-1DA628796E30}"/>
          </ac:spMkLst>
        </pc:spChg>
        <pc:spChg chg="add mod">
          <ac:chgData name="Justina Ojom" userId="cbdaed7d-8d45-4372-a16a-f3f8900c2f45" providerId="ADAL" clId="{0504AD2B-63C0-4C60-9F39-84F274FCFAC5}" dt="2023-02-27T02:21:08.400" v="4339" actId="208"/>
          <ac:spMkLst>
            <pc:docMk/>
            <pc:sldMk cId="97399426" sldId="2979"/>
            <ac:spMk id="58" creationId="{C00451DC-D983-56F5-BEE1-AF32C02AA193}"/>
          </ac:spMkLst>
        </pc:spChg>
        <pc:spChg chg="add mod">
          <ac:chgData name="Justina Ojom" userId="cbdaed7d-8d45-4372-a16a-f3f8900c2f45" providerId="ADAL" clId="{0504AD2B-63C0-4C60-9F39-84F274FCFAC5}" dt="2023-02-27T02:20:39.166" v="4334"/>
          <ac:spMkLst>
            <pc:docMk/>
            <pc:sldMk cId="97399426" sldId="2979"/>
            <ac:spMk id="59" creationId="{A0AC01DE-1D22-9CA3-3007-E226D2F243BC}"/>
          </ac:spMkLst>
        </pc:spChg>
        <pc:spChg chg="add mod">
          <ac:chgData name="Justina Ojom" userId="cbdaed7d-8d45-4372-a16a-f3f8900c2f45" providerId="ADAL" clId="{0504AD2B-63C0-4C60-9F39-84F274FCFAC5}" dt="2023-02-27T02:21:08.400" v="4339" actId="208"/>
          <ac:spMkLst>
            <pc:docMk/>
            <pc:sldMk cId="97399426" sldId="2979"/>
            <ac:spMk id="60" creationId="{BC6FFF49-F173-10CE-BAEA-0D9934D292A2}"/>
          </ac:spMkLst>
        </pc:spChg>
        <pc:spChg chg="add mod">
          <ac:chgData name="Justina Ojom" userId="cbdaed7d-8d45-4372-a16a-f3f8900c2f45" providerId="ADAL" clId="{0504AD2B-63C0-4C60-9F39-84F274FCFAC5}" dt="2023-02-27T02:20:39.166" v="4334"/>
          <ac:spMkLst>
            <pc:docMk/>
            <pc:sldMk cId="97399426" sldId="2979"/>
            <ac:spMk id="61" creationId="{F4CE516F-2D4D-2B45-E448-B886C2E08854}"/>
          </ac:spMkLst>
        </pc:spChg>
        <pc:spChg chg="add mod">
          <ac:chgData name="Justina Ojom" userId="cbdaed7d-8d45-4372-a16a-f3f8900c2f45" providerId="ADAL" clId="{0504AD2B-63C0-4C60-9F39-84F274FCFAC5}" dt="2023-02-27T02:21:08.400" v="4339" actId="208"/>
          <ac:spMkLst>
            <pc:docMk/>
            <pc:sldMk cId="97399426" sldId="2979"/>
            <ac:spMk id="62" creationId="{03D507D7-9F69-23AB-E1ED-6CFE01EA4ACD}"/>
          </ac:spMkLst>
        </pc:spChg>
        <pc:spChg chg="add mod">
          <ac:chgData name="Justina Ojom" userId="cbdaed7d-8d45-4372-a16a-f3f8900c2f45" providerId="ADAL" clId="{0504AD2B-63C0-4C60-9F39-84F274FCFAC5}" dt="2023-02-27T02:20:39.166" v="4334"/>
          <ac:spMkLst>
            <pc:docMk/>
            <pc:sldMk cId="97399426" sldId="2979"/>
            <ac:spMk id="63" creationId="{652011A5-F188-8C75-AAEE-D260715C6F08}"/>
          </ac:spMkLst>
        </pc:spChg>
        <pc:grpChg chg="del">
          <ac:chgData name="Justina Ojom" userId="cbdaed7d-8d45-4372-a16a-f3f8900c2f45" providerId="ADAL" clId="{0504AD2B-63C0-4C60-9F39-84F274FCFAC5}" dt="2023-02-27T02:20:38.969" v="4333" actId="478"/>
          <ac:grpSpMkLst>
            <pc:docMk/>
            <pc:sldMk cId="97399426" sldId="2979"/>
            <ac:grpSpMk id="4" creationId="{CF3D60B1-2D83-5C67-12F6-CEA3708B4702}"/>
          </ac:grpSpMkLst>
        </pc:grpChg>
        <pc:grpChg chg="del">
          <ac:chgData name="Justina Ojom" userId="cbdaed7d-8d45-4372-a16a-f3f8900c2f45" providerId="ADAL" clId="{0504AD2B-63C0-4C60-9F39-84F274FCFAC5}" dt="2023-02-27T02:20:38.969" v="4333" actId="478"/>
          <ac:grpSpMkLst>
            <pc:docMk/>
            <pc:sldMk cId="97399426" sldId="2979"/>
            <ac:grpSpMk id="13" creationId="{9E5E9B71-53AF-1DEB-97E1-64D339A19AE0}"/>
          </ac:grpSpMkLst>
        </pc:grpChg>
        <pc:grpChg chg="del">
          <ac:chgData name="Justina Ojom" userId="cbdaed7d-8d45-4372-a16a-f3f8900c2f45" providerId="ADAL" clId="{0504AD2B-63C0-4C60-9F39-84F274FCFAC5}" dt="2023-02-27T02:20:38.969" v="4333" actId="478"/>
          <ac:grpSpMkLst>
            <pc:docMk/>
            <pc:sldMk cId="97399426" sldId="2979"/>
            <ac:grpSpMk id="19" creationId="{642A8D50-18A0-804C-6663-A75F7C3A22C9}"/>
          </ac:grpSpMkLst>
        </pc:grpChg>
        <pc:grpChg chg="del">
          <ac:chgData name="Justina Ojom" userId="cbdaed7d-8d45-4372-a16a-f3f8900c2f45" providerId="ADAL" clId="{0504AD2B-63C0-4C60-9F39-84F274FCFAC5}" dt="2023-02-27T02:20:38.969" v="4333" actId="478"/>
          <ac:grpSpMkLst>
            <pc:docMk/>
            <pc:sldMk cId="97399426" sldId="2979"/>
            <ac:grpSpMk id="25" creationId="{744D0FD8-5865-C06C-E0D3-2D73B19C5704}"/>
          </ac:grpSpMkLst>
        </pc:grpChg>
      </pc:sldChg>
      <pc:sldChg chg="delSp del mod modClrScheme chgLayout">
        <pc:chgData name="Justina Ojom" userId="cbdaed7d-8d45-4372-a16a-f3f8900c2f45" providerId="ADAL" clId="{0504AD2B-63C0-4C60-9F39-84F274FCFAC5}" dt="2023-02-27T02:20:56.112" v="4337" actId="47"/>
        <pc:sldMkLst>
          <pc:docMk/>
          <pc:sldMk cId="3627619473" sldId="2980"/>
        </pc:sldMkLst>
        <pc:spChg chg="del">
          <ac:chgData name="Justina Ojom" userId="cbdaed7d-8d45-4372-a16a-f3f8900c2f45" providerId="ADAL" clId="{0504AD2B-63C0-4C60-9F39-84F274FCFAC5}" dt="2023-02-27T02:20:51.642" v="4336" actId="478"/>
          <ac:spMkLst>
            <pc:docMk/>
            <pc:sldMk cId="3627619473" sldId="2980"/>
            <ac:spMk id="30" creationId="{7552F610-1F46-4240-9157-585B43620BE1}"/>
          </ac:spMkLst>
        </pc:spChg>
        <pc:spChg chg="del">
          <ac:chgData name="Justina Ojom" userId="cbdaed7d-8d45-4372-a16a-f3f8900c2f45" providerId="ADAL" clId="{0504AD2B-63C0-4C60-9F39-84F274FCFAC5}" dt="2023-02-27T02:20:51.642" v="4336" actId="478"/>
          <ac:spMkLst>
            <pc:docMk/>
            <pc:sldMk cId="3627619473" sldId="2980"/>
            <ac:spMk id="38" creationId="{61402D71-3C36-4CC2-B7B9-B05A033ABF81}"/>
          </ac:spMkLst>
        </pc:spChg>
        <pc:spChg chg="del">
          <ac:chgData name="Justina Ojom" userId="cbdaed7d-8d45-4372-a16a-f3f8900c2f45" providerId="ADAL" clId="{0504AD2B-63C0-4C60-9F39-84F274FCFAC5}" dt="2023-02-27T02:20:51.642" v="4336" actId="478"/>
          <ac:spMkLst>
            <pc:docMk/>
            <pc:sldMk cId="3627619473" sldId="2980"/>
            <ac:spMk id="40" creationId="{5DDD0114-483D-451F-9E25-0DACD6103D62}"/>
          </ac:spMkLst>
        </pc:spChg>
        <pc:spChg chg="del">
          <ac:chgData name="Justina Ojom" userId="cbdaed7d-8d45-4372-a16a-f3f8900c2f45" providerId="ADAL" clId="{0504AD2B-63C0-4C60-9F39-84F274FCFAC5}" dt="2023-02-27T02:20:51.642" v="4336" actId="478"/>
          <ac:spMkLst>
            <pc:docMk/>
            <pc:sldMk cId="3627619473" sldId="2980"/>
            <ac:spMk id="41" creationId="{AA2EBC16-D964-4667-924F-93696C375C2B}"/>
          </ac:spMkLst>
        </pc:spChg>
        <pc:spChg chg="del">
          <ac:chgData name="Justina Ojom" userId="cbdaed7d-8d45-4372-a16a-f3f8900c2f45" providerId="ADAL" clId="{0504AD2B-63C0-4C60-9F39-84F274FCFAC5}" dt="2023-02-27T02:20:51.642" v="4336" actId="478"/>
          <ac:spMkLst>
            <pc:docMk/>
            <pc:sldMk cId="3627619473" sldId="2980"/>
            <ac:spMk id="42" creationId="{77C45548-B7BD-434A-8F3D-B67A88BCECC9}"/>
          </ac:spMkLst>
        </pc:spChg>
        <pc:spChg chg="del">
          <ac:chgData name="Justina Ojom" userId="cbdaed7d-8d45-4372-a16a-f3f8900c2f45" providerId="ADAL" clId="{0504AD2B-63C0-4C60-9F39-84F274FCFAC5}" dt="2023-02-27T02:20:51.642" v="4336" actId="478"/>
          <ac:spMkLst>
            <pc:docMk/>
            <pc:sldMk cId="3627619473" sldId="2980"/>
            <ac:spMk id="45" creationId="{8E2F422B-901F-423E-A69C-942A434284D6}"/>
          </ac:spMkLst>
        </pc:spChg>
        <pc:spChg chg="del">
          <ac:chgData name="Justina Ojom" userId="cbdaed7d-8d45-4372-a16a-f3f8900c2f45" providerId="ADAL" clId="{0504AD2B-63C0-4C60-9F39-84F274FCFAC5}" dt="2023-02-27T02:20:51.642" v="4336" actId="478"/>
          <ac:spMkLst>
            <pc:docMk/>
            <pc:sldMk cId="3627619473" sldId="2980"/>
            <ac:spMk id="46" creationId="{0DF62260-4E79-4C31-A6D3-029C545A781E}"/>
          </ac:spMkLst>
        </pc:spChg>
        <pc:spChg chg="del">
          <ac:chgData name="Justina Ojom" userId="cbdaed7d-8d45-4372-a16a-f3f8900c2f45" providerId="ADAL" clId="{0504AD2B-63C0-4C60-9F39-84F274FCFAC5}" dt="2023-02-27T02:20:51.642" v="4336" actId="478"/>
          <ac:spMkLst>
            <pc:docMk/>
            <pc:sldMk cId="3627619473" sldId="2980"/>
            <ac:spMk id="47" creationId="{9D081352-3850-4773-B841-F40F3D4D54E9}"/>
          </ac:spMkLst>
        </pc:spChg>
        <pc:spChg chg="del">
          <ac:chgData name="Justina Ojom" userId="cbdaed7d-8d45-4372-a16a-f3f8900c2f45" providerId="ADAL" clId="{0504AD2B-63C0-4C60-9F39-84F274FCFAC5}" dt="2023-02-27T02:20:51.642" v="4336" actId="478"/>
          <ac:spMkLst>
            <pc:docMk/>
            <pc:sldMk cId="3627619473" sldId="2980"/>
            <ac:spMk id="48" creationId="{C4287965-30B1-42B5-9131-65DF704C5112}"/>
          </ac:spMkLst>
        </pc:spChg>
      </pc:sldChg>
      <pc:sldChg chg="delSp del mod modClrScheme chgLayout">
        <pc:chgData name="Justina Ojom" userId="cbdaed7d-8d45-4372-a16a-f3f8900c2f45" providerId="ADAL" clId="{0504AD2B-63C0-4C60-9F39-84F274FCFAC5}" dt="2023-03-03T10:23:08.647" v="6505" actId="47"/>
        <pc:sldMkLst>
          <pc:docMk/>
          <pc:sldMk cId="3768683370" sldId="2981"/>
        </pc:sldMkLst>
        <pc:spChg chg="del">
          <ac:chgData name="Justina Ojom" userId="cbdaed7d-8d45-4372-a16a-f3f8900c2f45" providerId="ADAL" clId="{0504AD2B-63C0-4C60-9F39-84F274FCFAC5}" dt="2023-03-03T09:52:13.603" v="6190" actId="478"/>
          <ac:spMkLst>
            <pc:docMk/>
            <pc:sldMk cId="3768683370" sldId="2981"/>
            <ac:spMk id="2" creationId="{00000000-0000-0000-0000-000000000000}"/>
          </ac:spMkLst>
        </pc:spChg>
        <pc:spChg chg="del">
          <ac:chgData name="Justina Ojom" userId="cbdaed7d-8d45-4372-a16a-f3f8900c2f45" providerId="ADAL" clId="{0504AD2B-63C0-4C60-9F39-84F274FCFAC5}" dt="2023-03-02T17:40:29.778" v="4819" actId="478"/>
          <ac:spMkLst>
            <pc:docMk/>
            <pc:sldMk cId="3768683370" sldId="2981"/>
            <ac:spMk id="13" creationId="{DEB20AB3-9AA5-4359-9896-2EA2F976E56A}"/>
          </ac:spMkLst>
        </pc:spChg>
        <pc:spChg chg="del">
          <ac:chgData name="Justina Ojom" userId="cbdaed7d-8d45-4372-a16a-f3f8900c2f45" providerId="ADAL" clId="{0504AD2B-63C0-4C60-9F39-84F274FCFAC5}" dt="2023-03-02T17:40:29.778" v="4819" actId="478"/>
          <ac:spMkLst>
            <pc:docMk/>
            <pc:sldMk cId="3768683370" sldId="2981"/>
            <ac:spMk id="14" creationId="{5404F457-1133-46BD-B83D-0708952EF27A}"/>
          </ac:spMkLst>
        </pc:spChg>
        <pc:spChg chg="del">
          <ac:chgData name="Justina Ojom" userId="cbdaed7d-8d45-4372-a16a-f3f8900c2f45" providerId="ADAL" clId="{0504AD2B-63C0-4C60-9F39-84F274FCFAC5}" dt="2023-03-02T17:40:29.778" v="4819" actId="478"/>
          <ac:spMkLst>
            <pc:docMk/>
            <pc:sldMk cId="3768683370" sldId="2981"/>
            <ac:spMk id="15" creationId="{D6FA219B-A1CD-43E9-AAA4-88C1CBC4B1B4}"/>
          </ac:spMkLst>
        </pc:spChg>
        <pc:spChg chg="del">
          <ac:chgData name="Justina Ojom" userId="cbdaed7d-8d45-4372-a16a-f3f8900c2f45" providerId="ADAL" clId="{0504AD2B-63C0-4C60-9F39-84F274FCFAC5}" dt="2023-03-02T17:40:29.778" v="4819" actId="478"/>
          <ac:spMkLst>
            <pc:docMk/>
            <pc:sldMk cId="3768683370" sldId="2981"/>
            <ac:spMk id="16" creationId="{69B41972-67FF-4C13-88B4-162F6C274B47}"/>
          </ac:spMkLst>
        </pc:spChg>
        <pc:spChg chg="del">
          <ac:chgData name="Justina Ojom" userId="cbdaed7d-8d45-4372-a16a-f3f8900c2f45" providerId="ADAL" clId="{0504AD2B-63C0-4C60-9F39-84F274FCFAC5}" dt="2023-03-02T17:40:29.778" v="4819" actId="478"/>
          <ac:spMkLst>
            <pc:docMk/>
            <pc:sldMk cId="3768683370" sldId="2981"/>
            <ac:spMk id="17" creationId="{29C2900C-16CB-41B2-8165-AF8BD263BCCF}"/>
          </ac:spMkLst>
        </pc:spChg>
        <pc:spChg chg="del">
          <ac:chgData name="Justina Ojom" userId="cbdaed7d-8d45-4372-a16a-f3f8900c2f45" providerId="ADAL" clId="{0504AD2B-63C0-4C60-9F39-84F274FCFAC5}" dt="2023-03-02T17:40:29.778" v="4819" actId="478"/>
          <ac:spMkLst>
            <pc:docMk/>
            <pc:sldMk cId="3768683370" sldId="2981"/>
            <ac:spMk id="18" creationId="{63C58009-4EB4-4AA6-9DCB-9E9E735B0CE4}"/>
          </ac:spMkLst>
        </pc:spChg>
        <pc:spChg chg="del">
          <ac:chgData name="Justina Ojom" userId="cbdaed7d-8d45-4372-a16a-f3f8900c2f45" providerId="ADAL" clId="{0504AD2B-63C0-4C60-9F39-84F274FCFAC5}" dt="2023-03-02T17:40:29.778" v="4819" actId="478"/>
          <ac:spMkLst>
            <pc:docMk/>
            <pc:sldMk cId="3768683370" sldId="2981"/>
            <ac:spMk id="29" creationId="{E03BDD29-015C-4C0A-9197-ED9040B4959C}"/>
          </ac:spMkLst>
        </pc:spChg>
        <pc:spChg chg="del">
          <ac:chgData name="Justina Ojom" userId="cbdaed7d-8d45-4372-a16a-f3f8900c2f45" providerId="ADAL" clId="{0504AD2B-63C0-4C60-9F39-84F274FCFAC5}" dt="2023-03-02T17:40:29.778" v="4819" actId="478"/>
          <ac:spMkLst>
            <pc:docMk/>
            <pc:sldMk cId="3768683370" sldId="2981"/>
            <ac:spMk id="30" creationId="{3C61AF57-A0FE-4934-BC1E-612681A73010}"/>
          </ac:spMkLst>
        </pc:spChg>
        <pc:spChg chg="del">
          <ac:chgData name="Justina Ojom" userId="cbdaed7d-8d45-4372-a16a-f3f8900c2f45" providerId="ADAL" clId="{0504AD2B-63C0-4C60-9F39-84F274FCFAC5}" dt="2023-03-02T17:40:29.778" v="4819" actId="478"/>
          <ac:spMkLst>
            <pc:docMk/>
            <pc:sldMk cId="3768683370" sldId="2981"/>
            <ac:spMk id="31" creationId="{BEA590D2-D6B5-493E-8CFE-6B1679E57FE0}"/>
          </ac:spMkLst>
        </pc:spChg>
      </pc:sldChg>
      <pc:sldChg chg="addSp delSp modSp mod modClrScheme chgLayout">
        <pc:chgData name="Justina Ojom" userId="cbdaed7d-8d45-4372-a16a-f3f8900c2f45" providerId="ADAL" clId="{0504AD2B-63C0-4C60-9F39-84F274FCFAC5}" dt="2023-03-03T16:01:42.160" v="9495" actId="207"/>
        <pc:sldMkLst>
          <pc:docMk/>
          <pc:sldMk cId="8064555" sldId="2982"/>
        </pc:sldMkLst>
        <pc:spChg chg="del">
          <ac:chgData name="Justina Ojom" userId="cbdaed7d-8d45-4372-a16a-f3f8900c2f45" providerId="ADAL" clId="{0504AD2B-63C0-4C60-9F39-84F274FCFAC5}" dt="2023-03-02T17:40:56.253" v="4833" actId="478"/>
          <ac:spMkLst>
            <pc:docMk/>
            <pc:sldMk cId="8064555" sldId="2982"/>
            <ac:spMk id="2" creationId="{00000000-0000-0000-0000-000000000000}"/>
          </ac:spMkLst>
        </pc:spChg>
        <pc:spChg chg="add mod">
          <ac:chgData name="Justina Ojom" userId="cbdaed7d-8d45-4372-a16a-f3f8900c2f45" providerId="ADAL" clId="{0504AD2B-63C0-4C60-9F39-84F274FCFAC5}" dt="2023-03-03T16:01:38.919" v="9494"/>
          <ac:spMkLst>
            <pc:docMk/>
            <pc:sldMk cId="8064555" sldId="2982"/>
            <ac:spMk id="2" creationId="{81A50002-940D-5992-10D2-313FC876745A}"/>
          </ac:spMkLst>
        </pc:spChg>
        <pc:spChg chg="add mod">
          <ac:chgData name="Justina Ojom" userId="cbdaed7d-8d45-4372-a16a-f3f8900c2f45" providerId="ADAL" clId="{0504AD2B-63C0-4C60-9F39-84F274FCFAC5}" dt="2023-03-03T10:58:22.568" v="6960" actId="207"/>
          <ac:spMkLst>
            <pc:docMk/>
            <pc:sldMk cId="8064555" sldId="2982"/>
            <ac:spMk id="3" creationId="{90F0D0EB-EE7C-1EE4-3563-51BD6A84AF19}"/>
          </ac:spMkLst>
        </pc:spChg>
        <pc:spChg chg="add mod">
          <ac:chgData name="Justina Ojom" userId="cbdaed7d-8d45-4372-a16a-f3f8900c2f45" providerId="ADAL" clId="{0504AD2B-63C0-4C60-9F39-84F274FCFAC5}" dt="2023-03-03T16:01:38.919" v="9494"/>
          <ac:spMkLst>
            <pc:docMk/>
            <pc:sldMk cId="8064555" sldId="2982"/>
            <ac:spMk id="4" creationId="{F0F72829-3B5B-A216-1B05-D9E1DF874F0F}"/>
          </ac:spMkLst>
        </pc:spChg>
        <pc:spChg chg="add mod">
          <ac:chgData name="Justina Ojom" userId="cbdaed7d-8d45-4372-a16a-f3f8900c2f45" providerId="ADAL" clId="{0504AD2B-63C0-4C60-9F39-84F274FCFAC5}" dt="2023-03-03T16:01:38.919" v="9494"/>
          <ac:spMkLst>
            <pc:docMk/>
            <pc:sldMk cId="8064555" sldId="2982"/>
            <ac:spMk id="5" creationId="{BD0CCCD2-7094-8E7C-A44E-2B67ABFA6E25}"/>
          </ac:spMkLst>
        </pc:spChg>
        <pc:spChg chg="del">
          <ac:chgData name="Justina Ojom" userId="cbdaed7d-8d45-4372-a16a-f3f8900c2f45" providerId="ADAL" clId="{0504AD2B-63C0-4C60-9F39-84F274FCFAC5}" dt="2023-03-02T17:40:56.253" v="4833" actId="478"/>
          <ac:spMkLst>
            <pc:docMk/>
            <pc:sldMk cId="8064555" sldId="2982"/>
            <ac:spMk id="5" creationId="{C513FAA4-8C17-1649-BC6A-6D590B1029B4}"/>
          </ac:spMkLst>
        </pc:spChg>
        <pc:spChg chg="add mod">
          <ac:chgData name="Justina Ojom" userId="cbdaed7d-8d45-4372-a16a-f3f8900c2f45" providerId="ADAL" clId="{0504AD2B-63C0-4C60-9F39-84F274FCFAC5}" dt="2023-03-03T10:58:22.568" v="6960" actId="207"/>
          <ac:spMkLst>
            <pc:docMk/>
            <pc:sldMk cId="8064555" sldId="2982"/>
            <ac:spMk id="6" creationId="{5220E5FB-2812-3D9B-68AD-ECEC76BFD9B0}"/>
          </ac:spMkLst>
        </pc:spChg>
        <pc:spChg chg="add mod">
          <ac:chgData name="Justina Ojom" userId="cbdaed7d-8d45-4372-a16a-f3f8900c2f45" providerId="ADAL" clId="{0504AD2B-63C0-4C60-9F39-84F274FCFAC5}" dt="2023-03-03T16:01:38.919" v="9494"/>
          <ac:spMkLst>
            <pc:docMk/>
            <pc:sldMk cId="8064555" sldId="2982"/>
            <ac:spMk id="7" creationId="{C42D069F-6F65-5928-BC86-5822B74626AD}"/>
          </ac:spMkLst>
        </pc:spChg>
        <pc:spChg chg="add mod">
          <ac:chgData name="Justina Ojom" userId="cbdaed7d-8d45-4372-a16a-f3f8900c2f45" providerId="ADAL" clId="{0504AD2B-63C0-4C60-9F39-84F274FCFAC5}" dt="2023-03-03T16:01:42.160" v="9495" actId="207"/>
          <ac:spMkLst>
            <pc:docMk/>
            <pc:sldMk cId="8064555" sldId="2982"/>
            <ac:spMk id="8" creationId="{76AE5988-32A7-3C57-8792-0A7131209109}"/>
          </ac:spMkLst>
        </pc:spChg>
        <pc:spChg chg="del">
          <ac:chgData name="Justina Ojom" userId="cbdaed7d-8d45-4372-a16a-f3f8900c2f45" providerId="ADAL" clId="{0504AD2B-63C0-4C60-9F39-84F274FCFAC5}" dt="2023-03-02T17:40:56.253" v="4833" actId="478"/>
          <ac:spMkLst>
            <pc:docMk/>
            <pc:sldMk cId="8064555" sldId="2982"/>
            <ac:spMk id="12" creationId="{068E56AF-7060-C634-0650-5F892FF8AEEB}"/>
          </ac:spMkLst>
        </pc:spChg>
        <pc:spChg chg="del">
          <ac:chgData name="Justina Ojom" userId="cbdaed7d-8d45-4372-a16a-f3f8900c2f45" providerId="ADAL" clId="{0504AD2B-63C0-4C60-9F39-84F274FCFAC5}" dt="2023-03-02T17:40:56.253" v="4833" actId="478"/>
          <ac:spMkLst>
            <pc:docMk/>
            <pc:sldMk cId="8064555" sldId="2982"/>
            <ac:spMk id="27" creationId="{00000000-0000-0000-0000-000000000000}"/>
          </ac:spMkLst>
        </pc:spChg>
        <pc:spChg chg="del">
          <ac:chgData name="Justina Ojom" userId="cbdaed7d-8d45-4372-a16a-f3f8900c2f45" providerId="ADAL" clId="{0504AD2B-63C0-4C60-9F39-84F274FCFAC5}" dt="2023-03-02T17:40:56.253" v="4833" actId="478"/>
          <ac:spMkLst>
            <pc:docMk/>
            <pc:sldMk cId="8064555" sldId="2982"/>
            <ac:spMk id="28" creationId="{00000000-0000-0000-0000-000000000000}"/>
          </ac:spMkLst>
        </pc:spChg>
        <pc:spChg chg="del">
          <ac:chgData name="Justina Ojom" userId="cbdaed7d-8d45-4372-a16a-f3f8900c2f45" providerId="ADAL" clId="{0504AD2B-63C0-4C60-9F39-84F274FCFAC5}" dt="2023-03-02T17:40:56.253" v="4833" actId="478"/>
          <ac:spMkLst>
            <pc:docMk/>
            <pc:sldMk cId="8064555" sldId="2982"/>
            <ac:spMk id="29" creationId="{00000000-0000-0000-0000-000000000000}"/>
          </ac:spMkLst>
        </pc:spChg>
        <pc:spChg chg="del">
          <ac:chgData name="Justina Ojom" userId="cbdaed7d-8d45-4372-a16a-f3f8900c2f45" providerId="ADAL" clId="{0504AD2B-63C0-4C60-9F39-84F274FCFAC5}" dt="2023-03-02T17:40:54.749" v="4832" actId="478"/>
          <ac:spMkLst>
            <pc:docMk/>
            <pc:sldMk cId="8064555" sldId="2982"/>
            <ac:spMk id="30" creationId="{7552F610-1F46-4240-9157-585B43620BE1}"/>
          </ac:spMkLst>
        </pc:spChg>
        <pc:spChg chg="add mod">
          <ac:chgData name="Justina Ojom" userId="cbdaed7d-8d45-4372-a16a-f3f8900c2f45" providerId="ADAL" clId="{0504AD2B-63C0-4C60-9F39-84F274FCFAC5}" dt="2023-03-03T10:58:37.850" v="6965" actId="208"/>
          <ac:spMkLst>
            <pc:docMk/>
            <pc:sldMk cId="8064555" sldId="2982"/>
            <ac:spMk id="31" creationId="{D406A084-52F7-C1B6-4B5F-887B4BA37AFD}"/>
          </ac:spMkLst>
        </pc:spChg>
        <pc:spChg chg="add mod">
          <ac:chgData name="Justina Ojom" userId="cbdaed7d-8d45-4372-a16a-f3f8900c2f45" providerId="ADAL" clId="{0504AD2B-63C0-4C60-9F39-84F274FCFAC5}" dt="2023-03-02T17:43:16.820" v="4863"/>
          <ac:spMkLst>
            <pc:docMk/>
            <pc:sldMk cId="8064555" sldId="2982"/>
            <ac:spMk id="32" creationId="{C12DD9B8-C00D-BE82-BAFC-B087B91390F4}"/>
          </ac:spMkLst>
        </pc:spChg>
        <pc:spChg chg="del">
          <ac:chgData name="Justina Ojom" userId="cbdaed7d-8d45-4372-a16a-f3f8900c2f45" providerId="ADAL" clId="{0504AD2B-63C0-4C60-9F39-84F274FCFAC5}" dt="2023-03-02T17:40:56.253" v="4833" actId="478"/>
          <ac:spMkLst>
            <pc:docMk/>
            <pc:sldMk cId="8064555" sldId="2982"/>
            <ac:spMk id="33" creationId="{00000000-0000-0000-0000-000000000000}"/>
          </ac:spMkLst>
        </pc:spChg>
        <pc:spChg chg="add mod">
          <ac:chgData name="Justina Ojom" userId="cbdaed7d-8d45-4372-a16a-f3f8900c2f45" providerId="ADAL" clId="{0504AD2B-63C0-4C60-9F39-84F274FCFAC5}" dt="2023-03-02T17:43:16.820" v="4863"/>
          <ac:spMkLst>
            <pc:docMk/>
            <pc:sldMk cId="8064555" sldId="2982"/>
            <ac:spMk id="34" creationId="{D3624BFE-9828-4498-3D4B-15267AD5EE5D}"/>
          </ac:spMkLst>
        </pc:spChg>
        <pc:spChg chg="del">
          <ac:chgData name="Justina Ojom" userId="cbdaed7d-8d45-4372-a16a-f3f8900c2f45" providerId="ADAL" clId="{0504AD2B-63C0-4C60-9F39-84F274FCFAC5}" dt="2023-03-02T17:40:56.253" v="4833" actId="478"/>
          <ac:spMkLst>
            <pc:docMk/>
            <pc:sldMk cId="8064555" sldId="2982"/>
            <ac:spMk id="35" creationId="{00000000-0000-0000-0000-000000000000}"/>
          </ac:spMkLst>
        </pc:spChg>
        <pc:spChg chg="del">
          <ac:chgData name="Justina Ojom" userId="cbdaed7d-8d45-4372-a16a-f3f8900c2f45" providerId="ADAL" clId="{0504AD2B-63C0-4C60-9F39-84F274FCFAC5}" dt="2023-03-02T17:40:54.749" v="4832" actId="478"/>
          <ac:spMkLst>
            <pc:docMk/>
            <pc:sldMk cId="8064555" sldId="2982"/>
            <ac:spMk id="38" creationId="{61402D71-3C36-4CC2-B7B9-B05A033ABF81}"/>
          </ac:spMkLst>
        </pc:spChg>
        <pc:spChg chg="del">
          <ac:chgData name="Justina Ojom" userId="cbdaed7d-8d45-4372-a16a-f3f8900c2f45" providerId="ADAL" clId="{0504AD2B-63C0-4C60-9F39-84F274FCFAC5}" dt="2023-03-02T17:40:54.749" v="4832" actId="478"/>
          <ac:spMkLst>
            <pc:docMk/>
            <pc:sldMk cId="8064555" sldId="2982"/>
            <ac:spMk id="40" creationId="{5DDD0114-483D-451F-9E25-0DACD6103D62}"/>
          </ac:spMkLst>
        </pc:spChg>
        <pc:spChg chg="del">
          <ac:chgData name="Justina Ojom" userId="cbdaed7d-8d45-4372-a16a-f3f8900c2f45" providerId="ADAL" clId="{0504AD2B-63C0-4C60-9F39-84F274FCFAC5}" dt="2023-03-02T17:40:54.749" v="4832" actId="478"/>
          <ac:spMkLst>
            <pc:docMk/>
            <pc:sldMk cId="8064555" sldId="2982"/>
            <ac:spMk id="41" creationId="{AA2EBC16-D964-4667-924F-93696C375C2B}"/>
          </ac:spMkLst>
        </pc:spChg>
        <pc:spChg chg="del">
          <ac:chgData name="Justina Ojom" userId="cbdaed7d-8d45-4372-a16a-f3f8900c2f45" providerId="ADAL" clId="{0504AD2B-63C0-4C60-9F39-84F274FCFAC5}" dt="2023-03-02T17:40:54.749" v="4832" actId="478"/>
          <ac:spMkLst>
            <pc:docMk/>
            <pc:sldMk cId="8064555" sldId="2982"/>
            <ac:spMk id="42" creationId="{77C45548-B7BD-434A-8F3D-B67A88BCECC9}"/>
          </ac:spMkLst>
        </pc:spChg>
        <pc:spChg chg="del">
          <ac:chgData name="Justina Ojom" userId="cbdaed7d-8d45-4372-a16a-f3f8900c2f45" providerId="ADAL" clId="{0504AD2B-63C0-4C60-9F39-84F274FCFAC5}" dt="2023-03-02T17:40:56.253" v="4833" actId="478"/>
          <ac:spMkLst>
            <pc:docMk/>
            <pc:sldMk cId="8064555" sldId="2982"/>
            <ac:spMk id="43" creationId="{00000000-0000-0000-0000-000000000000}"/>
          </ac:spMkLst>
        </pc:spChg>
        <pc:spChg chg="del">
          <ac:chgData name="Justina Ojom" userId="cbdaed7d-8d45-4372-a16a-f3f8900c2f45" providerId="ADAL" clId="{0504AD2B-63C0-4C60-9F39-84F274FCFAC5}" dt="2023-03-02T17:40:56.253" v="4833" actId="478"/>
          <ac:spMkLst>
            <pc:docMk/>
            <pc:sldMk cId="8064555" sldId="2982"/>
            <ac:spMk id="44" creationId="{00000000-0000-0000-0000-000000000000}"/>
          </ac:spMkLst>
        </pc:spChg>
        <pc:spChg chg="del">
          <ac:chgData name="Justina Ojom" userId="cbdaed7d-8d45-4372-a16a-f3f8900c2f45" providerId="ADAL" clId="{0504AD2B-63C0-4C60-9F39-84F274FCFAC5}" dt="2023-03-02T17:40:54.749" v="4832" actId="478"/>
          <ac:spMkLst>
            <pc:docMk/>
            <pc:sldMk cId="8064555" sldId="2982"/>
            <ac:spMk id="45" creationId="{8E2F422B-901F-423E-A69C-942A434284D6}"/>
          </ac:spMkLst>
        </pc:spChg>
        <pc:spChg chg="del">
          <ac:chgData name="Justina Ojom" userId="cbdaed7d-8d45-4372-a16a-f3f8900c2f45" providerId="ADAL" clId="{0504AD2B-63C0-4C60-9F39-84F274FCFAC5}" dt="2023-03-02T17:40:54.749" v="4832" actId="478"/>
          <ac:spMkLst>
            <pc:docMk/>
            <pc:sldMk cId="8064555" sldId="2982"/>
            <ac:spMk id="46" creationId="{0DF62260-4E79-4C31-A6D3-029C545A781E}"/>
          </ac:spMkLst>
        </pc:spChg>
        <pc:spChg chg="del">
          <ac:chgData name="Justina Ojom" userId="cbdaed7d-8d45-4372-a16a-f3f8900c2f45" providerId="ADAL" clId="{0504AD2B-63C0-4C60-9F39-84F274FCFAC5}" dt="2023-03-02T17:40:54.749" v="4832" actId="478"/>
          <ac:spMkLst>
            <pc:docMk/>
            <pc:sldMk cId="8064555" sldId="2982"/>
            <ac:spMk id="47" creationId="{9D081352-3850-4773-B841-F40F3D4D54E9}"/>
          </ac:spMkLst>
        </pc:spChg>
        <pc:spChg chg="del">
          <ac:chgData name="Justina Ojom" userId="cbdaed7d-8d45-4372-a16a-f3f8900c2f45" providerId="ADAL" clId="{0504AD2B-63C0-4C60-9F39-84F274FCFAC5}" dt="2023-03-02T17:40:54.749" v="4832" actId="478"/>
          <ac:spMkLst>
            <pc:docMk/>
            <pc:sldMk cId="8064555" sldId="2982"/>
            <ac:spMk id="48" creationId="{C4287965-30B1-42B5-9131-65DF704C5112}"/>
          </ac:spMkLst>
        </pc:spChg>
        <pc:spChg chg="del">
          <ac:chgData name="Justina Ojom" userId="cbdaed7d-8d45-4372-a16a-f3f8900c2f45" providerId="ADAL" clId="{0504AD2B-63C0-4C60-9F39-84F274FCFAC5}" dt="2023-03-02T17:40:56.253" v="4833" actId="478"/>
          <ac:spMkLst>
            <pc:docMk/>
            <pc:sldMk cId="8064555" sldId="2982"/>
            <ac:spMk id="50" creationId="{D817134F-0600-333A-0FF1-FAE0EDAB70EF}"/>
          </ac:spMkLst>
        </pc:spChg>
        <pc:spChg chg="del">
          <ac:chgData name="Justina Ojom" userId="cbdaed7d-8d45-4372-a16a-f3f8900c2f45" providerId="ADAL" clId="{0504AD2B-63C0-4C60-9F39-84F274FCFAC5}" dt="2023-03-02T17:40:56.253" v="4833" actId="478"/>
          <ac:spMkLst>
            <pc:docMk/>
            <pc:sldMk cId="8064555" sldId="2982"/>
            <ac:spMk id="51" creationId="{2661CD3B-E15E-A4CB-3FA2-481365F5A066}"/>
          </ac:spMkLst>
        </pc:spChg>
        <pc:spChg chg="add mod">
          <ac:chgData name="Justina Ojom" userId="cbdaed7d-8d45-4372-a16a-f3f8900c2f45" providerId="ADAL" clId="{0504AD2B-63C0-4C60-9F39-84F274FCFAC5}" dt="2023-03-03T10:58:37.850" v="6965" actId="208"/>
          <ac:spMkLst>
            <pc:docMk/>
            <pc:sldMk cId="8064555" sldId="2982"/>
            <ac:spMk id="52" creationId="{845CF5C6-B8E2-8558-CC08-C17B0A088B5B}"/>
          </ac:spMkLst>
        </pc:spChg>
        <pc:spChg chg="del">
          <ac:chgData name="Justina Ojom" userId="cbdaed7d-8d45-4372-a16a-f3f8900c2f45" providerId="ADAL" clId="{0504AD2B-63C0-4C60-9F39-84F274FCFAC5}" dt="2023-03-02T17:40:56.253" v="4833" actId="478"/>
          <ac:spMkLst>
            <pc:docMk/>
            <pc:sldMk cId="8064555" sldId="2982"/>
            <ac:spMk id="53" creationId="{3D12F8BE-6B97-A39E-2FD4-D33F77907237}"/>
          </ac:spMkLst>
        </pc:spChg>
        <pc:spChg chg="add mod">
          <ac:chgData name="Justina Ojom" userId="cbdaed7d-8d45-4372-a16a-f3f8900c2f45" providerId="ADAL" clId="{0504AD2B-63C0-4C60-9F39-84F274FCFAC5}" dt="2023-03-02T17:43:16.820" v="4863"/>
          <ac:spMkLst>
            <pc:docMk/>
            <pc:sldMk cId="8064555" sldId="2982"/>
            <ac:spMk id="54" creationId="{BB26C8F9-354C-9D99-E80D-06FE9F0735F9}"/>
          </ac:spMkLst>
        </pc:spChg>
        <pc:spChg chg="add mod">
          <ac:chgData name="Justina Ojom" userId="cbdaed7d-8d45-4372-a16a-f3f8900c2f45" providerId="ADAL" clId="{0504AD2B-63C0-4C60-9F39-84F274FCFAC5}" dt="2023-03-02T17:43:16.820" v="4863"/>
          <ac:spMkLst>
            <pc:docMk/>
            <pc:sldMk cId="8064555" sldId="2982"/>
            <ac:spMk id="55" creationId="{D43CF633-C219-C0F2-6E62-3518587804CC}"/>
          </ac:spMkLst>
        </pc:spChg>
        <pc:spChg chg="add mod">
          <ac:chgData name="Justina Ojom" userId="cbdaed7d-8d45-4372-a16a-f3f8900c2f45" providerId="ADAL" clId="{0504AD2B-63C0-4C60-9F39-84F274FCFAC5}" dt="2023-03-03T11:48:48.201" v="7583" actId="207"/>
          <ac:spMkLst>
            <pc:docMk/>
            <pc:sldMk cId="8064555" sldId="2982"/>
            <ac:spMk id="56" creationId="{4C248FDD-01EB-3332-6DAF-6E82CF49F3BD}"/>
          </ac:spMkLst>
        </pc:spChg>
        <pc:spChg chg="add mod">
          <ac:chgData name="Justina Ojom" userId="cbdaed7d-8d45-4372-a16a-f3f8900c2f45" providerId="ADAL" clId="{0504AD2B-63C0-4C60-9F39-84F274FCFAC5}" dt="2023-03-02T17:43:16.820" v="4863"/>
          <ac:spMkLst>
            <pc:docMk/>
            <pc:sldMk cId="8064555" sldId="2982"/>
            <ac:spMk id="57" creationId="{6DBAFF26-EFA0-C46E-5388-0799538DD4B4}"/>
          </ac:spMkLst>
        </pc:spChg>
        <pc:spChg chg="add mod">
          <ac:chgData name="Justina Ojom" userId="cbdaed7d-8d45-4372-a16a-f3f8900c2f45" providerId="ADAL" clId="{0504AD2B-63C0-4C60-9F39-84F274FCFAC5}" dt="2023-03-03T10:58:37.850" v="6965" actId="208"/>
          <ac:spMkLst>
            <pc:docMk/>
            <pc:sldMk cId="8064555" sldId="2982"/>
            <ac:spMk id="58" creationId="{A7705BDF-9B94-EC54-29A1-CE0C8C5C5F86}"/>
          </ac:spMkLst>
        </pc:spChg>
        <pc:spChg chg="add mod">
          <ac:chgData name="Justina Ojom" userId="cbdaed7d-8d45-4372-a16a-f3f8900c2f45" providerId="ADAL" clId="{0504AD2B-63C0-4C60-9F39-84F274FCFAC5}" dt="2023-03-02T17:43:16.820" v="4863"/>
          <ac:spMkLst>
            <pc:docMk/>
            <pc:sldMk cId="8064555" sldId="2982"/>
            <ac:spMk id="59" creationId="{EE3367A8-8D6F-4E55-AA33-B3618D825C38}"/>
          </ac:spMkLst>
        </pc:spChg>
        <pc:spChg chg="add mod">
          <ac:chgData name="Justina Ojom" userId="cbdaed7d-8d45-4372-a16a-f3f8900c2f45" providerId="ADAL" clId="{0504AD2B-63C0-4C60-9F39-84F274FCFAC5}" dt="2023-03-03T10:58:37.850" v="6965" actId="208"/>
          <ac:spMkLst>
            <pc:docMk/>
            <pc:sldMk cId="8064555" sldId="2982"/>
            <ac:spMk id="60" creationId="{EA53A07F-4A17-5B54-3935-BAFA05E5FE02}"/>
          </ac:spMkLst>
        </pc:spChg>
        <pc:spChg chg="add mod">
          <ac:chgData name="Justina Ojom" userId="cbdaed7d-8d45-4372-a16a-f3f8900c2f45" providerId="ADAL" clId="{0504AD2B-63C0-4C60-9F39-84F274FCFAC5}" dt="2023-03-02T17:43:16.820" v="4863"/>
          <ac:spMkLst>
            <pc:docMk/>
            <pc:sldMk cId="8064555" sldId="2982"/>
            <ac:spMk id="61" creationId="{09087F8C-1A5D-0C80-2994-38A713230FD7}"/>
          </ac:spMkLst>
        </pc:spChg>
        <pc:spChg chg="add mod">
          <ac:chgData name="Justina Ojom" userId="cbdaed7d-8d45-4372-a16a-f3f8900c2f45" providerId="ADAL" clId="{0504AD2B-63C0-4C60-9F39-84F274FCFAC5}" dt="2023-03-03T10:58:37.850" v="6965" actId="208"/>
          <ac:spMkLst>
            <pc:docMk/>
            <pc:sldMk cId="8064555" sldId="2982"/>
            <ac:spMk id="62" creationId="{5FDD3868-4F1E-65C1-1C43-303D8059C4DC}"/>
          </ac:spMkLst>
        </pc:spChg>
        <pc:spChg chg="add mod">
          <ac:chgData name="Justina Ojom" userId="cbdaed7d-8d45-4372-a16a-f3f8900c2f45" providerId="ADAL" clId="{0504AD2B-63C0-4C60-9F39-84F274FCFAC5}" dt="2023-03-02T17:43:16.820" v="4863"/>
          <ac:spMkLst>
            <pc:docMk/>
            <pc:sldMk cId="8064555" sldId="2982"/>
            <ac:spMk id="63" creationId="{4E858F60-799A-BCFD-6F03-36BA2502E30A}"/>
          </ac:spMkLst>
        </pc:spChg>
        <pc:grpChg chg="del">
          <ac:chgData name="Justina Ojom" userId="cbdaed7d-8d45-4372-a16a-f3f8900c2f45" providerId="ADAL" clId="{0504AD2B-63C0-4C60-9F39-84F274FCFAC5}" dt="2023-03-02T17:40:56.253" v="4833" actId="478"/>
          <ac:grpSpMkLst>
            <pc:docMk/>
            <pc:sldMk cId="8064555" sldId="2982"/>
            <ac:grpSpMk id="4" creationId="{CF3D60B1-2D83-5C67-12F6-CEA3708B4702}"/>
          </ac:grpSpMkLst>
        </pc:grpChg>
        <pc:grpChg chg="del">
          <ac:chgData name="Justina Ojom" userId="cbdaed7d-8d45-4372-a16a-f3f8900c2f45" providerId="ADAL" clId="{0504AD2B-63C0-4C60-9F39-84F274FCFAC5}" dt="2023-03-02T17:40:56.253" v="4833" actId="478"/>
          <ac:grpSpMkLst>
            <pc:docMk/>
            <pc:sldMk cId="8064555" sldId="2982"/>
            <ac:grpSpMk id="13" creationId="{9E5E9B71-53AF-1DEB-97E1-64D339A19AE0}"/>
          </ac:grpSpMkLst>
        </pc:grpChg>
        <pc:grpChg chg="del">
          <ac:chgData name="Justina Ojom" userId="cbdaed7d-8d45-4372-a16a-f3f8900c2f45" providerId="ADAL" clId="{0504AD2B-63C0-4C60-9F39-84F274FCFAC5}" dt="2023-03-02T17:40:56.253" v="4833" actId="478"/>
          <ac:grpSpMkLst>
            <pc:docMk/>
            <pc:sldMk cId="8064555" sldId="2982"/>
            <ac:grpSpMk id="19" creationId="{642A8D50-18A0-804C-6663-A75F7C3A22C9}"/>
          </ac:grpSpMkLst>
        </pc:grpChg>
        <pc:grpChg chg="del">
          <ac:chgData name="Justina Ojom" userId="cbdaed7d-8d45-4372-a16a-f3f8900c2f45" providerId="ADAL" clId="{0504AD2B-63C0-4C60-9F39-84F274FCFAC5}" dt="2023-03-02T17:40:56.253" v="4833" actId="478"/>
          <ac:grpSpMkLst>
            <pc:docMk/>
            <pc:sldMk cId="8064555" sldId="2982"/>
            <ac:grpSpMk id="25" creationId="{744D0FD8-5865-C06C-E0D3-2D73B19C5704}"/>
          </ac:grpSpMkLst>
        </pc:grpChg>
      </pc:sldChg>
      <pc:sldChg chg="delSp del mod modClrScheme chgLayout">
        <pc:chgData name="Justina Ojom" userId="cbdaed7d-8d45-4372-a16a-f3f8900c2f45" providerId="ADAL" clId="{0504AD2B-63C0-4C60-9F39-84F274FCFAC5}" dt="2023-03-02T17:41:10.759" v="4836" actId="47"/>
        <pc:sldMkLst>
          <pc:docMk/>
          <pc:sldMk cId="1336134431" sldId="2983"/>
        </pc:sldMkLst>
        <pc:spChg chg="del">
          <ac:chgData name="Justina Ojom" userId="cbdaed7d-8d45-4372-a16a-f3f8900c2f45" providerId="ADAL" clId="{0504AD2B-63C0-4C60-9F39-84F274FCFAC5}" dt="2023-03-02T17:40:58.607" v="4834" actId="478"/>
          <ac:spMkLst>
            <pc:docMk/>
            <pc:sldMk cId="1336134431" sldId="2983"/>
            <ac:spMk id="2" creationId="{00000000-0000-0000-0000-000000000000}"/>
          </ac:spMkLst>
        </pc:spChg>
        <pc:spChg chg="del">
          <ac:chgData name="Justina Ojom" userId="cbdaed7d-8d45-4372-a16a-f3f8900c2f45" providerId="ADAL" clId="{0504AD2B-63C0-4C60-9F39-84F274FCFAC5}" dt="2023-03-02T17:40:58.607" v="4834" actId="478"/>
          <ac:spMkLst>
            <pc:docMk/>
            <pc:sldMk cId="1336134431" sldId="2983"/>
            <ac:spMk id="3" creationId="{57B0CD15-8E27-29E4-59D0-E313532CFBFE}"/>
          </ac:spMkLst>
        </pc:spChg>
        <pc:spChg chg="del">
          <ac:chgData name="Justina Ojom" userId="cbdaed7d-8d45-4372-a16a-f3f8900c2f45" providerId="ADAL" clId="{0504AD2B-63C0-4C60-9F39-84F274FCFAC5}" dt="2023-03-02T17:40:58.607" v="4834" actId="478"/>
          <ac:spMkLst>
            <pc:docMk/>
            <pc:sldMk cId="1336134431" sldId="2983"/>
            <ac:spMk id="5" creationId="{C513FAA4-8C17-1649-BC6A-6D590B1029B4}"/>
          </ac:spMkLst>
        </pc:spChg>
        <pc:spChg chg="del">
          <ac:chgData name="Justina Ojom" userId="cbdaed7d-8d45-4372-a16a-f3f8900c2f45" providerId="ADAL" clId="{0504AD2B-63C0-4C60-9F39-84F274FCFAC5}" dt="2023-03-02T17:40:58.607" v="4834" actId="478"/>
          <ac:spMkLst>
            <pc:docMk/>
            <pc:sldMk cId="1336134431" sldId="2983"/>
            <ac:spMk id="27" creationId="{00000000-0000-0000-0000-000000000000}"/>
          </ac:spMkLst>
        </pc:spChg>
        <pc:spChg chg="del">
          <ac:chgData name="Justina Ojom" userId="cbdaed7d-8d45-4372-a16a-f3f8900c2f45" providerId="ADAL" clId="{0504AD2B-63C0-4C60-9F39-84F274FCFAC5}" dt="2023-03-02T17:40:58.607" v="4834" actId="478"/>
          <ac:spMkLst>
            <pc:docMk/>
            <pc:sldMk cId="1336134431" sldId="2983"/>
            <ac:spMk id="30" creationId="{7552F610-1F46-4240-9157-585B43620BE1}"/>
          </ac:spMkLst>
        </pc:spChg>
        <pc:spChg chg="del">
          <ac:chgData name="Justina Ojom" userId="cbdaed7d-8d45-4372-a16a-f3f8900c2f45" providerId="ADAL" clId="{0504AD2B-63C0-4C60-9F39-84F274FCFAC5}" dt="2023-03-02T17:40:58.607" v="4834" actId="478"/>
          <ac:spMkLst>
            <pc:docMk/>
            <pc:sldMk cId="1336134431" sldId="2983"/>
            <ac:spMk id="33" creationId="{00000000-0000-0000-0000-000000000000}"/>
          </ac:spMkLst>
        </pc:spChg>
        <pc:spChg chg="del">
          <ac:chgData name="Justina Ojom" userId="cbdaed7d-8d45-4372-a16a-f3f8900c2f45" providerId="ADAL" clId="{0504AD2B-63C0-4C60-9F39-84F274FCFAC5}" dt="2023-03-02T17:40:58.607" v="4834" actId="478"/>
          <ac:spMkLst>
            <pc:docMk/>
            <pc:sldMk cId="1336134431" sldId="2983"/>
            <ac:spMk id="34" creationId="{00000000-0000-0000-0000-000000000000}"/>
          </ac:spMkLst>
        </pc:spChg>
        <pc:spChg chg="del">
          <ac:chgData name="Justina Ojom" userId="cbdaed7d-8d45-4372-a16a-f3f8900c2f45" providerId="ADAL" clId="{0504AD2B-63C0-4C60-9F39-84F274FCFAC5}" dt="2023-03-02T17:40:58.607" v="4834" actId="478"/>
          <ac:spMkLst>
            <pc:docMk/>
            <pc:sldMk cId="1336134431" sldId="2983"/>
            <ac:spMk id="35" creationId="{00000000-0000-0000-0000-000000000000}"/>
          </ac:spMkLst>
        </pc:spChg>
        <pc:spChg chg="del">
          <ac:chgData name="Justina Ojom" userId="cbdaed7d-8d45-4372-a16a-f3f8900c2f45" providerId="ADAL" clId="{0504AD2B-63C0-4C60-9F39-84F274FCFAC5}" dt="2023-03-02T17:40:58.607" v="4834" actId="478"/>
          <ac:spMkLst>
            <pc:docMk/>
            <pc:sldMk cId="1336134431" sldId="2983"/>
            <ac:spMk id="38" creationId="{61402D71-3C36-4CC2-B7B9-B05A033ABF81}"/>
          </ac:spMkLst>
        </pc:spChg>
        <pc:spChg chg="del">
          <ac:chgData name="Justina Ojom" userId="cbdaed7d-8d45-4372-a16a-f3f8900c2f45" providerId="ADAL" clId="{0504AD2B-63C0-4C60-9F39-84F274FCFAC5}" dt="2023-03-02T17:40:58.607" v="4834" actId="478"/>
          <ac:spMkLst>
            <pc:docMk/>
            <pc:sldMk cId="1336134431" sldId="2983"/>
            <ac:spMk id="40" creationId="{5DDD0114-483D-451F-9E25-0DACD6103D62}"/>
          </ac:spMkLst>
        </pc:spChg>
        <pc:spChg chg="del">
          <ac:chgData name="Justina Ojom" userId="cbdaed7d-8d45-4372-a16a-f3f8900c2f45" providerId="ADAL" clId="{0504AD2B-63C0-4C60-9F39-84F274FCFAC5}" dt="2023-03-02T17:40:58.607" v="4834" actId="478"/>
          <ac:spMkLst>
            <pc:docMk/>
            <pc:sldMk cId="1336134431" sldId="2983"/>
            <ac:spMk id="41" creationId="{AA2EBC16-D964-4667-924F-93696C375C2B}"/>
          </ac:spMkLst>
        </pc:spChg>
        <pc:spChg chg="del">
          <ac:chgData name="Justina Ojom" userId="cbdaed7d-8d45-4372-a16a-f3f8900c2f45" providerId="ADAL" clId="{0504AD2B-63C0-4C60-9F39-84F274FCFAC5}" dt="2023-03-02T17:40:58.607" v="4834" actId="478"/>
          <ac:spMkLst>
            <pc:docMk/>
            <pc:sldMk cId="1336134431" sldId="2983"/>
            <ac:spMk id="42" creationId="{77C45548-B7BD-434A-8F3D-B67A88BCECC9}"/>
          </ac:spMkLst>
        </pc:spChg>
        <pc:spChg chg="del">
          <ac:chgData name="Justina Ojom" userId="cbdaed7d-8d45-4372-a16a-f3f8900c2f45" providerId="ADAL" clId="{0504AD2B-63C0-4C60-9F39-84F274FCFAC5}" dt="2023-03-02T17:40:58.607" v="4834" actId="478"/>
          <ac:spMkLst>
            <pc:docMk/>
            <pc:sldMk cId="1336134431" sldId="2983"/>
            <ac:spMk id="43" creationId="{00000000-0000-0000-0000-000000000000}"/>
          </ac:spMkLst>
        </pc:spChg>
        <pc:spChg chg="del">
          <ac:chgData name="Justina Ojom" userId="cbdaed7d-8d45-4372-a16a-f3f8900c2f45" providerId="ADAL" clId="{0504AD2B-63C0-4C60-9F39-84F274FCFAC5}" dt="2023-03-02T17:40:58.607" v="4834" actId="478"/>
          <ac:spMkLst>
            <pc:docMk/>
            <pc:sldMk cId="1336134431" sldId="2983"/>
            <ac:spMk id="44" creationId="{00000000-0000-0000-0000-000000000000}"/>
          </ac:spMkLst>
        </pc:spChg>
        <pc:spChg chg="del">
          <ac:chgData name="Justina Ojom" userId="cbdaed7d-8d45-4372-a16a-f3f8900c2f45" providerId="ADAL" clId="{0504AD2B-63C0-4C60-9F39-84F274FCFAC5}" dt="2023-03-02T17:40:58.607" v="4834" actId="478"/>
          <ac:spMkLst>
            <pc:docMk/>
            <pc:sldMk cId="1336134431" sldId="2983"/>
            <ac:spMk id="45" creationId="{8E2F422B-901F-423E-A69C-942A434284D6}"/>
          </ac:spMkLst>
        </pc:spChg>
        <pc:spChg chg="del">
          <ac:chgData name="Justina Ojom" userId="cbdaed7d-8d45-4372-a16a-f3f8900c2f45" providerId="ADAL" clId="{0504AD2B-63C0-4C60-9F39-84F274FCFAC5}" dt="2023-03-02T17:40:58.607" v="4834" actId="478"/>
          <ac:spMkLst>
            <pc:docMk/>
            <pc:sldMk cId="1336134431" sldId="2983"/>
            <ac:spMk id="46" creationId="{0DF62260-4E79-4C31-A6D3-029C545A781E}"/>
          </ac:spMkLst>
        </pc:spChg>
        <pc:spChg chg="del">
          <ac:chgData name="Justina Ojom" userId="cbdaed7d-8d45-4372-a16a-f3f8900c2f45" providerId="ADAL" clId="{0504AD2B-63C0-4C60-9F39-84F274FCFAC5}" dt="2023-03-02T17:40:58.607" v="4834" actId="478"/>
          <ac:spMkLst>
            <pc:docMk/>
            <pc:sldMk cId="1336134431" sldId="2983"/>
            <ac:spMk id="47" creationId="{9D081352-3850-4773-B841-F40F3D4D54E9}"/>
          </ac:spMkLst>
        </pc:spChg>
        <pc:spChg chg="del">
          <ac:chgData name="Justina Ojom" userId="cbdaed7d-8d45-4372-a16a-f3f8900c2f45" providerId="ADAL" clId="{0504AD2B-63C0-4C60-9F39-84F274FCFAC5}" dt="2023-03-02T17:40:58.607" v="4834" actId="478"/>
          <ac:spMkLst>
            <pc:docMk/>
            <pc:sldMk cId="1336134431" sldId="2983"/>
            <ac:spMk id="48" creationId="{C4287965-30B1-42B5-9131-65DF704C5112}"/>
          </ac:spMkLst>
        </pc:spChg>
        <pc:spChg chg="del">
          <ac:chgData name="Justina Ojom" userId="cbdaed7d-8d45-4372-a16a-f3f8900c2f45" providerId="ADAL" clId="{0504AD2B-63C0-4C60-9F39-84F274FCFAC5}" dt="2023-03-02T17:40:58.607" v="4834" actId="478"/>
          <ac:spMkLst>
            <pc:docMk/>
            <pc:sldMk cId="1336134431" sldId="2983"/>
            <ac:spMk id="53" creationId="{3D12F8BE-6B97-A39E-2FD4-D33F77907237}"/>
          </ac:spMkLst>
        </pc:spChg>
      </pc:sldChg>
      <pc:sldChg chg="addSp delSp modSp del mod modClrScheme chgLayout">
        <pc:chgData name="Justina Ojom" userId="cbdaed7d-8d45-4372-a16a-f3f8900c2f45" providerId="ADAL" clId="{0504AD2B-63C0-4C60-9F39-84F274FCFAC5}" dt="2023-03-09T21:29:16.426" v="11719" actId="47"/>
        <pc:sldMkLst>
          <pc:docMk/>
          <pc:sldMk cId="761450103" sldId="2984"/>
        </pc:sldMkLst>
        <pc:spChg chg="del mod">
          <ac:chgData name="Justina Ojom" userId="cbdaed7d-8d45-4372-a16a-f3f8900c2f45" providerId="ADAL" clId="{0504AD2B-63C0-4C60-9F39-84F274FCFAC5}" dt="2023-03-09T21:28:17.970" v="11697" actId="21"/>
          <ac:spMkLst>
            <pc:docMk/>
            <pc:sldMk cId="761450103" sldId="2984"/>
            <ac:spMk id="2" creationId="{071E283D-CCDE-0483-8445-04015AEAC926}"/>
          </ac:spMkLst>
        </pc:spChg>
        <pc:spChg chg="del mod">
          <ac:chgData name="Justina Ojom" userId="cbdaed7d-8d45-4372-a16a-f3f8900c2f45" providerId="ADAL" clId="{0504AD2B-63C0-4C60-9F39-84F274FCFAC5}" dt="2023-03-09T21:26:03.514" v="11680" actId="478"/>
          <ac:spMkLst>
            <pc:docMk/>
            <pc:sldMk cId="761450103" sldId="2984"/>
            <ac:spMk id="3" creationId="{69A02951-A2D6-0E82-2884-3EBC9F939D37}"/>
          </ac:spMkLst>
        </pc:spChg>
        <pc:spChg chg="add del mod">
          <ac:chgData name="Justina Ojom" userId="cbdaed7d-8d45-4372-a16a-f3f8900c2f45" providerId="ADAL" clId="{0504AD2B-63C0-4C60-9F39-84F274FCFAC5}" dt="2023-03-09T21:28:17.970" v="11697" actId="21"/>
          <ac:spMkLst>
            <pc:docMk/>
            <pc:sldMk cId="761450103" sldId="2984"/>
            <ac:spMk id="4" creationId="{327E79CB-2132-D7BE-09B4-9DF7C10698DF}"/>
          </ac:spMkLst>
        </pc:spChg>
        <pc:spChg chg="del mod">
          <ac:chgData name="Justina Ojom" userId="cbdaed7d-8d45-4372-a16a-f3f8900c2f45" providerId="ADAL" clId="{0504AD2B-63C0-4C60-9F39-84F274FCFAC5}" dt="2023-03-09T21:28:36.735" v="11706" actId="21"/>
          <ac:spMkLst>
            <pc:docMk/>
            <pc:sldMk cId="761450103" sldId="2984"/>
            <ac:spMk id="11" creationId="{42148253-F504-49AF-FF61-54D175E1586D}"/>
          </ac:spMkLst>
        </pc:spChg>
        <pc:spChg chg="add mod">
          <ac:chgData name="Justina Ojom" userId="cbdaed7d-8d45-4372-a16a-f3f8900c2f45" providerId="ADAL" clId="{0504AD2B-63C0-4C60-9F39-84F274FCFAC5}" dt="2023-03-09T21:27:49.393" v="11689" actId="207"/>
          <ac:spMkLst>
            <pc:docMk/>
            <pc:sldMk cId="761450103" sldId="2984"/>
            <ac:spMk id="13" creationId="{739341DF-ADBF-967A-391A-A05BA0B786E3}"/>
          </ac:spMkLst>
        </pc:spChg>
        <pc:spChg chg="del">
          <ac:chgData name="Justina Ojom" userId="cbdaed7d-8d45-4372-a16a-f3f8900c2f45" providerId="ADAL" clId="{0504AD2B-63C0-4C60-9F39-84F274FCFAC5}" dt="2023-03-09T20:13:14.752" v="10126" actId="478"/>
          <ac:spMkLst>
            <pc:docMk/>
            <pc:sldMk cId="761450103" sldId="2984"/>
            <ac:spMk id="15" creationId="{81F66F39-F949-4825-A613-F3B051969233}"/>
          </ac:spMkLst>
        </pc:spChg>
        <pc:spChg chg="del">
          <ac:chgData name="Justina Ojom" userId="cbdaed7d-8d45-4372-a16a-f3f8900c2f45" providerId="ADAL" clId="{0504AD2B-63C0-4C60-9F39-84F274FCFAC5}" dt="2023-03-09T20:13:14.752" v="10126" actId="478"/>
          <ac:spMkLst>
            <pc:docMk/>
            <pc:sldMk cId="761450103" sldId="2984"/>
            <ac:spMk id="16" creationId="{B1D13182-2188-481A-9B5E-FA9366B255D6}"/>
          </ac:spMkLst>
        </pc:spChg>
        <pc:spChg chg="del">
          <ac:chgData name="Justina Ojom" userId="cbdaed7d-8d45-4372-a16a-f3f8900c2f45" providerId="ADAL" clId="{0504AD2B-63C0-4C60-9F39-84F274FCFAC5}" dt="2023-03-09T20:13:14.752" v="10126" actId="478"/>
          <ac:spMkLst>
            <pc:docMk/>
            <pc:sldMk cId="761450103" sldId="2984"/>
            <ac:spMk id="17" creationId="{7C496481-D1E7-4132-A970-37374667B9C5}"/>
          </ac:spMkLst>
        </pc:spChg>
        <pc:spChg chg="del">
          <ac:chgData name="Justina Ojom" userId="cbdaed7d-8d45-4372-a16a-f3f8900c2f45" providerId="ADAL" clId="{0504AD2B-63C0-4C60-9F39-84F274FCFAC5}" dt="2023-03-09T20:13:14.752" v="10126" actId="478"/>
          <ac:spMkLst>
            <pc:docMk/>
            <pc:sldMk cId="761450103" sldId="2984"/>
            <ac:spMk id="18" creationId="{5B05EB53-BBD3-4774-88BA-997B66A2FB95}"/>
          </ac:spMkLst>
        </pc:spChg>
        <pc:spChg chg="del">
          <ac:chgData name="Justina Ojom" userId="cbdaed7d-8d45-4372-a16a-f3f8900c2f45" providerId="ADAL" clId="{0504AD2B-63C0-4C60-9F39-84F274FCFAC5}" dt="2023-03-09T20:13:14.752" v="10126" actId="478"/>
          <ac:spMkLst>
            <pc:docMk/>
            <pc:sldMk cId="761450103" sldId="2984"/>
            <ac:spMk id="19" creationId="{9B88DD67-24EB-424B-9A57-2319C8D4C3D5}"/>
          </ac:spMkLst>
        </pc:spChg>
        <pc:spChg chg="del">
          <ac:chgData name="Justina Ojom" userId="cbdaed7d-8d45-4372-a16a-f3f8900c2f45" providerId="ADAL" clId="{0504AD2B-63C0-4C60-9F39-84F274FCFAC5}" dt="2023-03-09T20:13:14.752" v="10126" actId="478"/>
          <ac:spMkLst>
            <pc:docMk/>
            <pc:sldMk cId="761450103" sldId="2984"/>
            <ac:spMk id="20" creationId="{6BB2F8CA-088F-44EB-888A-F75184F60EC2}"/>
          </ac:spMkLst>
        </pc:spChg>
        <pc:spChg chg="del">
          <ac:chgData name="Justina Ojom" userId="cbdaed7d-8d45-4372-a16a-f3f8900c2f45" providerId="ADAL" clId="{0504AD2B-63C0-4C60-9F39-84F274FCFAC5}" dt="2023-03-09T20:13:14.752" v="10126" actId="478"/>
          <ac:spMkLst>
            <pc:docMk/>
            <pc:sldMk cId="761450103" sldId="2984"/>
            <ac:spMk id="21" creationId="{6C43FB27-BA89-42F3-AC55-C5AAC692A2BD}"/>
          </ac:spMkLst>
        </pc:spChg>
        <pc:spChg chg="add mod">
          <ac:chgData name="Justina Ojom" userId="cbdaed7d-8d45-4372-a16a-f3f8900c2f45" providerId="ADAL" clId="{0504AD2B-63C0-4C60-9F39-84F274FCFAC5}" dt="2023-03-09T21:27:52.615" v="11691" actId="2085"/>
          <ac:spMkLst>
            <pc:docMk/>
            <pc:sldMk cId="761450103" sldId="2984"/>
            <ac:spMk id="22" creationId="{7F0E8EE4-28D4-6F10-994B-2376811A1692}"/>
          </ac:spMkLst>
        </pc:spChg>
        <pc:grpChg chg="del">
          <ac:chgData name="Justina Ojom" userId="cbdaed7d-8d45-4372-a16a-f3f8900c2f45" providerId="ADAL" clId="{0504AD2B-63C0-4C60-9F39-84F274FCFAC5}" dt="2023-03-09T21:27:35.849" v="11683" actId="478"/>
          <ac:grpSpMkLst>
            <pc:docMk/>
            <pc:sldMk cId="761450103" sldId="2984"/>
            <ac:grpSpMk id="5" creationId="{A33876CD-C48E-B478-5AC4-AFED1F347E56}"/>
          </ac:grpSpMkLst>
        </pc:grpChg>
        <pc:grpChg chg="del mod">
          <ac:chgData name="Justina Ojom" userId="cbdaed7d-8d45-4372-a16a-f3f8900c2f45" providerId="ADAL" clId="{0504AD2B-63C0-4C60-9F39-84F274FCFAC5}" dt="2023-03-09T21:26:11.913" v="11682" actId="478"/>
          <ac:grpSpMkLst>
            <pc:docMk/>
            <pc:sldMk cId="761450103" sldId="2984"/>
            <ac:grpSpMk id="9" creationId="{DF4008DB-5E64-2155-083C-2477C94FDC0E}"/>
          </ac:grpSpMkLst>
        </pc:grpChg>
        <pc:grpChg chg="add mod">
          <ac:chgData name="Justina Ojom" userId="cbdaed7d-8d45-4372-a16a-f3f8900c2f45" providerId="ADAL" clId="{0504AD2B-63C0-4C60-9F39-84F274FCFAC5}" dt="2023-03-09T21:28:08.493" v="11696" actId="1076"/>
          <ac:grpSpMkLst>
            <pc:docMk/>
            <pc:sldMk cId="761450103" sldId="2984"/>
            <ac:grpSpMk id="23" creationId="{22FB7D41-4302-4163-F5F0-4D27BDF7848C}"/>
          </ac:grpSpMkLst>
        </pc:grpChg>
      </pc:sldChg>
      <pc:sldChg chg="addSp delSp modSp del mod modClrScheme chgLayout">
        <pc:chgData name="Justina Ojom" userId="cbdaed7d-8d45-4372-a16a-f3f8900c2f45" providerId="ADAL" clId="{0504AD2B-63C0-4C60-9F39-84F274FCFAC5}" dt="2023-03-10T00:40:41.288" v="14835" actId="2696"/>
        <pc:sldMkLst>
          <pc:docMk/>
          <pc:sldMk cId="2388279121" sldId="2985"/>
        </pc:sldMkLst>
        <pc:spChg chg="add mod">
          <ac:chgData name="Justina Ojom" userId="cbdaed7d-8d45-4372-a16a-f3f8900c2f45" providerId="ADAL" clId="{0504AD2B-63C0-4C60-9F39-84F274FCFAC5}" dt="2023-03-09T23:49:31.370" v="14152"/>
          <ac:spMkLst>
            <pc:docMk/>
            <pc:sldMk cId="2388279121" sldId="2985"/>
            <ac:spMk id="2" creationId="{5BCD6439-D17F-983E-3D1A-51D3C39D668E}"/>
          </ac:spMkLst>
        </pc:spChg>
        <pc:spChg chg="add mod">
          <ac:chgData name="Justina Ojom" userId="cbdaed7d-8d45-4372-a16a-f3f8900c2f45" providerId="ADAL" clId="{0504AD2B-63C0-4C60-9F39-84F274FCFAC5}" dt="2023-03-09T23:49:31.370" v="14152"/>
          <ac:spMkLst>
            <pc:docMk/>
            <pc:sldMk cId="2388279121" sldId="2985"/>
            <ac:spMk id="4" creationId="{69BE4882-BEEC-24F9-672D-2782D69ACED9}"/>
          </ac:spMkLst>
        </pc:spChg>
        <pc:spChg chg="add mod">
          <ac:chgData name="Justina Ojom" userId="cbdaed7d-8d45-4372-a16a-f3f8900c2f45" providerId="ADAL" clId="{0504AD2B-63C0-4C60-9F39-84F274FCFAC5}" dt="2023-03-09T23:49:31.370" v="14152"/>
          <ac:spMkLst>
            <pc:docMk/>
            <pc:sldMk cId="2388279121" sldId="2985"/>
            <ac:spMk id="5" creationId="{AC00E985-F074-33B9-3F89-F486C108064C}"/>
          </ac:spMkLst>
        </pc:spChg>
        <pc:spChg chg="add mod">
          <ac:chgData name="Justina Ojom" userId="cbdaed7d-8d45-4372-a16a-f3f8900c2f45" providerId="ADAL" clId="{0504AD2B-63C0-4C60-9F39-84F274FCFAC5}" dt="2023-03-09T23:49:31.370" v="14152"/>
          <ac:spMkLst>
            <pc:docMk/>
            <pc:sldMk cId="2388279121" sldId="2985"/>
            <ac:spMk id="6" creationId="{8E2322EE-CAD0-107C-725F-64EAF55E4AAF}"/>
          </ac:spMkLst>
        </pc:spChg>
        <pc:spChg chg="add mod">
          <ac:chgData name="Justina Ojom" userId="cbdaed7d-8d45-4372-a16a-f3f8900c2f45" providerId="ADAL" clId="{0504AD2B-63C0-4C60-9F39-84F274FCFAC5}" dt="2023-03-09T23:49:31.370" v="14152"/>
          <ac:spMkLst>
            <pc:docMk/>
            <pc:sldMk cId="2388279121" sldId="2985"/>
            <ac:spMk id="7" creationId="{EAD57885-6B9E-CDB4-4284-8FB9F3BC56B3}"/>
          </ac:spMkLst>
        </pc:spChg>
        <pc:spChg chg="del">
          <ac:chgData name="Justina Ojom" userId="cbdaed7d-8d45-4372-a16a-f3f8900c2f45" providerId="ADAL" clId="{0504AD2B-63C0-4C60-9F39-84F274FCFAC5}" dt="2023-03-09T23:17:25.389" v="13368" actId="478"/>
          <ac:spMkLst>
            <pc:docMk/>
            <pc:sldMk cId="2388279121" sldId="2985"/>
            <ac:spMk id="46" creationId="{31E219A1-79AE-4BDB-8A06-EABC6CA01F83}"/>
          </ac:spMkLst>
        </pc:spChg>
        <pc:spChg chg="del">
          <ac:chgData name="Justina Ojom" userId="cbdaed7d-8d45-4372-a16a-f3f8900c2f45" providerId="ADAL" clId="{0504AD2B-63C0-4C60-9F39-84F274FCFAC5}" dt="2023-03-09T23:17:25.389" v="13368" actId="478"/>
          <ac:spMkLst>
            <pc:docMk/>
            <pc:sldMk cId="2388279121" sldId="2985"/>
            <ac:spMk id="47" creationId="{EC2DEB77-1FCC-4CFE-B9DC-9DC59F5057B4}"/>
          </ac:spMkLst>
        </pc:spChg>
        <pc:spChg chg="del">
          <ac:chgData name="Justina Ojom" userId="cbdaed7d-8d45-4372-a16a-f3f8900c2f45" providerId="ADAL" clId="{0504AD2B-63C0-4C60-9F39-84F274FCFAC5}" dt="2023-03-09T23:17:25.389" v="13368" actId="478"/>
          <ac:spMkLst>
            <pc:docMk/>
            <pc:sldMk cId="2388279121" sldId="2985"/>
            <ac:spMk id="48" creationId="{AEC0AEFA-BCE5-4F3F-97E0-DAE30CD2878A}"/>
          </ac:spMkLst>
        </pc:spChg>
        <pc:spChg chg="del">
          <ac:chgData name="Justina Ojom" userId="cbdaed7d-8d45-4372-a16a-f3f8900c2f45" providerId="ADAL" clId="{0504AD2B-63C0-4C60-9F39-84F274FCFAC5}" dt="2023-03-09T23:17:25.389" v="13368" actId="478"/>
          <ac:spMkLst>
            <pc:docMk/>
            <pc:sldMk cId="2388279121" sldId="2985"/>
            <ac:spMk id="49" creationId="{C94599C7-0CC3-44D5-A578-66968BF8BE19}"/>
          </ac:spMkLst>
        </pc:spChg>
        <pc:spChg chg="del">
          <ac:chgData name="Justina Ojom" userId="cbdaed7d-8d45-4372-a16a-f3f8900c2f45" providerId="ADAL" clId="{0504AD2B-63C0-4C60-9F39-84F274FCFAC5}" dt="2023-03-09T23:17:25.389" v="13368" actId="478"/>
          <ac:spMkLst>
            <pc:docMk/>
            <pc:sldMk cId="2388279121" sldId="2985"/>
            <ac:spMk id="50" creationId="{70D38272-1ED1-4B2A-91E1-0D8F5509DAFF}"/>
          </ac:spMkLst>
        </pc:spChg>
        <pc:graphicFrameChg chg="del mod">
          <ac:chgData name="Justina Ojom" userId="cbdaed7d-8d45-4372-a16a-f3f8900c2f45" providerId="ADAL" clId="{0504AD2B-63C0-4C60-9F39-84F274FCFAC5}" dt="2023-03-09T23:17:24.693" v="13367" actId="478"/>
          <ac:graphicFrameMkLst>
            <pc:docMk/>
            <pc:sldMk cId="2388279121" sldId="2985"/>
            <ac:graphicFrameMk id="3" creationId="{25675A1A-2A04-C957-2769-D6C304D48352}"/>
          </ac:graphicFrameMkLst>
        </pc:graphicFrameChg>
      </pc:sldChg>
      <pc:sldChg chg="addSp delSp modSp mod modClrScheme chgLayout">
        <pc:chgData name="Justina Ojom" userId="cbdaed7d-8d45-4372-a16a-f3f8900c2f45" providerId="ADAL" clId="{0504AD2B-63C0-4C60-9F39-84F274FCFAC5}" dt="2023-03-03T16:00:30.130" v="9451" actId="207"/>
        <pc:sldMkLst>
          <pc:docMk/>
          <pc:sldMk cId="1617463903" sldId="2986"/>
        </pc:sldMkLst>
        <pc:spChg chg="del">
          <ac:chgData name="Justina Ojom" userId="cbdaed7d-8d45-4372-a16a-f3f8900c2f45" providerId="ADAL" clId="{0504AD2B-63C0-4C60-9F39-84F274FCFAC5}" dt="2023-03-02T17:57:56.392" v="5046" actId="478"/>
          <ac:spMkLst>
            <pc:docMk/>
            <pc:sldMk cId="1617463903" sldId="2986"/>
            <ac:spMk id="2" creationId="{71D0CAA2-1EAF-C9F4-9351-FF3E5525011E}"/>
          </ac:spMkLst>
        </pc:spChg>
        <pc:spChg chg="add mod">
          <ac:chgData name="Justina Ojom" userId="cbdaed7d-8d45-4372-a16a-f3f8900c2f45" providerId="ADAL" clId="{0504AD2B-63C0-4C60-9F39-84F274FCFAC5}" dt="2023-03-03T16:00:27.512" v="9450"/>
          <ac:spMkLst>
            <pc:docMk/>
            <pc:sldMk cId="1617463903" sldId="2986"/>
            <ac:spMk id="2" creationId="{E12C65A5-996D-E8AC-0974-B43BC4B51E6B}"/>
          </ac:spMkLst>
        </pc:spChg>
        <pc:spChg chg="del">
          <ac:chgData name="Justina Ojom" userId="cbdaed7d-8d45-4372-a16a-f3f8900c2f45" providerId="ADAL" clId="{0504AD2B-63C0-4C60-9F39-84F274FCFAC5}" dt="2023-03-02T17:57:56.392" v="5046" actId="478"/>
          <ac:spMkLst>
            <pc:docMk/>
            <pc:sldMk cId="1617463903" sldId="2986"/>
            <ac:spMk id="3" creationId="{545DD5EB-681E-E8E9-C2C9-018828AA6721}"/>
          </ac:spMkLst>
        </pc:spChg>
        <pc:spChg chg="add mod">
          <ac:chgData name="Justina Ojom" userId="cbdaed7d-8d45-4372-a16a-f3f8900c2f45" providerId="ADAL" clId="{0504AD2B-63C0-4C60-9F39-84F274FCFAC5}" dt="2023-03-03T16:00:27.512" v="9450"/>
          <ac:spMkLst>
            <pc:docMk/>
            <pc:sldMk cId="1617463903" sldId="2986"/>
            <ac:spMk id="3" creationId="{57D839F8-F063-DEC7-40BB-D91C76929994}"/>
          </ac:spMkLst>
        </pc:spChg>
        <pc:spChg chg="del">
          <ac:chgData name="Justina Ojom" userId="cbdaed7d-8d45-4372-a16a-f3f8900c2f45" providerId="ADAL" clId="{0504AD2B-63C0-4C60-9F39-84F274FCFAC5}" dt="2023-03-02T17:57:56.392" v="5046" actId="478"/>
          <ac:spMkLst>
            <pc:docMk/>
            <pc:sldMk cId="1617463903" sldId="2986"/>
            <ac:spMk id="4" creationId="{67F50E39-1B7B-FA65-4FA1-274009B24B6E}"/>
          </ac:spMkLst>
        </pc:spChg>
        <pc:spChg chg="add mod">
          <ac:chgData name="Justina Ojom" userId="cbdaed7d-8d45-4372-a16a-f3f8900c2f45" providerId="ADAL" clId="{0504AD2B-63C0-4C60-9F39-84F274FCFAC5}" dt="2023-03-03T16:00:30.130" v="9451" actId="207"/>
          <ac:spMkLst>
            <pc:docMk/>
            <pc:sldMk cId="1617463903" sldId="2986"/>
            <ac:spMk id="4" creationId="{796873FC-1331-AF29-F690-5E7533478E61}"/>
          </ac:spMkLst>
        </pc:spChg>
        <pc:spChg chg="del">
          <ac:chgData name="Justina Ojom" userId="cbdaed7d-8d45-4372-a16a-f3f8900c2f45" providerId="ADAL" clId="{0504AD2B-63C0-4C60-9F39-84F274FCFAC5}" dt="2023-03-02T17:57:56.392" v="5046" actId="478"/>
          <ac:spMkLst>
            <pc:docMk/>
            <pc:sldMk cId="1617463903" sldId="2986"/>
            <ac:spMk id="5" creationId="{5E351856-4258-699D-5F9D-B4DD89D584E5}"/>
          </ac:spMkLst>
        </pc:spChg>
        <pc:spChg chg="add mod">
          <ac:chgData name="Justina Ojom" userId="cbdaed7d-8d45-4372-a16a-f3f8900c2f45" providerId="ADAL" clId="{0504AD2B-63C0-4C60-9F39-84F274FCFAC5}" dt="2023-03-03T16:00:27.512" v="9450"/>
          <ac:spMkLst>
            <pc:docMk/>
            <pc:sldMk cId="1617463903" sldId="2986"/>
            <ac:spMk id="5" creationId="{639BAE5C-B56D-673E-D023-CF7F650B9A1B}"/>
          </ac:spMkLst>
        </pc:spChg>
        <pc:spChg chg="del">
          <ac:chgData name="Justina Ojom" userId="cbdaed7d-8d45-4372-a16a-f3f8900c2f45" providerId="ADAL" clId="{0504AD2B-63C0-4C60-9F39-84F274FCFAC5}" dt="2023-03-02T17:41:33.114" v="4841" actId="478"/>
          <ac:spMkLst>
            <pc:docMk/>
            <pc:sldMk cId="1617463903" sldId="2986"/>
            <ac:spMk id="6" creationId="{177A92CC-3370-22A7-0501-5CE62F699AC0}"/>
          </ac:spMkLst>
        </pc:spChg>
        <pc:spChg chg="add mod">
          <ac:chgData name="Justina Ojom" userId="cbdaed7d-8d45-4372-a16a-f3f8900c2f45" providerId="ADAL" clId="{0504AD2B-63C0-4C60-9F39-84F274FCFAC5}" dt="2023-03-03T16:00:27.512" v="9450"/>
          <ac:spMkLst>
            <pc:docMk/>
            <pc:sldMk cId="1617463903" sldId="2986"/>
            <ac:spMk id="6" creationId="{5ECB1BA2-AC68-64AC-30EB-381AB88481E5}"/>
          </ac:spMkLst>
        </pc:spChg>
        <pc:spChg chg="add mod">
          <ac:chgData name="Justina Ojom" userId="cbdaed7d-8d45-4372-a16a-f3f8900c2f45" providerId="ADAL" clId="{0504AD2B-63C0-4C60-9F39-84F274FCFAC5}" dt="2023-03-03T16:00:27.512" v="9450"/>
          <ac:spMkLst>
            <pc:docMk/>
            <pc:sldMk cId="1617463903" sldId="2986"/>
            <ac:spMk id="7" creationId="{11CDED0C-3FC1-FEA1-6125-B3D91DB6A466}"/>
          </ac:spMkLst>
        </pc:spChg>
        <pc:spChg chg="del mod">
          <ac:chgData name="Justina Ojom" userId="cbdaed7d-8d45-4372-a16a-f3f8900c2f45" providerId="ADAL" clId="{0504AD2B-63C0-4C60-9F39-84F274FCFAC5}" dt="2023-03-02T17:57:38.231" v="5044" actId="478"/>
          <ac:spMkLst>
            <pc:docMk/>
            <pc:sldMk cId="1617463903" sldId="2986"/>
            <ac:spMk id="7" creationId="{D0CF3FCD-9325-FCA9-AA00-E6B2C9361FE0}"/>
          </ac:spMkLst>
        </pc:spChg>
        <pc:spChg chg="add mod">
          <ac:chgData name="Justina Ojom" userId="cbdaed7d-8d45-4372-a16a-f3f8900c2f45" providerId="ADAL" clId="{0504AD2B-63C0-4C60-9F39-84F274FCFAC5}" dt="2023-03-03T16:00:27.512" v="9450"/>
          <ac:spMkLst>
            <pc:docMk/>
            <pc:sldMk cId="1617463903" sldId="2986"/>
            <ac:spMk id="8" creationId="{3D14725B-60A9-0209-CFF1-1D1766DAA69C}"/>
          </ac:spMkLst>
        </pc:spChg>
        <pc:spChg chg="del">
          <ac:chgData name="Justina Ojom" userId="cbdaed7d-8d45-4372-a16a-f3f8900c2f45" providerId="ADAL" clId="{0504AD2B-63C0-4C60-9F39-84F274FCFAC5}" dt="2023-03-02T17:57:56.392" v="5046" actId="478"/>
          <ac:spMkLst>
            <pc:docMk/>
            <pc:sldMk cId="1617463903" sldId="2986"/>
            <ac:spMk id="8" creationId="{411BF2B7-CCD0-C2D7-8512-68C996FDB3B1}"/>
          </ac:spMkLst>
        </pc:spChg>
        <pc:spChg chg="del">
          <ac:chgData name="Justina Ojom" userId="cbdaed7d-8d45-4372-a16a-f3f8900c2f45" providerId="ADAL" clId="{0504AD2B-63C0-4C60-9F39-84F274FCFAC5}" dt="2023-03-02T17:57:56.392" v="5046" actId="478"/>
          <ac:spMkLst>
            <pc:docMk/>
            <pc:sldMk cId="1617463903" sldId="2986"/>
            <ac:spMk id="9" creationId="{8E98D2AB-2ED8-FB74-F168-367C0B71A2E6}"/>
          </ac:spMkLst>
        </pc:spChg>
        <pc:spChg chg="del">
          <ac:chgData name="Justina Ojom" userId="cbdaed7d-8d45-4372-a16a-f3f8900c2f45" providerId="ADAL" clId="{0504AD2B-63C0-4C60-9F39-84F274FCFAC5}" dt="2023-03-02T17:57:58.552" v="5047" actId="478"/>
          <ac:spMkLst>
            <pc:docMk/>
            <pc:sldMk cId="1617463903" sldId="2986"/>
            <ac:spMk id="10" creationId="{7DDDECD1-9683-7B4D-BA00-F995479495F9}"/>
          </ac:spMkLst>
        </pc:spChg>
        <pc:spChg chg="add mod">
          <ac:chgData name="Justina Ojom" userId="cbdaed7d-8d45-4372-a16a-f3f8900c2f45" providerId="ADAL" clId="{0504AD2B-63C0-4C60-9F39-84F274FCFAC5}" dt="2023-03-02T17:57:25.915" v="5040" actId="1076"/>
          <ac:spMkLst>
            <pc:docMk/>
            <pc:sldMk cId="1617463903" sldId="2986"/>
            <ac:spMk id="11" creationId="{860F278B-C776-D957-8565-2453EA291271}"/>
          </ac:spMkLst>
        </pc:spChg>
        <pc:spChg chg="add mod">
          <ac:chgData name="Justina Ojom" userId="cbdaed7d-8d45-4372-a16a-f3f8900c2f45" providerId="ADAL" clId="{0504AD2B-63C0-4C60-9F39-84F274FCFAC5}" dt="2023-03-02T17:57:44.251" v="5045"/>
          <ac:spMkLst>
            <pc:docMk/>
            <pc:sldMk cId="1617463903" sldId="2986"/>
            <ac:spMk id="12" creationId="{0751E2EB-CBCD-7784-1F3A-6CE601C0EAED}"/>
          </ac:spMkLst>
        </pc:spChg>
        <pc:spChg chg="add mod">
          <ac:chgData name="Justina Ojom" userId="cbdaed7d-8d45-4372-a16a-f3f8900c2f45" providerId="ADAL" clId="{0504AD2B-63C0-4C60-9F39-84F274FCFAC5}" dt="2023-03-02T18:00:02.417" v="5067" actId="1076"/>
          <ac:spMkLst>
            <pc:docMk/>
            <pc:sldMk cId="1617463903" sldId="2986"/>
            <ac:spMk id="13" creationId="{7E0A07E3-EF79-642A-0C62-87B55E9B1160}"/>
          </ac:spMkLst>
        </pc:spChg>
        <pc:spChg chg="add mod">
          <ac:chgData name="Justina Ojom" userId="cbdaed7d-8d45-4372-a16a-f3f8900c2f45" providerId="ADAL" clId="{0504AD2B-63C0-4C60-9F39-84F274FCFAC5}" dt="2023-03-02T18:00:02.417" v="5067" actId="1076"/>
          <ac:spMkLst>
            <pc:docMk/>
            <pc:sldMk cId="1617463903" sldId="2986"/>
            <ac:spMk id="14" creationId="{A3AD5047-7B0E-4D49-9557-E6D2B7A892A3}"/>
          </ac:spMkLst>
        </pc:spChg>
        <pc:spChg chg="add mod">
          <ac:chgData name="Justina Ojom" userId="cbdaed7d-8d45-4372-a16a-f3f8900c2f45" providerId="ADAL" clId="{0504AD2B-63C0-4C60-9F39-84F274FCFAC5}" dt="2023-03-02T18:00:02.417" v="5067" actId="1076"/>
          <ac:spMkLst>
            <pc:docMk/>
            <pc:sldMk cId="1617463903" sldId="2986"/>
            <ac:spMk id="15" creationId="{56BCDE34-6B1A-1A48-EC0D-5E9EBFC21BEC}"/>
          </ac:spMkLst>
        </pc:spChg>
        <pc:spChg chg="mod">
          <ac:chgData name="Justina Ojom" userId="cbdaed7d-8d45-4372-a16a-f3f8900c2f45" providerId="ADAL" clId="{0504AD2B-63C0-4C60-9F39-84F274FCFAC5}" dt="2023-03-02T17:59:04.825" v="5056" actId="208"/>
          <ac:spMkLst>
            <pc:docMk/>
            <pc:sldMk cId="1617463903" sldId="2986"/>
            <ac:spMk id="17" creationId="{F936DE4C-9B3C-5EDB-28B2-BED66404B3A1}"/>
          </ac:spMkLst>
        </pc:spChg>
        <pc:spChg chg="mod">
          <ac:chgData name="Justina Ojom" userId="cbdaed7d-8d45-4372-a16a-f3f8900c2f45" providerId="ADAL" clId="{0504AD2B-63C0-4C60-9F39-84F274FCFAC5}" dt="2023-03-02T17:59:04.825" v="5056" actId="208"/>
          <ac:spMkLst>
            <pc:docMk/>
            <pc:sldMk cId="1617463903" sldId="2986"/>
            <ac:spMk id="18" creationId="{7F7C4826-AADB-1C07-91F1-935370836514}"/>
          </ac:spMkLst>
        </pc:spChg>
        <pc:spChg chg="del">
          <ac:chgData name="Justina Ojom" userId="cbdaed7d-8d45-4372-a16a-f3f8900c2f45" providerId="ADAL" clId="{0504AD2B-63C0-4C60-9F39-84F274FCFAC5}" dt="2023-03-02T17:41:33.114" v="4841" actId="478"/>
          <ac:spMkLst>
            <pc:docMk/>
            <pc:sldMk cId="1617463903" sldId="2986"/>
            <ac:spMk id="19" creationId="{A7B88436-7157-4CCB-AB2A-6823B75ABE1B}"/>
          </ac:spMkLst>
        </pc:spChg>
        <pc:spChg chg="del">
          <ac:chgData name="Justina Ojom" userId="cbdaed7d-8d45-4372-a16a-f3f8900c2f45" providerId="ADAL" clId="{0504AD2B-63C0-4C60-9F39-84F274FCFAC5}" dt="2023-03-02T17:41:33.114" v="4841" actId="478"/>
          <ac:spMkLst>
            <pc:docMk/>
            <pc:sldMk cId="1617463903" sldId="2986"/>
            <ac:spMk id="20" creationId="{0E5939E7-29BD-40EF-9F98-17BE32987ACD}"/>
          </ac:spMkLst>
        </pc:spChg>
        <pc:spChg chg="del">
          <ac:chgData name="Justina Ojom" userId="cbdaed7d-8d45-4372-a16a-f3f8900c2f45" providerId="ADAL" clId="{0504AD2B-63C0-4C60-9F39-84F274FCFAC5}" dt="2023-03-02T17:41:33.114" v="4841" actId="478"/>
          <ac:spMkLst>
            <pc:docMk/>
            <pc:sldMk cId="1617463903" sldId="2986"/>
            <ac:spMk id="21" creationId="{A6467638-33F5-45FF-8613-769D9990BDC9}"/>
          </ac:spMkLst>
        </pc:spChg>
        <pc:spChg chg="del">
          <ac:chgData name="Justina Ojom" userId="cbdaed7d-8d45-4372-a16a-f3f8900c2f45" providerId="ADAL" clId="{0504AD2B-63C0-4C60-9F39-84F274FCFAC5}" dt="2023-03-02T17:41:33.114" v="4841" actId="478"/>
          <ac:spMkLst>
            <pc:docMk/>
            <pc:sldMk cId="1617463903" sldId="2986"/>
            <ac:spMk id="22" creationId="{B9577200-A421-47CC-80F6-92BA334EE959}"/>
          </ac:spMkLst>
        </pc:spChg>
        <pc:spChg chg="mod">
          <ac:chgData name="Justina Ojom" userId="cbdaed7d-8d45-4372-a16a-f3f8900c2f45" providerId="ADAL" clId="{0504AD2B-63C0-4C60-9F39-84F274FCFAC5}" dt="2023-03-02T17:59:04.825" v="5056" actId="208"/>
          <ac:spMkLst>
            <pc:docMk/>
            <pc:sldMk cId="1617463903" sldId="2986"/>
            <ac:spMk id="23" creationId="{BD19DDE8-E119-CF8F-1401-899FE087D299}"/>
          </ac:spMkLst>
        </pc:spChg>
        <pc:spChg chg="del">
          <ac:chgData name="Justina Ojom" userId="cbdaed7d-8d45-4372-a16a-f3f8900c2f45" providerId="ADAL" clId="{0504AD2B-63C0-4C60-9F39-84F274FCFAC5}" dt="2023-03-02T17:41:33.114" v="4841" actId="478"/>
          <ac:spMkLst>
            <pc:docMk/>
            <pc:sldMk cId="1617463903" sldId="2986"/>
            <ac:spMk id="24" creationId="{3808BCEA-24A2-4CD6-A82D-6FFFD057595E}"/>
          </ac:spMkLst>
        </pc:spChg>
        <pc:spChg chg="del">
          <ac:chgData name="Justina Ojom" userId="cbdaed7d-8d45-4372-a16a-f3f8900c2f45" providerId="ADAL" clId="{0504AD2B-63C0-4C60-9F39-84F274FCFAC5}" dt="2023-03-02T17:41:33.114" v="4841" actId="478"/>
          <ac:spMkLst>
            <pc:docMk/>
            <pc:sldMk cId="1617463903" sldId="2986"/>
            <ac:spMk id="25" creationId="{9AEAA112-BC53-45C2-8BD5-41D708930B0E}"/>
          </ac:spMkLst>
        </pc:spChg>
        <pc:spChg chg="del">
          <ac:chgData name="Justina Ojom" userId="cbdaed7d-8d45-4372-a16a-f3f8900c2f45" providerId="ADAL" clId="{0504AD2B-63C0-4C60-9F39-84F274FCFAC5}" dt="2023-03-02T17:41:33.114" v="4841" actId="478"/>
          <ac:spMkLst>
            <pc:docMk/>
            <pc:sldMk cId="1617463903" sldId="2986"/>
            <ac:spMk id="26" creationId="{2FFBB0B5-A68D-45C2-80D8-FECF7CEAF4FF}"/>
          </ac:spMkLst>
        </pc:spChg>
        <pc:spChg chg="del">
          <ac:chgData name="Justina Ojom" userId="cbdaed7d-8d45-4372-a16a-f3f8900c2f45" providerId="ADAL" clId="{0504AD2B-63C0-4C60-9F39-84F274FCFAC5}" dt="2023-03-02T17:41:33.114" v="4841" actId="478"/>
          <ac:spMkLst>
            <pc:docMk/>
            <pc:sldMk cId="1617463903" sldId="2986"/>
            <ac:spMk id="27" creationId="{2CB672AE-4CC5-4827-8CBE-C55B25E561D8}"/>
          </ac:spMkLst>
        </pc:spChg>
        <pc:spChg chg="del">
          <ac:chgData name="Justina Ojom" userId="cbdaed7d-8d45-4372-a16a-f3f8900c2f45" providerId="ADAL" clId="{0504AD2B-63C0-4C60-9F39-84F274FCFAC5}" dt="2023-03-02T17:41:33.114" v="4841" actId="478"/>
          <ac:spMkLst>
            <pc:docMk/>
            <pc:sldMk cId="1617463903" sldId="2986"/>
            <ac:spMk id="28" creationId="{D6135AE3-C695-4B50-A70B-0C0EDB7EE820}"/>
          </ac:spMkLst>
        </pc:spChg>
        <pc:grpChg chg="add mod">
          <ac:chgData name="Justina Ojom" userId="cbdaed7d-8d45-4372-a16a-f3f8900c2f45" providerId="ADAL" clId="{0504AD2B-63C0-4C60-9F39-84F274FCFAC5}" dt="2023-03-02T18:00:02.417" v="5067" actId="1076"/>
          <ac:grpSpMkLst>
            <pc:docMk/>
            <pc:sldMk cId="1617463903" sldId="2986"/>
            <ac:grpSpMk id="16" creationId="{697A78C6-EFC9-2063-75C1-DD17895FEE26}"/>
          </ac:grpSpMkLst>
        </pc:grpChg>
      </pc:sldChg>
      <pc:sldChg chg="addSp delSp modSp add mod">
        <pc:chgData name="Justina Ojom" userId="cbdaed7d-8d45-4372-a16a-f3f8900c2f45" providerId="ADAL" clId="{0504AD2B-63C0-4C60-9F39-84F274FCFAC5}" dt="2023-03-03T15:56:58.953" v="9359" actId="207"/>
        <pc:sldMkLst>
          <pc:docMk/>
          <pc:sldMk cId="2991460679" sldId="2987"/>
        </pc:sldMkLst>
        <pc:spChg chg="add mod">
          <ac:chgData name="Justina Ojom" userId="cbdaed7d-8d45-4372-a16a-f3f8900c2f45" providerId="ADAL" clId="{0504AD2B-63C0-4C60-9F39-84F274FCFAC5}" dt="2023-02-22T11:03:34.393" v="244" actId="403"/>
          <ac:spMkLst>
            <pc:docMk/>
            <pc:sldMk cId="2991460679" sldId="2987"/>
            <ac:spMk id="2" creationId="{77A070E9-B536-030D-4D7C-31CFF46DDADB}"/>
          </ac:spMkLst>
        </pc:spChg>
        <pc:spChg chg="add mod">
          <ac:chgData name="Justina Ojom" userId="cbdaed7d-8d45-4372-a16a-f3f8900c2f45" providerId="ADAL" clId="{0504AD2B-63C0-4C60-9F39-84F274FCFAC5}" dt="2023-03-03T15:56:58.953" v="9359" actId="207"/>
          <ac:spMkLst>
            <pc:docMk/>
            <pc:sldMk cId="2991460679" sldId="2987"/>
            <ac:spMk id="3" creationId="{72489B61-510F-2AA4-8810-D0AABBC930E6}"/>
          </ac:spMkLst>
        </pc:spChg>
        <pc:spChg chg="del">
          <ac:chgData name="Justina Ojom" userId="cbdaed7d-8d45-4372-a16a-f3f8900c2f45" providerId="ADAL" clId="{0504AD2B-63C0-4C60-9F39-84F274FCFAC5}" dt="2023-02-22T11:03:04.526" v="239" actId="478"/>
          <ac:spMkLst>
            <pc:docMk/>
            <pc:sldMk cId="2991460679" sldId="2987"/>
            <ac:spMk id="3" creationId="{8475D11F-A5DC-302F-2543-626BFBB1103F}"/>
          </ac:spMkLst>
        </pc:spChg>
        <pc:spChg chg="add mod">
          <ac:chgData name="Justina Ojom" userId="cbdaed7d-8d45-4372-a16a-f3f8900c2f45" providerId="ADAL" clId="{0504AD2B-63C0-4C60-9F39-84F274FCFAC5}" dt="2023-03-03T15:56:32.118" v="9356"/>
          <ac:spMkLst>
            <pc:docMk/>
            <pc:sldMk cId="2991460679" sldId="2987"/>
            <ac:spMk id="4" creationId="{A67B7E3D-B95C-B5DB-2F92-0F531FD15073}"/>
          </ac:spMkLst>
        </pc:spChg>
        <pc:spChg chg="del">
          <ac:chgData name="Justina Ojom" userId="cbdaed7d-8d45-4372-a16a-f3f8900c2f45" providerId="ADAL" clId="{0504AD2B-63C0-4C60-9F39-84F274FCFAC5}" dt="2023-02-22T11:03:04.526" v="239" actId="478"/>
          <ac:spMkLst>
            <pc:docMk/>
            <pc:sldMk cId="2991460679" sldId="2987"/>
            <ac:spMk id="4" creationId="{B1856E55-8045-29B6-DE5D-352ED810ED7E}"/>
          </ac:spMkLst>
        </pc:spChg>
        <pc:spChg chg="del">
          <ac:chgData name="Justina Ojom" userId="cbdaed7d-8d45-4372-a16a-f3f8900c2f45" providerId="ADAL" clId="{0504AD2B-63C0-4C60-9F39-84F274FCFAC5}" dt="2023-02-22T11:03:04.526" v="239" actId="478"/>
          <ac:spMkLst>
            <pc:docMk/>
            <pc:sldMk cId="2991460679" sldId="2987"/>
            <ac:spMk id="5" creationId="{2DD371BF-4A08-C535-B19B-20A416FF3A35}"/>
          </ac:spMkLst>
        </pc:spChg>
        <pc:spChg chg="add mod">
          <ac:chgData name="Justina Ojom" userId="cbdaed7d-8d45-4372-a16a-f3f8900c2f45" providerId="ADAL" clId="{0504AD2B-63C0-4C60-9F39-84F274FCFAC5}" dt="2023-03-03T15:56:32.118" v="9356"/>
          <ac:spMkLst>
            <pc:docMk/>
            <pc:sldMk cId="2991460679" sldId="2987"/>
            <ac:spMk id="5" creationId="{9C209CC3-34D8-EF81-D916-3532265CC9F5}"/>
          </ac:spMkLst>
        </pc:spChg>
        <pc:spChg chg="add mod">
          <ac:chgData name="Justina Ojom" userId="cbdaed7d-8d45-4372-a16a-f3f8900c2f45" providerId="ADAL" clId="{0504AD2B-63C0-4C60-9F39-84F274FCFAC5}" dt="2023-02-22T11:31:26.027" v="749" actId="20577"/>
          <ac:spMkLst>
            <pc:docMk/>
            <pc:sldMk cId="2991460679" sldId="2987"/>
            <ac:spMk id="6" creationId="{7CD6D25B-29AD-D44B-C41D-CCC2176039E0}"/>
          </ac:spMkLst>
        </pc:spChg>
        <pc:spChg chg="add mod">
          <ac:chgData name="Justina Ojom" userId="cbdaed7d-8d45-4372-a16a-f3f8900c2f45" providerId="ADAL" clId="{0504AD2B-63C0-4C60-9F39-84F274FCFAC5}" dt="2023-02-22T11:04:02.086" v="246"/>
          <ac:spMkLst>
            <pc:docMk/>
            <pc:sldMk cId="2991460679" sldId="2987"/>
            <ac:spMk id="7" creationId="{312EABCD-F5C7-CBB0-EF52-B1BADD0DE2F4}"/>
          </ac:spMkLst>
        </pc:spChg>
        <pc:spChg chg="add mod">
          <ac:chgData name="Justina Ojom" userId="cbdaed7d-8d45-4372-a16a-f3f8900c2f45" providerId="ADAL" clId="{0504AD2B-63C0-4C60-9F39-84F274FCFAC5}" dt="2023-02-22T11:04:07.360" v="248" actId="1076"/>
          <ac:spMkLst>
            <pc:docMk/>
            <pc:sldMk cId="2991460679" sldId="2987"/>
            <ac:spMk id="8" creationId="{E4E87CE7-445B-1505-782B-7E576BD2C48D}"/>
          </ac:spMkLst>
        </pc:spChg>
        <pc:spChg chg="add mod">
          <ac:chgData name="Justina Ojom" userId="cbdaed7d-8d45-4372-a16a-f3f8900c2f45" providerId="ADAL" clId="{0504AD2B-63C0-4C60-9F39-84F274FCFAC5}" dt="2023-02-22T11:04:32.958" v="261" actId="20577"/>
          <ac:spMkLst>
            <pc:docMk/>
            <pc:sldMk cId="2991460679" sldId="2987"/>
            <ac:spMk id="9" creationId="{9621E677-F213-D61C-8E7D-58A801BECE42}"/>
          </ac:spMkLst>
        </pc:spChg>
        <pc:spChg chg="add mod">
          <ac:chgData name="Justina Ojom" userId="cbdaed7d-8d45-4372-a16a-f3f8900c2f45" providerId="ADAL" clId="{0504AD2B-63C0-4C60-9F39-84F274FCFAC5}" dt="2023-03-03T15:56:32.118" v="9356"/>
          <ac:spMkLst>
            <pc:docMk/>
            <pc:sldMk cId="2991460679" sldId="2987"/>
            <ac:spMk id="10" creationId="{607D5670-2115-9214-17D1-BADB1F7D6D57}"/>
          </ac:spMkLst>
        </pc:spChg>
        <pc:spChg chg="add del mod">
          <ac:chgData name="Justina Ojom" userId="cbdaed7d-8d45-4372-a16a-f3f8900c2f45" providerId="ADAL" clId="{0504AD2B-63C0-4C60-9F39-84F274FCFAC5}" dt="2023-02-22T11:04:13.654" v="249" actId="478"/>
          <ac:spMkLst>
            <pc:docMk/>
            <pc:sldMk cId="2991460679" sldId="2987"/>
            <ac:spMk id="10" creationId="{D2857B4E-8BE7-F547-0213-31CFCB3F9BBA}"/>
          </ac:spMkLst>
        </pc:spChg>
        <pc:spChg chg="add del mod">
          <ac:chgData name="Justina Ojom" userId="cbdaed7d-8d45-4372-a16a-f3f8900c2f45" providerId="ADAL" clId="{0504AD2B-63C0-4C60-9F39-84F274FCFAC5}" dt="2023-02-22T11:04:13.654" v="249" actId="478"/>
          <ac:spMkLst>
            <pc:docMk/>
            <pc:sldMk cId="2991460679" sldId="2987"/>
            <ac:spMk id="11" creationId="{6F40CB9C-9A33-9B80-88DD-9AF32125BB58}"/>
          </ac:spMkLst>
        </pc:spChg>
        <pc:spChg chg="add mod">
          <ac:chgData name="Justina Ojom" userId="cbdaed7d-8d45-4372-a16a-f3f8900c2f45" providerId="ADAL" clId="{0504AD2B-63C0-4C60-9F39-84F274FCFAC5}" dt="2023-03-03T15:56:32.118" v="9356"/>
          <ac:spMkLst>
            <pc:docMk/>
            <pc:sldMk cId="2991460679" sldId="2987"/>
            <ac:spMk id="11" creationId="{E85E4540-2BFF-459A-C675-07C2E3B7FE6B}"/>
          </ac:spMkLst>
        </pc:spChg>
        <pc:spChg chg="mod">
          <ac:chgData name="Justina Ojom" userId="cbdaed7d-8d45-4372-a16a-f3f8900c2f45" providerId="ADAL" clId="{0504AD2B-63C0-4C60-9F39-84F274FCFAC5}" dt="2023-02-22T11:03:04.778" v="240"/>
          <ac:spMkLst>
            <pc:docMk/>
            <pc:sldMk cId="2991460679" sldId="2987"/>
            <ac:spMk id="14" creationId="{F1F549A7-7324-E13D-73B6-2279583F71E8}"/>
          </ac:spMkLst>
        </pc:spChg>
        <pc:spChg chg="del">
          <ac:chgData name="Justina Ojom" userId="cbdaed7d-8d45-4372-a16a-f3f8900c2f45" providerId="ADAL" clId="{0504AD2B-63C0-4C60-9F39-84F274FCFAC5}" dt="2023-02-22T12:29:07.522" v="1627" actId="478"/>
          <ac:spMkLst>
            <pc:docMk/>
            <pc:sldMk cId="2991460679" sldId="2987"/>
            <ac:spMk id="15" creationId="{81F66F39-F949-4825-A613-F3B051969233}"/>
          </ac:spMkLst>
        </pc:spChg>
        <pc:spChg chg="add mod">
          <ac:chgData name="Justina Ojom" userId="cbdaed7d-8d45-4372-a16a-f3f8900c2f45" providerId="ADAL" clId="{0504AD2B-63C0-4C60-9F39-84F274FCFAC5}" dt="2023-03-03T15:56:32.118" v="9356"/>
          <ac:spMkLst>
            <pc:docMk/>
            <pc:sldMk cId="2991460679" sldId="2987"/>
            <ac:spMk id="15" creationId="{8A81E4BE-C729-5B62-6884-46FD1C0E6D95}"/>
          </ac:spMkLst>
        </pc:spChg>
        <pc:spChg chg="del">
          <ac:chgData name="Justina Ojom" userId="cbdaed7d-8d45-4372-a16a-f3f8900c2f45" providerId="ADAL" clId="{0504AD2B-63C0-4C60-9F39-84F274FCFAC5}" dt="2023-02-22T12:29:07.522" v="1627" actId="478"/>
          <ac:spMkLst>
            <pc:docMk/>
            <pc:sldMk cId="2991460679" sldId="2987"/>
            <ac:spMk id="16" creationId="{B1D13182-2188-481A-9B5E-FA9366B255D6}"/>
          </ac:spMkLst>
        </pc:spChg>
        <pc:spChg chg="del">
          <ac:chgData name="Justina Ojom" userId="cbdaed7d-8d45-4372-a16a-f3f8900c2f45" providerId="ADAL" clId="{0504AD2B-63C0-4C60-9F39-84F274FCFAC5}" dt="2023-02-22T12:29:07.522" v="1627" actId="478"/>
          <ac:spMkLst>
            <pc:docMk/>
            <pc:sldMk cId="2991460679" sldId="2987"/>
            <ac:spMk id="17" creationId="{7C496481-D1E7-4132-A970-37374667B9C5}"/>
          </ac:spMkLst>
        </pc:spChg>
        <pc:spChg chg="del">
          <ac:chgData name="Justina Ojom" userId="cbdaed7d-8d45-4372-a16a-f3f8900c2f45" providerId="ADAL" clId="{0504AD2B-63C0-4C60-9F39-84F274FCFAC5}" dt="2023-02-22T12:29:07.522" v="1627" actId="478"/>
          <ac:spMkLst>
            <pc:docMk/>
            <pc:sldMk cId="2991460679" sldId="2987"/>
            <ac:spMk id="18" creationId="{5B05EB53-BBD3-4774-88BA-997B66A2FB95}"/>
          </ac:spMkLst>
        </pc:spChg>
        <pc:spChg chg="del">
          <ac:chgData name="Justina Ojom" userId="cbdaed7d-8d45-4372-a16a-f3f8900c2f45" providerId="ADAL" clId="{0504AD2B-63C0-4C60-9F39-84F274FCFAC5}" dt="2023-02-22T12:29:07.522" v="1627" actId="478"/>
          <ac:spMkLst>
            <pc:docMk/>
            <pc:sldMk cId="2991460679" sldId="2987"/>
            <ac:spMk id="19" creationId="{9B88DD67-24EB-424B-9A57-2319C8D4C3D5}"/>
          </ac:spMkLst>
        </pc:spChg>
        <pc:spChg chg="del">
          <ac:chgData name="Justina Ojom" userId="cbdaed7d-8d45-4372-a16a-f3f8900c2f45" providerId="ADAL" clId="{0504AD2B-63C0-4C60-9F39-84F274FCFAC5}" dt="2023-02-22T12:29:07.522" v="1627" actId="478"/>
          <ac:spMkLst>
            <pc:docMk/>
            <pc:sldMk cId="2991460679" sldId="2987"/>
            <ac:spMk id="20" creationId="{6BB2F8CA-088F-44EB-888A-F75184F60EC2}"/>
          </ac:spMkLst>
        </pc:spChg>
        <pc:spChg chg="del">
          <ac:chgData name="Justina Ojom" userId="cbdaed7d-8d45-4372-a16a-f3f8900c2f45" providerId="ADAL" clId="{0504AD2B-63C0-4C60-9F39-84F274FCFAC5}" dt="2023-02-22T12:29:07.522" v="1627" actId="478"/>
          <ac:spMkLst>
            <pc:docMk/>
            <pc:sldMk cId="2991460679" sldId="2987"/>
            <ac:spMk id="21" creationId="{6C43FB27-BA89-42F3-AC55-C5AAC692A2BD}"/>
          </ac:spMkLst>
        </pc:spChg>
        <pc:spChg chg="del">
          <ac:chgData name="Justina Ojom" userId="cbdaed7d-8d45-4372-a16a-f3f8900c2f45" providerId="ADAL" clId="{0504AD2B-63C0-4C60-9F39-84F274FCFAC5}" dt="2023-02-22T12:29:07.522" v="1627" actId="478"/>
          <ac:spMkLst>
            <pc:docMk/>
            <pc:sldMk cId="2991460679" sldId="2987"/>
            <ac:spMk id="29" creationId="{5E322EDD-32C4-45C9-A11F-D03891C3E860}"/>
          </ac:spMkLst>
        </pc:spChg>
        <pc:spChg chg="del">
          <ac:chgData name="Justina Ojom" userId="cbdaed7d-8d45-4372-a16a-f3f8900c2f45" providerId="ADAL" clId="{0504AD2B-63C0-4C60-9F39-84F274FCFAC5}" dt="2023-02-22T12:29:07.522" v="1627" actId="478"/>
          <ac:spMkLst>
            <pc:docMk/>
            <pc:sldMk cId="2991460679" sldId="2987"/>
            <ac:spMk id="30" creationId="{8D1548B9-987D-40F6-AE50-925A5A32ACF5}"/>
          </ac:spMkLst>
        </pc:spChg>
        <pc:spChg chg="mod">
          <ac:chgData name="Justina Ojom" userId="cbdaed7d-8d45-4372-a16a-f3f8900c2f45" providerId="ADAL" clId="{0504AD2B-63C0-4C60-9F39-84F274FCFAC5}" dt="2023-02-22T11:03:04.778" v="240"/>
          <ac:spMkLst>
            <pc:docMk/>
            <pc:sldMk cId="2991460679" sldId="2987"/>
            <ac:spMk id="31" creationId="{1F9FF96D-F462-C02C-9D7E-ACD7F5F37B94}"/>
          </ac:spMkLst>
        </pc:spChg>
        <pc:spChg chg="mod">
          <ac:chgData name="Justina Ojom" userId="cbdaed7d-8d45-4372-a16a-f3f8900c2f45" providerId="ADAL" clId="{0504AD2B-63C0-4C60-9F39-84F274FCFAC5}" dt="2023-02-22T11:03:04.778" v="240"/>
          <ac:spMkLst>
            <pc:docMk/>
            <pc:sldMk cId="2991460679" sldId="2987"/>
            <ac:spMk id="32" creationId="{7C747A81-6552-562D-0015-A730BB751E36}"/>
          </ac:spMkLst>
        </pc:spChg>
        <pc:spChg chg="mod">
          <ac:chgData name="Justina Ojom" userId="cbdaed7d-8d45-4372-a16a-f3f8900c2f45" providerId="ADAL" clId="{0504AD2B-63C0-4C60-9F39-84F274FCFAC5}" dt="2023-02-22T11:03:04.778" v="240"/>
          <ac:spMkLst>
            <pc:docMk/>
            <pc:sldMk cId="2991460679" sldId="2987"/>
            <ac:spMk id="33" creationId="{1D0CE96A-6470-D626-8566-7FD3B8C62BF2}"/>
          </ac:spMkLst>
        </pc:spChg>
        <pc:spChg chg="mod">
          <ac:chgData name="Justina Ojom" userId="cbdaed7d-8d45-4372-a16a-f3f8900c2f45" providerId="ADAL" clId="{0504AD2B-63C0-4C60-9F39-84F274FCFAC5}" dt="2023-02-22T11:03:04.778" v="240"/>
          <ac:spMkLst>
            <pc:docMk/>
            <pc:sldMk cId="2991460679" sldId="2987"/>
            <ac:spMk id="36" creationId="{D97C57B4-DAD9-2A43-8A88-C22CFA095B63}"/>
          </ac:spMkLst>
        </pc:spChg>
        <pc:spChg chg="mod">
          <ac:chgData name="Justina Ojom" userId="cbdaed7d-8d45-4372-a16a-f3f8900c2f45" providerId="ADAL" clId="{0504AD2B-63C0-4C60-9F39-84F274FCFAC5}" dt="2023-02-22T11:03:04.778" v="240"/>
          <ac:spMkLst>
            <pc:docMk/>
            <pc:sldMk cId="2991460679" sldId="2987"/>
            <ac:spMk id="37" creationId="{C5F22A4D-F1A6-0ED4-E1F6-4D9E2FDA2E57}"/>
          </ac:spMkLst>
        </pc:spChg>
        <pc:spChg chg="mod">
          <ac:chgData name="Justina Ojom" userId="cbdaed7d-8d45-4372-a16a-f3f8900c2f45" providerId="ADAL" clId="{0504AD2B-63C0-4C60-9F39-84F274FCFAC5}" dt="2023-02-22T11:03:04.778" v="240"/>
          <ac:spMkLst>
            <pc:docMk/>
            <pc:sldMk cId="2991460679" sldId="2987"/>
            <ac:spMk id="38" creationId="{1A394079-8565-5373-1D8D-1D5A64E0DB19}"/>
          </ac:spMkLst>
        </pc:spChg>
        <pc:spChg chg="mod">
          <ac:chgData name="Justina Ojom" userId="cbdaed7d-8d45-4372-a16a-f3f8900c2f45" providerId="ADAL" clId="{0504AD2B-63C0-4C60-9F39-84F274FCFAC5}" dt="2023-02-22T11:03:04.778" v="240"/>
          <ac:spMkLst>
            <pc:docMk/>
            <pc:sldMk cId="2991460679" sldId="2987"/>
            <ac:spMk id="39" creationId="{C7700713-A4F1-2787-9C37-A683754D429C}"/>
          </ac:spMkLst>
        </pc:spChg>
        <pc:spChg chg="mod">
          <ac:chgData name="Justina Ojom" userId="cbdaed7d-8d45-4372-a16a-f3f8900c2f45" providerId="ADAL" clId="{0504AD2B-63C0-4C60-9F39-84F274FCFAC5}" dt="2023-02-22T11:03:04.778" v="240"/>
          <ac:spMkLst>
            <pc:docMk/>
            <pc:sldMk cId="2991460679" sldId="2987"/>
            <ac:spMk id="42" creationId="{A9048EA1-95D9-0EBD-125A-66EDC860F45B}"/>
          </ac:spMkLst>
        </pc:spChg>
        <pc:spChg chg="mod">
          <ac:chgData name="Justina Ojom" userId="cbdaed7d-8d45-4372-a16a-f3f8900c2f45" providerId="ADAL" clId="{0504AD2B-63C0-4C60-9F39-84F274FCFAC5}" dt="2023-02-22T11:03:04.778" v="240"/>
          <ac:spMkLst>
            <pc:docMk/>
            <pc:sldMk cId="2991460679" sldId="2987"/>
            <ac:spMk id="43" creationId="{A5E7C678-F507-DBBC-9843-8949D6CF8BFE}"/>
          </ac:spMkLst>
        </pc:spChg>
        <pc:spChg chg="mod">
          <ac:chgData name="Justina Ojom" userId="cbdaed7d-8d45-4372-a16a-f3f8900c2f45" providerId="ADAL" clId="{0504AD2B-63C0-4C60-9F39-84F274FCFAC5}" dt="2023-02-22T11:03:04.778" v="240"/>
          <ac:spMkLst>
            <pc:docMk/>
            <pc:sldMk cId="2991460679" sldId="2987"/>
            <ac:spMk id="44" creationId="{705F8BEF-6003-97CA-F00E-4BD475948A11}"/>
          </ac:spMkLst>
        </pc:spChg>
        <pc:spChg chg="mod">
          <ac:chgData name="Justina Ojom" userId="cbdaed7d-8d45-4372-a16a-f3f8900c2f45" providerId="ADAL" clId="{0504AD2B-63C0-4C60-9F39-84F274FCFAC5}" dt="2023-02-22T11:03:04.778" v="240"/>
          <ac:spMkLst>
            <pc:docMk/>
            <pc:sldMk cId="2991460679" sldId="2987"/>
            <ac:spMk id="45" creationId="{54CBC3C8-7B66-10F8-4569-F83F7E071CFB}"/>
          </ac:spMkLst>
        </pc:spChg>
        <pc:spChg chg="mod">
          <ac:chgData name="Justina Ojom" userId="cbdaed7d-8d45-4372-a16a-f3f8900c2f45" providerId="ADAL" clId="{0504AD2B-63C0-4C60-9F39-84F274FCFAC5}" dt="2023-02-22T11:04:36.266" v="262" actId="571"/>
          <ac:spMkLst>
            <pc:docMk/>
            <pc:sldMk cId="2991460679" sldId="2987"/>
            <ac:spMk id="48" creationId="{D47EAF96-3E9C-6D69-69C0-E67DE39F2EDF}"/>
          </ac:spMkLst>
        </pc:spChg>
        <pc:spChg chg="mod">
          <ac:chgData name="Justina Ojom" userId="cbdaed7d-8d45-4372-a16a-f3f8900c2f45" providerId="ADAL" clId="{0504AD2B-63C0-4C60-9F39-84F274FCFAC5}" dt="2023-02-22T11:04:36.266" v="262" actId="571"/>
          <ac:spMkLst>
            <pc:docMk/>
            <pc:sldMk cId="2991460679" sldId="2987"/>
            <ac:spMk id="49" creationId="{88E19824-EC35-ACAA-162E-628B403BBAFE}"/>
          </ac:spMkLst>
        </pc:spChg>
        <pc:spChg chg="mod">
          <ac:chgData name="Justina Ojom" userId="cbdaed7d-8d45-4372-a16a-f3f8900c2f45" providerId="ADAL" clId="{0504AD2B-63C0-4C60-9F39-84F274FCFAC5}" dt="2023-02-22T11:04:36.266" v="262" actId="571"/>
          <ac:spMkLst>
            <pc:docMk/>
            <pc:sldMk cId="2991460679" sldId="2987"/>
            <ac:spMk id="50" creationId="{FB4B8B65-CB93-84E6-8F6A-F8C0A16F5613}"/>
          </ac:spMkLst>
        </pc:spChg>
        <pc:spChg chg="mod">
          <ac:chgData name="Justina Ojom" userId="cbdaed7d-8d45-4372-a16a-f3f8900c2f45" providerId="ADAL" clId="{0504AD2B-63C0-4C60-9F39-84F274FCFAC5}" dt="2023-02-22T11:04:36.266" v="262" actId="571"/>
          <ac:spMkLst>
            <pc:docMk/>
            <pc:sldMk cId="2991460679" sldId="2987"/>
            <ac:spMk id="51" creationId="{A4BD2BA2-B450-5E4E-73E4-505294FBFBB3}"/>
          </ac:spMkLst>
        </pc:spChg>
        <pc:spChg chg="mod">
          <ac:chgData name="Justina Ojom" userId="cbdaed7d-8d45-4372-a16a-f3f8900c2f45" providerId="ADAL" clId="{0504AD2B-63C0-4C60-9F39-84F274FCFAC5}" dt="2023-02-22T11:04:37.421" v="263" actId="571"/>
          <ac:spMkLst>
            <pc:docMk/>
            <pc:sldMk cId="2991460679" sldId="2987"/>
            <ac:spMk id="54" creationId="{C37E8D4C-F39A-5095-7290-BC113FCAEBF2}"/>
          </ac:spMkLst>
        </pc:spChg>
        <pc:spChg chg="mod">
          <ac:chgData name="Justina Ojom" userId="cbdaed7d-8d45-4372-a16a-f3f8900c2f45" providerId="ADAL" clId="{0504AD2B-63C0-4C60-9F39-84F274FCFAC5}" dt="2023-02-22T11:04:37.421" v="263" actId="571"/>
          <ac:spMkLst>
            <pc:docMk/>
            <pc:sldMk cId="2991460679" sldId="2987"/>
            <ac:spMk id="55" creationId="{3DBFCCCB-7083-3543-FA4F-0206B1E79463}"/>
          </ac:spMkLst>
        </pc:spChg>
        <pc:spChg chg="mod">
          <ac:chgData name="Justina Ojom" userId="cbdaed7d-8d45-4372-a16a-f3f8900c2f45" providerId="ADAL" clId="{0504AD2B-63C0-4C60-9F39-84F274FCFAC5}" dt="2023-02-22T11:04:37.421" v="263" actId="571"/>
          <ac:spMkLst>
            <pc:docMk/>
            <pc:sldMk cId="2991460679" sldId="2987"/>
            <ac:spMk id="56" creationId="{CA83BD54-71D3-AE27-534B-D282737B0D64}"/>
          </ac:spMkLst>
        </pc:spChg>
        <pc:spChg chg="mod">
          <ac:chgData name="Justina Ojom" userId="cbdaed7d-8d45-4372-a16a-f3f8900c2f45" providerId="ADAL" clId="{0504AD2B-63C0-4C60-9F39-84F274FCFAC5}" dt="2023-02-22T11:04:37.421" v="263" actId="571"/>
          <ac:spMkLst>
            <pc:docMk/>
            <pc:sldMk cId="2991460679" sldId="2987"/>
            <ac:spMk id="57" creationId="{611CDB1B-B45C-A974-88BE-DE88CDB7B93A}"/>
          </ac:spMkLst>
        </pc:spChg>
        <pc:spChg chg="mod">
          <ac:chgData name="Justina Ojom" userId="cbdaed7d-8d45-4372-a16a-f3f8900c2f45" providerId="ADAL" clId="{0504AD2B-63C0-4C60-9F39-84F274FCFAC5}" dt="2023-02-22T11:04:39.327" v="264" actId="571"/>
          <ac:spMkLst>
            <pc:docMk/>
            <pc:sldMk cId="2991460679" sldId="2987"/>
            <ac:spMk id="60" creationId="{6841AD83-41F7-77CF-8F9E-15A9722B78CA}"/>
          </ac:spMkLst>
        </pc:spChg>
        <pc:spChg chg="mod">
          <ac:chgData name="Justina Ojom" userId="cbdaed7d-8d45-4372-a16a-f3f8900c2f45" providerId="ADAL" clId="{0504AD2B-63C0-4C60-9F39-84F274FCFAC5}" dt="2023-02-22T11:04:39.327" v="264" actId="571"/>
          <ac:spMkLst>
            <pc:docMk/>
            <pc:sldMk cId="2991460679" sldId="2987"/>
            <ac:spMk id="61" creationId="{AC7996B6-CE9E-F0FA-DA16-9717258C6048}"/>
          </ac:spMkLst>
        </pc:spChg>
        <pc:spChg chg="mod">
          <ac:chgData name="Justina Ojom" userId="cbdaed7d-8d45-4372-a16a-f3f8900c2f45" providerId="ADAL" clId="{0504AD2B-63C0-4C60-9F39-84F274FCFAC5}" dt="2023-02-22T11:04:39.327" v="264" actId="571"/>
          <ac:spMkLst>
            <pc:docMk/>
            <pc:sldMk cId="2991460679" sldId="2987"/>
            <ac:spMk id="62" creationId="{4844F1E6-EC5A-CF43-F590-27F4B922D1E7}"/>
          </ac:spMkLst>
        </pc:spChg>
        <pc:spChg chg="mod">
          <ac:chgData name="Justina Ojom" userId="cbdaed7d-8d45-4372-a16a-f3f8900c2f45" providerId="ADAL" clId="{0504AD2B-63C0-4C60-9F39-84F274FCFAC5}" dt="2023-02-22T11:04:39.327" v="264" actId="571"/>
          <ac:spMkLst>
            <pc:docMk/>
            <pc:sldMk cId="2991460679" sldId="2987"/>
            <ac:spMk id="63" creationId="{DB706E30-392A-8674-6306-4BD8348C5150}"/>
          </ac:spMkLst>
        </pc:spChg>
        <pc:grpChg chg="add mod">
          <ac:chgData name="Justina Ojom" userId="cbdaed7d-8d45-4372-a16a-f3f8900c2f45" providerId="ADAL" clId="{0504AD2B-63C0-4C60-9F39-84F274FCFAC5}" dt="2023-02-22T11:04:07.360" v="248" actId="1076"/>
          <ac:grpSpMkLst>
            <pc:docMk/>
            <pc:sldMk cId="2991460679" sldId="2987"/>
            <ac:grpSpMk id="12" creationId="{83D3F6D0-F565-E59D-4061-19A7CC347C06}"/>
          </ac:grpSpMkLst>
        </pc:grpChg>
        <pc:grpChg chg="mod">
          <ac:chgData name="Justina Ojom" userId="cbdaed7d-8d45-4372-a16a-f3f8900c2f45" providerId="ADAL" clId="{0504AD2B-63C0-4C60-9F39-84F274FCFAC5}" dt="2023-02-22T11:03:04.778" v="240"/>
          <ac:grpSpMkLst>
            <pc:docMk/>
            <pc:sldMk cId="2991460679" sldId="2987"/>
            <ac:grpSpMk id="13" creationId="{9D809C33-670F-A8F7-B4A6-94C7F2B96B8C}"/>
          </ac:grpSpMkLst>
        </pc:grpChg>
        <pc:grpChg chg="del">
          <ac:chgData name="Justina Ojom" userId="cbdaed7d-8d45-4372-a16a-f3f8900c2f45" providerId="ADAL" clId="{0504AD2B-63C0-4C60-9F39-84F274FCFAC5}" dt="2023-02-22T11:06:14.820" v="305" actId="478"/>
          <ac:grpSpMkLst>
            <pc:docMk/>
            <pc:sldMk cId="2991460679" sldId="2987"/>
            <ac:grpSpMk id="28" creationId="{00000000-0000-0000-0000-000000000000}"/>
          </ac:grpSpMkLst>
        </pc:grpChg>
        <pc:grpChg chg="add del mod">
          <ac:chgData name="Justina Ojom" userId="cbdaed7d-8d45-4372-a16a-f3f8900c2f45" providerId="ADAL" clId="{0504AD2B-63C0-4C60-9F39-84F274FCFAC5}" dt="2023-02-22T11:04:13.654" v="249" actId="478"/>
          <ac:grpSpMkLst>
            <pc:docMk/>
            <pc:sldMk cId="2991460679" sldId="2987"/>
            <ac:grpSpMk id="34" creationId="{983CC41A-BC5B-3091-6AB3-DEEB4B561EBC}"/>
          </ac:grpSpMkLst>
        </pc:grpChg>
        <pc:grpChg chg="mod">
          <ac:chgData name="Justina Ojom" userId="cbdaed7d-8d45-4372-a16a-f3f8900c2f45" providerId="ADAL" clId="{0504AD2B-63C0-4C60-9F39-84F274FCFAC5}" dt="2023-02-22T11:03:04.778" v="240"/>
          <ac:grpSpMkLst>
            <pc:docMk/>
            <pc:sldMk cId="2991460679" sldId="2987"/>
            <ac:grpSpMk id="35" creationId="{68742CA8-F158-83C9-542C-53501B798019}"/>
          </ac:grpSpMkLst>
        </pc:grpChg>
        <pc:grpChg chg="add del mod">
          <ac:chgData name="Justina Ojom" userId="cbdaed7d-8d45-4372-a16a-f3f8900c2f45" providerId="ADAL" clId="{0504AD2B-63C0-4C60-9F39-84F274FCFAC5}" dt="2023-02-22T11:04:13.654" v="249" actId="478"/>
          <ac:grpSpMkLst>
            <pc:docMk/>
            <pc:sldMk cId="2991460679" sldId="2987"/>
            <ac:grpSpMk id="40" creationId="{B3CA7D02-2003-03F7-2C35-6D5E21F78F5D}"/>
          </ac:grpSpMkLst>
        </pc:grpChg>
        <pc:grpChg chg="mod">
          <ac:chgData name="Justina Ojom" userId="cbdaed7d-8d45-4372-a16a-f3f8900c2f45" providerId="ADAL" clId="{0504AD2B-63C0-4C60-9F39-84F274FCFAC5}" dt="2023-02-22T11:03:04.778" v="240"/>
          <ac:grpSpMkLst>
            <pc:docMk/>
            <pc:sldMk cId="2991460679" sldId="2987"/>
            <ac:grpSpMk id="41" creationId="{B8B1B08C-30D8-A790-F56A-B1DC30BF27DA}"/>
          </ac:grpSpMkLst>
        </pc:grpChg>
        <pc:grpChg chg="add mod">
          <ac:chgData name="Justina Ojom" userId="cbdaed7d-8d45-4372-a16a-f3f8900c2f45" providerId="ADAL" clId="{0504AD2B-63C0-4C60-9F39-84F274FCFAC5}" dt="2023-02-22T11:04:36.266" v="262" actId="571"/>
          <ac:grpSpMkLst>
            <pc:docMk/>
            <pc:sldMk cId="2991460679" sldId="2987"/>
            <ac:grpSpMk id="46" creationId="{1D2104F9-373E-A2D3-F76F-37CDFF936B5E}"/>
          </ac:grpSpMkLst>
        </pc:grpChg>
        <pc:grpChg chg="mod">
          <ac:chgData name="Justina Ojom" userId="cbdaed7d-8d45-4372-a16a-f3f8900c2f45" providerId="ADAL" clId="{0504AD2B-63C0-4C60-9F39-84F274FCFAC5}" dt="2023-02-22T11:04:36.266" v="262" actId="571"/>
          <ac:grpSpMkLst>
            <pc:docMk/>
            <pc:sldMk cId="2991460679" sldId="2987"/>
            <ac:grpSpMk id="47" creationId="{887B4F74-310F-0240-0725-D88EFB16C027}"/>
          </ac:grpSpMkLst>
        </pc:grpChg>
        <pc:grpChg chg="add mod">
          <ac:chgData name="Justina Ojom" userId="cbdaed7d-8d45-4372-a16a-f3f8900c2f45" providerId="ADAL" clId="{0504AD2B-63C0-4C60-9F39-84F274FCFAC5}" dt="2023-02-22T11:04:37.421" v="263" actId="571"/>
          <ac:grpSpMkLst>
            <pc:docMk/>
            <pc:sldMk cId="2991460679" sldId="2987"/>
            <ac:grpSpMk id="52" creationId="{B3AFB8EB-4023-32D5-AF21-E206E0D6FDDF}"/>
          </ac:grpSpMkLst>
        </pc:grpChg>
        <pc:grpChg chg="mod">
          <ac:chgData name="Justina Ojom" userId="cbdaed7d-8d45-4372-a16a-f3f8900c2f45" providerId="ADAL" clId="{0504AD2B-63C0-4C60-9F39-84F274FCFAC5}" dt="2023-02-22T11:04:37.421" v="263" actId="571"/>
          <ac:grpSpMkLst>
            <pc:docMk/>
            <pc:sldMk cId="2991460679" sldId="2987"/>
            <ac:grpSpMk id="53" creationId="{47477940-3F35-CF95-45FC-7C41D9A58E28}"/>
          </ac:grpSpMkLst>
        </pc:grpChg>
        <pc:grpChg chg="add mod">
          <ac:chgData name="Justina Ojom" userId="cbdaed7d-8d45-4372-a16a-f3f8900c2f45" providerId="ADAL" clId="{0504AD2B-63C0-4C60-9F39-84F274FCFAC5}" dt="2023-02-22T11:04:39.327" v="264" actId="571"/>
          <ac:grpSpMkLst>
            <pc:docMk/>
            <pc:sldMk cId="2991460679" sldId="2987"/>
            <ac:grpSpMk id="58" creationId="{08A6BF98-AC60-B055-3D72-BF3B138DE80E}"/>
          </ac:grpSpMkLst>
        </pc:grpChg>
        <pc:grpChg chg="mod">
          <ac:chgData name="Justina Ojom" userId="cbdaed7d-8d45-4372-a16a-f3f8900c2f45" providerId="ADAL" clId="{0504AD2B-63C0-4C60-9F39-84F274FCFAC5}" dt="2023-02-22T11:04:39.327" v="264" actId="571"/>
          <ac:grpSpMkLst>
            <pc:docMk/>
            <pc:sldMk cId="2991460679" sldId="2987"/>
            <ac:grpSpMk id="59" creationId="{4B5FEC53-82F8-5C75-1A33-6DFF8A205E77}"/>
          </ac:grpSpMkLst>
        </pc:grpChg>
      </pc:sldChg>
      <pc:sldChg chg="addSp delSp modSp add mod">
        <pc:chgData name="Justina Ojom" userId="cbdaed7d-8d45-4372-a16a-f3f8900c2f45" providerId="ADAL" clId="{0504AD2B-63C0-4C60-9F39-84F274FCFAC5}" dt="2023-03-03T15:57:06.533" v="9361" actId="207"/>
        <pc:sldMkLst>
          <pc:docMk/>
          <pc:sldMk cId="3008307201" sldId="2988"/>
        </pc:sldMkLst>
        <pc:spChg chg="add mod">
          <ac:chgData name="Justina Ojom" userId="cbdaed7d-8d45-4372-a16a-f3f8900c2f45" providerId="ADAL" clId="{0504AD2B-63C0-4C60-9F39-84F274FCFAC5}" dt="2023-03-03T15:57:03.854" v="9360"/>
          <ac:spMkLst>
            <pc:docMk/>
            <pc:sldMk cId="3008307201" sldId="2988"/>
            <ac:spMk id="2" creationId="{226BBB5C-7184-F408-FE89-6EB2E4BB09E9}"/>
          </ac:spMkLst>
        </pc:spChg>
        <pc:spChg chg="del">
          <ac:chgData name="Justina Ojom" userId="cbdaed7d-8d45-4372-a16a-f3f8900c2f45" providerId="ADAL" clId="{0504AD2B-63C0-4C60-9F39-84F274FCFAC5}" dt="2023-02-22T11:06:12.861" v="303" actId="478"/>
          <ac:spMkLst>
            <pc:docMk/>
            <pc:sldMk cId="3008307201" sldId="2988"/>
            <ac:spMk id="2" creationId="{77A070E9-B536-030D-4D7C-31CFF46DDADB}"/>
          </ac:spMkLst>
        </pc:spChg>
        <pc:spChg chg="add mod topLvl">
          <ac:chgData name="Justina Ojom" userId="cbdaed7d-8d45-4372-a16a-f3f8900c2f45" providerId="ADAL" clId="{0504AD2B-63C0-4C60-9F39-84F274FCFAC5}" dt="2023-02-22T11:31:20.746" v="738" actId="1076"/>
          <ac:spMkLst>
            <pc:docMk/>
            <pc:sldMk cId="3008307201" sldId="2988"/>
            <ac:spMk id="3" creationId="{3203ACDB-08AF-E963-D749-CDACF45F8FAF}"/>
          </ac:spMkLst>
        </pc:spChg>
        <pc:spChg chg="add del mod topLvl">
          <ac:chgData name="Justina Ojom" userId="cbdaed7d-8d45-4372-a16a-f3f8900c2f45" providerId="ADAL" clId="{0504AD2B-63C0-4C60-9F39-84F274FCFAC5}" dt="2023-02-22T11:07:32.843" v="320" actId="478"/>
          <ac:spMkLst>
            <pc:docMk/>
            <pc:sldMk cId="3008307201" sldId="2988"/>
            <ac:spMk id="5" creationId="{1C69A234-A481-9572-F84B-EE6F3560EFFF}"/>
          </ac:spMkLst>
        </pc:spChg>
        <pc:spChg chg="add mod">
          <ac:chgData name="Justina Ojom" userId="cbdaed7d-8d45-4372-a16a-f3f8900c2f45" providerId="ADAL" clId="{0504AD2B-63C0-4C60-9F39-84F274FCFAC5}" dt="2023-03-03T15:57:06.533" v="9361" actId="207"/>
          <ac:spMkLst>
            <pc:docMk/>
            <pc:sldMk cId="3008307201" sldId="2988"/>
            <ac:spMk id="5" creationId="{3A02FF45-9D7B-DF68-8397-D11E9A4F44A9}"/>
          </ac:spMkLst>
        </pc:spChg>
        <pc:spChg chg="add mod">
          <ac:chgData name="Justina Ojom" userId="cbdaed7d-8d45-4372-a16a-f3f8900c2f45" providerId="ADAL" clId="{0504AD2B-63C0-4C60-9F39-84F274FCFAC5}" dt="2023-03-03T15:57:03.854" v="9360"/>
          <ac:spMkLst>
            <pc:docMk/>
            <pc:sldMk cId="3008307201" sldId="2988"/>
            <ac:spMk id="6" creationId="{0FAF5D91-21E1-BC62-433B-9D9AD6F51C78}"/>
          </ac:spMkLst>
        </pc:spChg>
        <pc:spChg chg="del mod">
          <ac:chgData name="Justina Ojom" userId="cbdaed7d-8d45-4372-a16a-f3f8900c2f45" providerId="ADAL" clId="{0504AD2B-63C0-4C60-9F39-84F274FCFAC5}" dt="2023-02-22T11:30:50.266" v="676" actId="478"/>
          <ac:spMkLst>
            <pc:docMk/>
            <pc:sldMk cId="3008307201" sldId="2988"/>
            <ac:spMk id="6" creationId="{7CD6D25B-29AD-D44B-C41D-CCC2176039E0}"/>
          </ac:spMkLst>
        </pc:spChg>
        <pc:spChg chg="del">
          <ac:chgData name="Justina Ojom" userId="cbdaed7d-8d45-4372-a16a-f3f8900c2f45" providerId="ADAL" clId="{0504AD2B-63C0-4C60-9F39-84F274FCFAC5}" dt="2023-02-22T11:06:12.861" v="303" actId="478"/>
          <ac:spMkLst>
            <pc:docMk/>
            <pc:sldMk cId="3008307201" sldId="2988"/>
            <ac:spMk id="7" creationId="{312EABCD-F5C7-CBB0-EF52-B1BADD0DE2F4}"/>
          </ac:spMkLst>
        </pc:spChg>
        <pc:spChg chg="add mod">
          <ac:chgData name="Justina Ojom" userId="cbdaed7d-8d45-4372-a16a-f3f8900c2f45" providerId="ADAL" clId="{0504AD2B-63C0-4C60-9F39-84F274FCFAC5}" dt="2023-03-03T15:57:03.854" v="9360"/>
          <ac:spMkLst>
            <pc:docMk/>
            <pc:sldMk cId="3008307201" sldId="2988"/>
            <ac:spMk id="7" creationId="{8AA67080-28B5-CE6E-5D4E-7B420C2BB029}"/>
          </ac:spMkLst>
        </pc:spChg>
        <pc:spChg chg="add mod">
          <ac:chgData name="Justina Ojom" userId="cbdaed7d-8d45-4372-a16a-f3f8900c2f45" providerId="ADAL" clId="{0504AD2B-63C0-4C60-9F39-84F274FCFAC5}" dt="2023-03-03T15:57:03.854" v="9360"/>
          <ac:spMkLst>
            <pc:docMk/>
            <pc:sldMk cId="3008307201" sldId="2988"/>
            <ac:spMk id="8" creationId="{4ABB3B12-1B46-BDC4-05D7-D8C94EEA663A}"/>
          </ac:spMkLst>
        </pc:spChg>
        <pc:spChg chg="del">
          <ac:chgData name="Justina Ojom" userId="cbdaed7d-8d45-4372-a16a-f3f8900c2f45" providerId="ADAL" clId="{0504AD2B-63C0-4C60-9F39-84F274FCFAC5}" dt="2023-02-22T11:06:12.861" v="303" actId="478"/>
          <ac:spMkLst>
            <pc:docMk/>
            <pc:sldMk cId="3008307201" sldId="2988"/>
            <ac:spMk id="8" creationId="{E4E87CE7-445B-1505-782B-7E576BD2C48D}"/>
          </ac:spMkLst>
        </pc:spChg>
        <pc:spChg chg="del">
          <ac:chgData name="Justina Ojom" userId="cbdaed7d-8d45-4372-a16a-f3f8900c2f45" providerId="ADAL" clId="{0504AD2B-63C0-4C60-9F39-84F274FCFAC5}" dt="2023-02-22T11:06:12.861" v="303" actId="478"/>
          <ac:spMkLst>
            <pc:docMk/>
            <pc:sldMk cId="3008307201" sldId="2988"/>
            <ac:spMk id="9" creationId="{9621E677-F213-D61C-8E7D-58A801BECE42}"/>
          </ac:spMkLst>
        </pc:spChg>
        <pc:spChg chg="add mod">
          <ac:chgData name="Justina Ojom" userId="cbdaed7d-8d45-4372-a16a-f3f8900c2f45" providerId="ADAL" clId="{0504AD2B-63C0-4C60-9F39-84F274FCFAC5}" dt="2023-03-03T15:57:03.854" v="9360"/>
          <ac:spMkLst>
            <pc:docMk/>
            <pc:sldMk cId="3008307201" sldId="2988"/>
            <ac:spMk id="9" creationId="{B05F6F3F-16BD-6128-6CB3-6770DC89F157}"/>
          </ac:spMkLst>
        </pc:spChg>
        <pc:spChg chg="add del mod">
          <ac:chgData name="Justina Ojom" userId="cbdaed7d-8d45-4372-a16a-f3f8900c2f45" providerId="ADAL" clId="{0504AD2B-63C0-4C60-9F39-84F274FCFAC5}" dt="2023-02-22T11:30:34.169" v="650" actId="478"/>
          <ac:spMkLst>
            <pc:docMk/>
            <pc:sldMk cId="3008307201" sldId="2988"/>
            <ac:spMk id="11" creationId="{80CBBF21-5DDA-4ED5-3411-801609173F0A}"/>
          </ac:spMkLst>
        </pc:spChg>
        <pc:spChg chg="del">
          <ac:chgData name="Justina Ojom" userId="cbdaed7d-8d45-4372-a16a-f3f8900c2f45" providerId="ADAL" clId="{0504AD2B-63C0-4C60-9F39-84F274FCFAC5}" dt="2023-02-22T12:29:05.978" v="1626" actId="478"/>
          <ac:spMkLst>
            <pc:docMk/>
            <pc:sldMk cId="3008307201" sldId="2988"/>
            <ac:spMk id="15" creationId="{81F66F39-F949-4825-A613-F3B051969233}"/>
          </ac:spMkLst>
        </pc:spChg>
        <pc:spChg chg="del">
          <ac:chgData name="Justina Ojom" userId="cbdaed7d-8d45-4372-a16a-f3f8900c2f45" providerId="ADAL" clId="{0504AD2B-63C0-4C60-9F39-84F274FCFAC5}" dt="2023-02-22T12:29:05.978" v="1626" actId="478"/>
          <ac:spMkLst>
            <pc:docMk/>
            <pc:sldMk cId="3008307201" sldId="2988"/>
            <ac:spMk id="16" creationId="{B1D13182-2188-481A-9B5E-FA9366B255D6}"/>
          </ac:spMkLst>
        </pc:spChg>
        <pc:spChg chg="del">
          <ac:chgData name="Justina Ojom" userId="cbdaed7d-8d45-4372-a16a-f3f8900c2f45" providerId="ADAL" clId="{0504AD2B-63C0-4C60-9F39-84F274FCFAC5}" dt="2023-02-22T12:29:05.978" v="1626" actId="478"/>
          <ac:spMkLst>
            <pc:docMk/>
            <pc:sldMk cId="3008307201" sldId="2988"/>
            <ac:spMk id="17" creationId="{7C496481-D1E7-4132-A970-37374667B9C5}"/>
          </ac:spMkLst>
        </pc:spChg>
        <pc:spChg chg="del">
          <ac:chgData name="Justina Ojom" userId="cbdaed7d-8d45-4372-a16a-f3f8900c2f45" providerId="ADAL" clId="{0504AD2B-63C0-4C60-9F39-84F274FCFAC5}" dt="2023-02-22T12:29:05.978" v="1626" actId="478"/>
          <ac:spMkLst>
            <pc:docMk/>
            <pc:sldMk cId="3008307201" sldId="2988"/>
            <ac:spMk id="18" creationId="{5B05EB53-BBD3-4774-88BA-997B66A2FB95}"/>
          </ac:spMkLst>
        </pc:spChg>
        <pc:spChg chg="del">
          <ac:chgData name="Justina Ojom" userId="cbdaed7d-8d45-4372-a16a-f3f8900c2f45" providerId="ADAL" clId="{0504AD2B-63C0-4C60-9F39-84F274FCFAC5}" dt="2023-02-22T12:29:05.978" v="1626" actId="478"/>
          <ac:spMkLst>
            <pc:docMk/>
            <pc:sldMk cId="3008307201" sldId="2988"/>
            <ac:spMk id="19" creationId="{9B88DD67-24EB-424B-9A57-2319C8D4C3D5}"/>
          </ac:spMkLst>
        </pc:spChg>
        <pc:spChg chg="del">
          <ac:chgData name="Justina Ojom" userId="cbdaed7d-8d45-4372-a16a-f3f8900c2f45" providerId="ADAL" clId="{0504AD2B-63C0-4C60-9F39-84F274FCFAC5}" dt="2023-02-22T12:29:05.978" v="1626" actId="478"/>
          <ac:spMkLst>
            <pc:docMk/>
            <pc:sldMk cId="3008307201" sldId="2988"/>
            <ac:spMk id="20" creationId="{6BB2F8CA-088F-44EB-888A-F75184F60EC2}"/>
          </ac:spMkLst>
        </pc:spChg>
        <pc:spChg chg="del">
          <ac:chgData name="Justina Ojom" userId="cbdaed7d-8d45-4372-a16a-f3f8900c2f45" providerId="ADAL" clId="{0504AD2B-63C0-4C60-9F39-84F274FCFAC5}" dt="2023-02-22T12:29:05.978" v="1626" actId="478"/>
          <ac:spMkLst>
            <pc:docMk/>
            <pc:sldMk cId="3008307201" sldId="2988"/>
            <ac:spMk id="21" creationId="{6C43FB27-BA89-42F3-AC55-C5AAC692A2BD}"/>
          </ac:spMkLst>
        </pc:spChg>
        <pc:spChg chg="del">
          <ac:chgData name="Justina Ojom" userId="cbdaed7d-8d45-4372-a16a-f3f8900c2f45" providerId="ADAL" clId="{0504AD2B-63C0-4C60-9F39-84F274FCFAC5}" dt="2023-02-22T12:29:05.978" v="1626" actId="478"/>
          <ac:spMkLst>
            <pc:docMk/>
            <pc:sldMk cId="3008307201" sldId="2988"/>
            <ac:spMk id="29" creationId="{5E322EDD-32C4-45C9-A11F-D03891C3E860}"/>
          </ac:spMkLst>
        </pc:spChg>
        <pc:spChg chg="del">
          <ac:chgData name="Justina Ojom" userId="cbdaed7d-8d45-4372-a16a-f3f8900c2f45" providerId="ADAL" clId="{0504AD2B-63C0-4C60-9F39-84F274FCFAC5}" dt="2023-02-22T12:29:05.978" v="1626" actId="478"/>
          <ac:spMkLst>
            <pc:docMk/>
            <pc:sldMk cId="3008307201" sldId="2988"/>
            <ac:spMk id="30" creationId="{8D1548B9-987D-40F6-AE50-925A5A32ACF5}"/>
          </ac:spMkLst>
        </pc:spChg>
        <pc:spChg chg="add mod">
          <ac:chgData name="Justina Ojom" userId="cbdaed7d-8d45-4372-a16a-f3f8900c2f45" providerId="ADAL" clId="{0504AD2B-63C0-4C60-9F39-84F274FCFAC5}" dt="2023-02-22T11:31:16.840" v="736" actId="1076"/>
          <ac:spMkLst>
            <pc:docMk/>
            <pc:sldMk cId="3008307201" sldId="2988"/>
            <ac:spMk id="34" creationId="{4FFAF83D-10A5-6B99-D03E-63B5F736F19E}"/>
          </ac:spMkLst>
        </pc:spChg>
        <pc:spChg chg="add mod">
          <ac:chgData name="Justina Ojom" userId="cbdaed7d-8d45-4372-a16a-f3f8900c2f45" providerId="ADAL" clId="{0504AD2B-63C0-4C60-9F39-84F274FCFAC5}" dt="2023-02-22T11:31:16.840" v="736" actId="1076"/>
          <ac:spMkLst>
            <pc:docMk/>
            <pc:sldMk cId="3008307201" sldId="2988"/>
            <ac:spMk id="35" creationId="{01CC45FE-1330-5619-6B21-861AFBE1EB26}"/>
          </ac:spMkLst>
        </pc:spChg>
        <pc:spChg chg="add mod">
          <ac:chgData name="Justina Ojom" userId="cbdaed7d-8d45-4372-a16a-f3f8900c2f45" providerId="ADAL" clId="{0504AD2B-63C0-4C60-9F39-84F274FCFAC5}" dt="2023-02-22T11:31:16.840" v="736" actId="1076"/>
          <ac:spMkLst>
            <pc:docMk/>
            <pc:sldMk cId="3008307201" sldId="2988"/>
            <ac:spMk id="36" creationId="{57BEE1DC-5623-3AF0-1AD7-3727939BBE18}"/>
          </ac:spMkLst>
        </pc:spChg>
        <pc:spChg chg="add mod">
          <ac:chgData name="Justina Ojom" userId="cbdaed7d-8d45-4372-a16a-f3f8900c2f45" providerId="ADAL" clId="{0504AD2B-63C0-4C60-9F39-84F274FCFAC5}" dt="2023-02-22T11:31:16.840" v="736" actId="1076"/>
          <ac:spMkLst>
            <pc:docMk/>
            <pc:sldMk cId="3008307201" sldId="2988"/>
            <ac:spMk id="37" creationId="{42531EC0-8BE8-3B47-1B2A-A82B03578454}"/>
          </ac:spMkLst>
        </pc:spChg>
        <pc:spChg chg="add mod">
          <ac:chgData name="Justina Ojom" userId="cbdaed7d-8d45-4372-a16a-f3f8900c2f45" providerId="ADAL" clId="{0504AD2B-63C0-4C60-9F39-84F274FCFAC5}" dt="2023-02-22T11:31:16.840" v="736" actId="1076"/>
          <ac:spMkLst>
            <pc:docMk/>
            <pc:sldMk cId="3008307201" sldId="2988"/>
            <ac:spMk id="38" creationId="{0298B06A-E4AC-E8E4-1ECF-615FA651B753}"/>
          </ac:spMkLst>
        </pc:spChg>
        <pc:spChg chg="add mod">
          <ac:chgData name="Justina Ojom" userId="cbdaed7d-8d45-4372-a16a-f3f8900c2f45" providerId="ADAL" clId="{0504AD2B-63C0-4C60-9F39-84F274FCFAC5}" dt="2023-02-22T11:31:16.840" v="736" actId="1076"/>
          <ac:spMkLst>
            <pc:docMk/>
            <pc:sldMk cId="3008307201" sldId="2988"/>
            <ac:spMk id="39" creationId="{11484D38-1083-08D6-52C5-089484F38CE0}"/>
          </ac:spMkLst>
        </pc:spChg>
        <pc:spChg chg="add mod">
          <ac:chgData name="Justina Ojom" userId="cbdaed7d-8d45-4372-a16a-f3f8900c2f45" providerId="ADAL" clId="{0504AD2B-63C0-4C60-9F39-84F274FCFAC5}" dt="2023-02-22T11:31:16.840" v="736" actId="1076"/>
          <ac:spMkLst>
            <pc:docMk/>
            <pc:sldMk cId="3008307201" sldId="2988"/>
            <ac:spMk id="40" creationId="{7AB3A202-F630-5D6B-C0D8-5D381E7D9468}"/>
          </ac:spMkLst>
        </pc:spChg>
        <pc:spChg chg="add mod">
          <ac:chgData name="Justina Ojom" userId="cbdaed7d-8d45-4372-a16a-f3f8900c2f45" providerId="ADAL" clId="{0504AD2B-63C0-4C60-9F39-84F274FCFAC5}" dt="2023-02-22T11:31:16.840" v="736" actId="1076"/>
          <ac:spMkLst>
            <pc:docMk/>
            <pc:sldMk cId="3008307201" sldId="2988"/>
            <ac:spMk id="41" creationId="{38185CE9-EFED-1B80-3E25-5811A233CC70}"/>
          </ac:spMkLst>
        </pc:spChg>
        <pc:spChg chg="add del mod">
          <ac:chgData name="Justina Ojom" userId="cbdaed7d-8d45-4372-a16a-f3f8900c2f45" providerId="ADAL" clId="{0504AD2B-63C0-4C60-9F39-84F274FCFAC5}" dt="2023-02-22T11:22:14.604" v="531" actId="478"/>
          <ac:spMkLst>
            <pc:docMk/>
            <pc:sldMk cId="3008307201" sldId="2988"/>
            <ac:spMk id="42" creationId="{4D354F8C-BF2D-62F1-5310-BCEECACED263}"/>
          </ac:spMkLst>
        </pc:spChg>
        <pc:spChg chg="add del mod">
          <ac:chgData name="Justina Ojom" userId="cbdaed7d-8d45-4372-a16a-f3f8900c2f45" providerId="ADAL" clId="{0504AD2B-63C0-4C60-9F39-84F274FCFAC5}" dt="2023-02-22T11:22:14.604" v="531" actId="478"/>
          <ac:spMkLst>
            <pc:docMk/>
            <pc:sldMk cId="3008307201" sldId="2988"/>
            <ac:spMk id="43" creationId="{BFDDB542-A4C4-D7CA-596D-060128C9F55F}"/>
          </ac:spMkLst>
        </pc:spChg>
        <pc:spChg chg="add del mod">
          <ac:chgData name="Justina Ojom" userId="cbdaed7d-8d45-4372-a16a-f3f8900c2f45" providerId="ADAL" clId="{0504AD2B-63C0-4C60-9F39-84F274FCFAC5}" dt="2023-02-22T11:22:14.604" v="531" actId="478"/>
          <ac:spMkLst>
            <pc:docMk/>
            <pc:sldMk cId="3008307201" sldId="2988"/>
            <ac:spMk id="44" creationId="{0A91A6C8-DCC7-A33A-1B73-FE2B4C274DED}"/>
          </ac:spMkLst>
        </pc:spChg>
        <pc:spChg chg="add del mod">
          <ac:chgData name="Justina Ojom" userId="cbdaed7d-8d45-4372-a16a-f3f8900c2f45" providerId="ADAL" clId="{0504AD2B-63C0-4C60-9F39-84F274FCFAC5}" dt="2023-02-22T11:22:14.604" v="531" actId="478"/>
          <ac:spMkLst>
            <pc:docMk/>
            <pc:sldMk cId="3008307201" sldId="2988"/>
            <ac:spMk id="45" creationId="{1B216AC1-258B-654F-046E-7BE8CB25A69F}"/>
          </ac:spMkLst>
        </pc:spChg>
        <pc:spChg chg="add del mod">
          <ac:chgData name="Justina Ojom" userId="cbdaed7d-8d45-4372-a16a-f3f8900c2f45" providerId="ADAL" clId="{0504AD2B-63C0-4C60-9F39-84F274FCFAC5}" dt="2023-02-22T11:22:14.604" v="531" actId="478"/>
          <ac:spMkLst>
            <pc:docMk/>
            <pc:sldMk cId="3008307201" sldId="2988"/>
            <ac:spMk id="64" creationId="{8CAF7070-9E0E-B3F6-8C86-63B1B522E7AE}"/>
          </ac:spMkLst>
        </pc:spChg>
        <pc:spChg chg="add del mod">
          <ac:chgData name="Justina Ojom" userId="cbdaed7d-8d45-4372-a16a-f3f8900c2f45" providerId="ADAL" clId="{0504AD2B-63C0-4C60-9F39-84F274FCFAC5}" dt="2023-02-22T11:22:14.604" v="531" actId="478"/>
          <ac:spMkLst>
            <pc:docMk/>
            <pc:sldMk cId="3008307201" sldId="2988"/>
            <ac:spMk id="65" creationId="{49C9C4C4-BF68-6FAE-65EA-75F123DDD37E}"/>
          </ac:spMkLst>
        </pc:spChg>
        <pc:spChg chg="add del mod">
          <ac:chgData name="Justina Ojom" userId="cbdaed7d-8d45-4372-a16a-f3f8900c2f45" providerId="ADAL" clId="{0504AD2B-63C0-4C60-9F39-84F274FCFAC5}" dt="2023-02-22T11:22:14.604" v="531" actId="478"/>
          <ac:spMkLst>
            <pc:docMk/>
            <pc:sldMk cId="3008307201" sldId="2988"/>
            <ac:spMk id="66" creationId="{6296ECC2-2DFA-3312-B8F4-1C4BA6F28E24}"/>
          </ac:spMkLst>
        </pc:spChg>
        <pc:spChg chg="add del mod">
          <ac:chgData name="Justina Ojom" userId="cbdaed7d-8d45-4372-a16a-f3f8900c2f45" providerId="ADAL" clId="{0504AD2B-63C0-4C60-9F39-84F274FCFAC5}" dt="2023-02-22T11:22:14.604" v="531" actId="478"/>
          <ac:spMkLst>
            <pc:docMk/>
            <pc:sldMk cId="3008307201" sldId="2988"/>
            <ac:spMk id="67" creationId="{7E461F7E-C0BF-B3DE-4A61-F803D2C569D7}"/>
          </ac:spMkLst>
        </pc:spChg>
        <pc:spChg chg="add del">
          <ac:chgData name="Justina Ojom" userId="cbdaed7d-8d45-4372-a16a-f3f8900c2f45" providerId="ADAL" clId="{0504AD2B-63C0-4C60-9F39-84F274FCFAC5}" dt="2023-02-22T11:24:59.658" v="571" actId="478"/>
          <ac:spMkLst>
            <pc:docMk/>
            <pc:sldMk cId="3008307201" sldId="2988"/>
            <ac:spMk id="68" creationId="{2372D30B-69F9-03A4-252F-4EEDEEE45477}"/>
          </ac:spMkLst>
        </pc:spChg>
        <pc:spChg chg="add mod">
          <ac:chgData name="Justina Ojom" userId="cbdaed7d-8d45-4372-a16a-f3f8900c2f45" providerId="ADAL" clId="{0504AD2B-63C0-4C60-9F39-84F274FCFAC5}" dt="2023-02-22T11:31:18.362" v="737" actId="1076"/>
          <ac:spMkLst>
            <pc:docMk/>
            <pc:sldMk cId="3008307201" sldId="2988"/>
            <ac:spMk id="69" creationId="{798DDF00-6859-B061-9CB5-FDF13CCE18FD}"/>
          </ac:spMkLst>
        </pc:spChg>
        <pc:spChg chg="add mod">
          <ac:chgData name="Justina Ojom" userId="cbdaed7d-8d45-4372-a16a-f3f8900c2f45" providerId="ADAL" clId="{0504AD2B-63C0-4C60-9F39-84F274FCFAC5}" dt="2023-02-22T11:31:20.746" v="738" actId="1076"/>
          <ac:spMkLst>
            <pc:docMk/>
            <pc:sldMk cId="3008307201" sldId="2988"/>
            <ac:spMk id="70" creationId="{DB327CE3-C2F5-35F4-0787-DD8CD32B567E}"/>
          </ac:spMkLst>
        </pc:spChg>
        <pc:spChg chg="add mod">
          <ac:chgData name="Justina Ojom" userId="cbdaed7d-8d45-4372-a16a-f3f8900c2f45" providerId="ADAL" clId="{0504AD2B-63C0-4C60-9F39-84F274FCFAC5}" dt="2023-02-22T11:31:12.934" v="735" actId="14100"/>
          <ac:spMkLst>
            <pc:docMk/>
            <pc:sldMk cId="3008307201" sldId="2988"/>
            <ac:spMk id="71" creationId="{F9177A09-7A3E-EDC5-3277-756D00BC8C40}"/>
          </ac:spMkLst>
        </pc:spChg>
        <pc:spChg chg="add mod">
          <ac:chgData name="Justina Ojom" userId="cbdaed7d-8d45-4372-a16a-f3f8900c2f45" providerId="ADAL" clId="{0504AD2B-63C0-4C60-9F39-84F274FCFAC5}" dt="2023-02-22T12:26:46.899" v="1590" actId="208"/>
          <ac:spMkLst>
            <pc:docMk/>
            <pc:sldMk cId="3008307201" sldId="2988"/>
            <ac:spMk id="72" creationId="{F0ACB77E-DBDD-65F8-53DA-71A67F14EADB}"/>
          </ac:spMkLst>
        </pc:spChg>
        <pc:spChg chg="add mod">
          <ac:chgData name="Justina Ojom" userId="cbdaed7d-8d45-4372-a16a-f3f8900c2f45" providerId="ADAL" clId="{0504AD2B-63C0-4C60-9F39-84F274FCFAC5}" dt="2023-02-22T12:26:53.629" v="1592" actId="1076"/>
          <ac:spMkLst>
            <pc:docMk/>
            <pc:sldMk cId="3008307201" sldId="2988"/>
            <ac:spMk id="73" creationId="{93FFACC2-AD77-CE79-22A5-D45806A0AD6E}"/>
          </ac:spMkLst>
        </pc:spChg>
        <pc:spChg chg="add mod">
          <ac:chgData name="Justina Ojom" userId="cbdaed7d-8d45-4372-a16a-f3f8900c2f45" providerId="ADAL" clId="{0504AD2B-63C0-4C60-9F39-84F274FCFAC5}" dt="2023-02-22T12:26:56.864" v="1593" actId="571"/>
          <ac:spMkLst>
            <pc:docMk/>
            <pc:sldMk cId="3008307201" sldId="2988"/>
            <ac:spMk id="74" creationId="{3351DA95-D0CA-DC16-45EC-7D6932F97DCE}"/>
          </ac:spMkLst>
        </pc:spChg>
        <pc:spChg chg="add mod">
          <ac:chgData name="Justina Ojom" userId="cbdaed7d-8d45-4372-a16a-f3f8900c2f45" providerId="ADAL" clId="{0504AD2B-63C0-4C60-9F39-84F274FCFAC5}" dt="2023-02-22T12:27:01.054" v="1595" actId="1076"/>
          <ac:spMkLst>
            <pc:docMk/>
            <pc:sldMk cId="3008307201" sldId="2988"/>
            <ac:spMk id="75" creationId="{54018B81-02E3-C00A-CEF1-0F0D6C05EAEC}"/>
          </ac:spMkLst>
        </pc:spChg>
        <pc:spChg chg="add mod">
          <ac:chgData name="Justina Ojom" userId="cbdaed7d-8d45-4372-a16a-f3f8900c2f45" providerId="ADAL" clId="{0504AD2B-63C0-4C60-9F39-84F274FCFAC5}" dt="2023-02-22T12:27:03.770" v="1596" actId="571"/>
          <ac:spMkLst>
            <pc:docMk/>
            <pc:sldMk cId="3008307201" sldId="2988"/>
            <ac:spMk id="76" creationId="{F3F2A0FB-FC05-C571-21CF-111F5CCBF4C7}"/>
          </ac:spMkLst>
        </pc:spChg>
        <pc:spChg chg="add mod">
          <ac:chgData name="Justina Ojom" userId="cbdaed7d-8d45-4372-a16a-f3f8900c2f45" providerId="ADAL" clId="{0504AD2B-63C0-4C60-9F39-84F274FCFAC5}" dt="2023-02-22T12:27:07.101" v="1597" actId="571"/>
          <ac:spMkLst>
            <pc:docMk/>
            <pc:sldMk cId="3008307201" sldId="2988"/>
            <ac:spMk id="77" creationId="{8C536B5F-A851-0984-9696-2B1B5A888CD7}"/>
          </ac:spMkLst>
        </pc:spChg>
        <pc:spChg chg="add mod">
          <ac:chgData name="Justina Ojom" userId="cbdaed7d-8d45-4372-a16a-f3f8900c2f45" providerId="ADAL" clId="{0504AD2B-63C0-4C60-9F39-84F274FCFAC5}" dt="2023-02-22T12:27:10.525" v="1598" actId="571"/>
          <ac:spMkLst>
            <pc:docMk/>
            <pc:sldMk cId="3008307201" sldId="2988"/>
            <ac:spMk id="78" creationId="{67AA9487-DBB6-BF47-1B3A-7A29C8FBD191}"/>
          </ac:spMkLst>
        </pc:spChg>
        <pc:spChg chg="add mod">
          <ac:chgData name="Justina Ojom" userId="cbdaed7d-8d45-4372-a16a-f3f8900c2f45" providerId="ADAL" clId="{0504AD2B-63C0-4C60-9F39-84F274FCFAC5}" dt="2023-02-22T12:27:12.852" v="1599" actId="571"/>
          <ac:spMkLst>
            <pc:docMk/>
            <pc:sldMk cId="3008307201" sldId="2988"/>
            <ac:spMk id="79" creationId="{6F2B2D43-72F7-9A29-8BDA-B8EBB0D6C7C9}"/>
          </ac:spMkLst>
        </pc:spChg>
        <pc:grpChg chg="add del mod">
          <ac:chgData name="Justina Ojom" userId="cbdaed7d-8d45-4372-a16a-f3f8900c2f45" providerId="ADAL" clId="{0504AD2B-63C0-4C60-9F39-84F274FCFAC5}" dt="2023-02-22T11:07:22.986" v="315" actId="165"/>
          <ac:grpSpMkLst>
            <pc:docMk/>
            <pc:sldMk cId="3008307201" sldId="2988"/>
            <ac:grpSpMk id="10" creationId="{7621DF45-DCE2-802D-9840-CB09F15167AA}"/>
          </ac:grpSpMkLst>
        </pc:grpChg>
        <pc:grpChg chg="del">
          <ac:chgData name="Justina Ojom" userId="cbdaed7d-8d45-4372-a16a-f3f8900c2f45" providerId="ADAL" clId="{0504AD2B-63C0-4C60-9F39-84F274FCFAC5}" dt="2023-02-22T11:06:12.861" v="303" actId="478"/>
          <ac:grpSpMkLst>
            <pc:docMk/>
            <pc:sldMk cId="3008307201" sldId="2988"/>
            <ac:grpSpMk id="12" creationId="{83D3F6D0-F565-E59D-4061-19A7CC347C06}"/>
          </ac:grpSpMkLst>
        </pc:grpChg>
        <pc:grpChg chg="del">
          <ac:chgData name="Justina Ojom" userId="cbdaed7d-8d45-4372-a16a-f3f8900c2f45" providerId="ADAL" clId="{0504AD2B-63C0-4C60-9F39-84F274FCFAC5}" dt="2023-02-22T11:06:13.460" v="304" actId="478"/>
          <ac:grpSpMkLst>
            <pc:docMk/>
            <pc:sldMk cId="3008307201" sldId="2988"/>
            <ac:grpSpMk id="28" creationId="{00000000-0000-0000-0000-000000000000}"/>
          </ac:grpSpMkLst>
        </pc:grpChg>
        <pc:grpChg chg="del">
          <ac:chgData name="Justina Ojom" userId="cbdaed7d-8d45-4372-a16a-f3f8900c2f45" providerId="ADAL" clId="{0504AD2B-63C0-4C60-9F39-84F274FCFAC5}" dt="2023-02-22T11:06:12.861" v="303" actId="478"/>
          <ac:grpSpMkLst>
            <pc:docMk/>
            <pc:sldMk cId="3008307201" sldId="2988"/>
            <ac:grpSpMk id="46" creationId="{1D2104F9-373E-A2D3-F76F-37CDFF936B5E}"/>
          </ac:grpSpMkLst>
        </pc:grpChg>
        <pc:grpChg chg="del">
          <ac:chgData name="Justina Ojom" userId="cbdaed7d-8d45-4372-a16a-f3f8900c2f45" providerId="ADAL" clId="{0504AD2B-63C0-4C60-9F39-84F274FCFAC5}" dt="2023-02-22T11:06:12.861" v="303" actId="478"/>
          <ac:grpSpMkLst>
            <pc:docMk/>
            <pc:sldMk cId="3008307201" sldId="2988"/>
            <ac:grpSpMk id="52" creationId="{B3AFB8EB-4023-32D5-AF21-E206E0D6FDDF}"/>
          </ac:grpSpMkLst>
        </pc:grpChg>
        <pc:grpChg chg="del">
          <ac:chgData name="Justina Ojom" userId="cbdaed7d-8d45-4372-a16a-f3f8900c2f45" providerId="ADAL" clId="{0504AD2B-63C0-4C60-9F39-84F274FCFAC5}" dt="2023-02-22T11:06:12.861" v="303" actId="478"/>
          <ac:grpSpMkLst>
            <pc:docMk/>
            <pc:sldMk cId="3008307201" sldId="2988"/>
            <ac:grpSpMk id="58" creationId="{08A6BF98-AC60-B055-3D72-BF3B138DE80E}"/>
          </ac:grpSpMkLst>
        </pc:grpChg>
        <pc:picChg chg="add mod topLvl">
          <ac:chgData name="Justina Ojom" userId="cbdaed7d-8d45-4372-a16a-f3f8900c2f45" providerId="ADAL" clId="{0504AD2B-63C0-4C60-9F39-84F274FCFAC5}" dt="2023-02-22T11:31:20.746" v="738" actId="1076"/>
          <ac:picMkLst>
            <pc:docMk/>
            <pc:sldMk cId="3008307201" sldId="2988"/>
            <ac:picMk id="4" creationId="{46D9C4A9-2C78-4B89-99E7-62CA32A394C8}"/>
          </ac:picMkLst>
        </pc:picChg>
      </pc:sldChg>
      <pc:sldChg chg="addSp delSp modSp new mod ord modClrScheme chgLayout">
        <pc:chgData name="Justina Ojom" userId="cbdaed7d-8d45-4372-a16a-f3f8900c2f45" providerId="ADAL" clId="{0504AD2B-63C0-4C60-9F39-84F274FCFAC5}" dt="2023-03-10T01:51:34.137" v="15250" actId="20577"/>
        <pc:sldMkLst>
          <pc:docMk/>
          <pc:sldMk cId="3996965648" sldId="2989"/>
        </pc:sldMkLst>
        <pc:spChg chg="add mod topLvl">
          <ac:chgData name="Justina Ojom" userId="cbdaed7d-8d45-4372-a16a-f3f8900c2f45" providerId="ADAL" clId="{0504AD2B-63C0-4C60-9F39-84F274FCFAC5}" dt="2023-02-22T11:08:56.954" v="342" actId="164"/>
          <ac:spMkLst>
            <pc:docMk/>
            <pc:sldMk cId="3996965648" sldId="2989"/>
            <ac:spMk id="6" creationId="{B5C724CA-9819-0AA6-C099-92633DEEA9D3}"/>
          </ac:spMkLst>
        </pc:spChg>
        <pc:spChg chg="add mod topLvl">
          <ac:chgData name="Justina Ojom" userId="cbdaed7d-8d45-4372-a16a-f3f8900c2f45" providerId="ADAL" clId="{0504AD2B-63C0-4C60-9F39-84F274FCFAC5}" dt="2023-02-27T02:17:39.389" v="4256" actId="207"/>
          <ac:spMkLst>
            <pc:docMk/>
            <pc:sldMk cId="3996965648" sldId="2989"/>
            <ac:spMk id="7" creationId="{D359B349-E3DB-57C1-BFC6-40D4978909A1}"/>
          </ac:spMkLst>
        </pc:spChg>
        <pc:spChg chg="add mod topLvl">
          <ac:chgData name="Justina Ojom" userId="cbdaed7d-8d45-4372-a16a-f3f8900c2f45" providerId="ADAL" clId="{0504AD2B-63C0-4C60-9F39-84F274FCFAC5}" dt="2023-03-02T12:45:04.740" v="4739" actId="207"/>
          <ac:spMkLst>
            <pc:docMk/>
            <pc:sldMk cId="3996965648" sldId="2989"/>
            <ac:spMk id="8" creationId="{FA434CA2-351C-7DFD-3A38-C684108BDA40}"/>
          </ac:spMkLst>
        </pc:spChg>
        <pc:spChg chg="add mod topLvl">
          <ac:chgData name="Justina Ojom" userId="cbdaed7d-8d45-4372-a16a-f3f8900c2f45" providerId="ADAL" clId="{0504AD2B-63C0-4C60-9F39-84F274FCFAC5}" dt="2023-03-02T12:45:04.350" v="4738" actId="207"/>
          <ac:spMkLst>
            <pc:docMk/>
            <pc:sldMk cId="3996965648" sldId="2989"/>
            <ac:spMk id="9" creationId="{0CAB3C9B-DAC7-E03E-549B-94FC352226B2}"/>
          </ac:spMkLst>
        </pc:spChg>
        <pc:spChg chg="add mod topLvl">
          <ac:chgData name="Justina Ojom" userId="cbdaed7d-8d45-4372-a16a-f3f8900c2f45" providerId="ADAL" clId="{0504AD2B-63C0-4C60-9F39-84F274FCFAC5}" dt="2023-02-22T11:52:24.657" v="1309" actId="1076"/>
          <ac:spMkLst>
            <pc:docMk/>
            <pc:sldMk cId="3996965648" sldId="2989"/>
            <ac:spMk id="10" creationId="{BD6B7E7F-E442-F9C5-1F3A-5E3077800EFC}"/>
          </ac:spMkLst>
        </pc:spChg>
        <pc:spChg chg="add mod topLvl">
          <ac:chgData name="Justina Ojom" userId="cbdaed7d-8d45-4372-a16a-f3f8900c2f45" providerId="ADAL" clId="{0504AD2B-63C0-4C60-9F39-84F274FCFAC5}" dt="2023-02-26T20:06:22.168" v="4156" actId="20577"/>
          <ac:spMkLst>
            <pc:docMk/>
            <pc:sldMk cId="3996965648" sldId="2989"/>
            <ac:spMk id="11" creationId="{67C864FB-8534-EF6B-9074-A15786A6C0EA}"/>
          </ac:spMkLst>
        </pc:spChg>
        <pc:spChg chg="add mod topLvl">
          <ac:chgData name="Justina Ojom" userId="cbdaed7d-8d45-4372-a16a-f3f8900c2f45" providerId="ADAL" clId="{0504AD2B-63C0-4C60-9F39-84F274FCFAC5}" dt="2023-03-09T20:03:17.905" v="9911" actId="20577"/>
          <ac:spMkLst>
            <pc:docMk/>
            <pc:sldMk cId="3996965648" sldId="2989"/>
            <ac:spMk id="12" creationId="{E628E56C-728A-7F07-9258-175A5A5BE96C}"/>
          </ac:spMkLst>
        </pc:spChg>
        <pc:spChg chg="add mod topLvl">
          <ac:chgData name="Justina Ojom" userId="cbdaed7d-8d45-4372-a16a-f3f8900c2f45" providerId="ADAL" clId="{0504AD2B-63C0-4C60-9F39-84F274FCFAC5}" dt="2023-03-10T01:51:25.834" v="15242" actId="20577"/>
          <ac:spMkLst>
            <pc:docMk/>
            <pc:sldMk cId="3996965648" sldId="2989"/>
            <ac:spMk id="13" creationId="{2C33FF95-3BB2-7259-918A-B28B7B65837E}"/>
          </ac:spMkLst>
        </pc:spChg>
        <pc:spChg chg="add mod topLvl">
          <ac:chgData name="Justina Ojom" userId="cbdaed7d-8d45-4372-a16a-f3f8900c2f45" providerId="ADAL" clId="{0504AD2B-63C0-4C60-9F39-84F274FCFAC5}" dt="2023-02-22T11:08:58.971" v="343" actId="164"/>
          <ac:spMkLst>
            <pc:docMk/>
            <pc:sldMk cId="3996965648" sldId="2989"/>
            <ac:spMk id="14" creationId="{FBE4E89C-A1F3-0B76-7913-A500689B484E}"/>
          </ac:spMkLst>
        </pc:spChg>
        <pc:spChg chg="add mod topLvl">
          <ac:chgData name="Justina Ojom" userId="cbdaed7d-8d45-4372-a16a-f3f8900c2f45" providerId="ADAL" clId="{0504AD2B-63C0-4C60-9F39-84F274FCFAC5}" dt="2023-02-22T11:09:20.575" v="350" actId="164"/>
          <ac:spMkLst>
            <pc:docMk/>
            <pc:sldMk cId="3996965648" sldId="2989"/>
            <ac:spMk id="15" creationId="{F90082C0-EE49-2E83-8FBC-3043517D31BD}"/>
          </ac:spMkLst>
        </pc:spChg>
        <pc:spChg chg="add mod topLvl">
          <ac:chgData name="Justina Ojom" userId="cbdaed7d-8d45-4372-a16a-f3f8900c2f45" providerId="ADAL" clId="{0504AD2B-63C0-4C60-9F39-84F274FCFAC5}" dt="2023-02-22T11:10:03.648" v="365" actId="164"/>
          <ac:spMkLst>
            <pc:docMk/>
            <pc:sldMk cId="3996965648" sldId="2989"/>
            <ac:spMk id="16" creationId="{C139F409-5CA7-7537-0A50-2B79F7B5F5FA}"/>
          </ac:spMkLst>
        </pc:spChg>
        <pc:spChg chg="add mod topLvl">
          <ac:chgData name="Justina Ojom" userId="cbdaed7d-8d45-4372-a16a-f3f8900c2f45" providerId="ADAL" clId="{0504AD2B-63C0-4C60-9F39-84F274FCFAC5}" dt="2023-03-02T12:45:04.046" v="4737" actId="207"/>
          <ac:spMkLst>
            <pc:docMk/>
            <pc:sldMk cId="3996965648" sldId="2989"/>
            <ac:spMk id="17" creationId="{2E2653A7-8A70-C064-AA11-DEFF775B8676}"/>
          </ac:spMkLst>
        </pc:spChg>
        <pc:spChg chg="add mod topLvl">
          <ac:chgData name="Justina Ojom" userId="cbdaed7d-8d45-4372-a16a-f3f8900c2f45" providerId="ADAL" clId="{0504AD2B-63C0-4C60-9F39-84F274FCFAC5}" dt="2023-02-26T20:06:11.930" v="4153" actId="20577"/>
          <ac:spMkLst>
            <pc:docMk/>
            <pc:sldMk cId="3996965648" sldId="2989"/>
            <ac:spMk id="18" creationId="{90E1007D-3DA2-667D-144F-004B589BBEF5}"/>
          </ac:spMkLst>
        </pc:spChg>
        <pc:spChg chg="add mod topLvl">
          <ac:chgData name="Justina Ojom" userId="cbdaed7d-8d45-4372-a16a-f3f8900c2f45" providerId="ADAL" clId="{0504AD2B-63C0-4C60-9F39-84F274FCFAC5}" dt="2023-03-09T20:03:07.882" v="9905" actId="20577"/>
          <ac:spMkLst>
            <pc:docMk/>
            <pc:sldMk cId="3996965648" sldId="2989"/>
            <ac:spMk id="19" creationId="{AF938599-AD97-8064-B166-88A1F554CB99}"/>
          </ac:spMkLst>
        </pc:spChg>
        <pc:spChg chg="add mod topLvl">
          <ac:chgData name="Justina Ojom" userId="cbdaed7d-8d45-4372-a16a-f3f8900c2f45" providerId="ADAL" clId="{0504AD2B-63C0-4C60-9F39-84F274FCFAC5}" dt="2023-03-09T20:03:25.090" v="9915" actId="20577"/>
          <ac:spMkLst>
            <pc:docMk/>
            <pc:sldMk cId="3996965648" sldId="2989"/>
            <ac:spMk id="20" creationId="{AB8D4660-A7E4-A9CF-CFFB-4C08CFB6DCF8}"/>
          </ac:spMkLst>
        </pc:spChg>
        <pc:spChg chg="add mod topLvl">
          <ac:chgData name="Justina Ojom" userId="cbdaed7d-8d45-4372-a16a-f3f8900c2f45" providerId="ADAL" clId="{0504AD2B-63C0-4C60-9F39-84F274FCFAC5}" dt="2023-03-10T01:51:29.995" v="15246" actId="20577"/>
          <ac:spMkLst>
            <pc:docMk/>
            <pc:sldMk cId="3996965648" sldId="2989"/>
            <ac:spMk id="21" creationId="{153A337A-154D-71E9-7DD9-A92A59512AA2}"/>
          </ac:spMkLst>
        </pc:spChg>
        <pc:spChg chg="add mod topLvl">
          <ac:chgData name="Justina Ojom" userId="cbdaed7d-8d45-4372-a16a-f3f8900c2f45" providerId="ADAL" clId="{0504AD2B-63C0-4C60-9F39-84F274FCFAC5}" dt="2023-02-22T11:09:28.079" v="351" actId="164"/>
          <ac:spMkLst>
            <pc:docMk/>
            <pc:sldMk cId="3996965648" sldId="2989"/>
            <ac:spMk id="22" creationId="{55764862-1E08-BE71-7A3F-F5878FCEAA37}"/>
          </ac:spMkLst>
        </pc:spChg>
        <pc:spChg chg="add mod topLvl">
          <ac:chgData name="Justina Ojom" userId="cbdaed7d-8d45-4372-a16a-f3f8900c2f45" providerId="ADAL" clId="{0504AD2B-63C0-4C60-9F39-84F274FCFAC5}" dt="2023-02-22T11:10:05.464" v="366" actId="164"/>
          <ac:spMkLst>
            <pc:docMk/>
            <pc:sldMk cId="3996965648" sldId="2989"/>
            <ac:spMk id="23" creationId="{48EB608D-4D2B-D51F-EAC8-EE87266CB1B2}"/>
          </ac:spMkLst>
        </pc:spChg>
        <pc:spChg chg="add mod topLvl">
          <ac:chgData name="Justina Ojom" userId="cbdaed7d-8d45-4372-a16a-f3f8900c2f45" providerId="ADAL" clId="{0504AD2B-63C0-4C60-9F39-84F274FCFAC5}" dt="2023-02-22T11:10:55.667" v="379" actId="164"/>
          <ac:spMkLst>
            <pc:docMk/>
            <pc:sldMk cId="3996965648" sldId="2989"/>
            <ac:spMk id="24" creationId="{A2F7DF63-1364-C2C4-8A46-38507C34CDCE}"/>
          </ac:spMkLst>
        </pc:spChg>
        <pc:spChg chg="add mod topLvl">
          <ac:chgData name="Justina Ojom" userId="cbdaed7d-8d45-4372-a16a-f3f8900c2f45" providerId="ADAL" clId="{0504AD2B-63C0-4C60-9F39-84F274FCFAC5}" dt="2023-03-09T20:03:12.392" v="9908" actId="20577"/>
          <ac:spMkLst>
            <pc:docMk/>
            <pc:sldMk cId="3996965648" sldId="2989"/>
            <ac:spMk id="25" creationId="{C6AAA007-80E7-260C-AB83-91C20E76D98E}"/>
          </ac:spMkLst>
        </pc:spChg>
        <pc:spChg chg="add mod topLvl">
          <ac:chgData name="Justina Ojom" userId="cbdaed7d-8d45-4372-a16a-f3f8900c2f45" providerId="ADAL" clId="{0504AD2B-63C0-4C60-9F39-84F274FCFAC5}" dt="2023-03-10T01:51:19.956" v="15238" actId="20577"/>
          <ac:spMkLst>
            <pc:docMk/>
            <pc:sldMk cId="3996965648" sldId="2989"/>
            <ac:spMk id="26" creationId="{221DF71D-630D-13A1-C18C-E1CF23DF681A}"/>
          </ac:spMkLst>
        </pc:spChg>
        <pc:spChg chg="add mod topLvl">
          <ac:chgData name="Justina Ojom" userId="cbdaed7d-8d45-4372-a16a-f3f8900c2f45" providerId="ADAL" clId="{0504AD2B-63C0-4C60-9F39-84F274FCFAC5}" dt="2023-03-10T01:51:34.137" v="15250" actId="20577"/>
          <ac:spMkLst>
            <pc:docMk/>
            <pc:sldMk cId="3996965648" sldId="2989"/>
            <ac:spMk id="27" creationId="{F0C2CE56-D843-B649-B42C-47D7A7014C75}"/>
          </ac:spMkLst>
        </pc:spChg>
        <pc:spChg chg="mod">
          <ac:chgData name="Justina Ojom" userId="cbdaed7d-8d45-4372-a16a-f3f8900c2f45" providerId="ADAL" clId="{0504AD2B-63C0-4C60-9F39-84F274FCFAC5}" dt="2023-02-22T11:08:52.800" v="341" actId="165"/>
          <ac:spMkLst>
            <pc:docMk/>
            <pc:sldMk cId="3996965648" sldId="2989"/>
            <ac:spMk id="29" creationId="{BF196EA6-17C2-D51E-1DDA-4270C316EF71}"/>
          </ac:spMkLst>
        </pc:spChg>
        <pc:spChg chg="mod">
          <ac:chgData name="Justina Ojom" userId="cbdaed7d-8d45-4372-a16a-f3f8900c2f45" providerId="ADAL" clId="{0504AD2B-63C0-4C60-9F39-84F274FCFAC5}" dt="2023-02-22T11:08:52.800" v="341" actId="165"/>
          <ac:spMkLst>
            <pc:docMk/>
            <pc:sldMk cId="3996965648" sldId="2989"/>
            <ac:spMk id="30" creationId="{DE37E400-DF2A-420F-B09C-2DA3421C5B2E}"/>
          </ac:spMkLst>
        </pc:spChg>
        <pc:spChg chg="mod">
          <ac:chgData name="Justina Ojom" userId="cbdaed7d-8d45-4372-a16a-f3f8900c2f45" providerId="ADAL" clId="{0504AD2B-63C0-4C60-9F39-84F274FCFAC5}" dt="2023-02-22T11:08:52.800" v="341" actId="165"/>
          <ac:spMkLst>
            <pc:docMk/>
            <pc:sldMk cId="3996965648" sldId="2989"/>
            <ac:spMk id="31" creationId="{33AFA199-F685-A051-5D5B-4C98ABB925BE}"/>
          </ac:spMkLst>
        </pc:spChg>
        <pc:spChg chg="mod">
          <ac:chgData name="Justina Ojom" userId="cbdaed7d-8d45-4372-a16a-f3f8900c2f45" providerId="ADAL" clId="{0504AD2B-63C0-4C60-9F39-84F274FCFAC5}" dt="2023-02-22T11:08:52.800" v="341" actId="165"/>
          <ac:spMkLst>
            <pc:docMk/>
            <pc:sldMk cId="3996965648" sldId="2989"/>
            <ac:spMk id="32" creationId="{FA28F115-4A92-CB16-1FC7-E91A32C2AE2F}"/>
          </ac:spMkLst>
        </pc:spChg>
        <pc:spChg chg="mod">
          <ac:chgData name="Justina Ojom" userId="cbdaed7d-8d45-4372-a16a-f3f8900c2f45" providerId="ADAL" clId="{0504AD2B-63C0-4C60-9F39-84F274FCFAC5}" dt="2023-02-22T11:08:52.800" v="341" actId="165"/>
          <ac:spMkLst>
            <pc:docMk/>
            <pc:sldMk cId="3996965648" sldId="2989"/>
            <ac:spMk id="33" creationId="{97937A70-EC68-7D7A-1A3F-BE7005AC5A7C}"/>
          </ac:spMkLst>
        </pc:spChg>
        <pc:spChg chg="mod">
          <ac:chgData name="Justina Ojom" userId="cbdaed7d-8d45-4372-a16a-f3f8900c2f45" providerId="ADAL" clId="{0504AD2B-63C0-4C60-9F39-84F274FCFAC5}" dt="2023-02-22T11:08:52.800" v="341" actId="165"/>
          <ac:spMkLst>
            <pc:docMk/>
            <pc:sldMk cId="3996965648" sldId="2989"/>
            <ac:spMk id="34" creationId="{E6EF689D-D1F6-62C0-0DD9-45E0410EAC18}"/>
          </ac:spMkLst>
        </pc:spChg>
        <pc:spChg chg="mod">
          <ac:chgData name="Justina Ojom" userId="cbdaed7d-8d45-4372-a16a-f3f8900c2f45" providerId="ADAL" clId="{0504AD2B-63C0-4C60-9F39-84F274FCFAC5}" dt="2023-02-22T11:08:52.800" v="341" actId="165"/>
          <ac:spMkLst>
            <pc:docMk/>
            <pc:sldMk cId="3996965648" sldId="2989"/>
            <ac:spMk id="37" creationId="{06200165-69C4-6018-0AED-29DEF659D138}"/>
          </ac:spMkLst>
        </pc:spChg>
        <pc:spChg chg="mod">
          <ac:chgData name="Justina Ojom" userId="cbdaed7d-8d45-4372-a16a-f3f8900c2f45" providerId="ADAL" clId="{0504AD2B-63C0-4C60-9F39-84F274FCFAC5}" dt="2023-02-24T05:49:51.770" v="2547" actId="14100"/>
          <ac:spMkLst>
            <pc:docMk/>
            <pc:sldMk cId="3996965648" sldId="2989"/>
            <ac:spMk id="38" creationId="{17219C00-9654-B718-AB66-6B9CF6C9788A}"/>
          </ac:spMkLst>
        </pc:spChg>
        <pc:spChg chg="mod">
          <ac:chgData name="Justina Ojom" userId="cbdaed7d-8d45-4372-a16a-f3f8900c2f45" providerId="ADAL" clId="{0504AD2B-63C0-4C60-9F39-84F274FCFAC5}" dt="2023-02-22T11:08:52.800" v="341" actId="165"/>
          <ac:spMkLst>
            <pc:docMk/>
            <pc:sldMk cId="3996965648" sldId="2989"/>
            <ac:spMk id="39" creationId="{EBE7E3D8-E648-F515-A605-8D66A7AB654B}"/>
          </ac:spMkLst>
        </pc:spChg>
        <pc:spChg chg="mod">
          <ac:chgData name="Justina Ojom" userId="cbdaed7d-8d45-4372-a16a-f3f8900c2f45" providerId="ADAL" clId="{0504AD2B-63C0-4C60-9F39-84F274FCFAC5}" dt="2023-02-22T11:08:52.800" v="341" actId="165"/>
          <ac:spMkLst>
            <pc:docMk/>
            <pc:sldMk cId="3996965648" sldId="2989"/>
            <ac:spMk id="40" creationId="{4E1F8A60-F2B5-A752-0C8D-C660E17EF52F}"/>
          </ac:spMkLst>
        </pc:spChg>
        <pc:spChg chg="add mod topLvl">
          <ac:chgData name="Justina Ojom" userId="cbdaed7d-8d45-4372-a16a-f3f8900c2f45" providerId="ADAL" clId="{0504AD2B-63C0-4C60-9F39-84F274FCFAC5}" dt="2023-02-22T11:09:19.082" v="349" actId="164"/>
          <ac:spMkLst>
            <pc:docMk/>
            <pc:sldMk cId="3996965648" sldId="2989"/>
            <ac:spMk id="41" creationId="{83F826B9-4571-310B-F392-8D5B0FEAEACC}"/>
          </ac:spMkLst>
        </pc:spChg>
        <pc:spChg chg="add mod topLvl">
          <ac:chgData name="Justina Ojom" userId="cbdaed7d-8d45-4372-a16a-f3f8900c2f45" providerId="ADAL" clId="{0504AD2B-63C0-4C60-9F39-84F274FCFAC5}" dt="2023-02-27T02:17:42.095" v="4257" actId="208"/>
          <ac:spMkLst>
            <pc:docMk/>
            <pc:sldMk cId="3996965648" sldId="2989"/>
            <ac:spMk id="42" creationId="{1B090228-320D-783C-F935-A689383F7155}"/>
          </ac:spMkLst>
        </pc:spChg>
        <pc:spChg chg="mod">
          <ac:chgData name="Justina Ojom" userId="cbdaed7d-8d45-4372-a16a-f3f8900c2f45" providerId="ADAL" clId="{0504AD2B-63C0-4C60-9F39-84F274FCFAC5}" dt="2023-02-22T11:08:52.800" v="341" actId="165"/>
          <ac:spMkLst>
            <pc:docMk/>
            <pc:sldMk cId="3996965648" sldId="2989"/>
            <ac:spMk id="44" creationId="{47FB0398-BAD5-25E7-BC3E-47362FA388E5}"/>
          </ac:spMkLst>
        </pc:spChg>
        <pc:spChg chg="mod">
          <ac:chgData name="Justina Ojom" userId="cbdaed7d-8d45-4372-a16a-f3f8900c2f45" providerId="ADAL" clId="{0504AD2B-63C0-4C60-9F39-84F274FCFAC5}" dt="2023-02-22T11:08:52.800" v="341" actId="165"/>
          <ac:spMkLst>
            <pc:docMk/>
            <pc:sldMk cId="3996965648" sldId="2989"/>
            <ac:spMk id="45" creationId="{415AC169-4443-075D-849F-840EACFC30F4}"/>
          </ac:spMkLst>
        </pc:spChg>
        <pc:spChg chg="mod">
          <ac:chgData name="Justina Ojom" userId="cbdaed7d-8d45-4372-a16a-f3f8900c2f45" providerId="ADAL" clId="{0504AD2B-63C0-4C60-9F39-84F274FCFAC5}" dt="2023-02-22T11:08:52.800" v="341" actId="165"/>
          <ac:spMkLst>
            <pc:docMk/>
            <pc:sldMk cId="3996965648" sldId="2989"/>
            <ac:spMk id="48" creationId="{DBA7DFAE-0571-4879-5F72-E8CCECC10E0A}"/>
          </ac:spMkLst>
        </pc:spChg>
        <pc:spChg chg="mod">
          <ac:chgData name="Justina Ojom" userId="cbdaed7d-8d45-4372-a16a-f3f8900c2f45" providerId="ADAL" clId="{0504AD2B-63C0-4C60-9F39-84F274FCFAC5}" dt="2023-02-22T11:08:52.800" v="341" actId="165"/>
          <ac:spMkLst>
            <pc:docMk/>
            <pc:sldMk cId="3996965648" sldId="2989"/>
            <ac:spMk id="49" creationId="{6CCEB9C3-4FCF-DECE-E801-96D864666604}"/>
          </ac:spMkLst>
        </pc:spChg>
        <pc:spChg chg="mod">
          <ac:chgData name="Justina Ojom" userId="cbdaed7d-8d45-4372-a16a-f3f8900c2f45" providerId="ADAL" clId="{0504AD2B-63C0-4C60-9F39-84F274FCFAC5}" dt="2023-02-22T11:08:52.800" v="341" actId="165"/>
          <ac:spMkLst>
            <pc:docMk/>
            <pc:sldMk cId="3996965648" sldId="2989"/>
            <ac:spMk id="50" creationId="{523D2D84-E849-2922-412B-E53D3E57F233}"/>
          </ac:spMkLst>
        </pc:spChg>
        <pc:spChg chg="mod">
          <ac:chgData name="Justina Ojom" userId="cbdaed7d-8d45-4372-a16a-f3f8900c2f45" providerId="ADAL" clId="{0504AD2B-63C0-4C60-9F39-84F274FCFAC5}" dt="2023-02-22T11:08:52.800" v="341" actId="165"/>
          <ac:spMkLst>
            <pc:docMk/>
            <pc:sldMk cId="3996965648" sldId="2989"/>
            <ac:spMk id="51" creationId="{75F8D391-B593-F8AB-6A02-2C2400141904}"/>
          </ac:spMkLst>
        </pc:spChg>
        <pc:spChg chg="mod">
          <ac:chgData name="Justina Ojom" userId="cbdaed7d-8d45-4372-a16a-f3f8900c2f45" providerId="ADAL" clId="{0504AD2B-63C0-4C60-9F39-84F274FCFAC5}" dt="2023-02-22T11:08:52.800" v="341" actId="165"/>
          <ac:spMkLst>
            <pc:docMk/>
            <pc:sldMk cId="3996965648" sldId="2989"/>
            <ac:spMk id="52" creationId="{7687F2BB-036B-A477-E638-E3B6FDA3D9A9}"/>
          </ac:spMkLst>
        </pc:spChg>
        <pc:spChg chg="mod">
          <ac:chgData name="Justina Ojom" userId="cbdaed7d-8d45-4372-a16a-f3f8900c2f45" providerId="ADAL" clId="{0504AD2B-63C0-4C60-9F39-84F274FCFAC5}" dt="2023-02-22T11:08:52.800" v="341" actId="165"/>
          <ac:spMkLst>
            <pc:docMk/>
            <pc:sldMk cId="3996965648" sldId="2989"/>
            <ac:spMk id="53" creationId="{8C2F7C78-187F-AB88-3161-798095A68272}"/>
          </ac:spMkLst>
        </pc:spChg>
        <pc:spChg chg="add mod topLvl">
          <ac:chgData name="Justina Ojom" userId="cbdaed7d-8d45-4372-a16a-f3f8900c2f45" providerId="ADAL" clId="{0504AD2B-63C0-4C60-9F39-84F274FCFAC5}" dt="2023-02-22T11:10:01.649" v="364" actId="164"/>
          <ac:spMkLst>
            <pc:docMk/>
            <pc:sldMk cId="3996965648" sldId="2989"/>
            <ac:spMk id="54" creationId="{E84AD5CA-2F98-16BF-A9F9-87B67EF44CF6}"/>
          </ac:spMkLst>
        </pc:spChg>
        <pc:spChg chg="mod">
          <ac:chgData name="Justina Ojom" userId="cbdaed7d-8d45-4372-a16a-f3f8900c2f45" providerId="ADAL" clId="{0504AD2B-63C0-4C60-9F39-84F274FCFAC5}" dt="2023-02-22T11:08:52.800" v="341" actId="165"/>
          <ac:spMkLst>
            <pc:docMk/>
            <pc:sldMk cId="3996965648" sldId="2989"/>
            <ac:spMk id="56" creationId="{84BAA7E1-A9EB-7F1F-7DC2-1A186C293A55}"/>
          </ac:spMkLst>
        </pc:spChg>
        <pc:spChg chg="mod">
          <ac:chgData name="Justina Ojom" userId="cbdaed7d-8d45-4372-a16a-f3f8900c2f45" providerId="ADAL" clId="{0504AD2B-63C0-4C60-9F39-84F274FCFAC5}" dt="2023-02-22T11:08:52.800" v="341" actId="165"/>
          <ac:spMkLst>
            <pc:docMk/>
            <pc:sldMk cId="3996965648" sldId="2989"/>
            <ac:spMk id="58" creationId="{9DB0FDF6-84EF-2626-ECCD-C7D0A5C9DF14}"/>
          </ac:spMkLst>
        </pc:spChg>
        <pc:spChg chg="mod">
          <ac:chgData name="Justina Ojom" userId="cbdaed7d-8d45-4372-a16a-f3f8900c2f45" providerId="ADAL" clId="{0504AD2B-63C0-4C60-9F39-84F274FCFAC5}" dt="2023-02-24T05:49:41.239" v="2546" actId="14100"/>
          <ac:spMkLst>
            <pc:docMk/>
            <pc:sldMk cId="3996965648" sldId="2989"/>
            <ac:spMk id="59" creationId="{63194B42-A390-0FA1-9931-ABF2EFFD3A2B}"/>
          </ac:spMkLst>
        </pc:spChg>
        <pc:spChg chg="mod">
          <ac:chgData name="Justina Ojom" userId="cbdaed7d-8d45-4372-a16a-f3f8900c2f45" providerId="ADAL" clId="{0504AD2B-63C0-4C60-9F39-84F274FCFAC5}" dt="2023-02-22T11:08:52.800" v="341" actId="165"/>
          <ac:spMkLst>
            <pc:docMk/>
            <pc:sldMk cId="3996965648" sldId="2989"/>
            <ac:spMk id="61" creationId="{FFD6A6CB-D5C3-3246-9010-49322C454B8D}"/>
          </ac:spMkLst>
        </pc:spChg>
        <pc:spChg chg="mod">
          <ac:chgData name="Justina Ojom" userId="cbdaed7d-8d45-4372-a16a-f3f8900c2f45" providerId="ADAL" clId="{0504AD2B-63C0-4C60-9F39-84F274FCFAC5}" dt="2023-02-22T11:08:52.800" v="341" actId="165"/>
          <ac:spMkLst>
            <pc:docMk/>
            <pc:sldMk cId="3996965648" sldId="2989"/>
            <ac:spMk id="62" creationId="{A6D15F0E-5569-3CA8-09BD-9DD48EB970B5}"/>
          </ac:spMkLst>
        </pc:spChg>
        <pc:spChg chg="mod">
          <ac:chgData name="Justina Ojom" userId="cbdaed7d-8d45-4372-a16a-f3f8900c2f45" providerId="ADAL" clId="{0504AD2B-63C0-4C60-9F39-84F274FCFAC5}" dt="2023-02-22T11:08:52.800" v="341" actId="165"/>
          <ac:spMkLst>
            <pc:docMk/>
            <pc:sldMk cId="3996965648" sldId="2989"/>
            <ac:spMk id="63" creationId="{3D0B65EA-15A3-D0E8-9A5F-F4F6DECE5310}"/>
          </ac:spMkLst>
        </pc:spChg>
        <pc:spChg chg="mod">
          <ac:chgData name="Justina Ojom" userId="cbdaed7d-8d45-4372-a16a-f3f8900c2f45" providerId="ADAL" clId="{0504AD2B-63C0-4C60-9F39-84F274FCFAC5}" dt="2023-02-22T11:08:52.800" v="341" actId="165"/>
          <ac:spMkLst>
            <pc:docMk/>
            <pc:sldMk cId="3996965648" sldId="2989"/>
            <ac:spMk id="64" creationId="{6940D32F-9A60-8928-A017-B7A096A1C293}"/>
          </ac:spMkLst>
        </pc:spChg>
        <pc:spChg chg="mod">
          <ac:chgData name="Justina Ojom" userId="cbdaed7d-8d45-4372-a16a-f3f8900c2f45" providerId="ADAL" clId="{0504AD2B-63C0-4C60-9F39-84F274FCFAC5}" dt="2023-02-22T11:08:52.800" v="341" actId="165"/>
          <ac:spMkLst>
            <pc:docMk/>
            <pc:sldMk cId="3996965648" sldId="2989"/>
            <ac:spMk id="65" creationId="{C1D5ED07-D722-CF87-5B8C-DAC6C54DD603}"/>
          </ac:spMkLst>
        </pc:spChg>
        <pc:spChg chg="mod">
          <ac:chgData name="Justina Ojom" userId="cbdaed7d-8d45-4372-a16a-f3f8900c2f45" providerId="ADAL" clId="{0504AD2B-63C0-4C60-9F39-84F274FCFAC5}" dt="2023-03-02T12:44:28.238" v="4734" actId="207"/>
          <ac:spMkLst>
            <pc:docMk/>
            <pc:sldMk cId="3996965648" sldId="2989"/>
            <ac:spMk id="68" creationId="{F8996241-0FFF-4925-AF59-6831A1AFAD6D}"/>
          </ac:spMkLst>
        </pc:spChg>
        <pc:spChg chg="mod">
          <ac:chgData name="Justina Ojom" userId="cbdaed7d-8d45-4372-a16a-f3f8900c2f45" providerId="ADAL" clId="{0504AD2B-63C0-4C60-9F39-84F274FCFAC5}" dt="2023-03-02T12:44:28.238" v="4734" actId="207"/>
          <ac:spMkLst>
            <pc:docMk/>
            <pc:sldMk cId="3996965648" sldId="2989"/>
            <ac:spMk id="69" creationId="{0EA19AC5-DFDC-19BA-76EB-1B60F43F7EFD}"/>
          </ac:spMkLst>
        </pc:spChg>
        <pc:spChg chg="mod">
          <ac:chgData name="Justina Ojom" userId="cbdaed7d-8d45-4372-a16a-f3f8900c2f45" providerId="ADAL" clId="{0504AD2B-63C0-4C60-9F39-84F274FCFAC5}" dt="2023-03-02T12:44:28.238" v="4734" actId="207"/>
          <ac:spMkLst>
            <pc:docMk/>
            <pc:sldMk cId="3996965648" sldId="2989"/>
            <ac:spMk id="70" creationId="{7C56938A-31A0-0AAC-8338-A42F518BF2D8}"/>
          </ac:spMkLst>
        </pc:spChg>
        <pc:spChg chg="mod">
          <ac:chgData name="Justina Ojom" userId="cbdaed7d-8d45-4372-a16a-f3f8900c2f45" providerId="ADAL" clId="{0504AD2B-63C0-4C60-9F39-84F274FCFAC5}" dt="2023-03-02T12:44:28.238" v="4734" actId="207"/>
          <ac:spMkLst>
            <pc:docMk/>
            <pc:sldMk cId="3996965648" sldId="2989"/>
            <ac:spMk id="71" creationId="{3501A9BF-BDF0-4AAE-C8AE-368BC292172F}"/>
          </ac:spMkLst>
        </pc:spChg>
        <pc:spChg chg="mod">
          <ac:chgData name="Justina Ojom" userId="cbdaed7d-8d45-4372-a16a-f3f8900c2f45" providerId="ADAL" clId="{0504AD2B-63C0-4C60-9F39-84F274FCFAC5}" dt="2023-03-02T12:44:28.238" v="4734" actId="207"/>
          <ac:spMkLst>
            <pc:docMk/>
            <pc:sldMk cId="3996965648" sldId="2989"/>
            <ac:spMk id="72" creationId="{118BEA58-2E25-74B3-60A8-2CEBEB828C96}"/>
          </ac:spMkLst>
        </pc:spChg>
        <pc:spChg chg="mod">
          <ac:chgData name="Justina Ojom" userId="cbdaed7d-8d45-4372-a16a-f3f8900c2f45" providerId="ADAL" clId="{0504AD2B-63C0-4C60-9F39-84F274FCFAC5}" dt="2023-03-02T12:44:28.238" v="4734" actId="207"/>
          <ac:spMkLst>
            <pc:docMk/>
            <pc:sldMk cId="3996965648" sldId="2989"/>
            <ac:spMk id="73" creationId="{94A99030-FC4A-5962-3E2B-A65D6B7A381A}"/>
          </ac:spMkLst>
        </pc:spChg>
        <pc:spChg chg="add mod topLvl">
          <ac:chgData name="Justina Ojom" userId="cbdaed7d-8d45-4372-a16a-f3f8900c2f45" providerId="ADAL" clId="{0504AD2B-63C0-4C60-9F39-84F274FCFAC5}" dt="2023-02-22T11:10:54.177" v="378" actId="164"/>
          <ac:spMkLst>
            <pc:docMk/>
            <pc:sldMk cId="3996965648" sldId="2989"/>
            <ac:spMk id="75" creationId="{71FF9C10-D640-B126-72A6-F8460E8B6052}"/>
          </ac:spMkLst>
        </pc:spChg>
        <pc:spChg chg="add mod topLvl">
          <ac:chgData name="Justina Ojom" userId="cbdaed7d-8d45-4372-a16a-f3f8900c2f45" providerId="ADAL" clId="{0504AD2B-63C0-4C60-9F39-84F274FCFAC5}" dt="2023-02-22T11:10:54.177" v="378" actId="164"/>
          <ac:spMkLst>
            <pc:docMk/>
            <pc:sldMk cId="3996965648" sldId="2989"/>
            <ac:spMk id="76" creationId="{F71A7C3C-A61A-6349-9A6A-CF0B2D6285A6}"/>
          </ac:spMkLst>
        </pc:spChg>
        <pc:spChg chg="add mod">
          <ac:chgData name="Justina Ojom" userId="cbdaed7d-8d45-4372-a16a-f3f8900c2f45" providerId="ADAL" clId="{0504AD2B-63C0-4C60-9F39-84F274FCFAC5}" dt="2023-02-22T11:52:29.054" v="1311" actId="1076"/>
          <ac:spMkLst>
            <pc:docMk/>
            <pc:sldMk cId="3996965648" sldId="2989"/>
            <ac:spMk id="90" creationId="{80D644F9-19F0-A017-5CD3-F501B0C33A36}"/>
          </ac:spMkLst>
        </pc:spChg>
        <pc:spChg chg="add mod ord">
          <ac:chgData name="Justina Ojom" userId="cbdaed7d-8d45-4372-a16a-f3f8900c2f45" providerId="ADAL" clId="{0504AD2B-63C0-4C60-9F39-84F274FCFAC5}" dt="2023-02-22T11:52:27.098" v="1310" actId="14100"/>
          <ac:spMkLst>
            <pc:docMk/>
            <pc:sldMk cId="3996965648" sldId="2989"/>
            <ac:spMk id="91" creationId="{E7F735CB-82B8-4481-679F-08844F6FC7C2}"/>
          </ac:spMkLst>
        </pc:spChg>
        <pc:spChg chg="add del mod">
          <ac:chgData name="Justina Ojom" userId="cbdaed7d-8d45-4372-a16a-f3f8900c2f45" providerId="ADAL" clId="{0504AD2B-63C0-4C60-9F39-84F274FCFAC5}" dt="2023-02-22T11:52:21.608" v="1308" actId="478"/>
          <ac:spMkLst>
            <pc:docMk/>
            <pc:sldMk cId="3996965648" sldId="2989"/>
            <ac:spMk id="92" creationId="{FE43E865-152B-7F51-5313-EADBEB3CED8D}"/>
          </ac:spMkLst>
        </pc:spChg>
        <pc:grpChg chg="add mod topLvl">
          <ac:chgData name="Justina Ojom" userId="cbdaed7d-8d45-4372-a16a-f3f8900c2f45" providerId="ADAL" clId="{0504AD2B-63C0-4C60-9F39-84F274FCFAC5}" dt="2023-02-22T11:08:56.954" v="342" actId="164"/>
          <ac:grpSpMkLst>
            <pc:docMk/>
            <pc:sldMk cId="3996965648" sldId="2989"/>
            <ac:grpSpMk id="28" creationId="{143A1976-B21B-79B6-BB64-64AB0B0DFA83}"/>
          </ac:grpSpMkLst>
        </pc:grpChg>
        <pc:grpChg chg="add mod topLvl">
          <ac:chgData name="Justina Ojom" userId="cbdaed7d-8d45-4372-a16a-f3f8900c2f45" providerId="ADAL" clId="{0504AD2B-63C0-4C60-9F39-84F274FCFAC5}" dt="2023-02-22T11:08:58.971" v="343" actId="164"/>
          <ac:grpSpMkLst>
            <pc:docMk/>
            <pc:sldMk cId="3996965648" sldId="2989"/>
            <ac:grpSpMk id="35" creationId="{3D4D85BA-EAA0-8657-9EE6-E301F72F74ED}"/>
          </ac:grpSpMkLst>
        </pc:grpChg>
        <pc:grpChg chg="mod">
          <ac:chgData name="Justina Ojom" userId="cbdaed7d-8d45-4372-a16a-f3f8900c2f45" providerId="ADAL" clId="{0504AD2B-63C0-4C60-9F39-84F274FCFAC5}" dt="2023-02-22T11:08:52.800" v="341" actId="165"/>
          <ac:grpSpMkLst>
            <pc:docMk/>
            <pc:sldMk cId="3996965648" sldId="2989"/>
            <ac:grpSpMk id="36" creationId="{DAF06442-09BE-0332-B360-15F0EB09CE1A}"/>
          </ac:grpSpMkLst>
        </pc:grpChg>
        <pc:grpChg chg="add mod topLvl">
          <ac:chgData name="Justina Ojom" userId="cbdaed7d-8d45-4372-a16a-f3f8900c2f45" providerId="ADAL" clId="{0504AD2B-63C0-4C60-9F39-84F274FCFAC5}" dt="2023-02-22T11:09:20.575" v="350" actId="164"/>
          <ac:grpSpMkLst>
            <pc:docMk/>
            <pc:sldMk cId="3996965648" sldId="2989"/>
            <ac:grpSpMk id="43" creationId="{7522EE38-56A9-ECA6-BBA2-A347F3A71B1F}"/>
          </ac:grpSpMkLst>
        </pc:grpChg>
        <pc:grpChg chg="add mod topLvl">
          <ac:chgData name="Justina Ojom" userId="cbdaed7d-8d45-4372-a16a-f3f8900c2f45" providerId="ADAL" clId="{0504AD2B-63C0-4C60-9F39-84F274FCFAC5}" dt="2023-02-22T11:09:28.079" v="351" actId="164"/>
          <ac:grpSpMkLst>
            <pc:docMk/>
            <pc:sldMk cId="3996965648" sldId="2989"/>
            <ac:grpSpMk id="46" creationId="{553331A8-5A1C-CE99-E450-D47E1F8CF43B}"/>
          </ac:grpSpMkLst>
        </pc:grpChg>
        <pc:grpChg chg="mod">
          <ac:chgData name="Justina Ojom" userId="cbdaed7d-8d45-4372-a16a-f3f8900c2f45" providerId="ADAL" clId="{0504AD2B-63C0-4C60-9F39-84F274FCFAC5}" dt="2023-02-22T11:08:52.800" v="341" actId="165"/>
          <ac:grpSpMkLst>
            <pc:docMk/>
            <pc:sldMk cId="3996965648" sldId="2989"/>
            <ac:grpSpMk id="47" creationId="{D8488E71-659F-79C1-23F9-BD4734BE4180}"/>
          </ac:grpSpMkLst>
        </pc:grpChg>
        <pc:grpChg chg="add mod topLvl">
          <ac:chgData name="Justina Ojom" userId="cbdaed7d-8d45-4372-a16a-f3f8900c2f45" providerId="ADAL" clId="{0504AD2B-63C0-4C60-9F39-84F274FCFAC5}" dt="2023-02-22T11:10:03.648" v="365" actId="164"/>
          <ac:grpSpMkLst>
            <pc:docMk/>
            <pc:sldMk cId="3996965648" sldId="2989"/>
            <ac:grpSpMk id="55" creationId="{D2705039-8223-81DB-40FA-4611ADC5AA19}"/>
          </ac:grpSpMkLst>
        </pc:grpChg>
        <pc:grpChg chg="mod">
          <ac:chgData name="Justina Ojom" userId="cbdaed7d-8d45-4372-a16a-f3f8900c2f45" providerId="ADAL" clId="{0504AD2B-63C0-4C60-9F39-84F274FCFAC5}" dt="2023-02-22T11:08:52.800" v="341" actId="165"/>
          <ac:grpSpMkLst>
            <pc:docMk/>
            <pc:sldMk cId="3996965648" sldId="2989"/>
            <ac:grpSpMk id="57" creationId="{24215716-38CE-C389-82A1-C814A8F99CD5}"/>
          </ac:grpSpMkLst>
        </pc:grpChg>
        <pc:grpChg chg="add mod topLvl">
          <ac:chgData name="Justina Ojom" userId="cbdaed7d-8d45-4372-a16a-f3f8900c2f45" providerId="ADAL" clId="{0504AD2B-63C0-4C60-9F39-84F274FCFAC5}" dt="2023-02-22T11:10:05.464" v="366" actId="164"/>
          <ac:grpSpMkLst>
            <pc:docMk/>
            <pc:sldMk cId="3996965648" sldId="2989"/>
            <ac:grpSpMk id="60" creationId="{28A4A65D-6CB4-46FD-5027-AE2B1746FCA0}"/>
          </ac:grpSpMkLst>
        </pc:grpChg>
        <pc:grpChg chg="add mod topLvl">
          <ac:chgData name="Justina Ojom" userId="cbdaed7d-8d45-4372-a16a-f3f8900c2f45" providerId="ADAL" clId="{0504AD2B-63C0-4C60-9F39-84F274FCFAC5}" dt="2023-03-02T12:44:28.238" v="4734" actId="207"/>
          <ac:grpSpMkLst>
            <pc:docMk/>
            <pc:sldMk cId="3996965648" sldId="2989"/>
            <ac:grpSpMk id="66" creationId="{5F757B1D-74EC-FD76-5336-F1E39A712789}"/>
          </ac:grpSpMkLst>
        </pc:grpChg>
        <pc:grpChg chg="mod">
          <ac:chgData name="Justina Ojom" userId="cbdaed7d-8d45-4372-a16a-f3f8900c2f45" providerId="ADAL" clId="{0504AD2B-63C0-4C60-9F39-84F274FCFAC5}" dt="2023-03-02T12:44:28.238" v="4734" actId="207"/>
          <ac:grpSpMkLst>
            <pc:docMk/>
            <pc:sldMk cId="3996965648" sldId="2989"/>
            <ac:grpSpMk id="67" creationId="{C1485397-EEA1-56F5-EA1C-A3D944AEF387}"/>
          </ac:grpSpMkLst>
        </pc:grpChg>
        <pc:grpChg chg="add del mod">
          <ac:chgData name="Justina Ojom" userId="cbdaed7d-8d45-4372-a16a-f3f8900c2f45" providerId="ADAL" clId="{0504AD2B-63C0-4C60-9F39-84F274FCFAC5}" dt="2023-02-22T11:08:52.800" v="341" actId="165"/>
          <ac:grpSpMkLst>
            <pc:docMk/>
            <pc:sldMk cId="3996965648" sldId="2989"/>
            <ac:grpSpMk id="78" creationId="{B553690C-B821-EBBA-C8ED-DEB29FB9ACFE}"/>
          </ac:grpSpMkLst>
        </pc:grpChg>
        <pc:grpChg chg="add mod">
          <ac:chgData name="Justina Ojom" userId="cbdaed7d-8d45-4372-a16a-f3f8900c2f45" providerId="ADAL" clId="{0504AD2B-63C0-4C60-9F39-84F274FCFAC5}" dt="2023-02-22T11:52:24.657" v="1309" actId="1076"/>
          <ac:grpSpMkLst>
            <pc:docMk/>
            <pc:sldMk cId="3996965648" sldId="2989"/>
            <ac:grpSpMk id="79" creationId="{8FF95612-1287-8859-BF91-36D404AB211F}"/>
          </ac:grpSpMkLst>
        </pc:grpChg>
        <pc:grpChg chg="add mod">
          <ac:chgData name="Justina Ojom" userId="cbdaed7d-8d45-4372-a16a-f3f8900c2f45" providerId="ADAL" clId="{0504AD2B-63C0-4C60-9F39-84F274FCFAC5}" dt="2023-02-22T11:52:24.657" v="1309" actId="1076"/>
          <ac:grpSpMkLst>
            <pc:docMk/>
            <pc:sldMk cId="3996965648" sldId="2989"/>
            <ac:grpSpMk id="80" creationId="{5A3A67AF-C1BF-837A-C11E-38695C80AAEC}"/>
          </ac:grpSpMkLst>
        </pc:grpChg>
        <pc:grpChg chg="add mod">
          <ac:chgData name="Justina Ojom" userId="cbdaed7d-8d45-4372-a16a-f3f8900c2f45" providerId="ADAL" clId="{0504AD2B-63C0-4C60-9F39-84F274FCFAC5}" dt="2023-02-22T11:52:24.657" v="1309" actId="1076"/>
          <ac:grpSpMkLst>
            <pc:docMk/>
            <pc:sldMk cId="3996965648" sldId="2989"/>
            <ac:grpSpMk id="81" creationId="{99D0E6FB-FC37-6D0C-0F6E-100DF96F4078}"/>
          </ac:grpSpMkLst>
        </pc:grpChg>
        <pc:grpChg chg="add mod">
          <ac:chgData name="Justina Ojom" userId="cbdaed7d-8d45-4372-a16a-f3f8900c2f45" providerId="ADAL" clId="{0504AD2B-63C0-4C60-9F39-84F274FCFAC5}" dt="2023-02-22T11:52:24.657" v="1309" actId="1076"/>
          <ac:grpSpMkLst>
            <pc:docMk/>
            <pc:sldMk cId="3996965648" sldId="2989"/>
            <ac:grpSpMk id="82" creationId="{F1A25341-3D42-AA14-933A-DA672B3FDF29}"/>
          </ac:grpSpMkLst>
        </pc:grpChg>
        <pc:grpChg chg="add mod">
          <ac:chgData name="Justina Ojom" userId="cbdaed7d-8d45-4372-a16a-f3f8900c2f45" providerId="ADAL" clId="{0504AD2B-63C0-4C60-9F39-84F274FCFAC5}" dt="2023-02-22T11:52:24.657" v="1309" actId="1076"/>
          <ac:grpSpMkLst>
            <pc:docMk/>
            <pc:sldMk cId="3996965648" sldId="2989"/>
            <ac:grpSpMk id="83" creationId="{7F21575C-38FF-D31F-F57B-C55906150F0C}"/>
          </ac:grpSpMkLst>
        </pc:grpChg>
        <pc:grpChg chg="add mod">
          <ac:chgData name="Justina Ojom" userId="cbdaed7d-8d45-4372-a16a-f3f8900c2f45" providerId="ADAL" clId="{0504AD2B-63C0-4C60-9F39-84F274FCFAC5}" dt="2023-02-22T11:52:24.657" v="1309" actId="1076"/>
          <ac:grpSpMkLst>
            <pc:docMk/>
            <pc:sldMk cId="3996965648" sldId="2989"/>
            <ac:grpSpMk id="84" creationId="{8B315F22-C21E-4F79-74C7-E2C8AC81F403}"/>
          </ac:grpSpMkLst>
        </pc:grpChg>
        <pc:grpChg chg="add mod">
          <ac:chgData name="Justina Ojom" userId="cbdaed7d-8d45-4372-a16a-f3f8900c2f45" providerId="ADAL" clId="{0504AD2B-63C0-4C60-9F39-84F274FCFAC5}" dt="2023-02-22T11:52:24.657" v="1309" actId="1076"/>
          <ac:grpSpMkLst>
            <pc:docMk/>
            <pc:sldMk cId="3996965648" sldId="2989"/>
            <ac:grpSpMk id="85" creationId="{C83F9C17-CF1B-D191-67CF-8F67BE9D23DC}"/>
          </ac:grpSpMkLst>
        </pc:grpChg>
        <pc:grpChg chg="add mod">
          <ac:chgData name="Justina Ojom" userId="cbdaed7d-8d45-4372-a16a-f3f8900c2f45" providerId="ADAL" clId="{0504AD2B-63C0-4C60-9F39-84F274FCFAC5}" dt="2023-02-22T11:52:24.657" v="1309" actId="1076"/>
          <ac:grpSpMkLst>
            <pc:docMk/>
            <pc:sldMk cId="3996965648" sldId="2989"/>
            <ac:grpSpMk id="86" creationId="{310E4B6C-48BE-F4DA-3613-3D48E0FBFFAC}"/>
          </ac:grpSpMkLst>
        </pc:grpChg>
        <pc:grpChg chg="add mod">
          <ac:chgData name="Justina Ojom" userId="cbdaed7d-8d45-4372-a16a-f3f8900c2f45" providerId="ADAL" clId="{0504AD2B-63C0-4C60-9F39-84F274FCFAC5}" dt="2023-03-02T12:44:28.238" v="4734" actId="207"/>
          <ac:grpSpMkLst>
            <pc:docMk/>
            <pc:sldMk cId="3996965648" sldId="2989"/>
            <ac:grpSpMk id="87" creationId="{719FB24E-47C2-01C4-B779-972E5B6FB080}"/>
          </ac:grpSpMkLst>
        </pc:grpChg>
        <pc:grpChg chg="add mod">
          <ac:chgData name="Justina Ojom" userId="cbdaed7d-8d45-4372-a16a-f3f8900c2f45" providerId="ADAL" clId="{0504AD2B-63C0-4C60-9F39-84F274FCFAC5}" dt="2023-02-22T11:52:24.657" v="1309" actId="1076"/>
          <ac:grpSpMkLst>
            <pc:docMk/>
            <pc:sldMk cId="3996965648" sldId="2989"/>
            <ac:grpSpMk id="88" creationId="{0172E6D7-D9C4-1839-9172-9E91C36CA0D6}"/>
          </ac:grpSpMkLst>
        </pc:grpChg>
        <pc:grpChg chg="add mod">
          <ac:chgData name="Justina Ojom" userId="cbdaed7d-8d45-4372-a16a-f3f8900c2f45" providerId="ADAL" clId="{0504AD2B-63C0-4C60-9F39-84F274FCFAC5}" dt="2023-02-22T11:52:24.657" v="1309" actId="1076"/>
          <ac:grpSpMkLst>
            <pc:docMk/>
            <pc:sldMk cId="3996965648" sldId="2989"/>
            <ac:grpSpMk id="89" creationId="{766F196A-51C7-A34D-0A69-3E3FF90201AC}"/>
          </ac:grpSpMkLst>
        </pc:grpChg>
        <pc:picChg chg="add mod topLvl">
          <ac:chgData name="Justina Ojom" userId="cbdaed7d-8d45-4372-a16a-f3f8900c2f45" providerId="ADAL" clId="{0504AD2B-63C0-4C60-9F39-84F274FCFAC5}" dt="2023-02-22T11:10:55.667" v="379" actId="164"/>
          <ac:picMkLst>
            <pc:docMk/>
            <pc:sldMk cId="3996965648" sldId="2989"/>
            <ac:picMk id="77" creationId="{1E35E25E-09CD-46AE-002B-4262F96FAFD3}"/>
          </ac:picMkLst>
        </pc:picChg>
        <pc:cxnChg chg="add del mod topLvl">
          <ac:chgData name="Justina Ojom" userId="cbdaed7d-8d45-4372-a16a-f3f8900c2f45" providerId="ADAL" clId="{0504AD2B-63C0-4C60-9F39-84F274FCFAC5}" dt="2023-02-22T11:09:31.437" v="354" actId="478"/>
          <ac:cxnSpMkLst>
            <pc:docMk/>
            <pc:sldMk cId="3996965648" sldId="2989"/>
            <ac:cxnSpMk id="2" creationId="{6D78C01F-5E11-A312-6EC4-88F704C801A7}"/>
          </ac:cxnSpMkLst>
        </pc:cxnChg>
        <pc:cxnChg chg="add del mod topLvl">
          <ac:chgData name="Justina Ojom" userId="cbdaed7d-8d45-4372-a16a-f3f8900c2f45" providerId="ADAL" clId="{0504AD2B-63C0-4C60-9F39-84F274FCFAC5}" dt="2023-02-22T11:09:30.493" v="353" actId="478"/>
          <ac:cxnSpMkLst>
            <pc:docMk/>
            <pc:sldMk cId="3996965648" sldId="2989"/>
            <ac:cxnSpMk id="3" creationId="{7FC52253-E006-15F6-99D3-67B52A0C930F}"/>
          </ac:cxnSpMkLst>
        </pc:cxnChg>
        <pc:cxnChg chg="add del mod topLvl">
          <ac:chgData name="Justina Ojom" userId="cbdaed7d-8d45-4372-a16a-f3f8900c2f45" providerId="ADAL" clId="{0504AD2B-63C0-4C60-9F39-84F274FCFAC5}" dt="2023-02-22T11:09:29.683" v="352" actId="478"/>
          <ac:cxnSpMkLst>
            <pc:docMk/>
            <pc:sldMk cId="3996965648" sldId="2989"/>
            <ac:cxnSpMk id="4" creationId="{F5B89370-7DA6-CBC6-D7F6-5707AB35EA7E}"/>
          </ac:cxnSpMkLst>
        </pc:cxnChg>
        <pc:cxnChg chg="add del mod topLvl">
          <ac:chgData name="Justina Ojom" userId="cbdaed7d-8d45-4372-a16a-f3f8900c2f45" providerId="ADAL" clId="{0504AD2B-63C0-4C60-9F39-84F274FCFAC5}" dt="2023-02-22T11:09:59.268" v="363" actId="478"/>
          <ac:cxnSpMkLst>
            <pc:docMk/>
            <pc:sldMk cId="3996965648" sldId="2989"/>
            <ac:cxnSpMk id="5" creationId="{D6C5C5F9-A511-797F-F850-8627DE45ECEF}"/>
          </ac:cxnSpMkLst>
        </pc:cxnChg>
        <pc:cxnChg chg="add mod topLvl">
          <ac:chgData name="Justina Ojom" userId="cbdaed7d-8d45-4372-a16a-f3f8900c2f45" providerId="ADAL" clId="{0504AD2B-63C0-4C60-9F39-84F274FCFAC5}" dt="2023-02-22T11:10:54.177" v="378" actId="164"/>
          <ac:cxnSpMkLst>
            <pc:docMk/>
            <pc:sldMk cId="3996965648" sldId="2989"/>
            <ac:cxnSpMk id="74" creationId="{9DA7AF7B-A79B-B19D-5052-949C8B695831}"/>
          </ac:cxnSpMkLst>
        </pc:cxnChg>
      </pc:sldChg>
      <pc:sldChg chg="addSp delSp modSp add mod modClrScheme chgLayout">
        <pc:chgData name="Justina Ojom" userId="cbdaed7d-8d45-4372-a16a-f3f8900c2f45" providerId="ADAL" clId="{0504AD2B-63C0-4C60-9F39-84F274FCFAC5}" dt="2023-02-24T05:49:24.793" v="2545" actId="700"/>
        <pc:sldMkLst>
          <pc:docMk/>
          <pc:sldMk cId="201076130" sldId="2990"/>
        </pc:sldMkLst>
        <pc:spChg chg="mod">
          <ac:chgData name="Justina Ojom" userId="cbdaed7d-8d45-4372-a16a-f3f8900c2f45" providerId="ADAL" clId="{0504AD2B-63C0-4C60-9F39-84F274FCFAC5}" dt="2023-02-22T11:56:08.658" v="1365" actId="1076"/>
          <ac:spMkLst>
            <pc:docMk/>
            <pc:sldMk cId="201076130" sldId="2990"/>
            <ac:spMk id="2" creationId="{00000000-0000-0000-0000-000000000000}"/>
          </ac:spMkLst>
        </pc:spChg>
        <pc:spChg chg="del mod topLvl">
          <ac:chgData name="Justina Ojom" userId="cbdaed7d-8d45-4372-a16a-f3f8900c2f45" providerId="ADAL" clId="{0504AD2B-63C0-4C60-9F39-84F274FCFAC5}" dt="2023-02-22T11:56:22.062" v="1373" actId="478"/>
          <ac:spMkLst>
            <pc:docMk/>
            <pc:sldMk cId="201076130" sldId="2990"/>
            <ac:spMk id="5" creationId="{8FA051D9-B380-70A9-E0C6-F5A38AC0BB42}"/>
          </ac:spMkLst>
        </pc:spChg>
        <pc:spChg chg="mod">
          <ac:chgData name="Justina Ojom" userId="cbdaed7d-8d45-4372-a16a-f3f8900c2f45" providerId="ADAL" clId="{0504AD2B-63C0-4C60-9F39-84F274FCFAC5}" dt="2023-02-22T11:48:17.863" v="1230" actId="113"/>
          <ac:spMkLst>
            <pc:docMk/>
            <pc:sldMk cId="201076130" sldId="2990"/>
            <ac:spMk id="7" creationId="{8A145B50-0A7E-B306-19D7-0688EC490410}"/>
          </ac:spMkLst>
        </pc:spChg>
        <pc:spChg chg="mod">
          <ac:chgData name="Justina Ojom" userId="cbdaed7d-8d45-4372-a16a-f3f8900c2f45" providerId="ADAL" clId="{0504AD2B-63C0-4C60-9F39-84F274FCFAC5}" dt="2023-02-22T11:48:17.863" v="1230" actId="113"/>
          <ac:spMkLst>
            <pc:docMk/>
            <pc:sldMk cId="201076130" sldId="2990"/>
            <ac:spMk id="9" creationId="{BC049B36-A05C-A522-C435-B46C9D659CB1}"/>
          </ac:spMkLst>
        </pc:spChg>
        <pc:spChg chg="mod">
          <ac:chgData name="Justina Ojom" userId="cbdaed7d-8d45-4372-a16a-f3f8900c2f45" providerId="ADAL" clId="{0504AD2B-63C0-4C60-9F39-84F274FCFAC5}" dt="2023-02-22T11:48:17.863" v="1230" actId="113"/>
          <ac:spMkLst>
            <pc:docMk/>
            <pc:sldMk cId="201076130" sldId="2990"/>
            <ac:spMk id="10" creationId="{38FF4F75-AEBC-FF32-F074-6C4C9DF2EC39}"/>
          </ac:spMkLst>
        </pc:spChg>
        <pc:spChg chg="mod">
          <ac:chgData name="Justina Ojom" userId="cbdaed7d-8d45-4372-a16a-f3f8900c2f45" providerId="ADAL" clId="{0504AD2B-63C0-4C60-9F39-84F274FCFAC5}" dt="2023-02-22T11:48:17.863" v="1230" actId="113"/>
          <ac:spMkLst>
            <pc:docMk/>
            <pc:sldMk cId="201076130" sldId="2990"/>
            <ac:spMk id="11" creationId="{13190036-3755-B5E0-3927-167058FDB3D2}"/>
          </ac:spMkLst>
        </pc:spChg>
        <pc:spChg chg="mod">
          <ac:chgData name="Justina Ojom" userId="cbdaed7d-8d45-4372-a16a-f3f8900c2f45" providerId="ADAL" clId="{0504AD2B-63C0-4C60-9F39-84F274FCFAC5}" dt="2023-02-22T11:48:17.863" v="1230" actId="113"/>
          <ac:spMkLst>
            <pc:docMk/>
            <pc:sldMk cId="201076130" sldId="2990"/>
            <ac:spMk id="12" creationId="{57354D12-9650-9F4C-04F9-A33F92F71455}"/>
          </ac:spMkLst>
        </pc:spChg>
        <pc:spChg chg="mod">
          <ac:chgData name="Justina Ojom" userId="cbdaed7d-8d45-4372-a16a-f3f8900c2f45" providerId="ADAL" clId="{0504AD2B-63C0-4C60-9F39-84F274FCFAC5}" dt="2023-02-22T11:48:17.863" v="1230" actId="113"/>
          <ac:spMkLst>
            <pc:docMk/>
            <pc:sldMk cId="201076130" sldId="2990"/>
            <ac:spMk id="13" creationId="{70FA0186-6881-F21F-6BC6-5716C2ADEA1C}"/>
          </ac:spMkLst>
        </pc:spChg>
        <pc:spChg chg="mod">
          <ac:chgData name="Justina Ojom" userId="cbdaed7d-8d45-4372-a16a-f3f8900c2f45" providerId="ADAL" clId="{0504AD2B-63C0-4C60-9F39-84F274FCFAC5}" dt="2023-02-22T11:48:17.863" v="1230" actId="113"/>
          <ac:spMkLst>
            <pc:docMk/>
            <pc:sldMk cId="201076130" sldId="2990"/>
            <ac:spMk id="14" creationId="{617C6952-063E-FDDC-B922-738094EBC028}"/>
          </ac:spMkLst>
        </pc:spChg>
        <pc:spChg chg="mod ord">
          <ac:chgData name="Justina Ojom" userId="cbdaed7d-8d45-4372-a16a-f3f8900c2f45" providerId="ADAL" clId="{0504AD2B-63C0-4C60-9F39-84F274FCFAC5}" dt="2023-02-22T11:50:42.883" v="1295" actId="167"/>
          <ac:spMkLst>
            <pc:docMk/>
            <pc:sldMk cId="201076130" sldId="2990"/>
            <ac:spMk id="16" creationId="{7E059712-1B91-697F-5550-730F445BCF86}"/>
          </ac:spMkLst>
        </pc:spChg>
        <pc:spChg chg="mod">
          <ac:chgData name="Justina Ojom" userId="cbdaed7d-8d45-4372-a16a-f3f8900c2f45" providerId="ADAL" clId="{0504AD2B-63C0-4C60-9F39-84F274FCFAC5}" dt="2023-02-22T11:56:13.904" v="1368" actId="165"/>
          <ac:spMkLst>
            <pc:docMk/>
            <pc:sldMk cId="201076130" sldId="2990"/>
            <ac:spMk id="19" creationId="{19EF36C3-7D63-C643-3F63-88CBA44AF94D}"/>
          </ac:spMkLst>
        </pc:spChg>
        <pc:spChg chg="mod">
          <ac:chgData name="Justina Ojom" userId="cbdaed7d-8d45-4372-a16a-f3f8900c2f45" providerId="ADAL" clId="{0504AD2B-63C0-4C60-9F39-84F274FCFAC5}" dt="2023-02-24T05:44:37.705" v="2485" actId="14100"/>
          <ac:spMkLst>
            <pc:docMk/>
            <pc:sldMk cId="201076130" sldId="2990"/>
            <ac:spMk id="20" creationId="{FFF9E48C-CB16-3E1F-074F-94436DA8B9D5}"/>
          </ac:spMkLst>
        </pc:spChg>
        <pc:spChg chg="mod">
          <ac:chgData name="Justina Ojom" userId="cbdaed7d-8d45-4372-a16a-f3f8900c2f45" providerId="ADAL" clId="{0504AD2B-63C0-4C60-9F39-84F274FCFAC5}" dt="2023-02-22T11:56:13.904" v="1368" actId="165"/>
          <ac:spMkLst>
            <pc:docMk/>
            <pc:sldMk cId="201076130" sldId="2990"/>
            <ac:spMk id="21" creationId="{F71B62B5-0DF4-DC88-55EF-FEEF8593DDBF}"/>
          </ac:spMkLst>
        </pc:spChg>
        <pc:spChg chg="mod">
          <ac:chgData name="Justina Ojom" userId="cbdaed7d-8d45-4372-a16a-f3f8900c2f45" providerId="ADAL" clId="{0504AD2B-63C0-4C60-9F39-84F274FCFAC5}" dt="2023-02-22T11:56:13.904" v="1368" actId="165"/>
          <ac:spMkLst>
            <pc:docMk/>
            <pc:sldMk cId="201076130" sldId="2990"/>
            <ac:spMk id="22" creationId="{0DE07FFF-A72B-8572-C85D-86A5308ADD7F}"/>
          </ac:spMkLst>
        </pc:spChg>
        <pc:spChg chg="add del mod ord">
          <ac:chgData name="Justina Ojom" userId="cbdaed7d-8d45-4372-a16a-f3f8900c2f45" providerId="ADAL" clId="{0504AD2B-63C0-4C60-9F39-84F274FCFAC5}" dt="2023-02-22T11:55:25.847" v="1328" actId="478"/>
          <ac:spMkLst>
            <pc:docMk/>
            <pc:sldMk cId="201076130" sldId="2990"/>
            <ac:spMk id="23" creationId="{19056B6F-4D7C-DCCF-86A8-4E59CA3BBF0E}"/>
          </ac:spMkLst>
        </pc:spChg>
        <pc:spChg chg="mod topLvl">
          <ac:chgData name="Justina Ojom" userId="cbdaed7d-8d45-4372-a16a-f3f8900c2f45" providerId="ADAL" clId="{0504AD2B-63C0-4C60-9F39-84F274FCFAC5}" dt="2023-02-22T11:56:26.257" v="1374" actId="207"/>
          <ac:spMkLst>
            <pc:docMk/>
            <pc:sldMk cId="201076130" sldId="2990"/>
            <ac:spMk id="25" creationId="{706845EC-4DA5-6721-5199-D1CC92090D88}"/>
          </ac:spMkLst>
        </pc:spChg>
        <pc:spChg chg="mod">
          <ac:chgData name="Justina Ojom" userId="cbdaed7d-8d45-4372-a16a-f3f8900c2f45" providerId="ADAL" clId="{0504AD2B-63C0-4C60-9F39-84F274FCFAC5}" dt="2023-02-22T11:56:09.746" v="1366" actId="165"/>
          <ac:spMkLst>
            <pc:docMk/>
            <pc:sldMk cId="201076130" sldId="2990"/>
            <ac:spMk id="27" creationId="{5807D636-5A1D-6F40-0416-AD75059D0BC2}"/>
          </ac:spMkLst>
        </pc:spChg>
        <pc:spChg chg="mod">
          <ac:chgData name="Justina Ojom" userId="cbdaed7d-8d45-4372-a16a-f3f8900c2f45" providerId="ADAL" clId="{0504AD2B-63C0-4C60-9F39-84F274FCFAC5}" dt="2023-02-22T11:56:09.746" v="1366" actId="165"/>
          <ac:spMkLst>
            <pc:docMk/>
            <pc:sldMk cId="201076130" sldId="2990"/>
            <ac:spMk id="28" creationId="{DD92567A-F58C-DC9D-1517-EC68C016FBB0}"/>
          </ac:spMkLst>
        </pc:spChg>
        <pc:spChg chg="mod">
          <ac:chgData name="Justina Ojom" userId="cbdaed7d-8d45-4372-a16a-f3f8900c2f45" providerId="ADAL" clId="{0504AD2B-63C0-4C60-9F39-84F274FCFAC5}" dt="2023-02-22T11:56:09.746" v="1366" actId="165"/>
          <ac:spMkLst>
            <pc:docMk/>
            <pc:sldMk cId="201076130" sldId="2990"/>
            <ac:spMk id="29" creationId="{019A5C3F-FED7-D12D-3271-CD62A7CA8F00}"/>
          </ac:spMkLst>
        </pc:spChg>
        <pc:spChg chg="mod">
          <ac:chgData name="Justina Ojom" userId="cbdaed7d-8d45-4372-a16a-f3f8900c2f45" providerId="ADAL" clId="{0504AD2B-63C0-4C60-9F39-84F274FCFAC5}" dt="2023-02-22T11:56:09.746" v="1366" actId="165"/>
          <ac:spMkLst>
            <pc:docMk/>
            <pc:sldMk cId="201076130" sldId="2990"/>
            <ac:spMk id="30" creationId="{B7083229-61AA-23BC-AE33-73ED0A20CABC}"/>
          </ac:spMkLst>
        </pc:spChg>
        <pc:spChg chg="mod">
          <ac:chgData name="Justina Ojom" userId="cbdaed7d-8d45-4372-a16a-f3f8900c2f45" providerId="ADAL" clId="{0504AD2B-63C0-4C60-9F39-84F274FCFAC5}" dt="2023-02-22T11:56:09.746" v="1366" actId="165"/>
          <ac:spMkLst>
            <pc:docMk/>
            <pc:sldMk cId="201076130" sldId="2990"/>
            <ac:spMk id="31" creationId="{A8AD1978-5E54-5FE4-5806-044C2DA93C5C}"/>
          </ac:spMkLst>
        </pc:spChg>
        <pc:spChg chg="mod">
          <ac:chgData name="Justina Ojom" userId="cbdaed7d-8d45-4372-a16a-f3f8900c2f45" providerId="ADAL" clId="{0504AD2B-63C0-4C60-9F39-84F274FCFAC5}" dt="2023-02-22T11:56:09.746" v="1366" actId="165"/>
          <ac:spMkLst>
            <pc:docMk/>
            <pc:sldMk cId="201076130" sldId="2990"/>
            <ac:spMk id="32" creationId="{1E3275B6-AE17-9AAA-ECB9-2942DE04EFFB}"/>
          </ac:spMkLst>
        </pc:spChg>
        <pc:grpChg chg="add del mod">
          <ac:chgData name="Justina Ojom" userId="cbdaed7d-8d45-4372-a16a-f3f8900c2f45" providerId="ADAL" clId="{0504AD2B-63C0-4C60-9F39-84F274FCFAC5}" dt="2023-02-22T11:56:13.904" v="1368" actId="165"/>
          <ac:grpSpMkLst>
            <pc:docMk/>
            <pc:sldMk cId="201076130" sldId="2990"/>
            <ac:grpSpMk id="4" creationId="{5941B810-FC46-5D79-C765-1429B41C1B05}"/>
          </ac:grpSpMkLst>
        </pc:grpChg>
        <pc:grpChg chg="del mod topLvl">
          <ac:chgData name="Justina Ojom" userId="cbdaed7d-8d45-4372-a16a-f3f8900c2f45" providerId="ADAL" clId="{0504AD2B-63C0-4C60-9F39-84F274FCFAC5}" dt="2023-02-22T11:49:29.584" v="1270" actId="478"/>
          <ac:grpSpMkLst>
            <pc:docMk/>
            <pc:sldMk cId="201076130" sldId="2990"/>
            <ac:grpSpMk id="6" creationId="{5CA2B6D3-3DE8-4F0F-9E6F-714B22C9A840}"/>
          </ac:grpSpMkLst>
        </pc:grpChg>
        <pc:grpChg chg="mod">
          <ac:chgData name="Justina Ojom" userId="cbdaed7d-8d45-4372-a16a-f3f8900c2f45" providerId="ADAL" clId="{0504AD2B-63C0-4C60-9F39-84F274FCFAC5}" dt="2023-02-22T11:48:13.921" v="1228" actId="165"/>
          <ac:grpSpMkLst>
            <pc:docMk/>
            <pc:sldMk cId="201076130" sldId="2990"/>
            <ac:grpSpMk id="8" creationId="{FA5D2F37-3E54-1480-441F-FCF6208FB2C7}"/>
          </ac:grpSpMkLst>
        </pc:grpChg>
        <pc:grpChg chg="del">
          <ac:chgData name="Justina Ojom" userId="cbdaed7d-8d45-4372-a16a-f3f8900c2f45" providerId="ADAL" clId="{0504AD2B-63C0-4C60-9F39-84F274FCFAC5}" dt="2023-02-22T11:48:13.921" v="1228" actId="165"/>
          <ac:grpSpMkLst>
            <pc:docMk/>
            <pc:sldMk cId="201076130" sldId="2990"/>
            <ac:grpSpMk id="15" creationId="{7EA03FED-A817-72A1-1494-60FBF659588D}"/>
          </ac:grpSpMkLst>
        </pc:grpChg>
        <pc:grpChg chg="mod ord topLvl">
          <ac:chgData name="Justina Ojom" userId="cbdaed7d-8d45-4372-a16a-f3f8900c2f45" providerId="ADAL" clId="{0504AD2B-63C0-4C60-9F39-84F274FCFAC5}" dt="2023-02-22T11:56:20.891" v="1372" actId="1076"/>
          <ac:grpSpMkLst>
            <pc:docMk/>
            <pc:sldMk cId="201076130" sldId="2990"/>
            <ac:grpSpMk id="17" creationId="{AFE60FFC-217C-B672-E38F-A5FC2ADCB2C5}"/>
          </ac:grpSpMkLst>
        </pc:grpChg>
        <pc:grpChg chg="mod">
          <ac:chgData name="Justina Ojom" userId="cbdaed7d-8d45-4372-a16a-f3f8900c2f45" providerId="ADAL" clId="{0504AD2B-63C0-4C60-9F39-84F274FCFAC5}" dt="2023-02-22T11:56:13.904" v="1368" actId="165"/>
          <ac:grpSpMkLst>
            <pc:docMk/>
            <pc:sldMk cId="201076130" sldId="2990"/>
            <ac:grpSpMk id="18" creationId="{21379CDE-A2F2-096A-58FD-C81D8B913489}"/>
          </ac:grpSpMkLst>
        </pc:grpChg>
        <pc:grpChg chg="add del mod">
          <ac:chgData name="Justina Ojom" userId="cbdaed7d-8d45-4372-a16a-f3f8900c2f45" providerId="ADAL" clId="{0504AD2B-63C0-4C60-9F39-84F274FCFAC5}" dt="2023-02-22T11:56:09.746" v="1366" actId="165"/>
          <ac:grpSpMkLst>
            <pc:docMk/>
            <pc:sldMk cId="201076130" sldId="2990"/>
            <ac:grpSpMk id="24" creationId="{D4DDFBC4-82DB-827F-02FF-6FE53FD0A5D6}"/>
          </ac:grpSpMkLst>
        </pc:grpChg>
        <pc:grpChg chg="del mod topLvl">
          <ac:chgData name="Justina Ojom" userId="cbdaed7d-8d45-4372-a16a-f3f8900c2f45" providerId="ADAL" clId="{0504AD2B-63C0-4C60-9F39-84F274FCFAC5}" dt="2023-02-22T11:56:11.181" v="1367" actId="478"/>
          <ac:grpSpMkLst>
            <pc:docMk/>
            <pc:sldMk cId="201076130" sldId="2990"/>
            <ac:grpSpMk id="26" creationId="{64309801-7946-39FA-E4AF-B10CD2B9D55F}"/>
          </ac:grpSpMkLst>
        </pc:grpChg>
        <pc:picChg chg="del mod topLvl">
          <ac:chgData name="Justina Ojom" userId="cbdaed7d-8d45-4372-a16a-f3f8900c2f45" providerId="ADAL" clId="{0504AD2B-63C0-4C60-9F39-84F274FCFAC5}" dt="2023-02-22T11:50:38.206" v="1293" actId="478"/>
          <ac:picMkLst>
            <pc:docMk/>
            <pc:sldMk cId="201076130" sldId="2990"/>
            <ac:picMk id="3" creationId="{2654D5F1-2705-8E76-C4C3-0E56BB97C634}"/>
          </ac:picMkLst>
        </pc:picChg>
      </pc:sldChg>
      <pc:sldChg chg="new del">
        <pc:chgData name="Justina Ojom" userId="cbdaed7d-8d45-4372-a16a-f3f8900c2f45" providerId="ADAL" clId="{0504AD2B-63C0-4C60-9F39-84F274FCFAC5}" dt="2023-02-22T12:18:29.888" v="1547" actId="680"/>
        <pc:sldMkLst>
          <pc:docMk/>
          <pc:sldMk cId="2854293926" sldId="2991"/>
        </pc:sldMkLst>
      </pc:sldChg>
      <pc:sldChg chg="addSp delSp modSp add mod">
        <pc:chgData name="Justina Ojom" userId="cbdaed7d-8d45-4372-a16a-f3f8900c2f45" providerId="ADAL" clId="{0504AD2B-63C0-4C60-9F39-84F274FCFAC5}" dt="2023-03-03T16:16:48.148" v="9633" actId="313"/>
        <pc:sldMkLst>
          <pc:docMk/>
          <pc:sldMk cId="2970918751" sldId="2991"/>
        </pc:sldMkLst>
        <pc:spChg chg="add mod">
          <ac:chgData name="Justina Ojom" userId="cbdaed7d-8d45-4372-a16a-f3f8900c2f45" providerId="ADAL" clId="{0504AD2B-63C0-4C60-9F39-84F274FCFAC5}" dt="2023-02-24T07:04:34.537" v="2550"/>
          <ac:spMkLst>
            <pc:docMk/>
            <pc:sldMk cId="2970918751" sldId="2991"/>
            <ac:spMk id="2" creationId="{8CDA8890-AEEA-05D9-09B1-339D3CE813B5}"/>
          </ac:spMkLst>
        </pc:spChg>
        <pc:spChg chg="add mod">
          <ac:chgData name="Justina Ojom" userId="cbdaed7d-8d45-4372-a16a-f3f8900c2f45" providerId="ADAL" clId="{0504AD2B-63C0-4C60-9F39-84F274FCFAC5}" dt="2023-02-24T07:04:37.698" v="2551" actId="13926"/>
          <ac:spMkLst>
            <pc:docMk/>
            <pc:sldMk cId="2970918751" sldId="2991"/>
            <ac:spMk id="3" creationId="{8A3642CB-389B-2D0C-2A2B-A74E5B6DCD73}"/>
          </ac:spMkLst>
        </pc:spChg>
        <pc:spChg chg="add mod">
          <ac:chgData name="Justina Ojom" userId="cbdaed7d-8d45-4372-a16a-f3f8900c2f45" providerId="ADAL" clId="{0504AD2B-63C0-4C60-9F39-84F274FCFAC5}" dt="2023-03-03T15:58:04.887" v="9382" actId="207"/>
          <ac:spMkLst>
            <pc:docMk/>
            <pc:sldMk cId="2970918751" sldId="2991"/>
            <ac:spMk id="4" creationId="{F41AA7C6-5F12-B5BA-18A8-3526EA9B2AD9}"/>
          </ac:spMkLst>
        </pc:spChg>
        <pc:spChg chg="add mod">
          <ac:chgData name="Justina Ojom" userId="cbdaed7d-8d45-4372-a16a-f3f8900c2f45" providerId="ADAL" clId="{0504AD2B-63C0-4C60-9F39-84F274FCFAC5}" dt="2023-03-03T15:58:01.264" v="9381"/>
          <ac:spMkLst>
            <pc:docMk/>
            <pc:sldMk cId="2970918751" sldId="2991"/>
            <ac:spMk id="5" creationId="{1AC6070F-6721-52EA-DE5F-ECEBD1738D1B}"/>
          </ac:spMkLst>
        </pc:spChg>
        <pc:spChg chg="add mod">
          <ac:chgData name="Justina Ojom" userId="cbdaed7d-8d45-4372-a16a-f3f8900c2f45" providerId="ADAL" clId="{0504AD2B-63C0-4C60-9F39-84F274FCFAC5}" dt="2023-03-03T15:58:01.264" v="9381"/>
          <ac:spMkLst>
            <pc:docMk/>
            <pc:sldMk cId="2970918751" sldId="2991"/>
            <ac:spMk id="6" creationId="{CC18204B-E455-D483-FD20-E11637924050}"/>
          </ac:spMkLst>
        </pc:spChg>
        <pc:spChg chg="add mod">
          <ac:chgData name="Justina Ojom" userId="cbdaed7d-8d45-4372-a16a-f3f8900c2f45" providerId="ADAL" clId="{0504AD2B-63C0-4C60-9F39-84F274FCFAC5}" dt="2023-03-03T15:58:01.264" v="9381"/>
          <ac:spMkLst>
            <pc:docMk/>
            <pc:sldMk cId="2970918751" sldId="2991"/>
            <ac:spMk id="7" creationId="{A4BB2897-A902-1939-2049-56A470F0C68C}"/>
          </ac:spMkLst>
        </pc:spChg>
        <pc:spChg chg="add mod">
          <ac:chgData name="Justina Ojom" userId="cbdaed7d-8d45-4372-a16a-f3f8900c2f45" providerId="ADAL" clId="{0504AD2B-63C0-4C60-9F39-84F274FCFAC5}" dt="2023-03-03T15:58:01.264" v="9381"/>
          <ac:spMkLst>
            <pc:docMk/>
            <pc:sldMk cId="2970918751" sldId="2991"/>
            <ac:spMk id="8" creationId="{834A9188-10C7-00C0-0072-4F20F15C7C3F}"/>
          </ac:spMkLst>
        </pc:spChg>
        <pc:spChg chg="add mod">
          <ac:chgData name="Justina Ojom" userId="cbdaed7d-8d45-4372-a16a-f3f8900c2f45" providerId="ADAL" clId="{0504AD2B-63C0-4C60-9F39-84F274FCFAC5}" dt="2023-03-03T15:58:01.264" v="9381"/>
          <ac:spMkLst>
            <pc:docMk/>
            <pc:sldMk cId="2970918751" sldId="2991"/>
            <ac:spMk id="9" creationId="{0262DD9F-A361-5A15-0B6A-598B63C19020}"/>
          </ac:spMkLst>
        </pc:spChg>
        <pc:spChg chg="del">
          <ac:chgData name="Justina Ojom" userId="cbdaed7d-8d45-4372-a16a-f3f8900c2f45" providerId="ADAL" clId="{0504AD2B-63C0-4C60-9F39-84F274FCFAC5}" dt="2023-02-24T07:04:34.267" v="2549" actId="478"/>
          <ac:spMkLst>
            <pc:docMk/>
            <pc:sldMk cId="2970918751" sldId="2991"/>
            <ac:spMk id="10" creationId="{38C4D548-FEC2-26E3-A40B-3FEA7FCF87C6}"/>
          </ac:spMkLst>
        </pc:spChg>
        <pc:spChg chg="add mod">
          <ac:chgData name="Justina Ojom" userId="cbdaed7d-8d45-4372-a16a-f3f8900c2f45" providerId="ADAL" clId="{0504AD2B-63C0-4C60-9F39-84F274FCFAC5}" dt="2023-02-24T07:05:11.202" v="2554"/>
          <ac:spMkLst>
            <pc:docMk/>
            <pc:sldMk cId="2970918751" sldId="2991"/>
            <ac:spMk id="11" creationId="{FD30457C-22A9-3D2D-75E6-FB8EA60A5065}"/>
          </ac:spMkLst>
        </pc:spChg>
        <pc:spChg chg="del">
          <ac:chgData name="Justina Ojom" userId="cbdaed7d-8d45-4372-a16a-f3f8900c2f45" providerId="ADAL" clId="{0504AD2B-63C0-4C60-9F39-84F274FCFAC5}" dt="2023-02-24T07:04:34.267" v="2549" actId="478"/>
          <ac:spMkLst>
            <pc:docMk/>
            <pc:sldMk cId="2970918751" sldId="2991"/>
            <ac:spMk id="12" creationId="{18E974FD-B03E-C968-9604-EB6283A6844E}"/>
          </ac:spMkLst>
        </pc:spChg>
        <pc:spChg chg="add mod">
          <ac:chgData name="Justina Ojom" userId="cbdaed7d-8d45-4372-a16a-f3f8900c2f45" providerId="ADAL" clId="{0504AD2B-63C0-4C60-9F39-84F274FCFAC5}" dt="2023-02-24T07:04:34.537" v="2550"/>
          <ac:spMkLst>
            <pc:docMk/>
            <pc:sldMk cId="2970918751" sldId="2991"/>
            <ac:spMk id="13" creationId="{DE1DC346-4257-F73C-AB12-DE0A209FDFA6}"/>
          </ac:spMkLst>
        </pc:spChg>
        <pc:spChg chg="del">
          <ac:chgData name="Justina Ojom" userId="cbdaed7d-8d45-4372-a16a-f3f8900c2f45" providerId="ADAL" clId="{0504AD2B-63C0-4C60-9F39-84F274FCFAC5}" dt="2023-02-24T07:04:34.267" v="2549" actId="478"/>
          <ac:spMkLst>
            <pc:docMk/>
            <pc:sldMk cId="2970918751" sldId="2991"/>
            <ac:spMk id="14" creationId="{1AF7BC87-54CC-BB74-1CA0-673D265694E5}"/>
          </ac:spMkLst>
        </pc:spChg>
        <pc:spChg chg="add mod">
          <ac:chgData name="Justina Ojom" userId="cbdaed7d-8d45-4372-a16a-f3f8900c2f45" providerId="ADAL" clId="{0504AD2B-63C0-4C60-9F39-84F274FCFAC5}" dt="2023-03-03T16:16:48.148" v="9633" actId="313"/>
          <ac:spMkLst>
            <pc:docMk/>
            <pc:sldMk cId="2970918751" sldId="2991"/>
            <ac:spMk id="15" creationId="{863B465B-DCF3-7947-425F-112B934A2DEB}"/>
          </ac:spMkLst>
        </pc:spChg>
        <pc:spChg chg="mod">
          <ac:chgData name="Justina Ojom" userId="cbdaed7d-8d45-4372-a16a-f3f8900c2f45" providerId="ADAL" clId="{0504AD2B-63C0-4C60-9F39-84F274FCFAC5}" dt="2023-02-24T07:04:43.537" v="2552" actId="207"/>
          <ac:spMkLst>
            <pc:docMk/>
            <pc:sldMk cId="2970918751" sldId="2991"/>
            <ac:spMk id="18" creationId="{02F06D31-A952-B5D5-E7D5-F3C70F41E7A9}"/>
          </ac:spMkLst>
        </pc:spChg>
        <pc:spChg chg="mod">
          <ac:chgData name="Justina Ojom" userId="cbdaed7d-8d45-4372-a16a-f3f8900c2f45" providerId="ADAL" clId="{0504AD2B-63C0-4C60-9F39-84F274FCFAC5}" dt="2023-02-24T07:04:43.537" v="2552" actId="207"/>
          <ac:spMkLst>
            <pc:docMk/>
            <pc:sldMk cId="2970918751" sldId="2991"/>
            <ac:spMk id="19" creationId="{9C5EDE53-DAF8-0412-FBBD-D7D1F1989744}"/>
          </ac:spMkLst>
        </pc:spChg>
        <pc:spChg chg="mod">
          <ac:chgData name="Justina Ojom" userId="cbdaed7d-8d45-4372-a16a-f3f8900c2f45" providerId="ADAL" clId="{0504AD2B-63C0-4C60-9F39-84F274FCFAC5}" dt="2023-02-24T07:04:43.537" v="2552" actId="207"/>
          <ac:spMkLst>
            <pc:docMk/>
            <pc:sldMk cId="2970918751" sldId="2991"/>
            <ac:spMk id="20" creationId="{4D297084-7329-E0E0-DA78-182699E952C7}"/>
          </ac:spMkLst>
        </pc:spChg>
        <pc:spChg chg="del">
          <ac:chgData name="Justina Ojom" userId="cbdaed7d-8d45-4372-a16a-f3f8900c2f45" providerId="ADAL" clId="{0504AD2B-63C0-4C60-9F39-84F274FCFAC5}" dt="2023-02-24T07:04:34.267" v="2549" actId="478"/>
          <ac:spMkLst>
            <pc:docMk/>
            <pc:sldMk cId="2970918751" sldId="2991"/>
            <ac:spMk id="21" creationId="{61F53128-05CC-2187-5059-07190434E27B}"/>
          </ac:spMkLst>
        </pc:spChg>
        <pc:spChg chg="del">
          <ac:chgData name="Justina Ojom" userId="cbdaed7d-8d45-4372-a16a-f3f8900c2f45" providerId="ADAL" clId="{0504AD2B-63C0-4C60-9F39-84F274FCFAC5}" dt="2023-02-24T07:04:34.267" v="2549" actId="478"/>
          <ac:spMkLst>
            <pc:docMk/>
            <pc:sldMk cId="2970918751" sldId="2991"/>
            <ac:spMk id="22" creationId="{2824C959-5C2A-EAF1-2899-B694B73B4D7A}"/>
          </ac:spMkLst>
        </pc:spChg>
        <pc:spChg chg="del">
          <ac:chgData name="Justina Ojom" userId="cbdaed7d-8d45-4372-a16a-f3f8900c2f45" providerId="ADAL" clId="{0504AD2B-63C0-4C60-9F39-84F274FCFAC5}" dt="2023-02-24T07:04:34.267" v="2549" actId="478"/>
          <ac:spMkLst>
            <pc:docMk/>
            <pc:sldMk cId="2970918751" sldId="2991"/>
            <ac:spMk id="23" creationId="{DC471D04-56EC-4DED-45AC-2DF1A729E1ED}"/>
          </ac:spMkLst>
        </pc:spChg>
        <pc:spChg chg="del">
          <ac:chgData name="Justina Ojom" userId="cbdaed7d-8d45-4372-a16a-f3f8900c2f45" providerId="ADAL" clId="{0504AD2B-63C0-4C60-9F39-84F274FCFAC5}" dt="2023-02-24T07:04:34.267" v="2549" actId="478"/>
          <ac:spMkLst>
            <pc:docMk/>
            <pc:sldMk cId="2970918751" sldId="2991"/>
            <ac:spMk id="24" creationId="{2C1E8A6A-B63E-60F2-5AD4-3DE2A43831A9}"/>
          </ac:spMkLst>
        </pc:spChg>
        <pc:spChg chg="del">
          <ac:chgData name="Justina Ojom" userId="cbdaed7d-8d45-4372-a16a-f3f8900c2f45" providerId="ADAL" clId="{0504AD2B-63C0-4C60-9F39-84F274FCFAC5}" dt="2023-02-24T07:04:34.267" v="2549" actId="478"/>
          <ac:spMkLst>
            <pc:docMk/>
            <pc:sldMk cId="2970918751" sldId="2991"/>
            <ac:spMk id="25" creationId="{912467DC-9AAC-81EC-40F6-744AB0A36CD4}"/>
          </ac:spMkLst>
        </pc:spChg>
        <pc:spChg chg="del">
          <ac:chgData name="Justina Ojom" userId="cbdaed7d-8d45-4372-a16a-f3f8900c2f45" providerId="ADAL" clId="{0504AD2B-63C0-4C60-9F39-84F274FCFAC5}" dt="2023-02-24T07:04:34.267" v="2549" actId="478"/>
          <ac:spMkLst>
            <pc:docMk/>
            <pc:sldMk cId="2970918751" sldId="2991"/>
            <ac:spMk id="26" creationId="{B39CD8EB-B807-2AF0-D338-003C87838A2F}"/>
          </ac:spMkLst>
        </pc:spChg>
        <pc:spChg chg="mod">
          <ac:chgData name="Justina Ojom" userId="cbdaed7d-8d45-4372-a16a-f3f8900c2f45" providerId="ADAL" clId="{0504AD2B-63C0-4C60-9F39-84F274FCFAC5}" dt="2023-02-24T07:04:43.537" v="2552" actId="207"/>
          <ac:spMkLst>
            <pc:docMk/>
            <pc:sldMk cId="2970918751" sldId="2991"/>
            <ac:spMk id="27" creationId="{5717D8EA-A977-EEAC-FF7F-8EB5725A702D}"/>
          </ac:spMkLst>
        </pc:spChg>
        <pc:spChg chg="mod">
          <ac:chgData name="Justina Ojom" userId="cbdaed7d-8d45-4372-a16a-f3f8900c2f45" providerId="ADAL" clId="{0504AD2B-63C0-4C60-9F39-84F274FCFAC5}" dt="2023-02-24T07:04:43.537" v="2552" actId="207"/>
          <ac:spMkLst>
            <pc:docMk/>
            <pc:sldMk cId="2970918751" sldId="2991"/>
            <ac:spMk id="30" creationId="{A9CD3B71-2B0C-761F-FD01-53FB2577B78F}"/>
          </ac:spMkLst>
        </pc:spChg>
        <pc:spChg chg="mod">
          <ac:chgData name="Justina Ojom" userId="cbdaed7d-8d45-4372-a16a-f3f8900c2f45" providerId="ADAL" clId="{0504AD2B-63C0-4C60-9F39-84F274FCFAC5}" dt="2023-02-24T07:04:43.537" v="2552" actId="207"/>
          <ac:spMkLst>
            <pc:docMk/>
            <pc:sldMk cId="2970918751" sldId="2991"/>
            <ac:spMk id="31" creationId="{3A750CEF-6D47-32BC-074C-8804B902781F}"/>
          </ac:spMkLst>
        </pc:spChg>
        <pc:spChg chg="mod">
          <ac:chgData name="Justina Ojom" userId="cbdaed7d-8d45-4372-a16a-f3f8900c2f45" providerId="ADAL" clId="{0504AD2B-63C0-4C60-9F39-84F274FCFAC5}" dt="2023-02-24T07:04:43.537" v="2552" actId="207"/>
          <ac:spMkLst>
            <pc:docMk/>
            <pc:sldMk cId="2970918751" sldId="2991"/>
            <ac:spMk id="32" creationId="{B7EB5D63-32A3-D30A-4684-589D239D48B2}"/>
          </ac:spMkLst>
        </pc:spChg>
        <pc:spChg chg="mod">
          <ac:chgData name="Justina Ojom" userId="cbdaed7d-8d45-4372-a16a-f3f8900c2f45" providerId="ADAL" clId="{0504AD2B-63C0-4C60-9F39-84F274FCFAC5}" dt="2023-02-24T07:04:43.537" v="2552" actId="207"/>
          <ac:spMkLst>
            <pc:docMk/>
            <pc:sldMk cId="2970918751" sldId="2991"/>
            <ac:spMk id="33" creationId="{B75AB252-AEE9-8813-574B-B42EF9046297}"/>
          </ac:spMkLst>
        </pc:spChg>
        <pc:spChg chg="mod">
          <ac:chgData name="Justina Ojom" userId="cbdaed7d-8d45-4372-a16a-f3f8900c2f45" providerId="ADAL" clId="{0504AD2B-63C0-4C60-9F39-84F274FCFAC5}" dt="2023-02-24T07:04:43.537" v="2552" actId="207"/>
          <ac:spMkLst>
            <pc:docMk/>
            <pc:sldMk cId="2970918751" sldId="2991"/>
            <ac:spMk id="36" creationId="{3E9975DF-C865-87C2-D10C-18AD88C39524}"/>
          </ac:spMkLst>
        </pc:spChg>
        <pc:spChg chg="mod">
          <ac:chgData name="Justina Ojom" userId="cbdaed7d-8d45-4372-a16a-f3f8900c2f45" providerId="ADAL" clId="{0504AD2B-63C0-4C60-9F39-84F274FCFAC5}" dt="2023-02-24T07:04:43.537" v="2552" actId="207"/>
          <ac:spMkLst>
            <pc:docMk/>
            <pc:sldMk cId="2970918751" sldId="2991"/>
            <ac:spMk id="37" creationId="{AB0A8E15-1F14-4AB0-B7A3-865CF420A9CA}"/>
          </ac:spMkLst>
        </pc:spChg>
        <pc:spChg chg="mod">
          <ac:chgData name="Justina Ojom" userId="cbdaed7d-8d45-4372-a16a-f3f8900c2f45" providerId="ADAL" clId="{0504AD2B-63C0-4C60-9F39-84F274FCFAC5}" dt="2023-02-24T07:04:43.537" v="2552" actId="207"/>
          <ac:spMkLst>
            <pc:docMk/>
            <pc:sldMk cId="2970918751" sldId="2991"/>
            <ac:spMk id="38" creationId="{95836F61-E2F3-D556-A1DB-9EFB11EEB594}"/>
          </ac:spMkLst>
        </pc:spChg>
        <pc:spChg chg="mod">
          <ac:chgData name="Justina Ojom" userId="cbdaed7d-8d45-4372-a16a-f3f8900c2f45" providerId="ADAL" clId="{0504AD2B-63C0-4C60-9F39-84F274FCFAC5}" dt="2023-02-24T07:04:43.537" v="2552" actId="207"/>
          <ac:spMkLst>
            <pc:docMk/>
            <pc:sldMk cId="2970918751" sldId="2991"/>
            <ac:spMk id="39" creationId="{EDD9FAA6-A1C2-C7BB-EC04-6B7DEED17EC2}"/>
          </ac:spMkLst>
        </pc:spChg>
        <pc:spChg chg="mod">
          <ac:chgData name="Justina Ojom" userId="cbdaed7d-8d45-4372-a16a-f3f8900c2f45" providerId="ADAL" clId="{0504AD2B-63C0-4C60-9F39-84F274FCFAC5}" dt="2023-02-24T07:04:43.537" v="2552" actId="207"/>
          <ac:spMkLst>
            <pc:docMk/>
            <pc:sldMk cId="2970918751" sldId="2991"/>
            <ac:spMk id="42" creationId="{F5761A3F-039E-E091-3FA7-D43EB313CED0}"/>
          </ac:spMkLst>
        </pc:spChg>
        <pc:spChg chg="mod">
          <ac:chgData name="Justina Ojom" userId="cbdaed7d-8d45-4372-a16a-f3f8900c2f45" providerId="ADAL" clId="{0504AD2B-63C0-4C60-9F39-84F274FCFAC5}" dt="2023-02-24T07:04:43.537" v="2552" actId="207"/>
          <ac:spMkLst>
            <pc:docMk/>
            <pc:sldMk cId="2970918751" sldId="2991"/>
            <ac:spMk id="43" creationId="{90AA60D7-47E6-86B1-7A65-4452A0845EB9}"/>
          </ac:spMkLst>
        </pc:spChg>
        <pc:spChg chg="mod">
          <ac:chgData name="Justina Ojom" userId="cbdaed7d-8d45-4372-a16a-f3f8900c2f45" providerId="ADAL" clId="{0504AD2B-63C0-4C60-9F39-84F274FCFAC5}" dt="2023-02-24T07:04:43.537" v="2552" actId="207"/>
          <ac:spMkLst>
            <pc:docMk/>
            <pc:sldMk cId="2970918751" sldId="2991"/>
            <ac:spMk id="44" creationId="{069CCB26-2496-B7FF-C133-748996336057}"/>
          </ac:spMkLst>
        </pc:spChg>
        <pc:spChg chg="mod">
          <ac:chgData name="Justina Ojom" userId="cbdaed7d-8d45-4372-a16a-f3f8900c2f45" providerId="ADAL" clId="{0504AD2B-63C0-4C60-9F39-84F274FCFAC5}" dt="2023-02-24T07:04:43.537" v="2552" actId="207"/>
          <ac:spMkLst>
            <pc:docMk/>
            <pc:sldMk cId="2970918751" sldId="2991"/>
            <ac:spMk id="45" creationId="{A7F60340-2AF5-22B1-FF38-C5A6195E22C7}"/>
          </ac:spMkLst>
        </pc:spChg>
        <pc:grpChg chg="del">
          <ac:chgData name="Justina Ojom" userId="cbdaed7d-8d45-4372-a16a-f3f8900c2f45" providerId="ADAL" clId="{0504AD2B-63C0-4C60-9F39-84F274FCFAC5}" dt="2023-02-24T07:04:47.585" v="2553" actId="478"/>
          <ac:grpSpMkLst>
            <pc:docMk/>
            <pc:sldMk cId="2970918751" sldId="2991"/>
            <ac:grpSpMk id="4" creationId="{7464AD1A-24BB-9DC4-183D-532DD5B30509}"/>
          </ac:grpSpMkLst>
        </pc:grpChg>
        <pc:grpChg chg="add mod">
          <ac:chgData name="Justina Ojom" userId="cbdaed7d-8d45-4372-a16a-f3f8900c2f45" providerId="ADAL" clId="{0504AD2B-63C0-4C60-9F39-84F274FCFAC5}" dt="2023-02-24T07:04:43.537" v="2552" actId="207"/>
          <ac:grpSpMkLst>
            <pc:docMk/>
            <pc:sldMk cId="2970918751" sldId="2991"/>
            <ac:grpSpMk id="16" creationId="{43238466-291F-9AE8-DF2E-D70E3601A088}"/>
          </ac:grpSpMkLst>
        </pc:grpChg>
        <pc:grpChg chg="mod">
          <ac:chgData name="Justina Ojom" userId="cbdaed7d-8d45-4372-a16a-f3f8900c2f45" providerId="ADAL" clId="{0504AD2B-63C0-4C60-9F39-84F274FCFAC5}" dt="2023-02-24T07:04:43.537" v="2552" actId="207"/>
          <ac:grpSpMkLst>
            <pc:docMk/>
            <pc:sldMk cId="2970918751" sldId="2991"/>
            <ac:grpSpMk id="17" creationId="{9A61B219-9215-B99F-1D91-AADAE409F0B1}"/>
          </ac:grpSpMkLst>
        </pc:grpChg>
        <pc:grpChg chg="add mod">
          <ac:chgData name="Justina Ojom" userId="cbdaed7d-8d45-4372-a16a-f3f8900c2f45" providerId="ADAL" clId="{0504AD2B-63C0-4C60-9F39-84F274FCFAC5}" dt="2023-02-24T07:04:43.537" v="2552" actId="207"/>
          <ac:grpSpMkLst>
            <pc:docMk/>
            <pc:sldMk cId="2970918751" sldId="2991"/>
            <ac:grpSpMk id="28" creationId="{A6EE51A2-B7E0-22C5-64EF-8E7303A285E6}"/>
          </ac:grpSpMkLst>
        </pc:grpChg>
        <pc:grpChg chg="mod">
          <ac:chgData name="Justina Ojom" userId="cbdaed7d-8d45-4372-a16a-f3f8900c2f45" providerId="ADAL" clId="{0504AD2B-63C0-4C60-9F39-84F274FCFAC5}" dt="2023-02-24T07:04:43.537" v="2552" actId="207"/>
          <ac:grpSpMkLst>
            <pc:docMk/>
            <pc:sldMk cId="2970918751" sldId="2991"/>
            <ac:grpSpMk id="29" creationId="{2E44718F-61F8-363B-F40A-39E1F6E00C42}"/>
          </ac:grpSpMkLst>
        </pc:grpChg>
        <pc:grpChg chg="add mod">
          <ac:chgData name="Justina Ojom" userId="cbdaed7d-8d45-4372-a16a-f3f8900c2f45" providerId="ADAL" clId="{0504AD2B-63C0-4C60-9F39-84F274FCFAC5}" dt="2023-02-24T07:04:43.537" v="2552" actId="207"/>
          <ac:grpSpMkLst>
            <pc:docMk/>
            <pc:sldMk cId="2970918751" sldId="2991"/>
            <ac:grpSpMk id="34" creationId="{61876D52-A45F-DB6A-2DDE-8E289BCD3834}"/>
          </ac:grpSpMkLst>
        </pc:grpChg>
        <pc:grpChg chg="mod">
          <ac:chgData name="Justina Ojom" userId="cbdaed7d-8d45-4372-a16a-f3f8900c2f45" providerId="ADAL" clId="{0504AD2B-63C0-4C60-9F39-84F274FCFAC5}" dt="2023-02-24T07:04:43.537" v="2552" actId="207"/>
          <ac:grpSpMkLst>
            <pc:docMk/>
            <pc:sldMk cId="2970918751" sldId="2991"/>
            <ac:grpSpMk id="35" creationId="{410C4BED-29A7-904A-F50A-787047208201}"/>
          </ac:grpSpMkLst>
        </pc:grpChg>
        <pc:grpChg chg="add mod">
          <ac:chgData name="Justina Ojom" userId="cbdaed7d-8d45-4372-a16a-f3f8900c2f45" providerId="ADAL" clId="{0504AD2B-63C0-4C60-9F39-84F274FCFAC5}" dt="2023-02-24T07:04:43.537" v="2552" actId="207"/>
          <ac:grpSpMkLst>
            <pc:docMk/>
            <pc:sldMk cId="2970918751" sldId="2991"/>
            <ac:grpSpMk id="40" creationId="{1535940D-7CA7-798B-49ED-07408C85AF6B}"/>
          </ac:grpSpMkLst>
        </pc:grpChg>
        <pc:grpChg chg="mod">
          <ac:chgData name="Justina Ojom" userId="cbdaed7d-8d45-4372-a16a-f3f8900c2f45" providerId="ADAL" clId="{0504AD2B-63C0-4C60-9F39-84F274FCFAC5}" dt="2023-02-24T07:04:43.537" v="2552" actId="207"/>
          <ac:grpSpMkLst>
            <pc:docMk/>
            <pc:sldMk cId="2970918751" sldId="2991"/>
            <ac:grpSpMk id="41" creationId="{17BAFE81-44C8-4B7B-AE2E-B8440B9E042B}"/>
          </ac:grpSpMkLst>
        </pc:grpChg>
      </pc:sldChg>
      <pc:sldChg chg="addSp delSp modSp add mod modClrScheme chgLayout">
        <pc:chgData name="Justina Ojom" userId="cbdaed7d-8d45-4372-a16a-f3f8900c2f45" providerId="ADAL" clId="{0504AD2B-63C0-4C60-9F39-84F274FCFAC5}" dt="2023-03-03T16:10:06.466" v="9583" actId="790"/>
        <pc:sldMkLst>
          <pc:docMk/>
          <pc:sldMk cId="4282205184" sldId="2992"/>
        </pc:sldMkLst>
        <pc:spChg chg="mod">
          <ac:chgData name="Justina Ojom" userId="cbdaed7d-8d45-4372-a16a-f3f8900c2f45" providerId="ADAL" clId="{0504AD2B-63C0-4C60-9F39-84F274FCFAC5}" dt="2023-02-27T02:24:09.467" v="4436" actId="13926"/>
          <ac:spMkLst>
            <pc:docMk/>
            <pc:sldMk cId="4282205184" sldId="2992"/>
            <ac:spMk id="3" creationId="{8A3642CB-389B-2D0C-2A2B-A74E5B6DCD73}"/>
          </ac:spMkLst>
        </pc:spChg>
        <pc:spChg chg="add mod">
          <ac:chgData name="Justina Ojom" userId="cbdaed7d-8d45-4372-a16a-f3f8900c2f45" providerId="ADAL" clId="{0504AD2B-63C0-4C60-9F39-84F274FCFAC5}" dt="2023-03-03T15:58:57.024" v="9408" actId="207"/>
          <ac:spMkLst>
            <pc:docMk/>
            <pc:sldMk cId="4282205184" sldId="2992"/>
            <ac:spMk id="4" creationId="{04408A73-7925-A452-EB4C-E601D55B1B13}"/>
          </ac:spMkLst>
        </pc:spChg>
        <pc:spChg chg="add del mod">
          <ac:chgData name="Justina Ojom" userId="cbdaed7d-8d45-4372-a16a-f3f8900c2f45" providerId="ADAL" clId="{0504AD2B-63C0-4C60-9F39-84F274FCFAC5}" dt="2023-02-27T02:26:17.316" v="4464" actId="21"/>
          <ac:spMkLst>
            <pc:docMk/>
            <pc:sldMk cId="4282205184" sldId="2992"/>
            <ac:spMk id="4" creationId="{65389623-B5DE-6E87-438C-E0668AABA2F9}"/>
          </ac:spMkLst>
        </pc:spChg>
        <pc:spChg chg="add del mod">
          <ac:chgData name="Justina Ojom" userId="cbdaed7d-8d45-4372-a16a-f3f8900c2f45" providerId="ADAL" clId="{0504AD2B-63C0-4C60-9F39-84F274FCFAC5}" dt="2023-02-27T02:27:31.363" v="4481" actId="21"/>
          <ac:spMkLst>
            <pc:docMk/>
            <pc:sldMk cId="4282205184" sldId="2992"/>
            <ac:spMk id="5" creationId="{7722A0DF-482E-5F28-1B33-EF8D246C9C5B}"/>
          </ac:spMkLst>
        </pc:spChg>
        <pc:spChg chg="add mod">
          <ac:chgData name="Justina Ojom" userId="cbdaed7d-8d45-4372-a16a-f3f8900c2f45" providerId="ADAL" clId="{0504AD2B-63C0-4C60-9F39-84F274FCFAC5}" dt="2023-03-03T15:58:49.892" v="9406"/>
          <ac:spMkLst>
            <pc:docMk/>
            <pc:sldMk cId="4282205184" sldId="2992"/>
            <ac:spMk id="5" creationId="{E3FDB023-7591-A2E6-1179-5B28AFFF2E33}"/>
          </ac:spMkLst>
        </pc:spChg>
        <pc:spChg chg="add mod">
          <ac:chgData name="Justina Ojom" userId="cbdaed7d-8d45-4372-a16a-f3f8900c2f45" providerId="ADAL" clId="{0504AD2B-63C0-4C60-9F39-84F274FCFAC5}" dt="2023-03-03T15:58:49.892" v="9406"/>
          <ac:spMkLst>
            <pc:docMk/>
            <pc:sldMk cId="4282205184" sldId="2992"/>
            <ac:spMk id="6" creationId="{1AD87154-6632-DDD4-7C63-C9D23A53DAA8}"/>
          </ac:spMkLst>
        </pc:spChg>
        <pc:spChg chg="add del mod">
          <ac:chgData name="Justina Ojom" userId="cbdaed7d-8d45-4372-a16a-f3f8900c2f45" providerId="ADAL" clId="{0504AD2B-63C0-4C60-9F39-84F274FCFAC5}" dt="2023-02-27T02:39:35.980" v="4590" actId="21"/>
          <ac:spMkLst>
            <pc:docMk/>
            <pc:sldMk cId="4282205184" sldId="2992"/>
            <ac:spMk id="6" creationId="{1B790D60-05A9-431F-3830-3872C5B91F8E}"/>
          </ac:spMkLst>
        </pc:spChg>
        <pc:spChg chg="add mod">
          <ac:chgData name="Justina Ojom" userId="cbdaed7d-8d45-4372-a16a-f3f8900c2f45" providerId="ADAL" clId="{0504AD2B-63C0-4C60-9F39-84F274FCFAC5}" dt="2023-03-03T15:58:49.892" v="9406"/>
          <ac:spMkLst>
            <pc:docMk/>
            <pc:sldMk cId="4282205184" sldId="2992"/>
            <ac:spMk id="7" creationId="{F0FD3F3A-26EF-D8A3-68EA-9A73E8618CFF}"/>
          </ac:spMkLst>
        </pc:spChg>
        <pc:spChg chg="add mod">
          <ac:chgData name="Justina Ojom" userId="cbdaed7d-8d45-4372-a16a-f3f8900c2f45" providerId="ADAL" clId="{0504AD2B-63C0-4C60-9F39-84F274FCFAC5}" dt="2023-03-03T15:58:49.892" v="9406"/>
          <ac:spMkLst>
            <pc:docMk/>
            <pc:sldMk cId="4282205184" sldId="2992"/>
            <ac:spMk id="8" creationId="{10C2F441-F295-181F-1B7C-1D0682BF3FFA}"/>
          </ac:spMkLst>
        </pc:spChg>
        <pc:spChg chg="mod">
          <ac:chgData name="Justina Ojom" userId="cbdaed7d-8d45-4372-a16a-f3f8900c2f45" providerId="ADAL" clId="{0504AD2B-63C0-4C60-9F39-84F274FCFAC5}" dt="2023-03-03T14:37:54.884" v="8179"/>
          <ac:spMkLst>
            <pc:docMk/>
            <pc:sldMk cId="4282205184" sldId="2992"/>
            <ac:spMk id="11" creationId="{FD30457C-22A9-3D2D-75E6-FB8EA60A5065}"/>
          </ac:spMkLst>
        </pc:spChg>
        <pc:spChg chg="mod">
          <ac:chgData name="Justina Ojom" userId="cbdaed7d-8d45-4372-a16a-f3f8900c2f45" providerId="ADAL" clId="{0504AD2B-63C0-4C60-9F39-84F274FCFAC5}" dt="2023-03-03T16:10:06.466" v="9583" actId="790"/>
          <ac:spMkLst>
            <pc:docMk/>
            <pc:sldMk cId="4282205184" sldId="2992"/>
            <ac:spMk id="15" creationId="{863B465B-DCF3-7947-425F-112B934A2DEB}"/>
          </ac:spMkLst>
        </pc:spChg>
        <pc:spChg chg="mod">
          <ac:chgData name="Justina Ojom" userId="cbdaed7d-8d45-4372-a16a-f3f8900c2f45" providerId="ADAL" clId="{0504AD2B-63C0-4C60-9F39-84F274FCFAC5}" dt="2023-02-27T02:24:14.250" v="4437" actId="207"/>
          <ac:spMkLst>
            <pc:docMk/>
            <pc:sldMk cId="4282205184" sldId="2992"/>
            <ac:spMk id="18" creationId="{02F06D31-A952-B5D5-E7D5-F3C70F41E7A9}"/>
          </ac:spMkLst>
        </pc:spChg>
        <pc:spChg chg="mod">
          <ac:chgData name="Justina Ojom" userId="cbdaed7d-8d45-4372-a16a-f3f8900c2f45" providerId="ADAL" clId="{0504AD2B-63C0-4C60-9F39-84F274FCFAC5}" dt="2023-02-27T02:24:14.250" v="4437" actId="207"/>
          <ac:spMkLst>
            <pc:docMk/>
            <pc:sldMk cId="4282205184" sldId="2992"/>
            <ac:spMk id="19" creationId="{9C5EDE53-DAF8-0412-FBBD-D7D1F1989744}"/>
          </ac:spMkLst>
        </pc:spChg>
        <pc:spChg chg="mod">
          <ac:chgData name="Justina Ojom" userId="cbdaed7d-8d45-4372-a16a-f3f8900c2f45" providerId="ADAL" clId="{0504AD2B-63C0-4C60-9F39-84F274FCFAC5}" dt="2023-02-27T02:24:14.250" v="4437" actId="207"/>
          <ac:spMkLst>
            <pc:docMk/>
            <pc:sldMk cId="4282205184" sldId="2992"/>
            <ac:spMk id="20" creationId="{4D297084-7329-E0E0-DA78-182699E952C7}"/>
          </ac:spMkLst>
        </pc:spChg>
        <pc:spChg chg="mod">
          <ac:chgData name="Justina Ojom" userId="cbdaed7d-8d45-4372-a16a-f3f8900c2f45" providerId="ADAL" clId="{0504AD2B-63C0-4C60-9F39-84F274FCFAC5}" dt="2023-02-27T02:24:14.250" v="4437" actId="207"/>
          <ac:spMkLst>
            <pc:docMk/>
            <pc:sldMk cId="4282205184" sldId="2992"/>
            <ac:spMk id="27" creationId="{5717D8EA-A977-EEAC-FF7F-8EB5725A702D}"/>
          </ac:spMkLst>
        </pc:spChg>
        <pc:spChg chg="mod">
          <ac:chgData name="Justina Ojom" userId="cbdaed7d-8d45-4372-a16a-f3f8900c2f45" providerId="ADAL" clId="{0504AD2B-63C0-4C60-9F39-84F274FCFAC5}" dt="2023-02-27T02:24:14.250" v="4437" actId="207"/>
          <ac:spMkLst>
            <pc:docMk/>
            <pc:sldMk cId="4282205184" sldId="2992"/>
            <ac:spMk id="30" creationId="{A9CD3B71-2B0C-761F-FD01-53FB2577B78F}"/>
          </ac:spMkLst>
        </pc:spChg>
        <pc:spChg chg="mod">
          <ac:chgData name="Justina Ojom" userId="cbdaed7d-8d45-4372-a16a-f3f8900c2f45" providerId="ADAL" clId="{0504AD2B-63C0-4C60-9F39-84F274FCFAC5}" dt="2023-02-27T02:24:14.250" v="4437" actId="207"/>
          <ac:spMkLst>
            <pc:docMk/>
            <pc:sldMk cId="4282205184" sldId="2992"/>
            <ac:spMk id="31" creationId="{3A750CEF-6D47-32BC-074C-8804B902781F}"/>
          </ac:spMkLst>
        </pc:spChg>
        <pc:spChg chg="mod">
          <ac:chgData name="Justina Ojom" userId="cbdaed7d-8d45-4372-a16a-f3f8900c2f45" providerId="ADAL" clId="{0504AD2B-63C0-4C60-9F39-84F274FCFAC5}" dt="2023-02-27T02:24:14.250" v="4437" actId="207"/>
          <ac:spMkLst>
            <pc:docMk/>
            <pc:sldMk cId="4282205184" sldId="2992"/>
            <ac:spMk id="32" creationId="{B7EB5D63-32A3-D30A-4684-589D239D48B2}"/>
          </ac:spMkLst>
        </pc:spChg>
        <pc:spChg chg="mod">
          <ac:chgData name="Justina Ojom" userId="cbdaed7d-8d45-4372-a16a-f3f8900c2f45" providerId="ADAL" clId="{0504AD2B-63C0-4C60-9F39-84F274FCFAC5}" dt="2023-02-27T02:24:14.250" v="4437" actId="207"/>
          <ac:spMkLst>
            <pc:docMk/>
            <pc:sldMk cId="4282205184" sldId="2992"/>
            <ac:spMk id="33" creationId="{B75AB252-AEE9-8813-574B-B42EF9046297}"/>
          </ac:spMkLst>
        </pc:spChg>
        <pc:spChg chg="mod">
          <ac:chgData name="Justina Ojom" userId="cbdaed7d-8d45-4372-a16a-f3f8900c2f45" providerId="ADAL" clId="{0504AD2B-63C0-4C60-9F39-84F274FCFAC5}" dt="2023-02-27T02:24:14.250" v="4437" actId="207"/>
          <ac:spMkLst>
            <pc:docMk/>
            <pc:sldMk cId="4282205184" sldId="2992"/>
            <ac:spMk id="36" creationId="{3E9975DF-C865-87C2-D10C-18AD88C39524}"/>
          </ac:spMkLst>
        </pc:spChg>
        <pc:spChg chg="mod">
          <ac:chgData name="Justina Ojom" userId="cbdaed7d-8d45-4372-a16a-f3f8900c2f45" providerId="ADAL" clId="{0504AD2B-63C0-4C60-9F39-84F274FCFAC5}" dt="2023-02-27T02:24:14.250" v="4437" actId="207"/>
          <ac:spMkLst>
            <pc:docMk/>
            <pc:sldMk cId="4282205184" sldId="2992"/>
            <ac:spMk id="37" creationId="{AB0A8E15-1F14-4AB0-B7A3-865CF420A9CA}"/>
          </ac:spMkLst>
        </pc:spChg>
        <pc:spChg chg="mod">
          <ac:chgData name="Justina Ojom" userId="cbdaed7d-8d45-4372-a16a-f3f8900c2f45" providerId="ADAL" clId="{0504AD2B-63C0-4C60-9F39-84F274FCFAC5}" dt="2023-02-27T02:24:14.250" v="4437" actId="207"/>
          <ac:spMkLst>
            <pc:docMk/>
            <pc:sldMk cId="4282205184" sldId="2992"/>
            <ac:spMk id="38" creationId="{95836F61-E2F3-D556-A1DB-9EFB11EEB594}"/>
          </ac:spMkLst>
        </pc:spChg>
        <pc:spChg chg="mod">
          <ac:chgData name="Justina Ojom" userId="cbdaed7d-8d45-4372-a16a-f3f8900c2f45" providerId="ADAL" clId="{0504AD2B-63C0-4C60-9F39-84F274FCFAC5}" dt="2023-02-27T02:24:14.250" v="4437" actId="207"/>
          <ac:spMkLst>
            <pc:docMk/>
            <pc:sldMk cId="4282205184" sldId="2992"/>
            <ac:spMk id="39" creationId="{EDD9FAA6-A1C2-C7BB-EC04-6B7DEED17EC2}"/>
          </ac:spMkLst>
        </pc:spChg>
        <pc:spChg chg="mod">
          <ac:chgData name="Justina Ojom" userId="cbdaed7d-8d45-4372-a16a-f3f8900c2f45" providerId="ADAL" clId="{0504AD2B-63C0-4C60-9F39-84F274FCFAC5}" dt="2023-02-27T02:24:14.250" v="4437" actId="207"/>
          <ac:spMkLst>
            <pc:docMk/>
            <pc:sldMk cId="4282205184" sldId="2992"/>
            <ac:spMk id="42" creationId="{F5761A3F-039E-E091-3FA7-D43EB313CED0}"/>
          </ac:spMkLst>
        </pc:spChg>
        <pc:spChg chg="mod">
          <ac:chgData name="Justina Ojom" userId="cbdaed7d-8d45-4372-a16a-f3f8900c2f45" providerId="ADAL" clId="{0504AD2B-63C0-4C60-9F39-84F274FCFAC5}" dt="2023-02-27T02:24:14.250" v="4437" actId="207"/>
          <ac:spMkLst>
            <pc:docMk/>
            <pc:sldMk cId="4282205184" sldId="2992"/>
            <ac:spMk id="43" creationId="{90AA60D7-47E6-86B1-7A65-4452A0845EB9}"/>
          </ac:spMkLst>
        </pc:spChg>
        <pc:spChg chg="mod">
          <ac:chgData name="Justina Ojom" userId="cbdaed7d-8d45-4372-a16a-f3f8900c2f45" providerId="ADAL" clId="{0504AD2B-63C0-4C60-9F39-84F274FCFAC5}" dt="2023-02-27T02:24:14.250" v="4437" actId="207"/>
          <ac:spMkLst>
            <pc:docMk/>
            <pc:sldMk cId="4282205184" sldId="2992"/>
            <ac:spMk id="44" creationId="{069CCB26-2496-B7FF-C133-748996336057}"/>
          </ac:spMkLst>
        </pc:spChg>
        <pc:spChg chg="mod">
          <ac:chgData name="Justina Ojom" userId="cbdaed7d-8d45-4372-a16a-f3f8900c2f45" providerId="ADAL" clId="{0504AD2B-63C0-4C60-9F39-84F274FCFAC5}" dt="2023-02-27T02:24:14.250" v="4437" actId="207"/>
          <ac:spMkLst>
            <pc:docMk/>
            <pc:sldMk cId="4282205184" sldId="2992"/>
            <ac:spMk id="45" creationId="{A7F60340-2AF5-22B1-FF38-C5A6195E22C7}"/>
          </ac:spMkLst>
        </pc:spChg>
        <pc:grpChg chg="mod">
          <ac:chgData name="Justina Ojom" userId="cbdaed7d-8d45-4372-a16a-f3f8900c2f45" providerId="ADAL" clId="{0504AD2B-63C0-4C60-9F39-84F274FCFAC5}" dt="2023-03-03T14:38:40.141" v="8197" actId="1076"/>
          <ac:grpSpMkLst>
            <pc:docMk/>
            <pc:sldMk cId="4282205184" sldId="2992"/>
            <ac:grpSpMk id="16" creationId="{43238466-291F-9AE8-DF2E-D70E3601A088}"/>
          </ac:grpSpMkLst>
        </pc:grpChg>
        <pc:grpChg chg="mod">
          <ac:chgData name="Justina Ojom" userId="cbdaed7d-8d45-4372-a16a-f3f8900c2f45" providerId="ADAL" clId="{0504AD2B-63C0-4C60-9F39-84F274FCFAC5}" dt="2023-02-27T02:24:14.250" v="4437" actId="207"/>
          <ac:grpSpMkLst>
            <pc:docMk/>
            <pc:sldMk cId="4282205184" sldId="2992"/>
            <ac:grpSpMk id="17" creationId="{9A61B219-9215-B99F-1D91-AADAE409F0B1}"/>
          </ac:grpSpMkLst>
        </pc:grpChg>
        <pc:grpChg chg="mod">
          <ac:chgData name="Justina Ojom" userId="cbdaed7d-8d45-4372-a16a-f3f8900c2f45" providerId="ADAL" clId="{0504AD2B-63C0-4C60-9F39-84F274FCFAC5}" dt="2023-03-03T14:38:41.357" v="8198" actId="1076"/>
          <ac:grpSpMkLst>
            <pc:docMk/>
            <pc:sldMk cId="4282205184" sldId="2992"/>
            <ac:grpSpMk id="28" creationId="{A6EE51A2-B7E0-22C5-64EF-8E7303A285E6}"/>
          </ac:grpSpMkLst>
        </pc:grpChg>
        <pc:grpChg chg="mod">
          <ac:chgData name="Justina Ojom" userId="cbdaed7d-8d45-4372-a16a-f3f8900c2f45" providerId="ADAL" clId="{0504AD2B-63C0-4C60-9F39-84F274FCFAC5}" dt="2023-02-27T02:24:14.250" v="4437" actId="207"/>
          <ac:grpSpMkLst>
            <pc:docMk/>
            <pc:sldMk cId="4282205184" sldId="2992"/>
            <ac:grpSpMk id="29" creationId="{2E44718F-61F8-363B-F40A-39E1F6E00C42}"/>
          </ac:grpSpMkLst>
        </pc:grpChg>
        <pc:grpChg chg="mod">
          <ac:chgData name="Justina Ojom" userId="cbdaed7d-8d45-4372-a16a-f3f8900c2f45" providerId="ADAL" clId="{0504AD2B-63C0-4C60-9F39-84F274FCFAC5}" dt="2023-03-03T14:38:42.721" v="8199" actId="1076"/>
          <ac:grpSpMkLst>
            <pc:docMk/>
            <pc:sldMk cId="4282205184" sldId="2992"/>
            <ac:grpSpMk id="34" creationId="{61876D52-A45F-DB6A-2DDE-8E289BCD3834}"/>
          </ac:grpSpMkLst>
        </pc:grpChg>
        <pc:grpChg chg="mod">
          <ac:chgData name="Justina Ojom" userId="cbdaed7d-8d45-4372-a16a-f3f8900c2f45" providerId="ADAL" clId="{0504AD2B-63C0-4C60-9F39-84F274FCFAC5}" dt="2023-02-27T02:24:14.250" v="4437" actId="207"/>
          <ac:grpSpMkLst>
            <pc:docMk/>
            <pc:sldMk cId="4282205184" sldId="2992"/>
            <ac:grpSpMk id="35" creationId="{410C4BED-29A7-904A-F50A-787047208201}"/>
          </ac:grpSpMkLst>
        </pc:grpChg>
        <pc:grpChg chg="mod">
          <ac:chgData name="Justina Ojom" userId="cbdaed7d-8d45-4372-a16a-f3f8900c2f45" providerId="ADAL" clId="{0504AD2B-63C0-4C60-9F39-84F274FCFAC5}" dt="2023-03-03T14:38:33.796" v="8194" actId="1076"/>
          <ac:grpSpMkLst>
            <pc:docMk/>
            <pc:sldMk cId="4282205184" sldId="2992"/>
            <ac:grpSpMk id="40" creationId="{1535940D-7CA7-798B-49ED-07408C85AF6B}"/>
          </ac:grpSpMkLst>
        </pc:grpChg>
        <pc:grpChg chg="mod">
          <ac:chgData name="Justina Ojom" userId="cbdaed7d-8d45-4372-a16a-f3f8900c2f45" providerId="ADAL" clId="{0504AD2B-63C0-4C60-9F39-84F274FCFAC5}" dt="2023-02-27T02:24:14.250" v="4437" actId="207"/>
          <ac:grpSpMkLst>
            <pc:docMk/>
            <pc:sldMk cId="4282205184" sldId="2992"/>
            <ac:grpSpMk id="41" creationId="{17BAFE81-44C8-4B7B-AE2E-B8440B9E042B}"/>
          </ac:grpSpMkLst>
        </pc:grpChg>
      </pc:sldChg>
      <pc:sldChg chg="addSp delSp modSp add mod modClrScheme chgLayout">
        <pc:chgData name="Justina Ojom" userId="cbdaed7d-8d45-4372-a16a-f3f8900c2f45" providerId="ADAL" clId="{0504AD2B-63C0-4C60-9F39-84F274FCFAC5}" dt="2023-03-03T15:59:38.322" v="9430" actId="207"/>
        <pc:sldMkLst>
          <pc:docMk/>
          <pc:sldMk cId="1405305734" sldId="2993"/>
        </pc:sldMkLst>
        <pc:spChg chg="mod">
          <ac:chgData name="Justina Ojom" userId="cbdaed7d-8d45-4372-a16a-f3f8900c2f45" providerId="ADAL" clId="{0504AD2B-63C0-4C60-9F39-84F274FCFAC5}" dt="2023-02-27T02:24:28.700" v="4440" actId="13926"/>
          <ac:spMkLst>
            <pc:docMk/>
            <pc:sldMk cId="1405305734" sldId="2993"/>
            <ac:spMk id="3" creationId="{8A3642CB-389B-2D0C-2A2B-A74E5B6DCD73}"/>
          </ac:spMkLst>
        </pc:spChg>
        <pc:spChg chg="add del mod">
          <ac:chgData name="Justina Ojom" userId="cbdaed7d-8d45-4372-a16a-f3f8900c2f45" providerId="ADAL" clId="{0504AD2B-63C0-4C60-9F39-84F274FCFAC5}" dt="2023-02-27T02:25:55.699" v="4461" actId="21"/>
          <ac:spMkLst>
            <pc:docMk/>
            <pc:sldMk cId="1405305734" sldId="2993"/>
            <ac:spMk id="4" creationId="{1DB522A8-2FCC-BD73-14D1-89C2C6A4B0DA}"/>
          </ac:spMkLst>
        </pc:spChg>
        <pc:spChg chg="add mod">
          <ac:chgData name="Justina Ojom" userId="cbdaed7d-8d45-4372-a16a-f3f8900c2f45" providerId="ADAL" clId="{0504AD2B-63C0-4C60-9F39-84F274FCFAC5}" dt="2023-03-03T15:59:38.322" v="9430" actId="207"/>
          <ac:spMkLst>
            <pc:docMk/>
            <pc:sldMk cId="1405305734" sldId="2993"/>
            <ac:spMk id="4" creationId="{40013E39-284F-1551-8A9A-F7DCE976C47B}"/>
          </ac:spMkLst>
        </pc:spChg>
        <pc:spChg chg="add del mod">
          <ac:chgData name="Justina Ojom" userId="cbdaed7d-8d45-4372-a16a-f3f8900c2f45" providerId="ADAL" clId="{0504AD2B-63C0-4C60-9F39-84F274FCFAC5}" dt="2023-02-27T02:25:55.699" v="4461" actId="21"/>
          <ac:spMkLst>
            <pc:docMk/>
            <pc:sldMk cId="1405305734" sldId="2993"/>
            <ac:spMk id="5" creationId="{B8F06FFB-EB15-359E-A485-EF4AD2393202}"/>
          </ac:spMkLst>
        </pc:spChg>
        <pc:spChg chg="add mod">
          <ac:chgData name="Justina Ojom" userId="cbdaed7d-8d45-4372-a16a-f3f8900c2f45" providerId="ADAL" clId="{0504AD2B-63C0-4C60-9F39-84F274FCFAC5}" dt="2023-03-03T15:56:15.937" v="9354"/>
          <ac:spMkLst>
            <pc:docMk/>
            <pc:sldMk cId="1405305734" sldId="2993"/>
            <ac:spMk id="5" creationId="{FFA099E0-B932-59AF-8208-2AF5848EB4CE}"/>
          </ac:spMkLst>
        </pc:spChg>
        <pc:spChg chg="add mod">
          <ac:chgData name="Justina Ojom" userId="cbdaed7d-8d45-4372-a16a-f3f8900c2f45" providerId="ADAL" clId="{0504AD2B-63C0-4C60-9F39-84F274FCFAC5}" dt="2023-03-03T15:56:15.937" v="9354"/>
          <ac:spMkLst>
            <pc:docMk/>
            <pc:sldMk cId="1405305734" sldId="2993"/>
            <ac:spMk id="6" creationId="{D715BC80-C9C3-F999-F48D-FF61888C488B}"/>
          </ac:spMkLst>
        </pc:spChg>
        <pc:spChg chg="add del mod">
          <ac:chgData name="Justina Ojom" userId="cbdaed7d-8d45-4372-a16a-f3f8900c2f45" providerId="ADAL" clId="{0504AD2B-63C0-4C60-9F39-84F274FCFAC5}" dt="2023-02-27T02:25:55.699" v="4461" actId="21"/>
          <ac:spMkLst>
            <pc:docMk/>
            <pc:sldMk cId="1405305734" sldId="2993"/>
            <ac:spMk id="6" creationId="{D91E3382-514E-64AB-FF97-4830F1730C17}"/>
          </ac:spMkLst>
        </pc:spChg>
        <pc:spChg chg="add mod">
          <ac:chgData name="Justina Ojom" userId="cbdaed7d-8d45-4372-a16a-f3f8900c2f45" providerId="ADAL" clId="{0504AD2B-63C0-4C60-9F39-84F274FCFAC5}" dt="2023-03-03T15:56:15.937" v="9354"/>
          <ac:spMkLst>
            <pc:docMk/>
            <pc:sldMk cId="1405305734" sldId="2993"/>
            <ac:spMk id="7" creationId="{50323789-E2C6-7E59-762D-D95DEE8F0C17}"/>
          </ac:spMkLst>
        </pc:spChg>
        <pc:spChg chg="add del mod">
          <ac:chgData name="Justina Ojom" userId="cbdaed7d-8d45-4372-a16a-f3f8900c2f45" providerId="ADAL" clId="{0504AD2B-63C0-4C60-9F39-84F274FCFAC5}" dt="2023-02-27T02:58:45.716" v="4713" actId="21"/>
          <ac:spMkLst>
            <pc:docMk/>
            <pc:sldMk cId="1405305734" sldId="2993"/>
            <ac:spMk id="7" creationId="{BDCDED1E-48E7-4C30-C549-4B568478D3DB}"/>
          </ac:spMkLst>
        </pc:spChg>
        <pc:spChg chg="add mod">
          <ac:chgData name="Justina Ojom" userId="cbdaed7d-8d45-4372-a16a-f3f8900c2f45" providerId="ADAL" clId="{0504AD2B-63C0-4C60-9F39-84F274FCFAC5}" dt="2023-03-03T15:56:15.937" v="9354"/>
          <ac:spMkLst>
            <pc:docMk/>
            <pc:sldMk cId="1405305734" sldId="2993"/>
            <ac:spMk id="8" creationId="{42423E96-C571-D6AA-B682-8768C2F1A789}"/>
          </ac:spMkLst>
        </pc:spChg>
        <pc:spChg chg="add del mod">
          <ac:chgData name="Justina Ojom" userId="cbdaed7d-8d45-4372-a16a-f3f8900c2f45" providerId="ADAL" clId="{0504AD2B-63C0-4C60-9F39-84F274FCFAC5}" dt="2023-02-27T03:04:32.580" v="4720" actId="21"/>
          <ac:spMkLst>
            <pc:docMk/>
            <pc:sldMk cId="1405305734" sldId="2993"/>
            <ac:spMk id="8" creationId="{F01E1285-B193-718A-AE54-046FB72B88EF}"/>
          </ac:spMkLst>
        </pc:spChg>
        <pc:spChg chg="add del mod">
          <ac:chgData name="Justina Ojom" userId="cbdaed7d-8d45-4372-a16a-f3f8900c2f45" providerId="ADAL" clId="{0504AD2B-63C0-4C60-9F39-84F274FCFAC5}" dt="2023-02-27T03:06:02.033" v="4725" actId="21"/>
          <ac:spMkLst>
            <pc:docMk/>
            <pc:sldMk cId="1405305734" sldId="2993"/>
            <ac:spMk id="9" creationId="{09B0DFF0-16C9-DDD9-E76E-E08159AE68F4}"/>
          </ac:spMkLst>
        </pc:spChg>
        <pc:spChg chg="add mod">
          <ac:chgData name="Justina Ojom" userId="cbdaed7d-8d45-4372-a16a-f3f8900c2f45" providerId="ADAL" clId="{0504AD2B-63C0-4C60-9F39-84F274FCFAC5}" dt="2023-03-03T15:56:15.937" v="9354"/>
          <ac:spMkLst>
            <pc:docMk/>
            <pc:sldMk cId="1405305734" sldId="2993"/>
            <ac:spMk id="9" creationId="{2E30E4E6-18C2-0F6D-9CDF-58B1ED5B1BE9}"/>
          </ac:spMkLst>
        </pc:spChg>
        <pc:spChg chg="add del mod">
          <ac:chgData name="Justina Ojom" userId="cbdaed7d-8d45-4372-a16a-f3f8900c2f45" providerId="ADAL" clId="{0504AD2B-63C0-4C60-9F39-84F274FCFAC5}" dt="2023-02-27T03:06:35.001" v="4729" actId="21"/>
          <ac:spMkLst>
            <pc:docMk/>
            <pc:sldMk cId="1405305734" sldId="2993"/>
            <ac:spMk id="10" creationId="{24DF0077-78AD-EB23-843F-71E1A60F6A7C}"/>
          </ac:spMkLst>
        </pc:spChg>
        <pc:spChg chg="add del mod">
          <ac:chgData name="Justina Ojom" userId="cbdaed7d-8d45-4372-a16a-f3f8900c2f45" providerId="ADAL" clId="{0504AD2B-63C0-4C60-9F39-84F274FCFAC5}" dt="2023-03-03T15:59:36.222" v="9429"/>
          <ac:spMkLst>
            <pc:docMk/>
            <pc:sldMk cId="1405305734" sldId="2993"/>
            <ac:spMk id="10" creationId="{D8B2DF71-90D3-0B2F-EE97-DBF1F85105DA}"/>
          </ac:spMkLst>
        </pc:spChg>
        <pc:spChg chg="mod">
          <ac:chgData name="Justina Ojom" userId="cbdaed7d-8d45-4372-a16a-f3f8900c2f45" providerId="ADAL" clId="{0504AD2B-63C0-4C60-9F39-84F274FCFAC5}" dt="2023-03-03T15:33:52.001" v="8866"/>
          <ac:spMkLst>
            <pc:docMk/>
            <pc:sldMk cId="1405305734" sldId="2993"/>
            <ac:spMk id="11" creationId="{FD30457C-22A9-3D2D-75E6-FB8EA60A5065}"/>
          </ac:spMkLst>
        </pc:spChg>
        <pc:spChg chg="add del mod">
          <ac:chgData name="Justina Ojom" userId="cbdaed7d-8d45-4372-a16a-f3f8900c2f45" providerId="ADAL" clId="{0504AD2B-63C0-4C60-9F39-84F274FCFAC5}" dt="2023-03-03T15:33:42.886" v="8865" actId="478"/>
          <ac:spMkLst>
            <pc:docMk/>
            <pc:sldMk cId="1405305734" sldId="2993"/>
            <ac:spMk id="12" creationId="{4ACA1A19-F108-CC35-3D60-C71232554C5B}"/>
          </ac:spMkLst>
        </pc:spChg>
        <pc:spChg chg="add del mod">
          <ac:chgData name="Justina Ojom" userId="cbdaed7d-8d45-4372-a16a-f3f8900c2f45" providerId="ADAL" clId="{0504AD2B-63C0-4C60-9F39-84F274FCFAC5}" dt="2023-03-03T15:33:42.886" v="8865" actId="478"/>
          <ac:spMkLst>
            <pc:docMk/>
            <pc:sldMk cId="1405305734" sldId="2993"/>
            <ac:spMk id="14" creationId="{AD3E92B3-4BE7-9866-E1F2-C9EE4AF5DDC5}"/>
          </ac:spMkLst>
        </pc:spChg>
        <pc:spChg chg="mod">
          <ac:chgData name="Justina Ojom" userId="cbdaed7d-8d45-4372-a16a-f3f8900c2f45" providerId="ADAL" clId="{0504AD2B-63C0-4C60-9F39-84F274FCFAC5}" dt="2023-03-03T15:34:16.576" v="8880" actId="20577"/>
          <ac:spMkLst>
            <pc:docMk/>
            <pc:sldMk cId="1405305734" sldId="2993"/>
            <ac:spMk id="15" creationId="{863B465B-DCF3-7947-425F-112B934A2DEB}"/>
          </ac:spMkLst>
        </pc:spChg>
        <pc:spChg chg="mod">
          <ac:chgData name="Justina Ojom" userId="cbdaed7d-8d45-4372-a16a-f3f8900c2f45" providerId="ADAL" clId="{0504AD2B-63C0-4C60-9F39-84F274FCFAC5}" dt="2023-02-27T02:24:24.505" v="4439" actId="207"/>
          <ac:spMkLst>
            <pc:docMk/>
            <pc:sldMk cId="1405305734" sldId="2993"/>
            <ac:spMk id="18" creationId="{02F06D31-A952-B5D5-E7D5-F3C70F41E7A9}"/>
          </ac:spMkLst>
        </pc:spChg>
        <pc:spChg chg="mod">
          <ac:chgData name="Justina Ojom" userId="cbdaed7d-8d45-4372-a16a-f3f8900c2f45" providerId="ADAL" clId="{0504AD2B-63C0-4C60-9F39-84F274FCFAC5}" dt="2023-02-27T02:24:24.505" v="4439" actId="207"/>
          <ac:spMkLst>
            <pc:docMk/>
            <pc:sldMk cId="1405305734" sldId="2993"/>
            <ac:spMk id="19" creationId="{9C5EDE53-DAF8-0412-FBBD-D7D1F1989744}"/>
          </ac:spMkLst>
        </pc:spChg>
        <pc:spChg chg="mod">
          <ac:chgData name="Justina Ojom" userId="cbdaed7d-8d45-4372-a16a-f3f8900c2f45" providerId="ADAL" clId="{0504AD2B-63C0-4C60-9F39-84F274FCFAC5}" dt="2023-02-27T02:24:24.505" v="4439" actId="207"/>
          <ac:spMkLst>
            <pc:docMk/>
            <pc:sldMk cId="1405305734" sldId="2993"/>
            <ac:spMk id="20" creationId="{4D297084-7329-E0E0-DA78-182699E952C7}"/>
          </ac:spMkLst>
        </pc:spChg>
        <pc:spChg chg="add del mod">
          <ac:chgData name="Justina Ojom" userId="cbdaed7d-8d45-4372-a16a-f3f8900c2f45" providerId="ADAL" clId="{0504AD2B-63C0-4C60-9F39-84F274FCFAC5}" dt="2023-03-03T15:33:42.886" v="8865" actId="478"/>
          <ac:spMkLst>
            <pc:docMk/>
            <pc:sldMk cId="1405305734" sldId="2993"/>
            <ac:spMk id="21" creationId="{E9BF5835-345E-3D65-63C5-782EBA73187E}"/>
          </ac:spMkLst>
        </pc:spChg>
        <pc:spChg chg="add del mod">
          <ac:chgData name="Justina Ojom" userId="cbdaed7d-8d45-4372-a16a-f3f8900c2f45" providerId="ADAL" clId="{0504AD2B-63C0-4C60-9F39-84F274FCFAC5}" dt="2023-03-03T15:33:42.886" v="8865" actId="478"/>
          <ac:spMkLst>
            <pc:docMk/>
            <pc:sldMk cId="1405305734" sldId="2993"/>
            <ac:spMk id="22" creationId="{50C85878-293D-B490-C7CA-27396CF5BB01}"/>
          </ac:spMkLst>
        </pc:spChg>
        <pc:spChg chg="add mod">
          <ac:chgData name="Justina Ojom" userId="cbdaed7d-8d45-4372-a16a-f3f8900c2f45" providerId="ADAL" clId="{0504AD2B-63C0-4C60-9F39-84F274FCFAC5}" dt="2023-02-27T02:57:12.602" v="4696" actId="164"/>
          <ac:spMkLst>
            <pc:docMk/>
            <pc:sldMk cId="1405305734" sldId="2993"/>
            <ac:spMk id="23" creationId="{0D451AA5-35C5-F125-53B4-99476BA35A24}"/>
          </ac:spMkLst>
        </pc:spChg>
        <pc:spChg chg="add mod">
          <ac:chgData name="Justina Ojom" userId="cbdaed7d-8d45-4372-a16a-f3f8900c2f45" providerId="ADAL" clId="{0504AD2B-63C0-4C60-9F39-84F274FCFAC5}" dt="2023-02-27T02:57:12.602" v="4696" actId="164"/>
          <ac:spMkLst>
            <pc:docMk/>
            <pc:sldMk cId="1405305734" sldId="2993"/>
            <ac:spMk id="24" creationId="{6DF01AF9-34CA-696C-32F9-D18A4E186EFA}"/>
          </ac:spMkLst>
        </pc:spChg>
        <pc:spChg chg="add mod">
          <ac:chgData name="Justina Ojom" userId="cbdaed7d-8d45-4372-a16a-f3f8900c2f45" providerId="ADAL" clId="{0504AD2B-63C0-4C60-9F39-84F274FCFAC5}" dt="2023-02-27T02:57:12.602" v="4696" actId="164"/>
          <ac:spMkLst>
            <pc:docMk/>
            <pc:sldMk cId="1405305734" sldId="2993"/>
            <ac:spMk id="25" creationId="{685B57A1-107D-9385-33E5-5640C347323A}"/>
          </ac:spMkLst>
        </pc:spChg>
        <pc:spChg chg="mod">
          <ac:chgData name="Justina Ojom" userId="cbdaed7d-8d45-4372-a16a-f3f8900c2f45" providerId="ADAL" clId="{0504AD2B-63C0-4C60-9F39-84F274FCFAC5}" dt="2023-02-27T02:24:24.505" v="4439" actId="207"/>
          <ac:spMkLst>
            <pc:docMk/>
            <pc:sldMk cId="1405305734" sldId="2993"/>
            <ac:spMk id="27" creationId="{5717D8EA-A977-EEAC-FF7F-8EB5725A702D}"/>
          </ac:spMkLst>
        </pc:spChg>
        <pc:spChg chg="mod">
          <ac:chgData name="Justina Ojom" userId="cbdaed7d-8d45-4372-a16a-f3f8900c2f45" providerId="ADAL" clId="{0504AD2B-63C0-4C60-9F39-84F274FCFAC5}" dt="2023-02-27T02:24:24.505" v="4439" actId="207"/>
          <ac:spMkLst>
            <pc:docMk/>
            <pc:sldMk cId="1405305734" sldId="2993"/>
            <ac:spMk id="30" creationId="{A9CD3B71-2B0C-761F-FD01-53FB2577B78F}"/>
          </ac:spMkLst>
        </pc:spChg>
        <pc:spChg chg="mod">
          <ac:chgData name="Justina Ojom" userId="cbdaed7d-8d45-4372-a16a-f3f8900c2f45" providerId="ADAL" clId="{0504AD2B-63C0-4C60-9F39-84F274FCFAC5}" dt="2023-02-27T02:24:24.505" v="4439" actId="207"/>
          <ac:spMkLst>
            <pc:docMk/>
            <pc:sldMk cId="1405305734" sldId="2993"/>
            <ac:spMk id="31" creationId="{3A750CEF-6D47-32BC-074C-8804B902781F}"/>
          </ac:spMkLst>
        </pc:spChg>
        <pc:spChg chg="mod">
          <ac:chgData name="Justina Ojom" userId="cbdaed7d-8d45-4372-a16a-f3f8900c2f45" providerId="ADAL" clId="{0504AD2B-63C0-4C60-9F39-84F274FCFAC5}" dt="2023-02-27T02:24:24.505" v="4439" actId="207"/>
          <ac:spMkLst>
            <pc:docMk/>
            <pc:sldMk cId="1405305734" sldId="2993"/>
            <ac:spMk id="32" creationId="{B7EB5D63-32A3-D30A-4684-589D239D48B2}"/>
          </ac:spMkLst>
        </pc:spChg>
        <pc:spChg chg="mod">
          <ac:chgData name="Justina Ojom" userId="cbdaed7d-8d45-4372-a16a-f3f8900c2f45" providerId="ADAL" clId="{0504AD2B-63C0-4C60-9F39-84F274FCFAC5}" dt="2023-02-27T02:24:24.505" v="4439" actId="207"/>
          <ac:spMkLst>
            <pc:docMk/>
            <pc:sldMk cId="1405305734" sldId="2993"/>
            <ac:spMk id="33" creationId="{B75AB252-AEE9-8813-574B-B42EF9046297}"/>
          </ac:spMkLst>
        </pc:spChg>
        <pc:spChg chg="mod">
          <ac:chgData name="Justina Ojom" userId="cbdaed7d-8d45-4372-a16a-f3f8900c2f45" providerId="ADAL" clId="{0504AD2B-63C0-4C60-9F39-84F274FCFAC5}" dt="2023-02-27T02:24:24.505" v="4439" actId="207"/>
          <ac:spMkLst>
            <pc:docMk/>
            <pc:sldMk cId="1405305734" sldId="2993"/>
            <ac:spMk id="36" creationId="{3E9975DF-C865-87C2-D10C-18AD88C39524}"/>
          </ac:spMkLst>
        </pc:spChg>
        <pc:spChg chg="mod">
          <ac:chgData name="Justina Ojom" userId="cbdaed7d-8d45-4372-a16a-f3f8900c2f45" providerId="ADAL" clId="{0504AD2B-63C0-4C60-9F39-84F274FCFAC5}" dt="2023-02-27T02:24:24.505" v="4439" actId="207"/>
          <ac:spMkLst>
            <pc:docMk/>
            <pc:sldMk cId="1405305734" sldId="2993"/>
            <ac:spMk id="37" creationId="{AB0A8E15-1F14-4AB0-B7A3-865CF420A9CA}"/>
          </ac:spMkLst>
        </pc:spChg>
        <pc:spChg chg="mod">
          <ac:chgData name="Justina Ojom" userId="cbdaed7d-8d45-4372-a16a-f3f8900c2f45" providerId="ADAL" clId="{0504AD2B-63C0-4C60-9F39-84F274FCFAC5}" dt="2023-02-27T02:24:24.505" v="4439" actId="207"/>
          <ac:spMkLst>
            <pc:docMk/>
            <pc:sldMk cId="1405305734" sldId="2993"/>
            <ac:spMk id="38" creationId="{95836F61-E2F3-D556-A1DB-9EFB11EEB594}"/>
          </ac:spMkLst>
        </pc:spChg>
        <pc:spChg chg="mod">
          <ac:chgData name="Justina Ojom" userId="cbdaed7d-8d45-4372-a16a-f3f8900c2f45" providerId="ADAL" clId="{0504AD2B-63C0-4C60-9F39-84F274FCFAC5}" dt="2023-02-27T02:24:24.505" v="4439" actId="207"/>
          <ac:spMkLst>
            <pc:docMk/>
            <pc:sldMk cId="1405305734" sldId="2993"/>
            <ac:spMk id="39" creationId="{EDD9FAA6-A1C2-C7BB-EC04-6B7DEED17EC2}"/>
          </ac:spMkLst>
        </pc:spChg>
        <pc:spChg chg="mod">
          <ac:chgData name="Justina Ojom" userId="cbdaed7d-8d45-4372-a16a-f3f8900c2f45" providerId="ADAL" clId="{0504AD2B-63C0-4C60-9F39-84F274FCFAC5}" dt="2023-02-27T02:24:24.505" v="4439" actId="207"/>
          <ac:spMkLst>
            <pc:docMk/>
            <pc:sldMk cId="1405305734" sldId="2993"/>
            <ac:spMk id="42" creationId="{F5761A3F-039E-E091-3FA7-D43EB313CED0}"/>
          </ac:spMkLst>
        </pc:spChg>
        <pc:spChg chg="mod">
          <ac:chgData name="Justina Ojom" userId="cbdaed7d-8d45-4372-a16a-f3f8900c2f45" providerId="ADAL" clId="{0504AD2B-63C0-4C60-9F39-84F274FCFAC5}" dt="2023-02-27T02:24:24.505" v="4439" actId="207"/>
          <ac:spMkLst>
            <pc:docMk/>
            <pc:sldMk cId="1405305734" sldId="2993"/>
            <ac:spMk id="43" creationId="{90AA60D7-47E6-86B1-7A65-4452A0845EB9}"/>
          </ac:spMkLst>
        </pc:spChg>
        <pc:spChg chg="mod">
          <ac:chgData name="Justina Ojom" userId="cbdaed7d-8d45-4372-a16a-f3f8900c2f45" providerId="ADAL" clId="{0504AD2B-63C0-4C60-9F39-84F274FCFAC5}" dt="2023-02-27T02:24:24.505" v="4439" actId="207"/>
          <ac:spMkLst>
            <pc:docMk/>
            <pc:sldMk cId="1405305734" sldId="2993"/>
            <ac:spMk id="44" creationId="{069CCB26-2496-B7FF-C133-748996336057}"/>
          </ac:spMkLst>
        </pc:spChg>
        <pc:spChg chg="mod">
          <ac:chgData name="Justina Ojom" userId="cbdaed7d-8d45-4372-a16a-f3f8900c2f45" providerId="ADAL" clId="{0504AD2B-63C0-4C60-9F39-84F274FCFAC5}" dt="2023-02-27T02:24:24.505" v="4439" actId="207"/>
          <ac:spMkLst>
            <pc:docMk/>
            <pc:sldMk cId="1405305734" sldId="2993"/>
            <ac:spMk id="45" creationId="{A7F60340-2AF5-22B1-FF38-C5A6195E22C7}"/>
          </ac:spMkLst>
        </pc:spChg>
        <pc:spChg chg="add del mod">
          <ac:chgData name="Justina Ojom" userId="cbdaed7d-8d45-4372-a16a-f3f8900c2f45" providerId="ADAL" clId="{0504AD2B-63C0-4C60-9F39-84F274FCFAC5}" dt="2023-03-03T15:59:36.222" v="9429"/>
          <ac:spMkLst>
            <pc:docMk/>
            <pc:sldMk cId="1405305734" sldId="2993"/>
            <ac:spMk id="46" creationId="{A33D5A0E-FFB7-E4A2-86A2-EEB102A787AB}"/>
          </ac:spMkLst>
        </pc:spChg>
        <pc:spChg chg="add del mod">
          <ac:chgData name="Justina Ojom" userId="cbdaed7d-8d45-4372-a16a-f3f8900c2f45" providerId="ADAL" clId="{0504AD2B-63C0-4C60-9F39-84F274FCFAC5}" dt="2023-03-03T15:59:36.222" v="9429"/>
          <ac:spMkLst>
            <pc:docMk/>
            <pc:sldMk cId="1405305734" sldId="2993"/>
            <ac:spMk id="47" creationId="{FFBE030A-7C46-9942-FC71-4E75B0E25176}"/>
          </ac:spMkLst>
        </pc:spChg>
        <pc:spChg chg="add del mod">
          <ac:chgData name="Justina Ojom" userId="cbdaed7d-8d45-4372-a16a-f3f8900c2f45" providerId="ADAL" clId="{0504AD2B-63C0-4C60-9F39-84F274FCFAC5}" dt="2023-03-03T15:59:36.222" v="9429"/>
          <ac:spMkLst>
            <pc:docMk/>
            <pc:sldMk cId="1405305734" sldId="2993"/>
            <ac:spMk id="48" creationId="{4C15BB06-E2EE-4062-91DD-34978B46008A}"/>
          </ac:spMkLst>
        </pc:spChg>
        <pc:spChg chg="add del mod">
          <ac:chgData name="Justina Ojom" userId="cbdaed7d-8d45-4372-a16a-f3f8900c2f45" providerId="ADAL" clId="{0504AD2B-63C0-4C60-9F39-84F274FCFAC5}" dt="2023-03-03T15:59:36.222" v="9429"/>
          <ac:spMkLst>
            <pc:docMk/>
            <pc:sldMk cId="1405305734" sldId="2993"/>
            <ac:spMk id="49" creationId="{85F276C1-4F3C-DB5D-32F1-FF3CB7B2ABFF}"/>
          </ac:spMkLst>
        </pc:spChg>
        <pc:spChg chg="add del mod">
          <ac:chgData name="Justina Ojom" userId="cbdaed7d-8d45-4372-a16a-f3f8900c2f45" providerId="ADAL" clId="{0504AD2B-63C0-4C60-9F39-84F274FCFAC5}" dt="2023-03-03T15:59:36.222" v="9429"/>
          <ac:spMkLst>
            <pc:docMk/>
            <pc:sldMk cId="1405305734" sldId="2993"/>
            <ac:spMk id="50" creationId="{7DD6F5EE-86B3-FA51-2202-36140A2B4417}"/>
          </ac:spMkLst>
        </pc:spChg>
        <pc:grpChg chg="mod">
          <ac:chgData name="Justina Ojom" userId="cbdaed7d-8d45-4372-a16a-f3f8900c2f45" providerId="ADAL" clId="{0504AD2B-63C0-4C60-9F39-84F274FCFAC5}" dt="2023-02-27T02:24:24.505" v="4439" actId="207"/>
          <ac:grpSpMkLst>
            <pc:docMk/>
            <pc:sldMk cId="1405305734" sldId="2993"/>
            <ac:grpSpMk id="16" creationId="{43238466-291F-9AE8-DF2E-D70E3601A088}"/>
          </ac:grpSpMkLst>
        </pc:grpChg>
        <pc:grpChg chg="mod">
          <ac:chgData name="Justina Ojom" userId="cbdaed7d-8d45-4372-a16a-f3f8900c2f45" providerId="ADAL" clId="{0504AD2B-63C0-4C60-9F39-84F274FCFAC5}" dt="2023-02-27T02:24:24.505" v="4439" actId="207"/>
          <ac:grpSpMkLst>
            <pc:docMk/>
            <pc:sldMk cId="1405305734" sldId="2993"/>
            <ac:grpSpMk id="17" creationId="{9A61B219-9215-B99F-1D91-AADAE409F0B1}"/>
          </ac:grpSpMkLst>
        </pc:grpChg>
        <pc:grpChg chg="add del mod">
          <ac:chgData name="Justina Ojom" userId="cbdaed7d-8d45-4372-a16a-f3f8900c2f45" providerId="ADAL" clId="{0504AD2B-63C0-4C60-9F39-84F274FCFAC5}" dt="2023-03-03T15:33:42.886" v="8865" actId="478"/>
          <ac:grpSpMkLst>
            <pc:docMk/>
            <pc:sldMk cId="1405305734" sldId="2993"/>
            <ac:grpSpMk id="26" creationId="{20F0A144-296B-7FA7-DE50-25A55155E5B2}"/>
          </ac:grpSpMkLst>
        </pc:grpChg>
        <pc:grpChg chg="mod">
          <ac:chgData name="Justina Ojom" userId="cbdaed7d-8d45-4372-a16a-f3f8900c2f45" providerId="ADAL" clId="{0504AD2B-63C0-4C60-9F39-84F274FCFAC5}" dt="2023-02-27T02:24:24.505" v="4439" actId="207"/>
          <ac:grpSpMkLst>
            <pc:docMk/>
            <pc:sldMk cId="1405305734" sldId="2993"/>
            <ac:grpSpMk id="28" creationId="{A6EE51A2-B7E0-22C5-64EF-8E7303A285E6}"/>
          </ac:grpSpMkLst>
        </pc:grpChg>
        <pc:grpChg chg="mod">
          <ac:chgData name="Justina Ojom" userId="cbdaed7d-8d45-4372-a16a-f3f8900c2f45" providerId="ADAL" clId="{0504AD2B-63C0-4C60-9F39-84F274FCFAC5}" dt="2023-02-27T02:24:24.505" v="4439" actId="207"/>
          <ac:grpSpMkLst>
            <pc:docMk/>
            <pc:sldMk cId="1405305734" sldId="2993"/>
            <ac:grpSpMk id="29" creationId="{2E44718F-61F8-363B-F40A-39E1F6E00C42}"/>
          </ac:grpSpMkLst>
        </pc:grpChg>
        <pc:grpChg chg="mod">
          <ac:chgData name="Justina Ojom" userId="cbdaed7d-8d45-4372-a16a-f3f8900c2f45" providerId="ADAL" clId="{0504AD2B-63C0-4C60-9F39-84F274FCFAC5}" dt="2023-02-27T02:24:24.505" v="4439" actId="207"/>
          <ac:grpSpMkLst>
            <pc:docMk/>
            <pc:sldMk cId="1405305734" sldId="2993"/>
            <ac:grpSpMk id="34" creationId="{61876D52-A45F-DB6A-2DDE-8E289BCD3834}"/>
          </ac:grpSpMkLst>
        </pc:grpChg>
        <pc:grpChg chg="mod">
          <ac:chgData name="Justina Ojom" userId="cbdaed7d-8d45-4372-a16a-f3f8900c2f45" providerId="ADAL" clId="{0504AD2B-63C0-4C60-9F39-84F274FCFAC5}" dt="2023-02-27T02:24:24.505" v="4439" actId="207"/>
          <ac:grpSpMkLst>
            <pc:docMk/>
            <pc:sldMk cId="1405305734" sldId="2993"/>
            <ac:grpSpMk id="35" creationId="{410C4BED-29A7-904A-F50A-787047208201}"/>
          </ac:grpSpMkLst>
        </pc:grpChg>
        <pc:grpChg chg="mod">
          <ac:chgData name="Justina Ojom" userId="cbdaed7d-8d45-4372-a16a-f3f8900c2f45" providerId="ADAL" clId="{0504AD2B-63C0-4C60-9F39-84F274FCFAC5}" dt="2023-02-27T02:24:24.505" v="4439" actId="207"/>
          <ac:grpSpMkLst>
            <pc:docMk/>
            <pc:sldMk cId="1405305734" sldId="2993"/>
            <ac:grpSpMk id="40" creationId="{1535940D-7CA7-798B-49ED-07408C85AF6B}"/>
          </ac:grpSpMkLst>
        </pc:grpChg>
        <pc:grpChg chg="mod">
          <ac:chgData name="Justina Ojom" userId="cbdaed7d-8d45-4372-a16a-f3f8900c2f45" providerId="ADAL" clId="{0504AD2B-63C0-4C60-9F39-84F274FCFAC5}" dt="2023-02-27T02:24:24.505" v="4439" actId="207"/>
          <ac:grpSpMkLst>
            <pc:docMk/>
            <pc:sldMk cId="1405305734" sldId="2993"/>
            <ac:grpSpMk id="41" creationId="{17BAFE81-44C8-4B7B-AE2E-B8440B9E042B}"/>
          </ac:grpSpMkLst>
        </pc:grpChg>
      </pc:sldChg>
      <pc:sldChg chg="addSp delSp modSp add mod">
        <pc:chgData name="Justina Ojom" userId="cbdaed7d-8d45-4372-a16a-f3f8900c2f45" providerId="ADAL" clId="{0504AD2B-63C0-4C60-9F39-84F274FCFAC5}" dt="2023-03-03T16:01:05.575" v="9469" actId="207"/>
        <pc:sldMkLst>
          <pc:docMk/>
          <pc:sldMk cId="1944754249" sldId="2994"/>
        </pc:sldMkLst>
        <pc:spChg chg="add mod">
          <ac:chgData name="Justina Ojom" userId="cbdaed7d-8d45-4372-a16a-f3f8900c2f45" providerId="ADAL" clId="{0504AD2B-63C0-4C60-9F39-84F274FCFAC5}" dt="2023-03-02T17:43:01.681" v="4862"/>
          <ac:spMkLst>
            <pc:docMk/>
            <pc:sldMk cId="1944754249" sldId="2994"/>
            <ac:spMk id="2" creationId="{8957EDCF-C6FC-7084-8606-C225867281D7}"/>
          </ac:spMkLst>
        </pc:spChg>
        <pc:spChg chg="add mod">
          <ac:chgData name="Justina Ojom" userId="cbdaed7d-8d45-4372-a16a-f3f8900c2f45" providerId="ADAL" clId="{0504AD2B-63C0-4C60-9F39-84F274FCFAC5}" dt="2023-03-03T11:48:08.186" v="7574" actId="207"/>
          <ac:spMkLst>
            <pc:docMk/>
            <pc:sldMk cId="1944754249" sldId="2994"/>
            <ac:spMk id="3" creationId="{F6D94D66-92EA-57EE-A7AC-39A030A5B446}"/>
          </ac:spMkLst>
        </pc:spChg>
        <pc:spChg chg="add mod">
          <ac:chgData name="Justina Ojom" userId="cbdaed7d-8d45-4372-a16a-f3f8900c2f45" providerId="ADAL" clId="{0504AD2B-63C0-4C60-9F39-84F274FCFAC5}" dt="2023-03-03T09:27:55.174" v="6069"/>
          <ac:spMkLst>
            <pc:docMk/>
            <pc:sldMk cId="1944754249" sldId="2994"/>
            <ac:spMk id="4" creationId="{343C90B8-E38B-2102-0864-2EE595D253D2}"/>
          </ac:spMkLst>
        </pc:spChg>
        <pc:spChg chg="add del mod">
          <ac:chgData name="Justina Ojom" userId="cbdaed7d-8d45-4372-a16a-f3f8900c2f45" providerId="ADAL" clId="{0504AD2B-63C0-4C60-9F39-84F274FCFAC5}" dt="2023-03-03T09:48:10.040" v="6136" actId="21"/>
          <ac:spMkLst>
            <pc:docMk/>
            <pc:sldMk cId="1944754249" sldId="2994"/>
            <ac:spMk id="5" creationId="{AB30B51A-14C1-9F78-70B5-9B8F14B11EFC}"/>
          </ac:spMkLst>
        </pc:spChg>
        <pc:spChg chg="add del mod">
          <ac:chgData name="Justina Ojom" userId="cbdaed7d-8d45-4372-a16a-f3f8900c2f45" providerId="ADAL" clId="{0504AD2B-63C0-4C60-9F39-84F274FCFAC5}" dt="2023-03-03T09:48:10.040" v="6136" actId="21"/>
          <ac:spMkLst>
            <pc:docMk/>
            <pc:sldMk cId="1944754249" sldId="2994"/>
            <ac:spMk id="6" creationId="{8EC3B792-4B0B-A40A-882D-2DE80CD7B2A7}"/>
          </ac:spMkLst>
        </pc:spChg>
        <pc:spChg chg="mod">
          <ac:chgData name="Justina Ojom" userId="cbdaed7d-8d45-4372-a16a-f3f8900c2f45" providerId="ADAL" clId="{0504AD2B-63C0-4C60-9F39-84F274FCFAC5}" dt="2023-03-03T09:30:45.643" v="6087" actId="207"/>
          <ac:spMkLst>
            <pc:docMk/>
            <pc:sldMk cId="1944754249" sldId="2994"/>
            <ac:spMk id="9" creationId="{90634543-F5F8-D4D0-5652-29CD039EE92C}"/>
          </ac:spMkLst>
        </pc:spChg>
        <pc:spChg chg="mod">
          <ac:chgData name="Justina Ojom" userId="cbdaed7d-8d45-4372-a16a-f3f8900c2f45" providerId="ADAL" clId="{0504AD2B-63C0-4C60-9F39-84F274FCFAC5}" dt="2023-03-03T09:30:45.643" v="6087" actId="207"/>
          <ac:spMkLst>
            <pc:docMk/>
            <pc:sldMk cId="1944754249" sldId="2994"/>
            <ac:spMk id="10" creationId="{747C850C-4C63-F44D-AFF4-C932DB12501D}"/>
          </ac:spMkLst>
        </pc:spChg>
        <pc:spChg chg="mod">
          <ac:chgData name="Justina Ojom" userId="cbdaed7d-8d45-4372-a16a-f3f8900c2f45" providerId="ADAL" clId="{0504AD2B-63C0-4C60-9F39-84F274FCFAC5}" dt="2023-03-03T09:30:45.643" v="6087" actId="207"/>
          <ac:spMkLst>
            <pc:docMk/>
            <pc:sldMk cId="1944754249" sldId="2994"/>
            <ac:spMk id="11" creationId="{6004DCC5-AA20-B15B-6DDE-B46B0E7E125F}"/>
          </ac:spMkLst>
        </pc:spChg>
        <pc:spChg chg="mod">
          <ac:chgData name="Justina Ojom" userId="cbdaed7d-8d45-4372-a16a-f3f8900c2f45" providerId="ADAL" clId="{0504AD2B-63C0-4C60-9F39-84F274FCFAC5}" dt="2023-03-03T09:30:45.643" v="6087" actId="207"/>
          <ac:spMkLst>
            <pc:docMk/>
            <pc:sldMk cId="1944754249" sldId="2994"/>
            <ac:spMk id="12" creationId="{96FA0CC7-6AE2-55EC-5CCB-30B8095F1EB8}"/>
          </ac:spMkLst>
        </pc:spChg>
        <pc:spChg chg="mod">
          <ac:chgData name="Justina Ojom" userId="cbdaed7d-8d45-4372-a16a-f3f8900c2f45" providerId="ADAL" clId="{0504AD2B-63C0-4C60-9F39-84F274FCFAC5}" dt="2023-03-03T09:30:45.643" v="6087" actId="207"/>
          <ac:spMkLst>
            <pc:docMk/>
            <pc:sldMk cId="1944754249" sldId="2994"/>
            <ac:spMk id="15" creationId="{BCB77E25-4970-D72A-2160-03FE3175F4E1}"/>
          </ac:spMkLst>
        </pc:spChg>
        <pc:spChg chg="mod">
          <ac:chgData name="Justina Ojom" userId="cbdaed7d-8d45-4372-a16a-f3f8900c2f45" providerId="ADAL" clId="{0504AD2B-63C0-4C60-9F39-84F274FCFAC5}" dt="2023-03-03T09:30:45.643" v="6087" actId="207"/>
          <ac:spMkLst>
            <pc:docMk/>
            <pc:sldMk cId="1944754249" sldId="2994"/>
            <ac:spMk id="16" creationId="{D426D031-D073-CEA6-6671-84A4DC4CBD8F}"/>
          </ac:spMkLst>
        </pc:spChg>
        <pc:spChg chg="mod">
          <ac:chgData name="Justina Ojom" userId="cbdaed7d-8d45-4372-a16a-f3f8900c2f45" providerId="ADAL" clId="{0504AD2B-63C0-4C60-9F39-84F274FCFAC5}" dt="2023-03-03T09:30:45.643" v="6087" actId="207"/>
          <ac:spMkLst>
            <pc:docMk/>
            <pc:sldMk cId="1944754249" sldId="2994"/>
            <ac:spMk id="17" creationId="{3E5505CF-DAB2-E343-CF77-FFACFA9A3231}"/>
          </ac:spMkLst>
        </pc:spChg>
        <pc:spChg chg="mod">
          <ac:chgData name="Justina Ojom" userId="cbdaed7d-8d45-4372-a16a-f3f8900c2f45" providerId="ADAL" clId="{0504AD2B-63C0-4C60-9F39-84F274FCFAC5}" dt="2023-03-03T09:30:45.643" v="6087" actId="207"/>
          <ac:spMkLst>
            <pc:docMk/>
            <pc:sldMk cId="1944754249" sldId="2994"/>
            <ac:spMk id="18" creationId="{C1DF5544-C438-8469-0F60-5E00BC5266F9}"/>
          </ac:spMkLst>
        </pc:spChg>
        <pc:spChg chg="mod">
          <ac:chgData name="Justina Ojom" userId="cbdaed7d-8d45-4372-a16a-f3f8900c2f45" providerId="ADAL" clId="{0504AD2B-63C0-4C60-9F39-84F274FCFAC5}" dt="2023-03-03T09:30:45.643" v="6087" actId="207"/>
          <ac:spMkLst>
            <pc:docMk/>
            <pc:sldMk cId="1944754249" sldId="2994"/>
            <ac:spMk id="21" creationId="{E69BEE67-639E-94FB-2095-DC3BA876625A}"/>
          </ac:spMkLst>
        </pc:spChg>
        <pc:spChg chg="mod">
          <ac:chgData name="Justina Ojom" userId="cbdaed7d-8d45-4372-a16a-f3f8900c2f45" providerId="ADAL" clId="{0504AD2B-63C0-4C60-9F39-84F274FCFAC5}" dt="2023-03-03T09:30:45.643" v="6087" actId="207"/>
          <ac:spMkLst>
            <pc:docMk/>
            <pc:sldMk cId="1944754249" sldId="2994"/>
            <ac:spMk id="22" creationId="{C58ECB99-0AA3-BC30-38FB-29CA3D688467}"/>
          </ac:spMkLst>
        </pc:spChg>
        <pc:spChg chg="mod">
          <ac:chgData name="Justina Ojom" userId="cbdaed7d-8d45-4372-a16a-f3f8900c2f45" providerId="ADAL" clId="{0504AD2B-63C0-4C60-9F39-84F274FCFAC5}" dt="2023-03-03T09:30:45.643" v="6087" actId="207"/>
          <ac:spMkLst>
            <pc:docMk/>
            <pc:sldMk cId="1944754249" sldId="2994"/>
            <ac:spMk id="23" creationId="{9319B7E9-F209-5AB2-AE6E-CEE88ABABA30}"/>
          </ac:spMkLst>
        </pc:spChg>
        <pc:spChg chg="mod">
          <ac:chgData name="Justina Ojom" userId="cbdaed7d-8d45-4372-a16a-f3f8900c2f45" providerId="ADAL" clId="{0504AD2B-63C0-4C60-9F39-84F274FCFAC5}" dt="2023-03-03T09:30:45.643" v="6087" actId="207"/>
          <ac:spMkLst>
            <pc:docMk/>
            <pc:sldMk cId="1944754249" sldId="2994"/>
            <ac:spMk id="24" creationId="{3E91DDC6-5B25-2756-D31A-B5B444E6DAE5}"/>
          </ac:spMkLst>
        </pc:spChg>
        <pc:spChg chg="mod">
          <ac:chgData name="Justina Ojom" userId="cbdaed7d-8d45-4372-a16a-f3f8900c2f45" providerId="ADAL" clId="{0504AD2B-63C0-4C60-9F39-84F274FCFAC5}" dt="2023-03-03T09:30:45.643" v="6087" actId="207"/>
          <ac:spMkLst>
            <pc:docMk/>
            <pc:sldMk cId="1944754249" sldId="2994"/>
            <ac:spMk id="27" creationId="{5DBDD062-9A00-F37E-A8BE-CC0CB92B82C0}"/>
          </ac:spMkLst>
        </pc:spChg>
        <pc:spChg chg="mod">
          <ac:chgData name="Justina Ojom" userId="cbdaed7d-8d45-4372-a16a-f3f8900c2f45" providerId="ADAL" clId="{0504AD2B-63C0-4C60-9F39-84F274FCFAC5}" dt="2023-03-03T09:30:45.643" v="6087" actId="207"/>
          <ac:spMkLst>
            <pc:docMk/>
            <pc:sldMk cId="1944754249" sldId="2994"/>
            <ac:spMk id="28" creationId="{698633C9-5B9B-4850-4D2E-10D2DA28B590}"/>
          </ac:spMkLst>
        </pc:spChg>
        <pc:spChg chg="mod">
          <ac:chgData name="Justina Ojom" userId="cbdaed7d-8d45-4372-a16a-f3f8900c2f45" providerId="ADAL" clId="{0504AD2B-63C0-4C60-9F39-84F274FCFAC5}" dt="2023-03-03T09:30:45.643" v="6087" actId="207"/>
          <ac:spMkLst>
            <pc:docMk/>
            <pc:sldMk cId="1944754249" sldId="2994"/>
            <ac:spMk id="29" creationId="{C39FF997-40EF-3BF7-4D0B-69C27F476217}"/>
          </ac:spMkLst>
        </pc:spChg>
        <pc:spChg chg="mod">
          <ac:chgData name="Justina Ojom" userId="cbdaed7d-8d45-4372-a16a-f3f8900c2f45" providerId="ADAL" clId="{0504AD2B-63C0-4C60-9F39-84F274FCFAC5}" dt="2023-03-03T09:30:45.643" v="6087" actId="207"/>
          <ac:spMkLst>
            <pc:docMk/>
            <pc:sldMk cId="1944754249" sldId="2994"/>
            <ac:spMk id="30" creationId="{D65B6C3E-AF7F-862D-5533-3CE6E74F8842}"/>
          </ac:spMkLst>
        </pc:spChg>
        <pc:spChg chg="add del mod">
          <ac:chgData name="Justina Ojom" userId="cbdaed7d-8d45-4372-a16a-f3f8900c2f45" providerId="ADAL" clId="{0504AD2B-63C0-4C60-9F39-84F274FCFAC5}" dt="2023-03-03T09:31:15.835" v="6089" actId="478"/>
          <ac:spMkLst>
            <pc:docMk/>
            <pc:sldMk cId="1944754249" sldId="2994"/>
            <ac:spMk id="31" creationId="{8C9F8C44-017D-B071-230A-E6AD603D9BAF}"/>
          </ac:spMkLst>
        </pc:spChg>
        <pc:spChg chg="add del mod">
          <ac:chgData name="Justina Ojom" userId="cbdaed7d-8d45-4372-a16a-f3f8900c2f45" providerId="ADAL" clId="{0504AD2B-63C0-4C60-9F39-84F274FCFAC5}" dt="2023-03-03T09:31:13.578" v="6088" actId="478"/>
          <ac:spMkLst>
            <pc:docMk/>
            <pc:sldMk cId="1944754249" sldId="2994"/>
            <ac:spMk id="32" creationId="{E2F52C62-ED05-4D59-C1D1-6F642DEA341A}"/>
          </ac:spMkLst>
        </pc:spChg>
        <pc:spChg chg="add del mod">
          <ac:chgData name="Justina Ojom" userId="cbdaed7d-8d45-4372-a16a-f3f8900c2f45" providerId="ADAL" clId="{0504AD2B-63C0-4C60-9F39-84F274FCFAC5}" dt="2023-03-03T09:31:13.578" v="6088" actId="478"/>
          <ac:spMkLst>
            <pc:docMk/>
            <pc:sldMk cId="1944754249" sldId="2994"/>
            <ac:spMk id="33" creationId="{5F8D4B4B-2736-7AE5-A78A-D09A4478E3F2}"/>
          </ac:spMkLst>
        </pc:spChg>
        <pc:spChg chg="add del mod">
          <ac:chgData name="Justina Ojom" userId="cbdaed7d-8d45-4372-a16a-f3f8900c2f45" providerId="ADAL" clId="{0504AD2B-63C0-4C60-9F39-84F274FCFAC5}" dt="2023-03-03T09:31:13.578" v="6088" actId="478"/>
          <ac:spMkLst>
            <pc:docMk/>
            <pc:sldMk cId="1944754249" sldId="2994"/>
            <ac:spMk id="34" creationId="{D042DFB5-E04C-F608-77FF-8DB40135E737}"/>
          </ac:spMkLst>
        </pc:spChg>
        <pc:spChg chg="mod">
          <ac:chgData name="Justina Ojom" userId="cbdaed7d-8d45-4372-a16a-f3f8900c2f45" providerId="ADAL" clId="{0504AD2B-63C0-4C60-9F39-84F274FCFAC5}" dt="2023-03-02T17:43:01.681" v="4862"/>
          <ac:spMkLst>
            <pc:docMk/>
            <pc:sldMk cId="1944754249" sldId="2994"/>
            <ac:spMk id="36" creationId="{645F277E-788D-277A-3E7D-D7677AE532BD}"/>
          </ac:spMkLst>
        </pc:spChg>
        <pc:spChg chg="mod">
          <ac:chgData name="Justina Ojom" userId="cbdaed7d-8d45-4372-a16a-f3f8900c2f45" providerId="ADAL" clId="{0504AD2B-63C0-4C60-9F39-84F274FCFAC5}" dt="2023-03-02T17:43:01.681" v="4862"/>
          <ac:spMkLst>
            <pc:docMk/>
            <pc:sldMk cId="1944754249" sldId="2994"/>
            <ac:spMk id="37" creationId="{3728F24A-7ADD-F6C9-01F8-FBB731267A9E}"/>
          </ac:spMkLst>
        </pc:spChg>
        <pc:spChg chg="mod">
          <ac:chgData name="Justina Ojom" userId="cbdaed7d-8d45-4372-a16a-f3f8900c2f45" providerId="ADAL" clId="{0504AD2B-63C0-4C60-9F39-84F274FCFAC5}" dt="2023-03-02T17:43:01.681" v="4862"/>
          <ac:spMkLst>
            <pc:docMk/>
            <pc:sldMk cId="1944754249" sldId="2994"/>
            <ac:spMk id="38" creationId="{24267A6A-023A-A39B-AD6F-C8CA611BDD88}"/>
          </ac:spMkLst>
        </pc:spChg>
        <pc:spChg chg="add del mod">
          <ac:chgData name="Justina Ojom" userId="cbdaed7d-8d45-4372-a16a-f3f8900c2f45" providerId="ADAL" clId="{0504AD2B-63C0-4C60-9F39-84F274FCFAC5}" dt="2023-03-03T09:47:54.439" v="6129" actId="21"/>
          <ac:spMkLst>
            <pc:docMk/>
            <pc:sldMk cId="1944754249" sldId="2994"/>
            <ac:spMk id="39" creationId="{7DBD2667-8F4E-BF59-6EEA-D3AF20D010A6}"/>
          </ac:spMkLst>
        </pc:spChg>
        <pc:spChg chg="add del mod">
          <ac:chgData name="Justina Ojom" userId="cbdaed7d-8d45-4372-a16a-f3f8900c2f45" providerId="ADAL" clId="{0504AD2B-63C0-4C60-9F39-84F274FCFAC5}" dt="2023-03-03T09:47:54.439" v="6129" actId="21"/>
          <ac:spMkLst>
            <pc:docMk/>
            <pc:sldMk cId="1944754249" sldId="2994"/>
            <ac:spMk id="40" creationId="{3A26C5A6-0CBF-EF2B-18D4-C68E473E2A97}"/>
          </ac:spMkLst>
        </pc:spChg>
        <pc:spChg chg="add del mod">
          <ac:chgData name="Justina Ojom" userId="cbdaed7d-8d45-4372-a16a-f3f8900c2f45" providerId="ADAL" clId="{0504AD2B-63C0-4C60-9F39-84F274FCFAC5}" dt="2023-03-03T09:47:54.439" v="6129" actId="21"/>
          <ac:spMkLst>
            <pc:docMk/>
            <pc:sldMk cId="1944754249" sldId="2994"/>
            <ac:spMk id="41" creationId="{3CEFD803-FA4C-41F2-8445-6375E2D63E93}"/>
          </ac:spMkLst>
        </pc:spChg>
        <pc:spChg chg="add del mod">
          <ac:chgData name="Justina Ojom" userId="cbdaed7d-8d45-4372-a16a-f3f8900c2f45" providerId="ADAL" clId="{0504AD2B-63C0-4C60-9F39-84F274FCFAC5}" dt="2023-03-03T09:47:54.439" v="6129" actId="21"/>
          <ac:spMkLst>
            <pc:docMk/>
            <pc:sldMk cId="1944754249" sldId="2994"/>
            <ac:spMk id="42" creationId="{5C508BA5-1663-58EE-A30C-C9F467F88D3E}"/>
          </ac:spMkLst>
        </pc:spChg>
        <pc:spChg chg="add mod">
          <ac:chgData name="Justina Ojom" userId="cbdaed7d-8d45-4372-a16a-f3f8900c2f45" providerId="ADAL" clId="{0504AD2B-63C0-4C60-9F39-84F274FCFAC5}" dt="2023-03-03T09:48:30.577" v="6142" actId="1076"/>
          <ac:spMkLst>
            <pc:docMk/>
            <pc:sldMk cId="1944754249" sldId="2994"/>
            <ac:spMk id="43" creationId="{7D9DFD73-5B78-C5AB-BD6D-931325A89BD9}"/>
          </ac:spMkLst>
        </pc:spChg>
        <pc:spChg chg="add del mod">
          <ac:chgData name="Justina Ojom" userId="cbdaed7d-8d45-4372-a16a-f3f8900c2f45" providerId="ADAL" clId="{0504AD2B-63C0-4C60-9F39-84F274FCFAC5}" dt="2023-03-03T09:48:10.040" v="6136" actId="21"/>
          <ac:spMkLst>
            <pc:docMk/>
            <pc:sldMk cId="1944754249" sldId="2994"/>
            <ac:spMk id="45" creationId="{ADADEFDC-FBB0-D933-01A3-1D64E34C77CF}"/>
          </ac:spMkLst>
        </pc:spChg>
        <pc:spChg chg="add mod">
          <ac:chgData name="Justina Ojom" userId="cbdaed7d-8d45-4372-a16a-f3f8900c2f45" providerId="ADAL" clId="{0504AD2B-63C0-4C60-9F39-84F274FCFAC5}" dt="2023-03-03T09:48:34.701" v="6143" actId="1076"/>
          <ac:spMkLst>
            <pc:docMk/>
            <pc:sldMk cId="1944754249" sldId="2994"/>
            <ac:spMk id="46" creationId="{9A95F9AC-3CA3-B171-D30F-EC38CDDCD6D1}"/>
          </ac:spMkLst>
        </pc:spChg>
        <pc:spChg chg="add mod">
          <ac:chgData name="Justina Ojom" userId="cbdaed7d-8d45-4372-a16a-f3f8900c2f45" providerId="ADAL" clId="{0504AD2B-63C0-4C60-9F39-84F274FCFAC5}" dt="2023-03-03T16:01:05.575" v="9469" actId="207"/>
          <ac:spMkLst>
            <pc:docMk/>
            <pc:sldMk cId="1944754249" sldId="2994"/>
            <ac:spMk id="48" creationId="{DB607396-EAD2-1B7D-7EDF-ABDBCA250E08}"/>
          </ac:spMkLst>
        </pc:spChg>
        <pc:spChg chg="add mod">
          <ac:chgData name="Justina Ojom" userId="cbdaed7d-8d45-4372-a16a-f3f8900c2f45" providerId="ADAL" clId="{0504AD2B-63C0-4C60-9F39-84F274FCFAC5}" dt="2023-03-03T16:01:02.212" v="9468"/>
          <ac:spMkLst>
            <pc:docMk/>
            <pc:sldMk cId="1944754249" sldId="2994"/>
            <ac:spMk id="49" creationId="{1377EBA9-B653-E943-44DC-F6724CB9F9D0}"/>
          </ac:spMkLst>
        </pc:spChg>
        <pc:spChg chg="add mod">
          <ac:chgData name="Justina Ojom" userId="cbdaed7d-8d45-4372-a16a-f3f8900c2f45" providerId="ADAL" clId="{0504AD2B-63C0-4C60-9F39-84F274FCFAC5}" dt="2023-03-03T16:01:02.212" v="9468"/>
          <ac:spMkLst>
            <pc:docMk/>
            <pc:sldMk cId="1944754249" sldId="2994"/>
            <ac:spMk id="50" creationId="{E1FD662B-255D-BFF5-0638-A76BDB9156DB}"/>
          </ac:spMkLst>
        </pc:spChg>
        <pc:spChg chg="add mod">
          <ac:chgData name="Justina Ojom" userId="cbdaed7d-8d45-4372-a16a-f3f8900c2f45" providerId="ADAL" clId="{0504AD2B-63C0-4C60-9F39-84F274FCFAC5}" dt="2023-03-03T16:01:02.212" v="9468"/>
          <ac:spMkLst>
            <pc:docMk/>
            <pc:sldMk cId="1944754249" sldId="2994"/>
            <ac:spMk id="51" creationId="{667375EA-3822-E922-81B7-9DCDF91C4CD3}"/>
          </ac:spMkLst>
        </pc:spChg>
        <pc:spChg chg="add mod">
          <ac:chgData name="Justina Ojom" userId="cbdaed7d-8d45-4372-a16a-f3f8900c2f45" providerId="ADAL" clId="{0504AD2B-63C0-4C60-9F39-84F274FCFAC5}" dt="2023-03-03T16:01:02.212" v="9468"/>
          <ac:spMkLst>
            <pc:docMk/>
            <pc:sldMk cId="1944754249" sldId="2994"/>
            <ac:spMk id="52" creationId="{1903F758-CD5C-23E6-1EC3-3638B198D4CB}"/>
          </ac:spMkLst>
        </pc:spChg>
        <pc:grpChg chg="add del mod">
          <ac:chgData name="Justina Ojom" userId="cbdaed7d-8d45-4372-a16a-f3f8900c2f45" providerId="ADAL" clId="{0504AD2B-63C0-4C60-9F39-84F274FCFAC5}" dt="2023-03-03T09:48:10.040" v="6136" actId="21"/>
          <ac:grpSpMkLst>
            <pc:docMk/>
            <pc:sldMk cId="1944754249" sldId="2994"/>
            <ac:grpSpMk id="7" creationId="{018105E4-4638-4B6F-90EE-30E819D2430A}"/>
          </ac:grpSpMkLst>
        </pc:grpChg>
        <pc:grpChg chg="mod">
          <ac:chgData name="Justina Ojom" userId="cbdaed7d-8d45-4372-a16a-f3f8900c2f45" providerId="ADAL" clId="{0504AD2B-63C0-4C60-9F39-84F274FCFAC5}" dt="2023-03-03T09:30:45.643" v="6087" actId="207"/>
          <ac:grpSpMkLst>
            <pc:docMk/>
            <pc:sldMk cId="1944754249" sldId="2994"/>
            <ac:grpSpMk id="8" creationId="{FAB9DA45-B60F-87B3-18E5-7972B55A403C}"/>
          </ac:grpSpMkLst>
        </pc:grpChg>
        <pc:grpChg chg="add del mod">
          <ac:chgData name="Justina Ojom" userId="cbdaed7d-8d45-4372-a16a-f3f8900c2f45" providerId="ADAL" clId="{0504AD2B-63C0-4C60-9F39-84F274FCFAC5}" dt="2023-03-03T09:48:10.040" v="6136" actId="21"/>
          <ac:grpSpMkLst>
            <pc:docMk/>
            <pc:sldMk cId="1944754249" sldId="2994"/>
            <ac:grpSpMk id="13" creationId="{1EBAA79F-480D-AAD2-829B-B439B5D89DC7}"/>
          </ac:grpSpMkLst>
        </pc:grpChg>
        <pc:grpChg chg="mod">
          <ac:chgData name="Justina Ojom" userId="cbdaed7d-8d45-4372-a16a-f3f8900c2f45" providerId="ADAL" clId="{0504AD2B-63C0-4C60-9F39-84F274FCFAC5}" dt="2023-03-03T09:30:45.643" v="6087" actId="207"/>
          <ac:grpSpMkLst>
            <pc:docMk/>
            <pc:sldMk cId="1944754249" sldId="2994"/>
            <ac:grpSpMk id="14" creationId="{303964CE-B2B4-8F86-DBFA-942B0CF252A5}"/>
          </ac:grpSpMkLst>
        </pc:grpChg>
        <pc:grpChg chg="add del mod">
          <ac:chgData name="Justina Ojom" userId="cbdaed7d-8d45-4372-a16a-f3f8900c2f45" providerId="ADAL" clId="{0504AD2B-63C0-4C60-9F39-84F274FCFAC5}" dt="2023-03-03T09:48:10.040" v="6136" actId="21"/>
          <ac:grpSpMkLst>
            <pc:docMk/>
            <pc:sldMk cId="1944754249" sldId="2994"/>
            <ac:grpSpMk id="19" creationId="{551C08E2-40AD-463C-6840-5ACD6C59BFE5}"/>
          </ac:grpSpMkLst>
        </pc:grpChg>
        <pc:grpChg chg="mod">
          <ac:chgData name="Justina Ojom" userId="cbdaed7d-8d45-4372-a16a-f3f8900c2f45" providerId="ADAL" clId="{0504AD2B-63C0-4C60-9F39-84F274FCFAC5}" dt="2023-03-03T09:30:45.643" v="6087" actId="207"/>
          <ac:grpSpMkLst>
            <pc:docMk/>
            <pc:sldMk cId="1944754249" sldId="2994"/>
            <ac:grpSpMk id="20" creationId="{913A2968-D727-7FDE-F8D8-D37BE671192A}"/>
          </ac:grpSpMkLst>
        </pc:grpChg>
        <pc:grpChg chg="add del mod">
          <ac:chgData name="Justina Ojom" userId="cbdaed7d-8d45-4372-a16a-f3f8900c2f45" providerId="ADAL" clId="{0504AD2B-63C0-4C60-9F39-84F274FCFAC5}" dt="2023-03-03T09:48:10.040" v="6136" actId="21"/>
          <ac:grpSpMkLst>
            <pc:docMk/>
            <pc:sldMk cId="1944754249" sldId="2994"/>
            <ac:grpSpMk id="25" creationId="{FEEB06F6-4CD4-BB0A-8C43-9A3BDF64D568}"/>
          </ac:grpSpMkLst>
        </pc:grpChg>
        <pc:grpChg chg="mod">
          <ac:chgData name="Justina Ojom" userId="cbdaed7d-8d45-4372-a16a-f3f8900c2f45" providerId="ADAL" clId="{0504AD2B-63C0-4C60-9F39-84F274FCFAC5}" dt="2023-03-03T09:30:45.643" v="6087" actId="207"/>
          <ac:grpSpMkLst>
            <pc:docMk/>
            <pc:sldMk cId="1944754249" sldId="2994"/>
            <ac:grpSpMk id="26" creationId="{07242A72-F439-22D0-65B0-E94CDFF6DC3F}"/>
          </ac:grpSpMkLst>
        </pc:grpChg>
        <pc:grpChg chg="add del mod">
          <ac:chgData name="Justina Ojom" userId="cbdaed7d-8d45-4372-a16a-f3f8900c2f45" providerId="ADAL" clId="{0504AD2B-63C0-4C60-9F39-84F274FCFAC5}" dt="2023-03-03T09:31:13.578" v="6088" actId="478"/>
          <ac:grpSpMkLst>
            <pc:docMk/>
            <pc:sldMk cId="1944754249" sldId="2994"/>
            <ac:grpSpMk id="35" creationId="{078C798D-3920-FE24-2402-241BB7587A42}"/>
          </ac:grpSpMkLst>
        </pc:grpChg>
        <pc:graphicFrameChg chg="add mod modGraphic">
          <ac:chgData name="Justina Ojom" userId="cbdaed7d-8d45-4372-a16a-f3f8900c2f45" providerId="ADAL" clId="{0504AD2B-63C0-4C60-9F39-84F274FCFAC5}" dt="2023-03-03T11:45:11.267" v="7524"/>
          <ac:graphicFrameMkLst>
            <pc:docMk/>
            <pc:sldMk cId="1944754249" sldId="2994"/>
            <ac:graphicFrameMk id="44" creationId="{A4421A38-C883-3754-5E2E-5D2123D73E75}"/>
          </ac:graphicFrameMkLst>
        </pc:graphicFrameChg>
        <pc:graphicFrameChg chg="add del mod">
          <ac:chgData name="Justina Ojom" userId="cbdaed7d-8d45-4372-a16a-f3f8900c2f45" providerId="ADAL" clId="{0504AD2B-63C0-4C60-9F39-84F274FCFAC5}" dt="2023-03-03T11:44:49.467" v="7516"/>
          <ac:graphicFrameMkLst>
            <pc:docMk/>
            <pc:sldMk cId="1944754249" sldId="2994"/>
            <ac:graphicFrameMk id="47" creationId="{2BF5B092-ED76-8451-F455-EF1039EC94F1}"/>
          </ac:graphicFrameMkLst>
        </pc:graphicFrameChg>
      </pc:sldChg>
      <pc:sldChg chg="addSp delSp modSp add mod">
        <pc:chgData name="Justina Ojom" userId="cbdaed7d-8d45-4372-a16a-f3f8900c2f45" providerId="ADAL" clId="{0504AD2B-63C0-4C60-9F39-84F274FCFAC5}" dt="2023-03-03T16:00:35.086" v="9453" actId="207"/>
        <pc:sldMkLst>
          <pc:docMk/>
          <pc:sldMk cId="1911249084" sldId="2995"/>
        </pc:sldMkLst>
        <pc:spChg chg="add mod">
          <ac:chgData name="Justina Ojom" userId="cbdaed7d-8d45-4372-a16a-f3f8900c2f45" providerId="ADAL" clId="{0504AD2B-63C0-4C60-9F39-84F274FCFAC5}" dt="2023-03-02T18:51:29.909" v="5100"/>
          <ac:spMkLst>
            <pc:docMk/>
            <pc:sldMk cId="1911249084" sldId="2995"/>
            <ac:spMk id="2" creationId="{75D091B6-3B6B-5BDE-6218-50EB22EF0012}"/>
          </ac:spMkLst>
        </pc:spChg>
        <pc:spChg chg="add mod">
          <ac:chgData name="Justina Ojom" userId="cbdaed7d-8d45-4372-a16a-f3f8900c2f45" providerId="ADAL" clId="{0504AD2B-63C0-4C60-9F39-84F274FCFAC5}" dt="2023-03-03T16:00:32.883" v="9452"/>
          <ac:spMkLst>
            <pc:docMk/>
            <pc:sldMk cId="1911249084" sldId="2995"/>
            <ac:spMk id="3" creationId="{F2E9BC77-1953-B48A-03E7-8C40803A7A4A}"/>
          </ac:spMkLst>
        </pc:spChg>
        <pc:spChg chg="add mod">
          <ac:chgData name="Justina Ojom" userId="cbdaed7d-8d45-4372-a16a-f3f8900c2f45" providerId="ADAL" clId="{0504AD2B-63C0-4C60-9F39-84F274FCFAC5}" dt="2023-03-03T16:00:32.883" v="9452"/>
          <ac:spMkLst>
            <pc:docMk/>
            <pc:sldMk cId="1911249084" sldId="2995"/>
            <ac:spMk id="4" creationId="{F95D1F4B-CCA1-C9F6-2240-2CD445B56F8B}"/>
          </ac:spMkLst>
        </pc:spChg>
        <pc:spChg chg="add mod">
          <ac:chgData name="Justina Ojom" userId="cbdaed7d-8d45-4372-a16a-f3f8900c2f45" providerId="ADAL" clId="{0504AD2B-63C0-4C60-9F39-84F274FCFAC5}" dt="2023-03-03T16:00:32.883" v="9452"/>
          <ac:spMkLst>
            <pc:docMk/>
            <pc:sldMk cId="1911249084" sldId="2995"/>
            <ac:spMk id="5" creationId="{9278F22E-DAC7-5B48-D64E-7F2333048BD3}"/>
          </ac:spMkLst>
        </pc:spChg>
        <pc:spChg chg="add mod">
          <ac:chgData name="Justina Ojom" userId="cbdaed7d-8d45-4372-a16a-f3f8900c2f45" providerId="ADAL" clId="{0504AD2B-63C0-4C60-9F39-84F274FCFAC5}" dt="2023-03-03T16:00:35.086" v="9453" actId="207"/>
          <ac:spMkLst>
            <pc:docMk/>
            <pc:sldMk cId="1911249084" sldId="2995"/>
            <ac:spMk id="6" creationId="{18FFC34A-1859-A202-9EB0-B70AFB649FB7}"/>
          </ac:spMkLst>
        </pc:spChg>
        <pc:spChg chg="add mod">
          <ac:chgData name="Justina Ojom" userId="cbdaed7d-8d45-4372-a16a-f3f8900c2f45" providerId="ADAL" clId="{0504AD2B-63C0-4C60-9F39-84F274FCFAC5}" dt="2023-03-03T16:00:32.883" v="9452"/>
          <ac:spMkLst>
            <pc:docMk/>
            <pc:sldMk cId="1911249084" sldId="2995"/>
            <ac:spMk id="7" creationId="{87BDA773-4197-8AF8-A78F-C7556DF1809C}"/>
          </ac:spMkLst>
        </pc:spChg>
        <pc:spChg chg="add mod">
          <ac:chgData name="Justina Ojom" userId="cbdaed7d-8d45-4372-a16a-f3f8900c2f45" providerId="ADAL" clId="{0504AD2B-63C0-4C60-9F39-84F274FCFAC5}" dt="2023-03-03T16:00:32.883" v="9452"/>
          <ac:spMkLst>
            <pc:docMk/>
            <pc:sldMk cId="1911249084" sldId="2995"/>
            <ac:spMk id="8" creationId="{9FA5018E-DB23-27F1-62F7-39982F74F50D}"/>
          </ac:spMkLst>
        </pc:spChg>
        <pc:spChg chg="add mod">
          <ac:chgData name="Justina Ojom" userId="cbdaed7d-8d45-4372-a16a-f3f8900c2f45" providerId="ADAL" clId="{0504AD2B-63C0-4C60-9F39-84F274FCFAC5}" dt="2023-03-03T16:00:32.883" v="9452"/>
          <ac:spMkLst>
            <pc:docMk/>
            <pc:sldMk cId="1911249084" sldId="2995"/>
            <ac:spMk id="9" creationId="{BD6021F5-540B-8238-767C-53F68ED203A3}"/>
          </ac:spMkLst>
        </pc:spChg>
        <pc:spChg chg="add del">
          <ac:chgData name="Justina Ojom" userId="cbdaed7d-8d45-4372-a16a-f3f8900c2f45" providerId="ADAL" clId="{0504AD2B-63C0-4C60-9F39-84F274FCFAC5}" dt="2023-03-02T18:51:29.633" v="5099" actId="478"/>
          <ac:spMkLst>
            <pc:docMk/>
            <pc:sldMk cId="1911249084" sldId="2995"/>
            <ac:spMk id="11" creationId="{860F278B-C776-D957-8565-2453EA291271}"/>
          </ac:spMkLst>
        </pc:spChg>
        <pc:spChg chg="mod">
          <ac:chgData name="Justina Ojom" userId="cbdaed7d-8d45-4372-a16a-f3f8900c2f45" providerId="ADAL" clId="{0504AD2B-63C0-4C60-9F39-84F274FCFAC5}" dt="2023-03-02T18:51:33.405" v="5101" actId="1076"/>
          <ac:spMkLst>
            <pc:docMk/>
            <pc:sldMk cId="1911249084" sldId="2995"/>
            <ac:spMk id="12" creationId="{0751E2EB-CBCD-7784-1F3A-6CE601C0EAED}"/>
          </ac:spMkLst>
        </pc:spChg>
        <pc:spChg chg="del">
          <ac:chgData name="Justina Ojom" userId="cbdaed7d-8d45-4372-a16a-f3f8900c2f45" providerId="ADAL" clId="{0504AD2B-63C0-4C60-9F39-84F274FCFAC5}" dt="2023-03-02T18:03:02.083" v="5090" actId="478"/>
          <ac:spMkLst>
            <pc:docMk/>
            <pc:sldMk cId="1911249084" sldId="2995"/>
            <ac:spMk id="13" creationId="{7E0A07E3-EF79-642A-0C62-87B55E9B1160}"/>
          </ac:spMkLst>
        </pc:spChg>
        <pc:spChg chg="del">
          <ac:chgData name="Justina Ojom" userId="cbdaed7d-8d45-4372-a16a-f3f8900c2f45" providerId="ADAL" clId="{0504AD2B-63C0-4C60-9F39-84F274FCFAC5}" dt="2023-03-02T18:03:02.083" v="5090" actId="478"/>
          <ac:spMkLst>
            <pc:docMk/>
            <pc:sldMk cId="1911249084" sldId="2995"/>
            <ac:spMk id="14" creationId="{A3AD5047-7B0E-4D49-9557-E6D2B7A892A3}"/>
          </ac:spMkLst>
        </pc:spChg>
        <pc:spChg chg="del">
          <ac:chgData name="Justina Ojom" userId="cbdaed7d-8d45-4372-a16a-f3f8900c2f45" providerId="ADAL" clId="{0504AD2B-63C0-4C60-9F39-84F274FCFAC5}" dt="2023-03-02T18:03:02.083" v="5090" actId="478"/>
          <ac:spMkLst>
            <pc:docMk/>
            <pc:sldMk cId="1911249084" sldId="2995"/>
            <ac:spMk id="15" creationId="{56BCDE34-6B1A-1A48-EC0D-5E9EBFC21BEC}"/>
          </ac:spMkLst>
        </pc:spChg>
        <pc:spChg chg="mod topLvl">
          <ac:chgData name="Justina Ojom" userId="cbdaed7d-8d45-4372-a16a-f3f8900c2f45" providerId="ADAL" clId="{0504AD2B-63C0-4C60-9F39-84F274FCFAC5}" dt="2023-03-02T18:51:36.336" v="5102" actId="14100"/>
          <ac:spMkLst>
            <pc:docMk/>
            <pc:sldMk cId="1911249084" sldId="2995"/>
            <ac:spMk id="17" creationId="{F936DE4C-9B3C-5EDB-28B2-BED66404B3A1}"/>
          </ac:spMkLst>
        </pc:spChg>
        <pc:spChg chg="del mod topLvl">
          <ac:chgData name="Justina Ojom" userId="cbdaed7d-8d45-4372-a16a-f3f8900c2f45" providerId="ADAL" clId="{0504AD2B-63C0-4C60-9F39-84F274FCFAC5}" dt="2023-03-02T18:03:06.415" v="5092" actId="478"/>
          <ac:spMkLst>
            <pc:docMk/>
            <pc:sldMk cId="1911249084" sldId="2995"/>
            <ac:spMk id="18" creationId="{7F7C4826-AADB-1C07-91F1-935370836514}"/>
          </ac:spMkLst>
        </pc:spChg>
        <pc:spChg chg="del mod topLvl">
          <ac:chgData name="Justina Ojom" userId="cbdaed7d-8d45-4372-a16a-f3f8900c2f45" providerId="ADAL" clId="{0504AD2B-63C0-4C60-9F39-84F274FCFAC5}" dt="2023-03-02T18:03:06.415" v="5092" actId="478"/>
          <ac:spMkLst>
            <pc:docMk/>
            <pc:sldMk cId="1911249084" sldId="2995"/>
            <ac:spMk id="23" creationId="{BD19DDE8-E119-CF8F-1401-899FE087D299}"/>
          </ac:spMkLst>
        </pc:spChg>
        <pc:grpChg chg="del">
          <ac:chgData name="Justina Ojom" userId="cbdaed7d-8d45-4372-a16a-f3f8900c2f45" providerId="ADAL" clId="{0504AD2B-63C0-4C60-9F39-84F274FCFAC5}" dt="2023-03-02T18:03:03.909" v="5091" actId="165"/>
          <ac:grpSpMkLst>
            <pc:docMk/>
            <pc:sldMk cId="1911249084" sldId="2995"/>
            <ac:grpSpMk id="16" creationId="{697A78C6-EFC9-2063-75C1-DD17895FEE26}"/>
          </ac:grpSpMkLst>
        </pc:grpChg>
      </pc:sldChg>
      <pc:sldChg chg="addSp delSp modSp add mod">
        <pc:chgData name="Justina Ojom" userId="cbdaed7d-8d45-4372-a16a-f3f8900c2f45" providerId="ADAL" clId="{0504AD2B-63C0-4C60-9F39-84F274FCFAC5}" dt="2023-03-03T16:11:08.459" v="9600" actId="313"/>
        <pc:sldMkLst>
          <pc:docMk/>
          <pc:sldMk cId="3049016370" sldId="2996"/>
        </pc:sldMkLst>
        <pc:spChg chg="add del mod">
          <ac:chgData name="Justina Ojom" userId="cbdaed7d-8d45-4372-a16a-f3f8900c2f45" providerId="ADAL" clId="{0504AD2B-63C0-4C60-9F39-84F274FCFAC5}" dt="2023-03-03T10:46:28.357" v="6935" actId="478"/>
          <ac:spMkLst>
            <pc:docMk/>
            <pc:sldMk cId="3049016370" sldId="2996"/>
            <ac:spMk id="2" creationId="{4FBAEC60-1FC2-EE3A-0F19-28C3F3746611}"/>
          </ac:spMkLst>
        </pc:spChg>
        <pc:spChg chg="add del mod">
          <ac:chgData name="Justina Ojom" userId="cbdaed7d-8d45-4372-a16a-f3f8900c2f45" providerId="ADAL" clId="{0504AD2B-63C0-4C60-9F39-84F274FCFAC5}" dt="2023-03-03T10:46:28.357" v="6935" actId="478"/>
          <ac:spMkLst>
            <pc:docMk/>
            <pc:sldMk cId="3049016370" sldId="2996"/>
            <ac:spMk id="3" creationId="{23E7C2F7-9987-FCD0-9C90-A240C7779695}"/>
          </ac:spMkLst>
        </pc:spChg>
        <pc:spChg chg="del">
          <ac:chgData name="Justina Ojom" userId="cbdaed7d-8d45-4372-a16a-f3f8900c2f45" providerId="ADAL" clId="{0504AD2B-63C0-4C60-9F39-84F274FCFAC5}" dt="2023-03-03T10:45:10.309" v="6898" actId="478"/>
          <ac:spMkLst>
            <pc:docMk/>
            <pc:sldMk cId="3049016370" sldId="2996"/>
            <ac:spMk id="5" creationId="{A1D80978-CB9F-ACF2-1851-8BEA51828BA9}"/>
          </ac:spMkLst>
        </pc:spChg>
        <pc:spChg chg="mod">
          <ac:chgData name="Justina Ojom" userId="cbdaed7d-8d45-4372-a16a-f3f8900c2f45" providerId="ADAL" clId="{0504AD2B-63C0-4C60-9F39-84F274FCFAC5}" dt="2023-03-03T11:06:07.224" v="7081" actId="2711"/>
          <ac:spMkLst>
            <pc:docMk/>
            <pc:sldMk cId="3049016370" sldId="2996"/>
            <ac:spMk id="8" creationId="{4E52141D-3B5E-2C68-681C-C8EE6024434A}"/>
          </ac:spMkLst>
        </pc:spChg>
        <pc:spChg chg="mod">
          <ac:chgData name="Justina Ojom" userId="cbdaed7d-8d45-4372-a16a-f3f8900c2f45" providerId="ADAL" clId="{0504AD2B-63C0-4C60-9F39-84F274FCFAC5}" dt="2023-03-03T11:06:07.224" v="7081" actId="2711"/>
          <ac:spMkLst>
            <pc:docMk/>
            <pc:sldMk cId="3049016370" sldId="2996"/>
            <ac:spMk id="13" creationId="{C915FA23-E724-BC93-5311-D7D43E3A5B28}"/>
          </ac:spMkLst>
        </pc:spChg>
        <pc:spChg chg="mod">
          <ac:chgData name="Justina Ojom" userId="cbdaed7d-8d45-4372-a16a-f3f8900c2f45" providerId="ADAL" clId="{0504AD2B-63C0-4C60-9F39-84F274FCFAC5}" dt="2023-03-03T11:06:07.224" v="7081" actId="2711"/>
          <ac:spMkLst>
            <pc:docMk/>
            <pc:sldMk cId="3049016370" sldId="2996"/>
            <ac:spMk id="14" creationId="{EA18EBBB-4490-7F95-4521-4094E49220A7}"/>
          </ac:spMkLst>
        </pc:spChg>
        <pc:spChg chg="mod">
          <ac:chgData name="Justina Ojom" userId="cbdaed7d-8d45-4372-a16a-f3f8900c2f45" providerId="ADAL" clId="{0504AD2B-63C0-4C60-9F39-84F274FCFAC5}" dt="2023-03-03T11:06:07.224" v="7081" actId="2711"/>
          <ac:spMkLst>
            <pc:docMk/>
            <pc:sldMk cId="3049016370" sldId="2996"/>
            <ac:spMk id="15" creationId="{38C59BA4-77A0-3D31-CB9A-CB266DAA30D5}"/>
          </ac:spMkLst>
        </pc:spChg>
        <pc:spChg chg="mod">
          <ac:chgData name="Justina Ojom" userId="cbdaed7d-8d45-4372-a16a-f3f8900c2f45" providerId="ADAL" clId="{0504AD2B-63C0-4C60-9F39-84F274FCFAC5}" dt="2023-03-03T11:06:07.224" v="7081" actId="2711"/>
          <ac:spMkLst>
            <pc:docMk/>
            <pc:sldMk cId="3049016370" sldId="2996"/>
            <ac:spMk id="16" creationId="{D6767ECF-B2A0-1621-E199-1C49D4A91E6C}"/>
          </ac:spMkLst>
        </pc:spChg>
        <pc:spChg chg="mod">
          <ac:chgData name="Justina Ojom" userId="cbdaed7d-8d45-4372-a16a-f3f8900c2f45" providerId="ADAL" clId="{0504AD2B-63C0-4C60-9F39-84F274FCFAC5}" dt="2023-03-03T11:06:07.224" v="7081" actId="2711"/>
          <ac:spMkLst>
            <pc:docMk/>
            <pc:sldMk cId="3049016370" sldId="2996"/>
            <ac:spMk id="17" creationId="{01A956D5-FB75-8B5C-5781-D3071321C623}"/>
          </ac:spMkLst>
        </pc:spChg>
        <pc:spChg chg="mod">
          <ac:chgData name="Justina Ojom" userId="cbdaed7d-8d45-4372-a16a-f3f8900c2f45" providerId="ADAL" clId="{0504AD2B-63C0-4C60-9F39-84F274FCFAC5}" dt="2023-03-03T10:45:19.340" v="6903"/>
          <ac:spMkLst>
            <pc:docMk/>
            <pc:sldMk cId="3049016370" sldId="2996"/>
            <ac:spMk id="22" creationId="{13FFD8C8-E333-AE51-E9E5-3D26AB450E39}"/>
          </ac:spMkLst>
        </pc:spChg>
        <pc:spChg chg="mod">
          <ac:chgData name="Justina Ojom" userId="cbdaed7d-8d45-4372-a16a-f3f8900c2f45" providerId="ADAL" clId="{0504AD2B-63C0-4C60-9F39-84F274FCFAC5}" dt="2023-03-03T10:45:19.340" v="6903"/>
          <ac:spMkLst>
            <pc:docMk/>
            <pc:sldMk cId="3049016370" sldId="2996"/>
            <ac:spMk id="23" creationId="{F59B7C3B-DCD3-DE41-8DF5-51B967D8DF22}"/>
          </ac:spMkLst>
        </pc:spChg>
        <pc:spChg chg="mod">
          <ac:chgData name="Justina Ojom" userId="cbdaed7d-8d45-4372-a16a-f3f8900c2f45" providerId="ADAL" clId="{0504AD2B-63C0-4C60-9F39-84F274FCFAC5}" dt="2023-03-03T10:45:19.340" v="6903"/>
          <ac:spMkLst>
            <pc:docMk/>
            <pc:sldMk cId="3049016370" sldId="2996"/>
            <ac:spMk id="24" creationId="{408C2462-1B8C-359F-7519-018E1DD3193B}"/>
          </ac:spMkLst>
        </pc:spChg>
        <pc:spChg chg="mod">
          <ac:chgData name="Justina Ojom" userId="cbdaed7d-8d45-4372-a16a-f3f8900c2f45" providerId="ADAL" clId="{0504AD2B-63C0-4C60-9F39-84F274FCFAC5}" dt="2023-03-03T10:45:19.340" v="6903"/>
          <ac:spMkLst>
            <pc:docMk/>
            <pc:sldMk cId="3049016370" sldId="2996"/>
            <ac:spMk id="25" creationId="{BC60CB91-DCDD-0674-57F4-4F92F81E9700}"/>
          </ac:spMkLst>
        </pc:spChg>
        <pc:spChg chg="mod">
          <ac:chgData name="Justina Ojom" userId="cbdaed7d-8d45-4372-a16a-f3f8900c2f45" providerId="ADAL" clId="{0504AD2B-63C0-4C60-9F39-84F274FCFAC5}" dt="2023-03-03T10:45:19.340" v="6903"/>
          <ac:spMkLst>
            <pc:docMk/>
            <pc:sldMk cId="3049016370" sldId="2996"/>
            <ac:spMk id="26" creationId="{B17329AD-EF1E-0FA9-7817-3FFAD5D958F4}"/>
          </ac:spMkLst>
        </pc:spChg>
        <pc:spChg chg="mod">
          <ac:chgData name="Justina Ojom" userId="cbdaed7d-8d45-4372-a16a-f3f8900c2f45" providerId="ADAL" clId="{0504AD2B-63C0-4C60-9F39-84F274FCFAC5}" dt="2023-03-03T11:06:07.224" v="7081" actId="2711"/>
          <ac:spMkLst>
            <pc:docMk/>
            <pc:sldMk cId="3049016370" sldId="2996"/>
            <ac:spMk id="28" creationId="{B84E8D04-207F-98A7-EA2A-8E8173AB38E4}"/>
          </ac:spMkLst>
        </pc:spChg>
        <pc:spChg chg="mod">
          <ac:chgData name="Justina Ojom" userId="cbdaed7d-8d45-4372-a16a-f3f8900c2f45" providerId="ADAL" clId="{0504AD2B-63C0-4C60-9F39-84F274FCFAC5}" dt="2023-03-03T11:06:07.224" v="7081" actId="2711"/>
          <ac:spMkLst>
            <pc:docMk/>
            <pc:sldMk cId="3049016370" sldId="2996"/>
            <ac:spMk id="29" creationId="{358704B7-1831-3200-E23B-F1D2D01E4A89}"/>
          </ac:spMkLst>
        </pc:spChg>
        <pc:spChg chg="add del mod">
          <ac:chgData name="Justina Ojom" userId="cbdaed7d-8d45-4372-a16a-f3f8900c2f45" providerId="ADAL" clId="{0504AD2B-63C0-4C60-9F39-84F274FCFAC5}" dt="2023-03-03T10:46:33.700" v="6938" actId="478"/>
          <ac:spMkLst>
            <pc:docMk/>
            <pc:sldMk cId="3049016370" sldId="2996"/>
            <ac:spMk id="30" creationId="{D090B2A8-BAAF-0DD1-F24D-934F5AA81DE4}"/>
          </ac:spMkLst>
        </pc:spChg>
        <pc:spChg chg="add del mod">
          <ac:chgData name="Justina Ojom" userId="cbdaed7d-8d45-4372-a16a-f3f8900c2f45" providerId="ADAL" clId="{0504AD2B-63C0-4C60-9F39-84F274FCFAC5}" dt="2023-03-03T10:46:33.700" v="6938" actId="478"/>
          <ac:spMkLst>
            <pc:docMk/>
            <pc:sldMk cId="3049016370" sldId="2996"/>
            <ac:spMk id="31" creationId="{64C70F56-9D56-7832-ACB3-74D19A821407}"/>
          </ac:spMkLst>
        </pc:spChg>
        <pc:spChg chg="mod">
          <ac:chgData name="Justina Ojom" userId="cbdaed7d-8d45-4372-a16a-f3f8900c2f45" providerId="ADAL" clId="{0504AD2B-63C0-4C60-9F39-84F274FCFAC5}" dt="2023-03-03T11:48:34.208" v="7581" actId="207"/>
          <ac:spMkLst>
            <pc:docMk/>
            <pc:sldMk cId="3049016370" sldId="2996"/>
            <ac:spMk id="35" creationId="{6922CB09-9928-C9C4-2A4E-ADD6A09E6FE9}"/>
          </ac:spMkLst>
        </pc:spChg>
        <pc:spChg chg="mod">
          <ac:chgData name="Justina Ojom" userId="cbdaed7d-8d45-4372-a16a-f3f8900c2f45" providerId="ADAL" clId="{0504AD2B-63C0-4C60-9F39-84F274FCFAC5}" dt="2023-03-03T16:11:08.459" v="9600" actId="313"/>
          <ac:spMkLst>
            <pc:docMk/>
            <pc:sldMk cId="3049016370" sldId="2996"/>
            <ac:spMk id="36" creationId="{7548EE23-DA4D-1B15-6387-B2C68E3293E8}"/>
          </ac:spMkLst>
        </pc:spChg>
        <pc:spChg chg="mod">
          <ac:chgData name="Justina Ojom" userId="cbdaed7d-8d45-4372-a16a-f3f8900c2f45" providerId="ADAL" clId="{0504AD2B-63C0-4C60-9F39-84F274FCFAC5}" dt="2023-03-03T11:06:07.224" v="7081" actId="2711"/>
          <ac:spMkLst>
            <pc:docMk/>
            <pc:sldMk cId="3049016370" sldId="2996"/>
            <ac:spMk id="41" creationId="{DE02AA4E-DCDD-C870-5F4B-9D1F1BF30738}"/>
          </ac:spMkLst>
        </pc:spChg>
        <pc:spChg chg="mod">
          <ac:chgData name="Justina Ojom" userId="cbdaed7d-8d45-4372-a16a-f3f8900c2f45" providerId="ADAL" clId="{0504AD2B-63C0-4C60-9F39-84F274FCFAC5}" dt="2023-03-03T11:06:07.224" v="7081" actId="2711"/>
          <ac:spMkLst>
            <pc:docMk/>
            <pc:sldMk cId="3049016370" sldId="2996"/>
            <ac:spMk id="42" creationId="{EC1A16F9-8A41-544A-2DEF-678949C939F7}"/>
          </ac:spMkLst>
        </pc:spChg>
        <pc:spChg chg="mod">
          <ac:chgData name="Justina Ojom" userId="cbdaed7d-8d45-4372-a16a-f3f8900c2f45" providerId="ADAL" clId="{0504AD2B-63C0-4C60-9F39-84F274FCFAC5}" dt="2023-03-03T11:06:07.224" v="7081" actId="2711"/>
          <ac:spMkLst>
            <pc:docMk/>
            <pc:sldMk cId="3049016370" sldId="2996"/>
            <ac:spMk id="43" creationId="{0B2509E8-1ED1-FB1D-F0BB-E5FDD13B5F66}"/>
          </ac:spMkLst>
        </pc:spChg>
        <pc:spChg chg="mod">
          <ac:chgData name="Justina Ojom" userId="cbdaed7d-8d45-4372-a16a-f3f8900c2f45" providerId="ADAL" clId="{0504AD2B-63C0-4C60-9F39-84F274FCFAC5}" dt="2023-03-03T11:06:07.224" v="7081" actId="2711"/>
          <ac:spMkLst>
            <pc:docMk/>
            <pc:sldMk cId="3049016370" sldId="2996"/>
            <ac:spMk id="44" creationId="{8B848992-E7C5-4EBF-1337-2D84C467E047}"/>
          </ac:spMkLst>
        </pc:spChg>
        <pc:spChg chg="mod">
          <ac:chgData name="Justina Ojom" userId="cbdaed7d-8d45-4372-a16a-f3f8900c2f45" providerId="ADAL" clId="{0504AD2B-63C0-4C60-9F39-84F274FCFAC5}" dt="2023-03-03T11:06:07.224" v="7081" actId="2711"/>
          <ac:spMkLst>
            <pc:docMk/>
            <pc:sldMk cId="3049016370" sldId="2996"/>
            <ac:spMk id="45" creationId="{D0B9246B-6B16-A5C5-6E9D-54C7A275BEDA}"/>
          </ac:spMkLst>
        </pc:spChg>
        <pc:spChg chg="mod">
          <ac:chgData name="Justina Ojom" userId="cbdaed7d-8d45-4372-a16a-f3f8900c2f45" providerId="ADAL" clId="{0504AD2B-63C0-4C60-9F39-84F274FCFAC5}" dt="2023-03-03T11:48:34.208" v="7581" actId="207"/>
          <ac:spMkLst>
            <pc:docMk/>
            <pc:sldMk cId="3049016370" sldId="2996"/>
            <ac:spMk id="49" creationId="{645B950B-37ED-1629-6F64-1B0965ED0BCE}"/>
          </ac:spMkLst>
        </pc:spChg>
        <pc:spChg chg="mod">
          <ac:chgData name="Justina Ojom" userId="cbdaed7d-8d45-4372-a16a-f3f8900c2f45" providerId="ADAL" clId="{0504AD2B-63C0-4C60-9F39-84F274FCFAC5}" dt="2023-03-03T10:45:19.340" v="6903"/>
          <ac:spMkLst>
            <pc:docMk/>
            <pc:sldMk cId="3049016370" sldId="2996"/>
            <ac:spMk id="51" creationId="{63F861FC-7A02-26C1-5FE9-9F2207934EC6}"/>
          </ac:spMkLst>
        </pc:spChg>
        <pc:spChg chg="mod">
          <ac:chgData name="Justina Ojom" userId="cbdaed7d-8d45-4372-a16a-f3f8900c2f45" providerId="ADAL" clId="{0504AD2B-63C0-4C60-9F39-84F274FCFAC5}" dt="2023-03-03T10:45:19.340" v="6903"/>
          <ac:spMkLst>
            <pc:docMk/>
            <pc:sldMk cId="3049016370" sldId="2996"/>
            <ac:spMk id="52" creationId="{2BCE785D-560B-6518-9E49-CE188FD647B4}"/>
          </ac:spMkLst>
        </pc:spChg>
        <pc:spChg chg="mod">
          <ac:chgData name="Justina Ojom" userId="cbdaed7d-8d45-4372-a16a-f3f8900c2f45" providerId="ADAL" clId="{0504AD2B-63C0-4C60-9F39-84F274FCFAC5}" dt="2023-03-03T10:45:19.340" v="6903"/>
          <ac:spMkLst>
            <pc:docMk/>
            <pc:sldMk cId="3049016370" sldId="2996"/>
            <ac:spMk id="53" creationId="{DF60FB82-2498-4F27-C23F-18BFF4ED3E90}"/>
          </ac:spMkLst>
        </pc:spChg>
        <pc:spChg chg="mod">
          <ac:chgData name="Justina Ojom" userId="cbdaed7d-8d45-4372-a16a-f3f8900c2f45" providerId="ADAL" clId="{0504AD2B-63C0-4C60-9F39-84F274FCFAC5}" dt="2023-03-03T10:45:19.340" v="6903"/>
          <ac:spMkLst>
            <pc:docMk/>
            <pc:sldMk cId="3049016370" sldId="2996"/>
            <ac:spMk id="54" creationId="{0E7BCAC7-3F98-655D-A98A-5F1A2387C29D}"/>
          </ac:spMkLst>
        </pc:spChg>
        <pc:spChg chg="mod">
          <ac:chgData name="Justina Ojom" userId="cbdaed7d-8d45-4372-a16a-f3f8900c2f45" providerId="ADAL" clId="{0504AD2B-63C0-4C60-9F39-84F274FCFAC5}" dt="2023-03-03T10:45:19.340" v="6903"/>
          <ac:spMkLst>
            <pc:docMk/>
            <pc:sldMk cId="3049016370" sldId="2996"/>
            <ac:spMk id="55" creationId="{F0967410-BBF1-8B69-34E8-D45A8F8FAD62}"/>
          </ac:spMkLst>
        </pc:spChg>
        <pc:spChg chg="mod">
          <ac:chgData name="Justina Ojom" userId="cbdaed7d-8d45-4372-a16a-f3f8900c2f45" providerId="ADAL" clId="{0504AD2B-63C0-4C60-9F39-84F274FCFAC5}" dt="2023-03-03T11:06:07.224" v="7081" actId="2711"/>
          <ac:spMkLst>
            <pc:docMk/>
            <pc:sldMk cId="3049016370" sldId="2996"/>
            <ac:spMk id="57" creationId="{83E5EECB-7693-0D2C-A7F5-C34D4744427B}"/>
          </ac:spMkLst>
        </pc:spChg>
        <pc:spChg chg="mod">
          <ac:chgData name="Justina Ojom" userId="cbdaed7d-8d45-4372-a16a-f3f8900c2f45" providerId="ADAL" clId="{0504AD2B-63C0-4C60-9F39-84F274FCFAC5}" dt="2023-03-03T11:06:07.224" v="7081" actId="2711"/>
          <ac:spMkLst>
            <pc:docMk/>
            <pc:sldMk cId="3049016370" sldId="2996"/>
            <ac:spMk id="58" creationId="{DB9E59A0-3F05-9749-DEC0-06DAA373FBC9}"/>
          </ac:spMkLst>
        </pc:spChg>
        <pc:spChg chg="add mod">
          <ac:chgData name="Justina Ojom" userId="cbdaed7d-8d45-4372-a16a-f3f8900c2f45" providerId="ADAL" clId="{0504AD2B-63C0-4C60-9F39-84F274FCFAC5}" dt="2023-03-03T16:01:25.954" v="9480"/>
          <ac:spMkLst>
            <pc:docMk/>
            <pc:sldMk cId="3049016370" sldId="2996"/>
            <ac:spMk id="59" creationId="{936157DE-164A-EDE6-5452-5E21468424DA}"/>
          </ac:spMkLst>
        </pc:spChg>
        <pc:spChg chg="add mod">
          <ac:chgData name="Justina Ojom" userId="cbdaed7d-8d45-4372-a16a-f3f8900c2f45" providerId="ADAL" clId="{0504AD2B-63C0-4C60-9F39-84F274FCFAC5}" dt="2023-03-03T16:01:25.954" v="9480"/>
          <ac:spMkLst>
            <pc:docMk/>
            <pc:sldMk cId="3049016370" sldId="2996"/>
            <ac:spMk id="60" creationId="{E8D2ED62-19F2-EECE-5279-0F150E790225}"/>
          </ac:spMkLst>
        </pc:spChg>
        <pc:spChg chg="add mod">
          <ac:chgData name="Justina Ojom" userId="cbdaed7d-8d45-4372-a16a-f3f8900c2f45" providerId="ADAL" clId="{0504AD2B-63C0-4C60-9F39-84F274FCFAC5}" dt="2023-03-03T16:01:25.954" v="9480"/>
          <ac:spMkLst>
            <pc:docMk/>
            <pc:sldMk cId="3049016370" sldId="2996"/>
            <ac:spMk id="61" creationId="{E7B213E3-1BC7-678A-58BA-713DD42B1887}"/>
          </ac:spMkLst>
        </pc:spChg>
        <pc:spChg chg="add mod">
          <ac:chgData name="Justina Ojom" userId="cbdaed7d-8d45-4372-a16a-f3f8900c2f45" providerId="ADAL" clId="{0504AD2B-63C0-4C60-9F39-84F274FCFAC5}" dt="2023-03-03T16:01:25.954" v="9480"/>
          <ac:spMkLst>
            <pc:docMk/>
            <pc:sldMk cId="3049016370" sldId="2996"/>
            <ac:spMk id="62" creationId="{32AC3A00-BE3F-6F09-CEEA-7DF4470B9EC9}"/>
          </ac:spMkLst>
        </pc:spChg>
        <pc:spChg chg="add mod">
          <ac:chgData name="Justina Ojom" userId="cbdaed7d-8d45-4372-a16a-f3f8900c2f45" providerId="ADAL" clId="{0504AD2B-63C0-4C60-9F39-84F274FCFAC5}" dt="2023-03-03T16:01:25.954" v="9480"/>
          <ac:spMkLst>
            <pc:docMk/>
            <pc:sldMk cId="3049016370" sldId="2996"/>
            <ac:spMk id="63" creationId="{FA920386-9988-DBE4-C36A-9C4026677124}"/>
          </ac:spMkLst>
        </pc:spChg>
        <pc:grpChg chg="add del mod">
          <ac:chgData name="Justina Ojom" userId="cbdaed7d-8d45-4372-a16a-f3f8900c2f45" providerId="ADAL" clId="{0504AD2B-63C0-4C60-9F39-84F274FCFAC5}" dt="2023-03-03T10:46:28.357" v="6935" actId="478"/>
          <ac:grpSpMkLst>
            <pc:docMk/>
            <pc:sldMk cId="3049016370" sldId="2996"/>
            <ac:grpSpMk id="4" creationId="{476057A7-2EB0-9671-69CF-FCF686B00219}"/>
          </ac:grpSpMkLst>
        </pc:grpChg>
        <pc:grpChg chg="mod">
          <ac:chgData name="Justina Ojom" userId="cbdaed7d-8d45-4372-a16a-f3f8900c2f45" providerId="ADAL" clId="{0504AD2B-63C0-4C60-9F39-84F274FCFAC5}" dt="2023-03-03T10:45:19.340" v="6903"/>
          <ac:grpSpMkLst>
            <pc:docMk/>
            <pc:sldMk cId="3049016370" sldId="2996"/>
            <ac:grpSpMk id="6" creationId="{9D2CC3F2-B1BD-9150-93BB-5B6D0F1CD8BA}"/>
          </ac:grpSpMkLst>
        </pc:grpChg>
        <pc:grpChg chg="mod">
          <ac:chgData name="Justina Ojom" userId="cbdaed7d-8d45-4372-a16a-f3f8900c2f45" providerId="ADAL" clId="{0504AD2B-63C0-4C60-9F39-84F274FCFAC5}" dt="2023-03-03T10:45:19.340" v="6903"/>
          <ac:grpSpMkLst>
            <pc:docMk/>
            <pc:sldMk cId="3049016370" sldId="2996"/>
            <ac:grpSpMk id="7" creationId="{07E01775-1D1B-CF71-B451-0CFD51699C5D}"/>
          </ac:grpSpMkLst>
        </pc:grpChg>
        <pc:grpChg chg="mod">
          <ac:chgData name="Justina Ojom" userId="cbdaed7d-8d45-4372-a16a-f3f8900c2f45" providerId="ADAL" clId="{0504AD2B-63C0-4C60-9F39-84F274FCFAC5}" dt="2023-03-03T10:45:59.851" v="6920" actId="1076"/>
          <ac:grpSpMkLst>
            <pc:docMk/>
            <pc:sldMk cId="3049016370" sldId="2996"/>
            <ac:grpSpMk id="9" creationId="{76BED9FD-5A66-74D7-247E-1DC898587108}"/>
          </ac:grpSpMkLst>
        </pc:grpChg>
        <pc:grpChg chg="del mod">
          <ac:chgData name="Justina Ojom" userId="cbdaed7d-8d45-4372-a16a-f3f8900c2f45" providerId="ADAL" clId="{0504AD2B-63C0-4C60-9F39-84F274FCFAC5}" dt="2023-03-03T10:46:03.650" v="6922" actId="478"/>
          <ac:grpSpMkLst>
            <pc:docMk/>
            <pc:sldMk cId="3049016370" sldId="2996"/>
            <ac:grpSpMk id="18" creationId="{CC0F8388-0FA7-929A-C3B7-B28551D7272E}"/>
          </ac:grpSpMkLst>
        </pc:grpChg>
        <pc:grpChg chg="mod">
          <ac:chgData name="Justina Ojom" userId="cbdaed7d-8d45-4372-a16a-f3f8900c2f45" providerId="ADAL" clId="{0504AD2B-63C0-4C60-9F39-84F274FCFAC5}" dt="2023-03-03T10:45:19.340" v="6903"/>
          <ac:grpSpMkLst>
            <pc:docMk/>
            <pc:sldMk cId="3049016370" sldId="2996"/>
            <ac:grpSpMk id="21" creationId="{C2BC0A1D-2EC9-6970-52D5-5E466543D107}"/>
          </ac:grpSpMkLst>
        </pc:grpChg>
        <pc:grpChg chg="add mod">
          <ac:chgData name="Justina Ojom" userId="cbdaed7d-8d45-4372-a16a-f3f8900c2f45" providerId="ADAL" clId="{0504AD2B-63C0-4C60-9F39-84F274FCFAC5}" dt="2023-03-03T10:46:59.317" v="6942" actId="14100"/>
          <ac:grpSpMkLst>
            <pc:docMk/>
            <pc:sldMk cId="3049016370" sldId="2996"/>
            <ac:grpSpMk id="27" creationId="{876D8EE9-A66F-7D1C-4FE2-357D6B1C4355}"/>
          </ac:grpSpMkLst>
        </pc:grpChg>
        <pc:grpChg chg="del mod">
          <ac:chgData name="Justina Ojom" userId="cbdaed7d-8d45-4372-a16a-f3f8900c2f45" providerId="ADAL" clId="{0504AD2B-63C0-4C60-9F39-84F274FCFAC5}" dt="2023-03-03T10:46:32.490" v="6937" actId="478"/>
          <ac:grpSpMkLst>
            <pc:docMk/>
            <pc:sldMk cId="3049016370" sldId="2996"/>
            <ac:grpSpMk id="32" creationId="{D1D59944-EF1E-1E2D-1569-54FAD7AADCA1}"/>
          </ac:grpSpMkLst>
        </pc:grpChg>
        <pc:grpChg chg="mod">
          <ac:chgData name="Justina Ojom" userId="cbdaed7d-8d45-4372-a16a-f3f8900c2f45" providerId="ADAL" clId="{0504AD2B-63C0-4C60-9F39-84F274FCFAC5}" dt="2023-03-03T10:46:22.147" v="6932" actId="1076"/>
          <ac:grpSpMkLst>
            <pc:docMk/>
            <pc:sldMk cId="3049016370" sldId="2996"/>
            <ac:grpSpMk id="37" creationId="{CECCD7AB-983D-A59C-DA0C-45750AD36096}"/>
          </ac:grpSpMkLst>
        </pc:grpChg>
        <pc:grpChg chg="add del mod">
          <ac:chgData name="Justina Ojom" userId="cbdaed7d-8d45-4372-a16a-f3f8900c2f45" providerId="ADAL" clId="{0504AD2B-63C0-4C60-9F39-84F274FCFAC5}" dt="2023-03-03T10:46:33.700" v="6938" actId="478"/>
          <ac:grpSpMkLst>
            <pc:docMk/>
            <pc:sldMk cId="3049016370" sldId="2996"/>
            <ac:grpSpMk id="46" creationId="{607C0ED9-E49C-99FD-6ACA-71F0AA5F90AB}"/>
          </ac:grpSpMkLst>
        </pc:grpChg>
        <pc:grpChg chg="mod">
          <ac:chgData name="Justina Ojom" userId="cbdaed7d-8d45-4372-a16a-f3f8900c2f45" providerId="ADAL" clId="{0504AD2B-63C0-4C60-9F39-84F274FCFAC5}" dt="2023-03-03T10:45:19.340" v="6903"/>
          <ac:grpSpMkLst>
            <pc:docMk/>
            <pc:sldMk cId="3049016370" sldId="2996"/>
            <ac:grpSpMk id="47" creationId="{2C517F39-FD34-B9FD-507B-BAD2C0D31542}"/>
          </ac:grpSpMkLst>
        </pc:grpChg>
        <pc:grpChg chg="mod">
          <ac:chgData name="Justina Ojom" userId="cbdaed7d-8d45-4372-a16a-f3f8900c2f45" providerId="ADAL" clId="{0504AD2B-63C0-4C60-9F39-84F274FCFAC5}" dt="2023-03-03T10:45:19.340" v="6903"/>
          <ac:grpSpMkLst>
            <pc:docMk/>
            <pc:sldMk cId="3049016370" sldId="2996"/>
            <ac:grpSpMk id="48" creationId="{EA3ED30B-DA44-40F1-B78E-9EC6A48A7A86}"/>
          </ac:grpSpMkLst>
        </pc:grpChg>
        <pc:grpChg chg="mod">
          <ac:chgData name="Justina Ojom" userId="cbdaed7d-8d45-4372-a16a-f3f8900c2f45" providerId="ADAL" clId="{0504AD2B-63C0-4C60-9F39-84F274FCFAC5}" dt="2023-03-03T10:45:19.340" v="6903"/>
          <ac:grpSpMkLst>
            <pc:docMk/>
            <pc:sldMk cId="3049016370" sldId="2996"/>
            <ac:grpSpMk id="50" creationId="{81C3FB35-6B37-04F1-2EFA-314A4BFCD12D}"/>
          </ac:grpSpMkLst>
        </pc:grpChg>
        <pc:grpChg chg="add mod">
          <ac:chgData name="Justina Ojom" userId="cbdaed7d-8d45-4372-a16a-f3f8900c2f45" providerId="ADAL" clId="{0504AD2B-63C0-4C60-9F39-84F274FCFAC5}" dt="2023-03-03T10:46:59.317" v="6942" actId="14100"/>
          <ac:grpSpMkLst>
            <pc:docMk/>
            <pc:sldMk cId="3049016370" sldId="2996"/>
            <ac:grpSpMk id="56" creationId="{0ECB8FE3-0A3F-444D-31E1-5AF20C0170F4}"/>
          </ac:grpSpMkLst>
        </pc:grpChg>
      </pc:sldChg>
      <pc:sldChg chg="addSp delSp modSp add mod ord">
        <pc:chgData name="Justina Ojom" userId="cbdaed7d-8d45-4372-a16a-f3f8900c2f45" providerId="ADAL" clId="{0504AD2B-63C0-4C60-9F39-84F274FCFAC5}" dt="2023-03-03T16:01:35.262" v="9488"/>
        <pc:sldMkLst>
          <pc:docMk/>
          <pc:sldMk cId="2718097354" sldId="2997"/>
        </pc:sldMkLst>
        <pc:spChg chg="del">
          <ac:chgData name="Justina Ojom" userId="cbdaed7d-8d45-4372-a16a-f3f8900c2f45" providerId="ADAL" clId="{0504AD2B-63C0-4C60-9F39-84F274FCFAC5}" dt="2023-03-03T10:57:02.618" v="6948" actId="478"/>
          <ac:spMkLst>
            <pc:docMk/>
            <pc:sldMk cId="2718097354" sldId="2997"/>
            <ac:spMk id="2" creationId="{00000000-0000-0000-0000-000000000000}"/>
          </ac:spMkLst>
        </pc:spChg>
        <pc:spChg chg="add mod">
          <ac:chgData name="Justina Ojom" userId="cbdaed7d-8d45-4372-a16a-f3f8900c2f45" providerId="ADAL" clId="{0504AD2B-63C0-4C60-9F39-84F274FCFAC5}" dt="2023-03-03T16:01:35.262" v="9488"/>
          <ac:spMkLst>
            <pc:docMk/>
            <pc:sldMk cId="2718097354" sldId="2997"/>
            <ac:spMk id="5" creationId="{7A4F4D01-9AA6-FDBD-7702-F4C424206094}"/>
          </ac:spMkLst>
        </pc:spChg>
        <pc:spChg chg="add mod">
          <ac:chgData name="Justina Ojom" userId="cbdaed7d-8d45-4372-a16a-f3f8900c2f45" providerId="ADAL" clId="{0504AD2B-63C0-4C60-9F39-84F274FCFAC5}" dt="2023-03-03T16:01:35.262" v="9488"/>
          <ac:spMkLst>
            <pc:docMk/>
            <pc:sldMk cId="2718097354" sldId="2997"/>
            <ac:spMk id="6" creationId="{3BA8E366-5E81-21C4-A35F-8885E2E0E78E}"/>
          </ac:spMkLst>
        </pc:spChg>
        <pc:spChg chg="add mod">
          <ac:chgData name="Justina Ojom" userId="cbdaed7d-8d45-4372-a16a-f3f8900c2f45" providerId="ADAL" clId="{0504AD2B-63C0-4C60-9F39-84F274FCFAC5}" dt="2023-03-03T16:01:35.262" v="9488"/>
          <ac:spMkLst>
            <pc:docMk/>
            <pc:sldMk cId="2718097354" sldId="2997"/>
            <ac:spMk id="7" creationId="{7B279A5E-9865-C132-4E3B-3052FA009CA8}"/>
          </ac:spMkLst>
        </pc:spChg>
        <pc:spChg chg="add mod">
          <ac:chgData name="Justina Ojom" userId="cbdaed7d-8d45-4372-a16a-f3f8900c2f45" providerId="ADAL" clId="{0504AD2B-63C0-4C60-9F39-84F274FCFAC5}" dt="2023-03-03T16:01:35.262" v="9488"/>
          <ac:spMkLst>
            <pc:docMk/>
            <pc:sldMk cId="2718097354" sldId="2997"/>
            <ac:spMk id="8" creationId="{95B78BD5-8582-80ED-02B4-CA0E8DAFB28E}"/>
          </ac:spMkLst>
        </pc:spChg>
        <pc:spChg chg="add mod">
          <ac:chgData name="Justina Ojom" userId="cbdaed7d-8d45-4372-a16a-f3f8900c2f45" providerId="ADAL" clId="{0504AD2B-63C0-4C60-9F39-84F274FCFAC5}" dt="2023-03-03T16:01:35.262" v="9488"/>
          <ac:spMkLst>
            <pc:docMk/>
            <pc:sldMk cId="2718097354" sldId="2997"/>
            <ac:spMk id="9" creationId="{8E9C1559-DD90-2887-82C7-7EC92B3F4CBB}"/>
          </ac:spMkLst>
        </pc:spChg>
        <pc:spChg chg="del">
          <ac:chgData name="Justina Ojom" userId="cbdaed7d-8d45-4372-a16a-f3f8900c2f45" providerId="ADAL" clId="{0504AD2B-63C0-4C60-9F39-84F274FCFAC5}" dt="2023-03-03T10:57:02.618" v="6948" actId="478"/>
          <ac:spMkLst>
            <pc:docMk/>
            <pc:sldMk cId="2718097354" sldId="2997"/>
            <ac:spMk id="47" creationId="{F884CC47-1ED3-40DC-9EF4-01DD1B61C37F}"/>
          </ac:spMkLst>
        </pc:spChg>
        <pc:spChg chg="del">
          <ac:chgData name="Justina Ojom" userId="cbdaed7d-8d45-4372-a16a-f3f8900c2f45" providerId="ADAL" clId="{0504AD2B-63C0-4C60-9F39-84F274FCFAC5}" dt="2023-03-03T10:57:02.618" v="6948" actId="478"/>
          <ac:spMkLst>
            <pc:docMk/>
            <pc:sldMk cId="2718097354" sldId="2997"/>
            <ac:spMk id="63" creationId="{AE0D9853-2AC3-4DCE-9FD5-4511E8D1C627}"/>
          </ac:spMkLst>
        </pc:spChg>
        <pc:graphicFrameChg chg="add del mod modGraphic">
          <ac:chgData name="Justina Ojom" userId="cbdaed7d-8d45-4372-a16a-f3f8900c2f45" providerId="ADAL" clId="{0504AD2B-63C0-4C60-9F39-84F274FCFAC5}" dt="2023-03-03T12:08:16.891" v="7793" actId="478"/>
          <ac:graphicFrameMkLst>
            <pc:docMk/>
            <pc:sldMk cId="2718097354" sldId="2997"/>
            <ac:graphicFrameMk id="3" creationId="{8F802632-A735-ED31-337C-4E96F11335CD}"/>
          </ac:graphicFrameMkLst>
        </pc:graphicFrameChg>
        <pc:graphicFrameChg chg="add mod modGraphic">
          <ac:chgData name="Justina Ojom" userId="cbdaed7d-8d45-4372-a16a-f3f8900c2f45" providerId="ADAL" clId="{0504AD2B-63C0-4C60-9F39-84F274FCFAC5}" dt="2023-03-03T13:28:05.397" v="8064" actId="207"/>
          <ac:graphicFrameMkLst>
            <pc:docMk/>
            <pc:sldMk cId="2718097354" sldId="2997"/>
            <ac:graphicFrameMk id="4" creationId="{66DECEEB-84E3-0F4D-0DEC-EE6C12C0DD14}"/>
          </ac:graphicFrameMkLst>
        </pc:graphicFrameChg>
      </pc:sldChg>
      <pc:sldChg chg="addSp delSp modSp add del mod">
        <pc:chgData name="Justina Ojom" userId="cbdaed7d-8d45-4372-a16a-f3f8900c2f45" providerId="ADAL" clId="{0504AD2B-63C0-4C60-9F39-84F274FCFAC5}" dt="2023-03-03T11:05:57.302" v="7080" actId="47"/>
        <pc:sldMkLst>
          <pc:docMk/>
          <pc:sldMk cId="787145975" sldId="2998"/>
        </pc:sldMkLst>
        <pc:spChg chg="add mod">
          <ac:chgData name="Justina Ojom" userId="cbdaed7d-8d45-4372-a16a-f3f8900c2f45" providerId="ADAL" clId="{0504AD2B-63C0-4C60-9F39-84F274FCFAC5}" dt="2023-03-03T11:04:39.004" v="7078" actId="14100"/>
          <ac:spMkLst>
            <pc:docMk/>
            <pc:sldMk cId="787145975" sldId="2998"/>
            <ac:spMk id="2" creationId="{854851E9-10C2-2F96-BCE0-1FFE2FD99717}"/>
          </ac:spMkLst>
        </pc:spChg>
        <pc:spChg chg="add mod">
          <ac:chgData name="Justina Ojom" userId="cbdaed7d-8d45-4372-a16a-f3f8900c2f45" providerId="ADAL" clId="{0504AD2B-63C0-4C60-9F39-84F274FCFAC5}" dt="2023-03-03T11:03:27.828" v="7064"/>
          <ac:spMkLst>
            <pc:docMk/>
            <pc:sldMk cId="787145975" sldId="2998"/>
            <ac:spMk id="3" creationId="{14A81273-1AF3-D83C-B235-204CDBAD93E7}"/>
          </ac:spMkLst>
        </pc:spChg>
        <pc:spChg chg="add del mod">
          <ac:chgData name="Justina Ojom" userId="cbdaed7d-8d45-4372-a16a-f3f8900c2f45" providerId="ADAL" clId="{0504AD2B-63C0-4C60-9F39-84F274FCFAC5}" dt="2023-03-03T11:03:34.281" v="7069" actId="478"/>
          <ac:spMkLst>
            <pc:docMk/>
            <pc:sldMk cId="787145975" sldId="2998"/>
            <ac:spMk id="4" creationId="{D14E61A6-8DFC-C963-77CD-8104740FA8EE}"/>
          </ac:spMkLst>
        </pc:spChg>
        <pc:spChg chg="add mod">
          <ac:chgData name="Justina Ojom" userId="cbdaed7d-8d45-4372-a16a-f3f8900c2f45" providerId="ADAL" clId="{0504AD2B-63C0-4C60-9F39-84F274FCFAC5}" dt="2023-03-03T11:04:54.979" v="7079" actId="1076"/>
          <ac:spMkLst>
            <pc:docMk/>
            <pc:sldMk cId="787145975" sldId="2998"/>
            <ac:spMk id="5" creationId="{A70314AA-B3D1-B3A9-284A-7D0EFB11D710}"/>
          </ac:spMkLst>
        </pc:spChg>
        <pc:spChg chg="del">
          <ac:chgData name="Justina Ojom" userId="cbdaed7d-8d45-4372-a16a-f3f8900c2f45" providerId="ADAL" clId="{0504AD2B-63C0-4C60-9F39-84F274FCFAC5}" dt="2023-03-03T11:03:19.543" v="7063" actId="478"/>
          <ac:spMkLst>
            <pc:docMk/>
            <pc:sldMk cId="787145975" sldId="2998"/>
            <ac:spMk id="11" creationId="{6AD091FC-26EC-59C1-3D5F-7832731B4D50}"/>
          </ac:spMkLst>
        </pc:spChg>
        <pc:spChg chg="del">
          <ac:chgData name="Justina Ojom" userId="cbdaed7d-8d45-4372-a16a-f3f8900c2f45" providerId="ADAL" clId="{0504AD2B-63C0-4C60-9F39-84F274FCFAC5}" dt="2023-03-03T11:03:19.543" v="7063" actId="478"/>
          <ac:spMkLst>
            <pc:docMk/>
            <pc:sldMk cId="787145975" sldId="2998"/>
            <ac:spMk id="12" creationId="{902839E7-FBA8-3A48-2E41-2984117603E5}"/>
          </ac:spMkLst>
        </pc:spChg>
        <pc:spChg chg="del">
          <ac:chgData name="Justina Ojom" userId="cbdaed7d-8d45-4372-a16a-f3f8900c2f45" providerId="ADAL" clId="{0504AD2B-63C0-4C60-9F39-84F274FCFAC5}" dt="2023-03-03T11:03:19.543" v="7063" actId="478"/>
          <ac:spMkLst>
            <pc:docMk/>
            <pc:sldMk cId="787145975" sldId="2998"/>
            <ac:spMk id="13" creationId="{37179923-B745-0B7E-AF58-93EF70DEB20E}"/>
          </ac:spMkLst>
        </pc:spChg>
        <pc:grpChg chg="del">
          <ac:chgData name="Justina Ojom" userId="cbdaed7d-8d45-4372-a16a-f3f8900c2f45" providerId="ADAL" clId="{0504AD2B-63C0-4C60-9F39-84F274FCFAC5}" dt="2023-03-03T11:03:19.543" v="7063" actId="478"/>
          <ac:grpSpMkLst>
            <pc:docMk/>
            <pc:sldMk cId="787145975" sldId="2998"/>
            <ac:grpSpMk id="17" creationId="{53762B9E-315A-CB78-53CA-9796A8795216}"/>
          </ac:grpSpMkLst>
        </pc:grpChg>
      </pc:sldChg>
      <pc:sldChg chg="addSp delSp modSp add mod">
        <pc:chgData name="Justina Ojom" userId="cbdaed7d-8d45-4372-a16a-f3f8900c2f45" providerId="ADAL" clId="{0504AD2B-63C0-4C60-9F39-84F274FCFAC5}" dt="2023-03-10T01:20:53.689" v="15225" actId="790"/>
        <pc:sldMkLst>
          <pc:docMk/>
          <pc:sldMk cId="1764984968" sldId="2998"/>
        </pc:sldMkLst>
        <pc:spChg chg="del">
          <ac:chgData name="Justina Ojom" userId="cbdaed7d-8d45-4372-a16a-f3f8900c2f45" providerId="ADAL" clId="{0504AD2B-63C0-4C60-9F39-84F274FCFAC5}" dt="2023-03-03T11:10:13.961" v="7137" actId="478"/>
          <ac:spMkLst>
            <pc:docMk/>
            <pc:sldMk cId="1764984968" sldId="2998"/>
            <ac:spMk id="3" creationId="{9A6ABE69-017A-5AB4-5856-A82CA5D0544E}"/>
          </ac:spMkLst>
        </pc:spChg>
        <pc:spChg chg="add mod">
          <ac:chgData name="Justina Ojom" userId="cbdaed7d-8d45-4372-a16a-f3f8900c2f45" providerId="ADAL" clId="{0504AD2B-63C0-4C60-9F39-84F274FCFAC5}" dt="2023-03-03T16:01:28.688" v="9484"/>
          <ac:spMkLst>
            <pc:docMk/>
            <pc:sldMk cId="1764984968" sldId="2998"/>
            <ac:spMk id="6" creationId="{F5EE879E-3DAF-0C0F-5103-DCF90B5C8234}"/>
          </ac:spMkLst>
        </pc:spChg>
        <pc:spChg chg="add mod">
          <ac:chgData name="Justina Ojom" userId="cbdaed7d-8d45-4372-a16a-f3f8900c2f45" providerId="ADAL" clId="{0504AD2B-63C0-4C60-9F39-84F274FCFAC5}" dt="2023-03-03T16:01:28.688" v="9484"/>
          <ac:spMkLst>
            <pc:docMk/>
            <pc:sldMk cId="1764984968" sldId="2998"/>
            <ac:spMk id="7" creationId="{F43AAE99-8463-B366-B503-215A29E60DDF}"/>
          </ac:spMkLst>
        </pc:spChg>
        <pc:spChg chg="add mod">
          <ac:chgData name="Justina Ojom" userId="cbdaed7d-8d45-4372-a16a-f3f8900c2f45" providerId="ADAL" clId="{0504AD2B-63C0-4C60-9F39-84F274FCFAC5}" dt="2023-03-03T16:01:28.688" v="9484"/>
          <ac:spMkLst>
            <pc:docMk/>
            <pc:sldMk cId="1764984968" sldId="2998"/>
            <ac:spMk id="8" creationId="{9E4ED72C-9750-37D1-11AB-DE2313131D06}"/>
          </ac:spMkLst>
        </pc:spChg>
        <pc:spChg chg="add mod">
          <ac:chgData name="Justina Ojom" userId="cbdaed7d-8d45-4372-a16a-f3f8900c2f45" providerId="ADAL" clId="{0504AD2B-63C0-4C60-9F39-84F274FCFAC5}" dt="2023-03-03T16:01:28.688" v="9484"/>
          <ac:spMkLst>
            <pc:docMk/>
            <pc:sldMk cId="1764984968" sldId="2998"/>
            <ac:spMk id="9" creationId="{A4D4B571-3A61-B9BB-1783-8E46C2458505}"/>
          </ac:spMkLst>
        </pc:spChg>
        <pc:spChg chg="add mod">
          <ac:chgData name="Justina Ojom" userId="cbdaed7d-8d45-4372-a16a-f3f8900c2f45" providerId="ADAL" clId="{0504AD2B-63C0-4C60-9F39-84F274FCFAC5}" dt="2023-03-03T16:01:28.688" v="9484"/>
          <ac:spMkLst>
            <pc:docMk/>
            <pc:sldMk cId="1764984968" sldId="2998"/>
            <ac:spMk id="10" creationId="{ED954CA4-9382-3D2C-61BF-79B8B7BD7AAA}"/>
          </ac:spMkLst>
        </pc:spChg>
        <pc:graphicFrameChg chg="add mod modGraphic">
          <ac:chgData name="Justina Ojom" userId="cbdaed7d-8d45-4372-a16a-f3f8900c2f45" providerId="ADAL" clId="{0504AD2B-63C0-4C60-9F39-84F274FCFAC5}" dt="2023-03-10T01:20:53.689" v="15225" actId="790"/>
          <ac:graphicFrameMkLst>
            <pc:docMk/>
            <pc:sldMk cId="1764984968" sldId="2998"/>
            <ac:graphicFrameMk id="2" creationId="{F0436CCD-8A5E-032C-4333-889D1B7B7509}"/>
          </ac:graphicFrameMkLst>
        </pc:graphicFrameChg>
        <pc:graphicFrameChg chg="del">
          <ac:chgData name="Justina Ojom" userId="cbdaed7d-8d45-4372-a16a-f3f8900c2f45" providerId="ADAL" clId="{0504AD2B-63C0-4C60-9F39-84F274FCFAC5}" dt="2023-03-03T11:10:14.546" v="7138" actId="478"/>
          <ac:graphicFrameMkLst>
            <pc:docMk/>
            <pc:sldMk cId="1764984968" sldId="2998"/>
            <ac:graphicFrameMk id="4" creationId="{85815D0E-95B3-F3DD-856B-10998CC62803}"/>
          </ac:graphicFrameMkLst>
        </pc:graphicFrameChg>
        <pc:graphicFrameChg chg="del">
          <ac:chgData name="Justina Ojom" userId="cbdaed7d-8d45-4372-a16a-f3f8900c2f45" providerId="ADAL" clId="{0504AD2B-63C0-4C60-9F39-84F274FCFAC5}" dt="2023-03-03T11:10:13.961" v="7137" actId="478"/>
          <ac:graphicFrameMkLst>
            <pc:docMk/>
            <pc:sldMk cId="1764984968" sldId="2998"/>
            <ac:graphicFrameMk id="5" creationId="{759A243B-0B53-05B7-FCDF-BB22DA8DCF1A}"/>
          </ac:graphicFrameMkLst>
        </pc:graphicFrameChg>
      </pc:sldChg>
      <pc:sldChg chg="addSp delSp modSp add mod">
        <pc:chgData name="Justina Ojom" userId="cbdaed7d-8d45-4372-a16a-f3f8900c2f45" providerId="ADAL" clId="{0504AD2B-63C0-4C60-9F39-84F274FCFAC5}" dt="2023-03-03T16:01:35.629" v="9489"/>
        <pc:sldMkLst>
          <pc:docMk/>
          <pc:sldMk cId="968568184" sldId="2999"/>
        </pc:sldMkLst>
        <pc:spChg chg="add mod">
          <ac:chgData name="Justina Ojom" userId="cbdaed7d-8d45-4372-a16a-f3f8900c2f45" providerId="ADAL" clId="{0504AD2B-63C0-4C60-9F39-84F274FCFAC5}" dt="2023-03-03T16:01:35.629" v="9489"/>
          <ac:spMkLst>
            <pc:docMk/>
            <pc:sldMk cId="968568184" sldId="2999"/>
            <ac:spMk id="3" creationId="{76BFD162-FA0C-A1BF-2A9E-C0D4BB1A234C}"/>
          </ac:spMkLst>
        </pc:spChg>
        <pc:spChg chg="add mod">
          <ac:chgData name="Justina Ojom" userId="cbdaed7d-8d45-4372-a16a-f3f8900c2f45" providerId="ADAL" clId="{0504AD2B-63C0-4C60-9F39-84F274FCFAC5}" dt="2023-03-03T16:01:35.629" v="9489"/>
          <ac:spMkLst>
            <pc:docMk/>
            <pc:sldMk cId="968568184" sldId="2999"/>
            <ac:spMk id="5" creationId="{2E0B4763-0075-46F5-791B-F90A4DE8CA0E}"/>
          </ac:spMkLst>
        </pc:spChg>
        <pc:spChg chg="add mod">
          <ac:chgData name="Justina Ojom" userId="cbdaed7d-8d45-4372-a16a-f3f8900c2f45" providerId="ADAL" clId="{0504AD2B-63C0-4C60-9F39-84F274FCFAC5}" dt="2023-03-03T16:01:35.629" v="9489"/>
          <ac:spMkLst>
            <pc:docMk/>
            <pc:sldMk cId="968568184" sldId="2999"/>
            <ac:spMk id="6" creationId="{9B9A9DF4-DCC9-C11E-2A0C-2AB419E819F3}"/>
          </ac:spMkLst>
        </pc:spChg>
        <pc:spChg chg="add mod">
          <ac:chgData name="Justina Ojom" userId="cbdaed7d-8d45-4372-a16a-f3f8900c2f45" providerId="ADAL" clId="{0504AD2B-63C0-4C60-9F39-84F274FCFAC5}" dt="2023-03-03T16:01:35.629" v="9489"/>
          <ac:spMkLst>
            <pc:docMk/>
            <pc:sldMk cId="968568184" sldId="2999"/>
            <ac:spMk id="7" creationId="{0C8E3FC9-8307-300E-8E57-8384C33B96B3}"/>
          </ac:spMkLst>
        </pc:spChg>
        <pc:spChg chg="add mod">
          <ac:chgData name="Justina Ojom" userId="cbdaed7d-8d45-4372-a16a-f3f8900c2f45" providerId="ADAL" clId="{0504AD2B-63C0-4C60-9F39-84F274FCFAC5}" dt="2023-03-03T16:01:35.629" v="9489"/>
          <ac:spMkLst>
            <pc:docMk/>
            <pc:sldMk cId="968568184" sldId="2999"/>
            <ac:spMk id="8" creationId="{5890FB22-4732-DB21-23A2-EE75A43673EA}"/>
          </ac:spMkLst>
        </pc:spChg>
        <pc:graphicFrameChg chg="add mod modGraphic">
          <ac:chgData name="Justina Ojom" userId="cbdaed7d-8d45-4372-a16a-f3f8900c2f45" providerId="ADAL" clId="{0504AD2B-63C0-4C60-9F39-84F274FCFAC5}" dt="2023-03-03T13:29:10.225" v="8076"/>
          <ac:graphicFrameMkLst>
            <pc:docMk/>
            <pc:sldMk cId="968568184" sldId="2999"/>
            <ac:graphicFrameMk id="2" creationId="{38E8220B-F1B3-2332-81A1-FDAAC74A6C49}"/>
          </ac:graphicFrameMkLst>
        </pc:graphicFrameChg>
        <pc:graphicFrameChg chg="del">
          <ac:chgData name="Justina Ojom" userId="cbdaed7d-8d45-4372-a16a-f3f8900c2f45" providerId="ADAL" clId="{0504AD2B-63C0-4C60-9F39-84F274FCFAC5}" dt="2023-03-03T12:12:35.867" v="7864" actId="478"/>
          <ac:graphicFrameMkLst>
            <pc:docMk/>
            <pc:sldMk cId="968568184" sldId="2999"/>
            <ac:graphicFrameMk id="4" creationId="{66DECEEB-84E3-0F4D-0DEC-EE6C12C0DD14}"/>
          </ac:graphicFrameMkLst>
        </pc:graphicFrameChg>
      </pc:sldChg>
      <pc:sldChg chg="addSp delSp modSp add mod">
        <pc:chgData name="Justina Ojom" userId="cbdaed7d-8d45-4372-a16a-f3f8900c2f45" providerId="ADAL" clId="{0504AD2B-63C0-4C60-9F39-84F274FCFAC5}" dt="2023-03-03T16:01:36.815" v="9491"/>
        <pc:sldMkLst>
          <pc:docMk/>
          <pc:sldMk cId="2610180855" sldId="3000"/>
        </pc:sldMkLst>
        <pc:spChg chg="add mod">
          <ac:chgData name="Justina Ojom" userId="cbdaed7d-8d45-4372-a16a-f3f8900c2f45" providerId="ADAL" clId="{0504AD2B-63C0-4C60-9F39-84F274FCFAC5}" dt="2023-03-03T16:01:36.815" v="9491"/>
          <ac:spMkLst>
            <pc:docMk/>
            <pc:sldMk cId="2610180855" sldId="3000"/>
            <ac:spMk id="6" creationId="{7DC72B20-2923-530A-B3E5-6CEF8A4784C0}"/>
          </ac:spMkLst>
        </pc:spChg>
        <pc:spChg chg="add mod">
          <ac:chgData name="Justina Ojom" userId="cbdaed7d-8d45-4372-a16a-f3f8900c2f45" providerId="ADAL" clId="{0504AD2B-63C0-4C60-9F39-84F274FCFAC5}" dt="2023-03-03T16:01:36.815" v="9491"/>
          <ac:spMkLst>
            <pc:docMk/>
            <pc:sldMk cId="2610180855" sldId="3000"/>
            <ac:spMk id="7" creationId="{2BC780B2-10EB-2015-4C52-B47260AEB56D}"/>
          </ac:spMkLst>
        </pc:spChg>
        <pc:spChg chg="add mod">
          <ac:chgData name="Justina Ojom" userId="cbdaed7d-8d45-4372-a16a-f3f8900c2f45" providerId="ADAL" clId="{0504AD2B-63C0-4C60-9F39-84F274FCFAC5}" dt="2023-03-03T16:01:36.815" v="9491"/>
          <ac:spMkLst>
            <pc:docMk/>
            <pc:sldMk cId="2610180855" sldId="3000"/>
            <ac:spMk id="8" creationId="{1A931182-22B5-4975-669A-0BFD2B195652}"/>
          </ac:spMkLst>
        </pc:spChg>
        <pc:spChg chg="add mod">
          <ac:chgData name="Justina Ojom" userId="cbdaed7d-8d45-4372-a16a-f3f8900c2f45" providerId="ADAL" clId="{0504AD2B-63C0-4C60-9F39-84F274FCFAC5}" dt="2023-03-03T16:01:36.815" v="9491"/>
          <ac:spMkLst>
            <pc:docMk/>
            <pc:sldMk cId="2610180855" sldId="3000"/>
            <ac:spMk id="9" creationId="{0E515A00-6D22-AD90-5B98-7C453D623B6F}"/>
          </ac:spMkLst>
        </pc:spChg>
        <pc:spChg chg="add mod">
          <ac:chgData name="Justina Ojom" userId="cbdaed7d-8d45-4372-a16a-f3f8900c2f45" providerId="ADAL" clId="{0504AD2B-63C0-4C60-9F39-84F274FCFAC5}" dt="2023-03-03T16:01:36.815" v="9491"/>
          <ac:spMkLst>
            <pc:docMk/>
            <pc:sldMk cId="2610180855" sldId="3000"/>
            <ac:spMk id="10" creationId="{5778E266-75DC-5258-0963-102B2464F8D6}"/>
          </ac:spMkLst>
        </pc:spChg>
        <pc:graphicFrameChg chg="del">
          <ac:chgData name="Justina Ojom" userId="cbdaed7d-8d45-4372-a16a-f3f8900c2f45" providerId="ADAL" clId="{0504AD2B-63C0-4C60-9F39-84F274FCFAC5}" dt="2023-03-03T12:21:17.489" v="7938" actId="478"/>
          <ac:graphicFrameMkLst>
            <pc:docMk/>
            <pc:sldMk cId="2610180855" sldId="3000"/>
            <ac:graphicFrameMk id="2" creationId="{38E8220B-F1B3-2332-81A1-FDAAC74A6C49}"/>
          </ac:graphicFrameMkLst>
        </pc:graphicFrameChg>
        <pc:graphicFrameChg chg="add del mod modGraphic">
          <ac:chgData name="Justina Ojom" userId="cbdaed7d-8d45-4372-a16a-f3f8900c2f45" providerId="ADAL" clId="{0504AD2B-63C0-4C60-9F39-84F274FCFAC5}" dt="2023-03-03T12:21:30.699" v="7943" actId="478"/>
          <ac:graphicFrameMkLst>
            <pc:docMk/>
            <pc:sldMk cId="2610180855" sldId="3000"/>
            <ac:graphicFrameMk id="3" creationId="{CE9A1F58-B8C5-00E2-2DB5-475098148DE4}"/>
          </ac:graphicFrameMkLst>
        </pc:graphicFrameChg>
        <pc:graphicFrameChg chg="add del mod modGraphic">
          <ac:chgData name="Justina Ojom" userId="cbdaed7d-8d45-4372-a16a-f3f8900c2f45" providerId="ADAL" clId="{0504AD2B-63C0-4C60-9F39-84F274FCFAC5}" dt="2023-03-03T13:29:48.008" v="8078" actId="478"/>
          <ac:graphicFrameMkLst>
            <pc:docMk/>
            <pc:sldMk cId="2610180855" sldId="3000"/>
            <ac:graphicFrameMk id="4" creationId="{A41F56A1-30BF-5B40-88C6-E4E6DC4CFBE3}"/>
          </ac:graphicFrameMkLst>
        </pc:graphicFrameChg>
        <pc:graphicFrameChg chg="add mod modGraphic">
          <ac:chgData name="Justina Ojom" userId="cbdaed7d-8d45-4372-a16a-f3f8900c2f45" providerId="ADAL" clId="{0504AD2B-63C0-4C60-9F39-84F274FCFAC5}" dt="2023-03-03T13:33:42.628" v="8124" actId="207"/>
          <ac:graphicFrameMkLst>
            <pc:docMk/>
            <pc:sldMk cId="2610180855" sldId="3000"/>
            <ac:graphicFrameMk id="5" creationId="{DEE1559D-3912-A21E-4E7A-5A36473FAE93}"/>
          </ac:graphicFrameMkLst>
        </pc:graphicFrameChg>
      </pc:sldChg>
      <pc:sldChg chg="addSp modSp add mod ord">
        <pc:chgData name="Justina Ojom" userId="cbdaed7d-8d45-4372-a16a-f3f8900c2f45" providerId="ADAL" clId="{0504AD2B-63C0-4C60-9F39-84F274FCFAC5}" dt="2023-03-03T16:01:36.432" v="9490"/>
        <pc:sldMkLst>
          <pc:docMk/>
          <pc:sldMk cId="1680176612" sldId="3001"/>
        </pc:sldMkLst>
        <pc:spChg chg="add mod">
          <ac:chgData name="Justina Ojom" userId="cbdaed7d-8d45-4372-a16a-f3f8900c2f45" providerId="ADAL" clId="{0504AD2B-63C0-4C60-9F39-84F274FCFAC5}" dt="2023-03-03T16:01:36.432" v="9490"/>
          <ac:spMkLst>
            <pc:docMk/>
            <pc:sldMk cId="1680176612" sldId="3001"/>
            <ac:spMk id="2" creationId="{25A49C09-E7F5-EA06-0915-CB2397AAEB15}"/>
          </ac:spMkLst>
        </pc:spChg>
        <pc:spChg chg="add mod">
          <ac:chgData name="Justina Ojom" userId="cbdaed7d-8d45-4372-a16a-f3f8900c2f45" providerId="ADAL" clId="{0504AD2B-63C0-4C60-9F39-84F274FCFAC5}" dt="2023-03-03T16:01:36.432" v="9490"/>
          <ac:spMkLst>
            <pc:docMk/>
            <pc:sldMk cId="1680176612" sldId="3001"/>
            <ac:spMk id="3" creationId="{55A2E2FD-4965-3B02-10D6-3AAFA1546F66}"/>
          </ac:spMkLst>
        </pc:spChg>
        <pc:spChg chg="add mod">
          <ac:chgData name="Justina Ojom" userId="cbdaed7d-8d45-4372-a16a-f3f8900c2f45" providerId="ADAL" clId="{0504AD2B-63C0-4C60-9F39-84F274FCFAC5}" dt="2023-03-03T16:01:36.432" v="9490"/>
          <ac:spMkLst>
            <pc:docMk/>
            <pc:sldMk cId="1680176612" sldId="3001"/>
            <ac:spMk id="5" creationId="{931C5052-3A17-9FE6-F516-AE5E744C0525}"/>
          </ac:spMkLst>
        </pc:spChg>
        <pc:spChg chg="add mod">
          <ac:chgData name="Justina Ojom" userId="cbdaed7d-8d45-4372-a16a-f3f8900c2f45" providerId="ADAL" clId="{0504AD2B-63C0-4C60-9F39-84F274FCFAC5}" dt="2023-03-03T16:01:36.432" v="9490"/>
          <ac:spMkLst>
            <pc:docMk/>
            <pc:sldMk cId="1680176612" sldId="3001"/>
            <ac:spMk id="6" creationId="{2C29FDE4-996E-46BC-0F15-E6C4D5B03808}"/>
          </ac:spMkLst>
        </pc:spChg>
        <pc:spChg chg="add mod">
          <ac:chgData name="Justina Ojom" userId="cbdaed7d-8d45-4372-a16a-f3f8900c2f45" providerId="ADAL" clId="{0504AD2B-63C0-4C60-9F39-84F274FCFAC5}" dt="2023-03-03T16:01:36.432" v="9490"/>
          <ac:spMkLst>
            <pc:docMk/>
            <pc:sldMk cId="1680176612" sldId="3001"/>
            <ac:spMk id="7" creationId="{897D0B9D-C0C7-3270-0FDC-FA05BB3ED559}"/>
          </ac:spMkLst>
        </pc:spChg>
        <pc:graphicFrameChg chg="mod modGraphic">
          <ac:chgData name="Justina Ojom" userId="cbdaed7d-8d45-4372-a16a-f3f8900c2f45" providerId="ADAL" clId="{0504AD2B-63C0-4C60-9F39-84F274FCFAC5}" dt="2023-03-03T13:32:52.401" v="8120"/>
          <ac:graphicFrameMkLst>
            <pc:docMk/>
            <pc:sldMk cId="1680176612" sldId="3001"/>
            <ac:graphicFrameMk id="4" creationId="{A41F56A1-30BF-5B40-88C6-E4E6DC4CFBE3}"/>
          </ac:graphicFrameMkLst>
        </pc:graphicFrameChg>
      </pc:sldChg>
      <pc:sldChg chg="addSp delSp modSp new mod modClrScheme chgLayout">
        <pc:chgData name="Justina Ojom" userId="cbdaed7d-8d45-4372-a16a-f3f8900c2f45" providerId="ADAL" clId="{0504AD2B-63C0-4C60-9F39-84F274FCFAC5}" dt="2023-03-09T22:09:20.011" v="12192" actId="688"/>
        <pc:sldMkLst>
          <pc:docMk/>
          <pc:sldMk cId="2615420669" sldId="3002"/>
        </pc:sldMkLst>
        <pc:spChg chg="add mod">
          <ac:chgData name="Justina Ojom" userId="cbdaed7d-8d45-4372-a16a-f3f8900c2f45" providerId="ADAL" clId="{0504AD2B-63C0-4C60-9F39-84F274FCFAC5}" dt="2023-03-09T20:08:11.534" v="10051"/>
          <ac:spMkLst>
            <pc:docMk/>
            <pc:sldMk cId="2615420669" sldId="3002"/>
            <ac:spMk id="2" creationId="{8E149623-8B84-8C21-0803-2516D2CCACAA}"/>
          </ac:spMkLst>
        </pc:spChg>
        <pc:spChg chg="add mod">
          <ac:chgData name="Justina Ojom" userId="cbdaed7d-8d45-4372-a16a-f3f8900c2f45" providerId="ADAL" clId="{0504AD2B-63C0-4C60-9F39-84F274FCFAC5}" dt="2023-03-09T20:12:44.212" v="10109" actId="13926"/>
          <ac:spMkLst>
            <pc:docMk/>
            <pc:sldMk cId="2615420669" sldId="3002"/>
            <ac:spMk id="3" creationId="{69E16E1A-6412-A14B-5AA8-917FDC52E957}"/>
          </ac:spMkLst>
        </pc:spChg>
        <pc:spChg chg="add mod">
          <ac:chgData name="Justina Ojom" userId="cbdaed7d-8d45-4372-a16a-f3f8900c2f45" providerId="ADAL" clId="{0504AD2B-63C0-4C60-9F39-84F274FCFAC5}" dt="2023-03-09T20:27:43.957" v="10360"/>
          <ac:spMkLst>
            <pc:docMk/>
            <pc:sldMk cId="2615420669" sldId="3002"/>
            <ac:spMk id="4" creationId="{D0F2499E-3AD9-834E-0EDE-FB5FA32A6EF1}"/>
          </ac:spMkLst>
        </pc:spChg>
        <pc:spChg chg="add del mod">
          <ac:chgData name="Justina Ojom" userId="cbdaed7d-8d45-4372-a16a-f3f8900c2f45" providerId="ADAL" clId="{0504AD2B-63C0-4C60-9F39-84F274FCFAC5}" dt="2023-03-09T20:33:40.482" v="10471" actId="21"/>
          <ac:spMkLst>
            <pc:docMk/>
            <pc:sldMk cId="2615420669" sldId="3002"/>
            <ac:spMk id="5" creationId="{F0AD0104-340F-DE22-1376-460FD0A0319F}"/>
          </ac:spMkLst>
        </pc:spChg>
        <pc:spChg chg="add del mod">
          <ac:chgData name="Justina Ojom" userId="cbdaed7d-8d45-4372-a16a-f3f8900c2f45" providerId="ADAL" clId="{0504AD2B-63C0-4C60-9F39-84F274FCFAC5}" dt="2023-03-09T20:33:40.482" v="10471" actId="21"/>
          <ac:spMkLst>
            <pc:docMk/>
            <pc:sldMk cId="2615420669" sldId="3002"/>
            <ac:spMk id="6" creationId="{865CD593-B4C2-94E2-9DFC-CC9B87F1A199}"/>
          </ac:spMkLst>
        </pc:spChg>
        <pc:spChg chg="mod">
          <ac:chgData name="Justina Ojom" userId="cbdaed7d-8d45-4372-a16a-f3f8900c2f45" providerId="ADAL" clId="{0504AD2B-63C0-4C60-9F39-84F274FCFAC5}" dt="2023-03-09T20:12:49.230" v="10110" actId="207"/>
          <ac:spMkLst>
            <pc:docMk/>
            <pc:sldMk cId="2615420669" sldId="3002"/>
            <ac:spMk id="9" creationId="{392C4B72-7F03-A156-DC0E-E8F66741E479}"/>
          </ac:spMkLst>
        </pc:spChg>
        <pc:spChg chg="mod">
          <ac:chgData name="Justina Ojom" userId="cbdaed7d-8d45-4372-a16a-f3f8900c2f45" providerId="ADAL" clId="{0504AD2B-63C0-4C60-9F39-84F274FCFAC5}" dt="2023-03-09T20:12:49.230" v="10110" actId="207"/>
          <ac:spMkLst>
            <pc:docMk/>
            <pc:sldMk cId="2615420669" sldId="3002"/>
            <ac:spMk id="10" creationId="{B916B50B-8BCF-D2F9-4B7C-0E8FB10E6F10}"/>
          </ac:spMkLst>
        </pc:spChg>
        <pc:spChg chg="mod">
          <ac:chgData name="Justina Ojom" userId="cbdaed7d-8d45-4372-a16a-f3f8900c2f45" providerId="ADAL" clId="{0504AD2B-63C0-4C60-9F39-84F274FCFAC5}" dt="2023-03-09T20:12:49.230" v="10110" actId="207"/>
          <ac:spMkLst>
            <pc:docMk/>
            <pc:sldMk cId="2615420669" sldId="3002"/>
            <ac:spMk id="11" creationId="{E9D3D26F-9AD7-BCBB-A9FF-A1D84D4B1AEB}"/>
          </ac:spMkLst>
        </pc:spChg>
        <pc:spChg chg="mod">
          <ac:chgData name="Justina Ojom" userId="cbdaed7d-8d45-4372-a16a-f3f8900c2f45" providerId="ADAL" clId="{0504AD2B-63C0-4C60-9F39-84F274FCFAC5}" dt="2023-03-09T20:12:49.230" v="10110" actId="207"/>
          <ac:spMkLst>
            <pc:docMk/>
            <pc:sldMk cId="2615420669" sldId="3002"/>
            <ac:spMk id="12" creationId="{35C736F6-A32A-0647-F306-BA8CB6DC5B46}"/>
          </ac:spMkLst>
        </pc:spChg>
        <pc:spChg chg="mod">
          <ac:chgData name="Justina Ojom" userId="cbdaed7d-8d45-4372-a16a-f3f8900c2f45" providerId="ADAL" clId="{0504AD2B-63C0-4C60-9F39-84F274FCFAC5}" dt="2023-03-09T20:12:49.230" v="10110" actId="207"/>
          <ac:spMkLst>
            <pc:docMk/>
            <pc:sldMk cId="2615420669" sldId="3002"/>
            <ac:spMk id="15" creationId="{96A446C7-FA40-390D-C0F9-42D4BD3AC47A}"/>
          </ac:spMkLst>
        </pc:spChg>
        <pc:spChg chg="mod">
          <ac:chgData name="Justina Ojom" userId="cbdaed7d-8d45-4372-a16a-f3f8900c2f45" providerId="ADAL" clId="{0504AD2B-63C0-4C60-9F39-84F274FCFAC5}" dt="2023-03-09T20:12:49.230" v="10110" actId="207"/>
          <ac:spMkLst>
            <pc:docMk/>
            <pc:sldMk cId="2615420669" sldId="3002"/>
            <ac:spMk id="16" creationId="{E919066F-C00B-440C-E8F3-E1D6EE88C994}"/>
          </ac:spMkLst>
        </pc:spChg>
        <pc:spChg chg="mod">
          <ac:chgData name="Justina Ojom" userId="cbdaed7d-8d45-4372-a16a-f3f8900c2f45" providerId="ADAL" clId="{0504AD2B-63C0-4C60-9F39-84F274FCFAC5}" dt="2023-03-09T20:12:49.230" v="10110" actId="207"/>
          <ac:spMkLst>
            <pc:docMk/>
            <pc:sldMk cId="2615420669" sldId="3002"/>
            <ac:spMk id="17" creationId="{33114808-5AFD-5B9E-F003-C282D624FA6C}"/>
          </ac:spMkLst>
        </pc:spChg>
        <pc:spChg chg="mod">
          <ac:chgData name="Justina Ojom" userId="cbdaed7d-8d45-4372-a16a-f3f8900c2f45" providerId="ADAL" clId="{0504AD2B-63C0-4C60-9F39-84F274FCFAC5}" dt="2023-03-09T20:12:49.230" v="10110" actId="207"/>
          <ac:spMkLst>
            <pc:docMk/>
            <pc:sldMk cId="2615420669" sldId="3002"/>
            <ac:spMk id="18" creationId="{2F7DD164-5FB4-3DB1-2073-7FF6F2A5A736}"/>
          </ac:spMkLst>
        </pc:spChg>
        <pc:spChg chg="mod">
          <ac:chgData name="Justina Ojom" userId="cbdaed7d-8d45-4372-a16a-f3f8900c2f45" providerId="ADAL" clId="{0504AD2B-63C0-4C60-9F39-84F274FCFAC5}" dt="2023-03-09T20:12:49.230" v="10110" actId="207"/>
          <ac:spMkLst>
            <pc:docMk/>
            <pc:sldMk cId="2615420669" sldId="3002"/>
            <ac:spMk id="21" creationId="{FC82E814-AB0C-6D8E-5B9C-1A84916E36ED}"/>
          </ac:spMkLst>
        </pc:spChg>
        <pc:spChg chg="mod">
          <ac:chgData name="Justina Ojom" userId="cbdaed7d-8d45-4372-a16a-f3f8900c2f45" providerId="ADAL" clId="{0504AD2B-63C0-4C60-9F39-84F274FCFAC5}" dt="2023-03-09T20:12:49.230" v="10110" actId="207"/>
          <ac:spMkLst>
            <pc:docMk/>
            <pc:sldMk cId="2615420669" sldId="3002"/>
            <ac:spMk id="22" creationId="{1D20CBAA-10C3-E90D-1EF4-67615EF2544D}"/>
          </ac:spMkLst>
        </pc:spChg>
        <pc:spChg chg="mod">
          <ac:chgData name="Justina Ojom" userId="cbdaed7d-8d45-4372-a16a-f3f8900c2f45" providerId="ADAL" clId="{0504AD2B-63C0-4C60-9F39-84F274FCFAC5}" dt="2023-03-09T20:12:49.230" v="10110" actId="207"/>
          <ac:spMkLst>
            <pc:docMk/>
            <pc:sldMk cId="2615420669" sldId="3002"/>
            <ac:spMk id="23" creationId="{E9A1DB03-20FC-0C9F-26E7-00C1AEDEA9CD}"/>
          </ac:spMkLst>
        </pc:spChg>
        <pc:spChg chg="mod">
          <ac:chgData name="Justina Ojom" userId="cbdaed7d-8d45-4372-a16a-f3f8900c2f45" providerId="ADAL" clId="{0504AD2B-63C0-4C60-9F39-84F274FCFAC5}" dt="2023-03-09T20:12:49.230" v="10110" actId="207"/>
          <ac:spMkLst>
            <pc:docMk/>
            <pc:sldMk cId="2615420669" sldId="3002"/>
            <ac:spMk id="24" creationId="{06F143EC-4BBC-67AC-773D-7E2A0F46B792}"/>
          </ac:spMkLst>
        </pc:spChg>
        <pc:spChg chg="mod">
          <ac:chgData name="Justina Ojom" userId="cbdaed7d-8d45-4372-a16a-f3f8900c2f45" providerId="ADAL" clId="{0504AD2B-63C0-4C60-9F39-84F274FCFAC5}" dt="2023-03-09T20:12:49.230" v="10110" actId="207"/>
          <ac:spMkLst>
            <pc:docMk/>
            <pc:sldMk cId="2615420669" sldId="3002"/>
            <ac:spMk id="27" creationId="{1DE0F272-F451-A1C9-2B15-CA8AF421CD8F}"/>
          </ac:spMkLst>
        </pc:spChg>
        <pc:spChg chg="mod">
          <ac:chgData name="Justina Ojom" userId="cbdaed7d-8d45-4372-a16a-f3f8900c2f45" providerId="ADAL" clId="{0504AD2B-63C0-4C60-9F39-84F274FCFAC5}" dt="2023-03-09T20:12:49.230" v="10110" actId="207"/>
          <ac:spMkLst>
            <pc:docMk/>
            <pc:sldMk cId="2615420669" sldId="3002"/>
            <ac:spMk id="28" creationId="{93F957C6-D869-7EFD-7A88-381499AD9E06}"/>
          </ac:spMkLst>
        </pc:spChg>
        <pc:spChg chg="mod">
          <ac:chgData name="Justina Ojom" userId="cbdaed7d-8d45-4372-a16a-f3f8900c2f45" providerId="ADAL" clId="{0504AD2B-63C0-4C60-9F39-84F274FCFAC5}" dt="2023-03-09T20:12:49.230" v="10110" actId="207"/>
          <ac:spMkLst>
            <pc:docMk/>
            <pc:sldMk cId="2615420669" sldId="3002"/>
            <ac:spMk id="29" creationId="{FB979256-F169-8358-C9F7-C57B32E39350}"/>
          </ac:spMkLst>
        </pc:spChg>
        <pc:spChg chg="mod">
          <ac:chgData name="Justina Ojom" userId="cbdaed7d-8d45-4372-a16a-f3f8900c2f45" providerId="ADAL" clId="{0504AD2B-63C0-4C60-9F39-84F274FCFAC5}" dt="2023-03-09T20:12:49.230" v="10110" actId="207"/>
          <ac:spMkLst>
            <pc:docMk/>
            <pc:sldMk cId="2615420669" sldId="3002"/>
            <ac:spMk id="30" creationId="{907D847B-87F2-9792-B495-DAA3B30D021D}"/>
          </ac:spMkLst>
        </pc:spChg>
        <pc:spChg chg="add del mod">
          <ac:chgData name="Justina Ojom" userId="cbdaed7d-8d45-4372-a16a-f3f8900c2f45" providerId="ADAL" clId="{0504AD2B-63C0-4C60-9F39-84F274FCFAC5}" dt="2023-03-09T20:12:42.009" v="10108" actId="478"/>
          <ac:spMkLst>
            <pc:docMk/>
            <pc:sldMk cId="2615420669" sldId="3002"/>
            <ac:spMk id="31" creationId="{869D8CB7-0445-BC0A-5539-111A1E34E360}"/>
          </ac:spMkLst>
        </pc:spChg>
        <pc:spChg chg="add del mod">
          <ac:chgData name="Justina Ojom" userId="cbdaed7d-8d45-4372-a16a-f3f8900c2f45" providerId="ADAL" clId="{0504AD2B-63C0-4C60-9F39-84F274FCFAC5}" dt="2023-03-09T20:12:42.009" v="10108" actId="478"/>
          <ac:spMkLst>
            <pc:docMk/>
            <pc:sldMk cId="2615420669" sldId="3002"/>
            <ac:spMk id="32" creationId="{5E5328F3-3C37-254B-5F7D-747F1FA2D03C}"/>
          </ac:spMkLst>
        </pc:spChg>
        <pc:spChg chg="add del mod">
          <ac:chgData name="Justina Ojom" userId="cbdaed7d-8d45-4372-a16a-f3f8900c2f45" providerId="ADAL" clId="{0504AD2B-63C0-4C60-9F39-84F274FCFAC5}" dt="2023-03-09T20:12:42.009" v="10108" actId="478"/>
          <ac:spMkLst>
            <pc:docMk/>
            <pc:sldMk cId="2615420669" sldId="3002"/>
            <ac:spMk id="33" creationId="{346A3011-0D4A-B717-C5E5-F9543213FBCD}"/>
          </ac:spMkLst>
        </pc:spChg>
        <pc:spChg chg="add del mod">
          <ac:chgData name="Justina Ojom" userId="cbdaed7d-8d45-4372-a16a-f3f8900c2f45" providerId="ADAL" clId="{0504AD2B-63C0-4C60-9F39-84F274FCFAC5}" dt="2023-03-09T20:12:42.009" v="10108" actId="478"/>
          <ac:spMkLst>
            <pc:docMk/>
            <pc:sldMk cId="2615420669" sldId="3002"/>
            <ac:spMk id="34" creationId="{32904F53-4210-7F86-DE9E-671D15BBED00}"/>
          </ac:spMkLst>
        </pc:spChg>
        <pc:spChg chg="add del mod">
          <ac:chgData name="Justina Ojom" userId="cbdaed7d-8d45-4372-a16a-f3f8900c2f45" providerId="ADAL" clId="{0504AD2B-63C0-4C60-9F39-84F274FCFAC5}" dt="2023-03-09T20:12:42.009" v="10108" actId="478"/>
          <ac:spMkLst>
            <pc:docMk/>
            <pc:sldMk cId="2615420669" sldId="3002"/>
            <ac:spMk id="35" creationId="{E125C07F-26E6-BCCF-F69E-C3191620C691}"/>
          </ac:spMkLst>
        </pc:spChg>
        <pc:spChg chg="add del mod">
          <ac:chgData name="Justina Ojom" userId="cbdaed7d-8d45-4372-a16a-f3f8900c2f45" providerId="ADAL" clId="{0504AD2B-63C0-4C60-9F39-84F274FCFAC5}" dt="2023-03-09T20:12:42.009" v="10108" actId="478"/>
          <ac:spMkLst>
            <pc:docMk/>
            <pc:sldMk cId="2615420669" sldId="3002"/>
            <ac:spMk id="36" creationId="{AED99967-41F3-A655-F590-7D65B64DC785}"/>
          </ac:spMkLst>
        </pc:spChg>
        <pc:spChg chg="add del mod">
          <ac:chgData name="Justina Ojom" userId="cbdaed7d-8d45-4372-a16a-f3f8900c2f45" providerId="ADAL" clId="{0504AD2B-63C0-4C60-9F39-84F274FCFAC5}" dt="2023-03-09T20:30:20.052" v="10426" actId="478"/>
          <ac:spMkLst>
            <pc:docMk/>
            <pc:sldMk cId="2615420669" sldId="3002"/>
            <ac:spMk id="37" creationId="{2CE8E423-3746-F60F-A2E5-93127B6363D6}"/>
          </ac:spMkLst>
        </pc:spChg>
        <pc:spChg chg="add del mod">
          <ac:chgData name="Justina Ojom" userId="cbdaed7d-8d45-4372-a16a-f3f8900c2f45" providerId="ADAL" clId="{0504AD2B-63C0-4C60-9F39-84F274FCFAC5}" dt="2023-03-09T20:30:20.052" v="10426" actId="478"/>
          <ac:spMkLst>
            <pc:docMk/>
            <pc:sldMk cId="2615420669" sldId="3002"/>
            <ac:spMk id="38" creationId="{2CA48D80-9E6D-A47C-BCCA-0B665954AFA4}"/>
          </ac:spMkLst>
        </pc:spChg>
        <pc:spChg chg="add del mod">
          <ac:chgData name="Justina Ojom" userId="cbdaed7d-8d45-4372-a16a-f3f8900c2f45" providerId="ADAL" clId="{0504AD2B-63C0-4C60-9F39-84F274FCFAC5}" dt="2023-03-09T20:30:20.052" v="10426" actId="478"/>
          <ac:spMkLst>
            <pc:docMk/>
            <pc:sldMk cId="2615420669" sldId="3002"/>
            <ac:spMk id="39" creationId="{3427CE91-F8B8-C250-FC7A-72110AC09133}"/>
          </ac:spMkLst>
        </pc:spChg>
        <pc:spChg chg="add del mod">
          <ac:chgData name="Justina Ojom" userId="cbdaed7d-8d45-4372-a16a-f3f8900c2f45" providerId="ADAL" clId="{0504AD2B-63C0-4C60-9F39-84F274FCFAC5}" dt="2023-03-09T20:30:35.389" v="10428" actId="21"/>
          <ac:spMkLst>
            <pc:docMk/>
            <pc:sldMk cId="2615420669" sldId="3002"/>
            <ac:spMk id="40" creationId="{E35FA024-F068-3524-C9E8-49F581B34D8B}"/>
          </ac:spMkLst>
        </pc:spChg>
        <pc:spChg chg="add del mod">
          <ac:chgData name="Justina Ojom" userId="cbdaed7d-8d45-4372-a16a-f3f8900c2f45" providerId="ADAL" clId="{0504AD2B-63C0-4C60-9F39-84F274FCFAC5}" dt="2023-03-09T21:04:37.790" v="11434" actId="21"/>
          <ac:spMkLst>
            <pc:docMk/>
            <pc:sldMk cId="2615420669" sldId="3002"/>
            <ac:spMk id="41" creationId="{4027C919-897E-E2FE-B92D-EDCDE961AEC4}"/>
          </ac:spMkLst>
        </pc:spChg>
        <pc:spChg chg="add del mod">
          <ac:chgData name="Justina Ojom" userId="cbdaed7d-8d45-4372-a16a-f3f8900c2f45" providerId="ADAL" clId="{0504AD2B-63C0-4C60-9F39-84F274FCFAC5}" dt="2023-03-09T21:21:30.109" v="11605" actId="21"/>
          <ac:spMkLst>
            <pc:docMk/>
            <pc:sldMk cId="2615420669" sldId="3002"/>
            <ac:spMk id="42" creationId="{8587B791-8F64-5D67-1BA2-ABE2B7DC612F}"/>
          </ac:spMkLst>
        </pc:spChg>
        <pc:spChg chg="add mod">
          <ac:chgData name="Justina Ojom" userId="cbdaed7d-8d45-4372-a16a-f3f8900c2f45" providerId="ADAL" clId="{0504AD2B-63C0-4C60-9F39-84F274FCFAC5}" dt="2023-03-09T20:32:10.856" v="10443" actId="571"/>
          <ac:spMkLst>
            <pc:docMk/>
            <pc:sldMk cId="2615420669" sldId="3002"/>
            <ac:spMk id="43" creationId="{F7FF5D64-84C6-F7AA-3456-FD862E69AABC}"/>
          </ac:spMkLst>
        </pc:spChg>
        <pc:spChg chg="add mod">
          <ac:chgData name="Justina Ojom" userId="cbdaed7d-8d45-4372-a16a-f3f8900c2f45" providerId="ADAL" clId="{0504AD2B-63C0-4C60-9F39-84F274FCFAC5}" dt="2023-03-09T20:32:42.331" v="10455"/>
          <ac:spMkLst>
            <pc:docMk/>
            <pc:sldMk cId="2615420669" sldId="3002"/>
            <ac:spMk id="44" creationId="{99F4B3A0-54C3-A5F1-F67A-8F80CE734E03}"/>
          </ac:spMkLst>
        </pc:spChg>
        <pc:spChg chg="mod">
          <ac:chgData name="Justina Ojom" userId="cbdaed7d-8d45-4372-a16a-f3f8900c2f45" providerId="ADAL" clId="{0504AD2B-63C0-4C60-9F39-84F274FCFAC5}" dt="2023-03-09T20:32:25.906" v="10451" actId="165"/>
          <ac:spMkLst>
            <pc:docMk/>
            <pc:sldMk cId="2615420669" sldId="3002"/>
            <ac:spMk id="46" creationId="{E01BBDC3-2FFC-90C9-C15E-B0CE218515F0}"/>
          </ac:spMkLst>
        </pc:spChg>
        <pc:spChg chg="mod">
          <ac:chgData name="Justina Ojom" userId="cbdaed7d-8d45-4372-a16a-f3f8900c2f45" providerId="ADAL" clId="{0504AD2B-63C0-4C60-9F39-84F274FCFAC5}" dt="2023-03-09T20:32:25.906" v="10451" actId="165"/>
          <ac:spMkLst>
            <pc:docMk/>
            <pc:sldMk cId="2615420669" sldId="3002"/>
            <ac:spMk id="47" creationId="{32D304E1-7FF3-7ADD-BA7E-3D0F04DAFF66}"/>
          </ac:spMkLst>
        </pc:spChg>
        <pc:spChg chg="mod">
          <ac:chgData name="Justina Ojom" userId="cbdaed7d-8d45-4372-a16a-f3f8900c2f45" providerId="ADAL" clId="{0504AD2B-63C0-4C60-9F39-84F274FCFAC5}" dt="2023-03-09T20:32:25.906" v="10451" actId="165"/>
          <ac:spMkLst>
            <pc:docMk/>
            <pc:sldMk cId="2615420669" sldId="3002"/>
            <ac:spMk id="49" creationId="{F76834DB-3089-99DD-9A75-4CCB038392BD}"/>
          </ac:spMkLst>
        </pc:spChg>
        <pc:spChg chg="mod">
          <ac:chgData name="Justina Ojom" userId="cbdaed7d-8d45-4372-a16a-f3f8900c2f45" providerId="ADAL" clId="{0504AD2B-63C0-4C60-9F39-84F274FCFAC5}" dt="2023-03-09T20:32:25.906" v="10451" actId="165"/>
          <ac:spMkLst>
            <pc:docMk/>
            <pc:sldMk cId="2615420669" sldId="3002"/>
            <ac:spMk id="50" creationId="{E4A8F08B-83B2-288B-00B7-476A75CEC0D3}"/>
          </ac:spMkLst>
        </pc:spChg>
        <pc:spChg chg="add mod">
          <ac:chgData name="Justina Ojom" userId="cbdaed7d-8d45-4372-a16a-f3f8900c2f45" providerId="ADAL" clId="{0504AD2B-63C0-4C60-9F39-84F274FCFAC5}" dt="2023-03-09T20:34:30.768" v="10489" actId="14100"/>
          <ac:spMkLst>
            <pc:docMk/>
            <pc:sldMk cId="2615420669" sldId="3002"/>
            <ac:spMk id="52" creationId="{5B0412C0-D728-2770-F3E6-85A588EC4E76}"/>
          </ac:spMkLst>
        </pc:spChg>
        <pc:spChg chg="add del mod">
          <ac:chgData name="Justina Ojom" userId="cbdaed7d-8d45-4372-a16a-f3f8900c2f45" providerId="ADAL" clId="{0504AD2B-63C0-4C60-9F39-84F274FCFAC5}" dt="2023-03-09T20:32:49.315" v="10458" actId="478"/>
          <ac:spMkLst>
            <pc:docMk/>
            <pc:sldMk cId="2615420669" sldId="3002"/>
            <ac:spMk id="53" creationId="{2576F254-1828-79CA-6049-880680FFB75E}"/>
          </ac:spMkLst>
        </pc:spChg>
        <pc:spChg chg="add mod">
          <ac:chgData name="Justina Ojom" userId="cbdaed7d-8d45-4372-a16a-f3f8900c2f45" providerId="ADAL" clId="{0504AD2B-63C0-4C60-9F39-84F274FCFAC5}" dt="2023-03-09T20:34:30.768" v="10489" actId="14100"/>
          <ac:spMkLst>
            <pc:docMk/>
            <pc:sldMk cId="2615420669" sldId="3002"/>
            <ac:spMk id="54" creationId="{9404E529-FDE4-BC93-3978-22D908319254}"/>
          </ac:spMkLst>
        </pc:spChg>
        <pc:spChg chg="add mod">
          <ac:chgData name="Justina Ojom" userId="cbdaed7d-8d45-4372-a16a-f3f8900c2f45" providerId="ADAL" clId="{0504AD2B-63C0-4C60-9F39-84F274FCFAC5}" dt="2023-03-09T20:34:17.449" v="10485" actId="14100"/>
          <ac:spMkLst>
            <pc:docMk/>
            <pc:sldMk cId="2615420669" sldId="3002"/>
            <ac:spMk id="55" creationId="{9C242F2B-5969-2298-9592-42A2A98749BE}"/>
          </ac:spMkLst>
        </pc:spChg>
        <pc:spChg chg="add mod">
          <ac:chgData name="Justina Ojom" userId="cbdaed7d-8d45-4372-a16a-f3f8900c2f45" providerId="ADAL" clId="{0504AD2B-63C0-4C60-9F39-84F274FCFAC5}" dt="2023-03-09T22:09:16.358" v="12190" actId="207"/>
          <ac:spMkLst>
            <pc:docMk/>
            <pc:sldMk cId="2615420669" sldId="3002"/>
            <ac:spMk id="56" creationId="{6C02F954-F5E1-F176-0349-6CDA947E9026}"/>
          </ac:spMkLst>
        </pc:spChg>
        <pc:spChg chg="add mod">
          <ac:chgData name="Justina Ojom" userId="cbdaed7d-8d45-4372-a16a-f3f8900c2f45" providerId="ADAL" clId="{0504AD2B-63C0-4C60-9F39-84F274FCFAC5}" dt="2023-03-09T22:09:20.011" v="12192" actId="688"/>
          <ac:spMkLst>
            <pc:docMk/>
            <pc:sldMk cId="2615420669" sldId="3002"/>
            <ac:spMk id="57" creationId="{3AEE37D6-E17F-6ECC-9A17-81BDB5DCA026}"/>
          </ac:spMkLst>
        </pc:spChg>
        <pc:spChg chg="add mod">
          <ac:chgData name="Justina Ojom" userId="cbdaed7d-8d45-4372-a16a-f3f8900c2f45" providerId="ADAL" clId="{0504AD2B-63C0-4C60-9F39-84F274FCFAC5}" dt="2023-03-09T22:09:20.011" v="12192" actId="688"/>
          <ac:spMkLst>
            <pc:docMk/>
            <pc:sldMk cId="2615420669" sldId="3002"/>
            <ac:spMk id="58" creationId="{46C9D02B-9A31-AA2E-455D-F5422EE647EE}"/>
          </ac:spMkLst>
        </pc:spChg>
        <pc:spChg chg="add mod">
          <ac:chgData name="Justina Ojom" userId="cbdaed7d-8d45-4372-a16a-f3f8900c2f45" providerId="ADAL" clId="{0504AD2B-63C0-4C60-9F39-84F274FCFAC5}" dt="2023-03-09T22:09:20.011" v="12192" actId="688"/>
          <ac:spMkLst>
            <pc:docMk/>
            <pc:sldMk cId="2615420669" sldId="3002"/>
            <ac:spMk id="59" creationId="{C5858A41-32E5-9445-7961-90D8B6EEC4EE}"/>
          </ac:spMkLst>
        </pc:spChg>
        <pc:spChg chg="add mod">
          <ac:chgData name="Justina Ojom" userId="cbdaed7d-8d45-4372-a16a-f3f8900c2f45" providerId="ADAL" clId="{0504AD2B-63C0-4C60-9F39-84F274FCFAC5}" dt="2023-03-09T22:09:20.011" v="12192" actId="688"/>
          <ac:spMkLst>
            <pc:docMk/>
            <pc:sldMk cId="2615420669" sldId="3002"/>
            <ac:spMk id="60" creationId="{1ADDFE20-AA37-1CDA-EC98-FC2BBAD3B370}"/>
          </ac:spMkLst>
        </pc:spChg>
        <pc:grpChg chg="add del mod">
          <ac:chgData name="Justina Ojom" userId="cbdaed7d-8d45-4372-a16a-f3f8900c2f45" providerId="ADAL" clId="{0504AD2B-63C0-4C60-9F39-84F274FCFAC5}" dt="2023-03-09T20:33:40.482" v="10471" actId="21"/>
          <ac:grpSpMkLst>
            <pc:docMk/>
            <pc:sldMk cId="2615420669" sldId="3002"/>
            <ac:grpSpMk id="7" creationId="{804B1896-9E26-324A-2BF8-89DA25B298B2}"/>
          </ac:grpSpMkLst>
        </pc:grpChg>
        <pc:grpChg chg="mod">
          <ac:chgData name="Justina Ojom" userId="cbdaed7d-8d45-4372-a16a-f3f8900c2f45" providerId="ADAL" clId="{0504AD2B-63C0-4C60-9F39-84F274FCFAC5}" dt="2023-03-09T20:12:49.230" v="10110" actId="207"/>
          <ac:grpSpMkLst>
            <pc:docMk/>
            <pc:sldMk cId="2615420669" sldId="3002"/>
            <ac:grpSpMk id="8" creationId="{E393E702-54B6-459F-FA6C-613270BF5F2A}"/>
          </ac:grpSpMkLst>
        </pc:grpChg>
        <pc:grpChg chg="add del mod">
          <ac:chgData name="Justina Ojom" userId="cbdaed7d-8d45-4372-a16a-f3f8900c2f45" providerId="ADAL" clId="{0504AD2B-63C0-4C60-9F39-84F274FCFAC5}" dt="2023-03-09T20:33:40.482" v="10471" actId="21"/>
          <ac:grpSpMkLst>
            <pc:docMk/>
            <pc:sldMk cId="2615420669" sldId="3002"/>
            <ac:grpSpMk id="13" creationId="{DDA34568-7C09-0003-54F4-610078B6F54E}"/>
          </ac:grpSpMkLst>
        </pc:grpChg>
        <pc:grpChg chg="mod">
          <ac:chgData name="Justina Ojom" userId="cbdaed7d-8d45-4372-a16a-f3f8900c2f45" providerId="ADAL" clId="{0504AD2B-63C0-4C60-9F39-84F274FCFAC5}" dt="2023-03-09T20:12:49.230" v="10110" actId="207"/>
          <ac:grpSpMkLst>
            <pc:docMk/>
            <pc:sldMk cId="2615420669" sldId="3002"/>
            <ac:grpSpMk id="14" creationId="{45844A1E-F8A7-D2ED-B28A-AF7B5034D0A2}"/>
          </ac:grpSpMkLst>
        </pc:grpChg>
        <pc:grpChg chg="add del mod">
          <ac:chgData name="Justina Ojom" userId="cbdaed7d-8d45-4372-a16a-f3f8900c2f45" providerId="ADAL" clId="{0504AD2B-63C0-4C60-9F39-84F274FCFAC5}" dt="2023-03-09T20:33:40.482" v="10471" actId="21"/>
          <ac:grpSpMkLst>
            <pc:docMk/>
            <pc:sldMk cId="2615420669" sldId="3002"/>
            <ac:grpSpMk id="19" creationId="{D4DD2C93-5BE9-C9D5-7710-279209EE2C15}"/>
          </ac:grpSpMkLst>
        </pc:grpChg>
        <pc:grpChg chg="mod">
          <ac:chgData name="Justina Ojom" userId="cbdaed7d-8d45-4372-a16a-f3f8900c2f45" providerId="ADAL" clId="{0504AD2B-63C0-4C60-9F39-84F274FCFAC5}" dt="2023-03-09T20:12:49.230" v="10110" actId="207"/>
          <ac:grpSpMkLst>
            <pc:docMk/>
            <pc:sldMk cId="2615420669" sldId="3002"/>
            <ac:grpSpMk id="20" creationId="{9D3262AF-7A11-CDD1-127A-91A47DBFC25A}"/>
          </ac:grpSpMkLst>
        </pc:grpChg>
        <pc:grpChg chg="add del mod">
          <ac:chgData name="Justina Ojom" userId="cbdaed7d-8d45-4372-a16a-f3f8900c2f45" providerId="ADAL" clId="{0504AD2B-63C0-4C60-9F39-84F274FCFAC5}" dt="2023-03-09T20:33:40.482" v="10471" actId="21"/>
          <ac:grpSpMkLst>
            <pc:docMk/>
            <pc:sldMk cId="2615420669" sldId="3002"/>
            <ac:grpSpMk id="25" creationId="{FA1BBEDD-D442-F951-78C6-0AFEDC060DD8}"/>
          </ac:grpSpMkLst>
        </pc:grpChg>
        <pc:grpChg chg="mod">
          <ac:chgData name="Justina Ojom" userId="cbdaed7d-8d45-4372-a16a-f3f8900c2f45" providerId="ADAL" clId="{0504AD2B-63C0-4C60-9F39-84F274FCFAC5}" dt="2023-03-09T20:12:49.230" v="10110" actId="207"/>
          <ac:grpSpMkLst>
            <pc:docMk/>
            <pc:sldMk cId="2615420669" sldId="3002"/>
            <ac:grpSpMk id="26" creationId="{65DE5CEB-EA33-5419-B317-03C52A3DDB7B}"/>
          </ac:grpSpMkLst>
        </pc:grpChg>
        <pc:grpChg chg="add mod ord topLvl">
          <ac:chgData name="Justina Ojom" userId="cbdaed7d-8d45-4372-a16a-f3f8900c2f45" providerId="ADAL" clId="{0504AD2B-63C0-4C60-9F39-84F274FCFAC5}" dt="2023-03-09T20:34:24.034" v="10487" actId="14100"/>
          <ac:grpSpMkLst>
            <pc:docMk/>
            <pc:sldMk cId="2615420669" sldId="3002"/>
            <ac:grpSpMk id="45" creationId="{7DB2ED23-2519-1C3F-CC0F-A0E392192A18}"/>
          </ac:grpSpMkLst>
        </pc:grpChg>
        <pc:grpChg chg="add mod ord topLvl">
          <ac:chgData name="Justina Ojom" userId="cbdaed7d-8d45-4372-a16a-f3f8900c2f45" providerId="ADAL" clId="{0504AD2B-63C0-4C60-9F39-84F274FCFAC5}" dt="2023-03-09T20:34:24.034" v="10487" actId="14100"/>
          <ac:grpSpMkLst>
            <pc:docMk/>
            <pc:sldMk cId="2615420669" sldId="3002"/>
            <ac:grpSpMk id="48" creationId="{3AF31AD5-329C-D0B6-3C20-AD0E254667A6}"/>
          </ac:grpSpMkLst>
        </pc:grpChg>
        <pc:grpChg chg="add del mod">
          <ac:chgData name="Justina Ojom" userId="cbdaed7d-8d45-4372-a16a-f3f8900c2f45" providerId="ADAL" clId="{0504AD2B-63C0-4C60-9F39-84F274FCFAC5}" dt="2023-03-09T20:32:25.906" v="10451" actId="165"/>
          <ac:grpSpMkLst>
            <pc:docMk/>
            <pc:sldMk cId="2615420669" sldId="3002"/>
            <ac:grpSpMk id="51" creationId="{16A628E9-494E-A3C1-BC07-55DE6B2506EA}"/>
          </ac:grpSpMkLst>
        </pc:grpChg>
      </pc:sldChg>
      <pc:sldChg chg="addSp delSp modSp new mod modClrScheme chgLayout">
        <pc:chgData name="Justina Ojom" userId="cbdaed7d-8d45-4372-a16a-f3f8900c2f45" providerId="ADAL" clId="{0504AD2B-63C0-4C60-9F39-84F274FCFAC5}" dt="2023-03-09T22:57:34.543" v="12843" actId="207"/>
        <pc:sldMkLst>
          <pc:docMk/>
          <pc:sldMk cId="3431514543" sldId="3003"/>
        </pc:sldMkLst>
        <pc:spChg chg="add mod">
          <ac:chgData name="Justina Ojom" userId="cbdaed7d-8d45-4372-a16a-f3f8900c2f45" providerId="ADAL" clId="{0504AD2B-63C0-4C60-9F39-84F274FCFAC5}" dt="2023-03-09T20:08:24.545" v="10053"/>
          <ac:spMkLst>
            <pc:docMk/>
            <pc:sldMk cId="3431514543" sldId="3003"/>
            <ac:spMk id="2" creationId="{5E51C731-1418-5479-D9E1-37714CDF5764}"/>
          </ac:spMkLst>
        </pc:spChg>
        <pc:spChg chg="add mod">
          <ac:chgData name="Justina Ojom" userId="cbdaed7d-8d45-4372-a16a-f3f8900c2f45" providerId="ADAL" clId="{0504AD2B-63C0-4C60-9F39-84F274FCFAC5}" dt="2023-03-09T20:17:20.335" v="10190" actId="207"/>
          <ac:spMkLst>
            <pc:docMk/>
            <pc:sldMk cId="3431514543" sldId="3003"/>
            <ac:spMk id="3" creationId="{9E74D607-FFC6-0417-796C-533E49DD2C16}"/>
          </ac:spMkLst>
        </pc:spChg>
        <pc:spChg chg="add mod">
          <ac:chgData name="Justina Ojom" userId="cbdaed7d-8d45-4372-a16a-f3f8900c2f45" providerId="ADAL" clId="{0504AD2B-63C0-4C60-9F39-84F274FCFAC5}" dt="2023-03-09T22:10:30.132" v="12221"/>
          <ac:spMkLst>
            <pc:docMk/>
            <pc:sldMk cId="3431514543" sldId="3003"/>
            <ac:spMk id="4" creationId="{6696D8F7-9E91-3A44-6B93-30846BE8F353}"/>
          </ac:spMkLst>
        </pc:spChg>
        <pc:spChg chg="add mod">
          <ac:chgData name="Justina Ojom" userId="cbdaed7d-8d45-4372-a16a-f3f8900c2f45" providerId="ADAL" clId="{0504AD2B-63C0-4C60-9F39-84F274FCFAC5}" dt="2023-03-09T20:08:24.545" v="10053"/>
          <ac:spMkLst>
            <pc:docMk/>
            <pc:sldMk cId="3431514543" sldId="3003"/>
            <ac:spMk id="5" creationId="{7718C89F-1543-261A-3310-9FB628ABC388}"/>
          </ac:spMkLst>
        </pc:spChg>
        <pc:spChg chg="add mod">
          <ac:chgData name="Justina Ojom" userId="cbdaed7d-8d45-4372-a16a-f3f8900c2f45" providerId="ADAL" clId="{0504AD2B-63C0-4C60-9F39-84F274FCFAC5}" dt="2023-03-09T22:10:59.744" v="12233" actId="20577"/>
          <ac:spMkLst>
            <pc:docMk/>
            <pc:sldMk cId="3431514543" sldId="3003"/>
            <ac:spMk id="6" creationId="{2E380DBF-5CFE-E54C-C5BC-37F0D55282AC}"/>
          </ac:spMkLst>
        </pc:spChg>
        <pc:spChg chg="mod">
          <ac:chgData name="Justina Ojom" userId="cbdaed7d-8d45-4372-a16a-f3f8900c2f45" providerId="ADAL" clId="{0504AD2B-63C0-4C60-9F39-84F274FCFAC5}" dt="2023-03-09T20:17:16.792" v="10189" actId="207"/>
          <ac:spMkLst>
            <pc:docMk/>
            <pc:sldMk cId="3431514543" sldId="3003"/>
            <ac:spMk id="9" creationId="{1AE36E16-8CB4-5EE5-F238-23B03CB324BF}"/>
          </ac:spMkLst>
        </pc:spChg>
        <pc:spChg chg="mod">
          <ac:chgData name="Justina Ojom" userId="cbdaed7d-8d45-4372-a16a-f3f8900c2f45" providerId="ADAL" clId="{0504AD2B-63C0-4C60-9F39-84F274FCFAC5}" dt="2023-03-09T20:17:16.792" v="10189" actId="207"/>
          <ac:spMkLst>
            <pc:docMk/>
            <pc:sldMk cId="3431514543" sldId="3003"/>
            <ac:spMk id="10" creationId="{276E8C7E-DE36-76AB-2609-DCEAEDE7B020}"/>
          </ac:spMkLst>
        </pc:spChg>
        <pc:spChg chg="mod">
          <ac:chgData name="Justina Ojom" userId="cbdaed7d-8d45-4372-a16a-f3f8900c2f45" providerId="ADAL" clId="{0504AD2B-63C0-4C60-9F39-84F274FCFAC5}" dt="2023-03-09T20:17:16.792" v="10189" actId="207"/>
          <ac:spMkLst>
            <pc:docMk/>
            <pc:sldMk cId="3431514543" sldId="3003"/>
            <ac:spMk id="11" creationId="{862B8A77-5FBD-C58E-EFA4-C211A271609B}"/>
          </ac:spMkLst>
        </pc:spChg>
        <pc:spChg chg="mod">
          <ac:chgData name="Justina Ojom" userId="cbdaed7d-8d45-4372-a16a-f3f8900c2f45" providerId="ADAL" clId="{0504AD2B-63C0-4C60-9F39-84F274FCFAC5}" dt="2023-03-09T20:17:16.792" v="10189" actId="207"/>
          <ac:spMkLst>
            <pc:docMk/>
            <pc:sldMk cId="3431514543" sldId="3003"/>
            <ac:spMk id="12" creationId="{7B73C6E8-E6CE-92D0-4F77-002E31460F79}"/>
          </ac:spMkLst>
        </pc:spChg>
        <pc:spChg chg="mod">
          <ac:chgData name="Justina Ojom" userId="cbdaed7d-8d45-4372-a16a-f3f8900c2f45" providerId="ADAL" clId="{0504AD2B-63C0-4C60-9F39-84F274FCFAC5}" dt="2023-03-09T20:17:16.792" v="10189" actId="207"/>
          <ac:spMkLst>
            <pc:docMk/>
            <pc:sldMk cId="3431514543" sldId="3003"/>
            <ac:spMk id="15" creationId="{62C5CAD4-BEF6-5944-2003-D43874B7C859}"/>
          </ac:spMkLst>
        </pc:spChg>
        <pc:spChg chg="mod">
          <ac:chgData name="Justina Ojom" userId="cbdaed7d-8d45-4372-a16a-f3f8900c2f45" providerId="ADAL" clId="{0504AD2B-63C0-4C60-9F39-84F274FCFAC5}" dt="2023-03-09T20:17:16.792" v="10189" actId="207"/>
          <ac:spMkLst>
            <pc:docMk/>
            <pc:sldMk cId="3431514543" sldId="3003"/>
            <ac:spMk id="16" creationId="{7CDA7E8F-F968-1A87-B094-DEFE6F319098}"/>
          </ac:spMkLst>
        </pc:spChg>
        <pc:spChg chg="mod">
          <ac:chgData name="Justina Ojom" userId="cbdaed7d-8d45-4372-a16a-f3f8900c2f45" providerId="ADAL" clId="{0504AD2B-63C0-4C60-9F39-84F274FCFAC5}" dt="2023-03-09T20:17:16.792" v="10189" actId="207"/>
          <ac:spMkLst>
            <pc:docMk/>
            <pc:sldMk cId="3431514543" sldId="3003"/>
            <ac:spMk id="17" creationId="{FA28A92A-FBEF-D5FF-A236-5B8C19C7CD38}"/>
          </ac:spMkLst>
        </pc:spChg>
        <pc:spChg chg="mod">
          <ac:chgData name="Justina Ojom" userId="cbdaed7d-8d45-4372-a16a-f3f8900c2f45" providerId="ADAL" clId="{0504AD2B-63C0-4C60-9F39-84F274FCFAC5}" dt="2023-03-09T20:17:16.792" v="10189" actId="207"/>
          <ac:spMkLst>
            <pc:docMk/>
            <pc:sldMk cId="3431514543" sldId="3003"/>
            <ac:spMk id="18" creationId="{A165E9D4-0486-E5AE-A53A-9C259D6EBBA8}"/>
          </ac:spMkLst>
        </pc:spChg>
        <pc:spChg chg="mod">
          <ac:chgData name="Justina Ojom" userId="cbdaed7d-8d45-4372-a16a-f3f8900c2f45" providerId="ADAL" clId="{0504AD2B-63C0-4C60-9F39-84F274FCFAC5}" dt="2023-03-09T20:17:16.792" v="10189" actId="207"/>
          <ac:spMkLst>
            <pc:docMk/>
            <pc:sldMk cId="3431514543" sldId="3003"/>
            <ac:spMk id="21" creationId="{A2397FC1-E317-6272-EB6C-A73782CA008E}"/>
          </ac:spMkLst>
        </pc:spChg>
        <pc:spChg chg="mod">
          <ac:chgData name="Justina Ojom" userId="cbdaed7d-8d45-4372-a16a-f3f8900c2f45" providerId="ADAL" clId="{0504AD2B-63C0-4C60-9F39-84F274FCFAC5}" dt="2023-03-09T20:17:16.792" v="10189" actId="207"/>
          <ac:spMkLst>
            <pc:docMk/>
            <pc:sldMk cId="3431514543" sldId="3003"/>
            <ac:spMk id="22" creationId="{BF686164-0A38-6B83-D29E-9B9DA2244B18}"/>
          </ac:spMkLst>
        </pc:spChg>
        <pc:spChg chg="mod">
          <ac:chgData name="Justina Ojom" userId="cbdaed7d-8d45-4372-a16a-f3f8900c2f45" providerId="ADAL" clId="{0504AD2B-63C0-4C60-9F39-84F274FCFAC5}" dt="2023-03-09T20:17:16.792" v="10189" actId="207"/>
          <ac:spMkLst>
            <pc:docMk/>
            <pc:sldMk cId="3431514543" sldId="3003"/>
            <ac:spMk id="23" creationId="{B1EE6326-601A-A770-D3C5-6C129E9B5265}"/>
          </ac:spMkLst>
        </pc:spChg>
        <pc:spChg chg="mod">
          <ac:chgData name="Justina Ojom" userId="cbdaed7d-8d45-4372-a16a-f3f8900c2f45" providerId="ADAL" clId="{0504AD2B-63C0-4C60-9F39-84F274FCFAC5}" dt="2023-03-09T20:17:16.792" v="10189" actId="207"/>
          <ac:spMkLst>
            <pc:docMk/>
            <pc:sldMk cId="3431514543" sldId="3003"/>
            <ac:spMk id="24" creationId="{FB7B06D5-514C-3916-9919-49B502543361}"/>
          </ac:spMkLst>
        </pc:spChg>
        <pc:spChg chg="mod">
          <ac:chgData name="Justina Ojom" userId="cbdaed7d-8d45-4372-a16a-f3f8900c2f45" providerId="ADAL" clId="{0504AD2B-63C0-4C60-9F39-84F274FCFAC5}" dt="2023-03-09T20:17:16.792" v="10189" actId="207"/>
          <ac:spMkLst>
            <pc:docMk/>
            <pc:sldMk cId="3431514543" sldId="3003"/>
            <ac:spMk id="27" creationId="{A572FA51-8EF4-10CD-1B35-2EC0BB1D644F}"/>
          </ac:spMkLst>
        </pc:spChg>
        <pc:spChg chg="mod">
          <ac:chgData name="Justina Ojom" userId="cbdaed7d-8d45-4372-a16a-f3f8900c2f45" providerId="ADAL" clId="{0504AD2B-63C0-4C60-9F39-84F274FCFAC5}" dt="2023-03-09T20:17:16.792" v="10189" actId="207"/>
          <ac:spMkLst>
            <pc:docMk/>
            <pc:sldMk cId="3431514543" sldId="3003"/>
            <ac:spMk id="28" creationId="{A70A91FE-CF23-4CD3-E003-88F4AB10F758}"/>
          </ac:spMkLst>
        </pc:spChg>
        <pc:spChg chg="mod">
          <ac:chgData name="Justina Ojom" userId="cbdaed7d-8d45-4372-a16a-f3f8900c2f45" providerId="ADAL" clId="{0504AD2B-63C0-4C60-9F39-84F274FCFAC5}" dt="2023-03-09T20:17:16.792" v="10189" actId="207"/>
          <ac:spMkLst>
            <pc:docMk/>
            <pc:sldMk cId="3431514543" sldId="3003"/>
            <ac:spMk id="29" creationId="{489FCA14-A954-6352-4F7A-4FF6BBEA8A6B}"/>
          </ac:spMkLst>
        </pc:spChg>
        <pc:spChg chg="mod">
          <ac:chgData name="Justina Ojom" userId="cbdaed7d-8d45-4372-a16a-f3f8900c2f45" providerId="ADAL" clId="{0504AD2B-63C0-4C60-9F39-84F274FCFAC5}" dt="2023-03-09T20:17:16.792" v="10189" actId="207"/>
          <ac:spMkLst>
            <pc:docMk/>
            <pc:sldMk cId="3431514543" sldId="3003"/>
            <ac:spMk id="30" creationId="{A68289E9-885D-6794-1FDC-2ED177C4CC0F}"/>
          </ac:spMkLst>
        </pc:spChg>
        <pc:spChg chg="add del mod">
          <ac:chgData name="Justina Ojom" userId="cbdaed7d-8d45-4372-a16a-f3f8900c2f45" providerId="ADAL" clId="{0504AD2B-63C0-4C60-9F39-84F274FCFAC5}" dt="2023-03-09T20:17:08.598" v="10185" actId="478"/>
          <ac:spMkLst>
            <pc:docMk/>
            <pc:sldMk cId="3431514543" sldId="3003"/>
            <ac:spMk id="31" creationId="{C1DCD2A2-8D35-889B-57D7-0FA574195064}"/>
          </ac:spMkLst>
        </pc:spChg>
        <pc:spChg chg="add del mod">
          <ac:chgData name="Justina Ojom" userId="cbdaed7d-8d45-4372-a16a-f3f8900c2f45" providerId="ADAL" clId="{0504AD2B-63C0-4C60-9F39-84F274FCFAC5}" dt="2023-03-09T20:17:08.598" v="10185" actId="478"/>
          <ac:spMkLst>
            <pc:docMk/>
            <pc:sldMk cId="3431514543" sldId="3003"/>
            <ac:spMk id="32" creationId="{0F464895-0110-DA72-6121-34703DBBBF6B}"/>
          </ac:spMkLst>
        </pc:spChg>
        <pc:spChg chg="add del mod">
          <ac:chgData name="Justina Ojom" userId="cbdaed7d-8d45-4372-a16a-f3f8900c2f45" providerId="ADAL" clId="{0504AD2B-63C0-4C60-9F39-84F274FCFAC5}" dt="2023-03-09T20:17:08.598" v="10185" actId="478"/>
          <ac:spMkLst>
            <pc:docMk/>
            <pc:sldMk cId="3431514543" sldId="3003"/>
            <ac:spMk id="33" creationId="{A8009A3E-E3C5-5874-29DE-4232DE07DE07}"/>
          </ac:spMkLst>
        </pc:spChg>
        <pc:spChg chg="add del mod">
          <ac:chgData name="Justina Ojom" userId="cbdaed7d-8d45-4372-a16a-f3f8900c2f45" providerId="ADAL" clId="{0504AD2B-63C0-4C60-9F39-84F274FCFAC5}" dt="2023-03-09T20:17:08.598" v="10185" actId="478"/>
          <ac:spMkLst>
            <pc:docMk/>
            <pc:sldMk cId="3431514543" sldId="3003"/>
            <ac:spMk id="34" creationId="{DEDE46E9-2D25-BB5B-0FA9-F36123A18D62}"/>
          </ac:spMkLst>
        </pc:spChg>
        <pc:spChg chg="add del mod">
          <ac:chgData name="Justina Ojom" userId="cbdaed7d-8d45-4372-a16a-f3f8900c2f45" providerId="ADAL" clId="{0504AD2B-63C0-4C60-9F39-84F274FCFAC5}" dt="2023-03-09T20:17:08.598" v="10185" actId="478"/>
          <ac:spMkLst>
            <pc:docMk/>
            <pc:sldMk cId="3431514543" sldId="3003"/>
            <ac:spMk id="35" creationId="{EAAB9DD7-36B5-5EC2-FEB4-F679AA069060}"/>
          </ac:spMkLst>
        </pc:spChg>
        <pc:spChg chg="add del mod">
          <ac:chgData name="Justina Ojom" userId="cbdaed7d-8d45-4372-a16a-f3f8900c2f45" providerId="ADAL" clId="{0504AD2B-63C0-4C60-9F39-84F274FCFAC5}" dt="2023-03-09T20:17:08.598" v="10185" actId="478"/>
          <ac:spMkLst>
            <pc:docMk/>
            <pc:sldMk cId="3431514543" sldId="3003"/>
            <ac:spMk id="36" creationId="{AFC26F49-DD8F-9D1C-648A-41C1FF56BEEF}"/>
          </ac:spMkLst>
        </pc:spChg>
        <pc:spChg chg="add mod">
          <ac:chgData name="Justina Ojom" userId="cbdaed7d-8d45-4372-a16a-f3f8900c2f45" providerId="ADAL" clId="{0504AD2B-63C0-4C60-9F39-84F274FCFAC5}" dt="2023-03-09T22:57:34.543" v="12843" actId="207"/>
          <ac:spMkLst>
            <pc:docMk/>
            <pc:sldMk cId="3431514543" sldId="3003"/>
            <ac:spMk id="37" creationId="{8AAD6D5C-3566-3262-4D4B-9FD02797BA15}"/>
          </ac:spMkLst>
        </pc:spChg>
        <pc:spChg chg="add mod">
          <ac:chgData name="Justina Ojom" userId="cbdaed7d-8d45-4372-a16a-f3f8900c2f45" providerId="ADAL" clId="{0504AD2B-63C0-4C60-9F39-84F274FCFAC5}" dt="2023-03-09T22:57:31.429" v="12842"/>
          <ac:spMkLst>
            <pc:docMk/>
            <pc:sldMk cId="3431514543" sldId="3003"/>
            <ac:spMk id="38" creationId="{075A3B3A-8793-F843-3736-29ACA81A3EAC}"/>
          </ac:spMkLst>
        </pc:spChg>
        <pc:spChg chg="add mod">
          <ac:chgData name="Justina Ojom" userId="cbdaed7d-8d45-4372-a16a-f3f8900c2f45" providerId="ADAL" clId="{0504AD2B-63C0-4C60-9F39-84F274FCFAC5}" dt="2023-03-09T22:57:31.429" v="12842"/>
          <ac:spMkLst>
            <pc:docMk/>
            <pc:sldMk cId="3431514543" sldId="3003"/>
            <ac:spMk id="39" creationId="{627F9575-B6D0-7D63-9A53-C66B87FEB682}"/>
          </ac:spMkLst>
        </pc:spChg>
        <pc:spChg chg="add mod">
          <ac:chgData name="Justina Ojom" userId="cbdaed7d-8d45-4372-a16a-f3f8900c2f45" providerId="ADAL" clId="{0504AD2B-63C0-4C60-9F39-84F274FCFAC5}" dt="2023-03-09T22:57:31.429" v="12842"/>
          <ac:spMkLst>
            <pc:docMk/>
            <pc:sldMk cId="3431514543" sldId="3003"/>
            <ac:spMk id="40" creationId="{4F6DD1E3-F1D3-B718-6DBB-706112F7D766}"/>
          </ac:spMkLst>
        </pc:spChg>
        <pc:spChg chg="add mod">
          <ac:chgData name="Justina Ojom" userId="cbdaed7d-8d45-4372-a16a-f3f8900c2f45" providerId="ADAL" clId="{0504AD2B-63C0-4C60-9F39-84F274FCFAC5}" dt="2023-03-09T22:57:31.429" v="12842"/>
          <ac:spMkLst>
            <pc:docMk/>
            <pc:sldMk cId="3431514543" sldId="3003"/>
            <ac:spMk id="41" creationId="{FD388541-CB5C-3A63-5BE5-6393D67D9DCF}"/>
          </ac:spMkLst>
        </pc:spChg>
        <pc:spChg chg="add mod">
          <ac:chgData name="Justina Ojom" userId="cbdaed7d-8d45-4372-a16a-f3f8900c2f45" providerId="ADAL" clId="{0504AD2B-63C0-4C60-9F39-84F274FCFAC5}" dt="2023-03-09T22:57:31.429" v="12842"/>
          <ac:spMkLst>
            <pc:docMk/>
            <pc:sldMk cId="3431514543" sldId="3003"/>
            <ac:spMk id="42" creationId="{180E340F-7EC8-5140-3094-9DAD24297299}"/>
          </ac:spMkLst>
        </pc:spChg>
        <pc:grpChg chg="add mod">
          <ac:chgData name="Justina Ojom" userId="cbdaed7d-8d45-4372-a16a-f3f8900c2f45" providerId="ADAL" clId="{0504AD2B-63C0-4C60-9F39-84F274FCFAC5}" dt="2023-03-09T20:17:16.792" v="10189" actId="207"/>
          <ac:grpSpMkLst>
            <pc:docMk/>
            <pc:sldMk cId="3431514543" sldId="3003"/>
            <ac:grpSpMk id="7" creationId="{54B0E0CF-9C4C-1FB0-5C79-205A726D9298}"/>
          </ac:grpSpMkLst>
        </pc:grpChg>
        <pc:grpChg chg="mod">
          <ac:chgData name="Justina Ojom" userId="cbdaed7d-8d45-4372-a16a-f3f8900c2f45" providerId="ADAL" clId="{0504AD2B-63C0-4C60-9F39-84F274FCFAC5}" dt="2023-03-09T20:17:16.792" v="10189" actId="207"/>
          <ac:grpSpMkLst>
            <pc:docMk/>
            <pc:sldMk cId="3431514543" sldId="3003"/>
            <ac:grpSpMk id="8" creationId="{3EDE3918-45B6-D2FD-AFC2-43543CC2AA35}"/>
          </ac:grpSpMkLst>
        </pc:grpChg>
        <pc:grpChg chg="add mod">
          <ac:chgData name="Justina Ojom" userId="cbdaed7d-8d45-4372-a16a-f3f8900c2f45" providerId="ADAL" clId="{0504AD2B-63C0-4C60-9F39-84F274FCFAC5}" dt="2023-03-09T20:17:16.792" v="10189" actId="207"/>
          <ac:grpSpMkLst>
            <pc:docMk/>
            <pc:sldMk cId="3431514543" sldId="3003"/>
            <ac:grpSpMk id="13" creationId="{054653CE-EC00-C9CD-2FDB-DF0CB604B781}"/>
          </ac:grpSpMkLst>
        </pc:grpChg>
        <pc:grpChg chg="mod">
          <ac:chgData name="Justina Ojom" userId="cbdaed7d-8d45-4372-a16a-f3f8900c2f45" providerId="ADAL" clId="{0504AD2B-63C0-4C60-9F39-84F274FCFAC5}" dt="2023-03-09T20:17:16.792" v="10189" actId="207"/>
          <ac:grpSpMkLst>
            <pc:docMk/>
            <pc:sldMk cId="3431514543" sldId="3003"/>
            <ac:grpSpMk id="14" creationId="{7BD91A3A-8604-14AB-332D-92683BCBF48D}"/>
          </ac:grpSpMkLst>
        </pc:grpChg>
        <pc:grpChg chg="add mod">
          <ac:chgData name="Justina Ojom" userId="cbdaed7d-8d45-4372-a16a-f3f8900c2f45" providerId="ADAL" clId="{0504AD2B-63C0-4C60-9F39-84F274FCFAC5}" dt="2023-03-09T20:17:16.792" v="10189" actId="207"/>
          <ac:grpSpMkLst>
            <pc:docMk/>
            <pc:sldMk cId="3431514543" sldId="3003"/>
            <ac:grpSpMk id="19" creationId="{4B0598E4-B51D-0A71-F1DE-68A0169DDB53}"/>
          </ac:grpSpMkLst>
        </pc:grpChg>
        <pc:grpChg chg="mod">
          <ac:chgData name="Justina Ojom" userId="cbdaed7d-8d45-4372-a16a-f3f8900c2f45" providerId="ADAL" clId="{0504AD2B-63C0-4C60-9F39-84F274FCFAC5}" dt="2023-03-09T20:17:16.792" v="10189" actId="207"/>
          <ac:grpSpMkLst>
            <pc:docMk/>
            <pc:sldMk cId="3431514543" sldId="3003"/>
            <ac:grpSpMk id="20" creationId="{13E2AA31-9218-F9C0-8DB8-9002629EB428}"/>
          </ac:grpSpMkLst>
        </pc:grpChg>
        <pc:grpChg chg="add mod">
          <ac:chgData name="Justina Ojom" userId="cbdaed7d-8d45-4372-a16a-f3f8900c2f45" providerId="ADAL" clId="{0504AD2B-63C0-4C60-9F39-84F274FCFAC5}" dt="2023-03-09T20:17:16.792" v="10189" actId="207"/>
          <ac:grpSpMkLst>
            <pc:docMk/>
            <pc:sldMk cId="3431514543" sldId="3003"/>
            <ac:grpSpMk id="25" creationId="{D644AD60-D237-5741-10C9-290C76DEC7DC}"/>
          </ac:grpSpMkLst>
        </pc:grpChg>
        <pc:grpChg chg="mod">
          <ac:chgData name="Justina Ojom" userId="cbdaed7d-8d45-4372-a16a-f3f8900c2f45" providerId="ADAL" clId="{0504AD2B-63C0-4C60-9F39-84F274FCFAC5}" dt="2023-03-09T20:17:16.792" v="10189" actId="207"/>
          <ac:grpSpMkLst>
            <pc:docMk/>
            <pc:sldMk cId="3431514543" sldId="3003"/>
            <ac:grpSpMk id="26" creationId="{C976CB44-25A5-00AA-2A2E-D2BC05A49296}"/>
          </ac:grpSpMkLst>
        </pc:grpChg>
      </pc:sldChg>
      <pc:sldChg chg="addSp delSp modSp new mod modClrScheme chgLayout">
        <pc:chgData name="Justina Ojom" userId="cbdaed7d-8d45-4372-a16a-f3f8900c2f45" providerId="ADAL" clId="{0504AD2B-63C0-4C60-9F39-84F274FCFAC5}" dt="2023-03-09T23:48:35.355" v="14122" actId="207"/>
        <pc:sldMkLst>
          <pc:docMk/>
          <pc:sldMk cId="4157419464" sldId="3004"/>
        </pc:sldMkLst>
        <pc:spChg chg="add mod">
          <ac:chgData name="Justina Ojom" userId="cbdaed7d-8d45-4372-a16a-f3f8900c2f45" providerId="ADAL" clId="{0504AD2B-63C0-4C60-9F39-84F274FCFAC5}" dt="2023-03-09T20:08:33.392" v="10055"/>
          <ac:spMkLst>
            <pc:docMk/>
            <pc:sldMk cId="4157419464" sldId="3004"/>
            <ac:spMk id="2" creationId="{06C9874D-7DFE-A50E-A3F5-B386F6E2B5D5}"/>
          </ac:spMkLst>
        </pc:spChg>
        <pc:spChg chg="add mod">
          <ac:chgData name="Justina Ojom" userId="cbdaed7d-8d45-4372-a16a-f3f8900c2f45" providerId="ADAL" clId="{0504AD2B-63C0-4C60-9F39-84F274FCFAC5}" dt="2023-03-09T20:20:02.467" v="10234" actId="207"/>
          <ac:spMkLst>
            <pc:docMk/>
            <pc:sldMk cId="4157419464" sldId="3004"/>
            <ac:spMk id="3" creationId="{7686DA99-49B0-E391-F352-BE1F249113CE}"/>
          </ac:spMkLst>
        </pc:spChg>
        <pc:spChg chg="add mod">
          <ac:chgData name="Justina Ojom" userId="cbdaed7d-8d45-4372-a16a-f3f8900c2f45" providerId="ADAL" clId="{0504AD2B-63C0-4C60-9F39-84F274FCFAC5}" dt="2023-03-09T23:00:02.032" v="12886"/>
          <ac:spMkLst>
            <pc:docMk/>
            <pc:sldMk cId="4157419464" sldId="3004"/>
            <ac:spMk id="4" creationId="{FD530E2B-E8B4-09B4-BCC0-DCE3EDCD9C4A}"/>
          </ac:spMkLst>
        </pc:spChg>
        <pc:spChg chg="add del mod">
          <ac:chgData name="Justina Ojom" userId="cbdaed7d-8d45-4372-a16a-f3f8900c2f45" providerId="ADAL" clId="{0504AD2B-63C0-4C60-9F39-84F274FCFAC5}" dt="2023-03-09T23:01:09.942" v="12916" actId="21"/>
          <ac:spMkLst>
            <pc:docMk/>
            <pc:sldMk cId="4157419464" sldId="3004"/>
            <ac:spMk id="5" creationId="{FCF7D20A-B9EB-5B73-E9D6-B27BDCE14556}"/>
          </ac:spMkLst>
        </pc:spChg>
        <pc:spChg chg="add del mod">
          <ac:chgData name="Justina Ojom" userId="cbdaed7d-8d45-4372-a16a-f3f8900c2f45" providerId="ADAL" clId="{0504AD2B-63C0-4C60-9F39-84F274FCFAC5}" dt="2023-03-09T23:01:09.942" v="12916" actId="21"/>
          <ac:spMkLst>
            <pc:docMk/>
            <pc:sldMk cId="4157419464" sldId="3004"/>
            <ac:spMk id="6" creationId="{E0185C30-9E41-EBF6-E0D6-B80D64AABB18}"/>
          </ac:spMkLst>
        </pc:spChg>
        <pc:spChg chg="mod">
          <ac:chgData name="Justina Ojom" userId="cbdaed7d-8d45-4372-a16a-f3f8900c2f45" providerId="ADAL" clId="{0504AD2B-63C0-4C60-9F39-84F274FCFAC5}" dt="2023-03-09T20:19:57.246" v="10232" actId="207"/>
          <ac:spMkLst>
            <pc:docMk/>
            <pc:sldMk cId="4157419464" sldId="3004"/>
            <ac:spMk id="9" creationId="{F0B1FC46-F8E8-13B5-DCD2-0659575F06BB}"/>
          </ac:spMkLst>
        </pc:spChg>
        <pc:spChg chg="mod">
          <ac:chgData name="Justina Ojom" userId="cbdaed7d-8d45-4372-a16a-f3f8900c2f45" providerId="ADAL" clId="{0504AD2B-63C0-4C60-9F39-84F274FCFAC5}" dt="2023-03-09T20:19:57.246" v="10232" actId="207"/>
          <ac:spMkLst>
            <pc:docMk/>
            <pc:sldMk cId="4157419464" sldId="3004"/>
            <ac:spMk id="10" creationId="{DD124B24-604E-ED48-5816-DC79AB90CC2C}"/>
          </ac:spMkLst>
        </pc:spChg>
        <pc:spChg chg="mod">
          <ac:chgData name="Justina Ojom" userId="cbdaed7d-8d45-4372-a16a-f3f8900c2f45" providerId="ADAL" clId="{0504AD2B-63C0-4C60-9F39-84F274FCFAC5}" dt="2023-03-09T20:19:57.246" v="10232" actId="207"/>
          <ac:spMkLst>
            <pc:docMk/>
            <pc:sldMk cId="4157419464" sldId="3004"/>
            <ac:spMk id="11" creationId="{E58A805C-FE82-D5C1-7374-303F0D4EB2FC}"/>
          </ac:spMkLst>
        </pc:spChg>
        <pc:spChg chg="mod">
          <ac:chgData name="Justina Ojom" userId="cbdaed7d-8d45-4372-a16a-f3f8900c2f45" providerId="ADAL" clId="{0504AD2B-63C0-4C60-9F39-84F274FCFAC5}" dt="2023-03-09T20:19:57.246" v="10232" actId="207"/>
          <ac:spMkLst>
            <pc:docMk/>
            <pc:sldMk cId="4157419464" sldId="3004"/>
            <ac:spMk id="12" creationId="{6B6DB190-BA6E-7F98-3808-4643575643C5}"/>
          </ac:spMkLst>
        </pc:spChg>
        <pc:spChg chg="mod">
          <ac:chgData name="Justina Ojom" userId="cbdaed7d-8d45-4372-a16a-f3f8900c2f45" providerId="ADAL" clId="{0504AD2B-63C0-4C60-9F39-84F274FCFAC5}" dt="2023-03-09T20:19:57.246" v="10232" actId="207"/>
          <ac:spMkLst>
            <pc:docMk/>
            <pc:sldMk cId="4157419464" sldId="3004"/>
            <ac:spMk id="15" creationId="{FA693DF9-6B1F-47FC-789C-A1E97EF1AB0E}"/>
          </ac:spMkLst>
        </pc:spChg>
        <pc:spChg chg="mod">
          <ac:chgData name="Justina Ojom" userId="cbdaed7d-8d45-4372-a16a-f3f8900c2f45" providerId="ADAL" clId="{0504AD2B-63C0-4C60-9F39-84F274FCFAC5}" dt="2023-03-09T20:19:57.246" v="10232" actId="207"/>
          <ac:spMkLst>
            <pc:docMk/>
            <pc:sldMk cId="4157419464" sldId="3004"/>
            <ac:spMk id="16" creationId="{389CF459-0D7C-9F5C-2227-9C76BF815C57}"/>
          </ac:spMkLst>
        </pc:spChg>
        <pc:spChg chg="mod">
          <ac:chgData name="Justina Ojom" userId="cbdaed7d-8d45-4372-a16a-f3f8900c2f45" providerId="ADAL" clId="{0504AD2B-63C0-4C60-9F39-84F274FCFAC5}" dt="2023-03-09T20:19:57.246" v="10232" actId="207"/>
          <ac:spMkLst>
            <pc:docMk/>
            <pc:sldMk cId="4157419464" sldId="3004"/>
            <ac:spMk id="17" creationId="{CFDC8E9E-0387-1290-1477-23C02EECAF10}"/>
          </ac:spMkLst>
        </pc:spChg>
        <pc:spChg chg="mod">
          <ac:chgData name="Justina Ojom" userId="cbdaed7d-8d45-4372-a16a-f3f8900c2f45" providerId="ADAL" clId="{0504AD2B-63C0-4C60-9F39-84F274FCFAC5}" dt="2023-03-09T20:19:57.246" v="10232" actId="207"/>
          <ac:spMkLst>
            <pc:docMk/>
            <pc:sldMk cId="4157419464" sldId="3004"/>
            <ac:spMk id="18" creationId="{27CA723E-5BE6-10BC-5304-1E4BB75E6282}"/>
          </ac:spMkLst>
        </pc:spChg>
        <pc:spChg chg="mod">
          <ac:chgData name="Justina Ojom" userId="cbdaed7d-8d45-4372-a16a-f3f8900c2f45" providerId="ADAL" clId="{0504AD2B-63C0-4C60-9F39-84F274FCFAC5}" dt="2023-03-09T20:19:57.246" v="10232" actId="207"/>
          <ac:spMkLst>
            <pc:docMk/>
            <pc:sldMk cId="4157419464" sldId="3004"/>
            <ac:spMk id="21" creationId="{63F51D30-9A08-5F1B-581C-FE612136EBEF}"/>
          </ac:spMkLst>
        </pc:spChg>
        <pc:spChg chg="mod">
          <ac:chgData name="Justina Ojom" userId="cbdaed7d-8d45-4372-a16a-f3f8900c2f45" providerId="ADAL" clId="{0504AD2B-63C0-4C60-9F39-84F274FCFAC5}" dt="2023-03-09T20:19:57.246" v="10232" actId="207"/>
          <ac:spMkLst>
            <pc:docMk/>
            <pc:sldMk cId="4157419464" sldId="3004"/>
            <ac:spMk id="22" creationId="{CC3A2FF4-87C1-1D75-1515-F4E9364820EB}"/>
          </ac:spMkLst>
        </pc:spChg>
        <pc:spChg chg="mod">
          <ac:chgData name="Justina Ojom" userId="cbdaed7d-8d45-4372-a16a-f3f8900c2f45" providerId="ADAL" clId="{0504AD2B-63C0-4C60-9F39-84F274FCFAC5}" dt="2023-03-09T20:19:57.246" v="10232" actId="207"/>
          <ac:spMkLst>
            <pc:docMk/>
            <pc:sldMk cId="4157419464" sldId="3004"/>
            <ac:spMk id="23" creationId="{D013486B-92CE-CEBE-F11F-CDB946AF0030}"/>
          </ac:spMkLst>
        </pc:spChg>
        <pc:spChg chg="mod">
          <ac:chgData name="Justina Ojom" userId="cbdaed7d-8d45-4372-a16a-f3f8900c2f45" providerId="ADAL" clId="{0504AD2B-63C0-4C60-9F39-84F274FCFAC5}" dt="2023-03-09T20:19:57.246" v="10232" actId="207"/>
          <ac:spMkLst>
            <pc:docMk/>
            <pc:sldMk cId="4157419464" sldId="3004"/>
            <ac:spMk id="24" creationId="{881C0521-C084-563C-B6D8-322FAFBA801E}"/>
          </ac:spMkLst>
        </pc:spChg>
        <pc:spChg chg="mod">
          <ac:chgData name="Justina Ojom" userId="cbdaed7d-8d45-4372-a16a-f3f8900c2f45" providerId="ADAL" clId="{0504AD2B-63C0-4C60-9F39-84F274FCFAC5}" dt="2023-03-09T20:19:57.246" v="10232" actId="207"/>
          <ac:spMkLst>
            <pc:docMk/>
            <pc:sldMk cId="4157419464" sldId="3004"/>
            <ac:spMk id="27" creationId="{6E086CFD-A8F6-C7FB-08F8-8B9F6C0DB42E}"/>
          </ac:spMkLst>
        </pc:spChg>
        <pc:spChg chg="mod">
          <ac:chgData name="Justina Ojom" userId="cbdaed7d-8d45-4372-a16a-f3f8900c2f45" providerId="ADAL" clId="{0504AD2B-63C0-4C60-9F39-84F274FCFAC5}" dt="2023-03-09T20:19:57.246" v="10232" actId="207"/>
          <ac:spMkLst>
            <pc:docMk/>
            <pc:sldMk cId="4157419464" sldId="3004"/>
            <ac:spMk id="28" creationId="{0B3248A9-1CC6-9581-5369-38433B2E6374}"/>
          </ac:spMkLst>
        </pc:spChg>
        <pc:spChg chg="mod">
          <ac:chgData name="Justina Ojom" userId="cbdaed7d-8d45-4372-a16a-f3f8900c2f45" providerId="ADAL" clId="{0504AD2B-63C0-4C60-9F39-84F274FCFAC5}" dt="2023-03-09T20:19:57.246" v="10232" actId="207"/>
          <ac:spMkLst>
            <pc:docMk/>
            <pc:sldMk cId="4157419464" sldId="3004"/>
            <ac:spMk id="29" creationId="{8517405C-7F64-B37C-635D-01BF6C6D1C0D}"/>
          </ac:spMkLst>
        </pc:spChg>
        <pc:spChg chg="mod">
          <ac:chgData name="Justina Ojom" userId="cbdaed7d-8d45-4372-a16a-f3f8900c2f45" providerId="ADAL" clId="{0504AD2B-63C0-4C60-9F39-84F274FCFAC5}" dt="2023-03-09T20:19:57.246" v="10232" actId="207"/>
          <ac:spMkLst>
            <pc:docMk/>
            <pc:sldMk cId="4157419464" sldId="3004"/>
            <ac:spMk id="30" creationId="{F9CE88A7-2333-1EE3-C2D5-2A8CF2FC4E2D}"/>
          </ac:spMkLst>
        </pc:spChg>
        <pc:spChg chg="add del mod">
          <ac:chgData name="Justina Ojom" userId="cbdaed7d-8d45-4372-a16a-f3f8900c2f45" providerId="ADAL" clId="{0504AD2B-63C0-4C60-9F39-84F274FCFAC5}" dt="2023-03-09T20:19:54.549" v="10231" actId="478"/>
          <ac:spMkLst>
            <pc:docMk/>
            <pc:sldMk cId="4157419464" sldId="3004"/>
            <ac:spMk id="31" creationId="{D62F4930-97FF-5867-D505-48AB60C0C0BF}"/>
          </ac:spMkLst>
        </pc:spChg>
        <pc:spChg chg="add del mod">
          <ac:chgData name="Justina Ojom" userId="cbdaed7d-8d45-4372-a16a-f3f8900c2f45" providerId="ADAL" clId="{0504AD2B-63C0-4C60-9F39-84F274FCFAC5}" dt="2023-03-09T20:19:54.549" v="10231" actId="478"/>
          <ac:spMkLst>
            <pc:docMk/>
            <pc:sldMk cId="4157419464" sldId="3004"/>
            <ac:spMk id="32" creationId="{123D69EA-E487-2565-D999-CBF485F47ED5}"/>
          </ac:spMkLst>
        </pc:spChg>
        <pc:spChg chg="add del mod">
          <ac:chgData name="Justina Ojom" userId="cbdaed7d-8d45-4372-a16a-f3f8900c2f45" providerId="ADAL" clId="{0504AD2B-63C0-4C60-9F39-84F274FCFAC5}" dt="2023-03-09T20:19:54.549" v="10231" actId="478"/>
          <ac:spMkLst>
            <pc:docMk/>
            <pc:sldMk cId="4157419464" sldId="3004"/>
            <ac:spMk id="33" creationId="{ED6DCF04-39B1-C1E7-4CCB-55D646A6B4A2}"/>
          </ac:spMkLst>
        </pc:spChg>
        <pc:spChg chg="add del mod">
          <ac:chgData name="Justina Ojom" userId="cbdaed7d-8d45-4372-a16a-f3f8900c2f45" providerId="ADAL" clId="{0504AD2B-63C0-4C60-9F39-84F274FCFAC5}" dt="2023-03-09T20:19:54.549" v="10231" actId="478"/>
          <ac:spMkLst>
            <pc:docMk/>
            <pc:sldMk cId="4157419464" sldId="3004"/>
            <ac:spMk id="34" creationId="{0F41D38C-8000-8B81-1ED2-0C656E3FE639}"/>
          </ac:spMkLst>
        </pc:spChg>
        <pc:spChg chg="add del mod">
          <ac:chgData name="Justina Ojom" userId="cbdaed7d-8d45-4372-a16a-f3f8900c2f45" providerId="ADAL" clId="{0504AD2B-63C0-4C60-9F39-84F274FCFAC5}" dt="2023-03-09T20:19:54.549" v="10231" actId="478"/>
          <ac:spMkLst>
            <pc:docMk/>
            <pc:sldMk cId="4157419464" sldId="3004"/>
            <ac:spMk id="35" creationId="{EF46CE78-E022-A8B0-F51D-0CB5A2A75647}"/>
          </ac:spMkLst>
        </pc:spChg>
        <pc:spChg chg="add del mod">
          <ac:chgData name="Justina Ojom" userId="cbdaed7d-8d45-4372-a16a-f3f8900c2f45" providerId="ADAL" clId="{0504AD2B-63C0-4C60-9F39-84F274FCFAC5}" dt="2023-03-09T20:19:54.549" v="10231" actId="478"/>
          <ac:spMkLst>
            <pc:docMk/>
            <pc:sldMk cId="4157419464" sldId="3004"/>
            <ac:spMk id="36" creationId="{8706817A-B905-F204-DAD5-E50D2E7855FA}"/>
          </ac:spMkLst>
        </pc:spChg>
        <pc:spChg chg="add mod">
          <ac:chgData name="Justina Ojom" userId="cbdaed7d-8d45-4372-a16a-f3f8900c2f45" providerId="ADAL" clId="{0504AD2B-63C0-4C60-9F39-84F274FCFAC5}" dt="2023-03-09T23:01:27.134" v="12925" actId="1076"/>
          <ac:spMkLst>
            <pc:docMk/>
            <pc:sldMk cId="4157419464" sldId="3004"/>
            <ac:spMk id="37" creationId="{BFB319B2-E544-46EC-6B05-3C360010D967}"/>
          </ac:spMkLst>
        </pc:spChg>
        <pc:spChg chg="add del mod">
          <ac:chgData name="Justina Ojom" userId="cbdaed7d-8d45-4372-a16a-f3f8900c2f45" providerId="ADAL" clId="{0504AD2B-63C0-4C60-9F39-84F274FCFAC5}" dt="2023-03-09T23:01:02.328" v="12914"/>
          <ac:spMkLst>
            <pc:docMk/>
            <pc:sldMk cId="4157419464" sldId="3004"/>
            <ac:spMk id="38" creationId="{A8BAAE4B-F0FA-8203-4E9E-AC214B828C81}"/>
          </ac:spMkLst>
        </pc:spChg>
        <pc:spChg chg="add mod">
          <ac:chgData name="Justina Ojom" userId="cbdaed7d-8d45-4372-a16a-f3f8900c2f45" providerId="ADAL" clId="{0504AD2B-63C0-4C60-9F39-84F274FCFAC5}" dt="2023-03-09T23:01:30.847" v="12926" actId="14100"/>
          <ac:spMkLst>
            <pc:docMk/>
            <pc:sldMk cId="4157419464" sldId="3004"/>
            <ac:spMk id="39" creationId="{7D93ED5E-A53D-EE6E-1781-0A9B9D6D1574}"/>
          </ac:spMkLst>
        </pc:spChg>
        <pc:spChg chg="add mod">
          <ac:chgData name="Justina Ojom" userId="cbdaed7d-8d45-4372-a16a-f3f8900c2f45" providerId="ADAL" clId="{0504AD2B-63C0-4C60-9F39-84F274FCFAC5}" dt="2023-03-09T23:01:27.134" v="12925" actId="1076"/>
          <ac:spMkLst>
            <pc:docMk/>
            <pc:sldMk cId="4157419464" sldId="3004"/>
            <ac:spMk id="40" creationId="{D6C86827-259D-29D2-F603-0D470A01545A}"/>
          </ac:spMkLst>
        </pc:spChg>
        <pc:spChg chg="add mod">
          <ac:chgData name="Justina Ojom" userId="cbdaed7d-8d45-4372-a16a-f3f8900c2f45" providerId="ADAL" clId="{0504AD2B-63C0-4C60-9F39-84F274FCFAC5}" dt="2023-03-09T23:01:30.847" v="12926" actId="14100"/>
          <ac:spMkLst>
            <pc:docMk/>
            <pc:sldMk cId="4157419464" sldId="3004"/>
            <ac:spMk id="41" creationId="{74B2B033-9BA1-1BA4-2A85-61E75B5CD330}"/>
          </ac:spMkLst>
        </pc:spChg>
        <pc:spChg chg="add mod">
          <ac:chgData name="Justina Ojom" userId="cbdaed7d-8d45-4372-a16a-f3f8900c2f45" providerId="ADAL" clId="{0504AD2B-63C0-4C60-9F39-84F274FCFAC5}" dt="2023-03-09T23:01:36.979" v="12927"/>
          <ac:spMkLst>
            <pc:docMk/>
            <pc:sldMk cId="4157419464" sldId="3004"/>
            <ac:spMk id="42" creationId="{2A82BA0B-DAD1-2C51-5BE0-949F3391B282}"/>
          </ac:spMkLst>
        </pc:spChg>
        <pc:spChg chg="add mod">
          <ac:chgData name="Justina Ojom" userId="cbdaed7d-8d45-4372-a16a-f3f8900c2f45" providerId="ADAL" clId="{0504AD2B-63C0-4C60-9F39-84F274FCFAC5}" dt="2023-03-09T23:01:30.847" v="12926" actId="14100"/>
          <ac:spMkLst>
            <pc:docMk/>
            <pc:sldMk cId="4157419464" sldId="3004"/>
            <ac:spMk id="43" creationId="{523A5C1F-1D37-2856-A09D-7A918187C10B}"/>
          </ac:spMkLst>
        </pc:spChg>
        <pc:spChg chg="add mod">
          <ac:chgData name="Justina Ojom" userId="cbdaed7d-8d45-4372-a16a-f3f8900c2f45" providerId="ADAL" clId="{0504AD2B-63C0-4C60-9F39-84F274FCFAC5}" dt="2023-03-09T23:01:43.894" v="12928"/>
          <ac:spMkLst>
            <pc:docMk/>
            <pc:sldMk cId="4157419464" sldId="3004"/>
            <ac:spMk id="44" creationId="{FEFE7EC8-EDFD-05E2-43EA-D2F5F83CB8E1}"/>
          </ac:spMkLst>
        </pc:spChg>
        <pc:spChg chg="add mod">
          <ac:chgData name="Justina Ojom" userId="cbdaed7d-8d45-4372-a16a-f3f8900c2f45" providerId="ADAL" clId="{0504AD2B-63C0-4C60-9F39-84F274FCFAC5}" dt="2023-03-09T23:48:35.355" v="14122" actId="207"/>
          <ac:spMkLst>
            <pc:docMk/>
            <pc:sldMk cId="4157419464" sldId="3004"/>
            <ac:spMk id="45" creationId="{BB377BD1-33CE-4415-3AA0-87D7BF27A0EB}"/>
          </ac:spMkLst>
        </pc:spChg>
        <pc:spChg chg="add mod">
          <ac:chgData name="Justina Ojom" userId="cbdaed7d-8d45-4372-a16a-f3f8900c2f45" providerId="ADAL" clId="{0504AD2B-63C0-4C60-9F39-84F274FCFAC5}" dt="2023-03-09T23:48:32.352" v="14121"/>
          <ac:spMkLst>
            <pc:docMk/>
            <pc:sldMk cId="4157419464" sldId="3004"/>
            <ac:spMk id="46" creationId="{0F62B0E5-A18E-AA4F-5DBF-6061153BE95F}"/>
          </ac:spMkLst>
        </pc:spChg>
        <pc:spChg chg="add mod">
          <ac:chgData name="Justina Ojom" userId="cbdaed7d-8d45-4372-a16a-f3f8900c2f45" providerId="ADAL" clId="{0504AD2B-63C0-4C60-9F39-84F274FCFAC5}" dt="2023-03-09T23:48:32.352" v="14121"/>
          <ac:spMkLst>
            <pc:docMk/>
            <pc:sldMk cId="4157419464" sldId="3004"/>
            <ac:spMk id="47" creationId="{EB05B3CE-1261-A21C-E50F-0DE573A7C392}"/>
          </ac:spMkLst>
        </pc:spChg>
        <pc:spChg chg="add mod">
          <ac:chgData name="Justina Ojom" userId="cbdaed7d-8d45-4372-a16a-f3f8900c2f45" providerId="ADAL" clId="{0504AD2B-63C0-4C60-9F39-84F274FCFAC5}" dt="2023-03-09T23:48:32.352" v="14121"/>
          <ac:spMkLst>
            <pc:docMk/>
            <pc:sldMk cId="4157419464" sldId="3004"/>
            <ac:spMk id="48" creationId="{4B6E185F-ECC3-ACF1-4A4B-1FBD29BB480F}"/>
          </ac:spMkLst>
        </pc:spChg>
        <pc:spChg chg="add mod">
          <ac:chgData name="Justina Ojom" userId="cbdaed7d-8d45-4372-a16a-f3f8900c2f45" providerId="ADAL" clId="{0504AD2B-63C0-4C60-9F39-84F274FCFAC5}" dt="2023-03-09T23:48:32.352" v="14121"/>
          <ac:spMkLst>
            <pc:docMk/>
            <pc:sldMk cId="4157419464" sldId="3004"/>
            <ac:spMk id="49" creationId="{AE0BF0CE-8ACC-E050-4894-3F9AACBFD498}"/>
          </ac:spMkLst>
        </pc:spChg>
        <pc:spChg chg="add mod">
          <ac:chgData name="Justina Ojom" userId="cbdaed7d-8d45-4372-a16a-f3f8900c2f45" providerId="ADAL" clId="{0504AD2B-63C0-4C60-9F39-84F274FCFAC5}" dt="2023-03-09T23:48:32.352" v="14121"/>
          <ac:spMkLst>
            <pc:docMk/>
            <pc:sldMk cId="4157419464" sldId="3004"/>
            <ac:spMk id="50" creationId="{E13FAEFE-AA2A-C5B9-F48B-496782FC5D1B}"/>
          </ac:spMkLst>
        </pc:spChg>
        <pc:grpChg chg="add del mod">
          <ac:chgData name="Justina Ojom" userId="cbdaed7d-8d45-4372-a16a-f3f8900c2f45" providerId="ADAL" clId="{0504AD2B-63C0-4C60-9F39-84F274FCFAC5}" dt="2023-03-09T23:01:09.942" v="12916" actId="21"/>
          <ac:grpSpMkLst>
            <pc:docMk/>
            <pc:sldMk cId="4157419464" sldId="3004"/>
            <ac:grpSpMk id="7" creationId="{92909EA3-12A2-861E-EA94-C0FCE16EC7EC}"/>
          </ac:grpSpMkLst>
        </pc:grpChg>
        <pc:grpChg chg="mod">
          <ac:chgData name="Justina Ojom" userId="cbdaed7d-8d45-4372-a16a-f3f8900c2f45" providerId="ADAL" clId="{0504AD2B-63C0-4C60-9F39-84F274FCFAC5}" dt="2023-03-09T20:19:57.246" v="10232" actId="207"/>
          <ac:grpSpMkLst>
            <pc:docMk/>
            <pc:sldMk cId="4157419464" sldId="3004"/>
            <ac:grpSpMk id="8" creationId="{7DB958C6-A913-0C48-5830-68CB5803F90F}"/>
          </ac:grpSpMkLst>
        </pc:grpChg>
        <pc:grpChg chg="add del mod">
          <ac:chgData name="Justina Ojom" userId="cbdaed7d-8d45-4372-a16a-f3f8900c2f45" providerId="ADAL" clId="{0504AD2B-63C0-4C60-9F39-84F274FCFAC5}" dt="2023-03-09T23:01:09.942" v="12916" actId="21"/>
          <ac:grpSpMkLst>
            <pc:docMk/>
            <pc:sldMk cId="4157419464" sldId="3004"/>
            <ac:grpSpMk id="13" creationId="{7C5C86BF-4526-B4D9-A5A1-FBEEBBB5D864}"/>
          </ac:grpSpMkLst>
        </pc:grpChg>
        <pc:grpChg chg="mod">
          <ac:chgData name="Justina Ojom" userId="cbdaed7d-8d45-4372-a16a-f3f8900c2f45" providerId="ADAL" clId="{0504AD2B-63C0-4C60-9F39-84F274FCFAC5}" dt="2023-03-09T20:19:57.246" v="10232" actId="207"/>
          <ac:grpSpMkLst>
            <pc:docMk/>
            <pc:sldMk cId="4157419464" sldId="3004"/>
            <ac:grpSpMk id="14" creationId="{84211534-B785-508B-D72C-7ECF0331A005}"/>
          </ac:grpSpMkLst>
        </pc:grpChg>
        <pc:grpChg chg="add del mod">
          <ac:chgData name="Justina Ojom" userId="cbdaed7d-8d45-4372-a16a-f3f8900c2f45" providerId="ADAL" clId="{0504AD2B-63C0-4C60-9F39-84F274FCFAC5}" dt="2023-03-09T23:01:09.942" v="12916" actId="21"/>
          <ac:grpSpMkLst>
            <pc:docMk/>
            <pc:sldMk cId="4157419464" sldId="3004"/>
            <ac:grpSpMk id="19" creationId="{68A7E216-FE9D-E054-7242-10E84A44B0AE}"/>
          </ac:grpSpMkLst>
        </pc:grpChg>
        <pc:grpChg chg="mod">
          <ac:chgData name="Justina Ojom" userId="cbdaed7d-8d45-4372-a16a-f3f8900c2f45" providerId="ADAL" clId="{0504AD2B-63C0-4C60-9F39-84F274FCFAC5}" dt="2023-03-09T20:19:57.246" v="10232" actId="207"/>
          <ac:grpSpMkLst>
            <pc:docMk/>
            <pc:sldMk cId="4157419464" sldId="3004"/>
            <ac:grpSpMk id="20" creationId="{5DB74748-4993-F7AF-B541-A1C047B2621E}"/>
          </ac:grpSpMkLst>
        </pc:grpChg>
        <pc:grpChg chg="add del mod">
          <ac:chgData name="Justina Ojom" userId="cbdaed7d-8d45-4372-a16a-f3f8900c2f45" providerId="ADAL" clId="{0504AD2B-63C0-4C60-9F39-84F274FCFAC5}" dt="2023-03-09T23:01:09.942" v="12916" actId="21"/>
          <ac:grpSpMkLst>
            <pc:docMk/>
            <pc:sldMk cId="4157419464" sldId="3004"/>
            <ac:grpSpMk id="25" creationId="{94544A96-3D4C-0177-F2CC-4B0E27F1336F}"/>
          </ac:grpSpMkLst>
        </pc:grpChg>
        <pc:grpChg chg="mod">
          <ac:chgData name="Justina Ojom" userId="cbdaed7d-8d45-4372-a16a-f3f8900c2f45" providerId="ADAL" clId="{0504AD2B-63C0-4C60-9F39-84F274FCFAC5}" dt="2023-03-09T20:19:57.246" v="10232" actId="207"/>
          <ac:grpSpMkLst>
            <pc:docMk/>
            <pc:sldMk cId="4157419464" sldId="3004"/>
            <ac:grpSpMk id="26" creationId="{C1886583-85A3-4A5D-32C8-5C7E59D32580}"/>
          </ac:grpSpMkLst>
        </pc:grpChg>
      </pc:sldChg>
      <pc:sldChg chg="addSp delSp modSp new mod modClrScheme chgLayout">
        <pc:chgData name="Justina Ojom" userId="cbdaed7d-8d45-4372-a16a-f3f8900c2f45" providerId="ADAL" clId="{0504AD2B-63C0-4C60-9F39-84F274FCFAC5}" dt="2023-03-09T23:49:15.836" v="14144" actId="207"/>
        <pc:sldMkLst>
          <pc:docMk/>
          <pc:sldMk cId="1095996784" sldId="3005"/>
        </pc:sldMkLst>
        <pc:spChg chg="add mod">
          <ac:chgData name="Justina Ojom" userId="cbdaed7d-8d45-4372-a16a-f3f8900c2f45" providerId="ADAL" clId="{0504AD2B-63C0-4C60-9F39-84F274FCFAC5}" dt="2023-03-09T20:08:41.878" v="10057"/>
          <ac:spMkLst>
            <pc:docMk/>
            <pc:sldMk cId="1095996784" sldId="3005"/>
            <ac:spMk id="2" creationId="{02F3CEB2-17E1-EAEC-7504-C1873E707546}"/>
          </ac:spMkLst>
        </pc:spChg>
        <pc:spChg chg="add mod">
          <ac:chgData name="Justina Ojom" userId="cbdaed7d-8d45-4372-a16a-f3f8900c2f45" providerId="ADAL" clId="{0504AD2B-63C0-4C60-9F39-84F274FCFAC5}" dt="2023-03-09T23:22:17.126" v="13672" actId="14100"/>
          <ac:spMkLst>
            <pc:docMk/>
            <pc:sldMk cId="1095996784" sldId="3005"/>
            <ac:spMk id="3" creationId="{9775F694-9B65-140B-1B7F-8BCDEBD4C3B7}"/>
          </ac:spMkLst>
        </pc:spChg>
        <pc:spChg chg="add mod">
          <ac:chgData name="Justina Ojom" userId="cbdaed7d-8d45-4372-a16a-f3f8900c2f45" providerId="ADAL" clId="{0504AD2B-63C0-4C60-9F39-84F274FCFAC5}" dt="2023-03-09T20:08:41.878" v="10057"/>
          <ac:spMkLst>
            <pc:docMk/>
            <pc:sldMk cId="1095996784" sldId="3005"/>
            <ac:spMk id="4" creationId="{081624BE-2BA5-E9CF-2F5D-8FB2CC860B62}"/>
          </ac:spMkLst>
        </pc:spChg>
        <pc:spChg chg="add mod">
          <ac:chgData name="Justina Ojom" userId="cbdaed7d-8d45-4372-a16a-f3f8900c2f45" providerId="ADAL" clId="{0504AD2B-63C0-4C60-9F39-84F274FCFAC5}" dt="2023-03-09T20:08:41.878" v="10057"/>
          <ac:spMkLst>
            <pc:docMk/>
            <pc:sldMk cId="1095996784" sldId="3005"/>
            <ac:spMk id="5" creationId="{D55A2C08-41E4-2D66-7F72-E624435D5C32}"/>
          </ac:spMkLst>
        </pc:spChg>
        <pc:spChg chg="add mod">
          <ac:chgData name="Justina Ojom" userId="cbdaed7d-8d45-4372-a16a-f3f8900c2f45" providerId="ADAL" clId="{0504AD2B-63C0-4C60-9F39-84F274FCFAC5}" dt="2023-03-09T23:22:41.606" v="13684" actId="20577"/>
          <ac:spMkLst>
            <pc:docMk/>
            <pc:sldMk cId="1095996784" sldId="3005"/>
            <ac:spMk id="6" creationId="{681CE2AB-DF85-FEB7-1303-C3DC416478CA}"/>
          </ac:spMkLst>
        </pc:spChg>
        <pc:spChg chg="mod">
          <ac:chgData name="Justina Ojom" userId="cbdaed7d-8d45-4372-a16a-f3f8900c2f45" providerId="ADAL" clId="{0504AD2B-63C0-4C60-9F39-84F274FCFAC5}" dt="2023-03-09T20:23:01.727" v="10289" actId="207"/>
          <ac:spMkLst>
            <pc:docMk/>
            <pc:sldMk cId="1095996784" sldId="3005"/>
            <ac:spMk id="9" creationId="{3B349EDC-CB3D-D91C-4222-B6E92C71354F}"/>
          </ac:spMkLst>
        </pc:spChg>
        <pc:spChg chg="mod">
          <ac:chgData name="Justina Ojom" userId="cbdaed7d-8d45-4372-a16a-f3f8900c2f45" providerId="ADAL" clId="{0504AD2B-63C0-4C60-9F39-84F274FCFAC5}" dt="2023-03-09T20:23:01.727" v="10289" actId="207"/>
          <ac:spMkLst>
            <pc:docMk/>
            <pc:sldMk cId="1095996784" sldId="3005"/>
            <ac:spMk id="10" creationId="{3233332F-9553-24F0-72FE-B2454FAF9D47}"/>
          </ac:spMkLst>
        </pc:spChg>
        <pc:spChg chg="mod">
          <ac:chgData name="Justina Ojom" userId="cbdaed7d-8d45-4372-a16a-f3f8900c2f45" providerId="ADAL" clId="{0504AD2B-63C0-4C60-9F39-84F274FCFAC5}" dt="2023-03-09T20:23:01.727" v="10289" actId="207"/>
          <ac:spMkLst>
            <pc:docMk/>
            <pc:sldMk cId="1095996784" sldId="3005"/>
            <ac:spMk id="11" creationId="{EA81B06B-0D2F-28BD-3518-78601A4E2979}"/>
          </ac:spMkLst>
        </pc:spChg>
        <pc:spChg chg="mod">
          <ac:chgData name="Justina Ojom" userId="cbdaed7d-8d45-4372-a16a-f3f8900c2f45" providerId="ADAL" clId="{0504AD2B-63C0-4C60-9F39-84F274FCFAC5}" dt="2023-03-09T20:23:01.727" v="10289" actId="207"/>
          <ac:spMkLst>
            <pc:docMk/>
            <pc:sldMk cId="1095996784" sldId="3005"/>
            <ac:spMk id="12" creationId="{6D17BBB8-2973-578A-F7E6-B463952E50CD}"/>
          </ac:spMkLst>
        </pc:spChg>
        <pc:spChg chg="mod">
          <ac:chgData name="Justina Ojom" userId="cbdaed7d-8d45-4372-a16a-f3f8900c2f45" providerId="ADAL" clId="{0504AD2B-63C0-4C60-9F39-84F274FCFAC5}" dt="2023-03-09T20:23:01.727" v="10289" actId="207"/>
          <ac:spMkLst>
            <pc:docMk/>
            <pc:sldMk cId="1095996784" sldId="3005"/>
            <ac:spMk id="15" creationId="{5EFF546D-556F-532C-9A74-85324B8B39BF}"/>
          </ac:spMkLst>
        </pc:spChg>
        <pc:spChg chg="mod">
          <ac:chgData name="Justina Ojom" userId="cbdaed7d-8d45-4372-a16a-f3f8900c2f45" providerId="ADAL" clId="{0504AD2B-63C0-4C60-9F39-84F274FCFAC5}" dt="2023-03-09T20:23:01.727" v="10289" actId="207"/>
          <ac:spMkLst>
            <pc:docMk/>
            <pc:sldMk cId="1095996784" sldId="3005"/>
            <ac:spMk id="16" creationId="{07602FC2-92E0-4DCE-03D5-A315CAA22399}"/>
          </ac:spMkLst>
        </pc:spChg>
        <pc:spChg chg="mod">
          <ac:chgData name="Justina Ojom" userId="cbdaed7d-8d45-4372-a16a-f3f8900c2f45" providerId="ADAL" clId="{0504AD2B-63C0-4C60-9F39-84F274FCFAC5}" dt="2023-03-09T20:23:01.727" v="10289" actId="207"/>
          <ac:spMkLst>
            <pc:docMk/>
            <pc:sldMk cId="1095996784" sldId="3005"/>
            <ac:spMk id="17" creationId="{CE6AB149-8F82-9C6D-C44B-FB5656041CCF}"/>
          </ac:spMkLst>
        </pc:spChg>
        <pc:spChg chg="mod">
          <ac:chgData name="Justina Ojom" userId="cbdaed7d-8d45-4372-a16a-f3f8900c2f45" providerId="ADAL" clId="{0504AD2B-63C0-4C60-9F39-84F274FCFAC5}" dt="2023-03-09T20:23:01.727" v="10289" actId="207"/>
          <ac:spMkLst>
            <pc:docMk/>
            <pc:sldMk cId="1095996784" sldId="3005"/>
            <ac:spMk id="18" creationId="{05D18C84-D450-BFD8-6F85-E179811EA1CE}"/>
          </ac:spMkLst>
        </pc:spChg>
        <pc:spChg chg="mod">
          <ac:chgData name="Justina Ojom" userId="cbdaed7d-8d45-4372-a16a-f3f8900c2f45" providerId="ADAL" clId="{0504AD2B-63C0-4C60-9F39-84F274FCFAC5}" dt="2023-03-09T20:23:01.727" v="10289" actId="207"/>
          <ac:spMkLst>
            <pc:docMk/>
            <pc:sldMk cId="1095996784" sldId="3005"/>
            <ac:spMk id="21" creationId="{32D8F615-25D1-8CC8-3E66-AB10F8380812}"/>
          </ac:spMkLst>
        </pc:spChg>
        <pc:spChg chg="mod">
          <ac:chgData name="Justina Ojom" userId="cbdaed7d-8d45-4372-a16a-f3f8900c2f45" providerId="ADAL" clId="{0504AD2B-63C0-4C60-9F39-84F274FCFAC5}" dt="2023-03-09T20:23:01.727" v="10289" actId="207"/>
          <ac:spMkLst>
            <pc:docMk/>
            <pc:sldMk cId="1095996784" sldId="3005"/>
            <ac:spMk id="22" creationId="{91128748-9D20-B61C-9E89-98B2D6103046}"/>
          </ac:spMkLst>
        </pc:spChg>
        <pc:spChg chg="mod">
          <ac:chgData name="Justina Ojom" userId="cbdaed7d-8d45-4372-a16a-f3f8900c2f45" providerId="ADAL" clId="{0504AD2B-63C0-4C60-9F39-84F274FCFAC5}" dt="2023-03-09T20:23:01.727" v="10289" actId="207"/>
          <ac:spMkLst>
            <pc:docMk/>
            <pc:sldMk cId="1095996784" sldId="3005"/>
            <ac:spMk id="23" creationId="{0CA39A4D-456D-4E44-1620-86DF4B77D3D3}"/>
          </ac:spMkLst>
        </pc:spChg>
        <pc:spChg chg="mod">
          <ac:chgData name="Justina Ojom" userId="cbdaed7d-8d45-4372-a16a-f3f8900c2f45" providerId="ADAL" clId="{0504AD2B-63C0-4C60-9F39-84F274FCFAC5}" dt="2023-03-09T20:23:01.727" v="10289" actId="207"/>
          <ac:spMkLst>
            <pc:docMk/>
            <pc:sldMk cId="1095996784" sldId="3005"/>
            <ac:spMk id="24" creationId="{6B3EB761-0871-82D5-62E4-3A07A5791D6E}"/>
          </ac:spMkLst>
        </pc:spChg>
        <pc:spChg chg="mod">
          <ac:chgData name="Justina Ojom" userId="cbdaed7d-8d45-4372-a16a-f3f8900c2f45" providerId="ADAL" clId="{0504AD2B-63C0-4C60-9F39-84F274FCFAC5}" dt="2023-03-09T20:23:01.727" v="10289" actId="207"/>
          <ac:spMkLst>
            <pc:docMk/>
            <pc:sldMk cId="1095996784" sldId="3005"/>
            <ac:spMk id="27" creationId="{2BABB084-DFCC-6791-308C-5B89AB4279E7}"/>
          </ac:spMkLst>
        </pc:spChg>
        <pc:spChg chg="mod">
          <ac:chgData name="Justina Ojom" userId="cbdaed7d-8d45-4372-a16a-f3f8900c2f45" providerId="ADAL" clId="{0504AD2B-63C0-4C60-9F39-84F274FCFAC5}" dt="2023-03-09T20:23:01.727" v="10289" actId="207"/>
          <ac:spMkLst>
            <pc:docMk/>
            <pc:sldMk cId="1095996784" sldId="3005"/>
            <ac:spMk id="28" creationId="{F36B538D-1FD1-0FD3-9B90-FF2715F9FA59}"/>
          </ac:spMkLst>
        </pc:spChg>
        <pc:spChg chg="mod">
          <ac:chgData name="Justina Ojom" userId="cbdaed7d-8d45-4372-a16a-f3f8900c2f45" providerId="ADAL" clId="{0504AD2B-63C0-4C60-9F39-84F274FCFAC5}" dt="2023-03-09T20:23:01.727" v="10289" actId="207"/>
          <ac:spMkLst>
            <pc:docMk/>
            <pc:sldMk cId="1095996784" sldId="3005"/>
            <ac:spMk id="29" creationId="{956C71EB-0719-9F3C-F8DC-2BB2F1CDDD3D}"/>
          </ac:spMkLst>
        </pc:spChg>
        <pc:spChg chg="mod">
          <ac:chgData name="Justina Ojom" userId="cbdaed7d-8d45-4372-a16a-f3f8900c2f45" providerId="ADAL" clId="{0504AD2B-63C0-4C60-9F39-84F274FCFAC5}" dt="2023-03-09T20:23:01.727" v="10289" actId="207"/>
          <ac:spMkLst>
            <pc:docMk/>
            <pc:sldMk cId="1095996784" sldId="3005"/>
            <ac:spMk id="30" creationId="{25DFE385-E7F7-8878-0424-EE750587D154}"/>
          </ac:spMkLst>
        </pc:spChg>
        <pc:spChg chg="add del mod">
          <ac:chgData name="Justina Ojom" userId="cbdaed7d-8d45-4372-a16a-f3f8900c2f45" providerId="ADAL" clId="{0504AD2B-63C0-4C60-9F39-84F274FCFAC5}" dt="2023-03-09T20:22:57.099" v="10287" actId="478"/>
          <ac:spMkLst>
            <pc:docMk/>
            <pc:sldMk cId="1095996784" sldId="3005"/>
            <ac:spMk id="31" creationId="{636C9111-7F37-8387-A5D3-A0951C08866F}"/>
          </ac:spMkLst>
        </pc:spChg>
        <pc:spChg chg="add del mod">
          <ac:chgData name="Justina Ojom" userId="cbdaed7d-8d45-4372-a16a-f3f8900c2f45" providerId="ADAL" clId="{0504AD2B-63C0-4C60-9F39-84F274FCFAC5}" dt="2023-03-09T20:22:57.099" v="10287" actId="478"/>
          <ac:spMkLst>
            <pc:docMk/>
            <pc:sldMk cId="1095996784" sldId="3005"/>
            <ac:spMk id="32" creationId="{A91BF88D-B81E-3A1E-AD94-E004D121EFB9}"/>
          </ac:spMkLst>
        </pc:spChg>
        <pc:spChg chg="add del mod">
          <ac:chgData name="Justina Ojom" userId="cbdaed7d-8d45-4372-a16a-f3f8900c2f45" providerId="ADAL" clId="{0504AD2B-63C0-4C60-9F39-84F274FCFAC5}" dt="2023-03-09T20:22:57.099" v="10287" actId="478"/>
          <ac:spMkLst>
            <pc:docMk/>
            <pc:sldMk cId="1095996784" sldId="3005"/>
            <ac:spMk id="33" creationId="{82987261-EC5A-A153-F01F-411D5AF0BB76}"/>
          </ac:spMkLst>
        </pc:spChg>
        <pc:spChg chg="add del mod">
          <ac:chgData name="Justina Ojom" userId="cbdaed7d-8d45-4372-a16a-f3f8900c2f45" providerId="ADAL" clId="{0504AD2B-63C0-4C60-9F39-84F274FCFAC5}" dt="2023-03-09T20:22:57.099" v="10287" actId="478"/>
          <ac:spMkLst>
            <pc:docMk/>
            <pc:sldMk cId="1095996784" sldId="3005"/>
            <ac:spMk id="34" creationId="{75A24B18-23B8-3F6B-DE0C-B269B57D2CFC}"/>
          </ac:spMkLst>
        </pc:spChg>
        <pc:spChg chg="add del mod">
          <ac:chgData name="Justina Ojom" userId="cbdaed7d-8d45-4372-a16a-f3f8900c2f45" providerId="ADAL" clId="{0504AD2B-63C0-4C60-9F39-84F274FCFAC5}" dt="2023-03-09T20:22:57.099" v="10287" actId="478"/>
          <ac:spMkLst>
            <pc:docMk/>
            <pc:sldMk cId="1095996784" sldId="3005"/>
            <ac:spMk id="35" creationId="{84797C84-6DC2-3B49-EE32-BCC07C6DC588}"/>
          </ac:spMkLst>
        </pc:spChg>
        <pc:spChg chg="add del mod">
          <ac:chgData name="Justina Ojom" userId="cbdaed7d-8d45-4372-a16a-f3f8900c2f45" providerId="ADAL" clId="{0504AD2B-63C0-4C60-9F39-84F274FCFAC5}" dt="2023-03-09T20:22:57.099" v="10287" actId="478"/>
          <ac:spMkLst>
            <pc:docMk/>
            <pc:sldMk cId="1095996784" sldId="3005"/>
            <ac:spMk id="36" creationId="{BF9311F1-E693-6060-9393-5169BC7DFD9E}"/>
          </ac:spMkLst>
        </pc:spChg>
        <pc:spChg chg="add mod">
          <ac:chgData name="Justina Ojom" userId="cbdaed7d-8d45-4372-a16a-f3f8900c2f45" providerId="ADAL" clId="{0504AD2B-63C0-4C60-9F39-84F274FCFAC5}" dt="2023-03-09T23:49:15.836" v="14144" actId="207"/>
          <ac:spMkLst>
            <pc:docMk/>
            <pc:sldMk cId="1095996784" sldId="3005"/>
            <ac:spMk id="37" creationId="{431CE81C-9B7F-64A7-1CAA-9BBD3C91B85F}"/>
          </ac:spMkLst>
        </pc:spChg>
        <pc:spChg chg="add mod">
          <ac:chgData name="Justina Ojom" userId="cbdaed7d-8d45-4372-a16a-f3f8900c2f45" providerId="ADAL" clId="{0504AD2B-63C0-4C60-9F39-84F274FCFAC5}" dt="2023-03-09T23:49:12.562" v="14143"/>
          <ac:spMkLst>
            <pc:docMk/>
            <pc:sldMk cId="1095996784" sldId="3005"/>
            <ac:spMk id="38" creationId="{57E995CA-53BE-9BEE-B833-023C0CE36ECE}"/>
          </ac:spMkLst>
        </pc:spChg>
        <pc:spChg chg="add mod">
          <ac:chgData name="Justina Ojom" userId="cbdaed7d-8d45-4372-a16a-f3f8900c2f45" providerId="ADAL" clId="{0504AD2B-63C0-4C60-9F39-84F274FCFAC5}" dt="2023-03-09T23:49:12.562" v="14143"/>
          <ac:spMkLst>
            <pc:docMk/>
            <pc:sldMk cId="1095996784" sldId="3005"/>
            <ac:spMk id="39" creationId="{5463AE01-DB55-7991-5411-C5F83A34979C}"/>
          </ac:spMkLst>
        </pc:spChg>
        <pc:spChg chg="add mod">
          <ac:chgData name="Justina Ojom" userId="cbdaed7d-8d45-4372-a16a-f3f8900c2f45" providerId="ADAL" clId="{0504AD2B-63C0-4C60-9F39-84F274FCFAC5}" dt="2023-03-09T23:49:12.562" v="14143"/>
          <ac:spMkLst>
            <pc:docMk/>
            <pc:sldMk cId="1095996784" sldId="3005"/>
            <ac:spMk id="40" creationId="{10258B6D-DC7E-6418-25DD-02BD845CE82E}"/>
          </ac:spMkLst>
        </pc:spChg>
        <pc:spChg chg="add mod">
          <ac:chgData name="Justina Ojom" userId="cbdaed7d-8d45-4372-a16a-f3f8900c2f45" providerId="ADAL" clId="{0504AD2B-63C0-4C60-9F39-84F274FCFAC5}" dt="2023-03-09T23:49:12.562" v="14143"/>
          <ac:spMkLst>
            <pc:docMk/>
            <pc:sldMk cId="1095996784" sldId="3005"/>
            <ac:spMk id="41" creationId="{124C3053-D264-D2BA-4485-CE1AACF2211D}"/>
          </ac:spMkLst>
        </pc:spChg>
        <pc:grpChg chg="add mod">
          <ac:chgData name="Justina Ojom" userId="cbdaed7d-8d45-4372-a16a-f3f8900c2f45" providerId="ADAL" clId="{0504AD2B-63C0-4C60-9F39-84F274FCFAC5}" dt="2023-03-09T20:23:01.727" v="10289" actId="207"/>
          <ac:grpSpMkLst>
            <pc:docMk/>
            <pc:sldMk cId="1095996784" sldId="3005"/>
            <ac:grpSpMk id="7" creationId="{818CFC5A-8AEB-E395-BF56-E3D9748C3B8F}"/>
          </ac:grpSpMkLst>
        </pc:grpChg>
        <pc:grpChg chg="mod">
          <ac:chgData name="Justina Ojom" userId="cbdaed7d-8d45-4372-a16a-f3f8900c2f45" providerId="ADAL" clId="{0504AD2B-63C0-4C60-9F39-84F274FCFAC5}" dt="2023-03-09T20:23:01.727" v="10289" actId="207"/>
          <ac:grpSpMkLst>
            <pc:docMk/>
            <pc:sldMk cId="1095996784" sldId="3005"/>
            <ac:grpSpMk id="8" creationId="{4951C47F-4293-198E-0037-53A22E10F706}"/>
          </ac:grpSpMkLst>
        </pc:grpChg>
        <pc:grpChg chg="add mod">
          <ac:chgData name="Justina Ojom" userId="cbdaed7d-8d45-4372-a16a-f3f8900c2f45" providerId="ADAL" clId="{0504AD2B-63C0-4C60-9F39-84F274FCFAC5}" dt="2023-03-09T20:23:01.727" v="10289" actId="207"/>
          <ac:grpSpMkLst>
            <pc:docMk/>
            <pc:sldMk cId="1095996784" sldId="3005"/>
            <ac:grpSpMk id="13" creationId="{451B45E7-7147-455B-25FE-5335B773BCE1}"/>
          </ac:grpSpMkLst>
        </pc:grpChg>
        <pc:grpChg chg="mod">
          <ac:chgData name="Justina Ojom" userId="cbdaed7d-8d45-4372-a16a-f3f8900c2f45" providerId="ADAL" clId="{0504AD2B-63C0-4C60-9F39-84F274FCFAC5}" dt="2023-03-09T20:23:01.727" v="10289" actId="207"/>
          <ac:grpSpMkLst>
            <pc:docMk/>
            <pc:sldMk cId="1095996784" sldId="3005"/>
            <ac:grpSpMk id="14" creationId="{8E024553-1B26-279B-995A-F3225125DCF9}"/>
          </ac:grpSpMkLst>
        </pc:grpChg>
        <pc:grpChg chg="add mod">
          <ac:chgData name="Justina Ojom" userId="cbdaed7d-8d45-4372-a16a-f3f8900c2f45" providerId="ADAL" clId="{0504AD2B-63C0-4C60-9F39-84F274FCFAC5}" dt="2023-03-09T20:23:01.727" v="10289" actId="207"/>
          <ac:grpSpMkLst>
            <pc:docMk/>
            <pc:sldMk cId="1095996784" sldId="3005"/>
            <ac:grpSpMk id="19" creationId="{78ADC829-ED53-18F2-2755-D29C77C17F2C}"/>
          </ac:grpSpMkLst>
        </pc:grpChg>
        <pc:grpChg chg="mod">
          <ac:chgData name="Justina Ojom" userId="cbdaed7d-8d45-4372-a16a-f3f8900c2f45" providerId="ADAL" clId="{0504AD2B-63C0-4C60-9F39-84F274FCFAC5}" dt="2023-03-09T20:23:01.727" v="10289" actId="207"/>
          <ac:grpSpMkLst>
            <pc:docMk/>
            <pc:sldMk cId="1095996784" sldId="3005"/>
            <ac:grpSpMk id="20" creationId="{1AA88105-CA5C-2A9D-465F-A8E1BD60E7B6}"/>
          </ac:grpSpMkLst>
        </pc:grpChg>
        <pc:grpChg chg="add mod">
          <ac:chgData name="Justina Ojom" userId="cbdaed7d-8d45-4372-a16a-f3f8900c2f45" providerId="ADAL" clId="{0504AD2B-63C0-4C60-9F39-84F274FCFAC5}" dt="2023-03-09T20:23:01.727" v="10289" actId="207"/>
          <ac:grpSpMkLst>
            <pc:docMk/>
            <pc:sldMk cId="1095996784" sldId="3005"/>
            <ac:grpSpMk id="25" creationId="{5DEACB25-953F-414F-2FE9-9EF2686C69CD}"/>
          </ac:grpSpMkLst>
        </pc:grpChg>
        <pc:grpChg chg="mod">
          <ac:chgData name="Justina Ojom" userId="cbdaed7d-8d45-4372-a16a-f3f8900c2f45" providerId="ADAL" clId="{0504AD2B-63C0-4C60-9F39-84F274FCFAC5}" dt="2023-03-09T20:23:01.727" v="10289" actId="207"/>
          <ac:grpSpMkLst>
            <pc:docMk/>
            <pc:sldMk cId="1095996784" sldId="3005"/>
            <ac:grpSpMk id="26" creationId="{406CC31C-AD5B-EFC5-3E3F-EDABBA49AD12}"/>
          </ac:grpSpMkLst>
        </pc:grpChg>
      </pc:sldChg>
      <pc:sldChg chg="addSp delSp modSp new mod modClrScheme chgLayout">
        <pc:chgData name="Justina Ojom" userId="cbdaed7d-8d45-4372-a16a-f3f8900c2f45" providerId="ADAL" clId="{0504AD2B-63C0-4C60-9F39-84F274FCFAC5}" dt="2023-03-10T00:07:01.596" v="14461" actId="207"/>
        <pc:sldMkLst>
          <pc:docMk/>
          <pc:sldMk cId="185446192" sldId="3006"/>
        </pc:sldMkLst>
        <pc:spChg chg="add mod">
          <ac:chgData name="Justina Ojom" userId="cbdaed7d-8d45-4372-a16a-f3f8900c2f45" providerId="ADAL" clId="{0504AD2B-63C0-4C60-9F39-84F274FCFAC5}" dt="2023-03-09T20:08:50.885" v="10059"/>
          <ac:spMkLst>
            <pc:docMk/>
            <pc:sldMk cId="185446192" sldId="3006"/>
            <ac:spMk id="2" creationId="{9BA4351A-E5AE-A8D5-AAA0-EFE0D090D90D}"/>
          </ac:spMkLst>
        </pc:spChg>
        <pc:spChg chg="add mod">
          <ac:chgData name="Justina Ojom" userId="cbdaed7d-8d45-4372-a16a-f3f8900c2f45" providerId="ADAL" clId="{0504AD2B-63C0-4C60-9F39-84F274FCFAC5}" dt="2023-03-09T23:52:12.977" v="14196" actId="14100"/>
          <ac:spMkLst>
            <pc:docMk/>
            <pc:sldMk cId="185446192" sldId="3006"/>
            <ac:spMk id="3" creationId="{B763995E-72DD-58D5-845F-070F159A141F}"/>
          </ac:spMkLst>
        </pc:spChg>
        <pc:spChg chg="add mod">
          <ac:chgData name="Justina Ojom" userId="cbdaed7d-8d45-4372-a16a-f3f8900c2f45" providerId="ADAL" clId="{0504AD2B-63C0-4C60-9F39-84F274FCFAC5}" dt="2023-03-09T23:55:14.516" v="14224"/>
          <ac:spMkLst>
            <pc:docMk/>
            <pc:sldMk cId="185446192" sldId="3006"/>
            <ac:spMk id="4" creationId="{3078D4EA-746B-62D9-147C-EFC87A926B0D}"/>
          </ac:spMkLst>
        </pc:spChg>
        <pc:spChg chg="add mod">
          <ac:chgData name="Justina Ojom" userId="cbdaed7d-8d45-4372-a16a-f3f8900c2f45" providerId="ADAL" clId="{0504AD2B-63C0-4C60-9F39-84F274FCFAC5}" dt="2023-03-09T20:08:50.885" v="10059"/>
          <ac:spMkLst>
            <pc:docMk/>
            <pc:sldMk cId="185446192" sldId="3006"/>
            <ac:spMk id="5" creationId="{CC9E72D5-FC4C-827C-F230-C07BA2CA55A5}"/>
          </ac:spMkLst>
        </pc:spChg>
        <pc:spChg chg="add mod">
          <ac:chgData name="Justina Ojom" userId="cbdaed7d-8d45-4372-a16a-f3f8900c2f45" providerId="ADAL" clId="{0504AD2B-63C0-4C60-9F39-84F274FCFAC5}" dt="2023-03-09T23:51:57.842" v="14194" actId="20577"/>
          <ac:spMkLst>
            <pc:docMk/>
            <pc:sldMk cId="185446192" sldId="3006"/>
            <ac:spMk id="6" creationId="{A8072EB5-C2B3-E208-00EC-88A0BA2329B9}"/>
          </ac:spMkLst>
        </pc:spChg>
        <pc:spChg chg="mod">
          <ac:chgData name="Justina Ojom" userId="cbdaed7d-8d45-4372-a16a-f3f8900c2f45" providerId="ADAL" clId="{0504AD2B-63C0-4C60-9F39-84F274FCFAC5}" dt="2023-03-09T20:25:49.654" v="10335" actId="207"/>
          <ac:spMkLst>
            <pc:docMk/>
            <pc:sldMk cId="185446192" sldId="3006"/>
            <ac:spMk id="9" creationId="{093CAB9B-77A9-A184-7742-FB94FE4CB7B0}"/>
          </ac:spMkLst>
        </pc:spChg>
        <pc:spChg chg="mod">
          <ac:chgData name="Justina Ojom" userId="cbdaed7d-8d45-4372-a16a-f3f8900c2f45" providerId="ADAL" clId="{0504AD2B-63C0-4C60-9F39-84F274FCFAC5}" dt="2023-03-09T20:25:49.654" v="10335" actId="207"/>
          <ac:spMkLst>
            <pc:docMk/>
            <pc:sldMk cId="185446192" sldId="3006"/>
            <ac:spMk id="10" creationId="{5A2569EB-EE40-D5C6-459E-EFBD472C6374}"/>
          </ac:spMkLst>
        </pc:spChg>
        <pc:spChg chg="mod">
          <ac:chgData name="Justina Ojom" userId="cbdaed7d-8d45-4372-a16a-f3f8900c2f45" providerId="ADAL" clId="{0504AD2B-63C0-4C60-9F39-84F274FCFAC5}" dt="2023-03-09T20:25:49.654" v="10335" actId="207"/>
          <ac:spMkLst>
            <pc:docMk/>
            <pc:sldMk cId="185446192" sldId="3006"/>
            <ac:spMk id="11" creationId="{8E943594-7637-9E7E-7EF0-4C8A3C5B8A34}"/>
          </ac:spMkLst>
        </pc:spChg>
        <pc:spChg chg="mod">
          <ac:chgData name="Justina Ojom" userId="cbdaed7d-8d45-4372-a16a-f3f8900c2f45" providerId="ADAL" clId="{0504AD2B-63C0-4C60-9F39-84F274FCFAC5}" dt="2023-03-09T20:25:49.654" v="10335" actId="207"/>
          <ac:spMkLst>
            <pc:docMk/>
            <pc:sldMk cId="185446192" sldId="3006"/>
            <ac:spMk id="12" creationId="{27EBFA5B-0FDA-2E7B-10A4-2C4F325A1C97}"/>
          </ac:spMkLst>
        </pc:spChg>
        <pc:spChg chg="mod">
          <ac:chgData name="Justina Ojom" userId="cbdaed7d-8d45-4372-a16a-f3f8900c2f45" providerId="ADAL" clId="{0504AD2B-63C0-4C60-9F39-84F274FCFAC5}" dt="2023-03-09T20:25:49.654" v="10335" actId="207"/>
          <ac:spMkLst>
            <pc:docMk/>
            <pc:sldMk cId="185446192" sldId="3006"/>
            <ac:spMk id="15" creationId="{E825E44F-0DCE-2035-E2D3-A4165927E9BD}"/>
          </ac:spMkLst>
        </pc:spChg>
        <pc:spChg chg="mod">
          <ac:chgData name="Justina Ojom" userId="cbdaed7d-8d45-4372-a16a-f3f8900c2f45" providerId="ADAL" clId="{0504AD2B-63C0-4C60-9F39-84F274FCFAC5}" dt="2023-03-09T20:25:49.654" v="10335" actId="207"/>
          <ac:spMkLst>
            <pc:docMk/>
            <pc:sldMk cId="185446192" sldId="3006"/>
            <ac:spMk id="16" creationId="{AC2467AD-0DCC-ACFF-9180-85C3EAB3BB12}"/>
          </ac:spMkLst>
        </pc:spChg>
        <pc:spChg chg="mod">
          <ac:chgData name="Justina Ojom" userId="cbdaed7d-8d45-4372-a16a-f3f8900c2f45" providerId="ADAL" clId="{0504AD2B-63C0-4C60-9F39-84F274FCFAC5}" dt="2023-03-09T20:25:49.654" v="10335" actId="207"/>
          <ac:spMkLst>
            <pc:docMk/>
            <pc:sldMk cId="185446192" sldId="3006"/>
            <ac:spMk id="17" creationId="{B43195DF-A023-FBD9-2B87-150C6613FA6F}"/>
          </ac:spMkLst>
        </pc:spChg>
        <pc:spChg chg="mod">
          <ac:chgData name="Justina Ojom" userId="cbdaed7d-8d45-4372-a16a-f3f8900c2f45" providerId="ADAL" clId="{0504AD2B-63C0-4C60-9F39-84F274FCFAC5}" dt="2023-03-09T20:25:49.654" v="10335" actId="207"/>
          <ac:spMkLst>
            <pc:docMk/>
            <pc:sldMk cId="185446192" sldId="3006"/>
            <ac:spMk id="18" creationId="{4F8AEE52-4E71-BE73-66CD-2C4C2474163C}"/>
          </ac:spMkLst>
        </pc:spChg>
        <pc:spChg chg="mod">
          <ac:chgData name="Justina Ojom" userId="cbdaed7d-8d45-4372-a16a-f3f8900c2f45" providerId="ADAL" clId="{0504AD2B-63C0-4C60-9F39-84F274FCFAC5}" dt="2023-03-09T20:25:49.654" v="10335" actId="207"/>
          <ac:spMkLst>
            <pc:docMk/>
            <pc:sldMk cId="185446192" sldId="3006"/>
            <ac:spMk id="21" creationId="{8749D6AF-4922-734F-0510-F4E91F121E8E}"/>
          </ac:spMkLst>
        </pc:spChg>
        <pc:spChg chg="mod">
          <ac:chgData name="Justina Ojom" userId="cbdaed7d-8d45-4372-a16a-f3f8900c2f45" providerId="ADAL" clId="{0504AD2B-63C0-4C60-9F39-84F274FCFAC5}" dt="2023-03-09T20:25:49.654" v="10335" actId="207"/>
          <ac:spMkLst>
            <pc:docMk/>
            <pc:sldMk cId="185446192" sldId="3006"/>
            <ac:spMk id="22" creationId="{EC05AF87-412A-E674-EB8F-E1392BABE40C}"/>
          </ac:spMkLst>
        </pc:spChg>
        <pc:spChg chg="mod">
          <ac:chgData name="Justina Ojom" userId="cbdaed7d-8d45-4372-a16a-f3f8900c2f45" providerId="ADAL" clId="{0504AD2B-63C0-4C60-9F39-84F274FCFAC5}" dt="2023-03-09T20:25:49.654" v="10335" actId="207"/>
          <ac:spMkLst>
            <pc:docMk/>
            <pc:sldMk cId="185446192" sldId="3006"/>
            <ac:spMk id="23" creationId="{CADA1D5D-A658-C205-A2F8-7A4EAAE6CEB7}"/>
          </ac:spMkLst>
        </pc:spChg>
        <pc:spChg chg="mod">
          <ac:chgData name="Justina Ojom" userId="cbdaed7d-8d45-4372-a16a-f3f8900c2f45" providerId="ADAL" clId="{0504AD2B-63C0-4C60-9F39-84F274FCFAC5}" dt="2023-03-09T20:25:49.654" v="10335" actId="207"/>
          <ac:spMkLst>
            <pc:docMk/>
            <pc:sldMk cId="185446192" sldId="3006"/>
            <ac:spMk id="24" creationId="{DB5B6F1E-1454-637B-7718-8A5066520651}"/>
          </ac:spMkLst>
        </pc:spChg>
        <pc:spChg chg="mod">
          <ac:chgData name="Justina Ojom" userId="cbdaed7d-8d45-4372-a16a-f3f8900c2f45" providerId="ADAL" clId="{0504AD2B-63C0-4C60-9F39-84F274FCFAC5}" dt="2023-03-09T20:25:49.654" v="10335" actId="207"/>
          <ac:spMkLst>
            <pc:docMk/>
            <pc:sldMk cId="185446192" sldId="3006"/>
            <ac:spMk id="27" creationId="{3DDEB54D-A809-21DC-1DAC-C6060926E417}"/>
          </ac:spMkLst>
        </pc:spChg>
        <pc:spChg chg="mod">
          <ac:chgData name="Justina Ojom" userId="cbdaed7d-8d45-4372-a16a-f3f8900c2f45" providerId="ADAL" clId="{0504AD2B-63C0-4C60-9F39-84F274FCFAC5}" dt="2023-03-09T20:25:49.654" v="10335" actId="207"/>
          <ac:spMkLst>
            <pc:docMk/>
            <pc:sldMk cId="185446192" sldId="3006"/>
            <ac:spMk id="28" creationId="{EECC8410-E87B-5A6E-2C68-48AE286E5BD8}"/>
          </ac:spMkLst>
        </pc:spChg>
        <pc:spChg chg="mod">
          <ac:chgData name="Justina Ojom" userId="cbdaed7d-8d45-4372-a16a-f3f8900c2f45" providerId="ADAL" clId="{0504AD2B-63C0-4C60-9F39-84F274FCFAC5}" dt="2023-03-09T20:25:49.654" v="10335" actId="207"/>
          <ac:spMkLst>
            <pc:docMk/>
            <pc:sldMk cId="185446192" sldId="3006"/>
            <ac:spMk id="29" creationId="{DB30BF6F-A243-45BC-3088-82BA4F9D1923}"/>
          </ac:spMkLst>
        </pc:spChg>
        <pc:spChg chg="mod">
          <ac:chgData name="Justina Ojom" userId="cbdaed7d-8d45-4372-a16a-f3f8900c2f45" providerId="ADAL" clId="{0504AD2B-63C0-4C60-9F39-84F274FCFAC5}" dt="2023-03-09T20:25:49.654" v="10335" actId="207"/>
          <ac:spMkLst>
            <pc:docMk/>
            <pc:sldMk cId="185446192" sldId="3006"/>
            <ac:spMk id="30" creationId="{5EA92D82-7015-AF84-F3B0-C0F9B8570C87}"/>
          </ac:spMkLst>
        </pc:spChg>
        <pc:spChg chg="add del mod">
          <ac:chgData name="Justina Ojom" userId="cbdaed7d-8d45-4372-a16a-f3f8900c2f45" providerId="ADAL" clId="{0504AD2B-63C0-4C60-9F39-84F274FCFAC5}" dt="2023-03-09T20:25:46.334" v="10334" actId="478"/>
          <ac:spMkLst>
            <pc:docMk/>
            <pc:sldMk cId="185446192" sldId="3006"/>
            <ac:spMk id="31" creationId="{66A96AFF-5DEF-D9BE-9445-45568AE336A1}"/>
          </ac:spMkLst>
        </pc:spChg>
        <pc:spChg chg="add del mod">
          <ac:chgData name="Justina Ojom" userId="cbdaed7d-8d45-4372-a16a-f3f8900c2f45" providerId="ADAL" clId="{0504AD2B-63C0-4C60-9F39-84F274FCFAC5}" dt="2023-03-09T20:25:46.334" v="10334" actId="478"/>
          <ac:spMkLst>
            <pc:docMk/>
            <pc:sldMk cId="185446192" sldId="3006"/>
            <ac:spMk id="32" creationId="{48497090-E51E-960A-8F50-6D0158F7046E}"/>
          </ac:spMkLst>
        </pc:spChg>
        <pc:spChg chg="add del mod">
          <ac:chgData name="Justina Ojom" userId="cbdaed7d-8d45-4372-a16a-f3f8900c2f45" providerId="ADAL" clId="{0504AD2B-63C0-4C60-9F39-84F274FCFAC5}" dt="2023-03-09T20:25:46.334" v="10334" actId="478"/>
          <ac:spMkLst>
            <pc:docMk/>
            <pc:sldMk cId="185446192" sldId="3006"/>
            <ac:spMk id="33" creationId="{829190A8-DC96-0373-04FF-FB0D1CFA076A}"/>
          </ac:spMkLst>
        </pc:spChg>
        <pc:spChg chg="add del mod">
          <ac:chgData name="Justina Ojom" userId="cbdaed7d-8d45-4372-a16a-f3f8900c2f45" providerId="ADAL" clId="{0504AD2B-63C0-4C60-9F39-84F274FCFAC5}" dt="2023-03-09T20:25:46.334" v="10334" actId="478"/>
          <ac:spMkLst>
            <pc:docMk/>
            <pc:sldMk cId="185446192" sldId="3006"/>
            <ac:spMk id="34" creationId="{DC70F9D8-7CFF-8E42-1A44-FD6FAEEA6123}"/>
          </ac:spMkLst>
        </pc:spChg>
        <pc:spChg chg="add del mod">
          <ac:chgData name="Justina Ojom" userId="cbdaed7d-8d45-4372-a16a-f3f8900c2f45" providerId="ADAL" clId="{0504AD2B-63C0-4C60-9F39-84F274FCFAC5}" dt="2023-03-09T20:25:46.334" v="10334" actId="478"/>
          <ac:spMkLst>
            <pc:docMk/>
            <pc:sldMk cId="185446192" sldId="3006"/>
            <ac:spMk id="35" creationId="{4F196A51-4BAB-7E68-C156-0D1646C925D9}"/>
          </ac:spMkLst>
        </pc:spChg>
        <pc:spChg chg="add del mod">
          <ac:chgData name="Justina Ojom" userId="cbdaed7d-8d45-4372-a16a-f3f8900c2f45" providerId="ADAL" clId="{0504AD2B-63C0-4C60-9F39-84F274FCFAC5}" dt="2023-03-09T20:25:46.334" v="10334" actId="478"/>
          <ac:spMkLst>
            <pc:docMk/>
            <pc:sldMk cId="185446192" sldId="3006"/>
            <ac:spMk id="36" creationId="{63817D94-B9C5-4F09-8494-ABCDA4EDA707}"/>
          </ac:spMkLst>
        </pc:spChg>
        <pc:spChg chg="add mod">
          <ac:chgData name="Justina Ojom" userId="cbdaed7d-8d45-4372-a16a-f3f8900c2f45" providerId="ADAL" clId="{0504AD2B-63C0-4C60-9F39-84F274FCFAC5}" dt="2023-03-10T00:07:01.596" v="14461" actId="207"/>
          <ac:spMkLst>
            <pc:docMk/>
            <pc:sldMk cId="185446192" sldId="3006"/>
            <ac:spMk id="37" creationId="{574E9A3E-B880-66D7-FFAA-94D668EF5F36}"/>
          </ac:spMkLst>
        </pc:spChg>
        <pc:spChg chg="add mod">
          <ac:chgData name="Justina Ojom" userId="cbdaed7d-8d45-4372-a16a-f3f8900c2f45" providerId="ADAL" clId="{0504AD2B-63C0-4C60-9F39-84F274FCFAC5}" dt="2023-03-10T00:06:57.967" v="14460"/>
          <ac:spMkLst>
            <pc:docMk/>
            <pc:sldMk cId="185446192" sldId="3006"/>
            <ac:spMk id="38" creationId="{5334F7FB-007A-A607-E351-D3948C9F5576}"/>
          </ac:spMkLst>
        </pc:spChg>
        <pc:spChg chg="add mod">
          <ac:chgData name="Justina Ojom" userId="cbdaed7d-8d45-4372-a16a-f3f8900c2f45" providerId="ADAL" clId="{0504AD2B-63C0-4C60-9F39-84F274FCFAC5}" dt="2023-03-10T00:06:57.967" v="14460"/>
          <ac:spMkLst>
            <pc:docMk/>
            <pc:sldMk cId="185446192" sldId="3006"/>
            <ac:spMk id="39" creationId="{0BA17A56-42E9-2303-E6FE-0AE531598680}"/>
          </ac:spMkLst>
        </pc:spChg>
        <pc:spChg chg="add mod">
          <ac:chgData name="Justina Ojom" userId="cbdaed7d-8d45-4372-a16a-f3f8900c2f45" providerId="ADAL" clId="{0504AD2B-63C0-4C60-9F39-84F274FCFAC5}" dt="2023-03-10T00:06:57.967" v="14460"/>
          <ac:spMkLst>
            <pc:docMk/>
            <pc:sldMk cId="185446192" sldId="3006"/>
            <ac:spMk id="40" creationId="{C9EF911C-0E76-68B5-C6AA-8703F39BBB12}"/>
          </ac:spMkLst>
        </pc:spChg>
        <pc:spChg chg="add mod">
          <ac:chgData name="Justina Ojom" userId="cbdaed7d-8d45-4372-a16a-f3f8900c2f45" providerId="ADAL" clId="{0504AD2B-63C0-4C60-9F39-84F274FCFAC5}" dt="2023-03-10T00:06:57.967" v="14460"/>
          <ac:spMkLst>
            <pc:docMk/>
            <pc:sldMk cId="185446192" sldId="3006"/>
            <ac:spMk id="41" creationId="{9A8B156D-EC11-C731-6399-D908DB5C207F}"/>
          </ac:spMkLst>
        </pc:spChg>
        <pc:spChg chg="add mod">
          <ac:chgData name="Justina Ojom" userId="cbdaed7d-8d45-4372-a16a-f3f8900c2f45" providerId="ADAL" clId="{0504AD2B-63C0-4C60-9F39-84F274FCFAC5}" dt="2023-03-10T00:06:57.967" v="14460"/>
          <ac:spMkLst>
            <pc:docMk/>
            <pc:sldMk cId="185446192" sldId="3006"/>
            <ac:spMk id="42" creationId="{F79910A1-7BC0-B151-FD3E-4534DF3DB823}"/>
          </ac:spMkLst>
        </pc:spChg>
        <pc:grpChg chg="add mod">
          <ac:chgData name="Justina Ojom" userId="cbdaed7d-8d45-4372-a16a-f3f8900c2f45" providerId="ADAL" clId="{0504AD2B-63C0-4C60-9F39-84F274FCFAC5}" dt="2023-03-09T20:25:49.654" v="10335" actId="207"/>
          <ac:grpSpMkLst>
            <pc:docMk/>
            <pc:sldMk cId="185446192" sldId="3006"/>
            <ac:grpSpMk id="7" creationId="{089E49CF-F9B8-D1CD-609D-D86309B4E505}"/>
          </ac:grpSpMkLst>
        </pc:grpChg>
        <pc:grpChg chg="mod">
          <ac:chgData name="Justina Ojom" userId="cbdaed7d-8d45-4372-a16a-f3f8900c2f45" providerId="ADAL" clId="{0504AD2B-63C0-4C60-9F39-84F274FCFAC5}" dt="2023-03-09T20:25:49.654" v="10335" actId="207"/>
          <ac:grpSpMkLst>
            <pc:docMk/>
            <pc:sldMk cId="185446192" sldId="3006"/>
            <ac:grpSpMk id="8" creationId="{58627563-2B97-D0A8-8842-978A222A8239}"/>
          </ac:grpSpMkLst>
        </pc:grpChg>
        <pc:grpChg chg="add mod">
          <ac:chgData name="Justina Ojom" userId="cbdaed7d-8d45-4372-a16a-f3f8900c2f45" providerId="ADAL" clId="{0504AD2B-63C0-4C60-9F39-84F274FCFAC5}" dt="2023-03-09T20:25:49.654" v="10335" actId="207"/>
          <ac:grpSpMkLst>
            <pc:docMk/>
            <pc:sldMk cId="185446192" sldId="3006"/>
            <ac:grpSpMk id="13" creationId="{82C304C7-9EAF-CC5D-B3C6-9994FDA90A45}"/>
          </ac:grpSpMkLst>
        </pc:grpChg>
        <pc:grpChg chg="mod">
          <ac:chgData name="Justina Ojom" userId="cbdaed7d-8d45-4372-a16a-f3f8900c2f45" providerId="ADAL" clId="{0504AD2B-63C0-4C60-9F39-84F274FCFAC5}" dt="2023-03-09T20:25:49.654" v="10335" actId="207"/>
          <ac:grpSpMkLst>
            <pc:docMk/>
            <pc:sldMk cId="185446192" sldId="3006"/>
            <ac:grpSpMk id="14" creationId="{60BE38F7-F5EB-C00D-AF61-03A117A2FBEA}"/>
          </ac:grpSpMkLst>
        </pc:grpChg>
        <pc:grpChg chg="add mod">
          <ac:chgData name="Justina Ojom" userId="cbdaed7d-8d45-4372-a16a-f3f8900c2f45" providerId="ADAL" clId="{0504AD2B-63C0-4C60-9F39-84F274FCFAC5}" dt="2023-03-09T20:25:49.654" v="10335" actId="207"/>
          <ac:grpSpMkLst>
            <pc:docMk/>
            <pc:sldMk cId="185446192" sldId="3006"/>
            <ac:grpSpMk id="19" creationId="{62F61F69-CC68-D988-5634-A5FC78519E93}"/>
          </ac:grpSpMkLst>
        </pc:grpChg>
        <pc:grpChg chg="mod">
          <ac:chgData name="Justina Ojom" userId="cbdaed7d-8d45-4372-a16a-f3f8900c2f45" providerId="ADAL" clId="{0504AD2B-63C0-4C60-9F39-84F274FCFAC5}" dt="2023-03-09T20:25:49.654" v="10335" actId="207"/>
          <ac:grpSpMkLst>
            <pc:docMk/>
            <pc:sldMk cId="185446192" sldId="3006"/>
            <ac:grpSpMk id="20" creationId="{26FB8492-7231-87A3-10E0-2D1060298D91}"/>
          </ac:grpSpMkLst>
        </pc:grpChg>
        <pc:grpChg chg="add mod">
          <ac:chgData name="Justina Ojom" userId="cbdaed7d-8d45-4372-a16a-f3f8900c2f45" providerId="ADAL" clId="{0504AD2B-63C0-4C60-9F39-84F274FCFAC5}" dt="2023-03-09T20:25:49.654" v="10335" actId="207"/>
          <ac:grpSpMkLst>
            <pc:docMk/>
            <pc:sldMk cId="185446192" sldId="3006"/>
            <ac:grpSpMk id="25" creationId="{C5B8A7BC-303E-BC5A-BB3A-117E3CF53919}"/>
          </ac:grpSpMkLst>
        </pc:grpChg>
        <pc:grpChg chg="mod">
          <ac:chgData name="Justina Ojom" userId="cbdaed7d-8d45-4372-a16a-f3f8900c2f45" providerId="ADAL" clId="{0504AD2B-63C0-4C60-9F39-84F274FCFAC5}" dt="2023-03-09T20:25:49.654" v="10335" actId="207"/>
          <ac:grpSpMkLst>
            <pc:docMk/>
            <pc:sldMk cId="185446192" sldId="3006"/>
            <ac:grpSpMk id="26" creationId="{D7D27AF2-2E03-CDEB-53DD-5BBEA3F079D6}"/>
          </ac:grpSpMkLst>
        </pc:grpChg>
      </pc:sldChg>
      <pc:sldChg chg="addSp delSp modSp add mod">
        <pc:chgData name="Justina Ojom" userId="cbdaed7d-8d45-4372-a16a-f3f8900c2f45" providerId="ADAL" clId="{0504AD2B-63C0-4C60-9F39-84F274FCFAC5}" dt="2023-03-09T22:09:52.297" v="12207"/>
        <pc:sldMkLst>
          <pc:docMk/>
          <pc:sldMk cId="393167620" sldId="3007"/>
        </pc:sldMkLst>
        <pc:spChg chg="mod">
          <ac:chgData name="Justina Ojom" userId="cbdaed7d-8d45-4372-a16a-f3f8900c2f45" providerId="ADAL" clId="{0504AD2B-63C0-4C60-9F39-84F274FCFAC5}" dt="2023-03-09T21:14:14.303" v="11584" actId="207"/>
          <ac:spMkLst>
            <pc:docMk/>
            <pc:sldMk cId="393167620" sldId="3007"/>
            <ac:spMk id="3" creationId="{1A518249-1A89-95A7-1A56-4126566EC2A0}"/>
          </ac:spMkLst>
        </pc:spChg>
        <pc:spChg chg="mod">
          <ac:chgData name="Justina Ojom" userId="cbdaed7d-8d45-4372-a16a-f3f8900c2f45" providerId="ADAL" clId="{0504AD2B-63C0-4C60-9F39-84F274FCFAC5}" dt="2023-03-09T21:14:14.303" v="11584" actId="207"/>
          <ac:spMkLst>
            <pc:docMk/>
            <pc:sldMk cId="393167620" sldId="3007"/>
            <ac:spMk id="4" creationId="{E24D815F-A54C-BC7D-2270-67E3D373020B}"/>
          </ac:spMkLst>
        </pc:spChg>
        <pc:spChg chg="mod">
          <ac:chgData name="Justina Ojom" userId="cbdaed7d-8d45-4372-a16a-f3f8900c2f45" providerId="ADAL" clId="{0504AD2B-63C0-4C60-9F39-84F274FCFAC5}" dt="2023-03-09T21:14:14.303" v="11584" actId="207"/>
          <ac:spMkLst>
            <pc:docMk/>
            <pc:sldMk cId="393167620" sldId="3007"/>
            <ac:spMk id="5" creationId="{C530FFDA-DBB2-5361-182F-90E746C8D59F}"/>
          </ac:spMkLst>
        </pc:spChg>
        <pc:spChg chg="del">
          <ac:chgData name="Justina Ojom" userId="cbdaed7d-8d45-4372-a16a-f3f8900c2f45" providerId="ADAL" clId="{0504AD2B-63C0-4C60-9F39-84F274FCFAC5}" dt="2023-03-09T21:12:09.792" v="11551" actId="478"/>
          <ac:spMkLst>
            <pc:docMk/>
            <pc:sldMk cId="393167620" sldId="3007"/>
            <ac:spMk id="6" creationId="{E568CE2C-7757-A651-83CC-4200C6047382}"/>
          </ac:spMkLst>
        </pc:spChg>
        <pc:spChg chg="mod">
          <ac:chgData name="Justina Ojom" userId="cbdaed7d-8d45-4372-a16a-f3f8900c2f45" providerId="ADAL" clId="{0504AD2B-63C0-4C60-9F39-84F274FCFAC5}" dt="2023-03-09T21:14:14.303" v="11584" actId="207"/>
          <ac:spMkLst>
            <pc:docMk/>
            <pc:sldMk cId="393167620" sldId="3007"/>
            <ac:spMk id="7" creationId="{F0BFE236-8830-6F82-16A8-F1BE6669DAE1}"/>
          </ac:spMkLst>
        </pc:spChg>
        <pc:spChg chg="mod">
          <ac:chgData name="Justina Ojom" userId="cbdaed7d-8d45-4372-a16a-f3f8900c2f45" providerId="ADAL" clId="{0504AD2B-63C0-4C60-9F39-84F274FCFAC5}" dt="2023-03-09T21:14:21.450" v="11586" actId="207"/>
          <ac:spMkLst>
            <pc:docMk/>
            <pc:sldMk cId="393167620" sldId="3007"/>
            <ac:spMk id="9" creationId="{4AAEEC1B-7C65-FB75-6179-19B34AD15423}"/>
          </ac:spMkLst>
        </pc:spChg>
        <pc:spChg chg="mod">
          <ac:chgData name="Justina Ojom" userId="cbdaed7d-8d45-4372-a16a-f3f8900c2f45" providerId="ADAL" clId="{0504AD2B-63C0-4C60-9F39-84F274FCFAC5}" dt="2023-03-09T21:14:14.303" v="11584" actId="207"/>
          <ac:spMkLst>
            <pc:docMk/>
            <pc:sldMk cId="393167620" sldId="3007"/>
            <ac:spMk id="11" creationId="{717663C4-617F-4D6A-879C-609221B80CC4}"/>
          </ac:spMkLst>
        </pc:spChg>
        <pc:spChg chg="mod">
          <ac:chgData name="Justina Ojom" userId="cbdaed7d-8d45-4372-a16a-f3f8900c2f45" providerId="ADAL" clId="{0504AD2B-63C0-4C60-9F39-84F274FCFAC5}" dt="2023-03-09T21:14:14.303" v="11584" actId="207"/>
          <ac:spMkLst>
            <pc:docMk/>
            <pc:sldMk cId="393167620" sldId="3007"/>
            <ac:spMk id="12" creationId="{43733184-10AC-B32E-19DA-5C29DD22091F}"/>
          </ac:spMkLst>
        </pc:spChg>
        <pc:spChg chg="mod">
          <ac:chgData name="Justina Ojom" userId="cbdaed7d-8d45-4372-a16a-f3f8900c2f45" providerId="ADAL" clId="{0504AD2B-63C0-4C60-9F39-84F274FCFAC5}" dt="2023-03-09T21:14:14.303" v="11584" actId="207"/>
          <ac:spMkLst>
            <pc:docMk/>
            <pc:sldMk cId="393167620" sldId="3007"/>
            <ac:spMk id="13" creationId="{0E4934E8-0BA7-D07C-CB42-0560CB889B9B}"/>
          </ac:spMkLst>
        </pc:spChg>
        <pc:spChg chg="mod">
          <ac:chgData name="Justina Ojom" userId="cbdaed7d-8d45-4372-a16a-f3f8900c2f45" providerId="ADAL" clId="{0504AD2B-63C0-4C60-9F39-84F274FCFAC5}" dt="2023-03-09T21:14:14.303" v="11584" actId="207"/>
          <ac:spMkLst>
            <pc:docMk/>
            <pc:sldMk cId="393167620" sldId="3007"/>
            <ac:spMk id="14" creationId="{C86BE117-A7C8-643B-B5FC-95BC534445DB}"/>
          </ac:spMkLst>
        </pc:spChg>
        <pc:spChg chg="mod">
          <ac:chgData name="Justina Ojom" userId="cbdaed7d-8d45-4372-a16a-f3f8900c2f45" providerId="ADAL" clId="{0504AD2B-63C0-4C60-9F39-84F274FCFAC5}" dt="2023-03-09T21:14:19.011" v="11585" actId="207"/>
          <ac:spMkLst>
            <pc:docMk/>
            <pc:sldMk cId="393167620" sldId="3007"/>
            <ac:spMk id="15" creationId="{2E60FE65-534F-C26D-8FDC-AD63198A9349}"/>
          </ac:spMkLst>
        </pc:spChg>
        <pc:spChg chg="add mod">
          <ac:chgData name="Justina Ojom" userId="cbdaed7d-8d45-4372-a16a-f3f8900c2f45" providerId="ADAL" clId="{0504AD2B-63C0-4C60-9F39-84F274FCFAC5}" dt="2023-03-09T22:09:52.297" v="12207"/>
          <ac:spMkLst>
            <pc:docMk/>
            <pc:sldMk cId="393167620" sldId="3007"/>
            <ac:spMk id="16" creationId="{0D07F5AA-CAF5-E437-84EA-0033A899D7C3}"/>
          </ac:spMkLst>
        </pc:spChg>
        <pc:spChg chg="add mod">
          <ac:chgData name="Justina Ojom" userId="cbdaed7d-8d45-4372-a16a-f3f8900c2f45" providerId="ADAL" clId="{0504AD2B-63C0-4C60-9F39-84F274FCFAC5}" dt="2023-03-09T22:09:52.297" v="12207"/>
          <ac:spMkLst>
            <pc:docMk/>
            <pc:sldMk cId="393167620" sldId="3007"/>
            <ac:spMk id="17" creationId="{78332077-13D2-7DAC-B993-61AAAB8D1363}"/>
          </ac:spMkLst>
        </pc:spChg>
        <pc:spChg chg="add mod">
          <ac:chgData name="Justina Ojom" userId="cbdaed7d-8d45-4372-a16a-f3f8900c2f45" providerId="ADAL" clId="{0504AD2B-63C0-4C60-9F39-84F274FCFAC5}" dt="2023-03-09T22:09:52.297" v="12207"/>
          <ac:spMkLst>
            <pc:docMk/>
            <pc:sldMk cId="393167620" sldId="3007"/>
            <ac:spMk id="18" creationId="{C7034B31-3CEC-1616-6F66-6A37EE06B97A}"/>
          </ac:spMkLst>
        </pc:spChg>
        <pc:spChg chg="add mod">
          <ac:chgData name="Justina Ojom" userId="cbdaed7d-8d45-4372-a16a-f3f8900c2f45" providerId="ADAL" clId="{0504AD2B-63C0-4C60-9F39-84F274FCFAC5}" dt="2023-03-09T22:09:52.297" v="12207"/>
          <ac:spMkLst>
            <pc:docMk/>
            <pc:sldMk cId="393167620" sldId="3007"/>
            <ac:spMk id="19" creationId="{0828B586-C997-F15A-6E1E-2440152C47DD}"/>
          </ac:spMkLst>
        </pc:spChg>
        <pc:spChg chg="add mod">
          <ac:chgData name="Justina Ojom" userId="cbdaed7d-8d45-4372-a16a-f3f8900c2f45" providerId="ADAL" clId="{0504AD2B-63C0-4C60-9F39-84F274FCFAC5}" dt="2023-03-09T22:09:52.297" v="12207"/>
          <ac:spMkLst>
            <pc:docMk/>
            <pc:sldMk cId="393167620" sldId="3007"/>
            <ac:spMk id="20" creationId="{BE2352BC-CBAE-0985-3222-7AF9AFE0CDD4}"/>
          </ac:spMkLst>
        </pc:spChg>
        <pc:grpChg chg="add mod">
          <ac:chgData name="Justina Ojom" userId="cbdaed7d-8d45-4372-a16a-f3f8900c2f45" providerId="ADAL" clId="{0504AD2B-63C0-4C60-9F39-84F274FCFAC5}" dt="2023-03-09T21:14:24.261" v="11587" actId="1076"/>
          <ac:grpSpMkLst>
            <pc:docMk/>
            <pc:sldMk cId="393167620" sldId="3007"/>
            <ac:grpSpMk id="2" creationId="{9A665274-E93A-C5BB-D796-49EAFF75CF63}"/>
          </ac:grpSpMkLst>
        </pc:grpChg>
        <pc:grpChg chg="add mod">
          <ac:chgData name="Justina Ojom" userId="cbdaed7d-8d45-4372-a16a-f3f8900c2f45" providerId="ADAL" clId="{0504AD2B-63C0-4C60-9F39-84F274FCFAC5}" dt="2023-03-09T21:14:24.261" v="11587" actId="1076"/>
          <ac:grpSpMkLst>
            <pc:docMk/>
            <pc:sldMk cId="393167620" sldId="3007"/>
            <ac:grpSpMk id="10" creationId="{633C162E-9D21-0CE5-FDF7-B65DAE5F268E}"/>
          </ac:grpSpMkLst>
        </pc:grpChg>
        <pc:graphicFrameChg chg="mod modGraphic">
          <ac:chgData name="Justina Ojom" userId="cbdaed7d-8d45-4372-a16a-f3f8900c2f45" providerId="ADAL" clId="{0504AD2B-63C0-4C60-9F39-84F274FCFAC5}" dt="2023-03-09T21:12:14.629" v="11557" actId="1035"/>
          <ac:graphicFrameMkLst>
            <pc:docMk/>
            <pc:sldMk cId="393167620" sldId="3007"/>
            <ac:graphicFrameMk id="8" creationId="{982E6301-AA38-93B3-002C-7AF41FBAFBED}"/>
          </ac:graphicFrameMkLst>
        </pc:graphicFrameChg>
      </pc:sldChg>
      <pc:sldChg chg="addSp delSp modSp add mod">
        <pc:chgData name="Justina Ojom" userId="cbdaed7d-8d45-4372-a16a-f3f8900c2f45" providerId="ADAL" clId="{0504AD2B-63C0-4C60-9F39-84F274FCFAC5}" dt="2023-03-09T22:09:58.597" v="12211"/>
        <pc:sldMkLst>
          <pc:docMk/>
          <pc:sldMk cId="3879094024" sldId="3008"/>
        </pc:sldMkLst>
        <pc:spChg chg="del">
          <ac:chgData name="Justina Ojom" userId="cbdaed7d-8d45-4372-a16a-f3f8900c2f45" providerId="ADAL" clId="{0504AD2B-63C0-4C60-9F39-84F274FCFAC5}" dt="2023-03-09T21:36:17.747" v="11814" actId="478"/>
          <ac:spMkLst>
            <pc:docMk/>
            <pc:sldMk cId="3879094024" sldId="3008"/>
            <ac:spMk id="2" creationId="{92C35356-082F-9A68-9B40-37549C54D4F5}"/>
          </ac:spMkLst>
        </pc:spChg>
        <pc:spChg chg="add mod">
          <ac:chgData name="Justina Ojom" userId="cbdaed7d-8d45-4372-a16a-f3f8900c2f45" providerId="ADAL" clId="{0504AD2B-63C0-4C60-9F39-84F274FCFAC5}" dt="2023-03-09T22:09:58.597" v="12211"/>
          <ac:spMkLst>
            <pc:docMk/>
            <pc:sldMk cId="3879094024" sldId="3008"/>
            <ac:spMk id="7" creationId="{1A1438F3-1F86-2110-3F9D-1A9586DE791D}"/>
          </ac:spMkLst>
        </pc:spChg>
        <pc:spChg chg="add mod">
          <ac:chgData name="Justina Ojom" userId="cbdaed7d-8d45-4372-a16a-f3f8900c2f45" providerId="ADAL" clId="{0504AD2B-63C0-4C60-9F39-84F274FCFAC5}" dt="2023-03-09T22:09:58.597" v="12211"/>
          <ac:spMkLst>
            <pc:docMk/>
            <pc:sldMk cId="3879094024" sldId="3008"/>
            <ac:spMk id="8" creationId="{9A5404FF-12F3-2BB5-096D-A0020CFD5ED9}"/>
          </ac:spMkLst>
        </pc:spChg>
        <pc:spChg chg="add mod">
          <ac:chgData name="Justina Ojom" userId="cbdaed7d-8d45-4372-a16a-f3f8900c2f45" providerId="ADAL" clId="{0504AD2B-63C0-4C60-9F39-84F274FCFAC5}" dt="2023-03-09T22:09:58.597" v="12211"/>
          <ac:spMkLst>
            <pc:docMk/>
            <pc:sldMk cId="3879094024" sldId="3008"/>
            <ac:spMk id="9" creationId="{53000076-A790-D627-9150-EA16B1BE2FD6}"/>
          </ac:spMkLst>
        </pc:spChg>
        <pc:spChg chg="add mod">
          <ac:chgData name="Justina Ojom" userId="cbdaed7d-8d45-4372-a16a-f3f8900c2f45" providerId="ADAL" clId="{0504AD2B-63C0-4C60-9F39-84F274FCFAC5}" dt="2023-03-09T22:09:58.597" v="12211"/>
          <ac:spMkLst>
            <pc:docMk/>
            <pc:sldMk cId="3879094024" sldId="3008"/>
            <ac:spMk id="10" creationId="{53E620CA-420A-E6C2-C173-2EC3B7EF3BD0}"/>
          </ac:spMkLst>
        </pc:spChg>
        <pc:spChg chg="add mod">
          <ac:chgData name="Justina Ojom" userId="cbdaed7d-8d45-4372-a16a-f3f8900c2f45" providerId="ADAL" clId="{0504AD2B-63C0-4C60-9F39-84F274FCFAC5}" dt="2023-03-09T22:09:58.597" v="12211"/>
          <ac:spMkLst>
            <pc:docMk/>
            <pc:sldMk cId="3879094024" sldId="3008"/>
            <ac:spMk id="11" creationId="{21FDE942-9E58-7B54-6B7F-628DBACA6CBB}"/>
          </ac:spMkLst>
        </pc:spChg>
        <pc:graphicFrameChg chg="add del mod">
          <ac:chgData name="Justina Ojom" userId="cbdaed7d-8d45-4372-a16a-f3f8900c2f45" providerId="ADAL" clId="{0504AD2B-63C0-4C60-9F39-84F274FCFAC5}" dt="2023-03-09T21:36:29.412" v="11817"/>
          <ac:graphicFrameMkLst>
            <pc:docMk/>
            <pc:sldMk cId="3879094024" sldId="3008"/>
            <ac:graphicFrameMk id="3" creationId="{570E1172-F346-FCD6-B3AD-0BA19C99B595}"/>
          </ac:graphicFrameMkLst>
        </pc:graphicFrameChg>
        <pc:graphicFrameChg chg="del">
          <ac:chgData name="Justina Ojom" userId="cbdaed7d-8d45-4372-a16a-f3f8900c2f45" providerId="ADAL" clId="{0504AD2B-63C0-4C60-9F39-84F274FCFAC5}" dt="2023-03-09T21:36:17.747" v="11814" actId="478"/>
          <ac:graphicFrameMkLst>
            <pc:docMk/>
            <pc:sldMk cId="3879094024" sldId="3008"/>
            <ac:graphicFrameMk id="4" creationId="{A9A4E6A1-659B-AA3F-57D7-0DADA231716B}"/>
          </ac:graphicFrameMkLst>
        </pc:graphicFrameChg>
        <pc:graphicFrameChg chg="del">
          <ac:chgData name="Justina Ojom" userId="cbdaed7d-8d45-4372-a16a-f3f8900c2f45" providerId="ADAL" clId="{0504AD2B-63C0-4C60-9F39-84F274FCFAC5}" dt="2023-03-09T21:36:19.956" v="11815" actId="478"/>
          <ac:graphicFrameMkLst>
            <pc:docMk/>
            <pc:sldMk cId="3879094024" sldId="3008"/>
            <ac:graphicFrameMk id="5" creationId="{E83B658A-8C04-9407-7EBF-B600DDB44336}"/>
          </ac:graphicFrameMkLst>
        </pc:graphicFrameChg>
        <pc:graphicFrameChg chg="add mod modGraphic">
          <ac:chgData name="Justina Ojom" userId="cbdaed7d-8d45-4372-a16a-f3f8900c2f45" providerId="ADAL" clId="{0504AD2B-63C0-4C60-9F39-84F274FCFAC5}" dt="2023-03-09T21:39:02.252" v="11902" actId="14100"/>
          <ac:graphicFrameMkLst>
            <pc:docMk/>
            <pc:sldMk cId="3879094024" sldId="3008"/>
            <ac:graphicFrameMk id="6" creationId="{AE7509E9-1FF9-4EAA-7F9D-17AE418664FC}"/>
          </ac:graphicFrameMkLst>
        </pc:graphicFrameChg>
      </pc:sldChg>
      <pc:sldChg chg="addSp delSp modSp add mod">
        <pc:chgData name="Justina Ojom" userId="cbdaed7d-8d45-4372-a16a-f3f8900c2f45" providerId="ADAL" clId="{0504AD2B-63C0-4C60-9F39-84F274FCFAC5}" dt="2023-03-09T22:09:59.140" v="12212"/>
        <pc:sldMkLst>
          <pc:docMk/>
          <pc:sldMk cId="1636224063" sldId="3009"/>
        </pc:sldMkLst>
        <pc:spChg chg="add mod">
          <ac:chgData name="Justina Ojom" userId="cbdaed7d-8d45-4372-a16a-f3f8900c2f45" providerId="ADAL" clId="{0504AD2B-63C0-4C60-9F39-84F274FCFAC5}" dt="2023-03-09T22:09:59.140" v="12212"/>
          <ac:spMkLst>
            <pc:docMk/>
            <pc:sldMk cId="1636224063" sldId="3009"/>
            <ac:spMk id="3" creationId="{3D345828-B688-1637-6C73-5E35743E5619}"/>
          </ac:spMkLst>
        </pc:spChg>
        <pc:spChg chg="add mod">
          <ac:chgData name="Justina Ojom" userId="cbdaed7d-8d45-4372-a16a-f3f8900c2f45" providerId="ADAL" clId="{0504AD2B-63C0-4C60-9F39-84F274FCFAC5}" dt="2023-03-09T22:09:59.140" v="12212"/>
          <ac:spMkLst>
            <pc:docMk/>
            <pc:sldMk cId="1636224063" sldId="3009"/>
            <ac:spMk id="4" creationId="{11D45ED1-4F6B-8C1F-4C25-29BF146E01DC}"/>
          </ac:spMkLst>
        </pc:spChg>
        <pc:spChg chg="add mod">
          <ac:chgData name="Justina Ojom" userId="cbdaed7d-8d45-4372-a16a-f3f8900c2f45" providerId="ADAL" clId="{0504AD2B-63C0-4C60-9F39-84F274FCFAC5}" dt="2023-03-09T22:09:59.140" v="12212"/>
          <ac:spMkLst>
            <pc:docMk/>
            <pc:sldMk cId="1636224063" sldId="3009"/>
            <ac:spMk id="5" creationId="{E7CD2F60-CC61-264D-CC28-86CEA6200D35}"/>
          </ac:spMkLst>
        </pc:spChg>
        <pc:spChg chg="add mod">
          <ac:chgData name="Justina Ojom" userId="cbdaed7d-8d45-4372-a16a-f3f8900c2f45" providerId="ADAL" clId="{0504AD2B-63C0-4C60-9F39-84F274FCFAC5}" dt="2023-03-09T22:09:59.140" v="12212"/>
          <ac:spMkLst>
            <pc:docMk/>
            <pc:sldMk cId="1636224063" sldId="3009"/>
            <ac:spMk id="7" creationId="{F9FEE9A8-1703-3F46-1A15-F94D4FB8E724}"/>
          </ac:spMkLst>
        </pc:spChg>
        <pc:spChg chg="add mod">
          <ac:chgData name="Justina Ojom" userId="cbdaed7d-8d45-4372-a16a-f3f8900c2f45" providerId="ADAL" clId="{0504AD2B-63C0-4C60-9F39-84F274FCFAC5}" dt="2023-03-09T22:09:59.140" v="12212"/>
          <ac:spMkLst>
            <pc:docMk/>
            <pc:sldMk cId="1636224063" sldId="3009"/>
            <ac:spMk id="8" creationId="{6E7EE3BD-B258-B37D-F879-B70CDA441792}"/>
          </ac:spMkLst>
        </pc:spChg>
        <pc:graphicFrameChg chg="add mod modGraphic">
          <ac:chgData name="Justina Ojom" userId="cbdaed7d-8d45-4372-a16a-f3f8900c2f45" providerId="ADAL" clId="{0504AD2B-63C0-4C60-9F39-84F274FCFAC5}" dt="2023-03-09T21:47:23.384" v="12096" actId="14734"/>
          <ac:graphicFrameMkLst>
            <pc:docMk/>
            <pc:sldMk cId="1636224063" sldId="3009"/>
            <ac:graphicFrameMk id="2" creationId="{772FC40C-6BB3-90CF-D7A6-354285A52CB5}"/>
          </ac:graphicFrameMkLst>
        </pc:graphicFrameChg>
        <pc:graphicFrameChg chg="del">
          <ac:chgData name="Justina Ojom" userId="cbdaed7d-8d45-4372-a16a-f3f8900c2f45" providerId="ADAL" clId="{0504AD2B-63C0-4C60-9F39-84F274FCFAC5}" dt="2023-03-09T21:39:13.720" v="11904" actId="478"/>
          <ac:graphicFrameMkLst>
            <pc:docMk/>
            <pc:sldMk cId="1636224063" sldId="3009"/>
            <ac:graphicFrameMk id="6" creationId="{AE7509E9-1FF9-4EAA-7F9D-17AE418664FC}"/>
          </ac:graphicFrameMkLst>
        </pc:graphicFrameChg>
      </pc:sldChg>
      <pc:sldChg chg="addSp delSp modSp add mod">
        <pc:chgData name="Justina Ojom" userId="cbdaed7d-8d45-4372-a16a-f3f8900c2f45" providerId="ADAL" clId="{0504AD2B-63C0-4C60-9F39-84F274FCFAC5}" dt="2023-03-09T22:09:59.700" v="12213"/>
        <pc:sldMkLst>
          <pc:docMk/>
          <pc:sldMk cId="117334640" sldId="3010"/>
        </pc:sldMkLst>
        <pc:spChg chg="add mod">
          <ac:chgData name="Justina Ojom" userId="cbdaed7d-8d45-4372-a16a-f3f8900c2f45" providerId="ADAL" clId="{0504AD2B-63C0-4C60-9F39-84F274FCFAC5}" dt="2023-03-09T22:09:59.700" v="12213"/>
          <ac:spMkLst>
            <pc:docMk/>
            <pc:sldMk cId="117334640" sldId="3010"/>
            <ac:spMk id="4" creationId="{CAD147E7-9A10-2941-8310-7E919C6794AA}"/>
          </ac:spMkLst>
        </pc:spChg>
        <pc:spChg chg="add mod">
          <ac:chgData name="Justina Ojom" userId="cbdaed7d-8d45-4372-a16a-f3f8900c2f45" providerId="ADAL" clId="{0504AD2B-63C0-4C60-9F39-84F274FCFAC5}" dt="2023-03-09T22:09:59.700" v="12213"/>
          <ac:spMkLst>
            <pc:docMk/>
            <pc:sldMk cId="117334640" sldId="3010"/>
            <ac:spMk id="5" creationId="{3EFC634D-5B09-E422-EEDA-3F63B53911D2}"/>
          </ac:spMkLst>
        </pc:spChg>
        <pc:spChg chg="add mod">
          <ac:chgData name="Justina Ojom" userId="cbdaed7d-8d45-4372-a16a-f3f8900c2f45" providerId="ADAL" clId="{0504AD2B-63C0-4C60-9F39-84F274FCFAC5}" dt="2023-03-09T22:09:59.700" v="12213"/>
          <ac:spMkLst>
            <pc:docMk/>
            <pc:sldMk cId="117334640" sldId="3010"/>
            <ac:spMk id="6" creationId="{B15CAE5E-F7AD-0459-A483-5C8FA94A13A5}"/>
          </ac:spMkLst>
        </pc:spChg>
        <pc:spChg chg="add mod">
          <ac:chgData name="Justina Ojom" userId="cbdaed7d-8d45-4372-a16a-f3f8900c2f45" providerId="ADAL" clId="{0504AD2B-63C0-4C60-9F39-84F274FCFAC5}" dt="2023-03-09T22:09:59.700" v="12213"/>
          <ac:spMkLst>
            <pc:docMk/>
            <pc:sldMk cId="117334640" sldId="3010"/>
            <ac:spMk id="7" creationId="{32D7C4BE-C565-0AE4-1253-CBB2F7196C74}"/>
          </ac:spMkLst>
        </pc:spChg>
        <pc:spChg chg="add mod">
          <ac:chgData name="Justina Ojom" userId="cbdaed7d-8d45-4372-a16a-f3f8900c2f45" providerId="ADAL" clId="{0504AD2B-63C0-4C60-9F39-84F274FCFAC5}" dt="2023-03-09T22:09:59.700" v="12213"/>
          <ac:spMkLst>
            <pc:docMk/>
            <pc:sldMk cId="117334640" sldId="3010"/>
            <ac:spMk id="8" creationId="{9C066A21-8B6B-9511-AC5B-0B1468D04C81}"/>
          </ac:spMkLst>
        </pc:spChg>
        <pc:graphicFrameChg chg="del">
          <ac:chgData name="Justina Ojom" userId="cbdaed7d-8d45-4372-a16a-f3f8900c2f45" providerId="ADAL" clId="{0504AD2B-63C0-4C60-9F39-84F274FCFAC5}" dt="2023-03-09T21:44:06.721" v="12039" actId="478"/>
          <ac:graphicFrameMkLst>
            <pc:docMk/>
            <pc:sldMk cId="117334640" sldId="3010"/>
            <ac:graphicFrameMk id="2" creationId="{772FC40C-6BB3-90CF-D7A6-354285A52CB5}"/>
          </ac:graphicFrameMkLst>
        </pc:graphicFrameChg>
        <pc:graphicFrameChg chg="add mod modGraphic">
          <ac:chgData name="Justina Ojom" userId="cbdaed7d-8d45-4372-a16a-f3f8900c2f45" providerId="ADAL" clId="{0504AD2B-63C0-4C60-9F39-84F274FCFAC5}" dt="2023-03-09T21:48:25.239" v="12112" actId="2165"/>
          <ac:graphicFrameMkLst>
            <pc:docMk/>
            <pc:sldMk cId="117334640" sldId="3010"/>
            <ac:graphicFrameMk id="3" creationId="{1A82C96E-0873-83A4-0CE0-22A4C0FF4C0F}"/>
          </ac:graphicFrameMkLst>
        </pc:graphicFrameChg>
      </pc:sldChg>
      <pc:sldChg chg="addSp delSp modSp add mod">
        <pc:chgData name="Justina Ojom" userId="cbdaed7d-8d45-4372-a16a-f3f8900c2f45" providerId="ADAL" clId="{0504AD2B-63C0-4C60-9F39-84F274FCFAC5}" dt="2023-03-09T22:10:00.247" v="12214"/>
        <pc:sldMkLst>
          <pc:docMk/>
          <pc:sldMk cId="2108482781" sldId="3011"/>
        </pc:sldMkLst>
        <pc:spChg chg="add mod">
          <ac:chgData name="Justina Ojom" userId="cbdaed7d-8d45-4372-a16a-f3f8900c2f45" providerId="ADAL" clId="{0504AD2B-63C0-4C60-9F39-84F274FCFAC5}" dt="2023-03-09T22:10:00.247" v="12214"/>
          <ac:spMkLst>
            <pc:docMk/>
            <pc:sldMk cId="2108482781" sldId="3011"/>
            <ac:spMk id="4" creationId="{5A71AB1A-B0D4-A7FE-85D2-A33736479E02}"/>
          </ac:spMkLst>
        </pc:spChg>
        <pc:spChg chg="add mod">
          <ac:chgData name="Justina Ojom" userId="cbdaed7d-8d45-4372-a16a-f3f8900c2f45" providerId="ADAL" clId="{0504AD2B-63C0-4C60-9F39-84F274FCFAC5}" dt="2023-03-09T22:10:00.247" v="12214"/>
          <ac:spMkLst>
            <pc:docMk/>
            <pc:sldMk cId="2108482781" sldId="3011"/>
            <ac:spMk id="5" creationId="{1CDF1EF5-74E2-FFBC-A69E-A3151ED01931}"/>
          </ac:spMkLst>
        </pc:spChg>
        <pc:spChg chg="add mod">
          <ac:chgData name="Justina Ojom" userId="cbdaed7d-8d45-4372-a16a-f3f8900c2f45" providerId="ADAL" clId="{0504AD2B-63C0-4C60-9F39-84F274FCFAC5}" dt="2023-03-09T22:10:00.247" v="12214"/>
          <ac:spMkLst>
            <pc:docMk/>
            <pc:sldMk cId="2108482781" sldId="3011"/>
            <ac:spMk id="6" creationId="{1A63A71D-6D58-2F9F-FFAC-9F62ADAD43A8}"/>
          </ac:spMkLst>
        </pc:spChg>
        <pc:spChg chg="add mod">
          <ac:chgData name="Justina Ojom" userId="cbdaed7d-8d45-4372-a16a-f3f8900c2f45" providerId="ADAL" clId="{0504AD2B-63C0-4C60-9F39-84F274FCFAC5}" dt="2023-03-09T22:10:00.247" v="12214"/>
          <ac:spMkLst>
            <pc:docMk/>
            <pc:sldMk cId="2108482781" sldId="3011"/>
            <ac:spMk id="7" creationId="{C1CD5EE6-3F28-9500-5AA1-EF584A8D0A5B}"/>
          </ac:spMkLst>
        </pc:spChg>
        <pc:spChg chg="add mod">
          <ac:chgData name="Justina Ojom" userId="cbdaed7d-8d45-4372-a16a-f3f8900c2f45" providerId="ADAL" clId="{0504AD2B-63C0-4C60-9F39-84F274FCFAC5}" dt="2023-03-09T22:10:00.247" v="12214"/>
          <ac:spMkLst>
            <pc:docMk/>
            <pc:sldMk cId="2108482781" sldId="3011"/>
            <ac:spMk id="8" creationId="{74ADAD19-1AA1-EB0D-A940-310E179AF663}"/>
          </ac:spMkLst>
        </pc:spChg>
        <pc:graphicFrameChg chg="add mod modGraphic">
          <ac:chgData name="Justina Ojom" userId="cbdaed7d-8d45-4372-a16a-f3f8900c2f45" providerId="ADAL" clId="{0504AD2B-63C0-4C60-9F39-84F274FCFAC5}" dt="2023-03-09T21:50:11.953" v="12137" actId="113"/>
          <ac:graphicFrameMkLst>
            <pc:docMk/>
            <pc:sldMk cId="2108482781" sldId="3011"/>
            <ac:graphicFrameMk id="2" creationId="{7CBD0167-FCF1-5339-E9A4-D9AEF3AB4F49}"/>
          </ac:graphicFrameMkLst>
        </pc:graphicFrameChg>
        <pc:graphicFrameChg chg="del">
          <ac:chgData name="Justina Ojom" userId="cbdaed7d-8d45-4372-a16a-f3f8900c2f45" providerId="ADAL" clId="{0504AD2B-63C0-4C60-9F39-84F274FCFAC5}" dt="2023-03-09T21:48:40.867" v="12114" actId="478"/>
          <ac:graphicFrameMkLst>
            <pc:docMk/>
            <pc:sldMk cId="2108482781" sldId="3011"/>
            <ac:graphicFrameMk id="3" creationId="{1A82C96E-0873-83A4-0CE0-22A4C0FF4C0F}"/>
          </ac:graphicFrameMkLst>
        </pc:graphicFrameChg>
      </pc:sldChg>
      <pc:sldChg chg="addSp delSp modSp add mod">
        <pc:chgData name="Justina Ojom" userId="cbdaed7d-8d45-4372-a16a-f3f8900c2f45" providerId="ADAL" clId="{0504AD2B-63C0-4C60-9F39-84F274FCFAC5}" dt="2023-03-09T22:58:00.119" v="12856"/>
        <pc:sldMkLst>
          <pc:docMk/>
          <pc:sldMk cId="3924378143" sldId="3012"/>
        </pc:sldMkLst>
        <pc:spChg chg="del">
          <ac:chgData name="Justina Ojom" userId="cbdaed7d-8d45-4372-a16a-f3f8900c2f45" providerId="ADAL" clId="{0504AD2B-63C0-4C60-9F39-84F274FCFAC5}" dt="2023-03-09T22:36:47.598" v="12714" actId="478"/>
          <ac:spMkLst>
            <pc:docMk/>
            <pc:sldMk cId="3924378143" sldId="3012"/>
            <ac:spMk id="3" creationId="{3AD34587-4B2B-E649-8541-11D21EC14885}"/>
          </ac:spMkLst>
        </pc:spChg>
        <pc:spChg chg="add mod">
          <ac:chgData name="Justina Ojom" userId="cbdaed7d-8d45-4372-a16a-f3f8900c2f45" providerId="ADAL" clId="{0504AD2B-63C0-4C60-9F39-84F274FCFAC5}" dt="2023-03-09T22:58:00.119" v="12856"/>
          <ac:spMkLst>
            <pc:docMk/>
            <pc:sldMk cId="3924378143" sldId="3012"/>
            <ac:spMk id="5" creationId="{D67278C5-9333-8379-B893-1279FC15A24B}"/>
          </ac:spMkLst>
        </pc:spChg>
        <pc:spChg chg="add mod">
          <ac:chgData name="Justina Ojom" userId="cbdaed7d-8d45-4372-a16a-f3f8900c2f45" providerId="ADAL" clId="{0504AD2B-63C0-4C60-9F39-84F274FCFAC5}" dt="2023-03-09T22:58:00.119" v="12856"/>
          <ac:spMkLst>
            <pc:docMk/>
            <pc:sldMk cId="3924378143" sldId="3012"/>
            <ac:spMk id="6" creationId="{B742A9B0-90C2-8CD1-E624-A315D418E3C2}"/>
          </ac:spMkLst>
        </pc:spChg>
        <pc:spChg chg="add mod">
          <ac:chgData name="Justina Ojom" userId="cbdaed7d-8d45-4372-a16a-f3f8900c2f45" providerId="ADAL" clId="{0504AD2B-63C0-4C60-9F39-84F274FCFAC5}" dt="2023-03-09T22:58:00.119" v="12856"/>
          <ac:spMkLst>
            <pc:docMk/>
            <pc:sldMk cId="3924378143" sldId="3012"/>
            <ac:spMk id="8" creationId="{AABF0F86-7C4B-8B75-E3F9-FDB504CAA412}"/>
          </ac:spMkLst>
        </pc:spChg>
        <pc:spChg chg="add mod">
          <ac:chgData name="Justina Ojom" userId="cbdaed7d-8d45-4372-a16a-f3f8900c2f45" providerId="ADAL" clId="{0504AD2B-63C0-4C60-9F39-84F274FCFAC5}" dt="2023-03-09T22:58:00.119" v="12856"/>
          <ac:spMkLst>
            <pc:docMk/>
            <pc:sldMk cId="3924378143" sldId="3012"/>
            <ac:spMk id="9" creationId="{9C0AE064-0D22-7A1B-5996-5B0015582A89}"/>
          </ac:spMkLst>
        </pc:spChg>
        <pc:spChg chg="add mod">
          <ac:chgData name="Justina Ojom" userId="cbdaed7d-8d45-4372-a16a-f3f8900c2f45" providerId="ADAL" clId="{0504AD2B-63C0-4C60-9F39-84F274FCFAC5}" dt="2023-03-09T22:58:00.119" v="12856"/>
          <ac:spMkLst>
            <pc:docMk/>
            <pc:sldMk cId="3924378143" sldId="3012"/>
            <ac:spMk id="10" creationId="{1FE60DAB-39A8-1D37-459C-609F1D1EDB81}"/>
          </ac:spMkLst>
        </pc:spChg>
        <pc:spChg chg="add mod">
          <ac:chgData name="Justina Ojom" userId="cbdaed7d-8d45-4372-a16a-f3f8900c2f45" providerId="ADAL" clId="{0504AD2B-63C0-4C60-9F39-84F274FCFAC5}" dt="2023-03-09T22:58:00.119" v="12856"/>
          <ac:spMkLst>
            <pc:docMk/>
            <pc:sldMk cId="3924378143" sldId="3012"/>
            <ac:spMk id="11" creationId="{A512C579-B38C-DC74-D626-DA9C86BBF3C2}"/>
          </ac:spMkLst>
        </pc:spChg>
        <pc:graphicFrameChg chg="add del mod modGraphic">
          <ac:chgData name="Justina Ojom" userId="cbdaed7d-8d45-4372-a16a-f3f8900c2f45" providerId="ADAL" clId="{0504AD2B-63C0-4C60-9F39-84F274FCFAC5}" dt="2023-03-09T22:40:51.338" v="12789" actId="14100"/>
          <ac:graphicFrameMkLst>
            <pc:docMk/>
            <pc:sldMk cId="3924378143" sldId="3012"/>
            <ac:graphicFrameMk id="2" creationId="{C5B858F2-2A4A-3DAE-D520-D4092627A2E0}"/>
          </ac:graphicFrameMkLst>
        </pc:graphicFrameChg>
        <pc:graphicFrameChg chg="del">
          <ac:chgData name="Justina Ojom" userId="cbdaed7d-8d45-4372-a16a-f3f8900c2f45" providerId="ADAL" clId="{0504AD2B-63C0-4C60-9F39-84F274FCFAC5}" dt="2023-03-09T22:36:47.598" v="12714" actId="478"/>
          <ac:graphicFrameMkLst>
            <pc:docMk/>
            <pc:sldMk cId="3924378143" sldId="3012"/>
            <ac:graphicFrameMk id="4" creationId="{7E68DD5C-35D5-92F1-5CE2-7EAF2E7037D6}"/>
          </ac:graphicFrameMkLst>
        </pc:graphicFrameChg>
        <pc:graphicFrameChg chg="del">
          <ac:chgData name="Justina Ojom" userId="cbdaed7d-8d45-4372-a16a-f3f8900c2f45" providerId="ADAL" clId="{0504AD2B-63C0-4C60-9F39-84F274FCFAC5}" dt="2023-03-09T22:36:47.598" v="12714" actId="478"/>
          <ac:graphicFrameMkLst>
            <pc:docMk/>
            <pc:sldMk cId="3924378143" sldId="3012"/>
            <ac:graphicFrameMk id="7" creationId="{02659DE9-4245-392C-0664-8B1B7ABABD68}"/>
          </ac:graphicFrameMkLst>
        </pc:graphicFrameChg>
      </pc:sldChg>
      <pc:sldChg chg="addSp delSp modSp add mod">
        <pc:chgData name="Justina Ojom" userId="cbdaed7d-8d45-4372-a16a-f3f8900c2f45" providerId="ADAL" clId="{0504AD2B-63C0-4C60-9F39-84F274FCFAC5}" dt="2023-03-09T23:48:46.922" v="14127" actId="207"/>
        <pc:sldMkLst>
          <pc:docMk/>
          <pc:sldMk cId="1005033408" sldId="3013"/>
        </pc:sldMkLst>
        <pc:spChg chg="mod">
          <ac:chgData name="Justina Ojom" userId="cbdaed7d-8d45-4372-a16a-f3f8900c2f45" providerId="ADAL" clId="{0504AD2B-63C0-4C60-9F39-84F274FCFAC5}" dt="2023-03-09T23:04:02.313" v="12976" actId="20577"/>
          <ac:spMkLst>
            <pc:docMk/>
            <pc:sldMk cId="1005033408" sldId="3013"/>
            <ac:spMk id="2" creationId="{00000000-0000-0000-0000-000000000000}"/>
          </ac:spMkLst>
        </pc:spChg>
        <pc:spChg chg="del mod">
          <ac:chgData name="Justina Ojom" userId="cbdaed7d-8d45-4372-a16a-f3f8900c2f45" providerId="ADAL" clId="{0504AD2B-63C0-4C60-9F39-84F274FCFAC5}" dt="2023-03-09T23:02:52.849" v="12957" actId="478"/>
          <ac:spMkLst>
            <pc:docMk/>
            <pc:sldMk cId="1005033408" sldId="3013"/>
            <ac:spMk id="3" creationId="{2AC0826E-01CE-4812-6296-DA07AA48B17D}"/>
          </ac:spMkLst>
        </pc:spChg>
        <pc:spChg chg="mod">
          <ac:chgData name="Justina Ojom" userId="cbdaed7d-8d45-4372-a16a-f3f8900c2f45" providerId="ADAL" clId="{0504AD2B-63C0-4C60-9F39-84F274FCFAC5}" dt="2023-03-09T23:03:26.675" v="12965" actId="1076"/>
          <ac:spMkLst>
            <pc:docMk/>
            <pc:sldMk cId="1005033408" sldId="3013"/>
            <ac:spMk id="4" creationId="{D8CC53DB-7C03-66C0-1E19-AD915C07956B}"/>
          </ac:spMkLst>
        </pc:spChg>
        <pc:spChg chg="add mod">
          <ac:chgData name="Justina Ojom" userId="cbdaed7d-8d45-4372-a16a-f3f8900c2f45" providerId="ADAL" clId="{0504AD2B-63C0-4C60-9F39-84F274FCFAC5}" dt="2023-03-09T23:03:23.005" v="12964"/>
          <ac:spMkLst>
            <pc:docMk/>
            <pc:sldMk cId="1005033408" sldId="3013"/>
            <ac:spMk id="5" creationId="{24870E4E-7F8C-B471-9F86-1BC71ACCDEC1}"/>
          </ac:spMkLst>
        </pc:spChg>
        <pc:spChg chg="add mod">
          <ac:chgData name="Justina Ojom" userId="cbdaed7d-8d45-4372-a16a-f3f8900c2f45" providerId="ADAL" clId="{0504AD2B-63C0-4C60-9F39-84F274FCFAC5}" dt="2023-03-09T23:03:26.675" v="12965" actId="1076"/>
          <ac:spMkLst>
            <pc:docMk/>
            <pc:sldMk cId="1005033408" sldId="3013"/>
            <ac:spMk id="6" creationId="{3BC3C78A-919F-CC9C-F81B-DCE462028A5D}"/>
          </ac:spMkLst>
        </pc:spChg>
        <pc:spChg chg="mod">
          <ac:chgData name="Justina Ojom" userId="cbdaed7d-8d45-4372-a16a-f3f8900c2f45" providerId="ADAL" clId="{0504AD2B-63C0-4C60-9F39-84F274FCFAC5}" dt="2023-03-09T23:03:32.644" v="12966"/>
          <ac:spMkLst>
            <pc:docMk/>
            <pc:sldMk cId="1005033408" sldId="3013"/>
            <ac:spMk id="8" creationId="{11DB2B2B-45C0-77B3-2A49-AE26218C7F84}"/>
          </ac:spMkLst>
        </pc:spChg>
        <pc:spChg chg="mod">
          <ac:chgData name="Justina Ojom" userId="cbdaed7d-8d45-4372-a16a-f3f8900c2f45" providerId="ADAL" clId="{0504AD2B-63C0-4C60-9F39-84F274FCFAC5}" dt="2023-03-09T23:03:32.644" v="12966"/>
          <ac:spMkLst>
            <pc:docMk/>
            <pc:sldMk cId="1005033408" sldId="3013"/>
            <ac:spMk id="9" creationId="{B8B5E1A1-0073-9BEB-0670-EB5A03CACC9B}"/>
          </ac:spMkLst>
        </pc:spChg>
        <pc:spChg chg="mod">
          <ac:chgData name="Justina Ojom" userId="cbdaed7d-8d45-4372-a16a-f3f8900c2f45" providerId="ADAL" clId="{0504AD2B-63C0-4C60-9F39-84F274FCFAC5}" dt="2023-03-09T23:03:32.644" v="12966"/>
          <ac:spMkLst>
            <pc:docMk/>
            <pc:sldMk cId="1005033408" sldId="3013"/>
            <ac:spMk id="10" creationId="{1589496F-69EB-D552-843A-2C0FFE725A2B}"/>
          </ac:spMkLst>
        </pc:spChg>
        <pc:spChg chg="mod">
          <ac:chgData name="Justina Ojom" userId="cbdaed7d-8d45-4372-a16a-f3f8900c2f45" providerId="ADAL" clId="{0504AD2B-63C0-4C60-9F39-84F274FCFAC5}" dt="2023-03-09T23:03:32.644" v="12966"/>
          <ac:spMkLst>
            <pc:docMk/>
            <pc:sldMk cId="1005033408" sldId="3013"/>
            <ac:spMk id="11" creationId="{5933BD93-193B-578E-145E-7ED0CABE1779}"/>
          </ac:spMkLst>
        </pc:spChg>
        <pc:spChg chg="add mod">
          <ac:chgData name="Justina Ojom" userId="cbdaed7d-8d45-4372-a16a-f3f8900c2f45" providerId="ADAL" clId="{0504AD2B-63C0-4C60-9F39-84F274FCFAC5}" dt="2023-03-09T23:48:42.835" v="14126"/>
          <ac:spMkLst>
            <pc:docMk/>
            <pc:sldMk cId="1005033408" sldId="3013"/>
            <ac:spMk id="12" creationId="{5E382405-78CF-4C99-CA13-CC6922370AEA}"/>
          </ac:spMkLst>
        </pc:spChg>
        <pc:spChg chg="add mod">
          <ac:chgData name="Justina Ojom" userId="cbdaed7d-8d45-4372-a16a-f3f8900c2f45" providerId="ADAL" clId="{0504AD2B-63C0-4C60-9F39-84F274FCFAC5}" dt="2023-03-09T23:48:42.835" v="14126"/>
          <ac:spMkLst>
            <pc:docMk/>
            <pc:sldMk cId="1005033408" sldId="3013"/>
            <ac:spMk id="13" creationId="{75A7E9E7-908B-5222-9336-A7C6B4436D9E}"/>
          </ac:spMkLst>
        </pc:spChg>
        <pc:spChg chg="add mod">
          <ac:chgData name="Justina Ojom" userId="cbdaed7d-8d45-4372-a16a-f3f8900c2f45" providerId="ADAL" clId="{0504AD2B-63C0-4C60-9F39-84F274FCFAC5}" dt="2023-03-09T23:48:46.922" v="14127" actId="207"/>
          <ac:spMkLst>
            <pc:docMk/>
            <pc:sldMk cId="1005033408" sldId="3013"/>
            <ac:spMk id="14" creationId="{08ABCBFC-E8BF-9952-1E3B-84BC3155715A}"/>
          </ac:spMkLst>
        </pc:spChg>
        <pc:spChg chg="add mod">
          <ac:chgData name="Justina Ojom" userId="cbdaed7d-8d45-4372-a16a-f3f8900c2f45" providerId="ADAL" clId="{0504AD2B-63C0-4C60-9F39-84F274FCFAC5}" dt="2023-03-09T23:48:42.835" v="14126"/>
          <ac:spMkLst>
            <pc:docMk/>
            <pc:sldMk cId="1005033408" sldId="3013"/>
            <ac:spMk id="15" creationId="{0BB5AA1B-F7DC-AC7A-BA3E-2BA053ABC2DE}"/>
          </ac:spMkLst>
        </pc:spChg>
        <pc:spChg chg="add mod">
          <ac:chgData name="Justina Ojom" userId="cbdaed7d-8d45-4372-a16a-f3f8900c2f45" providerId="ADAL" clId="{0504AD2B-63C0-4C60-9F39-84F274FCFAC5}" dt="2023-03-09T23:48:42.835" v="14126"/>
          <ac:spMkLst>
            <pc:docMk/>
            <pc:sldMk cId="1005033408" sldId="3013"/>
            <ac:spMk id="16" creationId="{23D0D1AA-CB0D-33A9-AA46-B092BF552EE9}"/>
          </ac:spMkLst>
        </pc:spChg>
        <pc:spChg chg="add mod">
          <ac:chgData name="Justina Ojom" userId="cbdaed7d-8d45-4372-a16a-f3f8900c2f45" providerId="ADAL" clId="{0504AD2B-63C0-4C60-9F39-84F274FCFAC5}" dt="2023-03-09T23:48:42.835" v="14126"/>
          <ac:spMkLst>
            <pc:docMk/>
            <pc:sldMk cId="1005033408" sldId="3013"/>
            <ac:spMk id="17" creationId="{6994F9B0-2479-BF34-8409-9A9854185311}"/>
          </ac:spMkLst>
        </pc:spChg>
        <pc:grpChg chg="add mod">
          <ac:chgData name="Justina Ojom" userId="cbdaed7d-8d45-4372-a16a-f3f8900c2f45" providerId="ADAL" clId="{0504AD2B-63C0-4C60-9F39-84F274FCFAC5}" dt="2023-03-09T23:03:37.023" v="12969" actId="1076"/>
          <ac:grpSpMkLst>
            <pc:docMk/>
            <pc:sldMk cId="1005033408" sldId="3013"/>
            <ac:grpSpMk id="7" creationId="{CB742FC9-2A4E-02AD-F93F-60EC25D36EF2}"/>
          </ac:grpSpMkLst>
        </pc:grpChg>
      </pc:sldChg>
      <pc:sldChg chg="addSp modSp new mod">
        <pc:chgData name="Justina Ojom" userId="cbdaed7d-8d45-4372-a16a-f3f8900c2f45" providerId="ADAL" clId="{0504AD2B-63C0-4C60-9F39-84F274FCFAC5}" dt="2023-03-10T00:12:05.881" v="14547"/>
        <pc:sldMkLst>
          <pc:docMk/>
          <pc:sldMk cId="2986599469" sldId="3014"/>
        </pc:sldMkLst>
        <pc:spChg chg="add mod">
          <ac:chgData name="Justina Ojom" userId="cbdaed7d-8d45-4372-a16a-f3f8900c2f45" providerId="ADAL" clId="{0504AD2B-63C0-4C60-9F39-84F274FCFAC5}" dt="2023-03-10T00:12:05.881" v="14547"/>
          <ac:spMkLst>
            <pc:docMk/>
            <pc:sldMk cId="2986599469" sldId="3014"/>
            <ac:spMk id="3" creationId="{A5C59F6D-7880-7B4F-1371-AF5E05634A2D}"/>
          </ac:spMkLst>
        </pc:spChg>
        <pc:spChg chg="add mod">
          <ac:chgData name="Justina Ojom" userId="cbdaed7d-8d45-4372-a16a-f3f8900c2f45" providerId="ADAL" clId="{0504AD2B-63C0-4C60-9F39-84F274FCFAC5}" dt="2023-03-10T00:12:05.881" v="14547"/>
          <ac:spMkLst>
            <pc:docMk/>
            <pc:sldMk cId="2986599469" sldId="3014"/>
            <ac:spMk id="4" creationId="{19A62A54-945C-130F-6502-671BB9035635}"/>
          </ac:spMkLst>
        </pc:spChg>
        <pc:spChg chg="add mod">
          <ac:chgData name="Justina Ojom" userId="cbdaed7d-8d45-4372-a16a-f3f8900c2f45" providerId="ADAL" clId="{0504AD2B-63C0-4C60-9F39-84F274FCFAC5}" dt="2023-03-10T00:12:05.881" v="14547"/>
          <ac:spMkLst>
            <pc:docMk/>
            <pc:sldMk cId="2986599469" sldId="3014"/>
            <ac:spMk id="5" creationId="{834F8DE9-A73D-669B-0C23-77BA2F0666E7}"/>
          </ac:spMkLst>
        </pc:spChg>
        <pc:spChg chg="add mod">
          <ac:chgData name="Justina Ojom" userId="cbdaed7d-8d45-4372-a16a-f3f8900c2f45" providerId="ADAL" clId="{0504AD2B-63C0-4C60-9F39-84F274FCFAC5}" dt="2023-03-10T00:12:05.881" v="14547"/>
          <ac:spMkLst>
            <pc:docMk/>
            <pc:sldMk cId="2986599469" sldId="3014"/>
            <ac:spMk id="6" creationId="{865C215D-AFCE-5ADF-43F5-64C410340C98}"/>
          </ac:spMkLst>
        </pc:spChg>
        <pc:spChg chg="add mod">
          <ac:chgData name="Justina Ojom" userId="cbdaed7d-8d45-4372-a16a-f3f8900c2f45" providerId="ADAL" clId="{0504AD2B-63C0-4C60-9F39-84F274FCFAC5}" dt="2023-03-10T00:12:05.881" v="14547"/>
          <ac:spMkLst>
            <pc:docMk/>
            <pc:sldMk cId="2986599469" sldId="3014"/>
            <ac:spMk id="7" creationId="{74C28835-428E-74B6-37EF-4B22C8D59358}"/>
          </ac:spMkLst>
        </pc:spChg>
        <pc:spChg chg="add mod">
          <ac:chgData name="Justina Ojom" userId="cbdaed7d-8d45-4372-a16a-f3f8900c2f45" providerId="ADAL" clId="{0504AD2B-63C0-4C60-9F39-84F274FCFAC5}" dt="2023-03-10T00:12:05.881" v="14547"/>
          <ac:spMkLst>
            <pc:docMk/>
            <pc:sldMk cId="2986599469" sldId="3014"/>
            <ac:spMk id="8" creationId="{C8BB2642-E322-E9EF-15BF-13F77B16B17F}"/>
          </ac:spMkLst>
        </pc:spChg>
        <pc:graphicFrameChg chg="add mod modGraphic">
          <ac:chgData name="Justina Ojom" userId="cbdaed7d-8d45-4372-a16a-f3f8900c2f45" providerId="ADAL" clId="{0504AD2B-63C0-4C60-9F39-84F274FCFAC5}" dt="2023-03-10T00:12:00.386" v="14546" actId="113"/>
          <ac:graphicFrameMkLst>
            <pc:docMk/>
            <pc:sldMk cId="2986599469" sldId="3014"/>
            <ac:graphicFrameMk id="2" creationId="{A960654C-B362-12A4-227A-2FB7D094C478}"/>
          </ac:graphicFrameMkLst>
        </pc:graphicFrameChg>
      </pc:sldChg>
      <pc:sldChg chg="addSp delSp modSp add mod">
        <pc:chgData name="Justina Ojom" userId="cbdaed7d-8d45-4372-a16a-f3f8900c2f45" providerId="ADAL" clId="{0504AD2B-63C0-4C60-9F39-84F274FCFAC5}" dt="2023-03-10T00:22:16.112" v="14716" actId="14734"/>
        <pc:sldMkLst>
          <pc:docMk/>
          <pc:sldMk cId="1049972097" sldId="3015"/>
        </pc:sldMkLst>
        <pc:spChg chg="del">
          <ac:chgData name="Justina Ojom" userId="cbdaed7d-8d45-4372-a16a-f3f8900c2f45" providerId="ADAL" clId="{0504AD2B-63C0-4C60-9F39-84F274FCFAC5}" dt="2023-03-10T00:16:29.280" v="14613" actId="478"/>
          <ac:spMkLst>
            <pc:docMk/>
            <pc:sldMk cId="1049972097" sldId="3015"/>
            <ac:spMk id="4" creationId="{C4264AF3-F6EE-42C4-8B77-E338ED04759A}"/>
          </ac:spMkLst>
        </pc:spChg>
        <pc:graphicFrameChg chg="add mod modGraphic">
          <ac:chgData name="Justina Ojom" userId="cbdaed7d-8d45-4372-a16a-f3f8900c2f45" providerId="ADAL" clId="{0504AD2B-63C0-4C60-9F39-84F274FCFAC5}" dt="2023-03-10T00:22:16.112" v="14716" actId="14734"/>
          <ac:graphicFrameMkLst>
            <pc:docMk/>
            <pc:sldMk cId="1049972097" sldId="3015"/>
            <ac:graphicFrameMk id="2" creationId="{62108D18-E067-FA7D-46CE-2D8F11ABAD4E}"/>
          </ac:graphicFrameMkLst>
        </pc:graphicFrameChg>
        <pc:graphicFrameChg chg="del">
          <ac:chgData name="Justina Ojom" userId="cbdaed7d-8d45-4372-a16a-f3f8900c2f45" providerId="ADAL" clId="{0504AD2B-63C0-4C60-9F39-84F274FCFAC5}" dt="2023-03-10T00:16:29.280" v="14613" actId="478"/>
          <ac:graphicFrameMkLst>
            <pc:docMk/>
            <pc:sldMk cId="1049972097" sldId="3015"/>
            <ac:graphicFrameMk id="11" creationId="{1AA79739-5D78-E257-6015-1AF2A1037161}"/>
          </ac:graphicFrameMkLst>
        </pc:graphicFrameChg>
        <pc:graphicFrameChg chg="del">
          <ac:chgData name="Justina Ojom" userId="cbdaed7d-8d45-4372-a16a-f3f8900c2f45" providerId="ADAL" clId="{0504AD2B-63C0-4C60-9F39-84F274FCFAC5}" dt="2023-03-10T00:16:29.280" v="14613" actId="478"/>
          <ac:graphicFrameMkLst>
            <pc:docMk/>
            <pc:sldMk cId="1049972097" sldId="3015"/>
            <ac:graphicFrameMk id="12" creationId="{83340C0F-D644-333C-93E3-6969FF4EFFB1}"/>
          </ac:graphicFrameMkLst>
        </pc:graphicFrameChg>
      </pc:sldChg>
      <pc:sldChg chg="modSp add mod">
        <pc:chgData name="Justina Ojom" userId="cbdaed7d-8d45-4372-a16a-f3f8900c2f45" providerId="ADAL" clId="{0504AD2B-63C0-4C60-9F39-84F274FCFAC5}" dt="2023-03-10T00:22:25.508" v="14717" actId="113"/>
        <pc:sldMkLst>
          <pc:docMk/>
          <pc:sldMk cId="1895757982" sldId="3016"/>
        </pc:sldMkLst>
        <pc:graphicFrameChg chg="mod modGraphic">
          <ac:chgData name="Justina Ojom" userId="cbdaed7d-8d45-4372-a16a-f3f8900c2f45" providerId="ADAL" clId="{0504AD2B-63C0-4C60-9F39-84F274FCFAC5}" dt="2023-03-10T00:22:25.508" v="14717" actId="113"/>
          <ac:graphicFrameMkLst>
            <pc:docMk/>
            <pc:sldMk cId="1895757982" sldId="3016"/>
            <ac:graphicFrameMk id="2" creationId="{62108D18-E067-FA7D-46CE-2D8F11ABAD4E}"/>
          </ac:graphicFrameMkLst>
        </pc:graphicFrameChg>
      </pc:sldChg>
      <pc:sldChg chg="delSp modSp add mod">
        <pc:chgData name="Justina Ojom" userId="cbdaed7d-8d45-4372-a16a-f3f8900c2f45" providerId="ADAL" clId="{0504AD2B-63C0-4C60-9F39-84F274FCFAC5}" dt="2023-03-10T00:40:08.331" v="14830" actId="14100"/>
        <pc:sldMkLst>
          <pc:docMk/>
          <pc:sldMk cId="3418912209" sldId="3017"/>
        </pc:sldMkLst>
        <pc:spChg chg="del">
          <ac:chgData name="Justina Ojom" userId="cbdaed7d-8d45-4372-a16a-f3f8900c2f45" providerId="ADAL" clId="{0504AD2B-63C0-4C60-9F39-84F274FCFAC5}" dt="2023-03-10T00:40:01.603" v="14828" actId="478"/>
          <ac:spMkLst>
            <pc:docMk/>
            <pc:sldMk cId="3418912209" sldId="3017"/>
            <ac:spMk id="5" creationId="{48933991-2E86-0D76-EE98-07BA851C6943}"/>
          </ac:spMkLst>
        </pc:spChg>
        <pc:graphicFrameChg chg="mod modGraphic">
          <ac:chgData name="Justina Ojom" userId="cbdaed7d-8d45-4372-a16a-f3f8900c2f45" providerId="ADAL" clId="{0504AD2B-63C0-4C60-9F39-84F274FCFAC5}" dt="2023-03-10T00:40:08.331" v="14830" actId="14100"/>
          <ac:graphicFrameMkLst>
            <pc:docMk/>
            <pc:sldMk cId="3418912209" sldId="3017"/>
            <ac:graphicFrameMk id="11" creationId="{89544EE1-7E1A-7834-99B7-BA6833B8769A}"/>
          </ac:graphicFrameMkLst>
        </pc:graphicFrameChg>
      </pc:sldChg>
      <pc:sldChg chg="modSp add mod ord">
        <pc:chgData name="Justina Ojom" userId="cbdaed7d-8d45-4372-a16a-f3f8900c2f45" providerId="ADAL" clId="{0504AD2B-63C0-4C60-9F39-84F274FCFAC5}" dt="2023-03-10T00:43:41.804" v="14888"/>
        <pc:sldMkLst>
          <pc:docMk/>
          <pc:sldMk cId="2110311453" sldId="3018"/>
        </pc:sldMkLst>
        <pc:graphicFrameChg chg="modGraphic">
          <ac:chgData name="Justina Ojom" userId="cbdaed7d-8d45-4372-a16a-f3f8900c2f45" providerId="ADAL" clId="{0504AD2B-63C0-4C60-9F39-84F274FCFAC5}" dt="2023-03-10T00:43:36.068" v="14886" actId="20577"/>
          <ac:graphicFrameMkLst>
            <pc:docMk/>
            <pc:sldMk cId="2110311453" sldId="3018"/>
            <ac:graphicFrameMk id="10" creationId="{D8C84D68-01E3-D5B6-4EB4-84297B1FE3E6}"/>
          </ac:graphicFrameMkLst>
        </pc:graphicFrameChg>
      </pc:sldChg>
      <pc:sldChg chg="delSp modSp add mod">
        <pc:chgData name="Justina Ojom" userId="cbdaed7d-8d45-4372-a16a-f3f8900c2f45" providerId="ADAL" clId="{0504AD2B-63C0-4C60-9F39-84F274FCFAC5}" dt="2023-03-10T01:02:03.164" v="15076" actId="1076"/>
        <pc:sldMkLst>
          <pc:docMk/>
          <pc:sldMk cId="3766955147" sldId="3019"/>
        </pc:sldMkLst>
        <pc:spChg chg="del">
          <ac:chgData name="Justina Ojom" userId="cbdaed7d-8d45-4372-a16a-f3f8900c2f45" providerId="ADAL" clId="{0504AD2B-63C0-4C60-9F39-84F274FCFAC5}" dt="2023-03-10T01:02:01.377" v="15075" actId="478"/>
          <ac:spMkLst>
            <pc:docMk/>
            <pc:sldMk cId="3766955147" sldId="3019"/>
            <ac:spMk id="2" creationId="{247D24D6-C668-087D-544C-EB2C8625D38D}"/>
          </ac:spMkLst>
        </pc:spChg>
        <pc:graphicFrameChg chg="mod modGraphic">
          <ac:chgData name="Justina Ojom" userId="cbdaed7d-8d45-4372-a16a-f3f8900c2f45" providerId="ADAL" clId="{0504AD2B-63C0-4C60-9F39-84F274FCFAC5}" dt="2023-03-10T01:02:03.164" v="15076" actId="1076"/>
          <ac:graphicFrameMkLst>
            <pc:docMk/>
            <pc:sldMk cId="3766955147" sldId="3019"/>
            <ac:graphicFrameMk id="10" creationId="{86436582-1446-D52C-5155-0DCD2FEC8404}"/>
          </ac:graphicFrameMkLst>
        </pc:graphicFrameChg>
      </pc:sldChg>
      <pc:sldChg chg="delSp modSp add mod">
        <pc:chgData name="Justina Ojom" userId="cbdaed7d-8d45-4372-a16a-f3f8900c2f45" providerId="ADAL" clId="{0504AD2B-63C0-4C60-9F39-84F274FCFAC5}" dt="2023-03-10T01:01:30.269" v="15072" actId="14734"/>
        <pc:sldMkLst>
          <pc:docMk/>
          <pc:sldMk cId="3153296426" sldId="3020"/>
        </pc:sldMkLst>
        <pc:spChg chg="del">
          <ac:chgData name="Justina Ojom" userId="cbdaed7d-8d45-4372-a16a-f3f8900c2f45" providerId="ADAL" clId="{0504AD2B-63C0-4C60-9F39-84F274FCFAC5}" dt="2023-03-10T01:00:59.193" v="15060" actId="478"/>
          <ac:spMkLst>
            <pc:docMk/>
            <pc:sldMk cId="3153296426" sldId="3020"/>
            <ac:spMk id="2" creationId="{247D24D6-C668-087D-544C-EB2C8625D38D}"/>
          </ac:spMkLst>
        </pc:spChg>
        <pc:graphicFrameChg chg="mod modGraphic">
          <ac:chgData name="Justina Ojom" userId="cbdaed7d-8d45-4372-a16a-f3f8900c2f45" providerId="ADAL" clId="{0504AD2B-63C0-4C60-9F39-84F274FCFAC5}" dt="2023-03-10T01:01:30.269" v="15072" actId="14734"/>
          <ac:graphicFrameMkLst>
            <pc:docMk/>
            <pc:sldMk cId="3153296426" sldId="3020"/>
            <ac:graphicFrameMk id="10" creationId="{86436582-1446-D52C-5155-0DCD2FEC8404}"/>
          </ac:graphicFrameMkLst>
        </pc:graphicFrameChg>
      </pc:sldChg>
      <pc:sldChg chg="modSp add mod ord">
        <pc:chgData name="Justina Ojom" userId="cbdaed7d-8d45-4372-a16a-f3f8900c2f45" providerId="ADAL" clId="{0504AD2B-63C0-4C60-9F39-84F274FCFAC5}" dt="2023-03-10T01:06:40.006" v="15164"/>
        <pc:sldMkLst>
          <pc:docMk/>
          <pc:sldMk cId="1226252961" sldId="3021"/>
        </pc:sldMkLst>
        <pc:graphicFrameChg chg="modGraphic">
          <ac:chgData name="Justina Ojom" userId="cbdaed7d-8d45-4372-a16a-f3f8900c2f45" providerId="ADAL" clId="{0504AD2B-63C0-4C60-9F39-84F274FCFAC5}" dt="2023-03-10T01:06:28.965" v="15162" actId="14100"/>
          <ac:graphicFrameMkLst>
            <pc:docMk/>
            <pc:sldMk cId="1226252961" sldId="3021"/>
            <ac:graphicFrameMk id="10" creationId="{8E7AAA44-CA95-40AB-46E1-9F5560EDEB06}"/>
          </ac:graphicFrameMkLst>
        </pc:graphicFrameChg>
      </pc:sldChg>
      <pc:sldChg chg="modSp add mod">
        <pc:chgData name="Justina Ojom" userId="cbdaed7d-8d45-4372-a16a-f3f8900c2f45" providerId="ADAL" clId="{0504AD2B-63C0-4C60-9F39-84F274FCFAC5}" dt="2023-03-10T01:07:52.761" v="15182" actId="20577"/>
        <pc:sldMkLst>
          <pc:docMk/>
          <pc:sldMk cId="1481878158" sldId="3022"/>
        </pc:sldMkLst>
        <pc:graphicFrameChg chg="modGraphic">
          <ac:chgData name="Justina Ojom" userId="cbdaed7d-8d45-4372-a16a-f3f8900c2f45" providerId="ADAL" clId="{0504AD2B-63C0-4C60-9F39-84F274FCFAC5}" dt="2023-03-10T01:07:52.761" v="15182" actId="20577"/>
          <ac:graphicFrameMkLst>
            <pc:docMk/>
            <pc:sldMk cId="1481878158" sldId="3022"/>
            <ac:graphicFrameMk id="10" creationId="{8E7AAA44-CA95-40AB-46E1-9F5560EDEB06}"/>
          </ac:graphicFrameMkLst>
        </pc:graphicFrameChg>
      </pc:sldChg>
      <pc:sldChg chg="modSp add mod">
        <pc:chgData name="Justina Ojom" userId="cbdaed7d-8d45-4372-a16a-f3f8900c2f45" providerId="ADAL" clId="{0504AD2B-63C0-4C60-9F39-84F274FCFAC5}" dt="2023-03-10T01:19:49.423" v="15222" actId="572"/>
        <pc:sldMkLst>
          <pc:docMk/>
          <pc:sldMk cId="3465178350" sldId="3023"/>
        </pc:sldMkLst>
        <pc:graphicFrameChg chg="mod modGraphic">
          <ac:chgData name="Justina Ojom" userId="cbdaed7d-8d45-4372-a16a-f3f8900c2f45" providerId="ADAL" clId="{0504AD2B-63C0-4C60-9F39-84F274FCFAC5}" dt="2023-03-10T01:19:49.423" v="15222" actId="572"/>
          <ac:graphicFrameMkLst>
            <pc:docMk/>
            <pc:sldMk cId="3465178350" sldId="3023"/>
            <ac:graphicFrameMk id="10" creationId="{8E7AAA44-CA95-40AB-46E1-9F5560EDEB06}"/>
          </ac:graphicFrameMkLst>
        </pc:graphicFrameChg>
      </pc:sldChg>
      <pc:sldMasterChg chg="addSldLayout delSldLayout modSldLayout">
        <pc:chgData name="Justina Ojom" userId="cbdaed7d-8d45-4372-a16a-f3f8900c2f45" providerId="ADAL" clId="{0504AD2B-63C0-4C60-9F39-84F274FCFAC5}" dt="2023-03-10T01:19:24.117" v="15221" actId="478"/>
        <pc:sldMasterMkLst>
          <pc:docMk/>
          <pc:sldMasterMk cId="914973415" sldId="2147483660"/>
        </pc:sldMasterMkLst>
        <pc:sldLayoutChg chg="del">
          <pc:chgData name="Justina Ojom" userId="cbdaed7d-8d45-4372-a16a-f3f8900c2f45" providerId="ADAL" clId="{0504AD2B-63C0-4C60-9F39-84F274FCFAC5}" dt="2023-02-22T11:00:14.516" v="206" actId="2696"/>
          <pc:sldLayoutMkLst>
            <pc:docMk/>
            <pc:sldMasterMk cId="914973415" sldId="2147483660"/>
            <pc:sldLayoutMk cId="1178525455" sldId="2147483661"/>
          </pc:sldLayoutMkLst>
        </pc:sldLayoutChg>
        <pc:sldLayoutChg chg="del">
          <pc:chgData name="Justina Ojom" userId="cbdaed7d-8d45-4372-a16a-f3f8900c2f45" providerId="ADAL" clId="{0504AD2B-63C0-4C60-9F39-84F274FCFAC5}" dt="2023-02-22T11:00:14.543" v="207" actId="2696"/>
          <pc:sldLayoutMkLst>
            <pc:docMk/>
            <pc:sldMasterMk cId="914973415" sldId="2147483660"/>
            <pc:sldLayoutMk cId="2050144490" sldId="2147483662"/>
          </pc:sldLayoutMkLst>
        </pc:sldLayoutChg>
        <pc:sldLayoutChg chg="del">
          <pc:chgData name="Justina Ojom" userId="cbdaed7d-8d45-4372-a16a-f3f8900c2f45" providerId="ADAL" clId="{0504AD2B-63C0-4C60-9F39-84F274FCFAC5}" dt="2023-02-22T11:00:14.551" v="208" actId="2696"/>
          <pc:sldLayoutMkLst>
            <pc:docMk/>
            <pc:sldMasterMk cId="914973415" sldId="2147483660"/>
            <pc:sldLayoutMk cId="349575702" sldId="2147483663"/>
          </pc:sldLayoutMkLst>
        </pc:sldLayoutChg>
        <pc:sldLayoutChg chg="del">
          <pc:chgData name="Justina Ojom" userId="cbdaed7d-8d45-4372-a16a-f3f8900c2f45" providerId="ADAL" clId="{0504AD2B-63C0-4C60-9F39-84F274FCFAC5}" dt="2023-02-22T11:00:14.569" v="209" actId="2696"/>
          <pc:sldLayoutMkLst>
            <pc:docMk/>
            <pc:sldMasterMk cId="914973415" sldId="2147483660"/>
            <pc:sldLayoutMk cId="2625028036" sldId="2147483664"/>
          </pc:sldLayoutMkLst>
        </pc:sldLayoutChg>
        <pc:sldLayoutChg chg="del">
          <pc:chgData name="Justina Ojom" userId="cbdaed7d-8d45-4372-a16a-f3f8900c2f45" providerId="ADAL" clId="{0504AD2B-63C0-4C60-9F39-84F274FCFAC5}" dt="2023-02-22T11:00:14.586" v="210" actId="2696"/>
          <pc:sldLayoutMkLst>
            <pc:docMk/>
            <pc:sldMasterMk cId="914973415" sldId="2147483660"/>
            <pc:sldLayoutMk cId="1999122370" sldId="2147483665"/>
          </pc:sldLayoutMkLst>
        </pc:sldLayoutChg>
        <pc:sldLayoutChg chg="del">
          <pc:chgData name="Justina Ojom" userId="cbdaed7d-8d45-4372-a16a-f3f8900c2f45" providerId="ADAL" clId="{0504AD2B-63C0-4C60-9F39-84F274FCFAC5}" dt="2023-02-22T11:00:14.594" v="211" actId="2696"/>
          <pc:sldLayoutMkLst>
            <pc:docMk/>
            <pc:sldMasterMk cId="914973415" sldId="2147483660"/>
            <pc:sldLayoutMk cId="117531787" sldId="2147483666"/>
          </pc:sldLayoutMkLst>
        </pc:sldLayoutChg>
        <pc:sldLayoutChg chg="addSp delSp modSp mod">
          <pc:chgData name="Justina Ojom" userId="cbdaed7d-8d45-4372-a16a-f3f8900c2f45" providerId="ADAL" clId="{0504AD2B-63C0-4C60-9F39-84F274FCFAC5}" dt="2023-03-03T15:56:46.804" v="9358" actId="478"/>
          <pc:sldLayoutMkLst>
            <pc:docMk/>
            <pc:sldMasterMk cId="914973415" sldId="2147483660"/>
            <pc:sldLayoutMk cId="4268767929" sldId="2147483667"/>
          </pc:sldLayoutMkLst>
          <pc:spChg chg="add mod">
            <ac:chgData name="Justina Ojom" userId="cbdaed7d-8d45-4372-a16a-f3f8900c2f45" providerId="ADAL" clId="{0504AD2B-63C0-4C60-9F39-84F274FCFAC5}" dt="2023-02-22T10:59:23.682" v="164"/>
            <ac:spMkLst>
              <pc:docMk/>
              <pc:sldMasterMk cId="914973415" sldId="2147483660"/>
              <pc:sldLayoutMk cId="4268767929" sldId="2147483667"/>
              <ac:spMk id="2" creationId="{CF3026E4-0FFD-4ED3-F555-C72B6A4D6E3D}"/>
            </ac:spMkLst>
          </pc:spChg>
          <pc:spChg chg="add mod">
            <ac:chgData name="Justina Ojom" userId="cbdaed7d-8d45-4372-a16a-f3f8900c2f45" providerId="ADAL" clId="{0504AD2B-63C0-4C60-9F39-84F274FCFAC5}" dt="2023-02-22T10:59:35.721" v="202" actId="20577"/>
            <ac:spMkLst>
              <pc:docMk/>
              <pc:sldMasterMk cId="914973415" sldId="2147483660"/>
              <pc:sldLayoutMk cId="4268767929" sldId="2147483667"/>
              <ac:spMk id="4" creationId="{5EBF8844-16AA-839B-567C-00D6B1C72109}"/>
            </ac:spMkLst>
          </pc:spChg>
          <pc:spChg chg="add mod">
            <ac:chgData name="Justina Ojom" userId="cbdaed7d-8d45-4372-a16a-f3f8900c2f45" providerId="ADAL" clId="{0504AD2B-63C0-4C60-9F39-84F274FCFAC5}" dt="2023-02-22T10:59:23.682" v="164"/>
            <ac:spMkLst>
              <pc:docMk/>
              <pc:sldMasterMk cId="914973415" sldId="2147483660"/>
              <pc:sldLayoutMk cId="4268767929" sldId="2147483667"/>
              <ac:spMk id="6" creationId="{0D6621ED-05C4-4987-CEE6-53D9374CB235}"/>
            </ac:spMkLst>
          </pc:spChg>
          <pc:spChg chg="del">
            <ac:chgData name="Justina Ojom" userId="cbdaed7d-8d45-4372-a16a-f3f8900c2f45" providerId="ADAL" clId="{0504AD2B-63C0-4C60-9F39-84F274FCFAC5}" dt="2023-02-22T10:59:23.472" v="163" actId="478"/>
            <ac:spMkLst>
              <pc:docMk/>
              <pc:sldMasterMk cId="914973415" sldId="2147483660"/>
              <pc:sldLayoutMk cId="4268767929" sldId="2147483667"/>
              <ac:spMk id="7" creationId="{00000000-0000-0000-0000-000000000000}"/>
            </ac:spMkLst>
          </pc:spChg>
          <pc:spChg chg="add del mod">
            <ac:chgData name="Justina Ojom" userId="cbdaed7d-8d45-4372-a16a-f3f8900c2f45" providerId="ADAL" clId="{0504AD2B-63C0-4C60-9F39-84F274FCFAC5}" dt="2023-02-22T11:01:29.148" v="229" actId="478"/>
            <ac:spMkLst>
              <pc:docMk/>
              <pc:sldMasterMk cId="914973415" sldId="2147483660"/>
              <pc:sldLayoutMk cId="4268767929" sldId="2147483667"/>
              <ac:spMk id="8" creationId="{E7597A69-7F7F-5C2D-C164-B4806D79EA76}"/>
            </ac:spMkLst>
          </pc:spChg>
          <pc:spChg chg="del">
            <ac:chgData name="Justina Ojom" userId="cbdaed7d-8d45-4372-a16a-f3f8900c2f45" providerId="ADAL" clId="{0504AD2B-63C0-4C60-9F39-84F274FCFAC5}" dt="2023-02-22T10:59:23.472" v="163" actId="478"/>
            <ac:spMkLst>
              <pc:docMk/>
              <pc:sldMasterMk cId="914973415" sldId="2147483660"/>
              <pc:sldLayoutMk cId="4268767929" sldId="2147483667"/>
              <ac:spMk id="9" creationId="{00000000-0000-0000-0000-000000000000}"/>
            </ac:spMkLst>
          </pc:spChg>
          <pc:graphicFrameChg chg="add del mod">
            <ac:chgData name="Justina Ojom" userId="cbdaed7d-8d45-4372-a16a-f3f8900c2f45" providerId="ADAL" clId="{0504AD2B-63C0-4C60-9F39-84F274FCFAC5}" dt="2023-02-22T11:01:53.023" v="233" actId="478"/>
            <ac:graphicFrameMkLst>
              <pc:docMk/>
              <pc:sldMasterMk cId="914973415" sldId="2147483660"/>
              <pc:sldLayoutMk cId="4268767929" sldId="2147483667"/>
              <ac:graphicFrameMk id="12" creationId="{A36EFFB7-D459-3B62-50B3-2F0D88FB2E6A}"/>
            </ac:graphicFrameMkLst>
          </pc:graphicFrameChg>
          <pc:picChg chg="add mod">
            <ac:chgData name="Justina Ojom" userId="cbdaed7d-8d45-4372-a16a-f3f8900c2f45" providerId="ADAL" clId="{0504AD2B-63C0-4C60-9F39-84F274FCFAC5}" dt="2023-02-22T10:59:23.682" v="164"/>
            <ac:picMkLst>
              <pc:docMk/>
              <pc:sldMasterMk cId="914973415" sldId="2147483660"/>
              <pc:sldLayoutMk cId="4268767929" sldId="2147483667"/>
              <ac:picMk id="3" creationId="{FFF639A7-705C-ED8C-F2CB-54F18CA616D5}"/>
            </ac:picMkLst>
          </pc:picChg>
          <pc:picChg chg="del">
            <ac:chgData name="Justina Ojom" userId="cbdaed7d-8d45-4372-a16a-f3f8900c2f45" providerId="ADAL" clId="{0504AD2B-63C0-4C60-9F39-84F274FCFAC5}" dt="2023-02-22T10:59:23.472" v="163" actId="478"/>
            <ac:picMkLst>
              <pc:docMk/>
              <pc:sldMasterMk cId="914973415" sldId="2147483660"/>
              <pc:sldLayoutMk cId="4268767929" sldId="2147483667"/>
              <ac:picMk id="5" creationId="{00000000-0000-0000-0000-000000000000}"/>
            </ac:picMkLst>
          </pc:picChg>
          <pc:cxnChg chg="add del">
            <ac:chgData name="Justina Ojom" userId="cbdaed7d-8d45-4372-a16a-f3f8900c2f45" providerId="ADAL" clId="{0504AD2B-63C0-4C60-9F39-84F274FCFAC5}" dt="2023-02-22T11:44:53.367" v="1189" actId="21"/>
            <ac:cxnSpMkLst>
              <pc:docMk/>
              <pc:sldMasterMk cId="914973415" sldId="2147483660"/>
              <pc:sldLayoutMk cId="4268767929" sldId="2147483667"/>
              <ac:cxnSpMk id="11" creationId="{54ECB644-676E-B207-2CC5-2A32DA17056A}"/>
            </ac:cxnSpMkLst>
          </pc:cxnChg>
          <pc:cxnChg chg="add del mod">
            <ac:chgData name="Justina Ojom" userId="cbdaed7d-8d45-4372-a16a-f3f8900c2f45" providerId="ADAL" clId="{0504AD2B-63C0-4C60-9F39-84F274FCFAC5}" dt="2023-02-22T11:44:53.367" v="1189" actId="21"/>
            <ac:cxnSpMkLst>
              <pc:docMk/>
              <pc:sldMasterMk cId="914973415" sldId="2147483660"/>
              <pc:sldLayoutMk cId="4268767929" sldId="2147483667"/>
              <ac:cxnSpMk id="14" creationId="{E9282EEE-068E-6F58-DB5F-E05E658CE1F8}"/>
            </ac:cxnSpMkLst>
          </pc:cxnChg>
          <pc:cxnChg chg="add del mod">
            <ac:chgData name="Justina Ojom" userId="cbdaed7d-8d45-4372-a16a-f3f8900c2f45" providerId="ADAL" clId="{0504AD2B-63C0-4C60-9F39-84F274FCFAC5}" dt="2023-02-22T11:44:53.367" v="1189" actId="21"/>
            <ac:cxnSpMkLst>
              <pc:docMk/>
              <pc:sldMasterMk cId="914973415" sldId="2147483660"/>
              <pc:sldLayoutMk cId="4268767929" sldId="2147483667"/>
              <ac:cxnSpMk id="15" creationId="{C2F49A36-CF92-2712-92D1-F57365CFCAA0}"/>
            </ac:cxnSpMkLst>
          </pc:cxnChg>
          <pc:cxnChg chg="add del mod">
            <ac:chgData name="Justina Ojom" userId="cbdaed7d-8d45-4372-a16a-f3f8900c2f45" providerId="ADAL" clId="{0504AD2B-63C0-4C60-9F39-84F274FCFAC5}" dt="2023-03-03T15:56:46.804" v="9358" actId="478"/>
            <ac:cxnSpMkLst>
              <pc:docMk/>
              <pc:sldMasterMk cId="914973415" sldId="2147483660"/>
              <pc:sldLayoutMk cId="4268767929" sldId="2147483667"/>
              <ac:cxnSpMk id="16" creationId="{E7864BC9-A4CB-D30E-7979-B3E3413FFF6C}"/>
            </ac:cxnSpMkLst>
          </pc:cxnChg>
          <pc:cxnChg chg="add del mod">
            <ac:chgData name="Justina Ojom" userId="cbdaed7d-8d45-4372-a16a-f3f8900c2f45" providerId="ADAL" clId="{0504AD2B-63C0-4C60-9F39-84F274FCFAC5}" dt="2023-03-03T15:56:46.804" v="9358" actId="478"/>
            <ac:cxnSpMkLst>
              <pc:docMk/>
              <pc:sldMasterMk cId="914973415" sldId="2147483660"/>
              <pc:sldLayoutMk cId="4268767929" sldId="2147483667"/>
              <ac:cxnSpMk id="19" creationId="{12A687D3-9B10-749D-1E53-F14AAA7A48E3}"/>
            </ac:cxnSpMkLst>
          </pc:cxnChg>
          <pc:cxnChg chg="add del mod">
            <ac:chgData name="Justina Ojom" userId="cbdaed7d-8d45-4372-a16a-f3f8900c2f45" providerId="ADAL" clId="{0504AD2B-63C0-4C60-9F39-84F274FCFAC5}" dt="2023-03-03T15:56:46.804" v="9358" actId="478"/>
            <ac:cxnSpMkLst>
              <pc:docMk/>
              <pc:sldMasterMk cId="914973415" sldId="2147483660"/>
              <pc:sldLayoutMk cId="4268767929" sldId="2147483667"/>
              <ac:cxnSpMk id="20" creationId="{E868F0C9-FA59-9035-FE62-3E396F414D49}"/>
            </ac:cxnSpMkLst>
          </pc:cxnChg>
          <pc:cxnChg chg="add del mod">
            <ac:chgData name="Justina Ojom" userId="cbdaed7d-8d45-4372-a16a-f3f8900c2f45" providerId="ADAL" clId="{0504AD2B-63C0-4C60-9F39-84F274FCFAC5}" dt="2023-03-03T15:56:46.804" v="9358" actId="478"/>
            <ac:cxnSpMkLst>
              <pc:docMk/>
              <pc:sldMasterMk cId="914973415" sldId="2147483660"/>
              <pc:sldLayoutMk cId="4268767929" sldId="2147483667"/>
              <ac:cxnSpMk id="21" creationId="{C60226D0-19F8-8690-999E-2F466D5442FE}"/>
            </ac:cxnSpMkLst>
          </pc:cxnChg>
        </pc:sldLayoutChg>
        <pc:sldLayoutChg chg="del">
          <pc:chgData name="Justina Ojom" userId="cbdaed7d-8d45-4372-a16a-f3f8900c2f45" providerId="ADAL" clId="{0504AD2B-63C0-4C60-9F39-84F274FCFAC5}" dt="2023-02-22T11:00:19.091" v="213" actId="2696"/>
          <pc:sldLayoutMkLst>
            <pc:docMk/>
            <pc:sldMasterMk cId="914973415" sldId="2147483660"/>
            <pc:sldLayoutMk cId="1940064088" sldId="2147483668"/>
          </pc:sldLayoutMkLst>
        </pc:sldLayoutChg>
        <pc:sldLayoutChg chg="del">
          <pc:chgData name="Justina Ojom" userId="cbdaed7d-8d45-4372-a16a-f3f8900c2f45" providerId="ADAL" clId="{0504AD2B-63C0-4C60-9F39-84F274FCFAC5}" dt="2023-02-22T11:00:19.096" v="214" actId="2696"/>
          <pc:sldLayoutMkLst>
            <pc:docMk/>
            <pc:sldMasterMk cId="914973415" sldId="2147483660"/>
            <pc:sldLayoutMk cId="1926755638" sldId="2147483669"/>
          </pc:sldLayoutMkLst>
        </pc:sldLayoutChg>
        <pc:sldLayoutChg chg="del">
          <pc:chgData name="Justina Ojom" userId="cbdaed7d-8d45-4372-a16a-f3f8900c2f45" providerId="ADAL" clId="{0504AD2B-63C0-4C60-9F39-84F274FCFAC5}" dt="2023-02-22T11:00:19.101" v="215" actId="2696"/>
          <pc:sldLayoutMkLst>
            <pc:docMk/>
            <pc:sldMasterMk cId="914973415" sldId="2147483660"/>
            <pc:sldLayoutMk cId="2890113958" sldId="2147483670"/>
          </pc:sldLayoutMkLst>
        </pc:sldLayoutChg>
        <pc:sldLayoutChg chg="del">
          <pc:chgData name="Justina Ojom" userId="cbdaed7d-8d45-4372-a16a-f3f8900c2f45" providerId="ADAL" clId="{0504AD2B-63C0-4C60-9F39-84F274FCFAC5}" dt="2023-02-22T11:00:19.075" v="212" actId="2696"/>
          <pc:sldLayoutMkLst>
            <pc:docMk/>
            <pc:sldMasterMk cId="914973415" sldId="2147483660"/>
            <pc:sldLayoutMk cId="1497741910" sldId="2147483671"/>
          </pc:sldLayoutMkLst>
        </pc:sldLayoutChg>
        <pc:sldLayoutChg chg="addSp delSp modSp mod">
          <pc:chgData name="Justina Ojom" userId="cbdaed7d-8d45-4372-a16a-f3f8900c2f45" providerId="ADAL" clId="{0504AD2B-63C0-4C60-9F39-84F274FCFAC5}" dt="2023-02-22T11:45:27.883" v="1192"/>
          <pc:sldLayoutMkLst>
            <pc:docMk/>
            <pc:sldMasterMk cId="914973415" sldId="2147483660"/>
            <pc:sldLayoutMk cId="4208685992" sldId="2147483672"/>
          </pc:sldLayoutMkLst>
          <pc:spChg chg="add del mod">
            <ac:chgData name="Justina Ojom" userId="cbdaed7d-8d45-4372-a16a-f3f8900c2f45" providerId="ADAL" clId="{0504AD2B-63C0-4C60-9F39-84F274FCFAC5}" dt="2023-02-22T10:58:44.430" v="138"/>
            <ac:spMkLst>
              <pc:docMk/>
              <pc:sldMasterMk cId="914973415" sldId="2147483660"/>
              <pc:sldLayoutMk cId="4208685992" sldId="2147483672"/>
              <ac:spMk id="2" creationId="{3BC5972E-DD02-A8B5-E495-5427182A9733}"/>
            </ac:spMkLst>
          </pc:spChg>
          <pc:spChg chg="add del mod">
            <ac:chgData name="Justina Ojom" userId="cbdaed7d-8d45-4372-a16a-f3f8900c2f45" providerId="ADAL" clId="{0504AD2B-63C0-4C60-9F39-84F274FCFAC5}" dt="2023-02-22T10:58:44.430" v="138"/>
            <ac:spMkLst>
              <pc:docMk/>
              <pc:sldMasterMk cId="914973415" sldId="2147483660"/>
              <pc:sldLayoutMk cId="4208685992" sldId="2147483672"/>
              <ac:spMk id="4" creationId="{421165AA-903C-7B10-778A-77958AE3AB9D}"/>
            </ac:spMkLst>
          </pc:spChg>
          <pc:spChg chg="add del mod">
            <ac:chgData name="Justina Ojom" userId="cbdaed7d-8d45-4372-a16a-f3f8900c2f45" providerId="ADAL" clId="{0504AD2B-63C0-4C60-9F39-84F274FCFAC5}" dt="2023-02-22T10:58:44.430" v="138"/>
            <ac:spMkLst>
              <pc:docMk/>
              <pc:sldMasterMk cId="914973415" sldId="2147483660"/>
              <pc:sldLayoutMk cId="4208685992" sldId="2147483672"/>
              <ac:spMk id="5" creationId="{64FF524A-526A-CD99-926C-6AC39C220C05}"/>
            </ac:spMkLst>
          </pc:spChg>
          <pc:spChg chg="del">
            <ac:chgData name="Justina Ojom" userId="cbdaed7d-8d45-4372-a16a-f3f8900c2f45" providerId="ADAL" clId="{0504AD2B-63C0-4C60-9F39-84F274FCFAC5}" dt="2023-02-22T10:58:41.960" v="136" actId="478"/>
            <ac:spMkLst>
              <pc:docMk/>
              <pc:sldMasterMk cId="914973415" sldId="2147483660"/>
              <pc:sldLayoutMk cId="4208685992" sldId="2147483672"/>
              <ac:spMk id="6" creationId="{2E57367D-94F7-E7DF-DB4D-8C4AD757C687}"/>
            </ac:spMkLst>
          </pc:spChg>
          <pc:spChg chg="add del mod">
            <ac:chgData name="Justina Ojom" userId="cbdaed7d-8d45-4372-a16a-f3f8900c2f45" providerId="ADAL" clId="{0504AD2B-63C0-4C60-9F39-84F274FCFAC5}" dt="2023-02-22T10:59:27.717" v="165" actId="478"/>
            <ac:spMkLst>
              <pc:docMk/>
              <pc:sldMasterMk cId="914973415" sldId="2147483660"/>
              <pc:sldLayoutMk cId="4208685992" sldId="2147483672"/>
              <ac:spMk id="7" creationId="{E25AC094-A44C-D99A-604D-A290C4E8B133}"/>
            </ac:spMkLst>
          </pc:spChg>
          <pc:spChg chg="add del mod">
            <ac:chgData name="Justina Ojom" userId="cbdaed7d-8d45-4372-a16a-f3f8900c2f45" providerId="ADAL" clId="{0504AD2B-63C0-4C60-9F39-84F274FCFAC5}" dt="2023-02-22T10:59:27.717" v="165" actId="478"/>
            <ac:spMkLst>
              <pc:docMk/>
              <pc:sldMasterMk cId="914973415" sldId="2147483660"/>
              <pc:sldLayoutMk cId="4208685992" sldId="2147483672"/>
              <ac:spMk id="9" creationId="{B5172286-A7B7-3BC6-0071-245025212822}"/>
            </ac:spMkLst>
          </pc:spChg>
          <pc:spChg chg="add del mod">
            <ac:chgData name="Justina Ojom" userId="cbdaed7d-8d45-4372-a16a-f3f8900c2f45" providerId="ADAL" clId="{0504AD2B-63C0-4C60-9F39-84F274FCFAC5}" dt="2023-02-22T10:59:27.717" v="165" actId="478"/>
            <ac:spMkLst>
              <pc:docMk/>
              <pc:sldMasterMk cId="914973415" sldId="2147483660"/>
              <pc:sldLayoutMk cId="4208685992" sldId="2147483672"/>
              <ac:spMk id="10" creationId="{5BBC473F-BBCA-45C2-18EE-C010F16406B0}"/>
            </ac:spMkLst>
          </pc:spChg>
          <pc:picChg chg="add del mod">
            <ac:chgData name="Justina Ojom" userId="cbdaed7d-8d45-4372-a16a-f3f8900c2f45" providerId="ADAL" clId="{0504AD2B-63C0-4C60-9F39-84F274FCFAC5}" dt="2023-02-22T10:58:44.430" v="138"/>
            <ac:picMkLst>
              <pc:docMk/>
              <pc:sldMasterMk cId="914973415" sldId="2147483660"/>
              <pc:sldLayoutMk cId="4208685992" sldId="2147483672"/>
              <ac:picMk id="3" creationId="{1507B911-BB78-D506-A4B0-3B27A9B1776A}"/>
            </ac:picMkLst>
          </pc:picChg>
          <pc:picChg chg="add del mod">
            <ac:chgData name="Justina Ojom" userId="cbdaed7d-8d45-4372-a16a-f3f8900c2f45" providerId="ADAL" clId="{0504AD2B-63C0-4C60-9F39-84F274FCFAC5}" dt="2023-02-22T10:59:27.717" v="165" actId="478"/>
            <ac:picMkLst>
              <pc:docMk/>
              <pc:sldMasterMk cId="914973415" sldId="2147483660"/>
              <pc:sldLayoutMk cId="4208685992" sldId="2147483672"/>
              <ac:picMk id="8" creationId="{2012C921-CC0E-9855-2F19-64643B176BB7}"/>
            </ac:picMkLst>
          </pc:picChg>
          <pc:cxnChg chg="add del mod">
            <ac:chgData name="Justina Ojom" userId="cbdaed7d-8d45-4372-a16a-f3f8900c2f45" providerId="ADAL" clId="{0504AD2B-63C0-4C60-9F39-84F274FCFAC5}" dt="2023-02-22T11:45:27.883" v="1192"/>
            <ac:cxnSpMkLst>
              <pc:docMk/>
              <pc:sldMasterMk cId="914973415" sldId="2147483660"/>
              <pc:sldLayoutMk cId="4208685992" sldId="2147483672"/>
              <ac:cxnSpMk id="11" creationId="{715F81F6-3C00-3E3B-BA8D-CA4B2E004524}"/>
            </ac:cxnSpMkLst>
          </pc:cxnChg>
          <pc:cxnChg chg="add del mod">
            <ac:chgData name="Justina Ojom" userId="cbdaed7d-8d45-4372-a16a-f3f8900c2f45" providerId="ADAL" clId="{0504AD2B-63C0-4C60-9F39-84F274FCFAC5}" dt="2023-02-22T11:45:27.883" v="1192"/>
            <ac:cxnSpMkLst>
              <pc:docMk/>
              <pc:sldMasterMk cId="914973415" sldId="2147483660"/>
              <pc:sldLayoutMk cId="4208685992" sldId="2147483672"/>
              <ac:cxnSpMk id="12" creationId="{B0362E4B-3CC8-616A-D864-2A64F2871B90}"/>
            </ac:cxnSpMkLst>
          </pc:cxnChg>
          <pc:cxnChg chg="add del mod">
            <ac:chgData name="Justina Ojom" userId="cbdaed7d-8d45-4372-a16a-f3f8900c2f45" providerId="ADAL" clId="{0504AD2B-63C0-4C60-9F39-84F274FCFAC5}" dt="2023-02-22T11:45:27.883" v="1192"/>
            <ac:cxnSpMkLst>
              <pc:docMk/>
              <pc:sldMasterMk cId="914973415" sldId="2147483660"/>
              <pc:sldLayoutMk cId="4208685992" sldId="2147483672"/>
              <ac:cxnSpMk id="13" creationId="{C698092F-EB66-5345-9289-AAA5C66BF572}"/>
            </ac:cxnSpMkLst>
          </pc:cxnChg>
        </pc:sldLayoutChg>
        <pc:sldLayoutChg chg="addSp delSp modSp add mod modTransition">
          <pc:chgData name="Justina Ojom" userId="cbdaed7d-8d45-4372-a16a-f3f8900c2f45" providerId="ADAL" clId="{0504AD2B-63C0-4C60-9F39-84F274FCFAC5}" dt="2023-03-03T16:02:49.234" v="9511" actId="478"/>
          <pc:sldLayoutMkLst>
            <pc:docMk/>
            <pc:sldMasterMk cId="914973415" sldId="2147483660"/>
            <pc:sldLayoutMk cId="2208733194" sldId="2147483673"/>
          </pc:sldLayoutMkLst>
          <pc:spChg chg="mod">
            <ac:chgData name="Justina Ojom" userId="cbdaed7d-8d45-4372-a16a-f3f8900c2f45" providerId="ADAL" clId="{0504AD2B-63C0-4C60-9F39-84F274FCFAC5}" dt="2023-02-24T05:49:12.183" v="2544" actId="20577"/>
            <ac:spMkLst>
              <pc:docMk/>
              <pc:sldMasterMk cId="914973415" sldId="2147483660"/>
              <pc:sldLayoutMk cId="2208733194" sldId="2147483673"/>
              <ac:spMk id="4" creationId="{5EBF8844-16AA-839B-567C-00D6B1C72109}"/>
            </ac:spMkLst>
          </pc:spChg>
          <pc:cxnChg chg="add del mod">
            <ac:chgData name="Justina Ojom" userId="cbdaed7d-8d45-4372-a16a-f3f8900c2f45" providerId="ADAL" clId="{0504AD2B-63C0-4C60-9F39-84F274FCFAC5}" dt="2023-03-03T16:02:49.234" v="9511" actId="478"/>
            <ac:cxnSpMkLst>
              <pc:docMk/>
              <pc:sldMasterMk cId="914973415" sldId="2147483660"/>
              <pc:sldLayoutMk cId="2208733194" sldId="2147483673"/>
              <ac:cxnSpMk id="5" creationId="{449076BC-155F-F1D6-2EFA-12AC03718668}"/>
            </ac:cxnSpMkLst>
          </pc:cxnChg>
          <pc:cxnChg chg="add del mod">
            <ac:chgData name="Justina Ojom" userId="cbdaed7d-8d45-4372-a16a-f3f8900c2f45" providerId="ADAL" clId="{0504AD2B-63C0-4C60-9F39-84F274FCFAC5}" dt="2023-03-03T16:02:19.496" v="9509" actId="478"/>
            <ac:cxnSpMkLst>
              <pc:docMk/>
              <pc:sldMasterMk cId="914973415" sldId="2147483660"/>
              <pc:sldLayoutMk cId="2208733194" sldId="2147483673"/>
              <ac:cxnSpMk id="7" creationId="{571391AB-6872-9325-E705-6A397D69C51D}"/>
            </ac:cxnSpMkLst>
          </pc:cxnChg>
          <pc:cxnChg chg="add del mod">
            <ac:chgData name="Justina Ojom" userId="cbdaed7d-8d45-4372-a16a-f3f8900c2f45" providerId="ADAL" clId="{0504AD2B-63C0-4C60-9F39-84F274FCFAC5}" dt="2023-03-03T16:02:18.947" v="9508" actId="478"/>
            <ac:cxnSpMkLst>
              <pc:docMk/>
              <pc:sldMasterMk cId="914973415" sldId="2147483660"/>
              <pc:sldLayoutMk cId="2208733194" sldId="2147483673"/>
              <ac:cxnSpMk id="8" creationId="{6B89377E-143E-CBDC-3E2B-0617D8D09680}"/>
            </ac:cxnSpMkLst>
          </pc:cxnChg>
          <pc:cxnChg chg="add del mod">
            <ac:chgData name="Justina Ojom" userId="cbdaed7d-8d45-4372-a16a-f3f8900c2f45" providerId="ADAL" clId="{0504AD2B-63C0-4C60-9F39-84F274FCFAC5}" dt="2023-03-03T16:02:20.569" v="9510" actId="478"/>
            <ac:cxnSpMkLst>
              <pc:docMk/>
              <pc:sldMasterMk cId="914973415" sldId="2147483660"/>
              <pc:sldLayoutMk cId="2208733194" sldId="2147483673"/>
              <ac:cxnSpMk id="9" creationId="{77143A13-88B1-AFDD-0364-6D9632FBC349}"/>
            </ac:cxnSpMkLst>
          </pc:cxnChg>
          <pc:cxnChg chg="del mod">
            <ac:chgData name="Justina Ojom" userId="cbdaed7d-8d45-4372-a16a-f3f8900c2f45" providerId="ADAL" clId="{0504AD2B-63C0-4C60-9F39-84F274FCFAC5}" dt="2023-02-24T09:13:19.259" v="4145" actId="21"/>
            <ac:cxnSpMkLst>
              <pc:docMk/>
              <pc:sldMasterMk cId="914973415" sldId="2147483660"/>
              <pc:sldLayoutMk cId="2208733194" sldId="2147483673"/>
              <ac:cxnSpMk id="16" creationId="{E7864BC9-A4CB-D30E-7979-B3E3413FFF6C}"/>
            </ac:cxnSpMkLst>
          </pc:cxnChg>
          <pc:cxnChg chg="del mod">
            <ac:chgData name="Justina Ojom" userId="cbdaed7d-8d45-4372-a16a-f3f8900c2f45" providerId="ADAL" clId="{0504AD2B-63C0-4C60-9F39-84F274FCFAC5}" dt="2023-02-24T09:13:19.259" v="4145" actId="21"/>
            <ac:cxnSpMkLst>
              <pc:docMk/>
              <pc:sldMasterMk cId="914973415" sldId="2147483660"/>
              <pc:sldLayoutMk cId="2208733194" sldId="2147483673"/>
              <ac:cxnSpMk id="19" creationId="{12A687D3-9B10-749D-1E53-F14AAA7A48E3}"/>
            </ac:cxnSpMkLst>
          </pc:cxnChg>
          <pc:cxnChg chg="del mod">
            <ac:chgData name="Justina Ojom" userId="cbdaed7d-8d45-4372-a16a-f3f8900c2f45" providerId="ADAL" clId="{0504AD2B-63C0-4C60-9F39-84F274FCFAC5}" dt="2023-02-24T09:13:19.259" v="4145" actId="21"/>
            <ac:cxnSpMkLst>
              <pc:docMk/>
              <pc:sldMasterMk cId="914973415" sldId="2147483660"/>
              <pc:sldLayoutMk cId="2208733194" sldId="2147483673"/>
              <ac:cxnSpMk id="20" creationId="{E868F0C9-FA59-9035-FE62-3E396F414D49}"/>
            </ac:cxnSpMkLst>
          </pc:cxnChg>
          <pc:cxnChg chg="del mod">
            <ac:chgData name="Justina Ojom" userId="cbdaed7d-8d45-4372-a16a-f3f8900c2f45" providerId="ADAL" clId="{0504AD2B-63C0-4C60-9F39-84F274FCFAC5}" dt="2023-02-24T09:13:19.259" v="4145" actId="21"/>
            <ac:cxnSpMkLst>
              <pc:docMk/>
              <pc:sldMasterMk cId="914973415" sldId="2147483660"/>
              <pc:sldLayoutMk cId="2208733194" sldId="2147483673"/>
              <ac:cxnSpMk id="21" creationId="{C60226D0-19F8-8690-999E-2F466D5442FE}"/>
            </ac:cxnSpMkLst>
          </pc:cxnChg>
        </pc:sldLayoutChg>
        <pc:sldLayoutChg chg="delSp modSp add mod modTransition">
          <pc:chgData name="Justina Ojom" userId="cbdaed7d-8d45-4372-a16a-f3f8900c2f45" providerId="ADAL" clId="{0504AD2B-63C0-4C60-9F39-84F274FCFAC5}" dt="2023-03-03T16:02:51.528" v="9512" actId="478"/>
          <pc:sldLayoutMkLst>
            <pc:docMk/>
            <pc:sldMasterMk cId="914973415" sldId="2147483660"/>
            <pc:sldLayoutMk cId="1577764613" sldId="2147483674"/>
          </pc:sldLayoutMkLst>
          <pc:spChg chg="mod">
            <ac:chgData name="Justina Ojom" userId="cbdaed7d-8d45-4372-a16a-f3f8900c2f45" providerId="ADAL" clId="{0504AD2B-63C0-4C60-9F39-84F274FCFAC5}" dt="2023-03-02T17:37:09.802" v="4742" actId="2711"/>
            <ac:spMkLst>
              <pc:docMk/>
              <pc:sldMasterMk cId="914973415" sldId="2147483660"/>
              <pc:sldLayoutMk cId="1577764613" sldId="2147483674"/>
              <ac:spMk id="4" creationId="{5EBF8844-16AA-839B-567C-00D6B1C72109}"/>
            </ac:spMkLst>
          </pc:spChg>
          <pc:spChg chg="mod">
            <ac:chgData name="Justina Ojom" userId="cbdaed7d-8d45-4372-a16a-f3f8900c2f45" providerId="ADAL" clId="{0504AD2B-63C0-4C60-9F39-84F274FCFAC5}" dt="2023-03-02T17:37:09.802" v="4742" actId="2711"/>
            <ac:spMkLst>
              <pc:docMk/>
              <pc:sldMasterMk cId="914973415" sldId="2147483660"/>
              <pc:sldLayoutMk cId="1577764613" sldId="2147483674"/>
              <ac:spMk id="6" creationId="{0D6621ED-05C4-4987-CEE6-53D9374CB235}"/>
            </ac:spMkLst>
          </pc:spChg>
          <pc:cxnChg chg="del mod">
            <ac:chgData name="Justina Ojom" userId="cbdaed7d-8d45-4372-a16a-f3f8900c2f45" providerId="ADAL" clId="{0504AD2B-63C0-4C60-9F39-84F274FCFAC5}" dt="2023-03-03T16:02:51.528" v="9512" actId="478"/>
            <ac:cxnSpMkLst>
              <pc:docMk/>
              <pc:sldMasterMk cId="914973415" sldId="2147483660"/>
              <pc:sldLayoutMk cId="1577764613" sldId="2147483674"/>
              <ac:cxnSpMk id="5" creationId="{449076BC-155F-F1D6-2EFA-12AC03718668}"/>
            </ac:cxnSpMkLst>
          </pc:cxnChg>
          <pc:cxnChg chg="del mod">
            <ac:chgData name="Justina Ojom" userId="cbdaed7d-8d45-4372-a16a-f3f8900c2f45" providerId="ADAL" clId="{0504AD2B-63C0-4C60-9F39-84F274FCFAC5}" dt="2023-03-03T16:02:16.545" v="9506" actId="478"/>
            <ac:cxnSpMkLst>
              <pc:docMk/>
              <pc:sldMasterMk cId="914973415" sldId="2147483660"/>
              <pc:sldLayoutMk cId="1577764613" sldId="2147483674"/>
              <ac:cxnSpMk id="7" creationId="{571391AB-6872-9325-E705-6A397D69C51D}"/>
            </ac:cxnSpMkLst>
          </pc:cxnChg>
          <pc:cxnChg chg="del mod">
            <ac:chgData name="Justina Ojom" userId="cbdaed7d-8d45-4372-a16a-f3f8900c2f45" providerId="ADAL" clId="{0504AD2B-63C0-4C60-9F39-84F274FCFAC5}" dt="2023-03-03T16:02:17.656" v="9507" actId="478"/>
            <ac:cxnSpMkLst>
              <pc:docMk/>
              <pc:sldMasterMk cId="914973415" sldId="2147483660"/>
              <pc:sldLayoutMk cId="1577764613" sldId="2147483674"/>
              <ac:cxnSpMk id="8" creationId="{6B89377E-143E-CBDC-3E2B-0617D8D09680}"/>
            </ac:cxnSpMkLst>
          </pc:cxnChg>
          <pc:cxnChg chg="del mod">
            <ac:chgData name="Justina Ojom" userId="cbdaed7d-8d45-4372-a16a-f3f8900c2f45" providerId="ADAL" clId="{0504AD2B-63C0-4C60-9F39-84F274FCFAC5}" dt="2023-03-03T16:02:15.744" v="9505" actId="478"/>
            <ac:cxnSpMkLst>
              <pc:docMk/>
              <pc:sldMasterMk cId="914973415" sldId="2147483660"/>
              <pc:sldLayoutMk cId="1577764613" sldId="2147483674"/>
              <ac:cxnSpMk id="9" creationId="{77143A13-88B1-AFDD-0364-6D9632FBC349}"/>
            </ac:cxnSpMkLst>
          </pc:cxnChg>
        </pc:sldLayoutChg>
        <pc:sldLayoutChg chg="delSp modSp add mod modTransition">
          <pc:chgData name="Justina Ojom" userId="cbdaed7d-8d45-4372-a16a-f3f8900c2f45" providerId="ADAL" clId="{0504AD2B-63C0-4C60-9F39-84F274FCFAC5}" dt="2023-03-03T16:02:53.360" v="9513" actId="478"/>
          <pc:sldLayoutMkLst>
            <pc:docMk/>
            <pc:sldMasterMk cId="914973415" sldId="2147483660"/>
            <pc:sldLayoutMk cId="3878825229" sldId="2147483675"/>
          </pc:sldLayoutMkLst>
          <pc:spChg chg="mod">
            <ac:chgData name="Justina Ojom" userId="cbdaed7d-8d45-4372-a16a-f3f8900c2f45" providerId="ADAL" clId="{0504AD2B-63C0-4C60-9F39-84F274FCFAC5}" dt="2023-03-02T17:37:10.248" v="4743" actId="2711"/>
            <ac:spMkLst>
              <pc:docMk/>
              <pc:sldMasterMk cId="914973415" sldId="2147483660"/>
              <pc:sldLayoutMk cId="3878825229" sldId="2147483675"/>
              <ac:spMk id="4" creationId="{5EBF8844-16AA-839B-567C-00D6B1C72109}"/>
            </ac:spMkLst>
          </pc:spChg>
          <pc:spChg chg="mod">
            <ac:chgData name="Justina Ojom" userId="cbdaed7d-8d45-4372-a16a-f3f8900c2f45" providerId="ADAL" clId="{0504AD2B-63C0-4C60-9F39-84F274FCFAC5}" dt="2023-03-02T17:37:10.248" v="4743" actId="2711"/>
            <ac:spMkLst>
              <pc:docMk/>
              <pc:sldMasterMk cId="914973415" sldId="2147483660"/>
              <pc:sldLayoutMk cId="3878825229" sldId="2147483675"/>
              <ac:spMk id="6" creationId="{0D6621ED-05C4-4987-CEE6-53D9374CB235}"/>
            </ac:spMkLst>
          </pc:spChg>
          <pc:cxnChg chg="del mod">
            <ac:chgData name="Justina Ojom" userId="cbdaed7d-8d45-4372-a16a-f3f8900c2f45" providerId="ADAL" clId="{0504AD2B-63C0-4C60-9F39-84F274FCFAC5}" dt="2023-03-03T16:02:53.360" v="9513" actId="478"/>
            <ac:cxnSpMkLst>
              <pc:docMk/>
              <pc:sldMasterMk cId="914973415" sldId="2147483660"/>
              <pc:sldLayoutMk cId="3878825229" sldId="2147483675"/>
              <ac:cxnSpMk id="5" creationId="{449076BC-155F-F1D6-2EFA-12AC03718668}"/>
            </ac:cxnSpMkLst>
          </pc:cxnChg>
          <pc:cxnChg chg="del mod">
            <ac:chgData name="Justina Ojom" userId="cbdaed7d-8d45-4372-a16a-f3f8900c2f45" providerId="ADAL" clId="{0504AD2B-63C0-4C60-9F39-84F274FCFAC5}" dt="2023-03-03T16:02:14.008" v="9503" actId="478"/>
            <ac:cxnSpMkLst>
              <pc:docMk/>
              <pc:sldMasterMk cId="914973415" sldId="2147483660"/>
              <pc:sldLayoutMk cId="3878825229" sldId="2147483675"/>
              <ac:cxnSpMk id="7" creationId="{571391AB-6872-9325-E705-6A397D69C51D}"/>
            </ac:cxnSpMkLst>
          </pc:cxnChg>
          <pc:cxnChg chg="del mod">
            <ac:chgData name="Justina Ojom" userId="cbdaed7d-8d45-4372-a16a-f3f8900c2f45" providerId="ADAL" clId="{0504AD2B-63C0-4C60-9F39-84F274FCFAC5}" dt="2023-03-03T16:02:13.355" v="9502" actId="478"/>
            <ac:cxnSpMkLst>
              <pc:docMk/>
              <pc:sldMasterMk cId="914973415" sldId="2147483660"/>
              <pc:sldLayoutMk cId="3878825229" sldId="2147483675"/>
              <ac:cxnSpMk id="8" creationId="{6B89377E-143E-CBDC-3E2B-0617D8D09680}"/>
            </ac:cxnSpMkLst>
          </pc:cxnChg>
          <pc:cxnChg chg="del mod">
            <ac:chgData name="Justina Ojom" userId="cbdaed7d-8d45-4372-a16a-f3f8900c2f45" providerId="ADAL" clId="{0504AD2B-63C0-4C60-9F39-84F274FCFAC5}" dt="2023-03-03T16:02:15.017" v="9504" actId="478"/>
            <ac:cxnSpMkLst>
              <pc:docMk/>
              <pc:sldMasterMk cId="914973415" sldId="2147483660"/>
              <pc:sldLayoutMk cId="3878825229" sldId="2147483675"/>
              <ac:cxnSpMk id="9" creationId="{77143A13-88B1-AFDD-0364-6D9632FBC349}"/>
            </ac:cxnSpMkLst>
          </pc:cxnChg>
        </pc:sldLayoutChg>
        <pc:sldLayoutChg chg="delSp modSp add mod modTransition">
          <pc:chgData name="Justina Ojom" userId="cbdaed7d-8d45-4372-a16a-f3f8900c2f45" providerId="ADAL" clId="{0504AD2B-63C0-4C60-9F39-84F274FCFAC5}" dt="2023-03-03T16:02:54.101" v="9514" actId="478"/>
          <pc:sldLayoutMkLst>
            <pc:docMk/>
            <pc:sldMasterMk cId="914973415" sldId="2147483660"/>
            <pc:sldLayoutMk cId="4022707087" sldId="2147483676"/>
          </pc:sldLayoutMkLst>
          <pc:spChg chg="mod">
            <ac:chgData name="Justina Ojom" userId="cbdaed7d-8d45-4372-a16a-f3f8900c2f45" providerId="ADAL" clId="{0504AD2B-63C0-4C60-9F39-84F274FCFAC5}" dt="2023-03-02T17:37:29.187" v="4763" actId="20577"/>
            <ac:spMkLst>
              <pc:docMk/>
              <pc:sldMasterMk cId="914973415" sldId="2147483660"/>
              <pc:sldLayoutMk cId="4022707087" sldId="2147483676"/>
              <ac:spMk id="4" creationId="{5EBF8844-16AA-839B-567C-00D6B1C72109}"/>
            </ac:spMkLst>
          </pc:spChg>
          <pc:cxnChg chg="del mod">
            <ac:chgData name="Justina Ojom" userId="cbdaed7d-8d45-4372-a16a-f3f8900c2f45" providerId="ADAL" clId="{0504AD2B-63C0-4C60-9F39-84F274FCFAC5}" dt="2023-03-03T16:02:54.101" v="9514" actId="478"/>
            <ac:cxnSpMkLst>
              <pc:docMk/>
              <pc:sldMasterMk cId="914973415" sldId="2147483660"/>
              <pc:sldLayoutMk cId="4022707087" sldId="2147483676"/>
              <ac:cxnSpMk id="5" creationId="{449076BC-155F-F1D6-2EFA-12AC03718668}"/>
            </ac:cxnSpMkLst>
          </pc:cxnChg>
          <pc:cxnChg chg="del mod">
            <ac:chgData name="Justina Ojom" userId="cbdaed7d-8d45-4372-a16a-f3f8900c2f45" providerId="ADAL" clId="{0504AD2B-63C0-4C60-9F39-84F274FCFAC5}" dt="2023-03-03T16:02:11.978" v="9500" actId="478"/>
            <ac:cxnSpMkLst>
              <pc:docMk/>
              <pc:sldMasterMk cId="914973415" sldId="2147483660"/>
              <pc:sldLayoutMk cId="4022707087" sldId="2147483676"/>
              <ac:cxnSpMk id="7" creationId="{571391AB-6872-9325-E705-6A397D69C51D}"/>
            </ac:cxnSpMkLst>
          </pc:cxnChg>
          <pc:cxnChg chg="del mod">
            <ac:chgData name="Justina Ojom" userId="cbdaed7d-8d45-4372-a16a-f3f8900c2f45" providerId="ADAL" clId="{0504AD2B-63C0-4C60-9F39-84F274FCFAC5}" dt="2023-03-03T16:02:12.602" v="9501" actId="478"/>
            <ac:cxnSpMkLst>
              <pc:docMk/>
              <pc:sldMasterMk cId="914973415" sldId="2147483660"/>
              <pc:sldLayoutMk cId="4022707087" sldId="2147483676"/>
              <ac:cxnSpMk id="8" creationId="{6B89377E-143E-CBDC-3E2B-0617D8D09680}"/>
            </ac:cxnSpMkLst>
          </pc:cxnChg>
          <pc:cxnChg chg="del mod">
            <ac:chgData name="Justina Ojom" userId="cbdaed7d-8d45-4372-a16a-f3f8900c2f45" providerId="ADAL" clId="{0504AD2B-63C0-4C60-9F39-84F274FCFAC5}" dt="2023-03-03T16:02:11.385" v="9499" actId="478"/>
            <ac:cxnSpMkLst>
              <pc:docMk/>
              <pc:sldMasterMk cId="914973415" sldId="2147483660"/>
              <pc:sldLayoutMk cId="4022707087" sldId="2147483676"/>
              <ac:cxnSpMk id="9" creationId="{77143A13-88B1-AFDD-0364-6D9632FBC349}"/>
            </ac:cxnSpMkLst>
          </pc:cxnChg>
        </pc:sldLayoutChg>
        <pc:sldLayoutChg chg="delSp modSp add mod modTransition">
          <pc:chgData name="Justina Ojom" userId="cbdaed7d-8d45-4372-a16a-f3f8900c2f45" providerId="ADAL" clId="{0504AD2B-63C0-4C60-9F39-84F274FCFAC5}" dt="2023-03-03T16:02:54.627" v="9515" actId="478"/>
          <pc:sldLayoutMkLst>
            <pc:docMk/>
            <pc:sldMasterMk cId="914973415" sldId="2147483660"/>
            <pc:sldLayoutMk cId="2637918474" sldId="2147483677"/>
          </pc:sldLayoutMkLst>
          <pc:spChg chg="mod">
            <ac:chgData name="Justina Ojom" userId="cbdaed7d-8d45-4372-a16a-f3f8900c2f45" providerId="ADAL" clId="{0504AD2B-63C0-4C60-9F39-84F274FCFAC5}" dt="2023-03-02T17:39:27.130" v="4810" actId="20577"/>
            <ac:spMkLst>
              <pc:docMk/>
              <pc:sldMasterMk cId="914973415" sldId="2147483660"/>
              <pc:sldLayoutMk cId="2637918474" sldId="2147483677"/>
              <ac:spMk id="4" creationId="{5EBF8844-16AA-839B-567C-00D6B1C72109}"/>
            </ac:spMkLst>
          </pc:spChg>
          <pc:cxnChg chg="del mod">
            <ac:chgData name="Justina Ojom" userId="cbdaed7d-8d45-4372-a16a-f3f8900c2f45" providerId="ADAL" clId="{0504AD2B-63C0-4C60-9F39-84F274FCFAC5}" dt="2023-03-03T16:02:54.627" v="9515" actId="478"/>
            <ac:cxnSpMkLst>
              <pc:docMk/>
              <pc:sldMasterMk cId="914973415" sldId="2147483660"/>
              <pc:sldLayoutMk cId="2637918474" sldId="2147483677"/>
              <ac:cxnSpMk id="5" creationId="{449076BC-155F-F1D6-2EFA-12AC03718668}"/>
            </ac:cxnSpMkLst>
          </pc:cxnChg>
          <pc:cxnChg chg="del mod">
            <ac:chgData name="Justina Ojom" userId="cbdaed7d-8d45-4372-a16a-f3f8900c2f45" providerId="ADAL" clId="{0504AD2B-63C0-4C60-9F39-84F274FCFAC5}" dt="2023-03-03T16:02:10.132" v="9498" actId="478"/>
            <ac:cxnSpMkLst>
              <pc:docMk/>
              <pc:sldMasterMk cId="914973415" sldId="2147483660"/>
              <pc:sldLayoutMk cId="2637918474" sldId="2147483677"/>
              <ac:cxnSpMk id="7" creationId="{571391AB-6872-9325-E705-6A397D69C51D}"/>
            </ac:cxnSpMkLst>
          </pc:cxnChg>
          <pc:cxnChg chg="del mod">
            <ac:chgData name="Justina Ojom" userId="cbdaed7d-8d45-4372-a16a-f3f8900c2f45" providerId="ADAL" clId="{0504AD2B-63C0-4C60-9F39-84F274FCFAC5}" dt="2023-03-03T16:02:10.132" v="9498" actId="478"/>
            <ac:cxnSpMkLst>
              <pc:docMk/>
              <pc:sldMasterMk cId="914973415" sldId="2147483660"/>
              <pc:sldLayoutMk cId="2637918474" sldId="2147483677"/>
              <ac:cxnSpMk id="8" creationId="{6B89377E-143E-CBDC-3E2B-0617D8D09680}"/>
            </ac:cxnSpMkLst>
          </pc:cxnChg>
          <pc:cxnChg chg="del mod">
            <ac:chgData name="Justina Ojom" userId="cbdaed7d-8d45-4372-a16a-f3f8900c2f45" providerId="ADAL" clId="{0504AD2B-63C0-4C60-9F39-84F274FCFAC5}" dt="2023-03-03T16:02:10.132" v="9498" actId="478"/>
            <ac:cxnSpMkLst>
              <pc:docMk/>
              <pc:sldMasterMk cId="914973415" sldId="2147483660"/>
              <pc:sldLayoutMk cId="2637918474" sldId="2147483677"/>
              <ac:cxnSpMk id="9" creationId="{77143A13-88B1-AFDD-0364-6D9632FBC349}"/>
            </ac:cxnSpMkLst>
          </pc:cxnChg>
        </pc:sldLayoutChg>
        <pc:sldLayoutChg chg="delSp modSp add mod modTransition">
          <pc:chgData name="Justina Ojom" userId="cbdaed7d-8d45-4372-a16a-f3f8900c2f45" providerId="ADAL" clId="{0504AD2B-63C0-4C60-9F39-84F274FCFAC5}" dt="2023-03-10T01:19:24.117" v="15221" actId="478"/>
          <pc:sldLayoutMkLst>
            <pc:docMk/>
            <pc:sldMasterMk cId="914973415" sldId="2147483660"/>
            <pc:sldLayoutMk cId="3651882242" sldId="2147483678"/>
          </pc:sldLayoutMkLst>
          <pc:spChg chg="mod">
            <ac:chgData name="Justina Ojom" userId="cbdaed7d-8d45-4372-a16a-f3f8900c2f45" providerId="ADAL" clId="{0504AD2B-63C0-4C60-9F39-84F274FCFAC5}" dt="2023-03-09T19:59:29.650" v="9768" actId="20577"/>
            <ac:spMkLst>
              <pc:docMk/>
              <pc:sldMasterMk cId="914973415" sldId="2147483660"/>
              <pc:sldLayoutMk cId="3651882242" sldId="2147483678"/>
              <ac:spMk id="4" creationId="{5EBF8844-16AA-839B-567C-00D6B1C72109}"/>
            </ac:spMkLst>
          </pc:spChg>
          <pc:cxnChg chg="del mod">
            <ac:chgData name="Justina Ojom" userId="cbdaed7d-8d45-4372-a16a-f3f8900c2f45" providerId="ADAL" clId="{0504AD2B-63C0-4C60-9F39-84F274FCFAC5}" dt="2023-03-10T01:19:24.117" v="15221" actId="478"/>
            <ac:cxnSpMkLst>
              <pc:docMk/>
              <pc:sldMasterMk cId="914973415" sldId="2147483660"/>
              <pc:sldLayoutMk cId="3651882242" sldId="2147483678"/>
              <ac:cxnSpMk id="5" creationId="{449076BC-155F-F1D6-2EFA-12AC03718668}"/>
            </ac:cxnSpMkLst>
          </pc:cxnChg>
          <pc:cxnChg chg="del mod">
            <ac:chgData name="Justina Ojom" userId="cbdaed7d-8d45-4372-a16a-f3f8900c2f45" providerId="ADAL" clId="{0504AD2B-63C0-4C60-9F39-84F274FCFAC5}" dt="2023-03-10T01:19:24.117" v="15221" actId="478"/>
            <ac:cxnSpMkLst>
              <pc:docMk/>
              <pc:sldMasterMk cId="914973415" sldId="2147483660"/>
              <pc:sldLayoutMk cId="3651882242" sldId="2147483678"/>
              <ac:cxnSpMk id="7" creationId="{571391AB-6872-9325-E705-6A397D69C51D}"/>
            </ac:cxnSpMkLst>
          </pc:cxnChg>
          <pc:cxnChg chg="del mod">
            <ac:chgData name="Justina Ojom" userId="cbdaed7d-8d45-4372-a16a-f3f8900c2f45" providerId="ADAL" clId="{0504AD2B-63C0-4C60-9F39-84F274FCFAC5}" dt="2023-03-10T01:19:24.117" v="15221" actId="478"/>
            <ac:cxnSpMkLst>
              <pc:docMk/>
              <pc:sldMasterMk cId="914973415" sldId="2147483660"/>
              <pc:sldLayoutMk cId="3651882242" sldId="2147483678"/>
              <ac:cxnSpMk id="8" creationId="{6B89377E-143E-CBDC-3E2B-0617D8D09680}"/>
            </ac:cxnSpMkLst>
          </pc:cxnChg>
          <pc:cxnChg chg="del mod">
            <ac:chgData name="Justina Ojom" userId="cbdaed7d-8d45-4372-a16a-f3f8900c2f45" providerId="ADAL" clId="{0504AD2B-63C0-4C60-9F39-84F274FCFAC5}" dt="2023-03-10T01:19:24.117" v="15221" actId="478"/>
            <ac:cxnSpMkLst>
              <pc:docMk/>
              <pc:sldMasterMk cId="914973415" sldId="2147483660"/>
              <pc:sldLayoutMk cId="3651882242" sldId="2147483678"/>
              <ac:cxnSpMk id="9" creationId="{77143A13-88B1-AFDD-0364-6D9632FBC349}"/>
            </ac:cxnSpMkLst>
          </pc:cxnChg>
        </pc:sldLayoutChg>
        <pc:sldLayoutChg chg="delSp modSp mod">
          <pc:chgData name="Justina Ojom" userId="cbdaed7d-8d45-4372-a16a-f3f8900c2f45" providerId="ADAL" clId="{0504AD2B-63C0-4C60-9F39-84F274FCFAC5}" dt="2023-03-10T01:19:22.165" v="15220" actId="478"/>
          <pc:sldLayoutMkLst>
            <pc:docMk/>
            <pc:sldMasterMk cId="914973415" sldId="2147483660"/>
            <pc:sldLayoutMk cId="2082091065" sldId="2147483679"/>
          </pc:sldLayoutMkLst>
          <pc:spChg chg="mod">
            <ac:chgData name="Justina Ojom" userId="cbdaed7d-8d45-4372-a16a-f3f8900c2f45" providerId="ADAL" clId="{0504AD2B-63C0-4C60-9F39-84F274FCFAC5}" dt="2023-03-09T20:00:01.330" v="9807" actId="113"/>
            <ac:spMkLst>
              <pc:docMk/>
              <pc:sldMasterMk cId="914973415" sldId="2147483660"/>
              <pc:sldLayoutMk cId="2082091065" sldId="2147483679"/>
              <ac:spMk id="4" creationId="{5EBF8844-16AA-839B-567C-00D6B1C72109}"/>
            </ac:spMkLst>
          </pc:spChg>
          <pc:cxnChg chg="del mod">
            <ac:chgData name="Justina Ojom" userId="cbdaed7d-8d45-4372-a16a-f3f8900c2f45" providerId="ADAL" clId="{0504AD2B-63C0-4C60-9F39-84F274FCFAC5}" dt="2023-03-10T01:19:22.165" v="15220" actId="478"/>
            <ac:cxnSpMkLst>
              <pc:docMk/>
              <pc:sldMasterMk cId="914973415" sldId="2147483660"/>
              <pc:sldLayoutMk cId="2082091065" sldId="2147483679"/>
              <ac:cxnSpMk id="5" creationId="{449076BC-155F-F1D6-2EFA-12AC03718668}"/>
            </ac:cxnSpMkLst>
          </pc:cxnChg>
          <pc:cxnChg chg="del mod">
            <ac:chgData name="Justina Ojom" userId="cbdaed7d-8d45-4372-a16a-f3f8900c2f45" providerId="ADAL" clId="{0504AD2B-63C0-4C60-9F39-84F274FCFAC5}" dt="2023-03-10T01:19:22.165" v="15220" actId="478"/>
            <ac:cxnSpMkLst>
              <pc:docMk/>
              <pc:sldMasterMk cId="914973415" sldId="2147483660"/>
              <pc:sldLayoutMk cId="2082091065" sldId="2147483679"/>
              <ac:cxnSpMk id="7" creationId="{571391AB-6872-9325-E705-6A397D69C51D}"/>
            </ac:cxnSpMkLst>
          </pc:cxnChg>
          <pc:cxnChg chg="del mod">
            <ac:chgData name="Justina Ojom" userId="cbdaed7d-8d45-4372-a16a-f3f8900c2f45" providerId="ADAL" clId="{0504AD2B-63C0-4C60-9F39-84F274FCFAC5}" dt="2023-03-10T01:19:22.165" v="15220" actId="478"/>
            <ac:cxnSpMkLst>
              <pc:docMk/>
              <pc:sldMasterMk cId="914973415" sldId="2147483660"/>
              <pc:sldLayoutMk cId="2082091065" sldId="2147483679"/>
              <ac:cxnSpMk id="8" creationId="{6B89377E-143E-CBDC-3E2B-0617D8D09680}"/>
            </ac:cxnSpMkLst>
          </pc:cxnChg>
          <pc:cxnChg chg="del mod">
            <ac:chgData name="Justina Ojom" userId="cbdaed7d-8d45-4372-a16a-f3f8900c2f45" providerId="ADAL" clId="{0504AD2B-63C0-4C60-9F39-84F274FCFAC5}" dt="2023-03-10T01:19:22.165" v="15220" actId="478"/>
            <ac:cxnSpMkLst>
              <pc:docMk/>
              <pc:sldMasterMk cId="914973415" sldId="2147483660"/>
              <pc:sldLayoutMk cId="2082091065" sldId="2147483679"/>
              <ac:cxnSpMk id="9" creationId="{77143A13-88B1-AFDD-0364-6D9632FBC349}"/>
            </ac:cxnSpMkLst>
          </pc:cxnChg>
        </pc:sldLayoutChg>
        <pc:sldLayoutChg chg="delSp modSp mod">
          <pc:chgData name="Justina Ojom" userId="cbdaed7d-8d45-4372-a16a-f3f8900c2f45" providerId="ADAL" clId="{0504AD2B-63C0-4C60-9F39-84F274FCFAC5}" dt="2023-03-10T01:19:20.208" v="15219" actId="478"/>
          <pc:sldLayoutMkLst>
            <pc:docMk/>
            <pc:sldMasterMk cId="914973415" sldId="2147483660"/>
            <pc:sldLayoutMk cId="3207166452" sldId="2147483680"/>
          </pc:sldLayoutMkLst>
          <pc:spChg chg="mod">
            <ac:chgData name="Justina Ojom" userId="cbdaed7d-8d45-4372-a16a-f3f8900c2f45" providerId="ADAL" clId="{0504AD2B-63C0-4C60-9F39-84F274FCFAC5}" dt="2023-03-09T19:59:57.659" v="9806" actId="113"/>
            <ac:spMkLst>
              <pc:docMk/>
              <pc:sldMasterMk cId="914973415" sldId="2147483660"/>
              <pc:sldLayoutMk cId="3207166452" sldId="2147483680"/>
              <ac:spMk id="4" creationId="{5EBF8844-16AA-839B-567C-00D6B1C72109}"/>
            </ac:spMkLst>
          </pc:spChg>
          <pc:cxnChg chg="del mod">
            <ac:chgData name="Justina Ojom" userId="cbdaed7d-8d45-4372-a16a-f3f8900c2f45" providerId="ADAL" clId="{0504AD2B-63C0-4C60-9F39-84F274FCFAC5}" dt="2023-03-10T01:19:20.208" v="15219" actId="478"/>
            <ac:cxnSpMkLst>
              <pc:docMk/>
              <pc:sldMasterMk cId="914973415" sldId="2147483660"/>
              <pc:sldLayoutMk cId="3207166452" sldId="2147483680"/>
              <ac:cxnSpMk id="5" creationId="{449076BC-155F-F1D6-2EFA-12AC03718668}"/>
            </ac:cxnSpMkLst>
          </pc:cxnChg>
          <pc:cxnChg chg="del mod">
            <ac:chgData name="Justina Ojom" userId="cbdaed7d-8d45-4372-a16a-f3f8900c2f45" providerId="ADAL" clId="{0504AD2B-63C0-4C60-9F39-84F274FCFAC5}" dt="2023-03-10T01:19:20.208" v="15219" actId="478"/>
            <ac:cxnSpMkLst>
              <pc:docMk/>
              <pc:sldMasterMk cId="914973415" sldId="2147483660"/>
              <pc:sldLayoutMk cId="3207166452" sldId="2147483680"/>
              <ac:cxnSpMk id="7" creationId="{571391AB-6872-9325-E705-6A397D69C51D}"/>
            </ac:cxnSpMkLst>
          </pc:cxnChg>
          <pc:cxnChg chg="del mod">
            <ac:chgData name="Justina Ojom" userId="cbdaed7d-8d45-4372-a16a-f3f8900c2f45" providerId="ADAL" clId="{0504AD2B-63C0-4C60-9F39-84F274FCFAC5}" dt="2023-03-10T01:19:20.208" v="15219" actId="478"/>
            <ac:cxnSpMkLst>
              <pc:docMk/>
              <pc:sldMasterMk cId="914973415" sldId="2147483660"/>
              <pc:sldLayoutMk cId="3207166452" sldId="2147483680"/>
              <ac:cxnSpMk id="8" creationId="{6B89377E-143E-CBDC-3E2B-0617D8D09680}"/>
            </ac:cxnSpMkLst>
          </pc:cxnChg>
          <pc:cxnChg chg="del mod">
            <ac:chgData name="Justina Ojom" userId="cbdaed7d-8d45-4372-a16a-f3f8900c2f45" providerId="ADAL" clId="{0504AD2B-63C0-4C60-9F39-84F274FCFAC5}" dt="2023-03-10T01:19:20.208" v="15219" actId="478"/>
            <ac:cxnSpMkLst>
              <pc:docMk/>
              <pc:sldMasterMk cId="914973415" sldId="2147483660"/>
              <pc:sldLayoutMk cId="3207166452" sldId="2147483680"/>
              <ac:cxnSpMk id="9" creationId="{77143A13-88B1-AFDD-0364-6D9632FBC349}"/>
            </ac:cxnSpMkLst>
          </pc:cxnChg>
        </pc:sldLayoutChg>
        <pc:sldLayoutChg chg="delSp modSp mod">
          <pc:chgData name="Justina Ojom" userId="cbdaed7d-8d45-4372-a16a-f3f8900c2f45" providerId="ADAL" clId="{0504AD2B-63C0-4C60-9F39-84F274FCFAC5}" dt="2023-03-10T01:19:18.167" v="15218" actId="478"/>
          <pc:sldLayoutMkLst>
            <pc:docMk/>
            <pc:sldMasterMk cId="914973415" sldId="2147483660"/>
            <pc:sldLayoutMk cId="3809984688" sldId="2147483681"/>
          </pc:sldLayoutMkLst>
          <pc:spChg chg="mod">
            <ac:chgData name="Justina Ojom" userId="cbdaed7d-8d45-4372-a16a-f3f8900c2f45" providerId="ADAL" clId="{0504AD2B-63C0-4C60-9F39-84F274FCFAC5}" dt="2023-03-09T20:00:11.429" v="9830" actId="20577"/>
            <ac:spMkLst>
              <pc:docMk/>
              <pc:sldMasterMk cId="914973415" sldId="2147483660"/>
              <pc:sldLayoutMk cId="3809984688" sldId="2147483681"/>
              <ac:spMk id="4" creationId="{5EBF8844-16AA-839B-567C-00D6B1C72109}"/>
            </ac:spMkLst>
          </pc:spChg>
          <pc:cxnChg chg="del mod">
            <ac:chgData name="Justina Ojom" userId="cbdaed7d-8d45-4372-a16a-f3f8900c2f45" providerId="ADAL" clId="{0504AD2B-63C0-4C60-9F39-84F274FCFAC5}" dt="2023-03-10T01:19:18.167" v="15218" actId="478"/>
            <ac:cxnSpMkLst>
              <pc:docMk/>
              <pc:sldMasterMk cId="914973415" sldId="2147483660"/>
              <pc:sldLayoutMk cId="3809984688" sldId="2147483681"/>
              <ac:cxnSpMk id="5" creationId="{449076BC-155F-F1D6-2EFA-12AC03718668}"/>
            </ac:cxnSpMkLst>
          </pc:cxnChg>
          <pc:cxnChg chg="del mod">
            <ac:chgData name="Justina Ojom" userId="cbdaed7d-8d45-4372-a16a-f3f8900c2f45" providerId="ADAL" clId="{0504AD2B-63C0-4C60-9F39-84F274FCFAC5}" dt="2023-03-10T01:19:18.167" v="15218" actId="478"/>
            <ac:cxnSpMkLst>
              <pc:docMk/>
              <pc:sldMasterMk cId="914973415" sldId="2147483660"/>
              <pc:sldLayoutMk cId="3809984688" sldId="2147483681"/>
              <ac:cxnSpMk id="7" creationId="{571391AB-6872-9325-E705-6A397D69C51D}"/>
            </ac:cxnSpMkLst>
          </pc:cxnChg>
          <pc:cxnChg chg="del mod">
            <ac:chgData name="Justina Ojom" userId="cbdaed7d-8d45-4372-a16a-f3f8900c2f45" providerId="ADAL" clId="{0504AD2B-63C0-4C60-9F39-84F274FCFAC5}" dt="2023-03-10T01:19:18.167" v="15218" actId="478"/>
            <ac:cxnSpMkLst>
              <pc:docMk/>
              <pc:sldMasterMk cId="914973415" sldId="2147483660"/>
              <pc:sldLayoutMk cId="3809984688" sldId="2147483681"/>
              <ac:cxnSpMk id="8" creationId="{6B89377E-143E-CBDC-3E2B-0617D8D09680}"/>
            </ac:cxnSpMkLst>
          </pc:cxnChg>
          <pc:cxnChg chg="del mod">
            <ac:chgData name="Justina Ojom" userId="cbdaed7d-8d45-4372-a16a-f3f8900c2f45" providerId="ADAL" clId="{0504AD2B-63C0-4C60-9F39-84F274FCFAC5}" dt="2023-03-10T01:19:18.167" v="15218" actId="478"/>
            <ac:cxnSpMkLst>
              <pc:docMk/>
              <pc:sldMasterMk cId="914973415" sldId="2147483660"/>
              <pc:sldLayoutMk cId="3809984688" sldId="2147483681"/>
              <ac:cxnSpMk id="9" creationId="{77143A13-88B1-AFDD-0364-6D9632FBC349}"/>
            </ac:cxnSpMkLst>
          </pc:cxnChg>
        </pc:sldLayoutChg>
        <pc:sldLayoutChg chg="delSp modSp add mod modTransition">
          <pc:chgData name="Justina Ojom" userId="cbdaed7d-8d45-4372-a16a-f3f8900c2f45" providerId="ADAL" clId="{0504AD2B-63C0-4C60-9F39-84F274FCFAC5}" dt="2023-03-10T01:19:15.559" v="15217" actId="478"/>
          <pc:sldLayoutMkLst>
            <pc:docMk/>
            <pc:sldMasterMk cId="914973415" sldId="2147483660"/>
            <pc:sldLayoutMk cId="4172749440" sldId="2147483682"/>
          </pc:sldLayoutMkLst>
          <pc:spChg chg="mod">
            <ac:chgData name="Justina Ojom" userId="cbdaed7d-8d45-4372-a16a-f3f8900c2f45" providerId="ADAL" clId="{0504AD2B-63C0-4C60-9F39-84F274FCFAC5}" dt="2023-03-09T20:00:19.538" v="9845" actId="20577"/>
            <ac:spMkLst>
              <pc:docMk/>
              <pc:sldMasterMk cId="914973415" sldId="2147483660"/>
              <pc:sldLayoutMk cId="4172749440" sldId="2147483682"/>
              <ac:spMk id="4" creationId="{5EBF8844-16AA-839B-567C-00D6B1C72109}"/>
            </ac:spMkLst>
          </pc:spChg>
          <pc:cxnChg chg="del mod">
            <ac:chgData name="Justina Ojom" userId="cbdaed7d-8d45-4372-a16a-f3f8900c2f45" providerId="ADAL" clId="{0504AD2B-63C0-4C60-9F39-84F274FCFAC5}" dt="2023-03-10T01:19:15.559" v="15217" actId="478"/>
            <ac:cxnSpMkLst>
              <pc:docMk/>
              <pc:sldMasterMk cId="914973415" sldId="2147483660"/>
              <pc:sldLayoutMk cId="4172749440" sldId="2147483682"/>
              <ac:cxnSpMk id="5" creationId="{449076BC-155F-F1D6-2EFA-12AC03718668}"/>
            </ac:cxnSpMkLst>
          </pc:cxnChg>
          <pc:cxnChg chg="del mod">
            <ac:chgData name="Justina Ojom" userId="cbdaed7d-8d45-4372-a16a-f3f8900c2f45" providerId="ADAL" clId="{0504AD2B-63C0-4C60-9F39-84F274FCFAC5}" dt="2023-03-10T01:19:15.559" v="15217" actId="478"/>
            <ac:cxnSpMkLst>
              <pc:docMk/>
              <pc:sldMasterMk cId="914973415" sldId="2147483660"/>
              <pc:sldLayoutMk cId="4172749440" sldId="2147483682"/>
              <ac:cxnSpMk id="7" creationId="{571391AB-6872-9325-E705-6A397D69C51D}"/>
            </ac:cxnSpMkLst>
          </pc:cxnChg>
          <pc:cxnChg chg="del mod">
            <ac:chgData name="Justina Ojom" userId="cbdaed7d-8d45-4372-a16a-f3f8900c2f45" providerId="ADAL" clId="{0504AD2B-63C0-4C60-9F39-84F274FCFAC5}" dt="2023-03-10T01:19:15.559" v="15217" actId="478"/>
            <ac:cxnSpMkLst>
              <pc:docMk/>
              <pc:sldMasterMk cId="914973415" sldId="2147483660"/>
              <pc:sldLayoutMk cId="4172749440" sldId="2147483682"/>
              <ac:cxnSpMk id="8" creationId="{6B89377E-143E-CBDC-3E2B-0617D8D09680}"/>
            </ac:cxnSpMkLst>
          </pc:cxnChg>
          <pc:cxnChg chg="del mod">
            <ac:chgData name="Justina Ojom" userId="cbdaed7d-8d45-4372-a16a-f3f8900c2f45" providerId="ADAL" clId="{0504AD2B-63C0-4C60-9F39-84F274FCFAC5}" dt="2023-03-10T01:19:15.559" v="15217" actId="478"/>
            <ac:cxnSpMkLst>
              <pc:docMk/>
              <pc:sldMasterMk cId="914973415" sldId="2147483660"/>
              <pc:sldLayoutMk cId="4172749440" sldId="2147483682"/>
              <ac:cxnSpMk id="9" creationId="{77143A13-88B1-AFDD-0364-6D9632FBC349}"/>
            </ac:cxnSpMkLst>
          </pc:cxnChg>
        </pc:sldLayoutChg>
        <pc:sldLayoutChg chg="modSp add mod modTransition">
          <pc:chgData name="Justina Ojom" userId="cbdaed7d-8d45-4372-a16a-f3f8900c2f45" providerId="ADAL" clId="{0504AD2B-63C0-4C60-9F39-84F274FCFAC5}" dt="2023-03-10T01:19:11.829" v="15216" actId="20577"/>
          <pc:sldLayoutMkLst>
            <pc:docMk/>
            <pc:sldMasterMk cId="914973415" sldId="2147483660"/>
            <pc:sldLayoutMk cId="1249715407" sldId="2147483683"/>
          </pc:sldLayoutMkLst>
          <pc:spChg chg="mod">
            <ac:chgData name="Justina Ojom" userId="cbdaed7d-8d45-4372-a16a-f3f8900c2f45" providerId="ADAL" clId="{0504AD2B-63C0-4C60-9F39-84F274FCFAC5}" dt="2023-03-10T01:19:11.829" v="15216" actId="20577"/>
            <ac:spMkLst>
              <pc:docMk/>
              <pc:sldMasterMk cId="914973415" sldId="2147483660"/>
              <pc:sldLayoutMk cId="1249715407" sldId="2147483683"/>
              <ac:spMk id="4" creationId="{5EBF8844-16AA-839B-567C-00D6B1C72109}"/>
            </ac:spMkLst>
          </pc:spChg>
        </pc:sldLayoutChg>
      </pc:sldMasterChg>
    </pc:docChg>
  </pc:docChgLst>
  <pc:docChgLst>
    <pc:chgData name="Crystal Stewart" clId="Web-{3A319476-4660-4458-86D1-F68DE91EC240}"/>
    <pc:docChg chg="modSld">
      <pc:chgData name="Crystal Stewart" userId="" providerId="" clId="Web-{3A319476-4660-4458-86D1-F68DE91EC240}" dt="2023-03-15T12:25:46.684" v="211" actId="20577"/>
      <pc:docMkLst>
        <pc:docMk/>
      </pc:docMkLst>
      <pc:sldChg chg="modSp">
        <pc:chgData name="Crystal Stewart" userId="" providerId="" clId="Web-{3A319476-4660-4458-86D1-F68DE91EC240}" dt="2023-03-15T11:57:33.683" v="92" actId="20577"/>
        <pc:sldMkLst>
          <pc:docMk/>
          <pc:sldMk cId="2056685224" sldId="368"/>
        </pc:sldMkLst>
        <pc:spChg chg="mod">
          <ac:chgData name="Crystal Stewart" userId="" providerId="" clId="Web-{3A319476-4660-4458-86D1-F68DE91EC240}" dt="2023-03-15T11:57:00.776" v="51" actId="20577"/>
          <ac:spMkLst>
            <pc:docMk/>
            <pc:sldMk cId="2056685224" sldId="368"/>
            <ac:spMk id="7" creationId="{4EC51AE2-7301-DFA3-2399-6B45CC60E2B0}"/>
          </ac:spMkLst>
        </pc:spChg>
        <pc:spChg chg="mod">
          <ac:chgData name="Crystal Stewart" userId="" providerId="" clId="Web-{3A319476-4660-4458-86D1-F68DE91EC240}" dt="2023-03-15T11:57:33.683" v="92" actId="20577"/>
          <ac:spMkLst>
            <pc:docMk/>
            <pc:sldMk cId="2056685224" sldId="368"/>
            <ac:spMk id="8" creationId="{83BB7E0F-2C89-45A3-A83E-9B84A261C159}"/>
          </ac:spMkLst>
        </pc:spChg>
      </pc:sldChg>
      <pc:sldChg chg="modSp">
        <pc:chgData name="Crystal Stewart" userId="" providerId="" clId="Web-{3A319476-4660-4458-86D1-F68DE91EC240}" dt="2023-03-15T12:25:46.684" v="211" actId="20577"/>
        <pc:sldMkLst>
          <pc:docMk/>
          <pc:sldMk cId="3136574202" sldId="370"/>
        </pc:sldMkLst>
        <pc:spChg chg="mod">
          <ac:chgData name="Crystal Stewart" userId="" providerId="" clId="Web-{3A319476-4660-4458-86D1-F68DE91EC240}" dt="2023-03-15T12:25:13.886" v="175" actId="20577"/>
          <ac:spMkLst>
            <pc:docMk/>
            <pc:sldMk cId="3136574202" sldId="370"/>
            <ac:spMk id="6" creationId="{93BF2F0E-3A6F-9267-3EB8-B091AF599094}"/>
          </ac:spMkLst>
        </pc:spChg>
        <pc:spChg chg="mod">
          <ac:chgData name="Crystal Stewart" userId="" providerId="" clId="Web-{3A319476-4660-4458-86D1-F68DE91EC240}" dt="2023-03-15T12:25:06.183" v="173" actId="20577"/>
          <ac:spMkLst>
            <pc:docMk/>
            <pc:sldMk cId="3136574202" sldId="370"/>
            <ac:spMk id="7" creationId="{00000000-0000-0000-0000-000000000000}"/>
          </ac:spMkLst>
        </pc:spChg>
        <pc:spChg chg="mod">
          <ac:chgData name="Crystal Stewart" userId="" providerId="" clId="Web-{3A319476-4660-4458-86D1-F68DE91EC240}" dt="2023-03-15T12:25:46.684" v="211" actId="20577"/>
          <ac:spMkLst>
            <pc:docMk/>
            <pc:sldMk cId="3136574202" sldId="370"/>
            <ac:spMk id="9" creationId="{00000000-0000-0000-0000-000000000000}"/>
          </ac:spMkLst>
        </pc:spChg>
        <pc:spChg chg="mod">
          <ac:chgData name="Crystal Stewart" userId="" providerId="" clId="Web-{3A319476-4660-4458-86D1-F68DE91EC240}" dt="2023-03-15T12:25:29.090" v="197" actId="20577"/>
          <ac:spMkLst>
            <pc:docMk/>
            <pc:sldMk cId="3136574202" sldId="370"/>
            <ac:spMk id="14" creationId="{C17914B0-DC63-7776-FAFB-F27C75FAF26D}"/>
          </ac:spMkLst>
        </pc:spChg>
      </pc:sldChg>
      <pc:sldChg chg="modSp">
        <pc:chgData name="Crystal Stewart" userId="" providerId="" clId="Web-{3A319476-4660-4458-86D1-F68DE91EC240}" dt="2023-03-15T11:58:26.497" v="121" actId="20577"/>
        <pc:sldMkLst>
          <pc:docMk/>
          <pc:sldMk cId="3947461985" sldId="2935"/>
        </pc:sldMkLst>
        <pc:spChg chg="mod">
          <ac:chgData name="Crystal Stewart" userId="" providerId="" clId="Web-{3A319476-4660-4458-86D1-F68DE91EC240}" dt="2023-03-15T11:58:06.043" v="98" actId="20577"/>
          <ac:spMkLst>
            <pc:docMk/>
            <pc:sldMk cId="3947461985" sldId="2935"/>
            <ac:spMk id="13" creationId="{05271F0F-EC14-CCDB-8024-3D0BA8B43E83}"/>
          </ac:spMkLst>
        </pc:spChg>
        <pc:spChg chg="mod">
          <ac:chgData name="Crystal Stewart" userId="" providerId="" clId="Web-{3A319476-4660-4458-86D1-F68DE91EC240}" dt="2023-03-15T11:58:22.044" v="118" actId="20577"/>
          <ac:spMkLst>
            <pc:docMk/>
            <pc:sldMk cId="3947461985" sldId="2935"/>
            <ac:spMk id="20" creationId="{140834DE-65FD-B126-22A6-1CF5DCCAD7AF}"/>
          </ac:spMkLst>
        </pc:spChg>
        <pc:spChg chg="mod">
          <ac:chgData name="Crystal Stewart" userId="" providerId="" clId="Web-{3A319476-4660-4458-86D1-F68DE91EC240}" dt="2023-03-15T11:58:26.497" v="121" actId="20577"/>
          <ac:spMkLst>
            <pc:docMk/>
            <pc:sldMk cId="3947461985" sldId="2935"/>
            <ac:spMk id="26" creationId="{23D7A11F-0B6E-9BE1-A2F5-E3313F388947}"/>
          </ac:spMkLst>
        </pc:spChg>
      </pc:sldChg>
      <pc:sldChg chg="modSp">
        <pc:chgData name="Crystal Stewart" userId="" providerId="" clId="Web-{3A319476-4660-4458-86D1-F68DE91EC240}" dt="2023-03-15T11:40:17.811" v="37" actId="20577"/>
        <pc:sldMkLst>
          <pc:docMk/>
          <pc:sldMk cId="185446192" sldId="3006"/>
        </pc:sldMkLst>
        <pc:spChg chg="mod">
          <ac:chgData name="Crystal Stewart" userId="" providerId="" clId="Web-{3A319476-4660-4458-86D1-F68DE91EC240}" dt="2023-03-15T11:40:17.811" v="37" actId="20577"/>
          <ac:spMkLst>
            <pc:docMk/>
            <pc:sldMk cId="185446192" sldId="3006"/>
            <ac:spMk id="6" creationId="{A8072EB5-C2B3-E208-00EC-88A0BA2329B9}"/>
          </ac:spMkLst>
        </pc:spChg>
      </pc:sldChg>
    </pc:docChg>
  </pc:docChgLst>
  <pc:docChgLst>
    <pc:chgData name="Crystal Stewart" userId="GKZZVnRSUXtTMPrb39Zri5wg64SiJQpaNi8UeT9rgak=" providerId="None" clId="Web-{8CC3CD27-EAB4-4160-BC95-B1524B070BD8}"/>
    <pc:docChg chg="delSld">
      <pc:chgData name="Crystal Stewart" userId="GKZZVnRSUXtTMPrb39Zri5wg64SiJQpaNi8UeT9rgak=" providerId="None" clId="Web-{8CC3CD27-EAB4-4160-BC95-B1524B070BD8}" dt="2023-02-10T18:51:32.822" v="0"/>
      <pc:docMkLst>
        <pc:docMk/>
      </pc:docMkLst>
      <pc:sldChg chg="del">
        <pc:chgData name="Crystal Stewart" userId="GKZZVnRSUXtTMPrb39Zri5wg64SiJQpaNi8UeT9rgak=" providerId="None" clId="Web-{8CC3CD27-EAB4-4160-BC95-B1524B070BD8}" dt="2023-02-10T18:51:32.822" v="0"/>
        <pc:sldMkLst>
          <pc:docMk/>
          <pc:sldMk cId="1659861761" sldId="2949"/>
        </pc:sldMkLst>
      </pc:sldChg>
    </pc:docChg>
  </pc:docChgLst>
  <pc:docChgLst>
    <pc:chgData name="Crystal Stewart" userId="GKZZVnRSUXtTMPrb39Zri5wg64SiJQpaNi8UeT9rgak=" providerId="None" clId="Web-{C163D3EE-1332-4557-AA6A-694D7926C009}"/>
    <pc:docChg chg="modSld">
      <pc:chgData name="Crystal Stewart" userId="GKZZVnRSUXtTMPrb39Zri5wg64SiJQpaNi8UeT9rgak=" providerId="None" clId="Web-{C163D3EE-1332-4557-AA6A-694D7926C009}" dt="2023-03-15T17:09:03.070" v="81" actId="20577"/>
      <pc:docMkLst>
        <pc:docMk/>
      </pc:docMkLst>
      <pc:sldChg chg="modSp">
        <pc:chgData name="Crystal Stewart" userId="GKZZVnRSUXtTMPrb39Zri5wg64SiJQpaNi8UeT9rgak=" providerId="None" clId="Web-{C163D3EE-1332-4557-AA6A-694D7926C009}" dt="2023-03-15T17:09:03.070" v="81" actId="20577"/>
        <pc:sldMkLst>
          <pc:docMk/>
          <pc:sldMk cId="4094858432" sldId="268"/>
        </pc:sldMkLst>
        <pc:spChg chg="mod">
          <ac:chgData name="Crystal Stewart" userId="GKZZVnRSUXtTMPrb39Zri5wg64SiJQpaNi8UeT9rgak=" providerId="None" clId="Web-{C163D3EE-1332-4557-AA6A-694D7926C009}" dt="2023-03-15T17:09:03.070" v="81" actId="20577"/>
          <ac:spMkLst>
            <pc:docMk/>
            <pc:sldMk cId="4094858432" sldId="268"/>
            <ac:spMk id="2" creationId="{00000000-0000-0000-0000-000000000000}"/>
          </ac:spMkLst>
        </pc:spChg>
      </pc:sldChg>
    </pc:docChg>
  </pc:docChgLst>
  <pc:docChgLst>
    <pc:chgData name="Crystal Stewart" userId="GKZZVnRSUXtTMPrb39Zri5wg64SiJQpaNi8UeT9rgak=" providerId="None" clId="Web-{1E23A4F8-BBCB-4874-AFFA-F6097717FF6B}"/>
    <pc:docChg chg="delSld modSld">
      <pc:chgData name="Crystal Stewart" userId="GKZZVnRSUXtTMPrb39Zri5wg64SiJQpaNi8UeT9rgak=" providerId="None" clId="Web-{1E23A4F8-BBCB-4874-AFFA-F6097717FF6B}" dt="2023-02-06T18:46:09.839" v="15"/>
      <pc:docMkLst>
        <pc:docMk/>
      </pc:docMkLst>
      <pc:sldChg chg="delSp modSp del">
        <pc:chgData name="Crystal Stewart" userId="GKZZVnRSUXtTMPrb39Zri5wg64SiJQpaNi8UeT9rgak=" providerId="None" clId="Web-{1E23A4F8-BBCB-4874-AFFA-F6097717FF6B}" dt="2023-02-06T18:46:09.839" v="15"/>
        <pc:sldMkLst>
          <pc:docMk/>
          <pc:sldMk cId="3297944258" sldId="305"/>
        </pc:sldMkLst>
        <pc:spChg chg="del mod">
          <ac:chgData name="Crystal Stewart" userId="GKZZVnRSUXtTMPrb39Zri5wg64SiJQpaNi8UeT9rgak=" providerId="None" clId="Web-{1E23A4F8-BBCB-4874-AFFA-F6097717FF6B}" dt="2023-02-06T18:45:31.197" v="12"/>
          <ac:spMkLst>
            <pc:docMk/>
            <pc:sldMk cId="3297944258" sldId="305"/>
            <ac:spMk id="2" creationId="{71D0CAA2-1EAF-C9F4-9351-FF3E5525011E}"/>
          </ac:spMkLst>
        </pc:spChg>
        <pc:spChg chg="mod">
          <ac:chgData name="Crystal Stewart" userId="GKZZVnRSUXtTMPrb39Zri5wg64SiJQpaNi8UeT9rgak=" providerId="None" clId="Web-{1E23A4F8-BBCB-4874-AFFA-F6097717FF6B}" dt="2023-02-06T18:45:25.682" v="10" actId="14100"/>
          <ac:spMkLst>
            <pc:docMk/>
            <pc:sldMk cId="3297944258" sldId="305"/>
            <ac:spMk id="3" creationId="{545DD5EB-681E-E8E9-C2C9-018828AA6721}"/>
          </ac:spMkLst>
        </pc:spChg>
        <pc:spChg chg="mod">
          <ac:chgData name="Crystal Stewart" userId="GKZZVnRSUXtTMPrb39Zri5wg64SiJQpaNi8UeT9rgak=" providerId="None" clId="Web-{1E23A4F8-BBCB-4874-AFFA-F6097717FF6B}" dt="2023-02-06T18:46:06.808" v="14" actId="20577"/>
          <ac:spMkLst>
            <pc:docMk/>
            <pc:sldMk cId="3297944258" sldId="305"/>
            <ac:spMk id="7" creationId="{D0CF3FCD-9325-FCA9-AA00-E6B2C9361FE0}"/>
          </ac:spMkLst>
        </pc:spChg>
        <pc:spChg chg="del">
          <ac:chgData name="Crystal Stewart" userId="GKZZVnRSUXtTMPrb39Zri5wg64SiJQpaNi8UeT9rgak=" providerId="None" clId="Web-{1E23A4F8-BBCB-4874-AFFA-F6097717FF6B}" dt="2023-02-06T18:45:00.478" v="1"/>
          <ac:spMkLst>
            <pc:docMk/>
            <pc:sldMk cId="3297944258" sldId="305"/>
            <ac:spMk id="9" creationId="{0CFA68E5-3910-8AA3-5B9A-44F79CCD6028}"/>
          </ac:spMkLst>
        </pc:spChg>
        <pc:spChg chg="del">
          <ac:chgData name="Crystal Stewart" userId="GKZZVnRSUXtTMPrb39Zri5wg64SiJQpaNi8UeT9rgak=" providerId="None" clId="Web-{1E23A4F8-BBCB-4874-AFFA-F6097717FF6B}" dt="2023-02-06T18:45:06.837" v="4"/>
          <ac:spMkLst>
            <pc:docMk/>
            <pc:sldMk cId="3297944258" sldId="305"/>
            <ac:spMk id="10" creationId="{106124D2-A1DE-4A9C-1E25-45576A5BA73D}"/>
          </ac:spMkLst>
        </pc:spChg>
        <pc:spChg chg="del">
          <ac:chgData name="Crystal Stewart" userId="GKZZVnRSUXtTMPrb39Zri5wg64SiJQpaNi8UeT9rgak=" providerId="None" clId="Web-{1E23A4F8-BBCB-4874-AFFA-F6097717FF6B}" dt="2023-02-06T18:44:58.056" v="0"/>
          <ac:spMkLst>
            <pc:docMk/>
            <pc:sldMk cId="3297944258" sldId="305"/>
            <ac:spMk id="11" creationId="{AE5366B2-37B0-12DB-CA25-A4E17A529936}"/>
          </ac:spMkLst>
        </pc:spChg>
        <pc:spChg chg="del mod">
          <ac:chgData name="Crystal Stewart" userId="GKZZVnRSUXtTMPrb39Zri5wg64SiJQpaNi8UeT9rgak=" providerId="None" clId="Web-{1E23A4F8-BBCB-4874-AFFA-F6097717FF6B}" dt="2023-02-06T18:45:05.712" v="3"/>
          <ac:spMkLst>
            <pc:docMk/>
            <pc:sldMk cId="3297944258" sldId="305"/>
            <ac:spMk id="12" creationId="{3D014B56-313C-F56A-6CC6-C69AECB83AB8}"/>
          </ac:spMkLst>
        </pc:spChg>
      </pc:sldChg>
    </pc:docChg>
  </pc:docChgLst>
  <pc:docChgLst>
    <pc:chgData name="Crystal Stewart" userId="GKZZVnRSUXtTMPrb39Zri5wg64SiJQpaNi8UeT9rgak=" providerId="None" clId="Web-{471084F2-A3D0-41C8-8BFD-BE322C96A893}"/>
    <pc:docChg chg="modSld">
      <pc:chgData name="Crystal Stewart" userId="GKZZVnRSUXtTMPrb39Zri5wg64SiJQpaNi8UeT9rgak=" providerId="None" clId="Web-{471084F2-A3D0-41C8-8BFD-BE322C96A893}" dt="2023-02-10T14:23:21.645" v="3" actId="20577"/>
      <pc:docMkLst>
        <pc:docMk/>
      </pc:docMkLst>
      <pc:sldChg chg="modSp">
        <pc:chgData name="Crystal Stewart" userId="GKZZVnRSUXtTMPrb39Zri5wg64SiJQpaNi8UeT9rgak=" providerId="None" clId="Web-{471084F2-A3D0-41C8-8BFD-BE322C96A893}" dt="2023-02-10T14:23:21.645" v="3" actId="20577"/>
        <pc:sldMkLst>
          <pc:docMk/>
          <pc:sldMk cId="3272131635" sldId="2956"/>
        </pc:sldMkLst>
        <pc:spChg chg="mod">
          <ac:chgData name="Crystal Stewart" userId="GKZZVnRSUXtTMPrb39Zri5wg64SiJQpaNi8UeT9rgak=" providerId="None" clId="Web-{471084F2-A3D0-41C8-8BFD-BE322C96A893}" dt="2023-02-10T14:23:21.645" v="3" actId="20577"/>
          <ac:spMkLst>
            <pc:docMk/>
            <pc:sldMk cId="3272131635" sldId="2956"/>
            <ac:spMk id="2" creationId="{00000000-0000-0000-0000-000000000000}"/>
          </ac:spMkLst>
        </pc:spChg>
      </pc:sldChg>
    </pc:docChg>
  </pc:docChgLst>
  <pc:docChgLst>
    <pc:chgData name="Crystal Stewart" userId="GKZZVnRSUXtTMPrb39Zri5wg64SiJQpaNi8UeT9rgak=" providerId="None" clId="Web-{6BA6F093-9AFB-4C17-81BF-E5C711EF923F}"/>
    <pc:docChg chg="modSld">
      <pc:chgData name="Crystal Stewart" userId="GKZZVnRSUXtTMPrb39Zri5wg64SiJQpaNi8UeT9rgak=" providerId="None" clId="Web-{6BA6F093-9AFB-4C17-81BF-E5C711EF923F}" dt="2023-03-15T08:14:52.707" v="7" actId="20577"/>
      <pc:docMkLst>
        <pc:docMk/>
      </pc:docMkLst>
      <pc:sldChg chg="modSp">
        <pc:chgData name="Crystal Stewart" userId="GKZZVnRSUXtTMPrb39Zri5wg64SiJQpaNi8UeT9rgak=" providerId="None" clId="Web-{6BA6F093-9AFB-4C17-81BF-E5C711EF923F}" dt="2023-03-15T08:14:52.707" v="7" actId="20577"/>
        <pc:sldMkLst>
          <pc:docMk/>
          <pc:sldMk cId="2827153658" sldId="353"/>
        </pc:sldMkLst>
        <pc:spChg chg="mod">
          <ac:chgData name="Crystal Stewart" userId="GKZZVnRSUXtTMPrb39Zri5wg64SiJQpaNi8UeT9rgak=" providerId="None" clId="Web-{6BA6F093-9AFB-4C17-81BF-E5C711EF923F}" dt="2023-03-15T08:14:52.707" v="7" actId="20577"/>
          <ac:spMkLst>
            <pc:docMk/>
            <pc:sldMk cId="2827153658" sldId="353"/>
            <ac:spMk id="23" creationId="{3E2BD0E6-7742-813E-B2E6-FFCA5792D85E}"/>
          </ac:spMkLst>
        </pc:spChg>
      </pc:sldChg>
    </pc:docChg>
  </pc:docChgLst>
  <pc:docChgLst>
    <pc:chgData name="Crystal Stewart" clId="Web-{E0DC0330-6D3F-4B87-A710-0181FA75A9B4}"/>
    <pc:docChg chg="modSld">
      <pc:chgData name="Crystal Stewart" userId="" providerId="" clId="Web-{E0DC0330-6D3F-4B87-A710-0181FA75A9B4}" dt="2023-02-09T18:02:31.404" v="1" actId="20577"/>
      <pc:docMkLst>
        <pc:docMk/>
      </pc:docMkLst>
      <pc:sldChg chg="modSp">
        <pc:chgData name="Crystal Stewart" userId="" providerId="" clId="Web-{E0DC0330-6D3F-4B87-A710-0181FA75A9B4}" dt="2023-02-09T18:02:31.404" v="1" actId="20577"/>
        <pc:sldMkLst>
          <pc:docMk/>
          <pc:sldMk cId="71851344" sldId="2955"/>
        </pc:sldMkLst>
        <pc:spChg chg="mod">
          <ac:chgData name="Crystal Stewart" userId="" providerId="" clId="Web-{E0DC0330-6D3F-4B87-A710-0181FA75A9B4}" dt="2023-02-09T18:02:31.404" v="1" actId="20577"/>
          <ac:spMkLst>
            <pc:docMk/>
            <pc:sldMk cId="71851344" sldId="2955"/>
            <ac:spMk id="4" creationId="{21F578DA-330E-7D37-C9E3-0E448036E709}"/>
          </ac:spMkLst>
        </pc:spChg>
      </pc:sldChg>
    </pc:docChg>
  </pc:docChgLst>
  <pc:docChgLst>
    <pc:chgData name="Crystal Stewart" clId="Web-{8CC3CD27-EAB4-4160-BC95-B1524B070BD8}"/>
    <pc:docChg chg="modSld">
      <pc:chgData name="Crystal Stewart" userId="" providerId="" clId="Web-{8CC3CD27-EAB4-4160-BC95-B1524B070BD8}" dt="2023-02-10T19:56:21.354" v="225" actId="20577"/>
      <pc:docMkLst>
        <pc:docMk/>
      </pc:docMkLst>
      <pc:sldChg chg="modSp">
        <pc:chgData name="Crystal Stewart" userId="" providerId="" clId="Web-{8CC3CD27-EAB4-4160-BC95-B1524B070BD8}" dt="2023-02-10T19:56:21.354" v="225" actId="20577"/>
        <pc:sldMkLst>
          <pc:docMk/>
          <pc:sldMk cId="3373937008" sldId="307"/>
        </pc:sldMkLst>
        <pc:spChg chg="mod">
          <ac:chgData name="Crystal Stewart" userId="" providerId="" clId="Web-{8CC3CD27-EAB4-4160-BC95-B1524B070BD8}" dt="2023-02-10T19:56:21.354" v="225" actId="20577"/>
          <ac:spMkLst>
            <pc:docMk/>
            <pc:sldMk cId="3373937008" sldId="307"/>
            <ac:spMk id="10" creationId="{D5F79389-31D6-687B-DA95-458245C91EEF}"/>
          </ac:spMkLst>
        </pc:spChg>
      </pc:sldChg>
      <pc:sldChg chg="modSp">
        <pc:chgData name="Crystal Stewart" userId="" providerId="" clId="Web-{8CC3CD27-EAB4-4160-BC95-B1524B070BD8}" dt="2023-02-10T19:55:49.071" v="214" actId="20577"/>
        <pc:sldMkLst>
          <pc:docMk/>
          <pc:sldMk cId="1191413307" sldId="315"/>
        </pc:sldMkLst>
        <pc:spChg chg="mod">
          <ac:chgData name="Crystal Stewart" userId="" providerId="" clId="Web-{8CC3CD27-EAB4-4160-BC95-B1524B070BD8}" dt="2023-02-10T19:55:49.071" v="214" actId="20577"/>
          <ac:spMkLst>
            <pc:docMk/>
            <pc:sldMk cId="1191413307" sldId="315"/>
            <ac:spMk id="3" creationId="{2B5F63F2-27FA-4E16-489C-815D6F971883}"/>
          </ac:spMkLst>
        </pc:spChg>
      </pc:sldChg>
    </pc:docChg>
  </pc:docChgLst>
  <pc:docChgLst>
    <pc:chgData name="Crystal Stewart" userId="GKZZVnRSUXtTMPrb39Zri5wg64SiJQpaNi8UeT9rgak=" providerId="None" clId="Web-{E0DC0330-6D3F-4B87-A710-0181FA75A9B4}"/>
    <pc:docChg chg="modSld">
      <pc:chgData name="Crystal Stewart" userId="GKZZVnRSUXtTMPrb39Zri5wg64SiJQpaNi8UeT9rgak=" providerId="None" clId="Web-{E0DC0330-6D3F-4B87-A710-0181FA75A9B4}" dt="2023-02-09T17:40:05.349" v="143" actId="20577"/>
      <pc:docMkLst>
        <pc:docMk/>
      </pc:docMkLst>
      <pc:sldChg chg="modSp">
        <pc:chgData name="Crystal Stewart" userId="GKZZVnRSUXtTMPrb39Zri5wg64SiJQpaNi8UeT9rgak=" providerId="None" clId="Web-{E0DC0330-6D3F-4B87-A710-0181FA75A9B4}" dt="2023-02-09T17:22:24.765" v="46" actId="20577"/>
        <pc:sldMkLst>
          <pc:docMk/>
          <pc:sldMk cId="2219429825" sldId="2951"/>
        </pc:sldMkLst>
        <pc:spChg chg="mod">
          <ac:chgData name="Crystal Stewart" userId="GKZZVnRSUXtTMPrb39Zri5wg64SiJQpaNi8UeT9rgak=" providerId="None" clId="Web-{E0DC0330-6D3F-4B87-A710-0181FA75A9B4}" dt="2023-02-09T17:22:24.765" v="46" actId="20577"/>
          <ac:spMkLst>
            <pc:docMk/>
            <pc:sldMk cId="2219429825" sldId="2951"/>
            <ac:spMk id="4" creationId="{21F578DA-330E-7D37-C9E3-0E448036E709}"/>
          </ac:spMkLst>
        </pc:spChg>
      </pc:sldChg>
      <pc:sldChg chg="modSp">
        <pc:chgData name="Crystal Stewart" userId="GKZZVnRSUXtTMPrb39Zri5wg64SiJQpaNi8UeT9rgak=" providerId="None" clId="Web-{E0DC0330-6D3F-4B87-A710-0181FA75A9B4}" dt="2023-02-09T17:31:49.426" v="103" actId="20577"/>
        <pc:sldMkLst>
          <pc:docMk/>
          <pc:sldMk cId="2013467176" sldId="2954"/>
        </pc:sldMkLst>
        <pc:spChg chg="mod">
          <ac:chgData name="Crystal Stewart" userId="GKZZVnRSUXtTMPrb39Zri5wg64SiJQpaNi8UeT9rgak=" providerId="None" clId="Web-{E0DC0330-6D3F-4B87-A710-0181FA75A9B4}" dt="2023-02-09T17:31:49.426" v="103" actId="20577"/>
          <ac:spMkLst>
            <pc:docMk/>
            <pc:sldMk cId="2013467176" sldId="2954"/>
            <ac:spMk id="4" creationId="{21F578DA-330E-7D37-C9E3-0E448036E709}"/>
          </ac:spMkLst>
        </pc:spChg>
      </pc:sldChg>
      <pc:sldChg chg="modSp">
        <pc:chgData name="Crystal Stewart" userId="GKZZVnRSUXtTMPrb39Zri5wg64SiJQpaNi8UeT9rgak=" providerId="None" clId="Web-{E0DC0330-6D3F-4B87-A710-0181FA75A9B4}" dt="2023-02-09T17:40:05.349" v="143" actId="20577"/>
        <pc:sldMkLst>
          <pc:docMk/>
          <pc:sldMk cId="71851344" sldId="2955"/>
        </pc:sldMkLst>
        <pc:spChg chg="mod">
          <ac:chgData name="Crystal Stewart" userId="GKZZVnRSUXtTMPrb39Zri5wg64SiJQpaNi8UeT9rgak=" providerId="None" clId="Web-{E0DC0330-6D3F-4B87-A710-0181FA75A9B4}" dt="2023-02-09T17:40:05.349" v="143" actId="20577"/>
          <ac:spMkLst>
            <pc:docMk/>
            <pc:sldMk cId="71851344" sldId="2955"/>
            <ac:spMk id="4" creationId="{21F578DA-330E-7D37-C9E3-0E448036E709}"/>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EF7DAA-B7A4-40AB-93E4-1BD67E4FDE49}" type="doc">
      <dgm:prSet loTypeId="urn:microsoft.com/office/officeart/2005/8/layout/pyramid1" loCatId="pyramid" qsTypeId="urn:microsoft.com/office/officeart/2005/8/quickstyle/simple1" qsCatId="simple" csTypeId="urn:microsoft.com/office/officeart/2005/8/colors/colorful2" csCatId="colorful" phldr="1"/>
      <dgm:spPr/>
    </dgm:pt>
    <dgm:pt modelId="{0F9C1983-7A06-4E2A-912D-86E9F186AB4B}">
      <dgm:prSet phldrT="[Text]" custT="1"/>
      <dgm:spPr>
        <a:solidFill>
          <a:schemeClr val="bg1"/>
        </a:solidFill>
        <a:ln w="12700">
          <a:solidFill>
            <a:schemeClr val="accent1"/>
          </a:solidFill>
        </a:ln>
      </dgm:spPr>
      <dgm:t>
        <a:bodyPr/>
        <a:lstStyle/>
        <a:p>
          <a:endParaRPr lang="en-US" sz="1100" b="1" dirty="0">
            <a:latin typeface="+mn-lt"/>
            <a:cs typeface="Arial" panose="020B0604020202020204" pitchFamily="34" charset="0"/>
          </a:endParaRPr>
        </a:p>
        <a:p>
          <a:endParaRPr lang="en-US" sz="1100" b="1" dirty="0">
            <a:latin typeface="+mn-lt"/>
            <a:cs typeface="Arial" panose="020B0604020202020204" pitchFamily="34" charset="0"/>
          </a:endParaRPr>
        </a:p>
        <a:p>
          <a:endParaRPr lang="en-US" sz="1100" b="1" dirty="0">
            <a:latin typeface="+mn-lt"/>
            <a:cs typeface="Arial" panose="020B0604020202020204" pitchFamily="34" charset="0"/>
          </a:endParaRPr>
        </a:p>
        <a:p>
          <a:endParaRPr lang="en-US" sz="1100" b="1" dirty="0">
            <a:latin typeface="+mn-lt"/>
            <a:cs typeface="Arial" panose="020B0604020202020204" pitchFamily="34" charset="0"/>
          </a:endParaRPr>
        </a:p>
        <a:p>
          <a:endParaRPr lang="en-US" sz="1100" b="1" dirty="0">
            <a:latin typeface="+mn-lt"/>
            <a:cs typeface="Arial" panose="020B0604020202020204" pitchFamily="34" charset="0"/>
          </a:endParaRPr>
        </a:p>
        <a:p>
          <a:endParaRPr lang="en-US" sz="1100" b="1" dirty="0">
            <a:latin typeface="+mn-lt"/>
            <a:cs typeface="Arial" panose="020B0604020202020204" pitchFamily="34" charset="0"/>
          </a:endParaRPr>
        </a:p>
        <a:p>
          <a:r>
            <a:rPr lang="en-US" sz="1100" b="1" dirty="0">
              <a:latin typeface="+mn-lt"/>
              <a:cs typeface="Arial" panose="020B0604020202020204" pitchFamily="34" charset="0"/>
            </a:rPr>
            <a:t>Specialized support</a:t>
          </a:r>
        </a:p>
      </dgm:t>
    </dgm:pt>
    <dgm:pt modelId="{62E63B93-0379-4315-8AB5-93ABA2CFF3D4}" type="parTrans" cxnId="{2D025C1F-EB26-4DCF-9A8A-8703E47DFE7E}">
      <dgm:prSet/>
      <dgm:spPr/>
      <dgm:t>
        <a:bodyPr/>
        <a:lstStyle/>
        <a:p>
          <a:endParaRPr lang="en-US" sz="1100">
            <a:latin typeface="+mn-lt"/>
          </a:endParaRPr>
        </a:p>
      </dgm:t>
    </dgm:pt>
    <dgm:pt modelId="{22B864B1-DC46-4EF3-90D2-26BF22B0DB0C}" type="sibTrans" cxnId="{2D025C1F-EB26-4DCF-9A8A-8703E47DFE7E}">
      <dgm:prSet/>
      <dgm:spPr/>
      <dgm:t>
        <a:bodyPr/>
        <a:lstStyle/>
        <a:p>
          <a:endParaRPr lang="en-US" sz="1100">
            <a:latin typeface="+mn-lt"/>
          </a:endParaRPr>
        </a:p>
      </dgm:t>
    </dgm:pt>
    <dgm:pt modelId="{861CD043-7D43-4D67-8725-89C21A7C896A}">
      <dgm:prSet phldrT="[Text]" custT="1"/>
      <dgm:spPr>
        <a:solidFill>
          <a:schemeClr val="bg1"/>
        </a:solidFill>
        <a:ln>
          <a:solidFill>
            <a:schemeClr val="accent4"/>
          </a:solidFill>
        </a:ln>
      </dgm:spPr>
      <dgm:t>
        <a:bodyPr/>
        <a:lstStyle/>
        <a:p>
          <a:endParaRPr lang="en-US" sz="1100" b="1" dirty="0">
            <a:latin typeface="+mn-lt"/>
            <a:cs typeface="Arial" panose="020B0604020202020204" pitchFamily="34" charset="0"/>
          </a:endParaRPr>
        </a:p>
        <a:p>
          <a:endParaRPr lang="en-US" sz="1100" b="1" dirty="0">
            <a:latin typeface="+mn-lt"/>
            <a:cs typeface="Arial" panose="020B0604020202020204" pitchFamily="34" charset="0"/>
          </a:endParaRPr>
        </a:p>
        <a:p>
          <a:endParaRPr lang="en-US" sz="1100" b="1" dirty="0">
            <a:latin typeface="+mn-lt"/>
            <a:cs typeface="Arial" panose="020B0604020202020204" pitchFamily="34" charset="0"/>
          </a:endParaRPr>
        </a:p>
        <a:p>
          <a:endParaRPr lang="en-US" sz="1100" b="1" dirty="0">
            <a:latin typeface="+mn-lt"/>
            <a:cs typeface="Arial" panose="020B0604020202020204" pitchFamily="34" charset="0"/>
          </a:endParaRPr>
        </a:p>
        <a:p>
          <a:endParaRPr lang="en-US" sz="1100" b="1" dirty="0">
            <a:latin typeface="+mn-lt"/>
            <a:cs typeface="Arial" panose="020B0604020202020204" pitchFamily="34" charset="0"/>
          </a:endParaRPr>
        </a:p>
        <a:p>
          <a:r>
            <a:rPr lang="en-US" sz="1100" b="1" dirty="0">
              <a:latin typeface="+mn-lt"/>
              <a:cs typeface="Arial" panose="020B0604020202020204" pitchFamily="34" charset="0"/>
            </a:rPr>
            <a:t>Focused non-specialized support</a:t>
          </a:r>
        </a:p>
      </dgm:t>
    </dgm:pt>
    <dgm:pt modelId="{28AFED0A-D1E9-49EF-9D1A-1FDAE6710B36}" type="parTrans" cxnId="{AD26089F-32EA-46A9-B365-CAA811BD2535}">
      <dgm:prSet/>
      <dgm:spPr/>
      <dgm:t>
        <a:bodyPr/>
        <a:lstStyle/>
        <a:p>
          <a:endParaRPr lang="en-US" sz="1100">
            <a:latin typeface="+mn-lt"/>
          </a:endParaRPr>
        </a:p>
      </dgm:t>
    </dgm:pt>
    <dgm:pt modelId="{659C1A0E-56D1-42D9-BF52-E4E5347D0357}" type="sibTrans" cxnId="{AD26089F-32EA-46A9-B365-CAA811BD2535}">
      <dgm:prSet/>
      <dgm:spPr/>
      <dgm:t>
        <a:bodyPr/>
        <a:lstStyle/>
        <a:p>
          <a:endParaRPr lang="en-US" sz="1100">
            <a:latin typeface="+mn-lt"/>
          </a:endParaRPr>
        </a:p>
      </dgm:t>
    </dgm:pt>
    <dgm:pt modelId="{AFB4DA0F-28F8-4BD3-A050-ACA2F190656D}">
      <dgm:prSet custT="1"/>
      <dgm:spPr>
        <a:solidFill>
          <a:schemeClr val="bg1"/>
        </a:solidFill>
        <a:ln>
          <a:solidFill>
            <a:schemeClr val="accent5"/>
          </a:solidFill>
        </a:ln>
      </dgm:spPr>
      <dgm:t>
        <a:bodyPr/>
        <a:lstStyle/>
        <a:p>
          <a:endParaRPr lang="en-US" sz="1100" b="1" dirty="0">
            <a:latin typeface="+mn-lt"/>
            <a:cs typeface="Arial" panose="020B0604020202020204" pitchFamily="34" charset="0"/>
          </a:endParaRPr>
        </a:p>
        <a:p>
          <a:endParaRPr lang="en-US" sz="1100" b="1" dirty="0">
            <a:latin typeface="+mn-lt"/>
            <a:cs typeface="Arial" panose="020B0604020202020204" pitchFamily="34" charset="0"/>
          </a:endParaRPr>
        </a:p>
        <a:p>
          <a:endParaRPr lang="en-US" sz="1100" b="1" dirty="0">
            <a:latin typeface="+mn-lt"/>
            <a:cs typeface="Arial" panose="020B0604020202020204" pitchFamily="34" charset="0"/>
          </a:endParaRPr>
        </a:p>
        <a:p>
          <a:endParaRPr lang="en-US" sz="1100" b="1" dirty="0">
            <a:latin typeface="+mn-lt"/>
            <a:cs typeface="Arial" panose="020B0604020202020204" pitchFamily="34" charset="0"/>
          </a:endParaRPr>
        </a:p>
        <a:p>
          <a:endParaRPr lang="en-US" sz="1100" b="1" dirty="0">
            <a:latin typeface="+mn-lt"/>
            <a:cs typeface="Arial" panose="020B0604020202020204" pitchFamily="34" charset="0"/>
          </a:endParaRPr>
        </a:p>
        <a:p>
          <a:endParaRPr lang="en-US" sz="1100" b="1" dirty="0">
            <a:latin typeface="+mn-lt"/>
            <a:cs typeface="Arial" panose="020B0604020202020204" pitchFamily="34" charset="0"/>
          </a:endParaRPr>
        </a:p>
        <a:p>
          <a:r>
            <a:rPr lang="en-US" sz="1100" b="1" dirty="0">
              <a:latin typeface="+mn-lt"/>
              <a:cs typeface="Arial" panose="020B0604020202020204" pitchFamily="34" charset="0"/>
            </a:rPr>
            <a:t>Community and family support</a:t>
          </a:r>
        </a:p>
      </dgm:t>
    </dgm:pt>
    <dgm:pt modelId="{EBEBD1C9-FB99-4C8C-BEBA-848DABE6E906}" type="parTrans" cxnId="{A90E3F5E-8707-494D-BEFB-42548BA322B4}">
      <dgm:prSet/>
      <dgm:spPr/>
      <dgm:t>
        <a:bodyPr/>
        <a:lstStyle/>
        <a:p>
          <a:endParaRPr lang="en-US" sz="1100">
            <a:latin typeface="+mn-lt"/>
          </a:endParaRPr>
        </a:p>
      </dgm:t>
    </dgm:pt>
    <dgm:pt modelId="{E9150E88-4C97-43F3-ADAF-99BBDB8A4405}" type="sibTrans" cxnId="{A90E3F5E-8707-494D-BEFB-42548BA322B4}">
      <dgm:prSet/>
      <dgm:spPr/>
      <dgm:t>
        <a:bodyPr/>
        <a:lstStyle/>
        <a:p>
          <a:endParaRPr lang="en-US" sz="1100">
            <a:latin typeface="+mn-lt"/>
          </a:endParaRPr>
        </a:p>
      </dgm:t>
    </dgm:pt>
    <dgm:pt modelId="{CF6CD97B-DC13-410E-AC5B-CAFE354F4F2A}">
      <dgm:prSet phldrT="[Text]" custT="1"/>
      <dgm:spPr>
        <a:solidFill>
          <a:schemeClr val="bg1"/>
        </a:solidFill>
        <a:ln>
          <a:solidFill>
            <a:schemeClr val="accent3"/>
          </a:solidFill>
        </a:ln>
      </dgm:spPr>
      <dgm:t>
        <a:bodyPr/>
        <a:lstStyle/>
        <a:p>
          <a:endParaRPr lang="en-US" sz="1100" b="1" dirty="0">
            <a:latin typeface="+mn-lt"/>
            <a:cs typeface="Arial" panose="020B0604020202020204" pitchFamily="34" charset="0"/>
          </a:endParaRPr>
        </a:p>
        <a:p>
          <a:endParaRPr lang="en-US" sz="1100" b="1" dirty="0">
            <a:latin typeface="+mn-lt"/>
            <a:cs typeface="Arial" panose="020B0604020202020204" pitchFamily="34" charset="0"/>
          </a:endParaRPr>
        </a:p>
        <a:p>
          <a:endParaRPr lang="en-US" sz="1100" b="1" dirty="0">
            <a:latin typeface="+mn-lt"/>
            <a:cs typeface="Arial" panose="020B0604020202020204" pitchFamily="34" charset="0"/>
          </a:endParaRPr>
        </a:p>
        <a:p>
          <a:endParaRPr lang="en-US" sz="1100" b="1" dirty="0">
            <a:latin typeface="+mn-lt"/>
            <a:cs typeface="Arial" panose="020B0604020202020204" pitchFamily="34" charset="0"/>
          </a:endParaRPr>
        </a:p>
        <a:p>
          <a:endParaRPr lang="en-US" sz="1100" b="1" dirty="0">
            <a:latin typeface="+mn-lt"/>
            <a:cs typeface="Arial" panose="020B0604020202020204" pitchFamily="34" charset="0"/>
          </a:endParaRPr>
        </a:p>
        <a:p>
          <a:endParaRPr lang="en-US" sz="1100" b="1" dirty="0">
            <a:latin typeface="+mn-lt"/>
            <a:cs typeface="Arial" panose="020B0604020202020204" pitchFamily="34" charset="0"/>
          </a:endParaRPr>
        </a:p>
        <a:p>
          <a:r>
            <a:rPr lang="en-US" sz="1100" b="1" dirty="0">
              <a:latin typeface="+mn-lt"/>
              <a:cs typeface="Arial" panose="020B0604020202020204" pitchFamily="34" charset="0"/>
            </a:rPr>
            <a:t>Basic services and security </a:t>
          </a:r>
        </a:p>
      </dgm:t>
    </dgm:pt>
    <dgm:pt modelId="{EA061B26-A78A-4CBA-9A17-0B7193D539D4}" type="sibTrans" cxnId="{009438FA-6029-40C7-95F0-8B3324061D9A}">
      <dgm:prSet/>
      <dgm:spPr/>
      <dgm:t>
        <a:bodyPr/>
        <a:lstStyle/>
        <a:p>
          <a:endParaRPr lang="en-US" sz="1100">
            <a:latin typeface="+mn-lt"/>
          </a:endParaRPr>
        </a:p>
      </dgm:t>
    </dgm:pt>
    <dgm:pt modelId="{5179138C-F1A8-410E-9E6F-D3383C11CE69}" type="parTrans" cxnId="{009438FA-6029-40C7-95F0-8B3324061D9A}">
      <dgm:prSet/>
      <dgm:spPr/>
      <dgm:t>
        <a:bodyPr/>
        <a:lstStyle/>
        <a:p>
          <a:endParaRPr lang="en-US" sz="1100">
            <a:latin typeface="+mn-lt"/>
          </a:endParaRPr>
        </a:p>
      </dgm:t>
    </dgm:pt>
    <dgm:pt modelId="{63C416E1-72A4-4BA5-BA5A-950CD9946C79}" type="pres">
      <dgm:prSet presAssocID="{F0EF7DAA-B7A4-40AB-93E4-1BD67E4FDE49}" presName="Name0" presStyleCnt="0">
        <dgm:presLayoutVars>
          <dgm:dir/>
          <dgm:animLvl val="lvl"/>
          <dgm:resizeHandles val="exact"/>
        </dgm:presLayoutVars>
      </dgm:prSet>
      <dgm:spPr/>
    </dgm:pt>
    <dgm:pt modelId="{B10AE54D-7616-4B9F-A00A-43BBC7CA852A}" type="pres">
      <dgm:prSet presAssocID="{0F9C1983-7A06-4E2A-912D-86E9F186AB4B}" presName="Name8" presStyleCnt="0"/>
      <dgm:spPr/>
    </dgm:pt>
    <dgm:pt modelId="{232CDC56-F437-4B1B-BEF3-972969B3E205}" type="pres">
      <dgm:prSet presAssocID="{0F9C1983-7A06-4E2A-912D-86E9F186AB4B}" presName="level" presStyleLbl="node1" presStyleIdx="0" presStyleCnt="4">
        <dgm:presLayoutVars>
          <dgm:chMax val="1"/>
          <dgm:bulletEnabled val="1"/>
        </dgm:presLayoutVars>
      </dgm:prSet>
      <dgm:spPr/>
    </dgm:pt>
    <dgm:pt modelId="{16CB5799-79ED-486C-870D-39412A345345}" type="pres">
      <dgm:prSet presAssocID="{0F9C1983-7A06-4E2A-912D-86E9F186AB4B}" presName="levelTx" presStyleLbl="revTx" presStyleIdx="0" presStyleCnt="0">
        <dgm:presLayoutVars>
          <dgm:chMax val="1"/>
          <dgm:bulletEnabled val="1"/>
        </dgm:presLayoutVars>
      </dgm:prSet>
      <dgm:spPr/>
    </dgm:pt>
    <dgm:pt modelId="{4A632204-79FB-4D4D-B050-CE728136124D}" type="pres">
      <dgm:prSet presAssocID="{861CD043-7D43-4D67-8725-89C21A7C896A}" presName="Name8" presStyleCnt="0"/>
      <dgm:spPr/>
    </dgm:pt>
    <dgm:pt modelId="{FE4B076D-522A-46F2-9FD9-E9F1C2D6D43F}" type="pres">
      <dgm:prSet presAssocID="{861CD043-7D43-4D67-8725-89C21A7C896A}" presName="level" presStyleLbl="node1" presStyleIdx="1" presStyleCnt="4">
        <dgm:presLayoutVars>
          <dgm:chMax val="1"/>
          <dgm:bulletEnabled val="1"/>
        </dgm:presLayoutVars>
      </dgm:prSet>
      <dgm:spPr/>
    </dgm:pt>
    <dgm:pt modelId="{14F0A753-A367-4D9C-99EC-10709DE71A80}" type="pres">
      <dgm:prSet presAssocID="{861CD043-7D43-4D67-8725-89C21A7C896A}" presName="levelTx" presStyleLbl="revTx" presStyleIdx="0" presStyleCnt="0">
        <dgm:presLayoutVars>
          <dgm:chMax val="1"/>
          <dgm:bulletEnabled val="1"/>
        </dgm:presLayoutVars>
      </dgm:prSet>
      <dgm:spPr/>
    </dgm:pt>
    <dgm:pt modelId="{0894DCD8-424A-4044-885D-C4941F3F1B2B}" type="pres">
      <dgm:prSet presAssocID="{AFB4DA0F-28F8-4BD3-A050-ACA2F190656D}" presName="Name8" presStyleCnt="0"/>
      <dgm:spPr/>
    </dgm:pt>
    <dgm:pt modelId="{211AAA5F-9555-4459-90CE-6A1A051DF070}" type="pres">
      <dgm:prSet presAssocID="{AFB4DA0F-28F8-4BD3-A050-ACA2F190656D}" presName="level" presStyleLbl="node1" presStyleIdx="2" presStyleCnt="4">
        <dgm:presLayoutVars>
          <dgm:chMax val="1"/>
          <dgm:bulletEnabled val="1"/>
        </dgm:presLayoutVars>
      </dgm:prSet>
      <dgm:spPr/>
    </dgm:pt>
    <dgm:pt modelId="{95865F21-02FE-4425-B971-3D2EC7F11444}" type="pres">
      <dgm:prSet presAssocID="{AFB4DA0F-28F8-4BD3-A050-ACA2F190656D}" presName="levelTx" presStyleLbl="revTx" presStyleIdx="0" presStyleCnt="0">
        <dgm:presLayoutVars>
          <dgm:chMax val="1"/>
          <dgm:bulletEnabled val="1"/>
        </dgm:presLayoutVars>
      </dgm:prSet>
      <dgm:spPr/>
    </dgm:pt>
    <dgm:pt modelId="{E976DC9E-27E4-4C62-B90F-E957CBC0F94F}" type="pres">
      <dgm:prSet presAssocID="{CF6CD97B-DC13-410E-AC5B-CAFE354F4F2A}" presName="Name8" presStyleCnt="0"/>
      <dgm:spPr/>
    </dgm:pt>
    <dgm:pt modelId="{C3A3DF2B-E4C8-421A-96B5-21F21211209D}" type="pres">
      <dgm:prSet presAssocID="{CF6CD97B-DC13-410E-AC5B-CAFE354F4F2A}" presName="level" presStyleLbl="node1" presStyleIdx="3" presStyleCnt="4" custLinFactY="22219" custLinFactNeighborX="-46649" custLinFactNeighborY="100000">
        <dgm:presLayoutVars>
          <dgm:chMax val="1"/>
          <dgm:bulletEnabled val="1"/>
        </dgm:presLayoutVars>
      </dgm:prSet>
      <dgm:spPr/>
    </dgm:pt>
    <dgm:pt modelId="{E9BF1ED7-2834-4E94-8CD3-A52E14D37BAD}" type="pres">
      <dgm:prSet presAssocID="{CF6CD97B-DC13-410E-AC5B-CAFE354F4F2A}" presName="levelTx" presStyleLbl="revTx" presStyleIdx="0" presStyleCnt="0">
        <dgm:presLayoutVars>
          <dgm:chMax val="1"/>
          <dgm:bulletEnabled val="1"/>
        </dgm:presLayoutVars>
      </dgm:prSet>
      <dgm:spPr/>
    </dgm:pt>
  </dgm:ptLst>
  <dgm:cxnLst>
    <dgm:cxn modelId="{F59CBC13-AD40-4940-99C7-7D271FC02424}" type="presOf" srcId="{CF6CD97B-DC13-410E-AC5B-CAFE354F4F2A}" destId="{E9BF1ED7-2834-4E94-8CD3-A52E14D37BAD}" srcOrd="1" destOrd="0" presId="urn:microsoft.com/office/officeart/2005/8/layout/pyramid1"/>
    <dgm:cxn modelId="{2D025C1F-EB26-4DCF-9A8A-8703E47DFE7E}" srcId="{F0EF7DAA-B7A4-40AB-93E4-1BD67E4FDE49}" destId="{0F9C1983-7A06-4E2A-912D-86E9F186AB4B}" srcOrd="0" destOrd="0" parTransId="{62E63B93-0379-4315-8AB5-93ABA2CFF3D4}" sibTransId="{22B864B1-DC46-4EF3-90D2-26BF22B0DB0C}"/>
    <dgm:cxn modelId="{A90E3F5E-8707-494D-BEFB-42548BA322B4}" srcId="{F0EF7DAA-B7A4-40AB-93E4-1BD67E4FDE49}" destId="{AFB4DA0F-28F8-4BD3-A050-ACA2F190656D}" srcOrd="2" destOrd="0" parTransId="{EBEBD1C9-FB99-4C8C-BEBA-848DABE6E906}" sibTransId="{E9150E88-4C97-43F3-ADAF-99BBDB8A4405}"/>
    <dgm:cxn modelId="{7296F562-20A6-453C-9FBC-BBC18EA9DA75}" type="presOf" srcId="{CF6CD97B-DC13-410E-AC5B-CAFE354F4F2A}" destId="{C3A3DF2B-E4C8-421A-96B5-21F21211209D}" srcOrd="0" destOrd="0" presId="urn:microsoft.com/office/officeart/2005/8/layout/pyramid1"/>
    <dgm:cxn modelId="{D74C307D-9639-4853-B7CC-F9A4B30D4947}" type="presOf" srcId="{0F9C1983-7A06-4E2A-912D-86E9F186AB4B}" destId="{232CDC56-F437-4B1B-BEF3-972969B3E205}" srcOrd="0" destOrd="0" presId="urn:microsoft.com/office/officeart/2005/8/layout/pyramid1"/>
    <dgm:cxn modelId="{7E6E2F82-7E4E-40D2-B3A9-429170205FE2}" type="presOf" srcId="{861CD043-7D43-4D67-8725-89C21A7C896A}" destId="{14F0A753-A367-4D9C-99EC-10709DE71A80}" srcOrd="1" destOrd="0" presId="urn:microsoft.com/office/officeart/2005/8/layout/pyramid1"/>
    <dgm:cxn modelId="{F087A386-2DA2-4B8C-9E02-F0278E935E4B}" type="presOf" srcId="{861CD043-7D43-4D67-8725-89C21A7C896A}" destId="{FE4B076D-522A-46F2-9FD9-E9F1C2D6D43F}" srcOrd="0" destOrd="0" presId="urn:microsoft.com/office/officeart/2005/8/layout/pyramid1"/>
    <dgm:cxn modelId="{AD26089F-32EA-46A9-B365-CAA811BD2535}" srcId="{F0EF7DAA-B7A4-40AB-93E4-1BD67E4FDE49}" destId="{861CD043-7D43-4D67-8725-89C21A7C896A}" srcOrd="1" destOrd="0" parTransId="{28AFED0A-D1E9-49EF-9D1A-1FDAE6710B36}" sibTransId="{659C1A0E-56D1-42D9-BF52-E4E5347D0357}"/>
    <dgm:cxn modelId="{548DBBDA-DA75-4242-99A5-4DE507CAE316}" type="presOf" srcId="{0F9C1983-7A06-4E2A-912D-86E9F186AB4B}" destId="{16CB5799-79ED-486C-870D-39412A345345}" srcOrd="1" destOrd="0" presId="urn:microsoft.com/office/officeart/2005/8/layout/pyramid1"/>
    <dgm:cxn modelId="{50069DDB-FFCA-4EDF-8597-7484439E0A1A}" type="presOf" srcId="{AFB4DA0F-28F8-4BD3-A050-ACA2F190656D}" destId="{95865F21-02FE-4425-B971-3D2EC7F11444}" srcOrd="1" destOrd="0" presId="urn:microsoft.com/office/officeart/2005/8/layout/pyramid1"/>
    <dgm:cxn modelId="{0926C5EE-1C02-468D-9B74-6B27C6A800CD}" type="presOf" srcId="{AFB4DA0F-28F8-4BD3-A050-ACA2F190656D}" destId="{211AAA5F-9555-4459-90CE-6A1A051DF070}" srcOrd="0" destOrd="0" presId="urn:microsoft.com/office/officeart/2005/8/layout/pyramid1"/>
    <dgm:cxn modelId="{C8CBE9F4-CD92-498C-B54A-3FF0B0334C3C}" type="presOf" srcId="{F0EF7DAA-B7A4-40AB-93E4-1BD67E4FDE49}" destId="{63C416E1-72A4-4BA5-BA5A-950CD9946C79}" srcOrd="0" destOrd="0" presId="urn:microsoft.com/office/officeart/2005/8/layout/pyramid1"/>
    <dgm:cxn modelId="{009438FA-6029-40C7-95F0-8B3324061D9A}" srcId="{F0EF7DAA-B7A4-40AB-93E4-1BD67E4FDE49}" destId="{CF6CD97B-DC13-410E-AC5B-CAFE354F4F2A}" srcOrd="3" destOrd="0" parTransId="{5179138C-F1A8-410E-9E6F-D3383C11CE69}" sibTransId="{EA061B26-A78A-4CBA-9A17-0B7193D539D4}"/>
    <dgm:cxn modelId="{8795A2AC-237B-4FCD-BB34-D18F950953F2}" type="presParOf" srcId="{63C416E1-72A4-4BA5-BA5A-950CD9946C79}" destId="{B10AE54D-7616-4B9F-A00A-43BBC7CA852A}" srcOrd="0" destOrd="0" presId="urn:microsoft.com/office/officeart/2005/8/layout/pyramid1"/>
    <dgm:cxn modelId="{7714AC5C-C11C-424C-A23E-88FE17AA5D75}" type="presParOf" srcId="{B10AE54D-7616-4B9F-A00A-43BBC7CA852A}" destId="{232CDC56-F437-4B1B-BEF3-972969B3E205}" srcOrd="0" destOrd="0" presId="urn:microsoft.com/office/officeart/2005/8/layout/pyramid1"/>
    <dgm:cxn modelId="{F3BBB4E5-2363-497A-8854-32DEE7C45932}" type="presParOf" srcId="{B10AE54D-7616-4B9F-A00A-43BBC7CA852A}" destId="{16CB5799-79ED-486C-870D-39412A345345}" srcOrd="1" destOrd="0" presId="urn:microsoft.com/office/officeart/2005/8/layout/pyramid1"/>
    <dgm:cxn modelId="{5D98600D-B17F-4B6C-9BB6-8910EE70A3F9}" type="presParOf" srcId="{63C416E1-72A4-4BA5-BA5A-950CD9946C79}" destId="{4A632204-79FB-4D4D-B050-CE728136124D}" srcOrd="1" destOrd="0" presId="urn:microsoft.com/office/officeart/2005/8/layout/pyramid1"/>
    <dgm:cxn modelId="{679506FE-659A-4ADF-8310-2F888FFC706B}" type="presParOf" srcId="{4A632204-79FB-4D4D-B050-CE728136124D}" destId="{FE4B076D-522A-46F2-9FD9-E9F1C2D6D43F}" srcOrd="0" destOrd="0" presId="urn:microsoft.com/office/officeart/2005/8/layout/pyramid1"/>
    <dgm:cxn modelId="{68BB03B2-C79D-4910-A9E9-24E1270ABDEC}" type="presParOf" srcId="{4A632204-79FB-4D4D-B050-CE728136124D}" destId="{14F0A753-A367-4D9C-99EC-10709DE71A80}" srcOrd="1" destOrd="0" presId="urn:microsoft.com/office/officeart/2005/8/layout/pyramid1"/>
    <dgm:cxn modelId="{C52D2827-47F1-45A2-BBEC-703812B86E0F}" type="presParOf" srcId="{63C416E1-72A4-4BA5-BA5A-950CD9946C79}" destId="{0894DCD8-424A-4044-885D-C4941F3F1B2B}" srcOrd="2" destOrd="0" presId="urn:microsoft.com/office/officeart/2005/8/layout/pyramid1"/>
    <dgm:cxn modelId="{82F9A369-2135-4692-A05D-24B80C564140}" type="presParOf" srcId="{0894DCD8-424A-4044-885D-C4941F3F1B2B}" destId="{211AAA5F-9555-4459-90CE-6A1A051DF070}" srcOrd="0" destOrd="0" presId="urn:microsoft.com/office/officeart/2005/8/layout/pyramid1"/>
    <dgm:cxn modelId="{828BA2BA-01CE-4A4F-8F72-B012252228EE}" type="presParOf" srcId="{0894DCD8-424A-4044-885D-C4941F3F1B2B}" destId="{95865F21-02FE-4425-B971-3D2EC7F11444}" srcOrd="1" destOrd="0" presId="urn:microsoft.com/office/officeart/2005/8/layout/pyramid1"/>
    <dgm:cxn modelId="{5DB09F54-A7FC-4F33-BBC4-03CB5F69541B}" type="presParOf" srcId="{63C416E1-72A4-4BA5-BA5A-950CD9946C79}" destId="{E976DC9E-27E4-4C62-B90F-E957CBC0F94F}" srcOrd="3" destOrd="0" presId="urn:microsoft.com/office/officeart/2005/8/layout/pyramid1"/>
    <dgm:cxn modelId="{E72029FC-EA93-4DE9-958B-7DC082F14D45}" type="presParOf" srcId="{E976DC9E-27E4-4C62-B90F-E957CBC0F94F}" destId="{C3A3DF2B-E4C8-421A-96B5-21F21211209D}" srcOrd="0" destOrd="0" presId="urn:microsoft.com/office/officeart/2005/8/layout/pyramid1"/>
    <dgm:cxn modelId="{087660DF-A0A5-4B9A-A3EC-2BE860A5399F}" type="presParOf" srcId="{E976DC9E-27E4-4C62-B90F-E957CBC0F94F}" destId="{E9BF1ED7-2834-4E94-8CD3-A52E14D37BAD}" srcOrd="1" destOrd="0" presId="urn:microsoft.com/office/officeart/2005/8/layout/pyramid1"/>
  </dgm:cxnLst>
  <dgm:bg/>
  <dgm:whole>
    <a:ln w="38100">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13EA6FA-F471-43F9-9AFC-5FE8BB8D88F2}" type="doc">
      <dgm:prSet loTypeId="urn:microsoft.com/office/officeart/2005/8/layout/radial6" loCatId="relationship" qsTypeId="urn:microsoft.com/office/officeart/2005/8/quickstyle/simple1" qsCatId="simple" csTypeId="urn:microsoft.com/office/officeart/2005/8/colors/accent4_1" csCatId="accent4" phldr="1"/>
      <dgm:spPr/>
      <dgm:t>
        <a:bodyPr/>
        <a:lstStyle/>
        <a:p>
          <a:endParaRPr lang="en-BE"/>
        </a:p>
      </dgm:t>
    </dgm:pt>
    <dgm:pt modelId="{42FFE748-B827-41EE-8FA7-DC7C6BB35329}">
      <dgm:prSet phldrT="[Text]"/>
      <dgm:spPr>
        <a:solidFill>
          <a:schemeClr val="accent4">
            <a:lumMod val="40000"/>
            <a:lumOff val="60000"/>
          </a:schemeClr>
        </a:solidFill>
        <a:ln>
          <a:solidFill>
            <a:schemeClr val="accent4">
              <a:lumMod val="20000"/>
              <a:lumOff val="80000"/>
            </a:schemeClr>
          </a:solidFill>
        </a:ln>
      </dgm:spPr>
      <dgm:t>
        <a:bodyPr/>
        <a:lstStyle/>
        <a:p>
          <a:endParaRPr lang="en-BE"/>
        </a:p>
      </dgm:t>
    </dgm:pt>
    <dgm:pt modelId="{728C4476-3FE7-464C-BB75-9411360B8FE1}" type="parTrans" cxnId="{BFBD490B-04D3-4205-AFA2-F4D6F9244846}">
      <dgm:prSet/>
      <dgm:spPr/>
      <dgm:t>
        <a:bodyPr/>
        <a:lstStyle/>
        <a:p>
          <a:endParaRPr lang="en-BE"/>
        </a:p>
      </dgm:t>
    </dgm:pt>
    <dgm:pt modelId="{420E4ED1-4B20-4408-AF29-82D4A94F8E9C}" type="sibTrans" cxnId="{BFBD490B-04D3-4205-AFA2-F4D6F9244846}">
      <dgm:prSet/>
      <dgm:spPr/>
      <dgm:t>
        <a:bodyPr/>
        <a:lstStyle/>
        <a:p>
          <a:endParaRPr lang="en-BE"/>
        </a:p>
      </dgm:t>
    </dgm:pt>
    <dgm:pt modelId="{18A648C5-D760-4D5A-92A1-4B8F0745F3C4}">
      <dgm:prSet phldrT="[Text]" custT="1"/>
      <dgm:spPr>
        <a:solidFill>
          <a:schemeClr val="bg1"/>
        </a:solidFill>
        <a:ln w="12700">
          <a:solidFill>
            <a:schemeClr val="accent4">
              <a:lumMod val="75000"/>
            </a:schemeClr>
          </a:solidFill>
        </a:ln>
      </dgm:spPr>
      <dgm:t>
        <a:bodyPr lIns="0" tIns="0" rIns="0" bIns="0"/>
        <a:lstStyle/>
        <a:p>
          <a:endParaRPr lang="en-BE" sz="4400" dirty="0">
            <a:latin typeface="Arial" panose="020B0604020202020204" pitchFamily="34" charset="0"/>
            <a:cs typeface="Arial" panose="020B0604020202020204" pitchFamily="34" charset="0"/>
          </a:endParaRPr>
        </a:p>
      </dgm:t>
    </dgm:pt>
    <dgm:pt modelId="{154A199B-168E-42FE-B991-75DC30EB6D4D}" type="parTrans" cxnId="{E48B9B31-9904-44BB-A578-BAC123D9D180}">
      <dgm:prSet/>
      <dgm:spPr/>
      <dgm:t>
        <a:bodyPr/>
        <a:lstStyle/>
        <a:p>
          <a:endParaRPr lang="en-BE"/>
        </a:p>
      </dgm:t>
    </dgm:pt>
    <dgm:pt modelId="{40F9E8CD-F153-45AA-B9E6-1848E5F5EA87}" type="sibTrans" cxnId="{E48B9B31-9904-44BB-A578-BAC123D9D180}">
      <dgm:prSet/>
      <dgm:spPr>
        <a:solidFill>
          <a:schemeClr val="accent4">
            <a:lumMod val="75000"/>
          </a:schemeClr>
        </a:solidFill>
        <a:ln>
          <a:noFill/>
        </a:ln>
      </dgm:spPr>
      <dgm:t>
        <a:bodyPr/>
        <a:lstStyle/>
        <a:p>
          <a:endParaRPr lang="en-BE"/>
        </a:p>
      </dgm:t>
    </dgm:pt>
    <dgm:pt modelId="{C5099FF6-8F4E-4216-B55E-7B2A931D5E5B}">
      <dgm:prSet phldrT="[Text]" custT="1"/>
      <dgm:spPr>
        <a:solidFill>
          <a:schemeClr val="bg1"/>
        </a:solidFill>
        <a:ln w="12700">
          <a:solidFill>
            <a:schemeClr val="accent4">
              <a:lumMod val="75000"/>
            </a:schemeClr>
          </a:solidFill>
        </a:ln>
      </dgm:spPr>
      <dgm:t>
        <a:bodyPr lIns="0" tIns="0" rIns="0" bIns="0"/>
        <a:lstStyle/>
        <a:p>
          <a:pPr rtl="0"/>
          <a:endParaRPr lang="en-BE" sz="4400" b="1" dirty="0">
            <a:latin typeface="Arial" panose="020B0604020202020204" pitchFamily="34" charset="0"/>
            <a:cs typeface="Arial" panose="020B0604020202020204" pitchFamily="34" charset="0"/>
          </a:endParaRPr>
        </a:p>
      </dgm:t>
    </dgm:pt>
    <dgm:pt modelId="{BC25ECA4-105B-4E33-AB03-4EF51CC04D55}" type="parTrans" cxnId="{782D58D0-8C40-422D-8201-AC4291059230}">
      <dgm:prSet/>
      <dgm:spPr/>
      <dgm:t>
        <a:bodyPr/>
        <a:lstStyle/>
        <a:p>
          <a:endParaRPr lang="en-BE"/>
        </a:p>
      </dgm:t>
    </dgm:pt>
    <dgm:pt modelId="{464048F4-DCA4-4AC5-BB72-5E45CC80AE2E}" type="sibTrans" cxnId="{782D58D0-8C40-422D-8201-AC4291059230}">
      <dgm:prSet/>
      <dgm:spPr>
        <a:solidFill>
          <a:schemeClr val="accent4">
            <a:lumMod val="75000"/>
          </a:schemeClr>
        </a:solidFill>
        <a:ln>
          <a:noFill/>
        </a:ln>
      </dgm:spPr>
      <dgm:t>
        <a:bodyPr/>
        <a:lstStyle/>
        <a:p>
          <a:endParaRPr lang="en-BE"/>
        </a:p>
      </dgm:t>
    </dgm:pt>
    <dgm:pt modelId="{D3340DA3-207D-4F63-9152-469A35183147}">
      <dgm:prSet phldrT="[Text]" custT="1"/>
      <dgm:spPr>
        <a:solidFill>
          <a:schemeClr val="bg1"/>
        </a:solidFill>
        <a:ln w="12700">
          <a:solidFill>
            <a:schemeClr val="accent4">
              <a:lumMod val="75000"/>
            </a:schemeClr>
          </a:solidFill>
        </a:ln>
      </dgm:spPr>
      <dgm:t>
        <a:bodyPr lIns="0" tIns="0" rIns="0" bIns="0"/>
        <a:lstStyle/>
        <a:p>
          <a:pPr rtl="0"/>
          <a:endParaRPr lang="en-BE" sz="4400" dirty="0">
            <a:latin typeface="Arial" panose="020B0604020202020204" pitchFamily="34" charset="0"/>
            <a:cs typeface="Arial" panose="020B0604020202020204" pitchFamily="34" charset="0"/>
          </a:endParaRPr>
        </a:p>
      </dgm:t>
    </dgm:pt>
    <dgm:pt modelId="{4631D7CE-9A6E-4BD7-BBAC-0A3A420EFD49}" type="parTrans" cxnId="{DD3374F7-E216-4715-9D9C-D4A3E89B3FEA}">
      <dgm:prSet/>
      <dgm:spPr/>
      <dgm:t>
        <a:bodyPr/>
        <a:lstStyle/>
        <a:p>
          <a:endParaRPr lang="en-BE"/>
        </a:p>
      </dgm:t>
    </dgm:pt>
    <dgm:pt modelId="{6DBC9E71-D61B-4EA4-9D5C-43F23ADC05CB}" type="sibTrans" cxnId="{DD3374F7-E216-4715-9D9C-D4A3E89B3FEA}">
      <dgm:prSet/>
      <dgm:spPr>
        <a:solidFill>
          <a:schemeClr val="accent4">
            <a:lumMod val="75000"/>
          </a:schemeClr>
        </a:solidFill>
        <a:ln>
          <a:noFill/>
        </a:ln>
      </dgm:spPr>
      <dgm:t>
        <a:bodyPr/>
        <a:lstStyle/>
        <a:p>
          <a:endParaRPr lang="en-BE"/>
        </a:p>
      </dgm:t>
    </dgm:pt>
    <dgm:pt modelId="{4F719B18-0A99-4A05-9D68-4593DF4B0BC3}">
      <dgm:prSet phldrT="[Text]" custT="1"/>
      <dgm:spPr>
        <a:solidFill>
          <a:schemeClr val="bg1"/>
        </a:solidFill>
        <a:ln w="12700">
          <a:solidFill>
            <a:schemeClr val="accent4">
              <a:lumMod val="75000"/>
            </a:schemeClr>
          </a:solidFill>
        </a:ln>
      </dgm:spPr>
      <dgm:t>
        <a:bodyPr lIns="0" tIns="0" rIns="0" bIns="0"/>
        <a:lstStyle/>
        <a:p>
          <a:pPr rtl="0"/>
          <a:endParaRPr lang="en-BE" sz="4400" dirty="0">
            <a:latin typeface="Arial" panose="020B0604020202020204" pitchFamily="34" charset="0"/>
            <a:cs typeface="Arial" panose="020B0604020202020204" pitchFamily="34" charset="0"/>
          </a:endParaRPr>
        </a:p>
      </dgm:t>
    </dgm:pt>
    <dgm:pt modelId="{B084BF9B-B7EE-4E97-AD1A-4F6E00E736C1}" type="parTrans" cxnId="{A950DB33-27E4-4F15-8A27-755B77888199}">
      <dgm:prSet/>
      <dgm:spPr/>
      <dgm:t>
        <a:bodyPr/>
        <a:lstStyle/>
        <a:p>
          <a:endParaRPr lang="en-BE"/>
        </a:p>
      </dgm:t>
    </dgm:pt>
    <dgm:pt modelId="{F4627B4D-04A2-456E-8128-7BB53A63C2B4}" type="sibTrans" cxnId="{A950DB33-27E4-4F15-8A27-755B77888199}">
      <dgm:prSet/>
      <dgm:spPr>
        <a:solidFill>
          <a:schemeClr val="accent4">
            <a:lumMod val="75000"/>
          </a:schemeClr>
        </a:solidFill>
        <a:ln>
          <a:noFill/>
        </a:ln>
      </dgm:spPr>
      <dgm:t>
        <a:bodyPr/>
        <a:lstStyle/>
        <a:p>
          <a:endParaRPr lang="en-BE"/>
        </a:p>
      </dgm:t>
    </dgm:pt>
    <dgm:pt modelId="{A2696EC1-E3EC-4143-8AEA-AA40151E9AE8}">
      <dgm:prSet phldrT="[Text]" custT="1"/>
      <dgm:spPr>
        <a:solidFill>
          <a:schemeClr val="bg1"/>
        </a:solidFill>
        <a:ln w="12700">
          <a:solidFill>
            <a:schemeClr val="accent4">
              <a:lumMod val="75000"/>
            </a:schemeClr>
          </a:solidFill>
        </a:ln>
      </dgm:spPr>
      <dgm:t>
        <a:bodyPr lIns="0" tIns="0" rIns="0" bIns="0"/>
        <a:lstStyle/>
        <a:p>
          <a:endParaRPr lang="en-BE" sz="4400" dirty="0">
            <a:latin typeface="Arial" panose="020B0604020202020204" pitchFamily="34" charset="0"/>
            <a:cs typeface="Arial" panose="020B0604020202020204" pitchFamily="34" charset="0"/>
          </a:endParaRPr>
        </a:p>
      </dgm:t>
    </dgm:pt>
    <dgm:pt modelId="{70C8EB13-F3A7-4A54-9142-A2C058778068}" type="parTrans" cxnId="{DEC1D3D5-AD98-4064-8644-0F6A0904B868}">
      <dgm:prSet/>
      <dgm:spPr/>
      <dgm:t>
        <a:bodyPr/>
        <a:lstStyle/>
        <a:p>
          <a:endParaRPr lang="en-BE"/>
        </a:p>
      </dgm:t>
    </dgm:pt>
    <dgm:pt modelId="{570FD6F4-95A1-463E-A04B-6B521B701614}" type="sibTrans" cxnId="{DEC1D3D5-AD98-4064-8644-0F6A0904B868}">
      <dgm:prSet/>
      <dgm:spPr>
        <a:solidFill>
          <a:schemeClr val="accent4">
            <a:lumMod val="75000"/>
          </a:schemeClr>
        </a:solidFill>
        <a:ln>
          <a:noFill/>
        </a:ln>
      </dgm:spPr>
      <dgm:t>
        <a:bodyPr/>
        <a:lstStyle/>
        <a:p>
          <a:endParaRPr lang="en-BE"/>
        </a:p>
      </dgm:t>
    </dgm:pt>
    <dgm:pt modelId="{C7F2BA96-C4CA-4668-9FF4-0F9E259D8E4B}" type="pres">
      <dgm:prSet presAssocID="{913EA6FA-F471-43F9-9AFC-5FE8BB8D88F2}" presName="Name0" presStyleCnt="0">
        <dgm:presLayoutVars>
          <dgm:chMax val="1"/>
          <dgm:dir/>
          <dgm:animLvl val="ctr"/>
          <dgm:resizeHandles val="exact"/>
        </dgm:presLayoutVars>
      </dgm:prSet>
      <dgm:spPr/>
    </dgm:pt>
    <dgm:pt modelId="{8BA19B02-BC51-49FC-9544-0E64D87C7694}" type="pres">
      <dgm:prSet presAssocID="{42FFE748-B827-41EE-8FA7-DC7C6BB35329}" presName="centerShape" presStyleLbl="node0" presStyleIdx="0" presStyleCnt="1"/>
      <dgm:spPr/>
    </dgm:pt>
    <dgm:pt modelId="{6DA8F646-C28D-4AF8-9759-CF8B295F4CB9}" type="pres">
      <dgm:prSet presAssocID="{18A648C5-D760-4D5A-92A1-4B8F0745F3C4}" presName="node" presStyleLbl="node1" presStyleIdx="0" presStyleCnt="5" custScaleX="134568" custScaleY="131806">
        <dgm:presLayoutVars>
          <dgm:bulletEnabled val="1"/>
        </dgm:presLayoutVars>
      </dgm:prSet>
      <dgm:spPr/>
    </dgm:pt>
    <dgm:pt modelId="{776EB004-C14E-4187-ADE8-326694792F42}" type="pres">
      <dgm:prSet presAssocID="{18A648C5-D760-4D5A-92A1-4B8F0745F3C4}" presName="dummy" presStyleCnt="0"/>
      <dgm:spPr/>
    </dgm:pt>
    <dgm:pt modelId="{FF0C5364-4FA5-452D-A8CD-02AA5542728C}" type="pres">
      <dgm:prSet presAssocID="{40F9E8CD-F153-45AA-B9E6-1848E5F5EA87}" presName="sibTrans" presStyleLbl="sibTrans2D1" presStyleIdx="0" presStyleCnt="5"/>
      <dgm:spPr/>
    </dgm:pt>
    <dgm:pt modelId="{E33F2FE8-373F-4E79-937F-6CDF18EC0FFD}" type="pres">
      <dgm:prSet presAssocID="{C5099FF6-8F4E-4216-B55E-7B2A931D5E5B}" presName="node" presStyleLbl="node1" presStyleIdx="1" presStyleCnt="5" custScaleX="134568" custScaleY="131806">
        <dgm:presLayoutVars>
          <dgm:bulletEnabled val="1"/>
        </dgm:presLayoutVars>
      </dgm:prSet>
      <dgm:spPr/>
    </dgm:pt>
    <dgm:pt modelId="{34A62BA4-E510-4807-85BF-BAF21BB3A06A}" type="pres">
      <dgm:prSet presAssocID="{C5099FF6-8F4E-4216-B55E-7B2A931D5E5B}" presName="dummy" presStyleCnt="0"/>
      <dgm:spPr/>
    </dgm:pt>
    <dgm:pt modelId="{8B46AFA4-2BF2-41E9-B357-79DA3F2BDF10}" type="pres">
      <dgm:prSet presAssocID="{464048F4-DCA4-4AC5-BB72-5E45CC80AE2E}" presName="sibTrans" presStyleLbl="sibTrans2D1" presStyleIdx="1" presStyleCnt="5"/>
      <dgm:spPr/>
    </dgm:pt>
    <dgm:pt modelId="{E97F9572-9C43-43DD-872E-E2A1094E8056}" type="pres">
      <dgm:prSet presAssocID="{D3340DA3-207D-4F63-9152-469A35183147}" presName="node" presStyleLbl="node1" presStyleIdx="2" presStyleCnt="5" custScaleX="134568" custScaleY="131806">
        <dgm:presLayoutVars>
          <dgm:bulletEnabled val="1"/>
        </dgm:presLayoutVars>
      </dgm:prSet>
      <dgm:spPr/>
    </dgm:pt>
    <dgm:pt modelId="{13546397-8D58-4905-8B93-2670A4B6AA37}" type="pres">
      <dgm:prSet presAssocID="{D3340DA3-207D-4F63-9152-469A35183147}" presName="dummy" presStyleCnt="0"/>
      <dgm:spPr/>
    </dgm:pt>
    <dgm:pt modelId="{918FF2F8-7FBF-4F83-98F8-0D92E92CFB0A}" type="pres">
      <dgm:prSet presAssocID="{6DBC9E71-D61B-4EA4-9D5C-43F23ADC05CB}" presName="sibTrans" presStyleLbl="sibTrans2D1" presStyleIdx="2" presStyleCnt="5"/>
      <dgm:spPr/>
    </dgm:pt>
    <dgm:pt modelId="{9F41E906-294F-439C-B9EE-2F7D584C5406}" type="pres">
      <dgm:prSet presAssocID="{A2696EC1-E3EC-4143-8AEA-AA40151E9AE8}" presName="node" presStyleLbl="node1" presStyleIdx="3" presStyleCnt="5" custScaleX="134568" custScaleY="131806">
        <dgm:presLayoutVars>
          <dgm:bulletEnabled val="1"/>
        </dgm:presLayoutVars>
      </dgm:prSet>
      <dgm:spPr/>
    </dgm:pt>
    <dgm:pt modelId="{89744F89-E53C-446D-B81B-477D304E3534}" type="pres">
      <dgm:prSet presAssocID="{A2696EC1-E3EC-4143-8AEA-AA40151E9AE8}" presName="dummy" presStyleCnt="0"/>
      <dgm:spPr/>
    </dgm:pt>
    <dgm:pt modelId="{FB28187D-0C92-48B9-82D1-D58351485D80}" type="pres">
      <dgm:prSet presAssocID="{570FD6F4-95A1-463E-A04B-6B521B701614}" presName="sibTrans" presStyleLbl="sibTrans2D1" presStyleIdx="3" presStyleCnt="5"/>
      <dgm:spPr/>
    </dgm:pt>
    <dgm:pt modelId="{F10F28FD-31D1-4653-9E0A-FE9F340B1EB6}" type="pres">
      <dgm:prSet presAssocID="{4F719B18-0A99-4A05-9D68-4593DF4B0BC3}" presName="node" presStyleLbl="node1" presStyleIdx="4" presStyleCnt="5" custScaleX="134568" custScaleY="131806">
        <dgm:presLayoutVars>
          <dgm:bulletEnabled val="1"/>
        </dgm:presLayoutVars>
      </dgm:prSet>
      <dgm:spPr/>
    </dgm:pt>
    <dgm:pt modelId="{25BB7EC9-1512-4AE8-975A-DB92A3D27BC9}" type="pres">
      <dgm:prSet presAssocID="{4F719B18-0A99-4A05-9D68-4593DF4B0BC3}" presName="dummy" presStyleCnt="0"/>
      <dgm:spPr/>
    </dgm:pt>
    <dgm:pt modelId="{F92EC4A6-4084-497C-B2E5-DF4D7F562DCA}" type="pres">
      <dgm:prSet presAssocID="{F4627B4D-04A2-456E-8128-7BB53A63C2B4}" presName="sibTrans" presStyleLbl="sibTrans2D1" presStyleIdx="4" presStyleCnt="5"/>
      <dgm:spPr/>
    </dgm:pt>
  </dgm:ptLst>
  <dgm:cxnLst>
    <dgm:cxn modelId="{BFBD490B-04D3-4205-AFA2-F4D6F9244846}" srcId="{913EA6FA-F471-43F9-9AFC-5FE8BB8D88F2}" destId="{42FFE748-B827-41EE-8FA7-DC7C6BB35329}" srcOrd="0" destOrd="0" parTransId="{728C4476-3FE7-464C-BB75-9411360B8FE1}" sibTransId="{420E4ED1-4B20-4408-AF29-82D4A94F8E9C}"/>
    <dgm:cxn modelId="{E4A82D0D-E5DC-4C91-9F18-C2B14AC9A035}" type="presOf" srcId="{6DBC9E71-D61B-4EA4-9D5C-43F23ADC05CB}" destId="{918FF2F8-7FBF-4F83-98F8-0D92E92CFB0A}" srcOrd="0" destOrd="0" presId="urn:microsoft.com/office/officeart/2005/8/layout/radial6"/>
    <dgm:cxn modelId="{444E6A11-B068-46DD-828F-F5C8CAD16214}" type="presOf" srcId="{D3340DA3-207D-4F63-9152-469A35183147}" destId="{E97F9572-9C43-43DD-872E-E2A1094E8056}" srcOrd="0" destOrd="0" presId="urn:microsoft.com/office/officeart/2005/8/layout/radial6"/>
    <dgm:cxn modelId="{E48B9B31-9904-44BB-A578-BAC123D9D180}" srcId="{42FFE748-B827-41EE-8FA7-DC7C6BB35329}" destId="{18A648C5-D760-4D5A-92A1-4B8F0745F3C4}" srcOrd="0" destOrd="0" parTransId="{154A199B-168E-42FE-B991-75DC30EB6D4D}" sibTransId="{40F9E8CD-F153-45AA-B9E6-1848E5F5EA87}"/>
    <dgm:cxn modelId="{F231B732-06F2-434B-BCD7-4C380B278BA3}" type="presOf" srcId="{F4627B4D-04A2-456E-8128-7BB53A63C2B4}" destId="{F92EC4A6-4084-497C-B2E5-DF4D7F562DCA}" srcOrd="0" destOrd="0" presId="urn:microsoft.com/office/officeart/2005/8/layout/radial6"/>
    <dgm:cxn modelId="{A950DB33-27E4-4F15-8A27-755B77888199}" srcId="{42FFE748-B827-41EE-8FA7-DC7C6BB35329}" destId="{4F719B18-0A99-4A05-9D68-4593DF4B0BC3}" srcOrd="4" destOrd="0" parTransId="{B084BF9B-B7EE-4E97-AD1A-4F6E00E736C1}" sibTransId="{F4627B4D-04A2-456E-8128-7BB53A63C2B4}"/>
    <dgm:cxn modelId="{001FCE36-F717-42E9-868A-B14E109E6C99}" type="presOf" srcId="{464048F4-DCA4-4AC5-BB72-5E45CC80AE2E}" destId="{8B46AFA4-2BF2-41E9-B357-79DA3F2BDF10}" srcOrd="0" destOrd="0" presId="urn:microsoft.com/office/officeart/2005/8/layout/radial6"/>
    <dgm:cxn modelId="{81357873-BF5E-42B9-8915-05DED9A6169D}" type="presOf" srcId="{4F719B18-0A99-4A05-9D68-4593DF4B0BC3}" destId="{F10F28FD-31D1-4653-9E0A-FE9F340B1EB6}" srcOrd="0" destOrd="0" presId="urn:microsoft.com/office/officeart/2005/8/layout/radial6"/>
    <dgm:cxn modelId="{E3E33A89-2F89-4300-AE11-0302AB309415}" type="presOf" srcId="{A2696EC1-E3EC-4143-8AEA-AA40151E9AE8}" destId="{9F41E906-294F-439C-B9EE-2F7D584C5406}" srcOrd="0" destOrd="0" presId="urn:microsoft.com/office/officeart/2005/8/layout/radial6"/>
    <dgm:cxn modelId="{E6A4419F-51A5-4A3D-9AAE-554C8A1E6528}" type="presOf" srcId="{570FD6F4-95A1-463E-A04B-6B521B701614}" destId="{FB28187D-0C92-48B9-82D1-D58351485D80}" srcOrd="0" destOrd="0" presId="urn:microsoft.com/office/officeart/2005/8/layout/radial6"/>
    <dgm:cxn modelId="{83BD37B2-59C1-466A-89D9-F28B5AEA2116}" type="presOf" srcId="{40F9E8CD-F153-45AA-B9E6-1848E5F5EA87}" destId="{FF0C5364-4FA5-452D-A8CD-02AA5542728C}" srcOrd="0" destOrd="0" presId="urn:microsoft.com/office/officeart/2005/8/layout/radial6"/>
    <dgm:cxn modelId="{E957F7BE-E390-426C-85F2-AEB9979315B5}" type="presOf" srcId="{913EA6FA-F471-43F9-9AFC-5FE8BB8D88F2}" destId="{C7F2BA96-C4CA-4668-9FF4-0F9E259D8E4B}" srcOrd="0" destOrd="0" presId="urn:microsoft.com/office/officeart/2005/8/layout/radial6"/>
    <dgm:cxn modelId="{782D58D0-8C40-422D-8201-AC4291059230}" srcId="{42FFE748-B827-41EE-8FA7-DC7C6BB35329}" destId="{C5099FF6-8F4E-4216-B55E-7B2A931D5E5B}" srcOrd="1" destOrd="0" parTransId="{BC25ECA4-105B-4E33-AB03-4EF51CC04D55}" sibTransId="{464048F4-DCA4-4AC5-BB72-5E45CC80AE2E}"/>
    <dgm:cxn modelId="{DEC1D3D5-AD98-4064-8644-0F6A0904B868}" srcId="{42FFE748-B827-41EE-8FA7-DC7C6BB35329}" destId="{A2696EC1-E3EC-4143-8AEA-AA40151E9AE8}" srcOrd="3" destOrd="0" parTransId="{70C8EB13-F3A7-4A54-9142-A2C058778068}" sibTransId="{570FD6F4-95A1-463E-A04B-6B521B701614}"/>
    <dgm:cxn modelId="{2B977FE1-178F-45BC-AC7D-1A9A28459C8B}" type="presOf" srcId="{C5099FF6-8F4E-4216-B55E-7B2A931D5E5B}" destId="{E33F2FE8-373F-4E79-937F-6CDF18EC0FFD}" srcOrd="0" destOrd="0" presId="urn:microsoft.com/office/officeart/2005/8/layout/radial6"/>
    <dgm:cxn modelId="{2DF298E8-05F9-499E-8AB2-23C9DCAF383B}" type="presOf" srcId="{18A648C5-D760-4D5A-92A1-4B8F0745F3C4}" destId="{6DA8F646-C28D-4AF8-9759-CF8B295F4CB9}" srcOrd="0" destOrd="0" presId="urn:microsoft.com/office/officeart/2005/8/layout/radial6"/>
    <dgm:cxn modelId="{C96C95EE-C9ED-4D59-8719-36D391AB0E83}" type="presOf" srcId="{42FFE748-B827-41EE-8FA7-DC7C6BB35329}" destId="{8BA19B02-BC51-49FC-9544-0E64D87C7694}" srcOrd="0" destOrd="0" presId="urn:microsoft.com/office/officeart/2005/8/layout/radial6"/>
    <dgm:cxn modelId="{DD3374F7-E216-4715-9D9C-D4A3E89B3FEA}" srcId="{42FFE748-B827-41EE-8FA7-DC7C6BB35329}" destId="{D3340DA3-207D-4F63-9152-469A35183147}" srcOrd="2" destOrd="0" parTransId="{4631D7CE-9A6E-4BD7-BBAC-0A3A420EFD49}" sibTransId="{6DBC9E71-D61B-4EA4-9D5C-43F23ADC05CB}"/>
    <dgm:cxn modelId="{70C6F3B1-16C1-4953-84D7-96A576AA4276}" type="presParOf" srcId="{C7F2BA96-C4CA-4668-9FF4-0F9E259D8E4B}" destId="{8BA19B02-BC51-49FC-9544-0E64D87C7694}" srcOrd="0" destOrd="0" presId="urn:microsoft.com/office/officeart/2005/8/layout/radial6"/>
    <dgm:cxn modelId="{8708E6F5-8932-4E05-847A-B671FBEC04FA}" type="presParOf" srcId="{C7F2BA96-C4CA-4668-9FF4-0F9E259D8E4B}" destId="{6DA8F646-C28D-4AF8-9759-CF8B295F4CB9}" srcOrd="1" destOrd="0" presId="urn:microsoft.com/office/officeart/2005/8/layout/radial6"/>
    <dgm:cxn modelId="{CA47709F-B6EE-49D1-BF89-5946A37465C8}" type="presParOf" srcId="{C7F2BA96-C4CA-4668-9FF4-0F9E259D8E4B}" destId="{776EB004-C14E-4187-ADE8-326694792F42}" srcOrd="2" destOrd="0" presId="urn:microsoft.com/office/officeart/2005/8/layout/radial6"/>
    <dgm:cxn modelId="{A03B1ED9-91DA-4AC2-A3DC-6FB5D276C549}" type="presParOf" srcId="{C7F2BA96-C4CA-4668-9FF4-0F9E259D8E4B}" destId="{FF0C5364-4FA5-452D-A8CD-02AA5542728C}" srcOrd="3" destOrd="0" presId="urn:microsoft.com/office/officeart/2005/8/layout/radial6"/>
    <dgm:cxn modelId="{2A8440B7-1F26-4684-B702-C73B16DC38B4}" type="presParOf" srcId="{C7F2BA96-C4CA-4668-9FF4-0F9E259D8E4B}" destId="{E33F2FE8-373F-4E79-937F-6CDF18EC0FFD}" srcOrd="4" destOrd="0" presId="urn:microsoft.com/office/officeart/2005/8/layout/radial6"/>
    <dgm:cxn modelId="{2194B47E-96E7-439D-B97F-910C1254593C}" type="presParOf" srcId="{C7F2BA96-C4CA-4668-9FF4-0F9E259D8E4B}" destId="{34A62BA4-E510-4807-85BF-BAF21BB3A06A}" srcOrd="5" destOrd="0" presId="urn:microsoft.com/office/officeart/2005/8/layout/radial6"/>
    <dgm:cxn modelId="{D3E03431-3CEA-4AFB-B929-82B4CED3986B}" type="presParOf" srcId="{C7F2BA96-C4CA-4668-9FF4-0F9E259D8E4B}" destId="{8B46AFA4-2BF2-41E9-B357-79DA3F2BDF10}" srcOrd="6" destOrd="0" presId="urn:microsoft.com/office/officeart/2005/8/layout/radial6"/>
    <dgm:cxn modelId="{81D4F2BA-C975-4A13-990A-18ED75F4A1B5}" type="presParOf" srcId="{C7F2BA96-C4CA-4668-9FF4-0F9E259D8E4B}" destId="{E97F9572-9C43-43DD-872E-E2A1094E8056}" srcOrd="7" destOrd="0" presId="urn:microsoft.com/office/officeart/2005/8/layout/radial6"/>
    <dgm:cxn modelId="{EE59EBAF-C66B-4EF2-9944-FFB98AC4AD12}" type="presParOf" srcId="{C7F2BA96-C4CA-4668-9FF4-0F9E259D8E4B}" destId="{13546397-8D58-4905-8B93-2670A4B6AA37}" srcOrd="8" destOrd="0" presId="urn:microsoft.com/office/officeart/2005/8/layout/radial6"/>
    <dgm:cxn modelId="{5419A8E9-9087-4C2E-93CB-562D7124F1AF}" type="presParOf" srcId="{C7F2BA96-C4CA-4668-9FF4-0F9E259D8E4B}" destId="{918FF2F8-7FBF-4F83-98F8-0D92E92CFB0A}" srcOrd="9" destOrd="0" presId="urn:microsoft.com/office/officeart/2005/8/layout/radial6"/>
    <dgm:cxn modelId="{935F5B00-D1D3-4199-9C32-90812651D920}" type="presParOf" srcId="{C7F2BA96-C4CA-4668-9FF4-0F9E259D8E4B}" destId="{9F41E906-294F-439C-B9EE-2F7D584C5406}" srcOrd="10" destOrd="0" presId="urn:microsoft.com/office/officeart/2005/8/layout/radial6"/>
    <dgm:cxn modelId="{643D8587-BDA8-40B1-932A-7CEDEED46EFE}" type="presParOf" srcId="{C7F2BA96-C4CA-4668-9FF4-0F9E259D8E4B}" destId="{89744F89-E53C-446D-B81B-477D304E3534}" srcOrd="11" destOrd="0" presId="urn:microsoft.com/office/officeart/2005/8/layout/radial6"/>
    <dgm:cxn modelId="{C6CB7F14-BD09-452B-BD5A-37F80BB75D63}" type="presParOf" srcId="{C7F2BA96-C4CA-4668-9FF4-0F9E259D8E4B}" destId="{FB28187D-0C92-48B9-82D1-D58351485D80}" srcOrd="12" destOrd="0" presId="urn:microsoft.com/office/officeart/2005/8/layout/radial6"/>
    <dgm:cxn modelId="{0195E5BD-9585-4F3F-A576-9CD2E07E739F}" type="presParOf" srcId="{C7F2BA96-C4CA-4668-9FF4-0F9E259D8E4B}" destId="{F10F28FD-31D1-4653-9E0A-FE9F340B1EB6}" srcOrd="13" destOrd="0" presId="urn:microsoft.com/office/officeart/2005/8/layout/radial6"/>
    <dgm:cxn modelId="{2D1306FB-611A-4486-AE1E-ED43F38569E2}" type="presParOf" srcId="{C7F2BA96-C4CA-4668-9FF4-0F9E259D8E4B}" destId="{25BB7EC9-1512-4AE8-975A-DB92A3D27BC9}" srcOrd="14" destOrd="0" presId="urn:microsoft.com/office/officeart/2005/8/layout/radial6"/>
    <dgm:cxn modelId="{359FB174-F3C3-47EC-9B2C-F9598352EEC6}" type="presParOf" srcId="{C7F2BA96-C4CA-4668-9FF4-0F9E259D8E4B}" destId="{F92EC4A6-4084-497C-B2E5-DF4D7F562DCA}"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2CDC56-F437-4B1B-BEF3-972969B3E205}">
      <dsp:nvSpPr>
        <dsp:cNvPr id="0" name=""/>
        <dsp:cNvSpPr/>
      </dsp:nvSpPr>
      <dsp:spPr>
        <a:xfrm>
          <a:off x="2085975" y="0"/>
          <a:ext cx="1390650" cy="1620572"/>
        </a:xfrm>
        <a:prstGeom prst="trapezoid">
          <a:avLst>
            <a:gd name="adj" fmla="val 50000"/>
          </a:avLst>
        </a:prstGeom>
        <a:solidFill>
          <a:schemeClr val="bg1"/>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b="1" kern="1200" dirty="0">
            <a:latin typeface="+mn-lt"/>
            <a:cs typeface="Arial" panose="020B0604020202020204" pitchFamily="34" charset="0"/>
          </a:endParaRPr>
        </a:p>
        <a:p>
          <a:pPr marL="0" lvl="0" indent="0" algn="ctr" defTabSz="488950">
            <a:lnSpc>
              <a:spcPct val="90000"/>
            </a:lnSpc>
            <a:spcBef>
              <a:spcPct val="0"/>
            </a:spcBef>
            <a:spcAft>
              <a:spcPct val="35000"/>
            </a:spcAft>
            <a:buNone/>
          </a:pPr>
          <a:endParaRPr lang="en-US" sz="1100" b="1" kern="1200" dirty="0">
            <a:latin typeface="+mn-lt"/>
            <a:cs typeface="Arial" panose="020B0604020202020204" pitchFamily="34" charset="0"/>
          </a:endParaRPr>
        </a:p>
        <a:p>
          <a:pPr marL="0" lvl="0" indent="0" algn="ctr" defTabSz="488950">
            <a:lnSpc>
              <a:spcPct val="90000"/>
            </a:lnSpc>
            <a:spcBef>
              <a:spcPct val="0"/>
            </a:spcBef>
            <a:spcAft>
              <a:spcPct val="35000"/>
            </a:spcAft>
            <a:buNone/>
          </a:pPr>
          <a:endParaRPr lang="en-US" sz="1100" b="1" kern="1200" dirty="0">
            <a:latin typeface="+mn-lt"/>
            <a:cs typeface="Arial" panose="020B0604020202020204" pitchFamily="34" charset="0"/>
          </a:endParaRPr>
        </a:p>
        <a:p>
          <a:pPr marL="0" lvl="0" indent="0" algn="ctr" defTabSz="488950">
            <a:lnSpc>
              <a:spcPct val="90000"/>
            </a:lnSpc>
            <a:spcBef>
              <a:spcPct val="0"/>
            </a:spcBef>
            <a:spcAft>
              <a:spcPct val="35000"/>
            </a:spcAft>
            <a:buNone/>
          </a:pPr>
          <a:endParaRPr lang="en-US" sz="1100" b="1" kern="1200" dirty="0">
            <a:latin typeface="+mn-lt"/>
            <a:cs typeface="Arial" panose="020B0604020202020204" pitchFamily="34" charset="0"/>
          </a:endParaRPr>
        </a:p>
        <a:p>
          <a:pPr marL="0" lvl="0" indent="0" algn="ctr" defTabSz="488950">
            <a:lnSpc>
              <a:spcPct val="90000"/>
            </a:lnSpc>
            <a:spcBef>
              <a:spcPct val="0"/>
            </a:spcBef>
            <a:spcAft>
              <a:spcPct val="35000"/>
            </a:spcAft>
            <a:buNone/>
          </a:pPr>
          <a:endParaRPr lang="en-US" sz="1100" b="1" kern="1200" dirty="0">
            <a:latin typeface="+mn-lt"/>
            <a:cs typeface="Arial" panose="020B0604020202020204" pitchFamily="34" charset="0"/>
          </a:endParaRPr>
        </a:p>
        <a:p>
          <a:pPr marL="0" lvl="0" indent="0" algn="ctr" defTabSz="488950">
            <a:lnSpc>
              <a:spcPct val="90000"/>
            </a:lnSpc>
            <a:spcBef>
              <a:spcPct val="0"/>
            </a:spcBef>
            <a:spcAft>
              <a:spcPct val="35000"/>
            </a:spcAft>
            <a:buNone/>
          </a:pPr>
          <a:endParaRPr lang="en-US" sz="1100" b="1" kern="1200" dirty="0">
            <a:latin typeface="+mn-lt"/>
            <a:cs typeface="Arial" panose="020B0604020202020204" pitchFamily="34" charset="0"/>
          </a:endParaRPr>
        </a:p>
        <a:p>
          <a:pPr marL="0" lvl="0" indent="0" algn="ctr" defTabSz="488950">
            <a:lnSpc>
              <a:spcPct val="90000"/>
            </a:lnSpc>
            <a:spcBef>
              <a:spcPct val="0"/>
            </a:spcBef>
            <a:spcAft>
              <a:spcPct val="35000"/>
            </a:spcAft>
            <a:buNone/>
          </a:pPr>
          <a:r>
            <a:rPr lang="en-US" sz="1100" b="1" kern="1200" dirty="0">
              <a:latin typeface="+mn-lt"/>
              <a:cs typeface="Arial" panose="020B0604020202020204" pitchFamily="34" charset="0"/>
            </a:rPr>
            <a:t>Specialized support</a:t>
          </a:r>
        </a:p>
      </dsp:txBody>
      <dsp:txXfrm>
        <a:off x="2085975" y="0"/>
        <a:ext cx="1390650" cy="1620572"/>
      </dsp:txXfrm>
    </dsp:sp>
    <dsp:sp modelId="{FE4B076D-522A-46F2-9FD9-E9F1C2D6D43F}">
      <dsp:nvSpPr>
        <dsp:cNvPr id="0" name=""/>
        <dsp:cNvSpPr/>
      </dsp:nvSpPr>
      <dsp:spPr>
        <a:xfrm>
          <a:off x="1390650" y="1620572"/>
          <a:ext cx="2781300" cy="1620572"/>
        </a:xfrm>
        <a:prstGeom prst="trapezoid">
          <a:avLst>
            <a:gd name="adj" fmla="val 42906"/>
          </a:avLst>
        </a:prstGeom>
        <a:solidFill>
          <a:schemeClr val="bg1"/>
        </a:solid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b="1" kern="1200" dirty="0">
            <a:latin typeface="+mn-lt"/>
            <a:cs typeface="Arial" panose="020B0604020202020204" pitchFamily="34" charset="0"/>
          </a:endParaRPr>
        </a:p>
        <a:p>
          <a:pPr marL="0" lvl="0" indent="0" algn="ctr" defTabSz="488950">
            <a:lnSpc>
              <a:spcPct val="90000"/>
            </a:lnSpc>
            <a:spcBef>
              <a:spcPct val="0"/>
            </a:spcBef>
            <a:spcAft>
              <a:spcPct val="35000"/>
            </a:spcAft>
            <a:buNone/>
          </a:pPr>
          <a:endParaRPr lang="en-US" sz="1100" b="1" kern="1200" dirty="0">
            <a:latin typeface="+mn-lt"/>
            <a:cs typeface="Arial" panose="020B0604020202020204" pitchFamily="34" charset="0"/>
          </a:endParaRPr>
        </a:p>
        <a:p>
          <a:pPr marL="0" lvl="0" indent="0" algn="ctr" defTabSz="488950">
            <a:lnSpc>
              <a:spcPct val="90000"/>
            </a:lnSpc>
            <a:spcBef>
              <a:spcPct val="0"/>
            </a:spcBef>
            <a:spcAft>
              <a:spcPct val="35000"/>
            </a:spcAft>
            <a:buNone/>
          </a:pPr>
          <a:endParaRPr lang="en-US" sz="1100" b="1" kern="1200" dirty="0">
            <a:latin typeface="+mn-lt"/>
            <a:cs typeface="Arial" panose="020B0604020202020204" pitchFamily="34" charset="0"/>
          </a:endParaRPr>
        </a:p>
        <a:p>
          <a:pPr marL="0" lvl="0" indent="0" algn="ctr" defTabSz="488950">
            <a:lnSpc>
              <a:spcPct val="90000"/>
            </a:lnSpc>
            <a:spcBef>
              <a:spcPct val="0"/>
            </a:spcBef>
            <a:spcAft>
              <a:spcPct val="35000"/>
            </a:spcAft>
            <a:buNone/>
          </a:pPr>
          <a:endParaRPr lang="en-US" sz="1100" b="1" kern="1200" dirty="0">
            <a:latin typeface="+mn-lt"/>
            <a:cs typeface="Arial" panose="020B0604020202020204" pitchFamily="34" charset="0"/>
          </a:endParaRPr>
        </a:p>
        <a:p>
          <a:pPr marL="0" lvl="0" indent="0" algn="ctr" defTabSz="488950">
            <a:lnSpc>
              <a:spcPct val="90000"/>
            </a:lnSpc>
            <a:spcBef>
              <a:spcPct val="0"/>
            </a:spcBef>
            <a:spcAft>
              <a:spcPct val="35000"/>
            </a:spcAft>
            <a:buNone/>
          </a:pPr>
          <a:endParaRPr lang="en-US" sz="1100" b="1" kern="1200" dirty="0">
            <a:latin typeface="+mn-lt"/>
            <a:cs typeface="Arial" panose="020B0604020202020204" pitchFamily="34" charset="0"/>
          </a:endParaRPr>
        </a:p>
        <a:p>
          <a:pPr marL="0" lvl="0" indent="0" algn="ctr" defTabSz="488950">
            <a:lnSpc>
              <a:spcPct val="90000"/>
            </a:lnSpc>
            <a:spcBef>
              <a:spcPct val="0"/>
            </a:spcBef>
            <a:spcAft>
              <a:spcPct val="35000"/>
            </a:spcAft>
            <a:buNone/>
          </a:pPr>
          <a:r>
            <a:rPr lang="en-US" sz="1100" b="1" kern="1200" dirty="0">
              <a:latin typeface="+mn-lt"/>
              <a:cs typeface="Arial" panose="020B0604020202020204" pitchFamily="34" charset="0"/>
            </a:rPr>
            <a:t>Focused non-specialized support</a:t>
          </a:r>
        </a:p>
      </dsp:txBody>
      <dsp:txXfrm>
        <a:off x="1877377" y="1620572"/>
        <a:ext cx="1807845" cy="1620572"/>
      </dsp:txXfrm>
    </dsp:sp>
    <dsp:sp modelId="{211AAA5F-9555-4459-90CE-6A1A051DF070}">
      <dsp:nvSpPr>
        <dsp:cNvPr id="0" name=""/>
        <dsp:cNvSpPr/>
      </dsp:nvSpPr>
      <dsp:spPr>
        <a:xfrm>
          <a:off x="695324" y="3241145"/>
          <a:ext cx="4171950" cy="1620572"/>
        </a:xfrm>
        <a:prstGeom prst="trapezoid">
          <a:avLst>
            <a:gd name="adj" fmla="val 42906"/>
          </a:avLst>
        </a:prstGeom>
        <a:solidFill>
          <a:schemeClr val="bg1"/>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b="1" kern="1200" dirty="0">
            <a:latin typeface="+mn-lt"/>
            <a:cs typeface="Arial" panose="020B0604020202020204" pitchFamily="34" charset="0"/>
          </a:endParaRPr>
        </a:p>
        <a:p>
          <a:pPr marL="0" lvl="0" indent="0" algn="ctr" defTabSz="488950">
            <a:lnSpc>
              <a:spcPct val="90000"/>
            </a:lnSpc>
            <a:spcBef>
              <a:spcPct val="0"/>
            </a:spcBef>
            <a:spcAft>
              <a:spcPct val="35000"/>
            </a:spcAft>
            <a:buNone/>
          </a:pPr>
          <a:endParaRPr lang="en-US" sz="1100" b="1" kern="1200" dirty="0">
            <a:latin typeface="+mn-lt"/>
            <a:cs typeface="Arial" panose="020B0604020202020204" pitchFamily="34" charset="0"/>
          </a:endParaRPr>
        </a:p>
        <a:p>
          <a:pPr marL="0" lvl="0" indent="0" algn="ctr" defTabSz="488950">
            <a:lnSpc>
              <a:spcPct val="90000"/>
            </a:lnSpc>
            <a:spcBef>
              <a:spcPct val="0"/>
            </a:spcBef>
            <a:spcAft>
              <a:spcPct val="35000"/>
            </a:spcAft>
            <a:buNone/>
          </a:pPr>
          <a:endParaRPr lang="en-US" sz="1100" b="1" kern="1200" dirty="0">
            <a:latin typeface="+mn-lt"/>
            <a:cs typeface="Arial" panose="020B0604020202020204" pitchFamily="34" charset="0"/>
          </a:endParaRPr>
        </a:p>
        <a:p>
          <a:pPr marL="0" lvl="0" indent="0" algn="ctr" defTabSz="488950">
            <a:lnSpc>
              <a:spcPct val="90000"/>
            </a:lnSpc>
            <a:spcBef>
              <a:spcPct val="0"/>
            </a:spcBef>
            <a:spcAft>
              <a:spcPct val="35000"/>
            </a:spcAft>
            <a:buNone/>
          </a:pPr>
          <a:endParaRPr lang="en-US" sz="1100" b="1" kern="1200" dirty="0">
            <a:latin typeface="+mn-lt"/>
            <a:cs typeface="Arial" panose="020B0604020202020204" pitchFamily="34" charset="0"/>
          </a:endParaRPr>
        </a:p>
        <a:p>
          <a:pPr marL="0" lvl="0" indent="0" algn="ctr" defTabSz="488950">
            <a:lnSpc>
              <a:spcPct val="90000"/>
            </a:lnSpc>
            <a:spcBef>
              <a:spcPct val="0"/>
            </a:spcBef>
            <a:spcAft>
              <a:spcPct val="35000"/>
            </a:spcAft>
            <a:buNone/>
          </a:pPr>
          <a:endParaRPr lang="en-US" sz="1100" b="1" kern="1200" dirty="0">
            <a:latin typeface="+mn-lt"/>
            <a:cs typeface="Arial" panose="020B0604020202020204" pitchFamily="34" charset="0"/>
          </a:endParaRPr>
        </a:p>
        <a:p>
          <a:pPr marL="0" lvl="0" indent="0" algn="ctr" defTabSz="488950">
            <a:lnSpc>
              <a:spcPct val="90000"/>
            </a:lnSpc>
            <a:spcBef>
              <a:spcPct val="0"/>
            </a:spcBef>
            <a:spcAft>
              <a:spcPct val="35000"/>
            </a:spcAft>
            <a:buNone/>
          </a:pPr>
          <a:endParaRPr lang="en-US" sz="1100" b="1" kern="1200" dirty="0">
            <a:latin typeface="+mn-lt"/>
            <a:cs typeface="Arial" panose="020B0604020202020204" pitchFamily="34" charset="0"/>
          </a:endParaRPr>
        </a:p>
        <a:p>
          <a:pPr marL="0" lvl="0" indent="0" algn="ctr" defTabSz="488950">
            <a:lnSpc>
              <a:spcPct val="90000"/>
            </a:lnSpc>
            <a:spcBef>
              <a:spcPct val="0"/>
            </a:spcBef>
            <a:spcAft>
              <a:spcPct val="35000"/>
            </a:spcAft>
            <a:buNone/>
          </a:pPr>
          <a:r>
            <a:rPr lang="en-US" sz="1100" b="1" kern="1200" dirty="0">
              <a:latin typeface="+mn-lt"/>
              <a:cs typeface="Arial" panose="020B0604020202020204" pitchFamily="34" charset="0"/>
            </a:rPr>
            <a:t>Community and family support</a:t>
          </a:r>
        </a:p>
      </dsp:txBody>
      <dsp:txXfrm>
        <a:off x="1425416" y="3241145"/>
        <a:ext cx="2711767" cy="1620572"/>
      </dsp:txXfrm>
    </dsp:sp>
    <dsp:sp modelId="{C3A3DF2B-E4C8-421A-96B5-21F21211209D}">
      <dsp:nvSpPr>
        <dsp:cNvPr id="0" name=""/>
        <dsp:cNvSpPr/>
      </dsp:nvSpPr>
      <dsp:spPr>
        <a:xfrm>
          <a:off x="0" y="4861717"/>
          <a:ext cx="5562600" cy="1620572"/>
        </a:xfrm>
        <a:prstGeom prst="trapezoid">
          <a:avLst>
            <a:gd name="adj" fmla="val 42906"/>
          </a:avLst>
        </a:prstGeom>
        <a:solidFill>
          <a:schemeClr val="bg1"/>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b="1" kern="1200" dirty="0">
            <a:latin typeface="+mn-lt"/>
            <a:cs typeface="Arial" panose="020B0604020202020204" pitchFamily="34" charset="0"/>
          </a:endParaRPr>
        </a:p>
        <a:p>
          <a:pPr marL="0" lvl="0" indent="0" algn="ctr" defTabSz="488950">
            <a:lnSpc>
              <a:spcPct val="90000"/>
            </a:lnSpc>
            <a:spcBef>
              <a:spcPct val="0"/>
            </a:spcBef>
            <a:spcAft>
              <a:spcPct val="35000"/>
            </a:spcAft>
            <a:buNone/>
          </a:pPr>
          <a:endParaRPr lang="en-US" sz="1100" b="1" kern="1200" dirty="0">
            <a:latin typeface="+mn-lt"/>
            <a:cs typeface="Arial" panose="020B0604020202020204" pitchFamily="34" charset="0"/>
          </a:endParaRPr>
        </a:p>
        <a:p>
          <a:pPr marL="0" lvl="0" indent="0" algn="ctr" defTabSz="488950">
            <a:lnSpc>
              <a:spcPct val="90000"/>
            </a:lnSpc>
            <a:spcBef>
              <a:spcPct val="0"/>
            </a:spcBef>
            <a:spcAft>
              <a:spcPct val="35000"/>
            </a:spcAft>
            <a:buNone/>
          </a:pPr>
          <a:endParaRPr lang="en-US" sz="1100" b="1" kern="1200" dirty="0">
            <a:latin typeface="+mn-lt"/>
            <a:cs typeface="Arial" panose="020B0604020202020204" pitchFamily="34" charset="0"/>
          </a:endParaRPr>
        </a:p>
        <a:p>
          <a:pPr marL="0" lvl="0" indent="0" algn="ctr" defTabSz="488950">
            <a:lnSpc>
              <a:spcPct val="90000"/>
            </a:lnSpc>
            <a:spcBef>
              <a:spcPct val="0"/>
            </a:spcBef>
            <a:spcAft>
              <a:spcPct val="35000"/>
            </a:spcAft>
            <a:buNone/>
          </a:pPr>
          <a:endParaRPr lang="en-US" sz="1100" b="1" kern="1200" dirty="0">
            <a:latin typeface="+mn-lt"/>
            <a:cs typeface="Arial" panose="020B0604020202020204" pitchFamily="34" charset="0"/>
          </a:endParaRPr>
        </a:p>
        <a:p>
          <a:pPr marL="0" lvl="0" indent="0" algn="ctr" defTabSz="488950">
            <a:lnSpc>
              <a:spcPct val="90000"/>
            </a:lnSpc>
            <a:spcBef>
              <a:spcPct val="0"/>
            </a:spcBef>
            <a:spcAft>
              <a:spcPct val="35000"/>
            </a:spcAft>
            <a:buNone/>
          </a:pPr>
          <a:endParaRPr lang="en-US" sz="1100" b="1" kern="1200" dirty="0">
            <a:latin typeface="+mn-lt"/>
            <a:cs typeface="Arial" panose="020B0604020202020204" pitchFamily="34" charset="0"/>
          </a:endParaRPr>
        </a:p>
        <a:p>
          <a:pPr marL="0" lvl="0" indent="0" algn="ctr" defTabSz="488950">
            <a:lnSpc>
              <a:spcPct val="90000"/>
            </a:lnSpc>
            <a:spcBef>
              <a:spcPct val="0"/>
            </a:spcBef>
            <a:spcAft>
              <a:spcPct val="35000"/>
            </a:spcAft>
            <a:buNone/>
          </a:pPr>
          <a:endParaRPr lang="en-US" sz="1100" b="1" kern="1200" dirty="0">
            <a:latin typeface="+mn-lt"/>
            <a:cs typeface="Arial" panose="020B0604020202020204" pitchFamily="34" charset="0"/>
          </a:endParaRPr>
        </a:p>
        <a:p>
          <a:pPr marL="0" lvl="0" indent="0" algn="ctr" defTabSz="488950">
            <a:lnSpc>
              <a:spcPct val="90000"/>
            </a:lnSpc>
            <a:spcBef>
              <a:spcPct val="0"/>
            </a:spcBef>
            <a:spcAft>
              <a:spcPct val="35000"/>
            </a:spcAft>
            <a:buNone/>
          </a:pPr>
          <a:r>
            <a:rPr lang="en-US" sz="1100" b="1" kern="1200" dirty="0">
              <a:latin typeface="+mn-lt"/>
              <a:cs typeface="Arial" panose="020B0604020202020204" pitchFamily="34" charset="0"/>
            </a:rPr>
            <a:t>Basic services and security </a:t>
          </a:r>
        </a:p>
      </dsp:txBody>
      <dsp:txXfrm>
        <a:off x="973454" y="4861717"/>
        <a:ext cx="3615690" cy="16205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2EC4A6-4084-497C-B2E5-DF4D7F562DCA}">
      <dsp:nvSpPr>
        <dsp:cNvPr id="0" name=""/>
        <dsp:cNvSpPr/>
      </dsp:nvSpPr>
      <dsp:spPr>
        <a:xfrm>
          <a:off x="1627431" y="659897"/>
          <a:ext cx="4277698" cy="4277698"/>
        </a:xfrm>
        <a:prstGeom prst="blockArc">
          <a:avLst>
            <a:gd name="adj1" fmla="val 11880000"/>
            <a:gd name="adj2" fmla="val 16200000"/>
            <a:gd name="adj3" fmla="val 4637"/>
          </a:avLst>
        </a:prstGeom>
        <a:solidFill>
          <a:schemeClr val="accent4">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FB28187D-0C92-48B9-82D1-D58351485D80}">
      <dsp:nvSpPr>
        <dsp:cNvPr id="0" name=""/>
        <dsp:cNvSpPr/>
      </dsp:nvSpPr>
      <dsp:spPr>
        <a:xfrm>
          <a:off x="1627431" y="659897"/>
          <a:ext cx="4277698" cy="4277698"/>
        </a:xfrm>
        <a:prstGeom prst="blockArc">
          <a:avLst>
            <a:gd name="adj1" fmla="val 7560000"/>
            <a:gd name="adj2" fmla="val 11880000"/>
            <a:gd name="adj3" fmla="val 4637"/>
          </a:avLst>
        </a:prstGeom>
        <a:solidFill>
          <a:schemeClr val="accent4">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918FF2F8-7FBF-4F83-98F8-0D92E92CFB0A}">
      <dsp:nvSpPr>
        <dsp:cNvPr id="0" name=""/>
        <dsp:cNvSpPr/>
      </dsp:nvSpPr>
      <dsp:spPr>
        <a:xfrm>
          <a:off x="1627431" y="659897"/>
          <a:ext cx="4277698" cy="4277698"/>
        </a:xfrm>
        <a:prstGeom prst="blockArc">
          <a:avLst>
            <a:gd name="adj1" fmla="val 3240000"/>
            <a:gd name="adj2" fmla="val 7560000"/>
            <a:gd name="adj3" fmla="val 4637"/>
          </a:avLst>
        </a:prstGeom>
        <a:solidFill>
          <a:schemeClr val="accent4">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8B46AFA4-2BF2-41E9-B357-79DA3F2BDF10}">
      <dsp:nvSpPr>
        <dsp:cNvPr id="0" name=""/>
        <dsp:cNvSpPr/>
      </dsp:nvSpPr>
      <dsp:spPr>
        <a:xfrm>
          <a:off x="1627431" y="659897"/>
          <a:ext cx="4277698" cy="4277698"/>
        </a:xfrm>
        <a:prstGeom prst="blockArc">
          <a:avLst>
            <a:gd name="adj1" fmla="val 20520000"/>
            <a:gd name="adj2" fmla="val 3240000"/>
            <a:gd name="adj3" fmla="val 4637"/>
          </a:avLst>
        </a:prstGeom>
        <a:solidFill>
          <a:schemeClr val="accent4">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FF0C5364-4FA5-452D-A8CD-02AA5542728C}">
      <dsp:nvSpPr>
        <dsp:cNvPr id="0" name=""/>
        <dsp:cNvSpPr/>
      </dsp:nvSpPr>
      <dsp:spPr>
        <a:xfrm>
          <a:off x="1627431" y="659897"/>
          <a:ext cx="4277698" cy="4277698"/>
        </a:xfrm>
        <a:prstGeom prst="blockArc">
          <a:avLst>
            <a:gd name="adj1" fmla="val 16200000"/>
            <a:gd name="adj2" fmla="val 20520000"/>
            <a:gd name="adj3" fmla="val 4637"/>
          </a:avLst>
        </a:prstGeom>
        <a:solidFill>
          <a:schemeClr val="accent4">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8BA19B02-BC51-49FC-9544-0E64D87C7694}">
      <dsp:nvSpPr>
        <dsp:cNvPr id="0" name=""/>
        <dsp:cNvSpPr/>
      </dsp:nvSpPr>
      <dsp:spPr>
        <a:xfrm>
          <a:off x="2782413" y="1814878"/>
          <a:ext cx="1967734" cy="1967734"/>
        </a:xfrm>
        <a:prstGeom prst="ellipse">
          <a:avLst/>
        </a:prstGeom>
        <a:solidFill>
          <a:schemeClr val="accent4">
            <a:lumMod val="40000"/>
            <a:lumOff val="60000"/>
          </a:schemeClr>
        </a:solidFill>
        <a:ln w="12700" cap="flat" cmpd="sng" algn="ctr">
          <a:solidFill>
            <a:schemeClr val="accent4">
              <a:lumMod val="20000"/>
              <a:lumOff val="8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BE" sz="6500" kern="1200"/>
        </a:p>
      </dsp:txBody>
      <dsp:txXfrm>
        <a:off x="3070581" y="2103046"/>
        <a:ext cx="1391398" cy="1391398"/>
      </dsp:txXfrm>
    </dsp:sp>
    <dsp:sp modelId="{6DA8F646-C28D-4AF8-9759-CF8B295F4CB9}">
      <dsp:nvSpPr>
        <dsp:cNvPr id="0" name=""/>
        <dsp:cNvSpPr/>
      </dsp:nvSpPr>
      <dsp:spPr>
        <a:xfrm>
          <a:off x="2839501" y="-198273"/>
          <a:ext cx="1853558" cy="1815514"/>
        </a:xfrm>
        <a:prstGeom prst="ellipse">
          <a:avLst/>
        </a:prstGeom>
        <a:solidFill>
          <a:schemeClr val="bg1"/>
        </a:solidFill>
        <a:ln w="12700"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55800">
            <a:lnSpc>
              <a:spcPct val="90000"/>
            </a:lnSpc>
            <a:spcBef>
              <a:spcPct val="0"/>
            </a:spcBef>
            <a:spcAft>
              <a:spcPct val="35000"/>
            </a:spcAft>
            <a:buNone/>
          </a:pPr>
          <a:endParaRPr lang="en-BE" sz="4400" kern="1200" dirty="0">
            <a:latin typeface="Arial" panose="020B0604020202020204" pitchFamily="34" charset="0"/>
            <a:cs typeface="Arial" panose="020B0604020202020204" pitchFamily="34" charset="0"/>
          </a:endParaRPr>
        </a:p>
      </dsp:txBody>
      <dsp:txXfrm>
        <a:off x="3110948" y="67603"/>
        <a:ext cx="1310664" cy="1283762"/>
      </dsp:txXfrm>
    </dsp:sp>
    <dsp:sp modelId="{E33F2FE8-373F-4E79-937F-6CDF18EC0FFD}">
      <dsp:nvSpPr>
        <dsp:cNvPr id="0" name=""/>
        <dsp:cNvSpPr/>
      </dsp:nvSpPr>
      <dsp:spPr>
        <a:xfrm>
          <a:off x="4826508" y="1245371"/>
          <a:ext cx="1853558" cy="1815514"/>
        </a:xfrm>
        <a:prstGeom prst="ellipse">
          <a:avLst/>
        </a:prstGeom>
        <a:solidFill>
          <a:schemeClr val="bg1"/>
        </a:solidFill>
        <a:ln w="12700"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55800" rtl="0">
            <a:lnSpc>
              <a:spcPct val="90000"/>
            </a:lnSpc>
            <a:spcBef>
              <a:spcPct val="0"/>
            </a:spcBef>
            <a:spcAft>
              <a:spcPct val="35000"/>
            </a:spcAft>
            <a:buNone/>
          </a:pPr>
          <a:endParaRPr lang="en-BE" sz="4400" b="1" kern="1200" dirty="0">
            <a:latin typeface="Arial" panose="020B0604020202020204" pitchFamily="34" charset="0"/>
            <a:cs typeface="Arial" panose="020B0604020202020204" pitchFamily="34" charset="0"/>
          </a:endParaRPr>
        </a:p>
      </dsp:txBody>
      <dsp:txXfrm>
        <a:off x="5097955" y="1511247"/>
        <a:ext cx="1310664" cy="1283762"/>
      </dsp:txXfrm>
    </dsp:sp>
    <dsp:sp modelId="{E97F9572-9C43-43DD-872E-E2A1094E8056}">
      <dsp:nvSpPr>
        <dsp:cNvPr id="0" name=""/>
        <dsp:cNvSpPr/>
      </dsp:nvSpPr>
      <dsp:spPr>
        <a:xfrm>
          <a:off x="4067539" y="3581237"/>
          <a:ext cx="1853558" cy="1815514"/>
        </a:xfrm>
        <a:prstGeom prst="ellipse">
          <a:avLst/>
        </a:prstGeom>
        <a:solidFill>
          <a:schemeClr val="bg1"/>
        </a:solidFill>
        <a:ln w="12700"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55800" rtl="0">
            <a:lnSpc>
              <a:spcPct val="90000"/>
            </a:lnSpc>
            <a:spcBef>
              <a:spcPct val="0"/>
            </a:spcBef>
            <a:spcAft>
              <a:spcPct val="35000"/>
            </a:spcAft>
            <a:buNone/>
          </a:pPr>
          <a:endParaRPr lang="en-BE" sz="4400" kern="1200" dirty="0">
            <a:latin typeface="Arial" panose="020B0604020202020204" pitchFamily="34" charset="0"/>
            <a:cs typeface="Arial" panose="020B0604020202020204" pitchFamily="34" charset="0"/>
          </a:endParaRPr>
        </a:p>
      </dsp:txBody>
      <dsp:txXfrm>
        <a:off x="4338986" y="3847113"/>
        <a:ext cx="1310664" cy="1283762"/>
      </dsp:txXfrm>
    </dsp:sp>
    <dsp:sp modelId="{9F41E906-294F-439C-B9EE-2F7D584C5406}">
      <dsp:nvSpPr>
        <dsp:cNvPr id="0" name=""/>
        <dsp:cNvSpPr/>
      </dsp:nvSpPr>
      <dsp:spPr>
        <a:xfrm>
          <a:off x="1611464" y="3581237"/>
          <a:ext cx="1853558" cy="1815514"/>
        </a:xfrm>
        <a:prstGeom prst="ellipse">
          <a:avLst/>
        </a:prstGeom>
        <a:solidFill>
          <a:schemeClr val="bg1"/>
        </a:solidFill>
        <a:ln w="12700"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55800">
            <a:lnSpc>
              <a:spcPct val="90000"/>
            </a:lnSpc>
            <a:spcBef>
              <a:spcPct val="0"/>
            </a:spcBef>
            <a:spcAft>
              <a:spcPct val="35000"/>
            </a:spcAft>
            <a:buNone/>
          </a:pPr>
          <a:endParaRPr lang="en-BE" sz="4400" kern="1200" dirty="0">
            <a:latin typeface="Arial" panose="020B0604020202020204" pitchFamily="34" charset="0"/>
            <a:cs typeface="Arial" panose="020B0604020202020204" pitchFamily="34" charset="0"/>
          </a:endParaRPr>
        </a:p>
      </dsp:txBody>
      <dsp:txXfrm>
        <a:off x="1882911" y="3847113"/>
        <a:ext cx="1310664" cy="1283762"/>
      </dsp:txXfrm>
    </dsp:sp>
    <dsp:sp modelId="{F10F28FD-31D1-4653-9E0A-FE9F340B1EB6}">
      <dsp:nvSpPr>
        <dsp:cNvPr id="0" name=""/>
        <dsp:cNvSpPr/>
      </dsp:nvSpPr>
      <dsp:spPr>
        <a:xfrm>
          <a:off x="852495" y="1245371"/>
          <a:ext cx="1853558" cy="1815514"/>
        </a:xfrm>
        <a:prstGeom prst="ellipse">
          <a:avLst/>
        </a:prstGeom>
        <a:solidFill>
          <a:schemeClr val="bg1"/>
        </a:solidFill>
        <a:ln w="12700"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55800" rtl="0">
            <a:lnSpc>
              <a:spcPct val="90000"/>
            </a:lnSpc>
            <a:spcBef>
              <a:spcPct val="0"/>
            </a:spcBef>
            <a:spcAft>
              <a:spcPct val="35000"/>
            </a:spcAft>
            <a:buNone/>
          </a:pPr>
          <a:endParaRPr lang="en-BE" sz="4400" kern="1200" dirty="0">
            <a:latin typeface="Arial" panose="020B0604020202020204" pitchFamily="34" charset="0"/>
            <a:cs typeface="Arial" panose="020B0604020202020204" pitchFamily="34" charset="0"/>
          </a:endParaRPr>
        </a:p>
      </dsp:txBody>
      <dsp:txXfrm>
        <a:off x="1123942" y="1511247"/>
        <a:ext cx="1310664" cy="1283762"/>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02DCA4-3C05-45F9-BD4E-79B98389C4FF}" type="datetimeFigureOut">
              <a:rPr lang="en-CA" smtClean="0"/>
              <a:t>2023-03-16</a:t>
            </a:fld>
            <a:endParaRPr lang="en-CA" dirty="0"/>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C008BA-3183-48D8-B306-5A3243058837}" type="slidenum">
              <a:rPr lang="en-CA" smtClean="0"/>
              <a:t>‹#›</a:t>
            </a:fld>
            <a:endParaRPr lang="en-CA" dirty="0"/>
          </a:p>
        </p:txBody>
      </p:sp>
    </p:spTree>
    <p:extLst>
      <p:ext uri="{BB962C8B-B14F-4D97-AF65-F5344CB8AC3E}">
        <p14:creationId xmlns:p14="http://schemas.microsoft.com/office/powerpoint/2010/main" val="140006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C008BA-3183-48D8-B306-5A3243058837}" type="slidenum">
              <a:rPr lang="en-CA" smtClean="0"/>
              <a:t>5</a:t>
            </a:fld>
            <a:endParaRPr lang="en-CA" dirty="0"/>
          </a:p>
        </p:txBody>
      </p:sp>
    </p:spTree>
    <p:extLst>
      <p:ext uri="{BB962C8B-B14F-4D97-AF65-F5344CB8AC3E}">
        <p14:creationId xmlns:p14="http://schemas.microsoft.com/office/powerpoint/2010/main" val="2991193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AFC008BA-3183-48D8-B306-5A3243058837}" type="slidenum">
              <a:rPr lang="en-CA" smtClean="0"/>
              <a:t>61</a:t>
            </a:fld>
            <a:endParaRPr lang="en-CA" dirty="0"/>
          </a:p>
        </p:txBody>
      </p:sp>
    </p:spTree>
    <p:extLst>
      <p:ext uri="{BB962C8B-B14F-4D97-AF65-F5344CB8AC3E}">
        <p14:creationId xmlns:p14="http://schemas.microsoft.com/office/powerpoint/2010/main" val="4011738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C008BA-3183-48D8-B306-5A3243058837}" type="slidenum">
              <a:rPr lang="en-CA" smtClean="0"/>
              <a:t>69</a:t>
            </a:fld>
            <a:endParaRPr lang="en-CA" dirty="0"/>
          </a:p>
        </p:txBody>
      </p:sp>
    </p:spTree>
    <p:extLst>
      <p:ext uri="{BB962C8B-B14F-4D97-AF65-F5344CB8AC3E}">
        <p14:creationId xmlns:p14="http://schemas.microsoft.com/office/powerpoint/2010/main" val="1229156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C008BA-3183-48D8-B306-5A3243058837}" type="slidenum">
              <a:rPr lang="en-CA" smtClean="0"/>
              <a:t>124</a:t>
            </a:fld>
            <a:endParaRPr lang="en-CA" dirty="0"/>
          </a:p>
        </p:txBody>
      </p:sp>
    </p:spTree>
    <p:extLst>
      <p:ext uri="{BB962C8B-B14F-4D97-AF65-F5344CB8AC3E}">
        <p14:creationId xmlns:p14="http://schemas.microsoft.com/office/powerpoint/2010/main" val="2119127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C008BA-3183-48D8-B306-5A3243058837}" type="slidenum">
              <a:rPr lang="en-CA" smtClean="0"/>
              <a:t>125</a:t>
            </a:fld>
            <a:endParaRPr lang="en-CA" dirty="0"/>
          </a:p>
        </p:txBody>
      </p:sp>
    </p:spTree>
    <p:extLst>
      <p:ext uri="{BB962C8B-B14F-4D97-AF65-F5344CB8AC3E}">
        <p14:creationId xmlns:p14="http://schemas.microsoft.com/office/powerpoint/2010/main" val="99341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AFC008BA-3183-48D8-B306-5A3243058837}" type="slidenum">
              <a:rPr lang="en-CA" smtClean="0"/>
              <a:t>161</a:t>
            </a:fld>
            <a:endParaRPr lang="en-CA" dirty="0"/>
          </a:p>
        </p:txBody>
      </p:sp>
    </p:spTree>
    <p:extLst>
      <p:ext uri="{BB962C8B-B14F-4D97-AF65-F5344CB8AC3E}">
        <p14:creationId xmlns:p14="http://schemas.microsoft.com/office/powerpoint/2010/main" val="4056279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AFC008BA-3183-48D8-B306-5A3243058837}" type="slidenum">
              <a:rPr lang="en-CA" smtClean="0"/>
              <a:t>172</a:t>
            </a:fld>
            <a:endParaRPr lang="en-CA" dirty="0"/>
          </a:p>
        </p:txBody>
      </p:sp>
    </p:spTree>
    <p:extLst>
      <p:ext uri="{BB962C8B-B14F-4D97-AF65-F5344CB8AC3E}">
        <p14:creationId xmlns:p14="http://schemas.microsoft.com/office/powerpoint/2010/main" val="12872465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Module 1">
    <p:spTree>
      <p:nvGrpSpPr>
        <p:cNvPr id="1" name=""/>
        <p:cNvGrpSpPr/>
        <p:nvPr/>
      </p:nvGrpSpPr>
      <p:grpSpPr>
        <a:xfrm>
          <a:off x="0" y="0"/>
          <a:ext cx="0" cy="0"/>
          <a:chOff x="0" y="0"/>
          <a:chExt cx="0" cy="0"/>
        </a:xfrm>
      </p:grpSpPr>
      <p:sp>
        <p:nvSpPr>
          <p:cNvPr id="2" name="Google Shape;55;p42">
            <a:extLst>
              <a:ext uri="{FF2B5EF4-FFF2-40B4-BE49-F238E27FC236}">
                <a16:creationId xmlns:a16="http://schemas.microsoft.com/office/drawing/2014/main" id="{CF3026E4-0FFD-4ED3-F555-C72B6A4D6E3D}"/>
              </a:ext>
            </a:extLst>
          </p:cNvPr>
          <p:cNvSpPr/>
          <p:nvPr userDrawn="1"/>
        </p:nvSpPr>
        <p:spPr>
          <a:xfrm>
            <a:off x="335817" y="9332516"/>
            <a:ext cx="284734" cy="327800"/>
          </a:xfrm>
          <a:prstGeom prst="rect">
            <a:avLst/>
          </a:prstGeom>
          <a:noFill/>
          <a:ln>
            <a:noFill/>
          </a:ln>
        </p:spPr>
      </p:sp>
      <p:pic>
        <p:nvPicPr>
          <p:cNvPr id="3" name="Picture 2">
            <a:extLst>
              <a:ext uri="{FF2B5EF4-FFF2-40B4-BE49-F238E27FC236}">
                <a16:creationId xmlns:a16="http://schemas.microsoft.com/office/drawing/2014/main" id="{FFF639A7-705C-ED8C-F2CB-54F18CA616D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817" y="9332516"/>
            <a:ext cx="284734" cy="327800"/>
          </a:xfrm>
          <a:prstGeom prst="rect">
            <a:avLst/>
          </a:prstGeom>
        </p:spPr>
      </p:pic>
      <p:sp>
        <p:nvSpPr>
          <p:cNvPr id="4" name="Rectangle 3">
            <a:extLst>
              <a:ext uri="{FF2B5EF4-FFF2-40B4-BE49-F238E27FC236}">
                <a16:creationId xmlns:a16="http://schemas.microsoft.com/office/drawing/2014/main" id="{5EBF8844-16AA-839B-567C-00D6B1C72109}"/>
              </a:ext>
            </a:extLst>
          </p:cNvPr>
          <p:cNvSpPr/>
          <p:nvPr userDrawn="1"/>
        </p:nvSpPr>
        <p:spPr>
          <a:xfrm>
            <a:off x="685530" y="9381474"/>
            <a:ext cx="4719847" cy="230832"/>
          </a:xfrm>
          <a:prstGeom prst="rect">
            <a:avLst/>
          </a:prstGeom>
        </p:spPr>
        <p:txBody>
          <a:bodyPr wrap="square">
            <a:spAutoFit/>
          </a:bodyPr>
          <a:lstStyle/>
          <a:p>
            <a:pPr marL="0" marR="0" lvl="0" indent="0" algn="l" rtl="0">
              <a:spcBef>
                <a:spcPts val="0"/>
              </a:spcBef>
              <a:spcAft>
                <a:spcPts val="0"/>
              </a:spcAft>
              <a:buNone/>
            </a:pPr>
            <a:r>
              <a:rPr lang="en-US" sz="900" b="0" dirty="0">
                <a:solidFill>
                  <a:schemeClr val="tx1">
                    <a:lumMod val="50000"/>
                    <a:lumOff val="50000"/>
                  </a:schemeClr>
                </a:solidFill>
                <a:latin typeface="Calibri"/>
                <a:ea typeface="Calibri"/>
                <a:cs typeface="Calibri"/>
                <a:sym typeface="Calibri"/>
              </a:rPr>
              <a:t>Level 1 Module 1: </a:t>
            </a:r>
            <a:r>
              <a:rPr lang="en-US" sz="900" b="1" dirty="0">
                <a:solidFill>
                  <a:schemeClr val="tx1">
                    <a:lumMod val="50000"/>
                    <a:lumOff val="50000"/>
                  </a:schemeClr>
                </a:solidFill>
                <a:latin typeface="Calibri"/>
                <a:ea typeface="Calibri"/>
                <a:cs typeface="Calibri"/>
                <a:sym typeface="Calibri"/>
              </a:rPr>
              <a:t>Foundations of Child Protection</a:t>
            </a:r>
            <a:endParaRPr lang="en-US" sz="900" b="0" dirty="0">
              <a:solidFill>
                <a:schemeClr val="tx1">
                  <a:lumMod val="50000"/>
                  <a:lumOff val="50000"/>
                </a:schemeClr>
              </a:solidFill>
              <a:latin typeface="Calibri"/>
              <a:ea typeface="Calibri"/>
              <a:cs typeface="Calibri"/>
              <a:sym typeface="Calibri"/>
            </a:endParaRPr>
          </a:p>
        </p:txBody>
      </p:sp>
      <p:sp>
        <p:nvSpPr>
          <p:cNvPr id="6" name="Rectangle 5">
            <a:extLst>
              <a:ext uri="{FF2B5EF4-FFF2-40B4-BE49-F238E27FC236}">
                <a16:creationId xmlns:a16="http://schemas.microsoft.com/office/drawing/2014/main" id="{0D6621ED-05C4-4987-CEE6-53D9374CB235}"/>
              </a:ext>
            </a:extLst>
          </p:cNvPr>
          <p:cNvSpPr/>
          <p:nvPr userDrawn="1"/>
        </p:nvSpPr>
        <p:spPr>
          <a:xfrm>
            <a:off x="5694749" y="9381000"/>
            <a:ext cx="896112" cy="230832"/>
          </a:xfrm>
          <a:prstGeom prst="rect">
            <a:avLst/>
          </a:prstGeom>
        </p:spPr>
        <p:txBody>
          <a:bodyPr wrap="square">
            <a:spAutoFit/>
          </a:bodyPr>
          <a:lstStyle/>
          <a:p>
            <a:pPr algn="r"/>
            <a:fld id="{F40E2D1A-FC8F-4142-8C94-11D42F0C1FBE}" type="slidenum">
              <a:rPr lang="en-CA" sz="900" b="1" smtClean="0">
                <a:solidFill>
                  <a:schemeClr val="tx1">
                    <a:lumMod val="50000"/>
                    <a:lumOff val="50000"/>
                  </a:schemeClr>
                </a:solidFill>
                <a:latin typeface="+mn-lt"/>
              </a:rPr>
              <a:t>‹#›</a:t>
            </a:fld>
            <a:endParaRPr lang="en-CA" sz="900" b="1" dirty="0">
              <a:solidFill>
                <a:schemeClr val="tx1">
                  <a:lumMod val="50000"/>
                  <a:lumOff val="50000"/>
                </a:schemeClr>
              </a:solidFill>
              <a:latin typeface="+mn-lt"/>
            </a:endParaRPr>
          </a:p>
        </p:txBody>
      </p:sp>
    </p:spTree>
    <p:extLst>
      <p:ext uri="{BB962C8B-B14F-4D97-AF65-F5344CB8AC3E}">
        <p14:creationId xmlns:p14="http://schemas.microsoft.com/office/powerpoint/2010/main" val="4268767929"/>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Module 10">
    <p:spTree>
      <p:nvGrpSpPr>
        <p:cNvPr id="1" name=""/>
        <p:cNvGrpSpPr/>
        <p:nvPr/>
      </p:nvGrpSpPr>
      <p:grpSpPr>
        <a:xfrm>
          <a:off x="0" y="0"/>
          <a:ext cx="0" cy="0"/>
          <a:chOff x="0" y="0"/>
          <a:chExt cx="0" cy="0"/>
        </a:xfrm>
      </p:grpSpPr>
      <p:sp>
        <p:nvSpPr>
          <p:cNvPr id="2" name="Google Shape;55;p42">
            <a:extLst>
              <a:ext uri="{FF2B5EF4-FFF2-40B4-BE49-F238E27FC236}">
                <a16:creationId xmlns:a16="http://schemas.microsoft.com/office/drawing/2014/main" id="{CF3026E4-0FFD-4ED3-F555-C72B6A4D6E3D}"/>
              </a:ext>
            </a:extLst>
          </p:cNvPr>
          <p:cNvSpPr/>
          <p:nvPr userDrawn="1"/>
        </p:nvSpPr>
        <p:spPr>
          <a:xfrm>
            <a:off x="335817" y="9332516"/>
            <a:ext cx="284734" cy="327800"/>
          </a:xfrm>
          <a:prstGeom prst="rect">
            <a:avLst/>
          </a:prstGeom>
          <a:noFill/>
          <a:ln>
            <a:noFill/>
          </a:ln>
        </p:spPr>
      </p:sp>
      <p:pic>
        <p:nvPicPr>
          <p:cNvPr id="3" name="Picture 2">
            <a:extLst>
              <a:ext uri="{FF2B5EF4-FFF2-40B4-BE49-F238E27FC236}">
                <a16:creationId xmlns:a16="http://schemas.microsoft.com/office/drawing/2014/main" id="{FFF639A7-705C-ED8C-F2CB-54F18CA616D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817" y="9332516"/>
            <a:ext cx="284734" cy="327800"/>
          </a:xfrm>
          <a:prstGeom prst="rect">
            <a:avLst/>
          </a:prstGeom>
        </p:spPr>
      </p:pic>
      <p:sp>
        <p:nvSpPr>
          <p:cNvPr id="4" name="Rectangle 3">
            <a:extLst>
              <a:ext uri="{FF2B5EF4-FFF2-40B4-BE49-F238E27FC236}">
                <a16:creationId xmlns:a16="http://schemas.microsoft.com/office/drawing/2014/main" id="{5EBF8844-16AA-839B-567C-00D6B1C72109}"/>
              </a:ext>
            </a:extLst>
          </p:cNvPr>
          <p:cNvSpPr/>
          <p:nvPr userDrawn="1"/>
        </p:nvSpPr>
        <p:spPr>
          <a:xfrm>
            <a:off x="685530" y="9381474"/>
            <a:ext cx="4719847" cy="230832"/>
          </a:xfrm>
          <a:prstGeom prst="rect">
            <a:avLst/>
          </a:prstGeom>
        </p:spPr>
        <p:txBody>
          <a:bodyPr wrap="square">
            <a:spAutoFit/>
          </a:bodyPr>
          <a:lstStyle/>
          <a:p>
            <a:pPr marL="0" marR="0" lvl="0" indent="0" algn="l" rtl="0">
              <a:spcBef>
                <a:spcPts val="0"/>
              </a:spcBef>
              <a:spcAft>
                <a:spcPts val="0"/>
              </a:spcAft>
              <a:buNone/>
            </a:pPr>
            <a:r>
              <a:rPr lang="en-US" sz="900" b="0" dirty="0">
                <a:solidFill>
                  <a:schemeClr val="tx1">
                    <a:lumMod val="50000"/>
                    <a:lumOff val="50000"/>
                  </a:schemeClr>
                </a:solidFill>
                <a:latin typeface="Calibri"/>
                <a:ea typeface="Calibri"/>
                <a:cs typeface="Calibri"/>
                <a:sym typeface="Calibri"/>
              </a:rPr>
              <a:t>Level 1 Module 10: </a:t>
            </a:r>
            <a:r>
              <a:rPr lang="en-US" sz="900" b="1" dirty="0">
                <a:solidFill>
                  <a:schemeClr val="tx1">
                    <a:lumMod val="50000"/>
                    <a:lumOff val="50000"/>
                  </a:schemeClr>
                </a:solidFill>
                <a:latin typeface="Calibri"/>
                <a:ea typeface="Calibri"/>
                <a:cs typeface="Calibri"/>
                <a:sym typeface="Calibri"/>
              </a:rPr>
              <a:t>Follow-up and Review</a:t>
            </a:r>
          </a:p>
        </p:txBody>
      </p:sp>
      <p:sp>
        <p:nvSpPr>
          <p:cNvPr id="6" name="Rectangle 5">
            <a:extLst>
              <a:ext uri="{FF2B5EF4-FFF2-40B4-BE49-F238E27FC236}">
                <a16:creationId xmlns:a16="http://schemas.microsoft.com/office/drawing/2014/main" id="{0D6621ED-05C4-4987-CEE6-53D9374CB235}"/>
              </a:ext>
            </a:extLst>
          </p:cNvPr>
          <p:cNvSpPr/>
          <p:nvPr userDrawn="1"/>
        </p:nvSpPr>
        <p:spPr>
          <a:xfrm>
            <a:off x="5694749" y="9381000"/>
            <a:ext cx="896112" cy="230832"/>
          </a:xfrm>
          <a:prstGeom prst="rect">
            <a:avLst/>
          </a:prstGeom>
        </p:spPr>
        <p:txBody>
          <a:bodyPr wrap="square">
            <a:spAutoFit/>
          </a:bodyPr>
          <a:lstStyle/>
          <a:p>
            <a:pPr algn="r"/>
            <a:fld id="{F40E2D1A-FC8F-4142-8C94-11D42F0C1FBE}" type="slidenum">
              <a:rPr lang="en-CA" sz="900" b="1" smtClean="0">
                <a:solidFill>
                  <a:schemeClr val="tx1">
                    <a:lumMod val="50000"/>
                    <a:lumOff val="50000"/>
                  </a:schemeClr>
                </a:solidFill>
                <a:latin typeface="+mn-lt"/>
              </a:rPr>
              <a:t>‹#›</a:t>
            </a:fld>
            <a:endParaRPr lang="en-CA" sz="900" b="1" dirty="0">
              <a:solidFill>
                <a:schemeClr val="tx1">
                  <a:lumMod val="50000"/>
                  <a:lumOff val="50000"/>
                </a:schemeClr>
              </a:solidFill>
              <a:latin typeface="+mn-lt"/>
            </a:endParaRPr>
          </a:p>
        </p:txBody>
      </p:sp>
    </p:spTree>
    <p:extLst>
      <p:ext uri="{BB962C8B-B14F-4D97-AF65-F5344CB8AC3E}">
        <p14:creationId xmlns:p14="http://schemas.microsoft.com/office/powerpoint/2010/main" val="380998468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Module 11">
    <p:spTree>
      <p:nvGrpSpPr>
        <p:cNvPr id="1" name=""/>
        <p:cNvGrpSpPr/>
        <p:nvPr/>
      </p:nvGrpSpPr>
      <p:grpSpPr>
        <a:xfrm>
          <a:off x="0" y="0"/>
          <a:ext cx="0" cy="0"/>
          <a:chOff x="0" y="0"/>
          <a:chExt cx="0" cy="0"/>
        </a:xfrm>
      </p:grpSpPr>
      <p:sp>
        <p:nvSpPr>
          <p:cNvPr id="2" name="Google Shape;55;p42">
            <a:extLst>
              <a:ext uri="{FF2B5EF4-FFF2-40B4-BE49-F238E27FC236}">
                <a16:creationId xmlns:a16="http://schemas.microsoft.com/office/drawing/2014/main" id="{CF3026E4-0FFD-4ED3-F555-C72B6A4D6E3D}"/>
              </a:ext>
            </a:extLst>
          </p:cNvPr>
          <p:cNvSpPr/>
          <p:nvPr userDrawn="1"/>
        </p:nvSpPr>
        <p:spPr>
          <a:xfrm>
            <a:off x="335817" y="9332516"/>
            <a:ext cx="284734" cy="327800"/>
          </a:xfrm>
          <a:prstGeom prst="rect">
            <a:avLst/>
          </a:prstGeom>
          <a:noFill/>
          <a:ln>
            <a:noFill/>
          </a:ln>
        </p:spPr>
      </p:sp>
      <p:pic>
        <p:nvPicPr>
          <p:cNvPr id="3" name="Picture 2">
            <a:extLst>
              <a:ext uri="{FF2B5EF4-FFF2-40B4-BE49-F238E27FC236}">
                <a16:creationId xmlns:a16="http://schemas.microsoft.com/office/drawing/2014/main" id="{FFF639A7-705C-ED8C-F2CB-54F18CA616D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817" y="9332516"/>
            <a:ext cx="284734" cy="327800"/>
          </a:xfrm>
          <a:prstGeom prst="rect">
            <a:avLst/>
          </a:prstGeom>
        </p:spPr>
      </p:pic>
      <p:sp>
        <p:nvSpPr>
          <p:cNvPr id="4" name="Rectangle 3">
            <a:extLst>
              <a:ext uri="{FF2B5EF4-FFF2-40B4-BE49-F238E27FC236}">
                <a16:creationId xmlns:a16="http://schemas.microsoft.com/office/drawing/2014/main" id="{5EBF8844-16AA-839B-567C-00D6B1C72109}"/>
              </a:ext>
            </a:extLst>
          </p:cNvPr>
          <p:cNvSpPr/>
          <p:nvPr userDrawn="1"/>
        </p:nvSpPr>
        <p:spPr>
          <a:xfrm>
            <a:off x="685530" y="9381474"/>
            <a:ext cx="4719847" cy="230832"/>
          </a:xfrm>
          <a:prstGeom prst="rect">
            <a:avLst/>
          </a:prstGeom>
        </p:spPr>
        <p:txBody>
          <a:bodyPr wrap="square">
            <a:spAutoFit/>
          </a:bodyPr>
          <a:lstStyle/>
          <a:p>
            <a:pPr marL="0" marR="0" lvl="0" indent="0" algn="l" rtl="0">
              <a:spcBef>
                <a:spcPts val="0"/>
              </a:spcBef>
              <a:spcAft>
                <a:spcPts val="0"/>
              </a:spcAft>
              <a:buNone/>
            </a:pPr>
            <a:r>
              <a:rPr lang="en-US" sz="900" b="0" dirty="0">
                <a:solidFill>
                  <a:schemeClr val="tx1">
                    <a:lumMod val="50000"/>
                    <a:lumOff val="50000"/>
                  </a:schemeClr>
                </a:solidFill>
                <a:latin typeface="Calibri"/>
                <a:ea typeface="Calibri"/>
                <a:cs typeface="Calibri"/>
                <a:sym typeface="Calibri"/>
              </a:rPr>
              <a:t>Level 1 Module 11: </a:t>
            </a:r>
            <a:r>
              <a:rPr lang="en-US" sz="900" b="1" dirty="0">
                <a:solidFill>
                  <a:schemeClr val="tx1">
                    <a:lumMod val="50000"/>
                    <a:lumOff val="50000"/>
                  </a:schemeClr>
                </a:solidFill>
                <a:latin typeface="Calibri"/>
                <a:ea typeface="Calibri"/>
                <a:cs typeface="Calibri"/>
                <a:sym typeface="Calibri"/>
              </a:rPr>
              <a:t>Case Closure</a:t>
            </a:r>
          </a:p>
        </p:txBody>
      </p:sp>
      <p:sp>
        <p:nvSpPr>
          <p:cNvPr id="6" name="Rectangle 5">
            <a:extLst>
              <a:ext uri="{FF2B5EF4-FFF2-40B4-BE49-F238E27FC236}">
                <a16:creationId xmlns:a16="http://schemas.microsoft.com/office/drawing/2014/main" id="{0D6621ED-05C4-4987-CEE6-53D9374CB235}"/>
              </a:ext>
            </a:extLst>
          </p:cNvPr>
          <p:cNvSpPr/>
          <p:nvPr userDrawn="1"/>
        </p:nvSpPr>
        <p:spPr>
          <a:xfrm>
            <a:off x="5694749" y="9381000"/>
            <a:ext cx="896112" cy="230832"/>
          </a:xfrm>
          <a:prstGeom prst="rect">
            <a:avLst/>
          </a:prstGeom>
        </p:spPr>
        <p:txBody>
          <a:bodyPr wrap="square">
            <a:spAutoFit/>
          </a:bodyPr>
          <a:lstStyle/>
          <a:p>
            <a:pPr algn="r"/>
            <a:fld id="{F40E2D1A-FC8F-4142-8C94-11D42F0C1FBE}" type="slidenum">
              <a:rPr lang="en-CA" sz="900" b="1" smtClean="0">
                <a:solidFill>
                  <a:schemeClr val="tx1">
                    <a:lumMod val="50000"/>
                    <a:lumOff val="50000"/>
                  </a:schemeClr>
                </a:solidFill>
                <a:latin typeface="+mn-lt"/>
              </a:rPr>
              <a:t>‹#›</a:t>
            </a:fld>
            <a:endParaRPr lang="en-CA" sz="900" b="1" dirty="0">
              <a:solidFill>
                <a:schemeClr val="tx1">
                  <a:lumMod val="50000"/>
                  <a:lumOff val="50000"/>
                </a:schemeClr>
              </a:solidFill>
              <a:latin typeface="+mn-lt"/>
            </a:endParaRPr>
          </a:p>
        </p:txBody>
      </p:sp>
    </p:spTree>
    <p:extLst>
      <p:ext uri="{BB962C8B-B14F-4D97-AF65-F5344CB8AC3E}">
        <p14:creationId xmlns:p14="http://schemas.microsoft.com/office/powerpoint/2010/main" val="417274944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Module 11">
    <p:spTree>
      <p:nvGrpSpPr>
        <p:cNvPr id="1" name=""/>
        <p:cNvGrpSpPr/>
        <p:nvPr/>
      </p:nvGrpSpPr>
      <p:grpSpPr>
        <a:xfrm>
          <a:off x="0" y="0"/>
          <a:ext cx="0" cy="0"/>
          <a:chOff x="0" y="0"/>
          <a:chExt cx="0" cy="0"/>
        </a:xfrm>
      </p:grpSpPr>
      <p:sp>
        <p:nvSpPr>
          <p:cNvPr id="2" name="Google Shape;55;p42">
            <a:extLst>
              <a:ext uri="{FF2B5EF4-FFF2-40B4-BE49-F238E27FC236}">
                <a16:creationId xmlns:a16="http://schemas.microsoft.com/office/drawing/2014/main" id="{CF3026E4-0FFD-4ED3-F555-C72B6A4D6E3D}"/>
              </a:ext>
            </a:extLst>
          </p:cNvPr>
          <p:cNvSpPr/>
          <p:nvPr userDrawn="1"/>
        </p:nvSpPr>
        <p:spPr>
          <a:xfrm>
            <a:off x="335817" y="9332516"/>
            <a:ext cx="284734" cy="327800"/>
          </a:xfrm>
          <a:prstGeom prst="rect">
            <a:avLst/>
          </a:prstGeom>
          <a:noFill/>
          <a:ln>
            <a:noFill/>
          </a:ln>
        </p:spPr>
      </p:sp>
      <p:pic>
        <p:nvPicPr>
          <p:cNvPr id="3" name="Picture 2">
            <a:extLst>
              <a:ext uri="{FF2B5EF4-FFF2-40B4-BE49-F238E27FC236}">
                <a16:creationId xmlns:a16="http://schemas.microsoft.com/office/drawing/2014/main" id="{FFF639A7-705C-ED8C-F2CB-54F18CA616D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817" y="9332516"/>
            <a:ext cx="284734" cy="327800"/>
          </a:xfrm>
          <a:prstGeom prst="rect">
            <a:avLst/>
          </a:prstGeom>
        </p:spPr>
      </p:pic>
      <p:sp>
        <p:nvSpPr>
          <p:cNvPr id="4" name="Rectangle 3">
            <a:extLst>
              <a:ext uri="{FF2B5EF4-FFF2-40B4-BE49-F238E27FC236}">
                <a16:creationId xmlns:a16="http://schemas.microsoft.com/office/drawing/2014/main" id="{5EBF8844-16AA-839B-567C-00D6B1C72109}"/>
              </a:ext>
            </a:extLst>
          </p:cNvPr>
          <p:cNvSpPr/>
          <p:nvPr userDrawn="1"/>
        </p:nvSpPr>
        <p:spPr>
          <a:xfrm>
            <a:off x="685530" y="9381474"/>
            <a:ext cx="4719847" cy="230832"/>
          </a:xfrm>
          <a:prstGeom prst="rect">
            <a:avLst/>
          </a:prstGeom>
        </p:spPr>
        <p:txBody>
          <a:bodyPr wrap="square">
            <a:spAutoFit/>
          </a:bodyPr>
          <a:lstStyle/>
          <a:p>
            <a:pPr marL="0" marR="0" lvl="0" indent="0" algn="l" rtl="0">
              <a:spcBef>
                <a:spcPts val="0"/>
              </a:spcBef>
              <a:spcAft>
                <a:spcPts val="0"/>
              </a:spcAft>
              <a:buNone/>
            </a:pPr>
            <a:r>
              <a:rPr lang="en-US" sz="900" b="0" dirty="0">
                <a:solidFill>
                  <a:schemeClr val="tx1">
                    <a:lumMod val="50000"/>
                    <a:lumOff val="50000"/>
                  </a:schemeClr>
                </a:solidFill>
                <a:latin typeface="Calibri"/>
                <a:ea typeface="Calibri"/>
                <a:cs typeface="Calibri"/>
                <a:sym typeface="Calibri"/>
              </a:rPr>
              <a:t>Template</a:t>
            </a:r>
            <a:endParaRPr lang="en-US" sz="900" b="1" dirty="0">
              <a:solidFill>
                <a:schemeClr val="tx1">
                  <a:lumMod val="50000"/>
                  <a:lumOff val="50000"/>
                </a:schemeClr>
              </a:solidFill>
              <a:latin typeface="Calibri"/>
              <a:ea typeface="Calibri"/>
              <a:cs typeface="Calibri"/>
              <a:sym typeface="Calibri"/>
            </a:endParaRPr>
          </a:p>
        </p:txBody>
      </p:sp>
      <p:sp>
        <p:nvSpPr>
          <p:cNvPr id="6" name="Rectangle 5">
            <a:extLst>
              <a:ext uri="{FF2B5EF4-FFF2-40B4-BE49-F238E27FC236}">
                <a16:creationId xmlns:a16="http://schemas.microsoft.com/office/drawing/2014/main" id="{0D6621ED-05C4-4987-CEE6-53D9374CB235}"/>
              </a:ext>
            </a:extLst>
          </p:cNvPr>
          <p:cNvSpPr/>
          <p:nvPr userDrawn="1"/>
        </p:nvSpPr>
        <p:spPr>
          <a:xfrm>
            <a:off x="5694749" y="9381000"/>
            <a:ext cx="896112" cy="230832"/>
          </a:xfrm>
          <a:prstGeom prst="rect">
            <a:avLst/>
          </a:prstGeom>
        </p:spPr>
        <p:txBody>
          <a:bodyPr wrap="square">
            <a:spAutoFit/>
          </a:bodyPr>
          <a:lstStyle/>
          <a:p>
            <a:pPr algn="r"/>
            <a:fld id="{F40E2D1A-FC8F-4142-8C94-11D42F0C1FBE}" type="slidenum">
              <a:rPr lang="en-CA" sz="900" b="1" smtClean="0">
                <a:solidFill>
                  <a:schemeClr val="tx1">
                    <a:lumMod val="50000"/>
                    <a:lumOff val="50000"/>
                  </a:schemeClr>
                </a:solidFill>
                <a:latin typeface="+mn-lt"/>
              </a:rPr>
              <a:t>‹#›</a:t>
            </a:fld>
            <a:endParaRPr lang="en-CA" sz="900" b="1" dirty="0">
              <a:solidFill>
                <a:schemeClr val="tx1">
                  <a:lumMod val="50000"/>
                  <a:lumOff val="50000"/>
                </a:schemeClr>
              </a:solidFill>
              <a:latin typeface="+mn-lt"/>
            </a:endParaRPr>
          </a:p>
        </p:txBody>
      </p:sp>
      <p:cxnSp>
        <p:nvCxnSpPr>
          <p:cNvPr id="5" name="Straight Connector 4">
            <a:extLst>
              <a:ext uri="{FF2B5EF4-FFF2-40B4-BE49-F238E27FC236}">
                <a16:creationId xmlns:a16="http://schemas.microsoft.com/office/drawing/2014/main" id="{449076BC-155F-F1D6-2EFA-12AC03718668}"/>
              </a:ext>
            </a:extLst>
          </p:cNvPr>
          <p:cNvCxnSpPr/>
          <p:nvPr userDrawn="1"/>
        </p:nvCxnSpPr>
        <p:spPr>
          <a:xfrm>
            <a:off x="0" y="9131300"/>
            <a:ext cx="68580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71391AB-6872-9325-E705-6A397D69C51D}"/>
              </a:ext>
            </a:extLst>
          </p:cNvPr>
          <p:cNvCxnSpPr/>
          <p:nvPr userDrawn="1"/>
        </p:nvCxnSpPr>
        <p:spPr>
          <a:xfrm>
            <a:off x="0" y="698500"/>
            <a:ext cx="6858000"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B89377E-143E-CBDC-3E2B-0617D8D09680}"/>
              </a:ext>
            </a:extLst>
          </p:cNvPr>
          <p:cNvCxnSpPr>
            <a:cxnSpLocks/>
          </p:cNvCxnSpPr>
          <p:nvPr userDrawn="1"/>
        </p:nvCxnSpPr>
        <p:spPr>
          <a:xfrm flipV="1">
            <a:off x="996287" y="0"/>
            <a:ext cx="0" cy="91313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7143A13-88B1-AFDD-0364-6D9632FBC349}"/>
              </a:ext>
            </a:extLst>
          </p:cNvPr>
          <p:cNvCxnSpPr>
            <a:cxnSpLocks/>
          </p:cNvCxnSpPr>
          <p:nvPr userDrawn="1"/>
        </p:nvCxnSpPr>
        <p:spPr>
          <a:xfrm flipV="1">
            <a:off x="6250329" y="0"/>
            <a:ext cx="0" cy="913130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971540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8685992"/>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Module 2">
    <p:spTree>
      <p:nvGrpSpPr>
        <p:cNvPr id="1" name=""/>
        <p:cNvGrpSpPr/>
        <p:nvPr/>
      </p:nvGrpSpPr>
      <p:grpSpPr>
        <a:xfrm>
          <a:off x="0" y="0"/>
          <a:ext cx="0" cy="0"/>
          <a:chOff x="0" y="0"/>
          <a:chExt cx="0" cy="0"/>
        </a:xfrm>
      </p:grpSpPr>
      <p:sp>
        <p:nvSpPr>
          <p:cNvPr id="2" name="Google Shape;55;p42">
            <a:extLst>
              <a:ext uri="{FF2B5EF4-FFF2-40B4-BE49-F238E27FC236}">
                <a16:creationId xmlns:a16="http://schemas.microsoft.com/office/drawing/2014/main" id="{CF3026E4-0FFD-4ED3-F555-C72B6A4D6E3D}"/>
              </a:ext>
            </a:extLst>
          </p:cNvPr>
          <p:cNvSpPr/>
          <p:nvPr userDrawn="1"/>
        </p:nvSpPr>
        <p:spPr>
          <a:xfrm>
            <a:off x="335817" y="9332516"/>
            <a:ext cx="284734" cy="327800"/>
          </a:xfrm>
          <a:prstGeom prst="rect">
            <a:avLst/>
          </a:prstGeom>
          <a:noFill/>
          <a:ln>
            <a:noFill/>
          </a:ln>
        </p:spPr>
      </p:sp>
      <p:pic>
        <p:nvPicPr>
          <p:cNvPr id="3" name="Picture 2">
            <a:extLst>
              <a:ext uri="{FF2B5EF4-FFF2-40B4-BE49-F238E27FC236}">
                <a16:creationId xmlns:a16="http://schemas.microsoft.com/office/drawing/2014/main" id="{FFF639A7-705C-ED8C-F2CB-54F18CA616D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817" y="9332516"/>
            <a:ext cx="284734" cy="327800"/>
          </a:xfrm>
          <a:prstGeom prst="rect">
            <a:avLst/>
          </a:prstGeom>
        </p:spPr>
      </p:pic>
      <p:sp>
        <p:nvSpPr>
          <p:cNvPr id="4" name="Rectangle 3">
            <a:extLst>
              <a:ext uri="{FF2B5EF4-FFF2-40B4-BE49-F238E27FC236}">
                <a16:creationId xmlns:a16="http://schemas.microsoft.com/office/drawing/2014/main" id="{5EBF8844-16AA-839B-567C-00D6B1C72109}"/>
              </a:ext>
            </a:extLst>
          </p:cNvPr>
          <p:cNvSpPr/>
          <p:nvPr userDrawn="1"/>
        </p:nvSpPr>
        <p:spPr>
          <a:xfrm>
            <a:off x="685530" y="9381474"/>
            <a:ext cx="4719847" cy="230832"/>
          </a:xfrm>
          <a:prstGeom prst="rect">
            <a:avLst/>
          </a:prstGeom>
        </p:spPr>
        <p:txBody>
          <a:bodyPr wrap="square">
            <a:spAutoFit/>
          </a:bodyPr>
          <a:lstStyle/>
          <a:p>
            <a:pPr marL="0" marR="0" lvl="0" indent="0" algn="l" rtl="0">
              <a:spcBef>
                <a:spcPts val="0"/>
              </a:spcBef>
              <a:spcAft>
                <a:spcPts val="0"/>
              </a:spcAft>
              <a:buNone/>
            </a:pPr>
            <a:r>
              <a:rPr lang="en-US" sz="900" b="0" dirty="0">
                <a:solidFill>
                  <a:schemeClr val="tx1">
                    <a:lumMod val="50000"/>
                    <a:lumOff val="50000"/>
                  </a:schemeClr>
                </a:solidFill>
                <a:latin typeface="Calibri"/>
                <a:ea typeface="Calibri"/>
                <a:cs typeface="Calibri"/>
                <a:sym typeface="Calibri"/>
              </a:rPr>
              <a:t>Level 1 Module 2: </a:t>
            </a:r>
            <a:r>
              <a:rPr lang="en-US" sz="900" b="1" dirty="0">
                <a:solidFill>
                  <a:schemeClr val="tx1">
                    <a:lumMod val="50000"/>
                    <a:lumOff val="50000"/>
                  </a:schemeClr>
                </a:solidFill>
                <a:latin typeface="Calibri"/>
                <a:ea typeface="Calibri"/>
                <a:cs typeface="Calibri"/>
                <a:sym typeface="Calibri"/>
              </a:rPr>
              <a:t>Foundations of Case Management</a:t>
            </a:r>
            <a:endParaRPr lang="en-US" sz="900" b="0" dirty="0">
              <a:solidFill>
                <a:schemeClr val="tx1">
                  <a:lumMod val="50000"/>
                  <a:lumOff val="50000"/>
                </a:schemeClr>
              </a:solidFill>
              <a:latin typeface="Calibri"/>
              <a:ea typeface="Calibri"/>
              <a:cs typeface="Calibri"/>
              <a:sym typeface="Calibri"/>
            </a:endParaRPr>
          </a:p>
        </p:txBody>
      </p:sp>
      <p:sp>
        <p:nvSpPr>
          <p:cNvPr id="6" name="Rectangle 5">
            <a:extLst>
              <a:ext uri="{FF2B5EF4-FFF2-40B4-BE49-F238E27FC236}">
                <a16:creationId xmlns:a16="http://schemas.microsoft.com/office/drawing/2014/main" id="{0D6621ED-05C4-4987-CEE6-53D9374CB235}"/>
              </a:ext>
            </a:extLst>
          </p:cNvPr>
          <p:cNvSpPr/>
          <p:nvPr userDrawn="1"/>
        </p:nvSpPr>
        <p:spPr>
          <a:xfrm>
            <a:off x="5694749" y="9381000"/>
            <a:ext cx="896112" cy="230832"/>
          </a:xfrm>
          <a:prstGeom prst="rect">
            <a:avLst/>
          </a:prstGeom>
        </p:spPr>
        <p:txBody>
          <a:bodyPr wrap="square">
            <a:spAutoFit/>
          </a:bodyPr>
          <a:lstStyle/>
          <a:p>
            <a:pPr algn="r"/>
            <a:fld id="{F40E2D1A-FC8F-4142-8C94-11D42F0C1FBE}" type="slidenum">
              <a:rPr lang="en-CA" sz="900" b="1" smtClean="0">
                <a:solidFill>
                  <a:schemeClr val="tx1">
                    <a:lumMod val="50000"/>
                    <a:lumOff val="50000"/>
                  </a:schemeClr>
                </a:solidFill>
                <a:latin typeface="+mn-lt"/>
              </a:rPr>
              <a:t>‹#›</a:t>
            </a:fld>
            <a:endParaRPr lang="en-CA" sz="900" b="1" dirty="0">
              <a:solidFill>
                <a:schemeClr val="tx1">
                  <a:lumMod val="50000"/>
                  <a:lumOff val="50000"/>
                </a:schemeClr>
              </a:solidFill>
              <a:latin typeface="+mn-lt"/>
            </a:endParaRPr>
          </a:p>
        </p:txBody>
      </p:sp>
    </p:spTree>
    <p:extLst>
      <p:ext uri="{BB962C8B-B14F-4D97-AF65-F5344CB8AC3E}">
        <p14:creationId xmlns:p14="http://schemas.microsoft.com/office/powerpoint/2010/main" val="2208733194"/>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Module 3">
    <p:spTree>
      <p:nvGrpSpPr>
        <p:cNvPr id="1" name=""/>
        <p:cNvGrpSpPr/>
        <p:nvPr/>
      </p:nvGrpSpPr>
      <p:grpSpPr>
        <a:xfrm>
          <a:off x="0" y="0"/>
          <a:ext cx="0" cy="0"/>
          <a:chOff x="0" y="0"/>
          <a:chExt cx="0" cy="0"/>
        </a:xfrm>
      </p:grpSpPr>
      <p:sp>
        <p:nvSpPr>
          <p:cNvPr id="2" name="Google Shape;55;p42">
            <a:extLst>
              <a:ext uri="{FF2B5EF4-FFF2-40B4-BE49-F238E27FC236}">
                <a16:creationId xmlns:a16="http://schemas.microsoft.com/office/drawing/2014/main" id="{CF3026E4-0FFD-4ED3-F555-C72B6A4D6E3D}"/>
              </a:ext>
            </a:extLst>
          </p:cNvPr>
          <p:cNvSpPr/>
          <p:nvPr userDrawn="1"/>
        </p:nvSpPr>
        <p:spPr>
          <a:xfrm>
            <a:off x="335817" y="9332516"/>
            <a:ext cx="284734" cy="327800"/>
          </a:xfrm>
          <a:prstGeom prst="rect">
            <a:avLst/>
          </a:prstGeom>
          <a:noFill/>
          <a:ln>
            <a:noFill/>
          </a:ln>
        </p:spPr>
      </p:sp>
      <p:pic>
        <p:nvPicPr>
          <p:cNvPr id="3" name="Picture 2">
            <a:extLst>
              <a:ext uri="{FF2B5EF4-FFF2-40B4-BE49-F238E27FC236}">
                <a16:creationId xmlns:a16="http://schemas.microsoft.com/office/drawing/2014/main" id="{FFF639A7-705C-ED8C-F2CB-54F18CA616D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817" y="9332516"/>
            <a:ext cx="284734" cy="327800"/>
          </a:xfrm>
          <a:prstGeom prst="rect">
            <a:avLst/>
          </a:prstGeom>
        </p:spPr>
      </p:pic>
      <p:sp>
        <p:nvSpPr>
          <p:cNvPr id="4" name="Rectangle 3">
            <a:extLst>
              <a:ext uri="{FF2B5EF4-FFF2-40B4-BE49-F238E27FC236}">
                <a16:creationId xmlns:a16="http://schemas.microsoft.com/office/drawing/2014/main" id="{5EBF8844-16AA-839B-567C-00D6B1C72109}"/>
              </a:ext>
            </a:extLst>
          </p:cNvPr>
          <p:cNvSpPr/>
          <p:nvPr userDrawn="1"/>
        </p:nvSpPr>
        <p:spPr>
          <a:xfrm>
            <a:off x="685530" y="9381474"/>
            <a:ext cx="4719847" cy="230832"/>
          </a:xfrm>
          <a:prstGeom prst="rect">
            <a:avLst/>
          </a:prstGeom>
        </p:spPr>
        <p:txBody>
          <a:bodyPr wrap="square">
            <a:spAutoFit/>
          </a:bodyPr>
          <a:lstStyle/>
          <a:p>
            <a:pPr marL="0" marR="0" lvl="0" indent="0" algn="l" rtl="0">
              <a:spcBef>
                <a:spcPts val="0"/>
              </a:spcBef>
              <a:spcAft>
                <a:spcPts val="0"/>
              </a:spcAft>
              <a:buNone/>
            </a:pPr>
            <a:r>
              <a:rPr lang="en-US" sz="900" b="0" dirty="0">
                <a:solidFill>
                  <a:schemeClr val="tx1">
                    <a:lumMod val="50000"/>
                    <a:lumOff val="50000"/>
                  </a:schemeClr>
                </a:solidFill>
                <a:latin typeface="Calibri"/>
                <a:ea typeface="Calibri"/>
                <a:cs typeface="Calibri"/>
                <a:sym typeface="Calibri"/>
              </a:rPr>
              <a:t>Level 1 Module 3: </a:t>
            </a:r>
            <a:r>
              <a:rPr lang="en-US" sz="900" b="1" dirty="0">
                <a:solidFill>
                  <a:schemeClr val="tx1">
                    <a:lumMod val="50000"/>
                    <a:lumOff val="50000"/>
                  </a:schemeClr>
                </a:solidFill>
                <a:latin typeface="Calibri"/>
                <a:ea typeface="Calibri"/>
                <a:cs typeface="Calibri"/>
                <a:sym typeface="Calibri"/>
              </a:rPr>
              <a:t>Communication with Children</a:t>
            </a:r>
            <a:endParaRPr lang="en-US" sz="900" b="0" dirty="0">
              <a:solidFill>
                <a:schemeClr val="tx1">
                  <a:lumMod val="50000"/>
                  <a:lumOff val="50000"/>
                </a:schemeClr>
              </a:solidFill>
              <a:latin typeface="Calibri"/>
              <a:ea typeface="Calibri"/>
              <a:cs typeface="Calibri"/>
              <a:sym typeface="Calibri"/>
            </a:endParaRPr>
          </a:p>
        </p:txBody>
      </p:sp>
      <p:sp>
        <p:nvSpPr>
          <p:cNvPr id="6" name="Rectangle 5">
            <a:extLst>
              <a:ext uri="{FF2B5EF4-FFF2-40B4-BE49-F238E27FC236}">
                <a16:creationId xmlns:a16="http://schemas.microsoft.com/office/drawing/2014/main" id="{0D6621ED-05C4-4987-CEE6-53D9374CB235}"/>
              </a:ext>
            </a:extLst>
          </p:cNvPr>
          <p:cNvSpPr/>
          <p:nvPr userDrawn="1"/>
        </p:nvSpPr>
        <p:spPr>
          <a:xfrm>
            <a:off x="5694749" y="9381000"/>
            <a:ext cx="896112" cy="230832"/>
          </a:xfrm>
          <a:prstGeom prst="rect">
            <a:avLst/>
          </a:prstGeom>
        </p:spPr>
        <p:txBody>
          <a:bodyPr wrap="square">
            <a:spAutoFit/>
          </a:bodyPr>
          <a:lstStyle/>
          <a:p>
            <a:pPr algn="r"/>
            <a:fld id="{F40E2D1A-FC8F-4142-8C94-11D42F0C1FBE}" type="slidenum">
              <a:rPr lang="en-CA" sz="900" b="1" smtClean="0">
                <a:solidFill>
                  <a:schemeClr val="tx1">
                    <a:lumMod val="50000"/>
                    <a:lumOff val="50000"/>
                  </a:schemeClr>
                </a:solidFill>
                <a:latin typeface="+mn-lt"/>
              </a:rPr>
              <a:t>‹#›</a:t>
            </a:fld>
            <a:endParaRPr lang="en-CA" sz="900" b="1" dirty="0">
              <a:solidFill>
                <a:schemeClr val="tx1">
                  <a:lumMod val="50000"/>
                  <a:lumOff val="50000"/>
                </a:schemeClr>
              </a:solidFill>
              <a:latin typeface="+mn-lt"/>
            </a:endParaRPr>
          </a:p>
        </p:txBody>
      </p:sp>
    </p:spTree>
    <p:extLst>
      <p:ext uri="{BB962C8B-B14F-4D97-AF65-F5344CB8AC3E}">
        <p14:creationId xmlns:p14="http://schemas.microsoft.com/office/powerpoint/2010/main" val="1577764613"/>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Module 4">
    <p:spTree>
      <p:nvGrpSpPr>
        <p:cNvPr id="1" name=""/>
        <p:cNvGrpSpPr/>
        <p:nvPr/>
      </p:nvGrpSpPr>
      <p:grpSpPr>
        <a:xfrm>
          <a:off x="0" y="0"/>
          <a:ext cx="0" cy="0"/>
          <a:chOff x="0" y="0"/>
          <a:chExt cx="0" cy="0"/>
        </a:xfrm>
      </p:grpSpPr>
      <p:sp>
        <p:nvSpPr>
          <p:cNvPr id="2" name="Google Shape;55;p42">
            <a:extLst>
              <a:ext uri="{FF2B5EF4-FFF2-40B4-BE49-F238E27FC236}">
                <a16:creationId xmlns:a16="http://schemas.microsoft.com/office/drawing/2014/main" id="{CF3026E4-0FFD-4ED3-F555-C72B6A4D6E3D}"/>
              </a:ext>
            </a:extLst>
          </p:cNvPr>
          <p:cNvSpPr/>
          <p:nvPr userDrawn="1"/>
        </p:nvSpPr>
        <p:spPr>
          <a:xfrm>
            <a:off x="335817" y="9332516"/>
            <a:ext cx="284734" cy="327800"/>
          </a:xfrm>
          <a:prstGeom prst="rect">
            <a:avLst/>
          </a:prstGeom>
          <a:noFill/>
          <a:ln>
            <a:noFill/>
          </a:ln>
        </p:spPr>
      </p:sp>
      <p:pic>
        <p:nvPicPr>
          <p:cNvPr id="3" name="Picture 2">
            <a:extLst>
              <a:ext uri="{FF2B5EF4-FFF2-40B4-BE49-F238E27FC236}">
                <a16:creationId xmlns:a16="http://schemas.microsoft.com/office/drawing/2014/main" id="{FFF639A7-705C-ED8C-F2CB-54F18CA616D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817" y="9332516"/>
            <a:ext cx="284734" cy="327800"/>
          </a:xfrm>
          <a:prstGeom prst="rect">
            <a:avLst/>
          </a:prstGeom>
        </p:spPr>
      </p:pic>
      <p:sp>
        <p:nvSpPr>
          <p:cNvPr id="4" name="Rectangle 3">
            <a:extLst>
              <a:ext uri="{FF2B5EF4-FFF2-40B4-BE49-F238E27FC236}">
                <a16:creationId xmlns:a16="http://schemas.microsoft.com/office/drawing/2014/main" id="{5EBF8844-16AA-839B-567C-00D6B1C72109}"/>
              </a:ext>
            </a:extLst>
          </p:cNvPr>
          <p:cNvSpPr/>
          <p:nvPr userDrawn="1"/>
        </p:nvSpPr>
        <p:spPr>
          <a:xfrm>
            <a:off x="685530" y="9381474"/>
            <a:ext cx="4719847" cy="230832"/>
          </a:xfrm>
          <a:prstGeom prst="rect">
            <a:avLst/>
          </a:prstGeom>
        </p:spPr>
        <p:txBody>
          <a:bodyPr wrap="square">
            <a:spAutoFit/>
          </a:bodyPr>
          <a:lstStyle/>
          <a:p>
            <a:pPr marL="0" marR="0" lvl="0" indent="0" algn="l" rtl="0">
              <a:spcBef>
                <a:spcPts val="0"/>
              </a:spcBef>
              <a:spcAft>
                <a:spcPts val="0"/>
              </a:spcAft>
              <a:buNone/>
            </a:pPr>
            <a:r>
              <a:rPr lang="en-US" sz="900" b="0" dirty="0">
                <a:solidFill>
                  <a:schemeClr val="tx1">
                    <a:lumMod val="50000"/>
                    <a:lumOff val="50000"/>
                  </a:schemeClr>
                </a:solidFill>
                <a:latin typeface="Calibri"/>
                <a:ea typeface="Calibri"/>
                <a:cs typeface="Calibri"/>
                <a:sym typeface="Calibri"/>
              </a:rPr>
              <a:t>Level 1 Module 4: </a:t>
            </a:r>
            <a:r>
              <a:rPr lang="en-US" sz="900" b="1" dirty="0">
                <a:solidFill>
                  <a:schemeClr val="tx1">
                    <a:lumMod val="50000"/>
                    <a:lumOff val="50000"/>
                  </a:schemeClr>
                </a:solidFill>
                <a:latin typeface="Calibri"/>
                <a:ea typeface="Calibri"/>
                <a:cs typeface="Calibri"/>
                <a:sym typeface="Calibri"/>
              </a:rPr>
              <a:t>Mental Health and Psychosocial Support</a:t>
            </a:r>
            <a:endParaRPr lang="en-US" sz="900" b="0" dirty="0">
              <a:solidFill>
                <a:schemeClr val="tx1">
                  <a:lumMod val="50000"/>
                  <a:lumOff val="50000"/>
                </a:schemeClr>
              </a:solidFill>
              <a:latin typeface="Calibri"/>
              <a:ea typeface="Calibri"/>
              <a:cs typeface="Calibri"/>
              <a:sym typeface="Calibri"/>
            </a:endParaRPr>
          </a:p>
        </p:txBody>
      </p:sp>
      <p:sp>
        <p:nvSpPr>
          <p:cNvPr id="6" name="Rectangle 5">
            <a:extLst>
              <a:ext uri="{FF2B5EF4-FFF2-40B4-BE49-F238E27FC236}">
                <a16:creationId xmlns:a16="http://schemas.microsoft.com/office/drawing/2014/main" id="{0D6621ED-05C4-4987-CEE6-53D9374CB235}"/>
              </a:ext>
            </a:extLst>
          </p:cNvPr>
          <p:cNvSpPr/>
          <p:nvPr userDrawn="1"/>
        </p:nvSpPr>
        <p:spPr>
          <a:xfrm>
            <a:off x="5694749" y="9381000"/>
            <a:ext cx="896112" cy="230832"/>
          </a:xfrm>
          <a:prstGeom prst="rect">
            <a:avLst/>
          </a:prstGeom>
        </p:spPr>
        <p:txBody>
          <a:bodyPr wrap="square">
            <a:spAutoFit/>
          </a:bodyPr>
          <a:lstStyle/>
          <a:p>
            <a:pPr algn="r"/>
            <a:fld id="{F40E2D1A-FC8F-4142-8C94-11D42F0C1FBE}" type="slidenum">
              <a:rPr lang="en-CA" sz="900" b="1" smtClean="0">
                <a:solidFill>
                  <a:schemeClr val="tx1">
                    <a:lumMod val="50000"/>
                    <a:lumOff val="50000"/>
                  </a:schemeClr>
                </a:solidFill>
                <a:latin typeface="+mn-lt"/>
              </a:rPr>
              <a:t>‹#›</a:t>
            </a:fld>
            <a:endParaRPr lang="en-CA" sz="900" b="1" dirty="0">
              <a:solidFill>
                <a:schemeClr val="tx1">
                  <a:lumMod val="50000"/>
                  <a:lumOff val="50000"/>
                </a:schemeClr>
              </a:solidFill>
              <a:latin typeface="+mn-lt"/>
            </a:endParaRPr>
          </a:p>
        </p:txBody>
      </p:sp>
    </p:spTree>
    <p:extLst>
      <p:ext uri="{BB962C8B-B14F-4D97-AF65-F5344CB8AC3E}">
        <p14:creationId xmlns:p14="http://schemas.microsoft.com/office/powerpoint/2010/main" val="387882522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Module 5">
    <p:spTree>
      <p:nvGrpSpPr>
        <p:cNvPr id="1" name=""/>
        <p:cNvGrpSpPr/>
        <p:nvPr/>
      </p:nvGrpSpPr>
      <p:grpSpPr>
        <a:xfrm>
          <a:off x="0" y="0"/>
          <a:ext cx="0" cy="0"/>
          <a:chOff x="0" y="0"/>
          <a:chExt cx="0" cy="0"/>
        </a:xfrm>
      </p:grpSpPr>
      <p:sp>
        <p:nvSpPr>
          <p:cNvPr id="2" name="Google Shape;55;p42">
            <a:extLst>
              <a:ext uri="{FF2B5EF4-FFF2-40B4-BE49-F238E27FC236}">
                <a16:creationId xmlns:a16="http://schemas.microsoft.com/office/drawing/2014/main" id="{CF3026E4-0FFD-4ED3-F555-C72B6A4D6E3D}"/>
              </a:ext>
            </a:extLst>
          </p:cNvPr>
          <p:cNvSpPr/>
          <p:nvPr userDrawn="1"/>
        </p:nvSpPr>
        <p:spPr>
          <a:xfrm>
            <a:off x="335817" y="9332516"/>
            <a:ext cx="284734" cy="327800"/>
          </a:xfrm>
          <a:prstGeom prst="rect">
            <a:avLst/>
          </a:prstGeom>
          <a:noFill/>
          <a:ln>
            <a:noFill/>
          </a:ln>
        </p:spPr>
      </p:sp>
      <p:pic>
        <p:nvPicPr>
          <p:cNvPr id="3" name="Picture 2">
            <a:extLst>
              <a:ext uri="{FF2B5EF4-FFF2-40B4-BE49-F238E27FC236}">
                <a16:creationId xmlns:a16="http://schemas.microsoft.com/office/drawing/2014/main" id="{FFF639A7-705C-ED8C-F2CB-54F18CA616D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817" y="9332516"/>
            <a:ext cx="284734" cy="327800"/>
          </a:xfrm>
          <a:prstGeom prst="rect">
            <a:avLst/>
          </a:prstGeom>
        </p:spPr>
      </p:pic>
      <p:sp>
        <p:nvSpPr>
          <p:cNvPr id="4" name="Rectangle 3">
            <a:extLst>
              <a:ext uri="{FF2B5EF4-FFF2-40B4-BE49-F238E27FC236}">
                <a16:creationId xmlns:a16="http://schemas.microsoft.com/office/drawing/2014/main" id="{5EBF8844-16AA-839B-567C-00D6B1C72109}"/>
              </a:ext>
            </a:extLst>
          </p:cNvPr>
          <p:cNvSpPr/>
          <p:nvPr userDrawn="1"/>
        </p:nvSpPr>
        <p:spPr>
          <a:xfrm>
            <a:off x="685530" y="9381474"/>
            <a:ext cx="4719847" cy="230832"/>
          </a:xfrm>
          <a:prstGeom prst="rect">
            <a:avLst/>
          </a:prstGeom>
        </p:spPr>
        <p:txBody>
          <a:bodyPr wrap="square">
            <a:spAutoFit/>
          </a:bodyPr>
          <a:lstStyle/>
          <a:p>
            <a:pPr marL="0" marR="0" lvl="0" indent="0" algn="l" rtl="0">
              <a:spcBef>
                <a:spcPts val="0"/>
              </a:spcBef>
              <a:spcAft>
                <a:spcPts val="0"/>
              </a:spcAft>
              <a:buNone/>
            </a:pPr>
            <a:r>
              <a:rPr lang="en-US" sz="900" b="0" dirty="0">
                <a:solidFill>
                  <a:schemeClr val="tx1">
                    <a:lumMod val="50000"/>
                    <a:lumOff val="50000"/>
                  </a:schemeClr>
                </a:solidFill>
                <a:latin typeface="Calibri"/>
                <a:ea typeface="Calibri"/>
                <a:cs typeface="Calibri"/>
                <a:sym typeface="Calibri"/>
              </a:rPr>
              <a:t>Level 1 Module 5: </a:t>
            </a:r>
            <a:r>
              <a:rPr lang="en-US" sz="900" b="1" dirty="0">
                <a:solidFill>
                  <a:schemeClr val="tx1">
                    <a:lumMod val="50000"/>
                    <a:lumOff val="50000"/>
                  </a:schemeClr>
                </a:solidFill>
                <a:latin typeface="Calibri"/>
                <a:ea typeface="Calibri"/>
                <a:cs typeface="Calibri"/>
                <a:sym typeface="Calibri"/>
              </a:rPr>
              <a:t>Immediate Support</a:t>
            </a:r>
            <a:endParaRPr lang="en-US" sz="900" b="0" dirty="0">
              <a:solidFill>
                <a:schemeClr val="tx1">
                  <a:lumMod val="50000"/>
                  <a:lumOff val="50000"/>
                </a:schemeClr>
              </a:solidFill>
              <a:latin typeface="Calibri"/>
              <a:ea typeface="Calibri"/>
              <a:cs typeface="Calibri"/>
              <a:sym typeface="Calibri"/>
            </a:endParaRPr>
          </a:p>
        </p:txBody>
      </p:sp>
      <p:sp>
        <p:nvSpPr>
          <p:cNvPr id="6" name="Rectangle 5">
            <a:extLst>
              <a:ext uri="{FF2B5EF4-FFF2-40B4-BE49-F238E27FC236}">
                <a16:creationId xmlns:a16="http://schemas.microsoft.com/office/drawing/2014/main" id="{0D6621ED-05C4-4987-CEE6-53D9374CB235}"/>
              </a:ext>
            </a:extLst>
          </p:cNvPr>
          <p:cNvSpPr/>
          <p:nvPr userDrawn="1"/>
        </p:nvSpPr>
        <p:spPr>
          <a:xfrm>
            <a:off x="5694749" y="9381000"/>
            <a:ext cx="896112" cy="230832"/>
          </a:xfrm>
          <a:prstGeom prst="rect">
            <a:avLst/>
          </a:prstGeom>
        </p:spPr>
        <p:txBody>
          <a:bodyPr wrap="square">
            <a:spAutoFit/>
          </a:bodyPr>
          <a:lstStyle/>
          <a:p>
            <a:pPr algn="r"/>
            <a:fld id="{F40E2D1A-FC8F-4142-8C94-11D42F0C1FBE}" type="slidenum">
              <a:rPr lang="en-CA" sz="900" b="1" smtClean="0">
                <a:solidFill>
                  <a:schemeClr val="tx1">
                    <a:lumMod val="50000"/>
                    <a:lumOff val="50000"/>
                  </a:schemeClr>
                </a:solidFill>
                <a:latin typeface="+mn-lt"/>
              </a:rPr>
              <a:t>‹#›</a:t>
            </a:fld>
            <a:endParaRPr lang="en-CA" sz="900" b="1" dirty="0">
              <a:solidFill>
                <a:schemeClr val="tx1">
                  <a:lumMod val="50000"/>
                  <a:lumOff val="50000"/>
                </a:schemeClr>
              </a:solidFill>
              <a:latin typeface="+mn-lt"/>
            </a:endParaRPr>
          </a:p>
        </p:txBody>
      </p:sp>
    </p:spTree>
    <p:extLst>
      <p:ext uri="{BB962C8B-B14F-4D97-AF65-F5344CB8AC3E}">
        <p14:creationId xmlns:p14="http://schemas.microsoft.com/office/powerpoint/2010/main" val="402270708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Module 6">
    <p:spTree>
      <p:nvGrpSpPr>
        <p:cNvPr id="1" name=""/>
        <p:cNvGrpSpPr/>
        <p:nvPr/>
      </p:nvGrpSpPr>
      <p:grpSpPr>
        <a:xfrm>
          <a:off x="0" y="0"/>
          <a:ext cx="0" cy="0"/>
          <a:chOff x="0" y="0"/>
          <a:chExt cx="0" cy="0"/>
        </a:xfrm>
      </p:grpSpPr>
      <p:sp>
        <p:nvSpPr>
          <p:cNvPr id="2" name="Google Shape;55;p42">
            <a:extLst>
              <a:ext uri="{FF2B5EF4-FFF2-40B4-BE49-F238E27FC236}">
                <a16:creationId xmlns:a16="http://schemas.microsoft.com/office/drawing/2014/main" id="{CF3026E4-0FFD-4ED3-F555-C72B6A4D6E3D}"/>
              </a:ext>
            </a:extLst>
          </p:cNvPr>
          <p:cNvSpPr/>
          <p:nvPr userDrawn="1"/>
        </p:nvSpPr>
        <p:spPr>
          <a:xfrm>
            <a:off x="335817" y="9332516"/>
            <a:ext cx="284734" cy="327800"/>
          </a:xfrm>
          <a:prstGeom prst="rect">
            <a:avLst/>
          </a:prstGeom>
          <a:noFill/>
          <a:ln>
            <a:noFill/>
          </a:ln>
        </p:spPr>
      </p:sp>
      <p:pic>
        <p:nvPicPr>
          <p:cNvPr id="3" name="Picture 2">
            <a:extLst>
              <a:ext uri="{FF2B5EF4-FFF2-40B4-BE49-F238E27FC236}">
                <a16:creationId xmlns:a16="http://schemas.microsoft.com/office/drawing/2014/main" id="{FFF639A7-705C-ED8C-F2CB-54F18CA616D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817" y="9332516"/>
            <a:ext cx="284734" cy="327800"/>
          </a:xfrm>
          <a:prstGeom prst="rect">
            <a:avLst/>
          </a:prstGeom>
        </p:spPr>
      </p:pic>
      <p:sp>
        <p:nvSpPr>
          <p:cNvPr id="4" name="Rectangle 3">
            <a:extLst>
              <a:ext uri="{FF2B5EF4-FFF2-40B4-BE49-F238E27FC236}">
                <a16:creationId xmlns:a16="http://schemas.microsoft.com/office/drawing/2014/main" id="{5EBF8844-16AA-839B-567C-00D6B1C72109}"/>
              </a:ext>
            </a:extLst>
          </p:cNvPr>
          <p:cNvSpPr/>
          <p:nvPr userDrawn="1"/>
        </p:nvSpPr>
        <p:spPr>
          <a:xfrm>
            <a:off x="685530" y="9381474"/>
            <a:ext cx="4719847" cy="230832"/>
          </a:xfrm>
          <a:prstGeom prst="rect">
            <a:avLst/>
          </a:prstGeom>
        </p:spPr>
        <p:txBody>
          <a:bodyPr wrap="square">
            <a:spAutoFit/>
          </a:bodyPr>
          <a:lstStyle/>
          <a:p>
            <a:pPr marL="0" marR="0" lvl="0" indent="0" algn="l" rtl="0">
              <a:spcBef>
                <a:spcPts val="0"/>
              </a:spcBef>
              <a:spcAft>
                <a:spcPts val="0"/>
              </a:spcAft>
              <a:buNone/>
            </a:pPr>
            <a:r>
              <a:rPr lang="en-US" sz="900" b="0" dirty="0">
                <a:solidFill>
                  <a:schemeClr val="tx1">
                    <a:lumMod val="50000"/>
                    <a:lumOff val="50000"/>
                  </a:schemeClr>
                </a:solidFill>
                <a:latin typeface="Calibri"/>
                <a:ea typeface="Calibri"/>
                <a:cs typeface="Calibri"/>
                <a:sym typeface="Calibri"/>
              </a:rPr>
              <a:t>Level 1 Module 6: </a:t>
            </a:r>
            <a:r>
              <a:rPr lang="en-US" sz="900" b="1" dirty="0">
                <a:solidFill>
                  <a:schemeClr val="tx1">
                    <a:lumMod val="50000"/>
                    <a:lumOff val="50000"/>
                  </a:schemeClr>
                </a:solidFill>
                <a:latin typeface="Calibri"/>
                <a:ea typeface="Calibri"/>
                <a:cs typeface="Calibri"/>
                <a:sym typeface="Calibri"/>
              </a:rPr>
              <a:t>Identification and Registration</a:t>
            </a:r>
            <a:endParaRPr lang="en-US" sz="900" b="0" dirty="0">
              <a:solidFill>
                <a:schemeClr val="tx1">
                  <a:lumMod val="50000"/>
                  <a:lumOff val="50000"/>
                </a:schemeClr>
              </a:solidFill>
              <a:latin typeface="Calibri"/>
              <a:ea typeface="Calibri"/>
              <a:cs typeface="Calibri"/>
              <a:sym typeface="Calibri"/>
            </a:endParaRPr>
          </a:p>
        </p:txBody>
      </p:sp>
      <p:sp>
        <p:nvSpPr>
          <p:cNvPr id="6" name="Rectangle 5">
            <a:extLst>
              <a:ext uri="{FF2B5EF4-FFF2-40B4-BE49-F238E27FC236}">
                <a16:creationId xmlns:a16="http://schemas.microsoft.com/office/drawing/2014/main" id="{0D6621ED-05C4-4987-CEE6-53D9374CB235}"/>
              </a:ext>
            </a:extLst>
          </p:cNvPr>
          <p:cNvSpPr/>
          <p:nvPr userDrawn="1"/>
        </p:nvSpPr>
        <p:spPr>
          <a:xfrm>
            <a:off x="5694749" y="9381000"/>
            <a:ext cx="896112" cy="230832"/>
          </a:xfrm>
          <a:prstGeom prst="rect">
            <a:avLst/>
          </a:prstGeom>
        </p:spPr>
        <p:txBody>
          <a:bodyPr wrap="square">
            <a:spAutoFit/>
          </a:bodyPr>
          <a:lstStyle/>
          <a:p>
            <a:pPr algn="r"/>
            <a:fld id="{F40E2D1A-FC8F-4142-8C94-11D42F0C1FBE}" type="slidenum">
              <a:rPr lang="en-CA" sz="900" b="1" smtClean="0">
                <a:solidFill>
                  <a:schemeClr val="tx1">
                    <a:lumMod val="50000"/>
                    <a:lumOff val="50000"/>
                  </a:schemeClr>
                </a:solidFill>
                <a:latin typeface="+mn-lt"/>
              </a:rPr>
              <a:t>‹#›</a:t>
            </a:fld>
            <a:endParaRPr lang="en-CA" sz="900" b="1" dirty="0">
              <a:solidFill>
                <a:schemeClr val="tx1">
                  <a:lumMod val="50000"/>
                  <a:lumOff val="50000"/>
                </a:schemeClr>
              </a:solidFill>
              <a:latin typeface="+mn-lt"/>
            </a:endParaRPr>
          </a:p>
        </p:txBody>
      </p:sp>
    </p:spTree>
    <p:extLst>
      <p:ext uri="{BB962C8B-B14F-4D97-AF65-F5344CB8AC3E}">
        <p14:creationId xmlns:p14="http://schemas.microsoft.com/office/powerpoint/2010/main" val="263791847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Module 7">
    <p:spTree>
      <p:nvGrpSpPr>
        <p:cNvPr id="1" name=""/>
        <p:cNvGrpSpPr/>
        <p:nvPr/>
      </p:nvGrpSpPr>
      <p:grpSpPr>
        <a:xfrm>
          <a:off x="0" y="0"/>
          <a:ext cx="0" cy="0"/>
          <a:chOff x="0" y="0"/>
          <a:chExt cx="0" cy="0"/>
        </a:xfrm>
      </p:grpSpPr>
      <p:sp>
        <p:nvSpPr>
          <p:cNvPr id="2" name="Google Shape;55;p42">
            <a:extLst>
              <a:ext uri="{FF2B5EF4-FFF2-40B4-BE49-F238E27FC236}">
                <a16:creationId xmlns:a16="http://schemas.microsoft.com/office/drawing/2014/main" id="{CF3026E4-0FFD-4ED3-F555-C72B6A4D6E3D}"/>
              </a:ext>
            </a:extLst>
          </p:cNvPr>
          <p:cNvSpPr/>
          <p:nvPr userDrawn="1"/>
        </p:nvSpPr>
        <p:spPr>
          <a:xfrm>
            <a:off x="335817" y="9332516"/>
            <a:ext cx="284734" cy="327800"/>
          </a:xfrm>
          <a:prstGeom prst="rect">
            <a:avLst/>
          </a:prstGeom>
          <a:noFill/>
          <a:ln>
            <a:noFill/>
          </a:ln>
        </p:spPr>
      </p:sp>
      <p:pic>
        <p:nvPicPr>
          <p:cNvPr id="3" name="Picture 2">
            <a:extLst>
              <a:ext uri="{FF2B5EF4-FFF2-40B4-BE49-F238E27FC236}">
                <a16:creationId xmlns:a16="http://schemas.microsoft.com/office/drawing/2014/main" id="{FFF639A7-705C-ED8C-F2CB-54F18CA616D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817" y="9332516"/>
            <a:ext cx="284734" cy="327800"/>
          </a:xfrm>
          <a:prstGeom prst="rect">
            <a:avLst/>
          </a:prstGeom>
        </p:spPr>
      </p:pic>
      <p:sp>
        <p:nvSpPr>
          <p:cNvPr id="4" name="Rectangle 3">
            <a:extLst>
              <a:ext uri="{FF2B5EF4-FFF2-40B4-BE49-F238E27FC236}">
                <a16:creationId xmlns:a16="http://schemas.microsoft.com/office/drawing/2014/main" id="{5EBF8844-16AA-839B-567C-00D6B1C72109}"/>
              </a:ext>
            </a:extLst>
          </p:cNvPr>
          <p:cNvSpPr/>
          <p:nvPr userDrawn="1"/>
        </p:nvSpPr>
        <p:spPr>
          <a:xfrm>
            <a:off x="685530" y="9381474"/>
            <a:ext cx="4719847" cy="230832"/>
          </a:xfrm>
          <a:prstGeom prst="rect">
            <a:avLst/>
          </a:prstGeom>
        </p:spPr>
        <p:txBody>
          <a:bodyPr wrap="square">
            <a:spAutoFit/>
          </a:bodyPr>
          <a:lstStyle/>
          <a:p>
            <a:pPr marL="0" marR="0" lvl="0" indent="0" algn="l" rtl="0">
              <a:spcBef>
                <a:spcPts val="0"/>
              </a:spcBef>
              <a:spcAft>
                <a:spcPts val="0"/>
              </a:spcAft>
              <a:buNone/>
            </a:pPr>
            <a:r>
              <a:rPr lang="en-US" sz="900" b="0" dirty="0">
                <a:solidFill>
                  <a:schemeClr val="tx1">
                    <a:lumMod val="50000"/>
                    <a:lumOff val="50000"/>
                  </a:schemeClr>
                </a:solidFill>
                <a:latin typeface="Calibri"/>
                <a:ea typeface="Calibri"/>
                <a:cs typeface="Calibri"/>
                <a:sym typeface="Calibri"/>
              </a:rPr>
              <a:t>Level 1 Module 7: </a:t>
            </a:r>
            <a:r>
              <a:rPr lang="en-US" sz="900" b="1" dirty="0">
                <a:solidFill>
                  <a:schemeClr val="tx1">
                    <a:lumMod val="50000"/>
                    <a:lumOff val="50000"/>
                  </a:schemeClr>
                </a:solidFill>
                <a:latin typeface="Calibri"/>
                <a:ea typeface="Calibri"/>
                <a:cs typeface="Calibri"/>
                <a:sym typeface="Calibri"/>
              </a:rPr>
              <a:t>Assessment</a:t>
            </a:r>
            <a:endParaRPr lang="en-US" sz="900" b="0" dirty="0">
              <a:solidFill>
                <a:schemeClr val="tx1">
                  <a:lumMod val="50000"/>
                  <a:lumOff val="50000"/>
                </a:schemeClr>
              </a:solidFill>
              <a:latin typeface="Calibri"/>
              <a:ea typeface="Calibri"/>
              <a:cs typeface="Calibri"/>
              <a:sym typeface="Calibri"/>
            </a:endParaRPr>
          </a:p>
        </p:txBody>
      </p:sp>
      <p:sp>
        <p:nvSpPr>
          <p:cNvPr id="6" name="Rectangle 5">
            <a:extLst>
              <a:ext uri="{FF2B5EF4-FFF2-40B4-BE49-F238E27FC236}">
                <a16:creationId xmlns:a16="http://schemas.microsoft.com/office/drawing/2014/main" id="{0D6621ED-05C4-4987-CEE6-53D9374CB235}"/>
              </a:ext>
            </a:extLst>
          </p:cNvPr>
          <p:cNvSpPr/>
          <p:nvPr userDrawn="1"/>
        </p:nvSpPr>
        <p:spPr>
          <a:xfrm>
            <a:off x="5694749" y="9381000"/>
            <a:ext cx="896112" cy="230832"/>
          </a:xfrm>
          <a:prstGeom prst="rect">
            <a:avLst/>
          </a:prstGeom>
        </p:spPr>
        <p:txBody>
          <a:bodyPr wrap="square">
            <a:spAutoFit/>
          </a:bodyPr>
          <a:lstStyle/>
          <a:p>
            <a:pPr algn="r"/>
            <a:fld id="{F40E2D1A-FC8F-4142-8C94-11D42F0C1FBE}" type="slidenum">
              <a:rPr lang="en-CA" sz="900" b="1" smtClean="0">
                <a:solidFill>
                  <a:schemeClr val="tx1">
                    <a:lumMod val="50000"/>
                    <a:lumOff val="50000"/>
                  </a:schemeClr>
                </a:solidFill>
                <a:latin typeface="+mn-lt"/>
              </a:rPr>
              <a:t>‹#›</a:t>
            </a:fld>
            <a:endParaRPr lang="en-CA" sz="900" b="1" dirty="0">
              <a:solidFill>
                <a:schemeClr val="tx1">
                  <a:lumMod val="50000"/>
                  <a:lumOff val="50000"/>
                </a:schemeClr>
              </a:solidFill>
              <a:latin typeface="+mn-lt"/>
            </a:endParaRPr>
          </a:p>
        </p:txBody>
      </p:sp>
    </p:spTree>
    <p:extLst>
      <p:ext uri="{BB962C8B-B14F-4D97-AF65-F5344CB8AC3E}">
        <p14:creationId xmlns:p14="http://schemas.microsoft.com/office/powerpoint/2010/main" val="3651882242"/>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Module 8">
    <p:spTree>
      <p:nvGrpSpPr>
        <p:cNvPr id="1" name=""/>
        <p:cNvGrpSpPr/>
        <p:nvPr/>
      </p:nvGrpSpPr>
      <p:grpSpPr>
        <a:xfrm>
          <a:off x="0" y="0"/>
          <a:ext cx="0" cy="0"/>
          <a:chOff x="0" y="0"/>
          <a:chExt cx="0" cy="0"/>
        </a:xfrm>
      </p:grpSpPr>
      <p:sp>
        <p:nvSpPr>
          <p:cNvPr id="2" name="Google Shape;55;p42">
            <a:extLst>
              <a:ext uri="{FF2B5EF4-FFF2-40B4-BE49-F238E27FC236}">
                <a16:creationId xmlns:a16="http://schemas.microsoft.com/office/drawing/2014/main" id="{CF3026E4-0FFD-4ED3-F555-C72B6A4D6E3D}"/>
              </a:ext>
            </a:extLst>
          </p:cNvPr>
          <p:cNvSpPr/>
          <p:nvPr userDrawn="1"/>
        </p:nvSpPr>
        <p:spPr>
          <a:xfrm>
            <a:off x="335817" y="9332516"/>
            <a:ext cx="284734" cy="327800"/>
          </a:xfrm>
          <a:prstGeom prst="rect">
            <a:avLst/>
          </a:prstGeom>
          <a:noFill/>
          <a:ln>
            <a:noFill/>
          </a:ln>
        </p:spPr>
      </p:sp>
      <p:pic>
        <p:nvPicPr>
          <p:cNvPr id="3" name="Picture 2">
            <a:extLst>
              <a:ext uri="{FF2B5EF4-FFF2-40B4-BE49-F238E27FC236}">
                <a16:creationId xmlns:a16="http://schemas.microsoft.com/office/drawing/2014/main" id="{FFF639A7-705C-ED8C-F2CB-54F18CA616D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817" y="9332516"/>
            <a:ext cx="284734" cy="327800"/>
          </a:xfrm>
          <a:prstGeom prst="rect">
            <a:avLst/>
          </a:prstGeom>
        </p:spPr>
      </p:pic>
      <p:sp>
        <p:nvSpPr>
          <p:cNvPr id="4" name="Rectangle 3">
            <a:extLst>
              <a:ext uri="{FF2B5EF4-FFF2-40B4-BE49-F238E27FC236}">
                <a16:creationId xmlns:a16="http://schemas.microsoft.com/office/drawing/2014/main" id="{5EBF8844-16AA-839B-567C-00D6B1C72109}"/>
              </a:ext>
            </a:extLst>
          </p:cNvPr>
          <p:cNvSpPr/>
          <p:nvPr userDrawn="1"/>
        </p:nvSpPr>
        <p:spPr>
          <a:xfrm>
            <a:off x="685530" y="9381474"/>
            <a:ext cx="4719847" cy="230832"/>
          </a:xfrm>
          <a:prstGeom prst="rect">
            <a:avLst/>
          </a:prstGeom>
        </p:spPr>
        <p:txBody>
          <a:bodyPr wrap="square">
            <a:spAutoFit/>
          </a:bodyPr>
          <a:lstStyle/>
          <a:p>
            <a:pPr marL="0" marR="0" lvl="0" indent="0" algn="l" rtl="0">
              <a:spcBef>
                <a:spcPts val="0"/>
              </a:spcBef>
              <a:spcAft>
                <a:spcPts val="0"/>
              </a:spcAft>
              <a:buNone/>
            </a:pPr>
            <a:r>
              <a:rPr lang="en-US" sz="900" b="0" dirty="0">
                <a:solidFill>
                  <a:schemeClr val="tx1">
                    <a:lumMod val="50000"/>
                    <a:lumOff val="50000"/>
                  </a:schemeClr>
                </a:solidFill>
                <a:latin typeface="Calibri"/>
                <a:ea typeface="Calibri"/>
                <a:cs typeface="Calibri"/>
                <a:sym typeface="Calibri"/>
              </a:rPr>
              <a:t>Level 1 Module 8: </a:t>
            </a:r>
            <a:r>
              <a:rPr lang="en-US" sz="900" b="1" dirty="0">
                <a:solidFill>
                  <a:schemeClr val="tx1">
                    <a:lumMod val="50000"/>
                    <a:lumOff val="50000"/>
                  </a:schemeClr>
                </a:solidFill>
                <a:latin typeface="Calibri"/>
                <a:ea typeface="Calibri"/>
                <a:cs typeface="Calibri"/>
                <a:sym typeface="Calibri"/>
              </a:rPr>
              <a:t>Case Planning</a:t>
            </a:r>
          </a:p>
        </p:txBody>
      </p:sp>
      <p:sp>
        <p:nvSpPr>
          <p:cNvPr id="6" name="Rectangle 5">
            <a:extLst>
              <a:ext uri="{FF2B5EF4-FFF2-40B4-BE49-F238E27FC236}">
                <a16:creationId xmlns:a16="http://schemas.microsoft.com/office/drawing/2014/main" id="{0D6621ED-05C4-4987-CEE6-53D9374CB235}"/>
              </a:ext>
            </a:extLst>
          </p:cNvPr>
          <p:cNvSpPr/>
          <p:nvPr userDrawn="1"/>
        </p:nvSpPr>
        <p:spPr>
          <a:xfrm>
            <a:off x="5694749" y="9381000"/>
            <a:ext cx="896112" cy="230832"/>
          </a:xfrm>
          <a:prstGeom prst="rect">
            <a:avLst/>
          </a:prstGeom>
        </p:spPr>
        <p:txBody>
          <a:bodyPr wrap="square">
            <a:spAutoFit/>
          </a:bodyPr>
          <a:lstStyle/>
          <a:p>
            <a:pPr algn="r"/>
            <a:fld id="{F40E2D1A-FC8F-4142-8C94-11D42F0C1FBE}" type="slidenum">
              <a:rPr lang="en-CA" sz="900" b="1" smtClean="0">
                <a:solidFill>
                  <a:schemeClr val="tx1">
                    <a:lumMod val="50000"/>
                    <a:lumOff val="50000"/>
                  </a:schemeClr>
                </a:solidFill>
                <a:latin typeface="+mn-lt"/>
              </a:rPr>
              <a:t>‹#›</a:t>
            </a:fld>
            <a:endParaRPr lang="en-CA" sz="900" b="1" dirty="0">
              <a:solidFill>
                <a:schemeClr val="tx1">
                  <a:lumMod val="50000"/>
                  <a:lumOff val="50000"/>
                </a:schemeClr>
              </a:solidFill>
              <a:latin typeface="+mn-lt"/>
            </a:endParaRPr>
          </a:p>
        </p:txBody>
      </p:sp>
    </p:spTree>
    <p:extLst>
      <p:ext uri="{BB962C8B-B14F-4D97-AF65-F5344CB8AC3E}">
        <p14:creationId xmlns:p14="http://schemas.microsoft.com/office/powerpoint/2010/main" val="208209106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Module 9">
    <p:spTree>
      <p:nvGrpSpPr>
        <p:cNvPr id="1" name=""/>
        <p:cNvGrpSpPr/>
        <p:nvPr/>
      </p:nvGrpSpPr>
      <p:grpSpPr>
        <a:xfrm>
          <a:off x="0" y="0"/>
          <a:ext cx="0" cy="0"/>
          <a:chOff x="0" y="0"/>
          <a:chExt cx="0" cy="0"/>
        </a:xfrm>
      </p:grpSpPr>
      <p:sp>
        <p:nvSpPr>
          <p:cNvPr id="2" name="Google Shape;55;p42">
            <a:extLst>
              <a:ext uri="{FF2B5EF4-FFF2-40B4-BE49-F238E27FC236}">
                <a16:creationId xmlns:a16="http://schemas.microsoft.com/office/drawing/2014/main" id="{CF3026E4-0FFD-4ED3-F555-C72B6A4D6E3D}"/>
              </a:ext>
            </a:extLst>
          </p:cNvPr>
          <p:cNvSpPr/>
          <p:nvPr userDrawn="1"/>
        </p:nvSpPr>
        <p:spPr>
          <a:xfrm>
            <a:off x="335817" y="9332516"/>
            <a:ext cx="284734" cy="327800"/>
          </a:xfrm>
          <a:prstGeom prst="rect">
            <a:avLst/>
          </a:prstGeom>
          <a:noFill/>
          <a:ln>
            <a:noFill/>
          </a:ln>
        </p:spPr>
      </p:sp>
      <p:pic>
        <p:nvPicPr>
          <p:cNvPr id="3" name="Picture 2">
            <a:extLst>
              <a:ext uri="{FF2B5EF4-FFF2-40B4-BE49-F238E27FC236}">
                <a16:creationId xmlns:a16="http://schemas.microsoft.com/office/drawing/2014/main" id="{FFF639A7-705C-ED8C-F2CB-54F18CA616D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817" y="9332516"/>
            <a:ext cx="284734" cy="327800"/>
          </a:xfrm>
          <a:prstGeom prst="rect">
            <a:avLst/>
          </a:prstGeom>
        </p:spPr>
      </p:pic>
      <p:sp>
        <p:nvSpPr>
          <p:cNvPr id="4" name="Rectangle 3">
            <a:extLst>
              <a:ext uri="{FF2B5EF4-FFF2-40B4-BE49-F238E27FC236}">
                <a16:creationId xmlns:a16="http://schemas.microsoft.com/office/drawing/2014/main" id="{5EBF8844-16AA-839B-567C-00D6B1C72109}"/>
              </a:ext>
            </a:extLst>
          </p:cNvPr>
          <p:cNvSpPr/>
          <p:nvPr userDrawn="1"/>
        </p:nvSpPr>
        <p:spPr>
          <a:xfrm>
            <a:off x="685530" y="9381474"/>
            <a:ext cx="4719847" cy="230832"/>
          </a:xfrm>
          <a:prstGeom prst="rect">
            <a:avLst/>
          </a:prstGeom>
        </p:spPr>
        <p:txBody>
          <a:bodyPr wrap="square">
            <a:spAutoFit/>
          </a:bodyPr>
          <a:lstStyle/>
          <a:p>
            <a:pPr marL="0" marR="0" lvl="0" indent="0" algn="l" rtl="0">
              <a:spcBef>
                <a:spcPts val="0"/>
              </a:spcBef>
              <a:spcAft>
                <a:spcPts val="0"/>
              </a:spcAft>
              <a:buNone/>
            </a:pPr>
            <a:r>
              <a:rPr lang="en-US" sz="900" b="0" dirty="0">
                <a:solidFill>
                  <a:schemeClr val="tx1">
                    <a:lumMod val="50000"/>
                    <a:lumOff val="50000"/>
                  </a:schemeClr>
                </a:solidFill>
                <a:latin typeface="Calibri"/>
                <a:ea typeface="Calibri"/>
                <a:cs typeface="Calibri"/>
                <a:sym typeface="Calibri"/>
              </a:rPr>
              <a:t>Level 1 Module 9: </a:t>
            </a:r>
            <a:r>
              <a:rPr lang="en-US" sz="900" b="1" dirty="0">
                <a:solidFill>
                  <a:schemeClr val="tx1">
                    <a:lumMod val="50000"/>
                    <a:lumOff val="50000"/>
                  </a:schemeClr>
                </a:solidFill>
                <a:latin typeface="Calibri"/>
                <a:ea typeface="Calibri"/>
                <a:cs typeface="Calibri"/>
                <a:sym typeface="Calibri"/>
              </a:rPr>
              <a:t>Implementation</a:t>
            </a:r>
          </a:p>
        </p:txBody>
      </p:sp>
      <p:sp>
        <p:nvSpPr>
          <p:cNvPr id="6" name="Rectangle 5">
            <a:extLst>
              <a:ext uri="{FF2B5EF4-FFF2-40B4-BE49-F238E27FC236}">
                <a16:creationId xmlns:a16="http://schemas.microsoft.com/office/drawing/2014/main" id="{0D6621ED-05C4-4987-CEE6-53D9374CB235}"/>
              </a:ext>
            </a:extLst>
          </p:cNvPr>
          <p:cNvSpPr/>
          <p:nvPr userDrawn="1"/>
        </p:nvSpPr>
        <p:spPr>
          <a:xfrm>
            <a:off x="5694749" y="9381000"/>
            <a:ext cx="896112" cy="230832"/>
          </a:xfrm>
          <a:prstGeom prst="rect">
            <a:avLst/>
          </a:prstGeom>
        </p:spPr>
        <p:txBody>
          <a:bodyPr wrap="square">
            <a:spAutoFit/>
          </a:bodyPr>
          <a:lstStyle/>
          <a:p>
            <a:pPr algn="r"/>
            <a:fld id="{F40E2D1A-FC8F-4142-8C94-11D42F0C1FBE}" type="slidenum">
              <a:rPr lang="en-CA" sz="900" b="1" smtClean="0">
                <a:solidFill>
                  <a:schemeClr val="tx1">
                    <a:lumMod val="50000"/>
                    <a:lumOff val="50000"/>
                  </a:schemeClr>
                </a:solidFill>
                <a:latin typeface="+mn-lt"/>
              </a:rPr>
              <a:t>‹#›</a:t>
            </a:fld>
            <a:endParaRPr lang="en-CA" sz="900" b="1" dirty="0">
              <a:solidFill>
                <a:schemeClr val="tx1">
                  <a:lumMod val="50000"/>
                  <a:lumOff val="50000"/>
                </a:schemeClr>
              </a:solidFill>
              <a:latin typeface="+mn-lt"/>
            </a:endParaRPr>
          </a:p>
        </p:txBody>
      </p:sp>
    </p:spTree>
    <p:extLst>
      <p:ext uri="{BB962C8B-B14F-4D97-AF65-F5344CB8AC3E}">
        <p14:creationId xmlns:p14="http://schemas.microsoft.com/office/powerpoint/2010/main" val="3207166452"/>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C1EE2592-40A0-46BA-AFD1-25A35B61C92D}" type="datetimeFigureOut">
              <a:rPr lang="en-CA" smtClean="0"/>
              <a:t>2023-03-16</a:t>
            </a:fld>
            <a:endParaRPr lang="en-CA" dirty="0"/>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79D86865-1011-49D9-8AB6-7F79F235B8AA}" type="slidenum">
              <a:rPr lang="en-CA" smtClean="0"/>
              <a:t>‹#›</a:t>
            </a:fld>
            <a:endParaRPr lang="en-CA" dirty="0"/>
          </a:p>
        </p:txBody>
      </p:sp>
    </p:spTree>
    <p:extLst>
      <p:ext uri="{BB962C8B-B14F-4D97-AF65-F5344CB8AC3E}">
        <p14:creationId xmlns:p14="http://schemas.microsoft.com/office/powerpoint/2010/main" val="914973415"/>
      </p:ext>
    </p:extLst>
  </p:cSld>
  <p:clrMap bg1="lt1" tx1="dk1" bg2="lt2" tx2="dk2" accent1="accent1" accent2="accent2" accent3="accent3" accent4="accent4" accent5="accent5" accent6="accent6" hlink="hlink" folHlink="folHlink"/>
  <p:sldLayoutIdLst>
    <p:sldLayoutId id="2147483667"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72"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28.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4.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15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7.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158.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8.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10.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184.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1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7.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1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31265" y="5163690"/>
            <a:ext cx="4595470" cy="2523768"/>
          </a:xfrm>
          <a:prstGeom prst="rect">
            <a:avLst/>
          </a:prstGeom>
          <a:noFill/>
        </p:spPr>
        <p:txBody>
          <a:bodyPr wrap="square" rtlCol="0">
            <a:spAutoFit/>
          </a:bodyPr>
          <a:lstStyle/>
          <a:p>
            <a:pPr marL="0" marR="0" lvl="0" indent="0" algn="ctr" rtl="0">
              <a:spcBef>
                <a:spcPts val="0"/>
              </a:spcBef>
              <a:spcAft>
                <a:spcPts val="1200"/>
              </a:spcAft>
              <a:buNone/>
            </a:pPr>
            <a:r>
              <a:rPr lang="en-US" sz="2800" b="1" i="0" u="none" strike="noStrike" cap="none" dirty="0">
                <a:solidFill>
                  <a:schemeClr val="dk2"/>
                </a:solidFill>
                <a:latin typeface="Garamond"/>
                <a:ea typeface="Garamond"/>
                <a:cs typeface="Garamond"/>
                <a:sym typeface="Garamond"/>
              </a:rPr>
              <a:t>LEVEL 1</a:t>
            </a:r>
            <a:endParaRPr lang="en-US" sz="3600" b="1" i="0" u="none" strike="noStrike" cap="none" dirty="0">
              <a:solidFill>
                <a:schemeClr val="dk2"/>
              </a:solidFill>
              <a:latin typeface="Garamond"/>
              <a:ea typeface="Garamond"/>
              <a:cs typeface="Garamond"/>
              <a:sym typeface="Garamond"/>
            </a:endParaRPr>
          </a:p>
          <a:p>
            <a:pPr marL="0" marR="0" lvl="0" indent="0" algn="ctr" rtl="0">
              <a:spcBef>
                <a:spcPts val="0"/>
              </a:spcBef>
              <a:spcAft>
                <a:spcPts val="0"/>
              </a:spcAft>
              <a:buNone/>
            </a:pPr>
            <a:r>
              <a:rPr lang="en-US" sz="4000" b="1" i="0" u="none" strike="noStrike" cap="none" dirty="0">
                <a:solidFill>
                  <a:schemeClr val="dk2"/>
                </a:solidFill>
                <a:latin typeface="Garamond"/>
                <a:ea typeface="Garamond"/>
                <a:cs typeface="Garamond"/>
                <a:sym typeface="Garamond"/>
              </a:rPr>
              <a:t>Child Protection Case Management Training Workbook</a:t>
            </a:r>
            <a:endParaRPr lang="en-US" sz="1400" dirty="0"/>
          </a:p>
        </p:txBody>
      </p:sp>
      <p:pic>
        <p:nvPicPr>
          <p:cNvPr id="3" name="Picture 2" descr="Logo&#10;&#10;Description automatically generated">
            <a:extLst>
              <a:ext uri="{FF2B5EF4-FFF2-40B4-BE49-F238E27FC236}">
                <a16:creationId xmlns:a16="http://schemas.microsoft.com/office/drawing/2014/main" id="{46E5E0E2-70D6-B1BA-9648-386D53F62D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10873" y="8301894"/>
            <a:ext cx="2405008" cy="923462"/>
          </a:xfrm>
          <a:prstGeom prst="rect">
            <a:avLst/>
          </a:prstGeom>
        </p:spPr>
      </p:pic>
      <p:pic>
        <p:nvPicPr>
          <p:cNvPr id="6" name="Picture 5" descr="Text&#10;&#10;Description automatically generated">
            <a:extLst>
              <a:ext uri="{FF2B5EF4-FFF2-40B4-BE49-F238E27FC236}">
                <a16:creationId xmlns:a16="http://schemas.microsoft.com/office/drawing/2014/main" id="{ABB83DCE-2148-93F9-F2F5-11ED4CF285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865" y="8403535"/>
            <a:ext cx="2405009" cy="685884"/>
          </a:xfrm>
          <a:prstGeom prst="rect">
            <a:avLst/>
          </a:prstGeom>
        </p:spPr>
      </p:pic>
      <p:pic>
        <p:nvPicPr>
          <p:cNvPr id="8" name="Picture 7" descr="Icon&#10;&#10;Description automatically generated">
            <a:extLst>
              <a:ext uri="{FF2B5EF4-FFF2-40B4-BE49-F238E27FC236}">
                <a16:creationId xmlns:a16="http://schemas.microsoft.com/office/drawing/2014/main" id="{B74FF61C-6F7F-37E9-2EB2-30ABB7C1B5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4678" y="579003"/>
            <a:ext cx="3448643" cy="3970251"/>
          </a:xfrm>
          <a:prstGeom prst="rect">
            <a:avLst/>
          </a:prstGeom>
        </p:spPr>
      </p:pic>
    </p:spTree>
    <p:extLst>
      <p:ext uri="{BB962C8B-B14F-4D97-AF65-F5344CB8AC3E}">
        <p14:creationId xmlns:p14="http://schemas.microsoft.com/office/powerpoint/2010/main" val="33247737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5AF71AD1-33E5-B0BE-6FCC-3BBEE8C651F7}"/>
              </a:ext>
            </a:extLst>
          </p:cNvPr>
          <p:cNvGraphicFramePr>
            <a:graphicFrameLocks noGrp="1"/>
          </p:cNvGraphicFramePr>
          <p:nvPr/>
        </p:nvGraphicFramePr>
        <p:xfrm>
          <a:off x="996288" y="1162644"/>
          <a:ext cx="5254041" cy="7320768"/>
        </p:xfrm>
        <a:graphic>
          <a:graphicData uri="http://schemas.openxmlformats.org/drawingml/2006/table">
            <a:tbl>
              <a:tblPr firstRow="1" bandRow="1">
                <a:tableStyleId>{0E3FDE45-AF77-4B5C-9715-49D594BDF05E}</a:tableStyleId>
              </a:tblPr>
              <a:tblGrid>
                <a:gridCol w="527713">
                  <a:extLst>
                    <a:ext uri="{9D8B030D-6E8A-4147-A177-3AD203B41FA5}">
                      <a16:colId xmlns:a16="http://schemas.microsoft.com/office/drawing/2014/main" val="3169643805"/>
                    </a:ext>
                  </a:extLst>
                </a:gridCol>
                <a:gridCol w="4726328">
                  <a:extLst>
                    <a:ext uri="{9D8B030D-6E8A-4147-A177-3AD203B41FA5}">
                      <a16:colId xmlns:a16="http://schemas.microsoft.com/office/drawing/2014/main" val="735111484"/>
                    </a:ext>
                  </a:extLst>
                </a:gridCol>
              </a:tblGrid>
              <a:tr h="323637">
                <a:tc>
                  <a:txBody>
                    <a:bodyPr/>
                    <a:lstStyle/>
                    <a:p>
                      <a:pPr algn="ctr">
                        <a:lnSpc>
                          <a:spcPct val="100000"/>
                        </a:lnSpc>
                      </a:pPr>
                      <a:r>
                        <a:rPr lang="en-GB" sz="1100" dirty="0"/>
                        <a:t>#</a:t>
                      </a:r>
                      <a:endParaRPr lang="en-BE" sz="1100" dirty="0">
                        <a:latin typeface="+mn-lt"/>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2">
                        <a:lumMod val="20000"/>
                        <a:lumOff val="80000"/>
                      </a:schemeClr>
                    </a:solidFill>
                  </a:tcPr>
                </a:tc>
                <a:tc>
                  <a:txBody>
                    <a:bodyPr/>
                    <a:lstStyle/>
                    <a:p>
                      <a:pPr>
                        <a:lnSpc>
                          <a:spcPct val="100000"/>
                        </a:lnSpc>
                      </a:pPr>
                      <a:r>
                        <a:rPr lang="en-GB" sz="1100" dirty="0"/>
                        <a:t>Role</a:t>
                      </a:r>
                      <a:endParaRPr lang="en-BE" sz="1100" dirty="0">
                        <a:latin typeface="+mn-lt"/>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22377547"/>
                  </a:ext>
                </a:extLst>
              </a:tr>
              <a:tr h="323637">
                <a:tc>
                  <a:txBody>
                    <a:bodyPr/>
                    <a:lstStyle/>
                    <a:p>
                      <a:pPr algn="ctr">
                        <a:lnSpc>
                          <a:spcPct val="100000"/>
                        </a:lnSpc>
                      </a:pPr>
                      <a:r>
                        <a:rPr lang="en-GB" sz="1100" dirty="0"/>
                        <a:t>1</a:t>
                      </a:r>
                      <a:endParaRPr lang="en-BE" sz="1100" dirty="0">
                        <a:latin typeface="+mn-lt"/>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marL="0" indent="0">
                        <a:lnSpc>
                          <a:spcPct val="100000"/>
                        </a:lnSpc>
                        <a:spcAft>
                          <a:spcPts val="1000"/>
                        </a:spcAft>
                      </a:pPr>
                      <a:r>
                        <a:rPr lang="en-GB" sz="1100" dirty="0">
                          <a:solidFill>
                            <a:srgbClr val="000000"/>
                          </a:solidFill>
                          <a:effectLst/>
                        </a:rPr>
                        <a:t>Expat (international) NGO staff visiting from Europe.</a:t>
                      </a:r>
                      <a:endParaRPr lang="en-BE" sz="1100" dirty="0">
                        <a:effectLst/>
                        <a:latin typeface="+mn-lt"/>
                        <a:ea typeface="Calibri" panose="020F050202020403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3356432480"/>
                  </a:ext>
                </a:extLst>
              </a:tr>
              <a:tr h="323637">
                <a:tc>
                  <a:txBody>
                    <a:bodyPr/>
                    <a:lstStyle/>
                    <a:p>
                      <a:pPr algn="ctr">
                        <a:lnSpc>
                          <a:spcPct val="100000"/>
                        </a:lnSpc>
                      </a:pPr>
                      <a:r>
                        <a:rPr lang="en-GB" sz="1100" dirty="0"/>
                        <a:t>2</a:t>
                      </a:r>
                      <a:endParaRPr lang="en-BE" sz="1100" dirty="0">
                        <a:latin typeface="+mn-lt"/>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marL="0" indent="0" algn="l" defTabSz="685800" rtl="0" eaLnBrk="1" latinLnBrk="0" hangingPunct="1">
                        <a:lnSpc>
                          <a:spcPct val="100000"/>
                        </a:lnSpc>
                        <a:spcAft>
                          <a:spcPts val="1000"/>
                        </a:spcAft>
                        <a:tabLst/>
                      </a:pPr>
                      <a:r>
                        <a:rPr lang="en-GB" sz="1100" kern="1200" dirty="0">
                          <a:solidFill>
                            <a:srgbClr val="000000"/>
                          </a:solidFill>
                          <a:effectLst/>
                        </a:rPr>
                        <a:t>Head of UNICEF in the Country.</a:t>
                      </a:r>
                      <a:endParaRPr lang="en-BE" sz="1100" kern="1200" dirty="0">
                        <a:solidFill>
                          <a:srgbClr val="000000"/>
                        </a:solidFill>
                        <a:effectLst/>
                        <a:latin typeface="+mn-lt"/>
                        <a:ea typeface="Calibri" panose="020F050202020403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593360620"/>
                  </a:ext>
                </a:extLst>
              </a:tr>
              <a:tr h="323637">
                <a:tc>
                  <a:txBody>
                    <a:bodyPr/>
                    <a:lstStyle/>
                    <a:p>
                      <a:pPr algn="ctr">
                        <a:lnSpc>
                          <a:spcPct val="100000"/>
                        </a:lnSpc>
                      </a:pPr>
                      <a:r>
                        <a:rPr lang="en-GB" sz="1100" dirty="0"/>
                        <a:t>3</a:t>
                      </a:r>
                      <a:endParaRPr lang="en-BE" sz="1100" dirty="0">
                        <a:latin typeface="+mn-lt"/>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marL="0" indent="0" algn="l" defTabSz="685800" rtl="0" eaLnBrk="1" latinLnBrk="0" hangingPunct="1">
                        <a:lnSpc>
                          <a:spcPct val="100000"/>
                        </a:lnSpc>
                        <a:spcAft>
                          <a:spcPts val="1000"/>
                        </a:spcAft>
                      </a:pPr>
                      <a:r>
                        <a:rPr lang="en-GB" sz="1100" kern="1200" dirty="0">
                          <a:solidFill>
                            <a:srgbClr val="000000"/>
                          </a:solidFill>
                          <a:effectLst/>
                        </a:rPr>
                        <a:t>58-year-old-woman, who is deaf, and who does not have a house.</a:t>
                      </a:r>
                      <a:endParaRPr lang="en-BE" sz="1100" kern="1200" dirty="0">
                        <a:solidFill>
                          <a:srgbClr val="000000"/>
                        </a:solidFill>
                        <a:effectLst/>
                        <a:latin typeface="+mn-lt"/>
                        <a:ea typeface="Calibri" panose="020F050202020403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3087297529"/>
                  </a:ext>
                </a:extLst>
              </a:tr>
              <a:tr h="405691">
                <a:tc>
                  <a:txBody>
                    <a:bodyPr/>
                    <a:lstStyle/>
                    <a:p>
                      <a:pPr algn="ctr">
                        <a:lnSpc>
                          <a:spcPct val="100000"/>
                        </a:lnSpc>
                      </a:pPr>
                      <a:r>
                        <a:rPr lang="en-GB" sz="1100" dirty="0"/>
                        <a:t>4</a:t>
                      </a:r>
                      <a:endParaRPr lang="en-BE" sz="1100" dirty="0">
                        <a:latin typeface="+mn-lt"/>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marL="0" indent="0" algn="l" defTabSz="685800" rtl="0" eaLnBrk="1" latinLnBrk="0" hangingPunct="1">
                        <a:lnSpc>
                          <a:spcPct val="100000"/>
                        </a:lnSpc>
                        <a:spcAft>
                          <a:spcPts val="1000"/>
                        </a:spcAft>
                      </a:pPr>
                      <a:r>
                        <a:rPr lang="en-GB" sz="1100" kern="1200" dirty="0">
                          <a:solidFill>
                            <a:srgbClr val="000000"/>
                          </a:solidFill>
                          <a:effectLst/>
                        </a:rPr>
                        <a:t>10-year-old girl who fetches water for her family and cares for younger brothers and sisters.</a:t>
                      </a:r>
                      <a:endParaRPr lang="en-BE" sz="1100" kern="1200" dirty="0">
                        <a:solidFill>
                          <a:srgbClr val="000000"/>
                        </a:solidFill>
                        <a:effectLst/>
                        <a:latin typeface="+mn-lt"/>
                        <a:ea typeface="Calibri" panose="020F050202020403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3162074302"/>
                  </a:ext>
                </a:extLst>
              </a:tr>
              <a:tr h="323637">
                <a:tc>
                  <a:txBody>
                    <a:bodyPr/>
                    <a:lstStyle/>
                    <a:p>
                      <a:pPr algn="ctr">
                        <a:lnSpc>
                          <a:spcPct val="100000"/>
                        </a:lnSpc>
                      </a:pPr>
                      <a:r>
                        <a:rPr lang="en-GB" sz="1100" dirty="0"/>
                        <a:t>5</a:t>
                      </a:r>
                      <a:endParaRPr lang="en-BE" sz="1100" dirty="0">
                        <a:latin typeface="+mn-lt"/>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marL="0" indent="0" algn="l" defTabSz="685800" rtl="0" eaLnBrk="1" latinLnBrk="0" hangingPunct="1">
                        <a:lnSpc>
                          <a:spcPct val="100000"/>
                        </a:lnSpc>
                        <a:spcAft>
                          <a:spcPts val="1000"/>
                        </a:spcAft>
                      </a:pPr>
                      <a:r>
                        <a:rPr lang="en-GB" sz="1100" kern="1200" dirty="0">
                          <a:solidFill>
                            <a:srgbClr val="000000"/>
                          </a:solidFill>
                          <a:effectLst/>
                        </a:rPr>
                        <a:t>Representative from the Government Department for Children. </a:t>
                      </a:r>
                      <a:endParaRPr lang="en-BE" sz="1100" kern="1200" dirty="0">
                        <a:solidFill>
                          <a:srgbClr val="000000"/>
                        </a:solidFill>
                        <a:effectLst/>
                        <a:latin typeface="+mn-lt"/>
                        <a:ea typeface="Calibri" panose="020F050202020403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1336618537"/>
                  </a:ext>
                </a:extLst>
              </a:tr>
              <a:tr h="323637">
                <a:tc>
                  <a:txBody>
                    <a:bodyPr/>
                    <a:lstStyle/>
                    <a:p>
                      <a:pPr algn="ctr">
                        <a:lnSpc>
                          <a:spcPct val="100000"/>
                        </a:lnSpc>
                      </a:pPr>
                      <a:r>
                        <a:rPr lang="en-GB" sz="1100" dirty="0"/>
                        <a:t>6</a:t>
                      </a:r>
                      <a:endParaRPr lang="en-BE" sz="1100" dirty="0">
                        <a:latin typeface="+mn-lt"/>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marL="0" indent="0" algn="l" defTabSz="685800" rtl="0" eaLnBrk="1" latinLnBrk="0" hangingPunct="1">
                        <a:lnSpc>
                          <a:spcPct val="100000"/>
                        </a:lnSpc>
                        <a:spcAft>
                          <a:spcPts val="1000"/>
                        </a:spcAft>
                      </a:pPr>
                      <a:r>
                        <a:rPr lang="en-GB" sz="1100" kern="1200" dirty="0">
                          <a:solidFill>
                            <a:srgbClr val="000000"/>
                          </a:solidFill>
                          <a:effectLst/>
                        </a:rPr>
                        <a:t>Head teacher for an urban secondary school.</a:t>
                      </a:r>
                      <a:endParaRPr lang="en-BE" sz="1100" kern="1200" dirty="0">
                        <a:solidFill>
                          <a:srgbClr val="000000"/>
                        </a:solidFill>
                        <a:effectLst/>
                        <a:latin typeface="+mn-lt"/>
                        <a:ea typeface="Calibri" panose="020F050202020403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1916031076"/>
                  </a:ext>
                </a:extLst>
              </a:tr>
              <a:tr h="405691">
                <a:tc>
                  <a:txBody>
                    <a:bodyPr/>
                    <a:lstStyle/>
                    <a:p>
                      <a:pPr algn="ctr">
                        <a:lnSpc>
                          <a:spcPct val="100000"/>
                        </a:lnSpc>
                      </a:pPr>
                      <a:r>
                        <a:rPr lang="en-GB" sz="1100" dirty="0"/>
                        <a:t>7</a:t>
                      </a:r>
                      <a:endParaRPr lang="en-BE" sz="1100" dirty="0">
                        <a:latin typeface="+mn-lt"/>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marL="0" indent="0" algn="l" defTabSz="685800" rtl="0" eaLnBrk="1" latinLnBrk="0" hangingPunct="1">
                        <a:lnSpc>
                          <a:spcPct val="100000"/>
                        </a:lnSpc>
                        <a:spcAft>
                          <a:spcPts val="1000"/>
                        </a:spcAft>
                      </a:pPr>
                      <a:r>
                        <a:rPr lang="en-GB" sz="1100" kern="1200" dirty="0">
                          <a:solidFill>
                            <a:srgbClr val="000000"/>
                          </a:solidFill>
                          <a:effectLst/>
                        </a:rPr>
                        <a:t>15-year-old girl who is five months pregnant and hiding from her family and neighbours.</a:t>
                      </a:r>
                      <a:endParaRPr lang="en-BE" sz="1100" kern="1200" dirty="0">
                        <a:solidFill>
                          <a:srgbClr val="000000"/>
                        </a:solidFill>
                        <a:effectLst/>
                        <a:latin typeface="+mn-lt"/>
                        <a:ea typeface="Calibri" panose="020F050202020403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3643036237"/>
                  </a:ext>
                </a:extLst>
              </a:tr>
              <a:tr h="405691">
                <a:tc>
                  <a:txBody>
                    <a:bodyPr/>
                    <a:lstStyle/>
                    <a:p>
                      <a:pPr algn="ctr">
                        <a:lnSpc>
                          <a:spcPct val="100000"/>
                        </a:lnSpc>
                      </a:pPr>
                      <a:r>
                        <a:rPr lang="en-GB" sz="1100" dirty="0"/>
                        <a:t>8</a:t>
                      </a:r>
                      <a:endParaRPr lang="en-BE" sz="1100" dirty="0">
                        <a:latin typeface="+mn-lt"/>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marL="0" indent="0" algn="l" defTabSz="685800" rtl="0" eaLnBrk="1" latinLnBrk="0" hangingPunct="1">
                        <a:lnSpc>
                          <a:spcPct val="100000"/>
                        </a:lnSpc>
                        <a:spcAft>
                          <a:spcPts val="1000"/>
                        </a:spcAft>
                      </a:pPr>
                      <a:r>
                        <a:rPr lang="en-GB" sz="1100" kern="1200" dirty="0">
                          <a:solidFill>
                            <a:srgbClr val="000000"/>
                          </a:solidFill>
                          <a:effectLst/>
                        </a:rPr>
                        <a:t>12-year-old boy from an ethnic minority group in an Internally Displaced Persons camp.</a:t>
                      </a:r>
                      <a:endParaRPr lang="en-BE" sz="1100" kern="1200" dirty="0">
                        <a:solidFill>
                          <a:srgbClr val="000000"/>
                        </a:solidFill>
                        <a:effectLst/>
                        <a:latin typeface="+mn-lt"/>
                        <a:ea typeface="Calibri" panose="020F050202020403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1212978693"/>
                  </a:ext>
                </a:extLst>
              </a:tr>
              <a:tr h="323637">
                <a:tc>
                  <a:txBody>
                    <a:bodyPr/>
                    <a:lstStyle/>
                    <a:p>
                      <a:pPr algn="ctr">
                        <a:lnSpc>
                          <a:spcPct val="100000"/>
                        </a:lnSpc>
                      </a:pPr>
                      <a:r>
                        <a:rPr lang="en-GB" sz="1100" dirty="0"/>
                        <a:t>9</a:t>
                      </a:r>
                      <a:endParaRPr lang="en-BE" sz="1100" dirty="0">
                        <a:latin typeface="+mn-lt"/>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marL="0" indent="0" algn="l" defTabSz="685800" rtl="0" eaLnBrk="1" latinLnBrk="0" hangingPunct="1">
                        <a:lnSpc>
                          <a:spcPct val="100000"/>
                        </a:lnSpc>
                        <a:spcAft>
                          <a:spcPts val="1000"/>
                        </a:spcAft>
                      </a:pPr>
                      <a:r>
                        <a:rPr lang="en-GB" sz="1100" kern="1200" dirty="0">
                          <a:solidFill>
                            <a:srgbClr val="000000"/>
                          </a:solidFill>
                          <a:effectLst/>
                        </a:rPr>
                        <a:t>Girl aged six with a functional disability (difficulty walking).</a:t>
                      </a:r>
                      <a:endParaRPr lang="en-BE" sz="1100" kern="1200" dirty="0">
                        <a:solidFill>
                          <a:srgbClr val="000000"/>
                        </a:solidFill>
                        <a:effectLst/>
                        <a:latin typeface="+mn-lt"/>
                        <a:ea typeface="Calibri" panose="020F050202020403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1847899310"/>
                  </a:ext>
                </a:extLst>
              </a:tr>
              <a:tr h="323637">
                <a:tc>
                  <a:txBody>
                    <a:bodyPr/>
                    <a:lstStyle/>
                    <a:p>
                      <a:pPr algn="ctr">
                        <a:lnSpc>
                          <a:spcPct val="100000"/>
                        </a:lnSpc>
                      </a:pPr>
                      <a:r>
                        <a:rPr lang="en-GB" sz="1100" dirty="0"/>
                        <a:t>10 </a:t>
                      </a:r>
                      <a:endParaRPr lang="en-BE" sz="1100" dirty="0">
                        <a:latin typeface="+mn-lt"/>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marL="0" indent="0" algn="l" defTabSz="685800" rtl="0" eaLnBrk="1" latinLnBrk="0" hangingPunct="1">
                        <a:lnSpc>
                          <a:spcPct val="100000"/>
                        </a:lnSpc>
                        <a:spcAft>
                          <a:spcPts val="1000"/>
                        </a:spcAft>
                      </a:pPr>
                      <a:r>
                        <a:rPr lang="en-GB" sz="1100" kern="1200" dirty="0">
                          <a:solidFill>
                            <a:srgbClr val="000000"/>
                          </a:solidFill>
                          <a:effectLst/>
                        </a:rPr>
                        <a:t>Member of police from the host community.</a:t>
                      </a:r>
                      <a:endParaRPr lang="en-BE" sz="1100" kern="1200" dirty="0">
                        <a:solidFill>
                          <a:srgbClr val="000000"/>
                        </a:solidFill>
                        <a:effectLst/>
                        <a:latin typeface="+mn-lt"/>
                        <a:ea typeface="Calibri" panose="020F050202020403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2838497809"/>
                  </a:ext>
                </a:extLst>
              </a:tr>
              <a:tr h="326629">
                <a:tc>
                  <a:txBody>
                    <a:bodyPr/>
                    <a:lstStyle/>
                    <a:p>
                      <a:pPr algn="ctr">
                        <a:lnSpc>
                          <a:spcPct val="100000"/>
                        </a:lnSpc>
                      </a:pPr>
                      <a:r>
                        <a:rPr lang="en-GB" sz="1100" dirty="0"/>
                        <a:t>11</a:t>
                      </a:r>
                      <a:endParaRPr lang="en-BE" sz="1100" dirty="0">
                        <a:latin typeface="+mn-lt"/>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marL="0" indent="0" algn="l" defTabSz="685800" rtl="0" eaLnBrk="1" latinLnBrk="0" hangingPunct="1">
                        <a:lnSpc>
                          <a:spcPct val="100000"/>
                        </a:lnSpc>
                        <a:spcAft>
                          <a:spcPts val="1000"/>
                        </a:spcAft>
                      </a:pPr>
                      <a:r>
                        <a:rPr lang="en-GB" sz="1100" kern="1200" dirty="0">
                          <a:solidFill>
                            <a:srgbClr val="000000"/>
                          </a:solidFill>
                          <a:effectLst/>
                        </a:rPr>
                        <a:t>Religious Leader in a refugee community who teaches at the religious school.</a:t>
                      </a:r>
                      <a:endParaRPr lang="en-BE" sz="1100" kern="1200" dirty="0">
                        <a:solidFill>
                          <a:srgbClr val="000000"/>
                        </a:solidFill>
                        <a:effectLst/>
                        <a:latin typeface="+mn-lt"/>
                        <a:ea typeface="Calibri" panose="020F050202020403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4188372310"/>
                  </a:ext>
                </a:extLst>
              </a:tr>
              <a:tr h="405691">
                <a:tc>
                  <a:txBody>
                    <a:bodyPr/>
                    <a:lstStyle/>
                    <a:p>
                      <a:pPr algn="ctr">
                        <a:lnSpc>
                          <a:spcPct val="100000"/>
                        </a:lnSpc>
                      </a:pPr>
                      <a:r>
                        <a:rPr lang="en-GB" sz="1100" dirty="0"/>
                        <a:t>12</a:t>
                      </a:r>
                      <a:endParaRPr lang="en-BE" sz="1100" dirty="0">
                        <a:latin typeface="+mn-lt"/>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marL="0" indent="0" algn="l" defTabSz="685800" rtl="0" eaLnBrk="1" latinLnBrk="0" hangingPunct="1">
                        <a:lnSpc>
                          <a:spcPct val="100000"/>
                        </a:lnSpc>
                        <a:spcAft>
                          <a:spcPts val="1000"/>
                        </a:spcAft>
                      </a:pPr>
                      <a:r>
                        <a:rPr lang="en-GB" sz="1100" kern="1200" dirty="0">
                          <a:solidFill>
                            <a:srgbClr val="000000"/>
                          </a:solidFill>
                          <a:effectLst/>
                        </a:rPr>
                        <a:t>42-year-old woman who cares for her own children and her orphaned niece and nephew.</a:t>
                      </a:r>
                      <a:endParaRPr lang="en-BE" sz="1100" kern="1200" dirty="0">
                        <a:solidFill>
                          <a:srgbClr val="000000"/>
                        </a:solidFill>
                        <a:effectLst/>
                        <a:latin typeface="+mn-lt"/>
                        <a:ea typeface="Calibri" panose="020F050202020403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3254442398"/>
                  </a:ext>
                </a:extLst>
              </a:tr>
              <a:tr h="405691">
                <a:tc>
                  <a:txBody>
                    <a:bodyPr/>
                    <a:lstStyle/>
                    <a:p>
                      <a:pPr algn="ctr">
                        <a:lnSpc>
                          <a:spcPct val="100000"/>
                        </a:lnSpc>
                      </a:pPr>
                      <a:r>
                        <a:rPr lang="en-GB" sz="1100" dirty="0"/>
                        <a:t>13</a:t>
                      </a:r>
                      <a:endParaRPr lang="en-BE" sz="1100" dirty="0">
                        <a:latin typeface="+mn-lt"/>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marL="0" indent="0" algn="l" defTabSz="685800" rtl="0" eaLnBrk="1" latinLnBrk="0" hangingPunct="1">
                        <a:lnSpc>
                          <a:spcPct val="100000"/>
                        </a:lnSpc>
                        <a:spcAft>
                          <a:spcPts val="1000"/>
                        </a:spcAft>
                      </a:pPr>
                      <a:r>
                        <a:rPr lang="en-GB" sz="1100" kern="1200" dirty="0">
                          <a:solidFill>
                            <a:srgbClr val="000000"/>
                          </a:solidFill>
                          <a:effectLst/>
                        </a:rPr>
                        <a:t>Elderly community leader who is a judge in the customary (local community) court.</a:t>
                      </a:r>
                      <a:endParaRPr lang="en-BE" sz="1100" kern="1200" dirty="0">
                        <a:solidFill>
                          <a:srgbClr val="000000"/>
                        </a:solidFill>
                        <a:effectLst/>
                        <a:latin typeface="+mn-lt"/>
                        <a:ea typeface="Calibri" panose="020F050202020403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3710199069"/>
                  </a:ext>
                </a:extLst>
              </a:tr>
              <a:tr h="323637">
                <a:tc>
                  <a:txBody>
                    <a:bodyPr/>
                    <a:lstStyle/>
                    <a:p>
                      <a:pPr algn="ctr">
                        <a:lnSpc>
                          <a:spcPct val="100000"/>
                        </a:lnSpc>
                      </a:pPr>
                      <a:r>
                        <a:rPr lang="en-GB" sz="1100" dirty="0"/>
                        <a:t>14</a:t>
                      </a:r>
                      <a:endParaRPr lang="en-BE" sz="1100" dirty="0">
                        <a:latin typeface="+mn-lt"/>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marL="0" indent="0" algn="l" defTabSz="685800" rtl="0" eaLnBrk="1" latinLnBrk="0" hangingPunct="1">
                        <a:lnSpc>
                          <a:spcPct val="100000"/>
                        </a:lnSpc>
                        <a:spcAft>
                          <a:spcPts val="1000"/>
                        </a:spcAft>
                      </a:pPr>
                      <a:r>
                        <a:rPr lang="en-GB" sz="1100" kern="1200" dirty="0">
                          <a:solidFill>
                            <a:srgbClr val="000000"/>
                          </a:solidFill>
                          <a:effectLst/>
                        </a:rPr>
                        <a:t>8-year-old boy who has lost his parents (living with relatives).</a:t>
                      </a:r>
                      <a:endParaRPr lang="en-BE" sz="1100" kern="1200" dirty="0">
                        <a:solidFill>
                          <a:srgbClr val="000000"/>
                        </a:solidFill>
                        <a:effectLst/>
                        <a:latin typeface="+mn-lt"/>
                        <a:ea typeface="Calibri" panose="020F050202020403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1005668079"/>
                  </a:ext>
                </a:extLst>
              </a:tr>
              <a:tr h="323637">
                <a:tc>
                  <a:txBody>
                    <a:bodyPr/>
                    <a:lstStyle/>
                    <a:p>
                      <a:pPr algn="ctr">
                        <a:lnSpc>
                          <a:spcPct val="100000"/>
                        </a:lnSpc>
                      </a:pPr>
                      <a:r>
                        <a:rPr lang="en-GB" sz="1100" dirty="0"/>
                        <a:t>15</a:t>
                      </a:r>
                      <a:endParaRPr lang="en-BE" sz="1100" dirty="0">
                        <a:latin typeface="+mn-lt"/>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marL="0" indent="0" algn="l" defTabSz="685800" rtl="0" eaLnBrk="1" latinLnBrk="0" hangingPunct="1">
                        <a:lnSpc>
                          <a:spcPct val="100000"/>
                        </a:lnSpc>
                        <a:spcAft>
                          <a:spcPts val="1000"/>
                        </a:spcAft>
                      </a:pPr>
                      <a:r>
                        <a:rPr lang="en-GB" sz="1100" kern="1200" dirty="0">
                          <a:solidFill>
                            <a:srgbClr val="000000"/>
                          </a:solidFill>
                          <a:effectLst/>
                        </a:rPr>
                        <a:t>Homeless boy working in the market.</a:t>
                      </a:r>
                      <a:endParaRPr lang="en-BE" sz="1100" kern="1200" dirty="0">
                        <a:solidFill>
                          <a:srgbClr val="000000"/>
                        </a:solidFill>
                        <a:effectLst/>
                        <a:latin typeface="+mn-lt"/>
                        <a:ea typeface="Calibri" panose="020F050202020403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3919945486"/>
                  </a:ext>
                </a:extLst>
              </a:tr>
              <a:tr h="323637">
                <a:tc>
                  <a:txBody>
                    <a:bodyPr/>
                    <a:lstStyle/>
                    <a:p>
                      <a:pPr algn="ctr">
                        <a:lnSpc>
                          <a:spcPct val="100000"/>
                        </a:lnSpc>
                      </a:pPr>
                      <a:r>
                        <a:rPr lang="en-GB" sz="1100" dirty="0"/>
                        <a:t>16</a:t>
                      </a:r>
                      <a:endParaRPr lang="en-BE" sz="1100" dirty="0">
                        <a:latin typeface="+mn-lt"/>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marL="0" indent="0" algn="l" defTabSz="685800" rtl="0" eaLnBrk="1" latinLnBrk="0" hangingPunct="1">
                        <a:lnSpc>
                          <a:spcPct val="100000"/>
                        </a:lnSpc>
                        <a:spcAft>
                          <a:spcPts val="1000"/>
                        </a:spcAft>
                      </a:pPr>
                      <a:r>
                        <a:rPr lang="en-GB" sz="1100" kern="1200" dirty="0">
                          <a:solidFill>
                            <a:srgbClr val="000000"/>
                          </a:solidFill>
                          <a:effectLst/>
                        </a:rPr>
                        <a:t>Single mother of eight children, who lives in a rural community.</a:t>
                      </a:r>
                      <a:endParaRPr lang="en-BE" sz="1100" kern="1200" dirty="0">
                        <a:solidFill>
                          <a:srgbClr val="000000"/>
                        </a:solidFill>
                        <a:effectLst/>
                        <a:latin typeface="+mn-lt"/>
                        <a:ea typeface="Calibri" panose="020F050202020403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1568784896"/>
                  </a:ext>
                </a:extLst>
              </a:tr>
              <a:tr h="323637">
                <a:tc>
                  <a:txBody>
                    <a:bodyPr/>
                    <a:lstStyle/>
                    <a:p>
                      <a:pPr algn="ctr">
                        <a:lnSpc>
                          <a:spcPct val="100000"/>
                        </a:lnSpc>
                      </a:pPr>
                      <a:r>
                        <a:rPr lang="en-GB" sz="1100" dirty="0"/>
                        <a:t>17</a:t>
                      </a:r>
                      <a:endParaRPr lang="en-BE" sz="1100" dirty="0">
                        <a:latin typeface="+mn-lt"/>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marL="0" indent="0" algn="l" defTabSz="685800" rtl="0" eaLnBrk="1" latinLnBrk="0" hangingPunct="1">
                        <a:lnSpc>
                          <a:spcPct val="100000"/>
                        </a:lnSpc>
                        <a:spcAft>
                          <a:spcPts val="1000"/>
                        </a:spcAft>
                      </a:pPr>
                      <a:r>
                        <a:rPr lang="en-GB" sz="1100" kern="1200" dirty="0">
                          <a:solidFill>
                            <a:srgbClr val="000000"/>
                          </a:solidFill>
                          <a:effectLst/>
                        </a:rPr>
                        <a:t>Daughter of the head of the local council.</a:t>
                      </a:r>
                      <a:endParaRPr lang="en-BE" sz="1100" kern="1200" dirty="0">
                        <a:solidFill>
                          <a:srgbClr val="000000"/>
                        </a:solidFill>
                        <a:effectLst/>
                        <a:latin typeface="+mn-lt"/>
                        <a:ea typeface="Calibri" panose="020F050202020403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705128898"/>
                  </a:ext>
                </a:extLst>
              </a:tr>
              <a:tr h="323637">
                <a:tc>
                  <a:txBody>
                    <a:bodyPr/>
                    <a:lstStyle/>
                    <a:p>
                      <a:pPr algn="ctr">
                        <a:lnSpc>
                          <a:spcPct val="100000"/>
                        </a:lnSpc>
                      </a:pPr>
                      <a:r>
                        <a:rPr lang="en-GB" sz="1100" dirty="0"/>
                        <a:t>18</a:t>
                      </a:r>
                      <a:endParaRPr lang="en-BE" sz="1100" dirty="0">
                        <a:latin typeface="+mn-lt"/>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marL="0" indent="0" algn="l" defTabSz="685800" rtl="0" eaLnBrk="1" latinLnBrk="0" hangingPunct="1">
                        <a:lnSpc>
                          <a:spcPct val="100000"/>
                        </a:lnSpc>
                        <a:spcAft>
                          <a:spcPts val="1000"/>
                        </a:spcAft>
                      </a:pPr>
                      <a:r>
                        <a:rPr lang="en-GB" sz="1100" kern="1200" dirty="0">
                          <a:solidFill>
                            <a:srgbClr val="000000"/>
                          </a:solidFill>
                          <a:effectLst/>
                        </a:rPr>
                        <a:t>Girl working as a sex worker.</a:t>
                      </a:r>
                      <a:endParaRPr lang="en-BE" sz="1100" kern="1200" dirty="0">
                        <a:solidFill>
                          <a:srgbClr val="000000"/>
                        </a:solidFill>
                        <a:effectLst/>
                        <a:latin typeface="+mn-lt"/>
                        <a:ea typeface="Calibri" panose="020F050202020403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1022899425"/>
                  </a:ext>
                </a:extLst>
              </a:tr>
              <a:tr h="326629">
                <a:tc>
                  <a:txBody>
                    <a:bodyPr/>
                    <a:lstStyle/>
                    <a:p>
                      <a:pPr algn="ctr">
                        <a:lnSpc>
                          <a:spcPct val="100000"/>
                        </a:lnSpc>
                      </a:pPr>
                      <a:r>
                        <a:rPr lang="en-GB" sz="1100" dirty="0"/>
                        <a:t>19</a:t>
                      </a:r>
                      <a:endParaRPr lang="en-BE" sz="1100" dirty="0">
                        <a:latin typeface="+mn-lt"/>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marL="0" indent="0" algn="l" defTabSz="685800" rtl="0" eaLnBrk="1" latinLnBrk="0" hangingPunct="1">
                        <a:lnSpc>
                          <a:spcPct val="100000"/>
                        </a:lnSpc>
                        <a:spcAft>
                          <a:spcPts val="1000"/>
                        </a:spcAft>
                      </a:pPr>
                      <a:r>
                        <a:rPr lang="en-GB" sz="1100" kern="1200" dirty="0">
                          <a:solidFill>
                            <a:srgbClr val="000000"/>
                          </a:solidFill>
                          <a:effectLst/>
                        </a:rPr>
                        <a:t>Caseworker from a school in an Internally Displaced Person’s camp.</a:t>
                      </a:r>
                      <a:endParaRPr lang="en-BE" sz="1100" kern="1200" dirty="0">
                        <a:solidFill>
                          <a:srgbClr val="000000"/>
                        </a:solidFill>
                        <a:effectLst/>
                        <a:latin typeface="+mn-lt"/>
                        <a:ea typeface="Calibri" panose="020F050202020403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1625618415"/>
                  </a:ext>
                </a:extLst>
              </a:tr>
              <a:tr h="326629">
                <a:tc>
                  <a:txBody>
                    <a:bodyPr/>
                    <a:lstStyle/>
                    <a:p>
                      <a:pPr algn="ctr">
                        <a:lnSpc>
                          <a:spcPct val="100000"/>
                        </a:lnSpc>
                      </a:pPr>
                      <a:r>
                        <a:rPr lang="en-GB" sz="1100" dirty="0">
                          <a:latin typeface="+mn-lt"/>
                        </a:rPr>
                        <a:t>20</a:t>
                      </a:r>
                      <a:endParaRPr lang="en-BE" sz="1100" dirty="0">
                        <a:latin typeface="+mn-lt"/>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marL="0" indent="0" algn="l" defTabSz="685800" rtl="0" eaLnBrk="1" latinLnBrk="0" hangingPunct="1">
                        <a:lnSpc>
                          <a:spcPct val="100000"/>
                        </a:lnSpc>
                        <a:spcAft>
                          <a:spcPts val="1000"/>
                        </a:spcAft>
                      </a:pPr>
                      <a:r>
                        <a:rPr lang="en-GB" sz="1100" kern="1200" dirty="0">
                          <a:solidFill>
                            <a:srgbClr val="000000"/>
                          </a:solidFill>
                          <a:effectLst/>
                          <a:latin typeface="+mn-lt"/>
                          <a:ea typeface="Calibri" panose="020F0502020204030204" pitchFamily="34" charset="0"/>
                          <a:cs typeface="TT195t00"/>
                        </a:rPr>
                        <a:t>Women’s rights activist in a region of the country.</a:t>
                      </a:r>
                      <a:endParaRPr lang="en-BE" sz="1100" kern="1200" dirty="0">
                        <a:solidFill>
                          <a:srgbClr val="000000"/>
                        </a:solidFill>
                        <a:effectLst/>
                        <a:latin typeface="+mn-lt"/>
                        <a:ea typeface="Calibri" panose="020F050202020403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940397073"/>
                  </a:ext>
                </a:extLst>
              </a:tr>
            </a:tbl>
          </a:graphicData>
        </a:graphic>
      </p:graphicFrame>
      <p:sp>
        <p:nvSpPr>
          <p:cNvPr id="4" name="TextBox 3">
            <a:extLst>
              <a:ext uri="{FF2B5EF4-FFF2-40B4-BE49-F238E27FC236}">
                <a16:creationId xmlns:a16="http://schemas.microsoft.com/office/drawing/2014/main" id="{79041ECA-3F62-192E-197B-796C175A5FE7}"/>
              </a:ext>
            </a:extLst>
          </p:cNvPr>
          <p:cNvSpPr txBox="1"/>
          <p:nvPr/>
        </p:nvSpPr>
        <p:spPr>
          <a:xfrm>
            <a:off x="996287" y="719164"/>
            <a:ext cx="5254042" cy="276999"/>
          </a:xfrm>
          <a:prstGeom prst="rect">
            <a:avLst/>
          </a:prstGeom>
          <a:noFill/>
        </p:spPr>
        <p:txBody>
          <a:bodyPr wrap="square" rtlCol="0">
            <a:spAutoFit/>
          </a:bodyPr>
          <a:lstStyle/>
          <a:p>
            <a:r>
              <a:rPr lang="en-US" sz="1200" b="1" spc="300" dirty="0">
                <a:solidFill>
                  <a:schemeClr val="tx1"/>
                </a:solidFill>
              </a:rPr>
              <a:t>POWER WALK ROLES</a:t>
            </a:r>
          </a:p>
        </p:txBody>
      </p:sp>
      <p:sp>
        <p:nvSpPr>
          <p:cNvPr id="2" name="Hexagon 1">
            <a:extLst>
              <a:ext uri="{FF2B5EF4-FFF2-40B4-BE49-F238E27FC236}">
                <a16:creationId xmlns:a16="http://schemas.microsoft.com/office/drawing/2014/main" id="{E216454C-54E4-68A0-1737-7B8EB7D4E40F}"/>
              </a:ext>
            </a:extLst>
          </p:cNvPr>
          <p:cNvSpPr/>
          <p:nvPr/>
        </p:nvSpPr>
        <p:spPr>
          <a:xfrm rot="1782986">
            <a:off x="286724" y="30111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Hexagon 4">
            <a:extLst>
              <a:ext uri="{FF2B5EF4-FFF2-40B4-BE49-F238E27FC236}">
                <a16:creationId xmlns:a16="http://schemas.microsoft.com/office/drawing/2014/main" id="{6DE051F9-94F3-F9FC-6A94-C427E61E3BA8}"/>
              </a:ext>
            </a:extLst>
          </p:cNvPr>
          <p:cNvSpPr/>
          <p:nvPr/>
        </p:nvSpPr>
        <p:spPr>
          <a:xfrm rot="1782986">
            <a:off x="286724" y="763955"/>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Hexagon 5">
            <a:extLst>
              <a:ext uri="{FF2B5EF4-FFF2-40B4-BE49-F238E27FC236}">
                <a16:creationId xmlns:a16="http://schemas.microsoft.com/office/drawing/2014/main" id="{46625DF2-7059-CD72-4B55-FEA34D4FA981}"/>
              </a:ext>
            </a:extLst>
          </p:cNvPr>
          <p:cNvSpPr/>
          <p:nvPr/>
        </p:nvSpPr>
        <p:spPr>
          <a:xfrm rot="1782986">
            <a:off x="286724" y="122680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Hexagon 6">
            <a:extLst>
              <a:ext uri="{FF2B5EF4-FFF2-40B4-BE49-F238E27FC236}">
                <a16:creationId xmlns:a16="http://schemas.microsoft.com/office/drawing/2014/main" id="{A2134588-3608-D5DD-2982-6D1ABFE786E2}"/>
              </a:ext>
            </a:extLst>
          </p:cNvPr>
          <p:cNvSpPr/>
          <p:nvPr/>
        </p:nvSpPr>
        <p:spPr>
          <a:xfrm rot="1782986">
            <a:off x="286724" y="168964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Hexagon 7">
            <a:extLst>
              <a:ext uri="{FF2B5EF4-FFF2-40B4-BE49-F238E27FC236}">
                <a16:creationId xmlns:a16="http://schemas.microsoft.com/office/drawing/2014/main" id="{70314E5C-ADE2-CD74-020A-95C266617D7F}"/>
              </a:ext>
            </a:extLst>
          </p:cNvPr>
          <p:cNvSpPr/>
          <p:nvPr/>
        </p:nvSpPr>
        <p:spPr>
          <a:xfrm rot="1782986">
            <a:off x="286724" y="215249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Hexagon 8">
            <a:extLst>
              <a:ext uri="{FF2B5EF4-FFF2-40B4-BE49-F238E27FC236}">
                <a16:creationId xmlns:a16="http://schemas.microsoft.com/office/drawing/2014/main" id="{78AD83D5-90DB-A733-382B-EE0E16C55DCA}"/>
              </a:ext>
            </a:extLst>
          </p:cNvPr>
          <p:cNvSpPr/>
          <p:nvPr/>
        </p:nvSpPr>
        <p:spPr>
          <a:xfrm rot="1782986">
            <a:off x="286724" y="261533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19983401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0436CCD-8A5E-032C-4333-889D1B7B7509}"/>
              </a:ext>
            </a:extLst>
          </p:cNvPr>
          <p:cNvGraphicFramePr>
            <a:graphicFrameLocks noGrp="1"/>
          </p:cNvGraphicFramePr>
          <p:nvPr/>
        </p:nvGraphicFramePr>
        <p:xfrm>
          <a:off x="1003300" y="711200"/>
          <a:ext cx="5252355" cy="8105754"/>
        </p:xfrm>
        <a:graphic>
          <a:graphicData uri="http://schemas.openxmlformats.org/drawingml/2006/table">
            <a:tbl>
              <a:tblPr firstRow="1" firstCol="1" bandRow="1">
                <a:tableStyleId>{5C22544A-7EE6-4342-B048-85BDC9FD1C3A}</a:tableStyleId>
              </a:tblPr>
              <a:tblGrid>
                <a:gridCol w="1683083">
                  <a:extLst>
                    <a:ext uri="{9D8B030D-6E8A-4147-A177-3AD203B41FA5}">
                      <a16:colId xmlns:a16="http://schemas.microsoft.com/office/drawing/2014/main" val="553704569"/>
                    </a:ext>
                  </a:extLst>
                </a:gridCol>
                <a:gridCol w="1445052">
                  <a:extLst>
                    <a:ext uri="{9D8B030D-6E8A-4147-A177-3AD203B41FA5}">
                      <a16:colId xmlns:a16="http://schemas.microsoft.com/office/drawing/2014/main" val="3806450540"/>
                    </a:ext>
                  </a:extLst>
                </a:gridCol>
                <a:gridCol w="243323">
                  <a:extLst>
                    <a:ext uri="{9D8B030D-6E8A-4147-A177-3AD203B41FA5}">
                      <a16:colId xmlns:a16="http://schemas.microsoft.com/office/drawing/2014/main" val="869824712"/>
                    </a:ext>
                  </a:extLst>
                </a:gridCol>
                <a:gridCol w="1037030">
                  <a:extLst>
                    <a:ext uri="{9D8B030D-6E8A-4147-A177-3AD203B41FA5}">
                      <a16:colId xmlns:a16="http://schemas.microsoft.com/office/drawing/2014/main" val="1529615253"/>
                    </a:ext>
                  </a:extLst>
                </a:gridCol>
                <a:gridCol w="843867">
                  <a:extLst>
                    <a:ext uri="{9D8B030D-6E8A-4147-A177-3AD203B41FA5}">
                      <a16:colId xmlns:a16="http://schemas.microsoft.com/office/drawing/2014/main" val="3926001465"/>
                    </a:ext>
                  </a:extLst>
                </a:gridCol>
              </a:tblGrid>
              <a:tr h="638629">
                <a:tc gridSpan="5">
                  <a:txBody>
                    <a:bodyPr/>
                    <a:lstStyle/>
                    <a:p>
                      <a:pPr algn="l">
                        <a:lnSpc>
                          <a:spcPct val="107000"/>
                        </a:lnSpc>
                        <a:spcAft>
                          <a:spcPts val="800"/>
                        </a:spcAft>
                      </a:pPr>
                      <a:r>
                        <a:rPr lang="en-ZA" sz="1000" b="0" dirty="0">
                          <a:solidFill>
                            <a:schemeClr val="tx1"/>
                          </a:solidFill>
                          <a:effectLst/>
                        </a:rPr>
                        <a:t> </a:t>
                      </a:r>
                      <a:r>
                        <a:rPr lang="en-ZA" sz="1000" b="1" dirty="0">
                          <a:solidFill>
                            <a:schemeClr val="tx1"/>
                          </a:solidFill>
                          <a:effectLst/>
                        </a:rPr>
                        <a:t>I___________________________(name of person giving consent), give my permission to the caseworker assigned to the case to collect and store personal information about the case (e.g. name, photo, family details).</a:t>
                      </a:r>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35051534"/>
                  </a:ext>
                </a:extLst>
              </a:tr>
              <a:tr h="875271">
                <a:tc gridSpan="5">
                  <a:txBody>
                    <a:bodyPr/>
                    <a:lstStyle/>
                    <a:p>
                      <a:pPr algn="l">
                        <a:lnSpc>
                          <a:spcPct val="107000"/>
                        </a:lnSpc>
                        <a:spcAft>
                          <a:spcPts val="800"/>
                        </a:spcAft>
                      </a:pPr>
                      <a:r>
                        <a:rPr lang="en-ZA" sz="1000" b="1" dirty="0">
                          <a:solidFill>
                            <a:schemeClr val="tx1"/>
                          </a:solidFill>
                          <a:effectLst/>
                        </a:rPr>
                        <a:t>3. INFORMATION SHARING FOR SERVICE PROVISION </a:t>
                      </a:r>
                    </a:p>
                    <a:p>
                      <a:pPr algn="l">
                        <a:lnSpc>
                          <a:spcPct val="107000"/>
                        </a:lnSpc>
                        <a:spcAft>
                          <a:spcPts val="800"/>
                        </a:spcAft>
                      </a:pPr>
                      <a:r>
                        <a:rPr lang="en-ZA" sz="700" b="0" i="1" dirty="0">
                          <a:solidFill>
                            <a:schemeClr val="tx1"/>
                          </a:solidFill>
                          <a:effectLst/>
                        </a:rPr>
                        <a:t>Explain what information and why information may need to be shared about their case and how it will be shared in line with information sharing protocols in order to respect confidentiality. Explain that they may highlight their specific wishes regarding what information they would not like to have shared with whom. Also clarify that in some occasions information may need to be shared without their consent if they or others are in danger of significant harm. If this would be the case, explain that s/he would be informed about this.</a:t>
                      </a:r>
                      <a:endParaRPr lang="en-US" sz="7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38077310"/>
                  </a:ext>
                </a:extLst>
              </a:tr>
              <a:tr h="634214">
                <a:tc gridSpan="5">
                  <a:txBody>
                    <a:bodyPr/>
                    <a:lstStyle/>
                    <a:p>
                      <a:pPr algn="l">
                        <a:lnSpc>
                          <a:spcPct val="107000"/>
                        </a:lnSpc>
                        <a:spcAft>
                          <a:spcPts val="800"/>
                        </a:spcAft>
                      </a:pPr>
                      <a:r>
                        <a:rPr lang="en-ZA" sz="1000" b="1" dirty="0">
                          <a:solidFill>
                            <a:schemeClr val="tx1"/>
                          </a:solidFill>
                          <a:effectLst/>
                        </a:rPr>
                        <a:t> I___________________________(name of person giving consent), give my permission to the caseworker assigned to the case to share information about the case with other service providers according to the details described below.</a:t>
                      </a:r>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54190303"/>
                  </a:ext>
                </a:extLst>
              </a:tr>
              <a:tr h="1967360">
                <a:tc gridSpan="3">
                  <a:txBody>
                    <a:bodyPr/>
                    <a:lstStyle/>
                    <a:p>
                      <a:pPr algn="l"/>
                      <a:r>
                        <a:rPr lang="en-ZA" sz="1000" b="1" dirty="0">
                          <a:solidFill>
                            <a:schemeClr val="tx1"/>
                          </a:solidFill>
                          <a:effectLst/>
                        </a:rPr>
                        <a:t>Information can be shared for the following services: </a:t>
                      </a:r>
                      <a:endParaRPr lang="en-US" sz="1000" b="1" dirty="0">
                        <a:solidFill>
                          <a:schemeClr val="tx1"/>
                        </a:solidFill>
                        <a:effectLst/>
                      </a:endParaRPr>
                    </a:p>
                    <a:p>
                      <a:pPr algn="l"/>
                      <a:r>
                        <a:rPr lang="en-ZA" sz="700" b="0" dirty="0">
                          <a:solidFill>
                            <a:schemeClr val="tx1"/>
                          </a:solidFill>
                          <a:effectLst/>
                        </a:rPr>
                        <a:t>Tick all that apply</a:t>
                      </a:r>
                      <a:endParaRPr lang="en-US" sz="700" b="0" dirty="0">
                        <a:solidFill>
                          <a:schemeClr val="tx1"/>
                        </a:solidFill>
                        <a:effectLst/>
                      </a:endParaRPr>
                    </a:p>
                    <a:p>
                      <a:pPr algn="l"/>
                      <a:r>
                        <a:rPr lang="en-ZA" sz="1000" b="0" dirty="0">
                          <a:solidFill>
                            <a:schemeClr val="tx1"/>
                          </a:solidFill>
                          <a:effectLst/>
                        </a:rPr>
                        <a:t>[  ] Alternative care</a:t>
                      </a:r>
                      <a:endParaRPr lang="en-US" sz="1000" b="0" dirty="0">
                        <a:solidFill>
                          <a:schemeClr val="tx1"/>
                        </a:solidFill>
                        <a:effectLst/>
                      </a:endParaRPr>
                    </a:p>
                    <a:p>
                      <a:pPr algn="l"/>
                      <a:r>
                        <a:rPr lang="en-ZA" sz="1000" b="0" dirty="0">
                          <a:solidFill>
                            <a:schemeClr val="tx1"/>
                          </a:solidFill>
                          <a:effectLst/>
                        </a:rPr>
                        <a:t>[  ] Cash assistance</a:t>
                      </a:r>
                      <a:endParaRPr lang="en-US" sz="1000" b="0" dirty="0">
                        <a:solidFill>
                          <a:schemeClr val="tx1"/>
                        </a:solidFill>
                        <a:effectLst/>
                      </a:endParaRPr>
                    </a:p>
                    <a:p>
                      <a:pPr algn="l"/>
                      <a:r>
                        <a:rPr lang="en-ZA" sz="1000" b="0" dirty="0">
                          <a:solidFill>
                            <a:schemeClr val="tx1"/>
                          </a:solidFill>
                          <a:effectLst/>
                        </a:rPr>
                        <a:t>[  ] Education (formal)</a:t>
                      </a:r>
                      <a:endParaRPr lang="en-US" sz="1000" b="0" dirty="0">
                        <a:solidFill>
                          <a:schemeClr val="tx1"/>
                        </a:solidFill>
                        <a:effectLst/>
                      </a:endParaRPr>
                    </a:p>
                    <a:p>
                      <a:pPr algn="l"/>
                      <a:r>
                        <a:rPr lang="en-ZA" sz="1000" b="0" dirty="0">
                          <a:solidFill>
                            <a:schemeClr val="tx1"/>
                          </a:solidFill>
                          <a:effectLst/>
                        </a:rPr>
                        <a:t>[  ] Family tracing and reunification</a:t>
                      </a:r>
                      <a:endParaRPr lang="en-US" sz="1000" b="0" dirty="0">
                        <a:solidFill>
                          <a:schemeClr val="tx1"/>
                        </a:solidFill>
                        <a:effectLst/>
                      </a:endParaRPr>
                    </a:p>
                    <a:p>
                      <a:pPr algn="l"/>
                      <a:r>
                        <a:rPr lang="en-ZA" sz="1000" b="0" dirty="0">
                          <a:solidFill>
                            <a:schemeClr val="tx1"/>
                          </a:solidFill>
                          <a:effectLst/>
                        </a:rPr>
                        <a:t>[  ] Food</a:t>
                      </a:r>
                      <a:endParaRPr lang="en-US" sz="1000" b="0" dirty="0">
                        <a:solidFill>
                          <a:schemeClr val="tx1"/>
                        </a:solidFill>
                        <a:effectLst/>
                      </a:endParaRPr>
                    </a:p>
                    <a:p>
                      <a:pPr algn="l"/>
                      <a:r>
                        <a:rPr lang="en-ZA" sz="1000" b="0" dirty="0">
                          <a:solidFill>
                            <a:schemeClr val="tx1"/>
                          </a:solidFill>
                          <a:effectLst/>
                        </a:rPr>
                        <a:t>[  ] GBV survivor support</a:t>
                      </a:r>
                      <a:endParaRPr lang="en-US" sz="1000" b="0" dirty="0">
                        <a:solidFill>
                          <a:schemeClr val="tx1"/>
                        </a:solidFill>
                        <a:effectLst/>
                      </a:endParaRPr>
                    </a:p>
                    <a:p>
                      <a:pPr algn="l"/>
                      <a:r>
                        <a:rPr lang="en-ZA" sz="1000" b="0" dirty="0">
                          <a:solidFill>
                            <a:schemeClr val="tx1"/>
                          </a:solidFill>
                          <a:effectLst/>
                        </a:rPr>
                        <a:t>[  ] Legal support</a:t>
                      </a:r>
                      <a:endParaRPr lang="en-US" sz="1000" b="0" dirty="0">
                        <a:solidFill>
                          <a:schemeClr val="tx1"/>
                        </a:solidFill>
                        <a:effectLst/>
                      </a:endParaRPr>
                    </a:p>
                    <a:p>
                      <a:pPr algn="l"/>
                      <a:r>
                        <a:rPr lang="en-ZA" sz="1000" b="0" dirty="0">
                          <a:solidFill>
                            <a:schemeClr val="tx1"/>
                          </a:solidFill>
                          <a:effectLst/>
                        </a:rPr>
                        <a:t>[  ] Livelihoods</a:t>
                      </a:r>
                      <a:endParaRPr lang="en-US" sz="1000" b="0" dirty="0">
                        <a:solidFill>
                          <a:schemeClr val="tx1"/>
                        </a:solidFill>
                        <a:effectLst/>
                      </a:endParaRPr>
                    </a:p>
                    <a:p>
                      <a:pPr algn="l"/>
                      <a:r>
                        <a:rPr lang="en-ZA" sz="1000" b="0" dirty="0">
                          <a:solidFill>
                            <a:schemeClr val="tx1"/>
                          </a:solidFill>
                          <a:effectLst/>
                        </a:rPr>
                        <a:t>[  ] Medical</a:t>
                      </a:r>
                      <a:endParaRPr lang="en-US" sz="1000" b="0" dirty="0">
                        <a:solidFill>
                          <a:schemeClr val="tx1"/>
                        </a:solidFill>
                        <a:effectLst/>
                      </a:endParaRPr>
                    </a:p>
                    <a:p>
                      <a:pPr algn="l"/>
                      <a:r>
                        <a:rPr lang="en-ZA" sz="1000" b="0" dirty="0">
                          <a:solidFill>
                            <a:schemeClr val="tx1"/>
                          </a:solidFill>
                          <a:effectLst/>
                        </a:rPr>
                        <a:t>[  ] Mental health</a:t>
                      </a:r>
                      <a:endParaRPr lang="en-US" sz="1000" b="0" dirty="0">
                        <a:solidFill>
                          <a:schemeClr val="tx1"/>
                        </a:solidFill>
                        <a:effectLst/>
                      </a:endParaRPr>
                    </a:p>
                    <a:p>
                      <a:pPr algn="l"/>
                      <a:r>
                        <a:rPr lang="en-ZA" sz="1000" b="0" dirty="0">
                          <a:solidFill>
                            <a:schemeClr val="tx1"/>
                          </a:solidFill>
                          <a:effectLst/>
                        </a:rPr>
                        <a:t>[  ] Non-food items</a:t>
                      </a:r>
                      <a:endParaRPr lang="en-US" sz="1000" b="0" dirty="0">
                        <a:solidFill>
                          <a:schemeClr val="tx1"/>
                        </a:solidFill>
                        <a:effectLst/>
                      </a:endParaRPr>
                    </a:p>
                    <a:p>
                      <a:pPr algn="l"/>
                      <a:r>
                        <a:rPr lang="en-ZA" sz="1000" b="0" dirty="0">
                          <a:solidFill>
                            <a:schemeClr val="tx1"/>
                          </a:solidFill>
                          <a:effectLst/>
                        </a:rPr>
                        <a:t> </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endParaRPr lang="en-US"/>
                    </a:p>
                  </a:txBody>
                  <a:tcPr/>
                </a:tc>
                <a:tc hMerge="1">
                  <a:txBody>
                    <a:bodyPr/>
                    <a:lstStyle/>
                    <a:p>
                      <a:pPr algn="l"/>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gridSpan="2">
                  <a:txBody>
                    <a:bodyPr/>
                    <a:lstStyle/>
                    <a:p>
                      <a:pPr algn="l"/>
                      <a:r>
                        <a:rPr lang="en-ZA" sz="1000" b="0" dirty="0">
                          <a:solidFill>
                            <a:schemeClr val="tx1"/>
                          </a:solidFill>
                          <a:effectLst/>
                        </a:rPr>
                        <a:t>  </a:t>
                      </a:r>
                      <a:endParaRPr lang="en-US" sz="1000" b="0" dirty="0">
                        <a:solidFill>
                          <a:schemeClr val="tx1"/>
                        </a:solidFill>
                        <a:effectLst/>
                      </a:endParaRPr>
                    </a:p>
                    <a:p>
                      <a:pPr algn="l"/>
                      <a:r>
                        <a:rPr lang="fr-FR" sz="1000" b="0" dirty="0">
                          <a:solidFill>
                            <a:schemeClr val="tx1"/>
                          </a:solidFill>
                          <a:effectLst/>
                        </a:rPr>
                        <a:t>[  ] Non-</a:t>
                      </a:r>
                      <a:r>
                        <a:rPr lang="fr-FR" sz="1000" b="0" dirty="0" err="1">
                          <a:solidFill>
                            <a:schemeClr val="tx1"/>
                          </a:solidFill>
                          <a:effectLst/>
                        </a:rPr>
                        <a:t>formal</a:t>
                      </a:r>
                      <a:r>
                        <a:rPr lang="fr-FR" sz="1000" b="0" dirty="0">
                          <a:solidFill>
                            <a:schemeClr val="tx1"/>
                          </a:solidFill>
                          <a:effectLst/>
                        </a:rPr>
                        <a:t> </a:t>
                      </a:r>
                      <a:r>
                        <a:rPr lang="en-US" sz="1000" b="0" noProof="0" dirty="0">
                          <a:solidFill>
                            <a:schemeClr val="tx1"/>
                          </a:solidFill>
                          <a:effectLst/>
                        </a:rPr>
                        <a:t>education</a:t>
                      </a:r>
                    </a:p>
                    <a:p>
                      <a:pPr algn="l"/>
                      <a:r>
                        <a:rPr lang="fr-FR" sz="1000" b="0" dirty="0">
                          <a:solidFill>
                            <a:schemeClr val="tx1"/>
                          </a:solidFill>
                          <a:effectLst/>
                        </a:rPr>
                        <a:t>[  ] Nutrition</a:t>
                      </a:r>
                      <a:endParaRPr lang="en-US" sz="1000" b="0" dirty="0">
                        <a:solidFill>
                          <a:schemeClr val="tx1"/>
                        </a:solidFill>
                        <a:effectLst/>
                      </a:endParaRPr>
                    </a:p>
                    <a:p>
                      <a:pPr algn="l"/>
                      <a:r>
                        <a:rPr lang="fr-FR" sz="1000" b="0" dirty="0">
                          <a:solidFill>
                            <a:schemeClr val="tx1"/>
                          </a:solidFill>
                          <a:effectLst/>
                        </a:rPr>
                        <a:t>[  ] Psychosocial support</a:t>
                      </a:r>
                      <a:endParaRPr lang="en-US" sz="1000" b="0" dirty="0">
                        <a:solidFill>
                          <a:schemeClr val="tx1"/>
                        </a:solidFill>
                        <a:effectLst/>
                      </a:endParaRPr>
                    </a:p>
                    <a:p>
                      <a:pPr algn="l"/>
                      <a:r>
                        <a:rPr lang="en-ZA" sz="1000" b="0" dirty="0">
                          <a:solidFill>
                            <a:schemeClr val="tx1"/>
                          </a:solidFill>
                          <a:effectLst/>
                        </a:rPr>
                        <a:t>[  ] Services for children with disabilities</a:t>
                      </a:r>
                      <a:endParaRPr lang="en-US" sz="1000" b="0" dirty="0">
                        <a:solidFill>
                          <a:schemeClr val="tx1"/>
                        </a:solidFill>
                        <a:effectLst/>
                      </a:endParaRPr>
                    </a:p>
                    <a:p>
                      <a:pPr algn="l"/>
                      <a:r>
                        <a:rPr lang="en-ZA" sz="1000" b="0" dirty="0">
                          <a:solidFill>
                            <a:schemeClr val="tx1"/>
                          </a:solidFill>
                          <a:effectLst/>
                        </a:rPr>
                        <a:t>[  ] Shelter</a:t>
                      </a:r>
                      <a:endParaRPr lang="en-US" sz="1000" b="0" dirty="0">
                        <a:solidFill>
                          <a:schemeClr val="tx1"/>
                        </a:solidFill>
                        <a:effectLst/>
                      </a:endParaRPr>
                    </a:p>
                    <a:p>
                      <a:pPr algn="l"/>
                      <a:r>
                        <a:rPr lang="en-ZA" sz="1000" b="0" dirty="0">
                          <a:solidFill>
                            <a:schemeClr val="tx1"/>
                          </a:solidFill>
                          <a:effectLst/>
                        </a:rPr>
                        <a:t>[  ] Sexual and Reproductive Health</a:t>
                      </a:r>
                      <a:endParaRPr lang="en-US" sz="1000" b="0" dirty="0">
                        <a:solidFill>
                          <a:schemeClr val="tx1"/>
                        </a:solidFill>
                        <a:effectLst/>
                      </a:endParaRPr>
                    </a:p>
                    <a:p>
                      <a:pPr algn="l"/>
                      <a:r>
                        <a:rPr lang="en-ZA" sz="1000" b="0" dirty="0">
                          <a:solidFill>
                            <a:schemeClr val="tx1"/>
                          </a:solidFill>
                          <a:effectLst/>
                        </a:rPr>
                        <a:t>[  ] Rescue</a:t>
                      </a:r>
                      <a:endParaRPr lang="en-US" sz="1000" b="0" dirty="0">
                        <a:solidFill>
                          <a:schemeClr val="tx1"/>
                        </a:solidFill>
                        <a:effectLst/>
                      </a:endParaRPr>
                    </a:p>
                    <a:p>
                      <a:pPr algn="l"/>
                      <a:r>
                        <a:rPr lang="en-ZA" sz="1000" b="0" dirty="0">
                          <a:solidFill>
                            <a:schemeClr val="tx1"/>
                          </a:solidFill>
                          <a:effectLst/>
                        </a:rPr>
                        <a:t>[  ] WASH</a:t>
                      </a:r>
                      <a:endParaRPr lang="en-US" sz="1000" b="0" dirty="0">
                        <a:solidFill>
                          <a:schemeClr val="tx1"/>
                        </a:solidFill>
                        <a:effectLst/>
                      </a:endParaRPr>
                    </a:p>
                    <a:p>
                      <a:pPr algn="l"/>
                      <a:r>
                        <a:rPr lang="en-ZA" sz="1000" b="0" dirty="0">
                          <a:solidFill>
                            <a:schemeClr val="tx1"/>
                          </a:solidFill>
                          <a:effectLst/>
                        </a:rPr>
                        <a:t>[  ] Case Transfer</a:t>
                      </a:r>
                      <a:endParaRPr lang="en-US" sz="1000" b="0" dirty="0">
                        <a:solidFill>
                          <a:schemeClr val="tx1"/>
                        </a:solidFill>
                        <a:effectLst/>
                      </a:endParaRPr>
                    </a:p>
                    <a:p>
                      <a:pPr algn="l"/>
                      <a:r>
                        <a:rPr lang="en-ZA" sz="1000" b="0" dirty="0">
                          <a:solidFill>
                            <a:schemeClr val="tx1"/>
                          </a:solidFill>
                          <a:effectLst/>
                        </a:rPr>
                        <a:t>[  ] Other, please specify:</a:t>
                      </a:r>
                      <a:endParaRPr lang="en-US" sz="1000" b="0" dirty="0">
                        <a:solidFill>
                          <a:schemeClr val="tx1"/>
                        </a:solidFill>
                        <a:effectLst/>
                      </a:endParaRPr>
                    </a:p>
                    <a:p>
                      <a:pPr algn="l"/>
                      <a:r>
                        <a:rPr lang="en-ZA" sz="1000" b="0" dirty="0">
                          <a:solidFill>
                            <a:schemeClr val="tx1"/>
                          </a:solidFill>
                          <a:effectLst/>
                        </a:rPr>
                        <a:t> </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730751710"/>
                  </a:ext>
                </a:extLst>
              </a:tr>
              <a:tr h="590668">
                <a:tc gridSpan="5">
                  <a:txBody>
                    <a:bodyPr/>
                    <a:lstStyle/>
                    <a:p>
                      <a:pPr algn="l"/>
                      <a:r>
                        <a:rPr lang="en-ZA" sz="1000" b="1" dirty="0">
                          <a:solidFill>
                            <a:schemeClr val="tx1"/>
                          </a:solidFill>
                          <a:effectLst/>
                        </a:rPr>
                        <a:t>Can personal details of the case also be shared with UNHCR:</a:t>
                      </a:r>
                      <a:endParaRPr lang="en-US" sz="1000" b="1" dirty="0">
                        <a:solidFill>
                          <a:schemeClr val="tx1"/>
                        </a:solidFill>
                        <a:effectLst/>
                      </a:endParaRPr>
                    </a:p>
                    <a:p>
                      <a:pPr algn="l"/>
                      <a:r>
                        <a:rPr lang="en-ZA" sz="1000" b="0" dirty="0">
                          <a:solidFill>
                            <a:schemeClr val="tx1"/>
                          </a:solidFill>
                          <a:effectLst/>
                        </a:rPr>
                        <a:t>[  ] Yes</a:t>
                      </a:r>
                      <a:endParaRPr lang="en-US" sz="1000" b="0" dirty="0">
                        <a:solidFill>
                          <a:schemeClr val="tx1"/>
                        </a:solidFill>
                        <a:effectLst/>
                      </a:endParaRPr>
                    </a:p>
                    <a:p>
                      <a:pPr algn="l"/>
                      <a:r>
                        <a:rPr lang="en-ZA" sz="1000" b="0" dirty="0">
                          <a:solidFill>
                            <a:schemeClr val="tx1"/>
                          </a:solidFill>
                          <a:effectLst/>
                        </a:rPr>
                        <a:t>[  ] No</a:t>
                      </a:r>
                      <a:r>
                        <a:rPr lang="en-US" sz="1000" b="0" dirty="0">
                          <a:solidFill>
                            <a:schemeClr val="tx1"/>
                          </a:solidFill>
                          <a:effectLst/>
                        </a:rPr>
                        <a:t> </a:t>
                      </a:r>
                      <a:endParaRPr lang="en-US" sz="1000" b="0" dirty="0">
                        <a:solidFill>
                          <a:schemeClr val="tx1"/>
                        </a:solidFill>
                        <a:effectLst/>
                        <a:latin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79630984"/>
                  </a:ext>
                </a:extLst>
              </a:tr>
              <a:tr h="786627">
                <a:tc gridSpan="3">
                  <a:txBody>
                    <a:bodyPr/>
                    <a:lstStyle/>
                    <a:p>
                      <a:pPr algn="l"/>
                      <a:r>
                        <a:rPr lang="en-ZA" sz="1000" b="1" dirty="0">
                          <a:solidFill>
                            <a:schemeClr val="tx1"/>
                          </a:solidFill>
                          <a:effectLst/>
                        </a:rPr>
                        <a:t>Withhold specific information from:</a:t>
                      </a:r>
                      <a:endParaRPr lang="en-US" sz="1000" b="1" dirty="0">
                        <a:solidFill>
                          <a:schemeClr val="tx1"/>
                        </a:solidFill>
                        <a:effectLst/>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endParaRPr lang="en-US"/>
                    </a:p>
                  </a:txBody>
                  <a:tcPr/>
                </a:tc>
                <a:tc hMerge="1">
                  <a:txBody>
                    <a:bodyPr/>
                    <a:lstStyle/>
                    <a:p>
                      <a:pPr algn="l"/>
                      <a:endParaRPr lang="en-US" sz="1000" b="0" dirty="0">
                        <a:solidFill>
                          <a:schemeClr val="tx1"/>
                        </a:solidFill>
                        <a:effectLst/>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gridSpan="2">
                  <a:txBody>
                    <a:bodyPr/>
                    <a:lstStyle/>
                    <a:p>
                      <a:pPr algn="l"/>
                      <a:r>
                        <a:rPr lang="en-ZA" sz="1000" b="1" dirty="0">
                          <a:solidFill>
                            <a:schemeClr val="tx1"/>
                          </a:solidFill>
                          <a:effectLst/>
                        </a:rPr>
                        <a:t>What specific information to withhold:</a:t>
                      </a:r>
                      <a:endParaRPr lang="en-US" sz="1000" b="1" dirty="0">
                        <a:solidFill>
                          <a:schemeClr val="tx1"/>
                        </a:solidFill>
                        <a:effectLst/>
                      </a:endParaRPr>
                    </a:p>
                    <a:p>
                      <a:pPr algn="l"/>
                      <a:r>
                        <a:rPr lang="en-ZA" sz="1000" b="1" dirty="0">
                          <a:solidFill>
                            <a:schemeClr val="tx1"/>
                          </a:solidFill>
                          <a:effectLst/>
                        </a:rPr>
                        <a:t> </a:t>
                      </a:r>
                      <a:endParaRPr lang="en-US" sz="1000" b="1" dirty="0">
                        <a:solidFill>
                          <a:schemeClr val="tx1"/>
                        </a:solidFill>
                        <a:effectLst/>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257590238"/>
                  </a:ext>
                </a:extLst>
              </a:tr>
              <a:tr h="921767">
                <a:tc gridSpan="5">
                  <a:txBody>
                    <a:bodyPr/>
                    <a:lstStyle/>
                    <a:p>
                      <a:pPr algn="l"/>
                      <a:r>
                        <a:rPr lang="en-ZA" sz="1000" b="1" dirty="0">
                          <a:solidFill>
                            <a:schemeClr val="tx1"/>
                          </a:solidFill>
                          <a:effectLst/>
                        </a:rPr>
                        <a:t>Reason for not providing permission and/or withholding information:</a:t>
                      </a:r>
                      <a:endParaRPr lang="en-US" sz="1000" b="1" dirty="0">
                        <a:solidFill>
                          <a:schemeClr val="tx1"/>
                        </a:solidFill>
                        <a:effectLst/>
                      </a:endParaRPr>
                    </a:p>
                    <a:p>
                      <a:pPr algn="l"/>
                      <a:r>
                        <a:rPr lang="en-ZA" sz="1000" b="0" dirty="0">
                          <a:solidFill>
                            <a:schemeClr val="tx1"/>
                          </a:solidFill>
                          <a:effectLst/>
                        </a:rPr>
                        <a:t>[  ] Fear of harm to themselves or others</a:t>
                      </a:r>
                      <a:endParaRPr lang="en-US" sz="1000" b="0" dirty="0">
                        <a:solidFill>
                          <a:schemeClr val="tx1"/>
                        </a:solidFill>
                        <a:effectLst/>
                      </a:endParaRPr>
                    </a:p>
                    <a:p>
                      <a:pPr algn="l"/>
                      <a:r>
                        <a:rPr lang="en-ZA" sz="1000" b="0" dirty="0">
                          <a:solidFill>
                            <a:schemeClr val="tx1"/>
                          </a:solidFill>
                          <a:effectLst/>
                        </a:rPr>
                        <a:t>[  ] Wants to communicate information her/himself</a:t>
                      </a:r>
                      <a:endParaRPr lang="en-US" sz="1000" b="0" dirty="0">
                        <a:solidFill>
                          <a:schemeClr val="tx1"/>
                        </a:solidFill>
                        <a:effectLst/>
                      </a:endParaRPr>
                    </a:p>
                    <a:p>
                      <a:pPr algn="l"/>
                      <a:r>
                        <a:rPr lang="en-ZA" sz="1000" b="0" dirty="0">
                          <a:solidFill>
                            <a:schemeClr val="tx1"/>
                          </a:solidFill>
                          <a:effectLst/>
                        </a:rPr>
                        <a:t>[  ] Other, please specify (including with whom and address/location):</a:t>
                      </a:r>
                      <a:endParaRPr lang="en-US" sz="1000" b="0" dirty="0">
                        <a:solidFill>
                          <a:schemeClr val="tx1"/>
                        </a:solidFill>
                        <a:effectLst/>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35822958"/>
                  </a:ext>
                </a:extLst>
              </a:tr>
              <a:tr h="623598">
                <a:tc gridSpan="5">
                  <a:txBody>
                    <a:bodyPr/>
                    <a:lstStyle/>
                    <a:p>
                      <a:pPr algn="l">
                        <a:lnSpc>
                          <a:spcPct val="107000"/>
                        </a:lnSpc>
                        <a:spcAft>
                          <a:spcPts val="800"/>
                        </a:spcAft>
                      </a:pPr>
                      <a:r>
                        <a:rPr lang="en-ZA" sz="1000" b="1" dirty="0">
                          <a:solidFill>
                            <a:schemeClr val="tx1"/>
                          </a:solidFill>
                          <a:effectLst/>
                        </a:rPr>
                        <a:t>4. AUTHORIZATION </a:t>
                      </a:r>
                    </a:p>
                    <a:p>
                      <a:pPr algn="l">
                        <a:lnSpc>
                          <a:spcPct val="107000"/>
                        </a:lnSpc>
                        <a:spcAft>
                          <a:spcPts val="800"/>
                        </a:spcAft>
                      </a:pPr>
                      <a:r>
                        <a:rPr lang="en-ZA" sz="700" b="0" i="1" dirty="0">
                          <a:solidFill>
                            <a:schemeClr val="tx1"/>
                          </a:solidFill>
                          <a:effectLst/>
                        </a:rPr>
                        <a:t>To be gathered from the child or the child’s parent/guardian (depending on age and level of maturity of the child, the presence of the parent/guardian, and the best interests of the child). Authorization may be provided by the supervisor of the caseworker in situations where the child is without a parent/guardian and the child is too young to consent themselves and/or when the child is in imminent danger (including sexual violence and severe abuse).</a:t>
                      </a:r>
                      <a:endParaRPr lang="en-US" sz="7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66286946"/>
                  </a:ext>
                </a:extLst>
              </a:tr>
              <a:tr h="625754">
                <a:tc>
                  <a:txBody>
                    <a:bodyPr/>
                    <a:lstStyle/>
                    <a:p>
                      <a:pPr algn="l"/>
                      <a:r>
                        <a:rPr lang="en-ZA" sz="1000" b="0" dirty="0">
                          <a:solidFill>
                            <a:schemeClr val="tx1"/>
                          </a:solidFill>
                          <a:effectLst/>
                        </a:rPr>
                        <a:t>Person providing consent (signature) :</a:t>
                      </a:r>
                      <a:endParaRPr lang="en-US" sz="1000" b="0" dirty="0">
                        <a:solidFill>
                          <a:schemeClr val="tx1"/>
                        </a:solidFill>
                        <a:effectLst/>
                      </a:endParaRPr>
                    </a:p>
                    <a:p>
                      <a:pPr algn="l"/>
                      <a:endParaRPr lang="en-US" sz="1000" b="0" dirty="0">
                        <a:solidFill>
                          <a:schemeClr val="tx1"/>
                        </a:solidFill>
                        <a:effectLst/>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a:txBody>
                    <a:bodyPr/>
                    <a:lstStyle/>
                    <a:p>
                      <a:pPr algn="l"/>
                      <a:r>
                        <a:rPr lang="en-ZA" sz="1000" b="0" dirty="0">
                          <a:solidFill>
                            <a:schemeClr val="tx1"/>
                          </a:solidFill>
                          <a:effectLst/>
                        </a:rPr>
                        <a:t>Relationship to child:</a:t>
                      </a:r>
                      <a:endParaRPr lang="en-US" sz="1000" b="0" dirty="0">
                        <a:solidFill>
                          <a:schemeClr val="tx1"/>
                        </a:solidFill>
                        <a:effectLst/>
                      </a:endParaRPr>
                    </a:p>
                    <a:p>
                      <a:pPr algn="l"/>
                      <a:r>
                        <a:rPr lang="en-ZA" sz="700" b="0" i="1" dirty="0">
                          <a:solidFill>
                            <a:schemeClr val="tx1"/>
                          </a:solidFill>
                          <a:effectLst/>
                        </a:rPr>
                        <a:t>If not the child her/himself</a:t>
                      </a:r>
                      <a:endParaRPr lang="en-US" sz="700" b="0" i="1" dirty="0">
                        <a:solidFill>
                          <a:schemeClr val="tx1"/>
                        </a:solidFill>
                        <a:effectLst/>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gridSpan="2">
                  <a:txBody>
                    <a:bodyPr/>
                    <a:lstStyle/>
                    <a:p>
                      <a:pPr algn="l"/>
                      <a:r>
                        <a:rPr lang="en-ZA" sz="1000" b="0" dirty="0">
                          <a:solidFill>
                            <a:schemeClr val="tx1"/>
                          </a:solidFill>
                          <a:effectLst/>
                        </a:rPr>
                        <a:t>Caseworker:</a:t>
                      </a:r>
                      <a:endParaRPr lang="en-US" sz="1000" b="0" dirty="0">
                        <a:solidFill>
                          <a:schemeClr val="tx1"/>
                        </a:solidFill>
                        <a:effectLst/>
                      </a:endParaRPr>
                    </a:p>
                    <a:p>
                      <a:pPr algn="l"/>
                      <a:r>
                        <a:rPr lang="en-ZA" sz="1000" b="0" dirty="0">
                          <a:solidFill>
                            <a:schemeClr val="tx1"/>
                          </a:solidFill>
                          <a:effectLst/>
                        </a:rPr>
                        <a:t> </a:t>
                      </a:r>
                      <a:endParaRPr lang="en-US" sz="1000" b="0" dirty="0">
                        <a:solidFill>
                          <a:schemeClr val="tx1"/>
                        </a:solidFill>
                        <a:effectLst/>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l"/>
                      <a:r>
                        <a:rPr lang="en-ZA" sz="1000" b="0" dirty="0">
                          <a:solidFill>
                            <a:schemeClr val="tx1"/>
                          </a:solidFill>
                          <a:effectLst/>
                        </a:rPr>
                        <a:t>Caseworker:</a:t>
                      </a:r>
                      <a:endParaRPr lang="en-US" sz="1000" b="0" dirty="0">
                        <a:solidFill>
                          <a:schemeClr val="tx1"/>
                        </a:solidFill>
                        <a:effectLst/>
                      </a:endParaRPr>
                    </a:p>
                    <a:p>
                      <a:pPr algn="l"/>
                      <a:r>
                        <a:rPr lang="en-ZA" sz="1000" b="0" dirty="0">
                          <a:solidFill>
                            <a:schemeClr val="tx1"/>
                          </a:solidFill>
                          <a:effectLst/>
                        </a:rPr>
                        <a:t> </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a:txBody>
                    <a:bodyPr/>
                    <a:lstStyle/>
                    <a:p>
                      <a:pPr algn="l"/>
                      <a:r>
                        <a:rPr lang="en-ZA" sz="1000" b="0" dirty="0">
                          <a:solidFill>
                            <a:schemeClr val="tx1"/>
                          </a:solidFill>
                          <a:effectLst/>
                        </a:rPr>
                        <a:t>Date:</a:t>
                      </a:r>
                      <a:endParaRPr lang="en-US" sz="1000" b="0" dirty="0">
                        <a:solidFill>
                          <a:schemeClr val="tx1"/>
                        </a:solidFill>
                        <a:effectLst/>
                      </a:endParaRPr>
                    </a:p>
                    <a:p>
                      <a:pPr algn="l"/>
                      <a:r>
                        <a:rPr lang="en-ZA" sz="700" b="0" i="1" dirty="0">
                          <a:solidFill>
                            <a:schemeClr val="tx1"/>
                          </a:solidFill>
                          <a:effectLst/>
                        </a:rPr>
                        <a:t>dd/mm/yy</a:t>
                      </a:r>
                    </a:p>
                    <a:p>
                      <a:pPr algn="l"/>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7328963"/>
                  </a:ext>
                </a:extLst>
              </a:tr>
            </a:tbl>
          </a:graphicData>
        </a:graphic>
      </p:graphicFrame>
      <p:sp>
        <p:nvSpPr>
          <p:cNvPr id="6" name="Hexagon 5">
            <a:extLst>
              <a:ext uri="{FF2B5EF4-FFF2-40B4-BE49-F238E27FC236}">
                <a16:creationId xmlns:a16="http://schemas.microsoft.com/office/drawing/2014/main" id="{F5EE879E-3DAF-0C0F-5103-DCF90B5C8234}"/>
              </a:ext>
            </a:extLst>
          </p:cNvPr>
          <p:cNvSpPr/>
          <p:nvPr/>
        </p:nvSpPr>
        <p:spPr>
          <a:xfrm rot="1782986">
            <a:off x="286724" y="301110"/>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Hexagon 6">
            <a:extLst>
              <a:ext uri="{FF2B5EF4-FFF2-40B4-BE49-F238E27FC236}">
                <a16:creationId xmlns:a16="http://schemas.microsoft.com/office/drawing/2014/main" id="{F43AAE99-8463-B366-B503-215A29E60DDF}"/>
              </a:ext>
            </a:extLst>
          </p:cNvPr>
          <p:cNvSpPr/>
          <p:nvPr/>
        </p:nvSpPr>
        <p:spPr>
          <a:xfrm rot="1782986">
            <a:off x="286724" y="763955"/>
            <a:ext cx="335595" cy="289306"/>
          </a:xfrm>
          <a:prstGeom prst="hexagon">
            <a:avLst>
              <a:gd name="adj" fmla="val 28965"/>
              <a:gd name="vf" fmla="val 115470"/>
            </a:avLst>
          </a:prstGeom>
          <a:solidFill>
            <a:schemeClr val="accent1">
              <a:lumMod val="40000"/>
              <a:lumOff val="60000"/>
            </a:schemeClr>
          </a:solidFill>
          <a:ln w="12700">
            <a:solidFill>
              <a:srgbClr val="D8B4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Hexagon 7">
            <a:extLst>
              <a:ext uri="{FF2B5EF4-FFF2-40B4-BE49-F238E27FC236}">
                <a16:creationId xmlns:a16="http://schemas.microsoft.com/office/drawing/2014/main" id="{9E4ED72C-9750-37D1-11AB-DE2313131D06}"/>
              </a:ext>
            </a:extLst>
          </p:cNvPr>
          <p:cNvSpPr/>
          <p:nvPr/>
        </p:nvSpPr>
        <p:spPr>
          <a:xfrm rot="1782986">
            <a:off x="286724" y="1226800"/>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Hexagon 8">
            <a:extLst>
              <a:ext uri="{FF2B5EF4-FFF2-40B4-BE49-F238E27FC236}">
                <a16:creationId xmlns:a16="http://schemas.microsoft.com/office/drawing/2014/main" id="{A4D4B571-3A61-B9BB-1783-8E46C2458505}"/>
              </a:ext>
            </a:extLst>
          </p:cNvPr>
          <p:cNvSpPr/>
          <p:nvPr/>
        </p:nvSpPr>
        <p:spPr>
          <a:xfrm rot="1782986">
            <a:off x="286724" y="1689645"/>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Hexagon 9">
            <a:extLst>
              <a:ext uri="{FF2B5EF4-FFF2-40B4-BE49-F238E27FC236}">
                <a16:creationId xmlns:a16="http://schemas.microsoft.com/office/drawing/2014/main" id="{ED954CA4-9382-3D2C-61BF-79B8B7BD7AAA}"/>
              </a:ext>
            </a:extLst>
          </p:cNvPr>
          <p:cNvSpPr/>
          <p:nvPr/>
        </p:nvSpPr>
        <p:spPr>
          <a:xfrm rot="1782986">
            <a:off x="286724" y="2152490"/>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43445497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DCAF07C-533E-5FBE-6104-19B21D10B01F}"/>
              </a:ext>
            </a:extLst>
          </p:cNvPr>
          <p:cNvSpPr txBox="1"/>
          <p:nvPr/>
        </p:nvSpPr>
        <p:spPr>
          <a:xfrm>
            <a:off x="996287" y="726990"/>
            <a:ext cx="5254042" cy="276999"/>
          </a:xfrm>
          <a:prstGeom prst="rect">
            <a:avLst/>
          </a:prstGeom>
          <a:noFill/>
        </p:spPr>
        <p:txBody>
          <a:bodyPr wrap="square" rtlCol="0">
            <a:spAutoFit/>
          </a:bodyPr>
          <a:lstStyle/>
          <a:p>
            <a:r>
              <a:rPr lang="en-CA" sz="1200" b="1" spc="300" dirty="0">
                <a:solidFill>
                  <a:schemeClr val="tx1"/>
                </a:solidFill>
              </a:rPr>
              <a:t>ROLE PLAY - INFORMED CONSENT/ASSENT</a:t>
            </a:r>
          </a:p>
        </p:txBody>
      </p:sp>
      <p:graphicFrame>
        <p:nvGraphicFramePr>
          <p:cNvPr id="4" name="Table 4">
            <a:extLst>
              <a:ext uri="{FF2B5EF4-FFF2-40B4-BE49-F238E27FC236}">
                <a16:creationId xmlns:a16="http://schemas.microsoft.com/office/drawing/2014/main" id="{87A44EDF-0790-E736-3C51-D4AFB117800E}"/>
              </a:ext>
            </a:extLst>
          </p:cNvPr>
          <p:cNvGraphicFramePr>
            <a:graphicFrameLocks noGrp="1"/>
          </p:cNvGraphicFramePr>
          <p:nvPr/>
        </p:nvGraphicFramePr>
        <p:xfrm>
          <a:off x="996286" y="1270000"/>
          <a:ext cx="5254042" cy="7609840"/>
        </p:xfrm>
        <a:graphic>
          <a:graphicData uri="http://schemas.openxmlformats.org/drawingml/2006/table">
            <a:tbl>
              <a:tblPr firstRow="1" bandRow="1">
                <a:tableStyleId>{5C22544A-7EE6-4342-B048-85BDC9FD1C3A}</a:tableStyleId>
              </a:tblPr>
              <a:tblGrid>
                <a:gridCol w="2627021">
                  <a:extLst>
                    <a:ext uri="{9D8B030D-6E8A-4147-A177-3AD203B41FA5}">
                      <a16:colId xmlns:a16="http://schemas.microsoft.com/office/drawing/2014/main" val="4050281833"/>
                    </a:ext>
                  </a:extLst>
                </a:gridCol>
                <a:gridCol w="2627021">
                  <a:extLst>
                    <a:ext uri="{9D8B030D-6E8A-4147-A177-3AD203B41FA5}">
                      <a16:colId xmlns:a16="http://schemas.microsoft.com/office/drawing/2014/main" val="1080699493"/>
                    </a:ext>
                  </a:extLst>
                </a:gridCol>
              </a:tblGrid>
              <a:tr h="279400">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b="1" dirty="0">
                          <a:solidFill>
                            <a:schemeClr val="bg1"/>
                          </a:solidFill>
                          <a:effectLst/>
                          <a:ea typeface="Times New Roman" panose="02020603050405020304" pitchFamily="18" charset="0"/>
                          <a:cs typeface="Times New Roman" panose="02020603050405020304" pitchFamily="18" charset="0"/>
                        </a:rPr>
                        <a:t>CASEWORKER</a:t>
                      </a:r>
                      <a:endParaRPr lang="en-BE" sz="1100" b="1" dirty="0">
                        <a:solidFill>
                          <a:schemeClr val="bg1"/>
                        </a:solidFill>
                        <a:effectLst/>
                        <a:ea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hMerge="1">
                  <a:txBody>
                    <a:bodyPr/>
                    <a:lstStyle/>
                    <a:p>
                      <a:endParaRPr lang="en-US" sz="110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803527181"/>
                  </a:ext>
                </a:extLst>
              </a:tr>
              <a:tr h="659311">
                <a:tc>
                  <a:txBody>
                    <a:bodyPr/>
                    <a:lstStyle/>
                    <a:p>
                      <a:r>
                        <a:rPr lang="en-GB" sz="1100" dirty="0">
                          <a:solidFill>
                            <a:schemeClr val="tx1"/>
                          </a:solidFill>
                          <a:effectLst/>
                          <a:ea typeface="Calibri" panose="020F0502020204030204" pitchFamily="34" charset="0"/>
                          <a:cs typeface="Arial" panose="020B0604020202020204" pitchFamily="34" charset="0"/>
                        </a:rPr>
                        <a:t>Yesterday, a community volunteer called you to say that they are worried about a girl in their neighbourhood.  The volunteer says that the girl is young and being sent to work in the house of a rich man. The volunteer is worried that the girl is being mis-treated. </a:t>
                      </a:r>
                    </a:p>
                    <a:p>
                      <a:r>
                        <a:rPr lang="en-GB" sz="1100" dirty="0">
                          <a:solidFill>
                            <a:schemeClr val="tx1"/>
                          </a:solidFill>
                          <a:effectLst/>
                          <a:ea typeface="Calibri" panose="020F0502020204030204" pitchFamily="34" charset="0"/>
                          <a:cs typeface="Arial" panose="020B0604020202020204" pitchFamily="34" charset="0"/>
                        </a:rPr>
                        <a:t>You go and meet the community volunteer who guides you to the girls house. The volunteer introduces you to the girl and her mother and then leaves.</a:t>
                      </a:r>
                    </a:p>
                    <a:p>
                      <a:endParaRPr lang="en-GB" sz="1100" dirty="0">
                        <a:solidFill>
                          <a:schemeClr val="tx1"/>
                        </a:solidFill>
                        <a:effectLst/>
                        <a:ea typeface="Calibri" panose="020F050202020403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226695" indent="-226695"/>
                      <a:r>
                        <a:rPr lang="en-GB" sz="1100" dirty="0">
                          <a:solidFill>
                            <a:schemeClr val="tx1"/>
                          </a:solidFill>
                          <a:effectLst/>
                          <a:ea typeface="Calibri" panose="020F0502020204030204" pitchFamily="34" charset="0"/>
                          <a:cs typeface="Arial" panose="020B0604020202020204" pitchFamily="34" charset="0"/>
                        </a:rPr>
                        <a:t>During this role play, you should:</a:t>
                      </a:r>
                    </a:p>
                    <a:p>
                      <a:pPr marL="285750" lvl="0" indent="-285750">
                        <a:buFont typeface="Arial" panose="020B0604020202020204" pitchFamily="34" charset="0"/>
                        <a:buChar char="•"/>
                      </a:pPr>
                      <a:r>
                        <a:rPr lang="en-GB" sz="1100" dirty="0">
                          <a:solidFill>
                            <a:schemeClr val="tx1"/>
                          </a:solidFill>
                          <a:effectLst/>
                          <a:ea typeface="Calibri" panose="020F0502020204030204" pitchFamily="34" charset="0"/>
                          <a:cs typeface="Arial" panose="020B0604020202020204" pitchFamily="34" charset="0"/>
                        </a:rPr>
                        <a:t>Introduce yourself and your organization</a:t>
                      </a:r>
                    </a:p>
                    <a:p>
                      <a:pPr marL="285750" lvl="0" indent="-285750">
                        <a:buFont typeface="Arial" panose="020B0604020202020204" pitchFamily="34" charset="0"/>
                        <a:buChar char="•"/>
                      </a:pPr>
                      <a:r>
                        <a:rPr lang="en-GB" sz="1100" dirty="0">
                          <a:solidFill>
                            <a:schemeClr val="tx1"/>
                          </a:solidFill>
                          <a:effectLst/>
                          <a:ea typeface="Calibri" panose="020F0502020204030204" pitchFamily="34" charset="0"/>
                          <a:cs typeface="Arial" panose="020B0604020202020204" pitchFamily="34" charset="0"/>
                        </a:rPr>
                        <a:t>Use your communication and MHPSS skills to build a relationship with the child and their parent/caregiver</a:t>
                      </a:r>
                    </a:p>
                    <a:p>
                      <a:pPr marL="285750" lvl="0" indent="-285750">
                        <a:buFont typeface="Arial" panose="020B0604020202020204" pitchFamily="34" charset="0"/>
                        <a:buChar char="•"/>
                      </a:pPr>
                      <a:r>
                        <a:rPr lang="en-GB" sz="1100" dirty="0">
                          <a:solidFill>
                            <a:schemeClr val="tx1"/>
                          </a:solidFill>
                          <a:effectLst/>
                          <a:ea typeface="Calibri" panose="020F0502020204030204" pitchFamily="34" charset="0"/>
                          <a:cs typeface="Arial" panose="020B0604020202020204" pitchFamily="34" charset="0"/>
                        </a:rPr>
                        <a:t>Get assent/consent to participate in case management services, to collect and store information about the case, and to share data as needed.</a:t>
                      </a:r>
                    </a:p>
                    <a:p>
                      <a:endParaRPr lang="en-US" sz="110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77344772"/>
                  </a:ext>
                </a:extLst>
              </a:tr>
              <a:tr h="195580">
                <a:tc gridSpan="2">
                  <a:txBody>
                    <a:bodyPr/>
                    <a:lstStyle/>
                    <a:p>
                      <a:r>
                        <a:rPr lang="en-US" sz="1100" b="1" dirty="0">
                          <a:solidFill>
                            <a:schemeClr val="bg1"/>
                          </a:solidFill>
                        </a:rPr>
                        <a:t>AMINA</a:t>
                      </a:r>
                      <a:endParaRPr lang="en-US" sz="1100" dirty="0">
                        <a:solidFill>
                          <a:schemeClr val="bg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hMerge="1">
                  <a:txBody>
                    <a:bodyPr/>
                    <a:lstStyle/>
                    <a:p>
                      <a:endParaRPr lang="en-US" sz="11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617494329"/>
                  </a:ext>
                </a:extLst>
              </a:tr>
              <a:tr h="826951">
                <a:tc>
                  <a:txBody>
                    <a:bodyPr/>
                    <a:lstStyle/>
                    <a:p>
                      <a:pPr lvl="0">
                        <a:lnSpc>
                          <a:spcPct val="106000"/>
                        </a:lnSpc>
                      </a:pPr>
                      <a:r>
                        <a:rPr lang="en-GB" sz="1100" dirty="0">
                          <a:ea typeface="Calibri" panose="020F0502020204030204" pitchFamily="34" charset="0"/>
                          <a:cs typeface="Arial" panose="020B0604020202020204" pitchFamily="34" charset="0"/>
                        </a:rPr>
                        <a:t>You are a 12-year-old girl called Amina. You live with your mother and younger brother and sister.</a:t>
                      </a:r>
                    </a:p>
                    <a:p>
                      <a:pPr lvl="0">
                        <a:lnSpc>
                          <a:spcPct val="106000"/>
                        </a:lnSpc>
                      </a:pPr>
                      <a:r>
                        <a:rPr lang="en-GB" sz="1100" dirty="0">
                          <a:ea typeface="Calibri" panose="020F0502020204030204" pitchFamily="34" charset="0"/>
                          <a:cs typeface="Arial" panose="020B0604020202020204" pitchFamily="34" charset="0"/>
                        </a:rPr>
                        <a:t>You work as a maid and are having a difficult time. You </a:t>
                      </a:r>
                      <a:r>
                        <a:rPr lang="en-GB" sz="1100" u="sng" dirty="0">
                          <a:ea typeface="Calibri" panose="020F0502020204030204" pitchFamily="34" charset="0"/>
                          <a:cs typeface="Arial" panose="020B0604020202020204" pitchFamily="34" charset="0"/>
                        </a:rPr>
                        <a:t>have not </a:t>
                      </a:r>
                      <a:r>
                        <a:rPr lang="en-GB" sz="1100" dirty="0">
                          <a:ea typeface="Calibri" panose="020F0502020204030204" pitchFamily="34" charset="0"/>
                          <a:cs typeface="Arial" panose="020B0604020202020204" pitchFamily="34" charset="0"/>
                        </a:rPr>
                        <a:t>met the caseworker before and you do not know what case management is.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1100" dirty="0">
                          <a:effectLst/>
                          <a:ea typeface="Calibri" panose="020F0502020204030204" pitchFamily="34" charset="0"/>
                          <a:cs typeface="Arial" panose="020B0604020202020204" pitchFamily="34" charset="0"/>
                        </a:rPr>
                        <a:t>During this role play, you should provide the following information if the caseworker makes you feel comfortable and safe:</a:t>
                      </a:r>
                      <a:endParaRPr lang="en-BE" sz="1100" dirty="0">
                        <a:effectLst/>
                        <a:ea typeface="Calibri" panose="020F0502020204030204" pitchFamily="34" charset="0"/>
                        <a:cs typeface="Arial" panose="020B0604020202020204" pitchFamily="34" charset="0"/>
                      </a:endParaRPr>
                    </a:p>
                    <a:p>
                      <a:pPr marL="285750" lvl="0" indent="-285750">
                        <a:buFont typeface="Arial" panose="020B0604020202020204" pitchFamily="34" charset="0"/>
                        <a:buChar char="•"/>
                      </a:pPr>
                      <a:r>
                        <a:rPr lang="en-GB" sz="1100" dirty="0">
                          <a:effectLst/>
                          <a:ea typeface="Calibri" panose="020F0502020204030204" pitchFamily="34" charset="0"/>
                          <a:cs typeface="Arial" panose="020B0604020202020204" pitchFamily="34" charset="0"/>
                        </a:rPr>
                        <a:t>Let the caseworker introduce him/herself.</a:t>
                      </a:r>
                    </a:p>
                    <a:p>
                      <a:pPr marL="285750" lvl="0" indent="-285750">
                        <a:buFont typeface="Arial" panose="020B0604020202020204" pitchFamily="34" charset="0"/>
                        <a:buChar char="•"/>
                      </a:pPr>
                      <a:r>
                        <a:rPr lang="en-GB" sz="1100" dirty="0">
                          <a:effectLst/>
                          <a:ea typeface="Calibri" panose="020F0502020204030204" pitchFamily="34" charset="0"/>
                          <a:cs typeface="Arial" panose="020B0604020202020204" pitchFamily="34" charset="0"/>
                        </a:rPr>
                        <a:t>Respond to the caseworker as if you are the child. </a:t>
                      </a:r>
                    </a:p>
                    <a:p>
                      <a:pPr marL="285750" lvl="0" indent="-285750">
                        <a:buFont typeface="Arial" panose="020B0604020202020204" pitchFamily="34" charset="0"/>
                        <a:buChar char="•"/>
                      </a:pPr>
                      <a:r>
                        <a:rPr lang="en-GB" sz="1100" dirty="0">
                          <a:effectLst/>
                          <a:ea typeface="Calibri" panose="020F0502020204030204" pitchFamily="34" charset="0"/>
                          <a:cs typeface="Arial" panose="020B0604020202020204" pitchFamily="34" charset="0"/>
                        </a:rPr>
                        <a:t>Only provide your assent once/if you feel comfortable with the caseworker and understand what services they can provide and what they might do with your information. </a:t>
                      </a:r>
                    </a:p>
                    <a:p>
                      <a:pPr marL="285750" lvl="0" indent="-285750">
                        <a:buFont typeface="Arial" panose="020B0604020202020204" pitchFamily="34" charset="0"/>
                        <a:buChar char="•"/>
                      </a:pPr>
                      <a:endParaRPr lang="en-BE" sz="1100" dirty="0">
                        <a:effectLst/>
                        <a:ea typeface="Calibri" panose="020F050202020403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83466058"/>
                  </a:ext>
                </a:extLst>
              </a:tr>
              <a:tr h="0">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100" b="1" dirty="0">
                          <a:solidFill>
                            <a:schemeClr val="bg1"/>
                          </a:solidFill>
                          <a:ea typeface="Calibri" panose="020F0502020204030204" pitchFamily="34" charset="0"/>
                          <a:cs typeface="Times New Roman" panose="02020603050405020304" pitchFamily="18" charset="0"/>
                        </a:rPr>
                        <a:t>AMINA’S MOTHER</a:t>
                      </a:r>
                      <a:endParaRPr lang="en-BE" sz="1100" dirty="0">
                        <a:solidFill>
                          <a:schemeClr val="bg1"/>
                        </a:solidFill>
                        <a:effectLst/>
                        <a:ea typeface="Calibri" panose="020F050202020403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hMerge="1">
                  <a:txBody>
                    <a:bodyPr/>
                    <a:lstStyle/>
                    <a:p>
                      <a:endParaRPr lang="en-US" sz="11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899449554"/>
                  </a:ext>
                </a:extLst>
              </a:tr>
              <a:tr h="65931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100" dirty="0">
                          <a:effectLst/>
                          <a:ea typeface="Calibri" panose="020F0502020204030204" pitchFamily="34" charset="0"/>
                          <a:cs typeface="Arial" panose="020B0604020202020204" pitchFamily="34" charset="0"/>
                        </a:rPr>
                        <a:t>Your name is Sara. You have three children, including your daughter Amina who is 12.  You are worried about Amina’s safety, but have to send her out to work. You have not met the caseworker before and you do not know what case management is. You are worried about what other people will think of the caseworker visiting you and Amina.</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1100" dirty="0">
                          <a:effectLst/>
                          <a:ea typeface="Calibri" panose="020F0502020204030204" pitchFamily="34" charset="0"/>
                          <a:cs typeface="Arial" panose="020B0604020202020204" pitchFamily="34" charset="0"/>
                        </a:rPr>
                        <a:t>During this role play, you should provide the following information if the caseworker makes you feel comfortable and safe:</a:t>
                      </a:r>
                      <a:endParaRPr lang="en-BE" sz="1100" dirty="0">
                        <a:effectLst/>
                        <a:ea typeface="Calibri" panose="020F0502020204030204" pitchFamily="34" charset="0"/>
                        <a:cs typeface="Arial" panose="020B0604020202020204" pitchFamily="34" charset="0"/>
                      </a:endParaRPr>
                    </a:p>
                    <a:p>
                      <a:pPr marL="285750" lvl="0" indent="-285750">
                        <a:buFont typeface="Arial" panose="020B0604020202020204" pitchFamily="34" charset="0"/>
                        <a:buChar char="•"/>
                      </a:pPr>
                      <a:r>
                        <a:rPr lang="en-GB" sz="1100" dirty="0">
                          <a:effectLst/>
                          <a:ea typeface="Calibri" panose="020F0502020204030204" pitchFamily="34" charset="0"/>
                          <a:cs typeface="Arial" panose="020B0604020202020204" pitchFamily="34" charset="0"/>
                        </a:rPr>
                        <a:t>Let the caseworker practice meeting you and introducing themselves.</a:t>
                      </a:r>
                    </a:p>
                    <a:p>
                      <a:pPr marL="285750" lvl="0" indent="-285750">
                        <a:buFont typeface="Arial" panose="020B0604020202020204" pitchFamily="34" charset="0"/>
                        <a:buChar char="•"/>
                      </a:pPr>
                      <a:r>
                        <a:rPr lang="en-GB" sz="1100" dirty="0">
                          <a:effectLst/>
                          <a:ea typeface="Calibri" panose="020F0502020204030204" pitchFamily="34" charset="0"/>
                          <a:cs typeface="Arial" panose="020B0604020202020204" pitchFamily="34" charset="0"/>
                        </a:rPr>
                        <a:t>Respond to the caseworker as if you are the mother </a:t>
                      </a:r>
                    </a:p>
                    <a:p>
                      <a:pPr marL="285750" lvl="0" indent="-285750">
                        <a:buFont typeface="Arial" panose="020B0604020202020204" pitchFamily="34" charset="0"/>
                        <a:buChar char="•"/>
                      </a:pPr>
                      <a:r>
                        <a:rPr lang="en-GB" sz="1100" dirty="0">
                          <a:effectLst/>
                          <a:ea typeface="Calibri" panose="020F0502020204030204" pitchFamily="34" charset="0"/>
                          <a:cs typeface="Arial" panose="020B0604020202020204" pitchFamily="34" charset="0"/>
                        </a:rPr>
                        <a:t>Only provide your assent once/if you feel comfortable with the caseworker and understand what services they can provide and what they might do with you and your child’s information.</a:t>
                      </a:r>
                      <a:endParaRPr lang="en-US" sz="1100" dirty="0">
                        <a:solidFill>
                          <a:schemeClr val="tx2"/>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83183509"/>
                  </a:ext>
                </a:extLst>
              </a:tr>
            </a:tbl>
          </a:graphicData>
        </a:graphic>
      </p:graphicFrame>
      <p:sp>
        <p:nvSpPr>
          <p:cNvPr id="5" name="Hexagon 4">
            <a:extLst>
              <a:ext uri="{FF2B5EF4-FFF2-40B4-BE49-F238E27FC236}">
                <a16:creationId xmlns:a16="http://schemas.microsoft.com/office/drawing/2014/main" id="{E9CD7F4B-3BF0-07B0-0110-698603327C8B}"/>
              </a:ext>
            </a:extLst>
          </p:cNvPr>
          <p:cNvSpPr/>
          <p:nvPr/>
        </p:nvSpPr>
        <p:spPr>
          <a:xfrm rot="1782986">
            <a:off x="286724" y="301110"/>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Hexagon 5">
            <a:extLst>
              <a:ext uri="{FF2B5EF4-FFF2-40B4-BE49-F238E27FC236}">
                <a16:creationId xmlns:a16="http://schemas.microsoft.com/office/drawing/2014/main" id="{A298B81D-5876-96B1-3203-63C6CF39D783}"/>
              </a:ext>
            </a:extLst>
          </p:cNvPr>
          <p:cNvSpPr/>
          <p:nvPr/>
        </p:nvSpPr>
        <p:spPr>
          <a:xfrm rot="1782986">
            <a:off x="286724" y="763955"/>
            <a:ext cx="335595" cy="289306"/>
          </a:xfrm>
          <a:prstGeom prst="hexagon">
            <a:avLst>
              <a:gd name="adj" fmla="val 28965"/>
              <a:gd name="vf" fmla="val 115470"/>
            </a:avLst>
          </a:prstGeom>
          <a:solidFill>
            <a:schemeClr val="accent1">
              <a:lumMod val="40000"/>
              <a:lumOff val="60000"/>
            </a:schemeClr>
          </a:solidFill>
          <a:ln w="12700">
            <a:solidFill>
              <a:srgbClr val="D8B4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Hexagon 6">
            <a:extLst>
              <a:ext uri="{FF2B5EF4-FFF2-40B4-BE49-F238E27FC236}">
                <a16:creationId xmlns:a16="http://schemas.microsoft.com/office/drawing/2014/main" id="{948A84D5-E516-E295-CC64-F5572F533B7C}"/>
              </a:ext>
            </a:extLst>
          </p:cNvPr>
          <p:cNvSpPr/>
          <p:nvPr/>
        </p:nvSpPr>
        <p:spPr>
          <a:xfrm rot="1782986">
            <a:off x="286724" y="1226800"/>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Hexagon 7">
            <a:extLst>
              <a:ext uri="{FF2B5EF4-FFF2-40B4-BE49-F238E27FC236}">
                <a16:creationId xmlns:a16="http://schemas.microsoft.com/office/drawing/2014/main" id="{606F2B3B-48EC-3644-737B-83DECE8BF0D5}"/>
              </a:ext>
            </a:extLst>
          </p:cNvPr>
          <p:cNvSpPr/>
          <p:nvPr/>
        </p:nvSpPr>
        <p:spPr>
          <a:xfrm rot="1782986">
            <a:off x="286724" y="1689645"/>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Hexagon 8">
            <a:extLst>
              <a:ext uri="{FF2B5EF4-FFF2-40B4-BE49-F238E27FC236}">
                <a16:creationId xmlns:a16="http://schemas.microsoft.com/office/drawing/2014/main" id="{B10B4860-F6A3-C10C-E364-4FA5C306917D}"/>
              </a:ext>
            </a:extLst>
          </p:cNvPr>
          <p:cNvSpPr/>
          <p:nvPr/>
        </p:nvSpPr>
        <p:spPr>
          <a:xfrm rot="1782986">
            <a:off x="286724" y="2152490"/>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59200602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95EE541-BD9A-CD85-7D06-35BC9FCF3ED6}"/>
              </a:ext>
            </a:extLst>
          </p:cNvPr>
          <p:cNvSpPr txBox="1"/>
          <p:nvPr/>
        </p:nvSpPr>
        <p:spPr>
          <a:xfrm>
            <a:off x="1013261" y="716693"/>
            <a:ext cx="5254041" cy="523220"/>
          </a:xfrm>
          <a:prstGeom prst="rect">
            <a:avLst/>
          </a:prstGeom>
          <a:noFill/>
        </p:spPr>
        <p:txBody>
          <a:bodyPr wrap="square">
            <a:spAutoFit/>
          </a:bodyPr>
          <a:lstStyle/>
          <a:p>
            <a:pPr marL="0" marR="0" lvl="0" indent="0" algn="l" rtl="0">
              <a:spcBef>
                <a:spcPts val="0"/>
              </a:spcBef>
              <a:spcAft>
                <a:spcPts val="1800"/>
              </a:spcAft>
              <a:buNone/>
            </a:pPr>
            <a:r>
              <a:rPr lang="en-US" sz="1400" b="1" spc="300" dirty="0">
                <a:highlight>
                  <a:srgbClr val="D8B4D0"/>
                </a:highlight>
                <a:latin typeface="Calibri"/>
                <a:ea typeface="Calibri"/>
                <a:cs typeface="Calibri"/>
                <a:sym typeface="Calibri"/>
              </a:rPr>
              <a:t>SESSION 4: HOW DO I REGISTER A CHILD’S CASE?</a:t>
            </a:r>
          </a:p>
        </p:txBody>
      </p:sp>
      <p:sp>
        <p:nvSpPr>
          <p:cNvPr id="5" name="TextBox 4">
            <a:extLst>
              <a:ext uri="{FF2B5EF4-FFF2-40B4-BE49-F238E27FC236}">
                <a16:creationId xmlns:a16="http://schemas.microsoft.com/office/drawing/2014/main" id="{2273F5A9-3046-AE70-A9CF-26487A001F8B}"/>
              </a:ext>
            </a:extLst>
          </p:cNvPr>
          <p:cNvSpPr txBox="1"/>
          <p:nvPr/>
        </p:nvSpPr>
        <p:spPr>
          <a:xfrm>
            <a:off x="996287" y="1463590"/>
            <a:ext cx="5254042" cy="276999"/>
          </a:xfrm>
          <a:prstGeom prst="rect">
            <a:avLst/>
          </a:prstGeom>
          <a:noFill/>
        </p:spPr>
        <p:txBody>
          <a:bodyPr wrap="square" rtlCol="0">
            <a:spAutoFit/>
          </a:bodyPr>
          <a:lstStyle/>
          <a:p>
            <a:r>
              <a:rPr lang="en-CA" sz="1200" b="1" spc="300" dirty="0">
                <a:solidFill>
                  <a:schemeClr val="tx1"/>
                </a:solidFill>
              </a:rPr>
              <a:t>REGISTRATION FORM</a:t>
            </a:r>
          </a:p>
        </p:txBody>
      </p:sp>
      <p:graphicFrame>
        <p:nvGraphicFramePr>
          <p:cNvPr id="6" name="Table 5">
            <a:extLst>
              <a:ext uri="{FF2B5EF4-FFF2-40B4-BE49-F238E27FC236}">
                <a16:creationId xmlns:a16="http://schemas.microsoft.com/office/drawing/2014/main" id="{7B52C621-DD26-EB2B-0F69-87FCA96BDF7E}"/>
              </a:ext>
            </a:extLst>
          </p:cNvPr>
          <p:cNvGraphicFramePr>
            <a:graphicFrameLocks noGrp="1"/>
          </p:cNvGraphicFramePr>
          <p:nvPr/>
        </p:nvGraphicFramePr>
        <p:xfrm>
          <a:off x="996287" y="1964266"/>
          <a:ext cx="5271016" cy="2274189"/>
        </p:xfrm>
        <a:graphic>
          <a:graphicData uri="http://schemas.openxmlformats.org/drawingml/2006/table">
            <a:tbl>
              <a:tblPr firstRow="1" firstCol="1" bandRow="1">
                <a:tableStyleId>{5C22544A-7EE6-4342-B048-85BDC9FD1C3A}</a:tableStyleId>
              </a:tblPr>
              <a:tblGrid>
                <a:gridCol w="1522335">
                  <a:extLst>
                    <a:ext uri="{9D8B030D-6E8A-4147-A177-3AD203B41FA5}">
                      <a16:colId xmlns:a16="http://schemas.microsoft.com/office/drawing/2014/main" val="1134002526"/>
                    </a:ext>
                  </a:extLst>
                </a:gridCol>
                <a:gridCol w="3748681">
                  <a:extLst>
                    <a:ext uri="{9D8B030D-6E8A-4147-A177-3AD203B41FA5}">
                      <a16:colId xmlns:a16="http://schemas.microsoft.com/office/drawing/2014/main" val="2741478624"/>
                    </a:ext>
                  </a:extLst>
                </a:gridCol>
              </a:tblGrid>
              <a:tr h="223011">
                <a:tc gridSpan="2">
                  <a:txBody>
                    <a:bodyPr/>
                    <a:lstStyle/>
                    <a:p>
                      <a:pPr algn="l"/>
                      <a:r>
                        <a:rPr lang="en-ZA" sz="1500" dirty="0">
                          <a:effectLst/>
                        </a:rPr>
                        <a:t>1.B. CASE REGISTRATION &amp; INITIAL ASSESSMENT FORM OVERVIEW</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solidFill>
                  </a:tcPr>
                </a:tc>
                <a:tc hMerge="1">
                  <a:txBody>
                    <a:bodyPr/>
                    <a:lstStyle/>
                    <a:p>
                      <a:endParaRPr lang="en-US"/>
                    </a:p>
                  </a:txBody>
                  <a:tcPr/>
                </a:tc>
                <a:extLst>
                  <a:ext uri="{0D108BD9-81ED-4DB2-BD59-A6C34878D82A}">
                    <a16:rowId xmlns:a16="http://schemas.microsoft.com/office/drawing/2014/main" val="2769048504"/>
                  </a:ext>
                </a:extLst>
              </a:tr>
              <a:tr h="142518">
                <a:tc>
                  <a:txBody>
                    <a:bodyPr/>
                    <a:lstStyle/>
                    <a:p>
                      <a:pPr algn="l">
                        <a:lnSpc>
                          <a:spcPct val="107000"/>
                        </a:lnSpc>
                        <a:spcAft>
                          <a:spcPts val="800"/>
                        </a:spcAft>
                      </a:pPr>
                      <a:r>
                        <a:rPr lang="en-ZA" sz="1000" dirty="0">
                          <a:effectLst/>
                        </a:rPr>
                        <a:t>Case management step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l">
                        <a:lnSpc>
                          <a:spcPct val="107000"/>
                        </a:lnSpc>
                        <a:spcAft>
                          <a:spcPts val="800"/>
                        </a:spcAft>
                      </a:pPr>
                      <a:r>
                        <a:rPr lang="en-ZA" sz="1000" dirty="0">
                          <a:effectLst/>
                        </a:rPr>
                        <a:t>Step 1: identification and registration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259366303"/>
                  </a:ext>
                </a:extLst>
              </a:tr>
              <a:tr h="142518">
                <a:tc>
                  <a:txBody>
                    <a:bodyPr/>
                    <a:lstStyle/>
                    <a:p>
                      <a:pPr algn="l">
                        <a:lnSpc>
                          <a:spcPct val="107000"/>
                        </a:lnSpc>
                        <a:spcAft>
                          <a:spcPts val="800"/>
                        </a:spcAft>
                      </a:pPr>
                      <a:r>
                        <a:rPr lang="en-ZA" sz="1000" dirty="0">
                          <a:effectLst/>
                        </a:rPr>
                        <a:t>Core / supplementary form</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l">
                        <a:lnSpc>
                          <a:spcPct val="107000"/>
                        </a:lnSpc>
                        <a:spcAft>
                          <a:spcPts val="800"/>
                        </a:spcAft>
                      </a:pPr>
                      <a:r>
                        <a:rPr lang="en-ZA" sz="1000" dirty="0">
                          <a:effectLst/>
                        </a:rPr>
                        <a:t>Core form</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83417123"/>
                  </a:ext>
                </a:extLst>
              </a:tr>
              <a:tr h="142518">
                <a:tc>
                  <a:txBody>
                    <a:bodyPr/>
                    <a:lstStyle/>
                    <a:p>
                      <a:pPr algn="l">
                        <a:lnSpc>
                          <a:spcPct val="107000"/>
                        </a:lnSpc>
                        <a:spcAft>
                          <a:spcPts val="800"/>
                        </a:spcAft>
                      </a:pPr>
                      <a:r>
                        <a:rPr lang="en-ZA" sz="1000" dirty="0">
                          <a:effectLst/>
                        </a:rPr>
                        <a:t>When to complete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l">
                        <a:lnSpc>
                          <a:spcPct val="107000"/>
                        </a:lnSpc>
                        <a:spcAft>
                          <a:spcPts val="800"/>
                        </a:spcAft>
                      </a:pPr>
                      <a:r>
                        <a:rPr lang="en-ZA" sz="1000" dirty="0">
                          <a:effectLst/>
                        </a:rPr>
                        <a:t>Directly after consent/assent is obtained.</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21128090"/>
                  </a:ext>
                </a:extLst>
              </a:tr>
              <a:tr h="142518">
                <a:tc>
                  <a:txBody>
                    <a:bodyPr/>
                    <a:lstStyle/>
                    <a:p>
                      <a:pPr algn="l">
                        <a:lnSpc>
                          <a:spcPct val="107000"/>
                        </a:lnSpc>
                        <a:spcAft>
                          <a:spcPts val="800"/>
                        </a:spcAft>
                      </a:pPr>
                      <a:r>
                        <a:rPr lang="en-ZA" sz="1000" dirty="0">
                          <a:effectLst/>
                        </a:rPr>
                        <a:t>Who should complete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l">
                        <a:lnSpc>
                          <a:spcPct val="107000"/>
                        </a:lnSpc>
                        <a:spcAft>
                          <a:spcPts val="800"/>
                        </a:spcAft>
                      </a:pPr>
                      <a:r>
                        <a:rPr lang="en-ZA" sz="1000" dirty="0">
                          <a:effectLst/>
                        </a:rPr>
                        <a:t>Assigned caseworker to the case.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578697044"/>
                  </a:ext>
                </a:extLst>
              </a:tr>
              <a:tr h="440796">
                <a:tc>
                  <a:txBody>
                    <a:bodyPr/>
                    <a:lstStyle/>
                    <a:p>
                      <a:pPr algn="l">
                        <a:lnSpc>
                          <a:spcPct val="107000"/>
                        </a:lnSpc>
                        <a:spcAft>
                          <a:spcPts val="800"/>
                        </a:spcAft>
                      </a:pPr>
                      <a:r>
                        <a:rPr lang="en-ZA" sz="1000" dirty="0">
                          <a:effectLst/>
                        </a:rPr>
                        <a:t>Purpose of form</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l">
                        <a:lnSpc>
                          <a:spcPct val="107000"/>
                        </a:lnSpc>
                        <a:spcAft>
                          <a:spcPts val="800"/>
                        </a:spcAft>
                      </a:pPr>
                      <a:r>
                        <a:rPr lang="en-ZA" sz="1000" dirty="0">
                          <a:effectLst/>
                        </a:rPr>
                        <a:t>To register the case for case management and to record data from the initial assessment after the case has been found to be eligible for case management (based on the eligibility criteria).</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925979335"/>
                  </a:ext>
                </a:extLst>
              </a:tr>
            </a:tbl>
          </a:graphicData>
        </a:graphic>
      </p:graphicFrame>
      <p:graphicFrame>
        <p:nvGraphicFramePr>
          <p:cNvPr id="8" name="Table 7">
            <a:extLst>
              <a:ext uri="{FF2B5EF4-FFF2-40B4-BE49-F238E27FC236}">
                <a16:creationId xmlns:a16="http://schemas.microsoft.com/office/drawing/2014/main" id="{6BFF5BFC-E3A5-8E5F-D4AC-49C6D1369816}"/>
              </a:ext>
            </a:extLst>
          </p:cNvPr>
          <p:cNvGraphicFramePr>
            <a:graphicFrameLocks noGrp="1"/>
          </p:cNvGraphicFramePr>
          <p:nvPr/>
        </p:nvGraphicFramePr>
        <p:xfrm>
          <a:off x="996283" y="4462132"/>
          <a:ext cx="5271017" cy="4079558"/>
        </p:xfrm>
        <a:graphic>
          <a:graphicData uri="http://schemas.openxmlformats.org/drawingml/2006/table">
            <a:tbl>
              <a:tblPr firstRow="1" firstCol="1" bandRow="1">
                <a:tableStyleId>{5C22544A-7EE6-4342-B048-85BDC9FD1C3A}</a:tableStyleId>
              </a:tblPr>
              <a:tblGrid>
                <a:gridCol w="1360482">
                  <a:extLst>
                    <a:ext uri="{9D8B030D-6E8A-4147-A177-3AD203B41FA5}">
                      <a16:colId xmlns:a16="http://schemas.microsoft.com/office/drawing/2014/main" val="3517758858"/>
                    </a:ext>
                  </a:extLst>
                </a:gridCol>
                <a:gridCol w="1102715">
                  <a:extLst>
                    <a:ext uri="{9D8B030D-6E8A-4147-A177-3AD203B41FA5}">
                      <a16:colId xmlns:a16="http://schemas.microsoft.com/office/drawing/2014/main" val="1983633301"/>
                    </a:ext>
                  </a:extLst>
                </a:gridCol>
                <a:gridCol w="169532">
                  <a:extLst>
                    <a:ext uri="{9D8B030D-6E8A-4147-A177-3AD203B41FA5}">
                      <a16:colId xmlns:a16="http://schemas.microsoft.com/office/drawing/2014/main" val="1421344374"/>
                    </a:ext>
                  </a:extLst>
                </a:gridCol>
                <a:gridCol w="790726">
                  <a:extLst>
                    <a:ext uri="{9D8B030D-6E8A-4147-A177-3AD203B41FA5}">
                      <a16:colId xmlns:a16="http://schemas.microsoft.com/office/drawing/2014/main" val="2809926125"/>
                    </a:ext>
                  </a:extLst>
                </a:gridCol>
                <a:gridCol w="513670">
                  <a:extLst>
                    <a:ext uri="{9D8B030D-6E8A-4147-A177-3AD203B41FA5}">
                      <a16:colId xmlns:a16="http://schemas.microsoft.com/office/drawing/2014/main" val="560505447"/>
                    </a:ext>
                  </a:extLst>
                </a:gridCol>
                <a:gridCol w="414253">
                  <a:extLst>
                    <a:ext uri="{9D8B030D-6E8A-4147-A177-3AD203B41FA5}">
                      <a16:colId xmlns:a16="http://schemas.microsoft.com/office/drawing/2014/main" val="2494479582"/>
                    </a:ext>
                  </a:extLst>
                </a:gridCol>
                <a:gridCol w="919639">
                  <a:extLst>
                    <a:ext uri="{9D8B030D-6E8A-4147-A177-3AD203B41FA5}">
                      <a16:colId xmlns:a16="http://schemas.microsoft.com/office/drawing/2014/main" val="2125623190"/>
                    </a:ext>
                  </a:extLst>
                </a:gridCol>
              </a:tblGrid>
              <a:tr h="0">
                <a:tc gridSpan="7">
                  <a:txBody>
                    <a:bodyPr/>
                    <a:lstStyle/>
                    <a:p>
                      <a:pPr algn="l"/>
                      <a:r>
                        <a:rPr lang="en-ZA" sz="1500" dirty="0">
                          <a:effectLst/>
                        </a:rPr>
                        <a:t>CASE REGISTRATION &amp; INITIAL ASSESSMENT FORM</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extLst>
                  <a:ext uri="{0D108BD9-81ED-4DB2-BD59-A6C34878D82A}">
                    <a16:rowId xmlns:a16="http://schemas.microsoft.com/office/drawing/2014/main" val="72185730"/>
                  </a:ext>
                </a:extLst>
              </a:tr>
              <a:tr h="0">
                <a:tc gridSpan="3">
                  <a:txBody>
                    <a:bodyPr/>
                    <a:lstStyle/>
                    <a:p>
                      <a:pPr algn="l">
                        <a:lnSpc>
                          <a:spcPct val="107000"/>
                        </a:lnSpc>
                        <a:spcAft>
                          <a:spcPts val="800"/>
                        </a:spcAft>
                      </a:pPr>
                      <a:r>
                        <a:rPr lang="en-ZA" sz="1000" dirty="0">
                          <a:solidFill>
                            <a:schemeClr val="tx1"/>
                          </a:solidFill>
                          <a:effectLst/>
                        </a:rPr>
                        <a:t>Date case was identified / reported: </a:t>
                      </a:r>
                      <a:r>
                        <a:rPr lang="en-ZA" sz="700" b="0" i="1" dirty="0">
                          <a:solidFill>
                            <a:schemeClr val="tx1"/>
                          </a:solidFill>
                          <a:effectLst/>
                        </a:rPr>
                        <a:t>dd/mm/yy</a:t>
                      </a:r>
                      <a:endParaRPr lang="en-US" sz="7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pPr algn="l">
                        <a:lnSpc>
                          <a:spcPct val="107000"/>
                        </a:lnSpc>
                        <a:spcAft>
                          <a:spcPts val="800"/>
                        </a:spcAft>
                      </a:pPr>
                      <a:endParaRPr lang="en-US"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4">
                  <a:txBody>
                    <a:bodyPr/>
                    <a:lstStyle/>
                    <a:p>
                      <a:pPr algn="l">
                        <a:lnSpc>
                          <a:spcPct val="107000"/>
                        </a:lnSpc>
                        <a:spcAft>
                          <a:spcPts val="800"/>
                        </a:spcAft>
                      </a:pPr>
                      <a:r>
                        <a:rPr lang="en-ZA" sz="1000" b="1" dirty="0">
                          <a:solidFill>
                            <a:schemeClr val="tx1"/>
                          </a:solidFill>
                          <a:effectLst/>
                        </a:rPr>
                        <a:t>Date of interview: </a:t>
                      </a:r>
                      <a:r>
                        <a:rPr lang="en-ZA" sz="800" b="0" i="1" dirty="0">
                          <a:solidFill>
                            <a:schemeClr val="tx1"/>
                          </a:solidFill>
                          <a:effectLst/>
                        </a:rPr>
                        <a:t>dd/mm/yy</a:t>
                      </a:r>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endParaRPr lang="en-US"/>
                    </a:p>
                  </a:txBody>
                  <a:tcPr/>
                </a:tc>
                <a:tc hMerge="1">
                  <a:txBody>
                    <a:bodyPr/>
                    <a:lstStyle/>
                    <a:p>
                      <a:pPr algn="l">
                        <a:lnSpc>
                          <a:spcPct val="107000"/>
                        </a:lnSpc>
                        <a:spcAft>
                          <a:spcPts val="80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extLst>
                  <a:ext uri="{0D108BD9-81ED-4DB2-BD59-A6C34878D82A}">
                    <a16:rowId xmlns:a16="http://schemas.microsoft.com/office/drawing/2014/main" val="1300132497"/>
                  </a:ext>
                </a:extLst>
              </a:tr>
              <a:tr h="0">
                <a:tc gridSpan="3">
                  <a:txBody>
                    <a:bodyPr/>
                    <a:lstStyle/>
                    <a:p>
                      <a:pPr algn="l">
                        <a:lnSpc>
                          <a:spcPct val="107000"/>
                        </a:lnSpc>
                        <a:spcAft>
                          <a:spcPts val="800"/>
                        </a:spcAft>
                      </a:pPr>
                      <a:r>
                        <a:rPr lang="en-ZA" sz="1000" dirty="0">
                          <a:solidFill>
                            <a:schemeClr val="tx1"/>
                          </a:solidFill>
                          <a:effectLst/>
                        </a:rPr>
                        <a:t>Date form completed: </a:t>
                      </a:r>
                      <a:r>
                        <a:rPr lang="en-ZA" sz="800" b="0" i="1" dirty="0">
                          <a:solidFill>
                            <a:schemeClr val="tx1"/>
                          </a:solidFill>
                          <a:effectLst/>
                        </a:rPr>
                        <a:t>dd/mm/yy</a:t>
                      </a:r>
                      <a:endParaRPr lang="en-US" sz="10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pPr algn="l">
                        <a:lnSpc>
                          <a:spcPct val="107000"/>
                        </a:lnSpc>
                        <a:spcAft>
                          <a:spcPts val="800"/>
                        </a:spcAft>
                      </a:pPr>
                      <a:endParaRPr lang="en-US" sz="7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4">
                  <a:txBody>
                    <a:bodyPr/>
                    <a:lstStyle/>
                    <a:p>
                      <a:pPr algn="l">
                        <a:lnSpc>
                          <a:spcPct val="107000"/>
                        </a:lnSpc>
                        <a:spcAft>
                          <a:spcPts val="800"/>
                        </a:spcAft>
                      </a:pPr>
                      <a:r>
                        <a:rPr lang="en-ZA" sz="1000" b="1" dirty="0">
                          <a:solidFill>
                            <a:schemeClr val="tx1"/>
                          </a:solidFill>
                          <a:effectLst/>
                        </a:rPr>
                        <a:t>Case ID number: </a:t>
                      </a:r>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endParaRPr lang="en-US"/>
                    </a:p>
                  </a:txBody>
                  <a:tcPr/>
                </a:tc>
                <a:tc hMerge="1">
                  <a:txBody>
                    <a:bodyPr/>
                    <a:lstStyle/>
                    <a:p>
                      <a:pPr algn="l">
                        <a:lnSpc>
                          <a:spcPct val="107000"/>
                        </a:lnSpc>
                        <a:spcAft>
                          <a:spcPts val="80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extLst>
                  <a:ext uri="{0D108BD9-81ED-4DB2-BD59-A6C34878D82A}">
                    <a16:rowId xmlns:a16="http://schemas.microsoft.com/office/drawing/2014/main" val="3697380650"/>
                  </a:ext>
                </a:extLst>
              </a:tr>
              <a:tr h="0">
                <a:tc gridSpan="3">
                  <a:txBody>
                    <a:bodyPr/>
                    <a:lstStyle/>
                    <a:p>
                      <a:pPr algn="l">
                        <a:lnSpc>
                          <a:spcPct val="107000"/>
                        </a:lnSpc>
                        <a:spcAft>
                          <a:spcPts val="800"/>
                        </a:spcAft>
                      </a:pPr>
                      <a:r>
                        <a:rPr lang="en-ZA" sz="1000" dirty="0">
                          <a:solidFill>
                            <a:schemeClr val="tx1"/>
                          </a:solidFill>
                          <a:effectLst/>
                        </a:rPr>
                        <a:t>Caseworker:</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pPr algn="l">
                        <a:lnSpc>
                          <a:spcPct val="107000"/>
                        </a:lnSpc>
                        <a:spcAft>
                          <a:spcPts val="800"/>
                        </a:spcAft>
                      </a:pP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4">
                  <a:txBody>
                    <a:bodyPr/>
                    <a:lstStyle/>
                    <a:p>
                      <a:pPr algn="l">
                        <a:lnSpc>
                          <a:spcPct val="107000"/>
                        </a:lnSpc>
                        <a:spcAft>
                          <a:spcPts val="800"/>
                        </a:spcAft>
                      </a:pPr>
                      <a:r>
                        <a:rPr lang="en-ZA" sz="1000" b="1" dirty="0">
                          <a:solidFill>
                            <a:schemeClr val="tx1"/>
                          </a:solidFill>
                          <a:effectLst/>
                        </a:rPr>
                        <a:t>Agency:</a:t>
                      </a:r>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endParaRPr lang="en-US"/>
                    </a:p>
                  </a:txBody>
                  <a:tcPr/>
                </a:tc>
                <a:tc hMerge="1">
                  <a:txBody>
                    <a:bodyPr/>
                    <a:lstStyle/>
                    <a:p>
                      <a:pPr algn="l">
                        <a:lnSpc>
                          <a:spcPct val="107000"/>
                        </a:lnSpc>
                        <a:spcAft>
                          <a:spcPts val="80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extLst>
                  <a:ext uri="{0D108BD9-81ED-4DB2-BD59-A6C34878D82A}">
                    <a16:rowId xmlns:a16="http://schemas.microsoft.com/office/drawing/2014/main" val="2832795041"/>
                  </a:ext>
                </a:extLst>
              </a:tr>
              <a:tr h="0">
                <a:tc gridSpan="7">
                  <a:txBody>
                    <a:bodyPr/>
                    <a:lstStyle/>
                    <a:p>
                      <a:pPr algn="l">
                        <a:lnSpc>
                          <a:spcPct val="107000"/>
                        </a:lnSpc>
                        <a:spcAft>
                          <a:spcPts val="800"/>
                        </a:spcAft>
                      </a:pPr>
                      <a:r>
                        <a:rPr lang="en-ZA" sz="1000" dirty="0">
                          <a:solidFill>
                            <a:schemeClr val="tx1"/>
                          </a:solidFill>
                          <a:effectLst/>
                        </a:rPr>
                        <a:t>1. ELIGIBILITY &amp; CONSENT / ASSENT </a:t>
                      </a:r>
                      <a:br>
                        <a:rPr lang="en-ZA" sz="1000" dirty="0">
                          <a:solidFill>
                            <a:schemeClr val="tx1"/>
                          </a:solidFill>
                          <a:effectLst/>
                        </a:rPr>
                      </a:br>
                      <a:r>
                        <a:rPr lang="en-ZA" sz="700" b="0" i="1" dirty="0">
                          <a:solidFill>
                            <a:schemeClr val="tx1"/>
                          </a:solidFill>
                          <a:effectLst/>
                        </a:rPr>
                        <a:t>Ensure case meets eligibility criteria and that the consent/assent form is completed before proceeding.</a:t>
                      </a:r>
                      <a:endParaRPr lang="en-US" sz="7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lnT w="12700" cap="flat" cmpd="sng" algn="ctr">
                      <a:solidFill>
                        <a:schemeClr val="accent1">
                          <a:lumMod val="40000"/>
                          <a:lumOff val="60000"/>
                        </a:schemeClr>
                      </a:solidFill>
                      <a:prstDash val="solid"/>
                      <a:round/>
                      <a:headEnd type="none" w="med" len="med"/>
                      <a:tailEnd type="none" w="med" len="med"/>
                    </a:lnT>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endParaRPr lang="en-US"/>
                    </a:p>
                  </a:txBody>
                  <a:tcPr/>
                </a:tc>
                <a:tc hMerge="1">
                  <a:txBody>
                    <a:bodyPr/>
                    <a:lstStyle/>
                    <a:p>
                      <a:pPr algn="l">
                        <a:lnSpc>
                          <a:spcPct val="107000"/>
                        </a:lnSpc>
                        <a:spcAft>
                          <a:spcPts val="80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extLst>
                  <a:ext uri="{0D108BD9-81ED-4DB2-BD59-A6C34878D82A}">
                    <a16:rowId xmlns:a16="http://schemas.microsoft.com/office/drawing/2014/main" val="2513009222"/>
                  </a:ext>
                </a:extLst>
              </a:tr>
              <a:tr h="0">
                <a:tc gridSpan="3">
                  <a:txBody>
                    <a:bodyPr/>
                    <a:lstStyle/>
                    <a:p>
                      <a:pPr algn="l">
                        <a:lnSpc>
                          <a:spcPct val="107000"/>
                        </a:lnSpc>
                        <a:spcAft>
                          <a:spcPts val="800"/>
                        </a:spcAft>
                      </a:pPr>
                      <a:r>
                        <a:rPr lang="en-ZA" sz="1000" dirty="0">
                          <a:solidFill>
                            <a:schemeClr val="tx1"/>
                          </a:solidFill>
                          <a:effectLst/>
                        </a:rPr>
                        <a:t>Case meets eligibility criteria</a:t>
                      </a:r>
                      <a:r>
                        <a:rPr lang="en-ZA" sz="1000" b="0" dirty="0">
                          <a:solidFill>
                            <a:schemeClr val="tx1"/>
                          </a:solidFill>
                          <a:effectLst/>
                        </a:rPr>
                        <a:t>:              </a:t>
                      </a:r>
                      <a:br>
                        <a:rPr lang="en-ZA" sz="1000" b="0" dirty="0">
                          <a:solidFill>
                            <a:schemeClr val="tx1"/>
                          </a:solidFill>
                          <a:effectLst/>
                        </a:rPr>
                      </a:br>
                      <a:r>
                        <a:rPr lang="en-ZA" sz="1000" b="0" dirty="0">
                          <a:solidFill>
                            <a:schemeClr val="tx1"/>
                          </a:solidFill>
                          <a:effectLst/>
                        </a:rPr>
                        <a:t> [   ] No       [   ] Yes</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pPr algn="l">
                        <a:lnSpc>
                          <a:spcPct val="107000"/>
                        </a:lnSpc>
                        <a:spcAft>
                          <a:spcPts val="800"/>
                        </a:spcAft>
                      </a:pPr>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4">
                  <a:txBody>
                    <a:bodyPr/>
                    <a:lstStyle/>
                    <a:p>
                      <a:pPr algn="l">
                        <a:lnSpc>
                          <a:spcPct val="107000"/>
                        </a:lnSpc>
                        <a:spcAft>
                          <a:spcPts val="800"/>
                        </a:spcAft>
                      </a:pPr>
                      <a:r>
                        <a:rPr lang="en-ZA" sz="1000" b="1" dirty="0">
                          <a:solidFill>
                            <a:schemeClr val="tx1"/>
                          </a:solidFill>
                          <a:effectLst/>
                        </a:rPr>
                        <a:t>Consent &amp; Assent Form completed:        </a:t>
                      </a:r>
                      <a:br>
                        <a:rPr lang="en-ZA" sz="1000" dirty="0">
                          <a:solidFill>
                            <a:schemeClr val="tx1"/>
                          </a:solidFill>
                          <a:effectLst/>
                        </a:rPr>
                      </a:br>
                      <a:r>
                        <a:rPr lang="en-ZA" sz="1000" dirty="0">
                          <a:solidFill>
                            <a:schemeClr val="tx1"/>
                          </a:solidFill>
                          <a:effectLst/>
                        </a:rPr>
                        <a:t>[   ] No       [   ] Yes</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endParaRPr lang="en-US"/>
                    </a:p>
                  </a:txBody>
                  <a:tcPr/>
                </a:tc>
                <a:tc hMerge="1">
                  <a:txBody>
                    <a:bodyPr/>
                    <a:lstStyle/>
                    <a:p>
                      <a:pPr algn="l">
                        <a:lnSpc>
                          <a:spcPct val="107000"/>
                        </a:lnSpc>
                        <a:spcAft>
                          <a:spcPts val="80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extLst>
                  <a:ext uri="{0D108BD9-81ED-4DB2-BD59-A6C34878D82A}">
                    <a16:rowId xmlns:a16="http://schemas.microsoft.com/office/drawing/2014/main" val="1012471896"/>
                  </a:ext>
                </a:extLst>
              </a:tr>
              <a:tr h="0">
                <a:tc gridSpan="7">
                  <a:txBody>
                    <a:bodyPr/>
                    <a:lstStyle/>
                    <a:p>
                      <a:pPr algn="l">
                        <a:lnSpc>
                          <a:spcPct val="107000"/>
                        </a:lnSpc>
                        <a:spcAft>
                          <a:spcPts val="800"/>
                        </a:spcAft>
                      </a:pPr>
                      <a:r>
                        <a:rPr lang="en-ZA" sz="1000" dirty="0">
                          <a:solidFill>
                            <a:schemeClr val="tx1"/>
                          </a:solidFill>
                          <a:effectLst/>
                        </a:rPr>
                        <a:t>2. CHILD’S PERSONAL DETAILS</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lnT w="12700" cap="flat" cmpd="sng" algn="ctr">
                      <a:solidFill>
                        <a:schemeClr val="accent1">
                          <a:lumMod val="40000"/>
                          <a:lumOff val="60000"/>
                        </a:schemeClr>
                      </a:solidFill>
                      <a:prstDash val="solid"/>
                      <a:round/>
                      <a:headEnd type="none" w="med" len="med"/>
                      <a:tailEnd type="none" w="med" len="med"/>
                    </a:lnT>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endParaRPr lang="en-US"/>
                    </a:p>
                  </a:txBody>
                  <a:tcPr/>
                </a:tc>
                <a:tc hMerge="1">
                  <a:txBody>
                    <a:bodyPr/>
                    <a:lstStyle/>
                    <a:p>
                      <a:pPr algn="l">
                        <a:lnSpc>
                          <a:spcPct val="107000"/>
                        </a:lnSpc>
                        <a:spcAft>
                          <a:spcPts val="80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extLst>
                  <a:ext uri="{0D108BD9-81ED-4DB2-BD59-A6C34878D82A}">
                    <a16:rowId xmlns:a16="http://schemas.microsoft.com/office/drawing/2014/main" val="2171457257"/>
                  </a:ext>
                </a:extLst>
              </a:tr>
              <a:tr h="0">
                <a:tc>
                  <a:txBody>
                    <a:bodyPr/>
                    <a:lstStyle/>
                    <a:p>
                      <a:pPr algn="l"/>
                      <a:r>
                        <a:rPr lang="en-ZA" sz="1000" b="1" dirty="0">
                          <a:solidFill>
                            <a:schemeClr val="tx1"/>
                          </a:solidFill>
                          <a:effectLst/>
                        </a:rPr>
                        <a:t>First name:</a:t>
                      </a:r>
                      <a:endParaRPr lang="en-US" sz="1000" b="1" dirty="0">
                        <a:solidFill>
                          <a:schemeClr val="tx1"/>
                        </a:solidFill>
                        <a:effectLst/>
                      </a:endParaRPr>
                    </a:p>
                    <a:p>
                      <a:pPr algn="l"/>
                      <a:r>
                        <a:rPr lang="en-ZA" sz="1000" b="1" dirty="0">
                          <a:solidFill>
                            <a:schemeClr val="tx1"/>
                          </a:solidFill>
                          <a:effectLst/>
                        </a:rPr>
                        <a:t> </a:t>
                      </a:r>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5">
                  <a:txBody>
                    <a:bodyPr/>
                    <a:lstStyle/>
                    <a:p>
                      <a:pPr algn="l"/>
                      <a:r>
                        <a:rPr lang="en-ZA" sz="1000" b="1" dirty="0">
                          <a:solidFill>
                            <a:schemeClr val="tx1"/>
                          </a:solidFill>
                          <a:effectLst/>
                        </a:rPr>
                        <a:t>Middle name:</a:t>
                      </a:r>
                      <a:endParaRPr lang="en-US" sz="1000" b="1" dirty="0">
                        <a:solidFill>
                          <a:schemeClr val="tx1"/>
                        </a:solidFill>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endParaRPr lang="en-US" dirty="0"/>
                    </a:p>
                  </a:txBody>
                  <a:tcPr marL="45720" marR="45720">
                    <a:lnL w="12700" cap="flat" cmpd="sng" algn="ctr">
                      <a:solidFill>
                        <a:schemeClr val="accent1">
                          <a:lumMod val="40000"/>
                          <a:lumOff val="60000"/>
                        </a:schemeClr>
                      </a:solidFill>
                      <a:prstDash val="solid"/>
                      <a:round/>
                      <a:headEnd type="none" w="med" len="med"/>
                      <a:tailEnd type="none" w="med" len="med"/>
                    </a:lnL>
                  </a:tcPr>
                </a:tc>
                <a:tc hMerge="1">
                  <a:txBody>
                    <a:bodyPr/>
                    <a:lstStyle/>
                    <a:p>
                      <a:endParaRPr lang="en-US" dirty="0"/>
                    </a:p>
                  </a:txBody>
                  <a:tcPr marL="45720" marR="45720"/>
                </a:tc>
                <a:tc>
                  <a:txBody>
                    <a:bodyPr/>
                    <a:lstStyle/>
                    <a:p>
                      <a:pPr algn="l"/>
                      <a:r>
                        <a:rPr lang="en-ZA" sz="1100" b="1" dirty="0">
                          <a:effectLst/>
                        </a:rPr>
                        <a:t>Last name:</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270278664"/>
                  </a:ext>
                </a:extLst>
              </a:tr>
              <a:tr h="0">
                <a:tc gridSpan="7">
                  <a:txBody>
                    <a:bodyPr/>
                    <a:lstStyle/>
                    <a:p>
                      <a:pPr algn="l"/>
                      <a:r>
                        <a:rPr lang="en-ZA" sz="1000" dirty="0">
                          <a:solidFill>
                            <a:schemeClr val="tx1"/>
                          </a:solidFill>
                          <a:effectLst/>
                        </a:rPr>
                        <a:t>Other names or spellings child is known by: </a:t>
                      </a:r>
                      <a:r>
                        <a:rPr lang="en-ZA" sz="700" b="0" i="1" dirty="0">
                          <a:solidFill>
                            <a:schemeClr val="tx1"/>
                          </a:solidFill>
                          <a:effectLst/>
                        </a:rPr>
                        <a:t>e.g. nickname, second family name.</a:t>
                      </a:r>
                      <a:endParaRPr lang="en-US" sz="700" b="0" i="1" dirty="0">
                        <a:solidFill>
                          <a:schemeClr val="tx1"/>
                        </a:solidFill>
                        <a:effectLst/>
                      </a:endParaRPr>
                    </a:p>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endParaRPr lang="en-US"/>
                    </a:p>
                  </a:txBody>
                  <a:tcPr/>
                </a:tc>
                <a:tc hMerge="1">
                  <a:txBody>
                    <a:bodyPr/>
                    <a:lstStyle/>
                    <a:p>
                      <a:pPr algn="just"/>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extLst>
                  <a:ext uri="{0D108BD9-81ED-4DB2-BD59-A6C34878D82A}">
                    <a16:rowId xmlns:a16="http://schemas.microsoft.com/office/drawing/2014/main" val="1970974079"/>
                  </a:ext>
                </a:extLst>
              </a:tr>
              <a:tr h="0">
                <a:tc>
                  <a:txBody>
                    <a:bodyPr/>
                    <a:lstStyle/>
                    <a:p>
                      <a:pPr algn="l"/>
                      <a:r>
                        <a:rPr lang="en-ZA" sz="1000" dirty="0">
                          <a:solidFill>
                            <a:schemeClr val="tx1"/>
                          </a:solidFill>
                          <a:effectLst/>
                        </a:rPr>
                        <a:t>Date of birth (DOB):</a:t>
                      </a:r>
                      <a:endParaRPr lang="en-US" sz="1000" dirty="0">
                        <a:solidFill>
                          <a:schemeClr val="tx1"/>
                        </a:solidFill>
                        <a:effectLst/>
                      </a:endParaRPr>
                    </a:p>
                    <a:p>
                      <a:pPr algn="l"/>
                      <a:r>
                        <a:rPr lang="en-ZA" sz="800" b="0" i="1" dirty="0">
                          <a:solidFill>
                            <a:schemeClr val="tx1"/>
                          </a:solidFill>
                          <a:effectLst/>
                        </a:rPr>
                        <a:t>dd/mm/yy</a:t>
                      </a:r>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3">
                  <a:txBody>
                    <a:bodyPr/>
                    <a:lstStyle/>
                    <a:p>
                      <a:pPr algn="l"/>
                      <a:r>
                        <a:rPr lang="en-ZA" sz="1000" b="1" dirty="0">
                          <a:solidFill>
                            <a:schemeClr val="tx1"/>
                          </a:solidFill>
                          <a:effectLst/>
                        </a:rPr>
                        <a:t>Is the DOB estimated?:</a:t>
                      </a:r>
                      <a:endParaRPr lang="en-US" sz="1000" b="1" dirty="0">
                        <a:solidFill>
                          <a:schemeClr val="tx1"/>
                        </a:solidFill>
                        <a:effectLst/>
                      </a:endParaRPr>
                    </a:p>
                    <a:p>
                      <a:pPr algn="l"/>
                      <a:r>
                        <a:rPr lang="en-ZA" sz="700" i="1" dirty="0">
                          <a:solidFill>
                            <a:schemeClr val="tx1"/>
                          </a:solidFill>
                          <a:effectLst/>
                        </a:rPr>
                        <a:t>If estimated, DOB = 31 December</a:t>
                      </a:r>
                      <a:endParaRPr lang="en-US" sz="700" i="1" dirty="0">
                        <a:solidFill>
                          <a:schemeClr val="tx1"/>
                        </a:solidFill>
                        <a:effectLst/>
                      </a:endParaRPr>
                    </a:p>
                    <a:p>
                      <a:pPr algn="l"/>
                      <a:r>
                        <a:rPr lang="en-ZA" sz="1000" dirty="0">
                          <a:solidFill>
                            <a:schemeClr val="tx1"/>
                          </a:solidFill>
                          <a:effectLst/>
                        </a:rPr>
                        <a:t>[   ] No            [  ] Yes</a:t>
                      </a:r>
                      <a:endParaRPr lang="en-US" sz="1000" dirty="0"/>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gridSpan="3">
                  <a:txBody>
                    <a:bodyPr/>
                    <a:lstStyle/>
                    <a:p>
                      <a:pPr algn="l"/>
                      <a:r>
                        <a:rPr lang="en-ZA" sz="1000" b="1" dirty="0">
                          <a:solidFill>
                            <a:schemeClr val="tx1"/>
                          </a:solidFill>
                          <a:effectLst/>
                        </a:rPr>
                        <a:t>Sex:</a:t>
                      </a:r>
                      <a:endParaRPr lang="en-US" sz="1000" b="1" dirty="0">
                        <a:solidFill>
                          <a:schemeClr val="tx1"/>
                        </a:solidFill>
                        <a:effectLst/>
                      </a:endParaRPr>
                    </a:p>
                    <a:p>
                      <a:pPr algn="l"/>
                      <a:r>
                        <a:rPr lang="en-ZA" sz="1000" dirty="0">
                          <a:solidFill>
                            <a:schemeClr val="tx1"/>
                          </a:solidFill>
                          <a:effectLst/>
                        </a:rPr>
                        <a:t>[   ] Male             [  ] Female</a:t>
                      </a:r>
                      <a:endParaRPr lang="en-US" sz="1000" dirty="0">
                        <a:solidFill>
                          <a:schemeClr val="tx1"/>
                        </a:solidFill>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tc hMerge="1">
                  <a:txBody>
                    <a:bodyPr/>
                    <a:lstStyle/>
                    <a:p>
                      <a:pPr algn="just"/>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extLst>
                  <a:ext uri="{0D108BD9-81ED-4DB2-BD59-A6C34878D82A}">
                    <a16:rowId xmlns:a16="http://schemas.microsoft.com/office/drawing/2014/main" val="3543135163"/>
                  </a:ext>
                </a:extLst>
              </a:tr>
              <a:tr h="0">
                <a:tc>
                  <a:txBody>
                    <a:bodyPr/>
                    <a:lstStyle/>
                    <a:p>
                      <a:pPr algn="l"/>
                      <a:r>
                        <a:rPr lang="en-ZA" sz="1000" dirty="0">
                          <a:solidFill>
                            <a:schemeClr val="tx1"/>
                          </a:solidFill>
                          <a:effectLst/>
                        </a:rPr>
                        <a:t>Previous case code:</a:t>
                      </a:r>
                      <a:endParaRPr lang="en-US" sz="1000" dirty="0">
                        <a:solidFill>
                          <a:schemeClr val="tx1"/>
                        </a:solidFill>
                        <a:effectLst/>
                      </a:endParaRPr>
                    </a:p>
                    <a:p>
                      <a:pPr algn="l"/>
                      <a:r>
                        <a:rPr lang="en-ZA" sz="1000" b="0" i="1" dirty="0">
                          <a:solidFill>
                            <a:schemeClr val="tx1"/>
                          </a:solidFill>
                          <a:effectLst/>
                        </a:rPr>
                        <a:t>If transferred from other agency</a:t>
                      </a:r>
                      <a:endParaRPr lang="en-US" sz="1000" b="0" i="1" dirty="0">
                        <a:solidFill>
                          <a:schemeClr val="tx1"/>
                        </a:solidFill>
                        <a:effectLst/>
                      </a:endParaRPr>
                    </a:p>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lgn="l"/>
                      <a:r>
                        <a:rPr lang="en-ZA" sz="1000" b="1" dirty="0">
                          <a:solidFill>
                            <a:schemeClr val="tx1"/>
                          </a:solidFill>
                          <a:effectLst/>
                        </a:rPr>
                        <a:t>National ID:</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3">
                  <a:txBody>
                    <a:bodyPr/>
                    <a:lstStyle/>
                    <a:p>
                      <a:pPr algn="l"/>
                      <a:r>
                        <a:rPr lang="en-ZA" sz="1000" b="1" dirty="0">
                          <a:solidFill>
                            <a:schemeClr val="tx1"/>
                          </a:solidFill>
                          <a:effectLst/>
                        </a:rPr>
                        <a:t>UNHCR individual ID:</a:t>
                      </a:r>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pPr algn="l"/>
                      <a:r>
                        <a:rPr lang="en-ZA" sz="1100" b="1" dirty="0">
                          <a:solidFill>
                            <a:schemeClr val="tx1"/>
                          </a:solidFill>
                          <a:effectLst/>
                        </a:rPr>
                        <a:t>UNHCR individual ID:</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lnT w="12700" cap="flat" cmpd="sng" algn="ctr">
                      <a:solidFill>
                        <a:schemeClr val="accent1">
                          <a:lumMod val="40000"/>
                          <a:lumOff val="60000"/>
                        </a:schemeClr>
                      </a:solidFill>
                      <a:prstDash val="solid"/>
                      <a:round/>
                      <a:headEnd type="none" w="med" len="med"/>
                      <a:tailEnd type="none" w="med" len="med"/>
                    </a:lnT>
                  </a:tcPr>
                </a:tc>
                <a:tc gridSpan="2">
                  <a:txBody>
                    <a:bodyPr/>
                    <a:lstStyle/>
                    <a:p>
                      <a:pPr algn="l"/>
                      <a:r>
                        <a:rPr lang="en-ZA" sz="1000" b="1" dirty="0">
                          <a:solidFill>
                            <a:schemeClr val="tx1"/>
                          </a:solidFill>
                          <a:effectLst/>
                        </a:rPr>
                        <a:t>Other relevant ID:</a:t>
                      </a:r>
                      <a:endParaRPr lang="en-US" sz="1000" b="1" dirty="0">
                        <a:solidFill>
                          <a:schemeClr val="tx1"/>
                        </a:solidFill>
                        <a:effectLst/>
                      </a:endParaRPr>
                    </a:p>
                    <a:p>
                      <a:pPr algn="l"/>
                      <a:r>
                        <a:rPr lang="en-ZA" sz="1000" b="1" dirty="0">
                          <a:solidFill>
                            <a:schemeClr val="tx1"/>
                          </a:solidFill>
                          <a:effectLst/>
                        </a:rPr>
                        <a:t> </a:t>
                      </a:r>
                      <a:endParaRPr lang="en-US" sz="1000" b="1" dirty="0">
                        <a:solidFill>
                          <a:schemeClr val="tx1"/>
                        </a:solidFill>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pPr algn="just"/>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extLst>
                  <a:ext uri="{0D108BD9-81ED-4DB2-BD59-A6C34878D82A}">
                    <a16:rowId xmlns:a16="http://schemas.microsoft.com/office/drawing/2014/main" val="2249342850"/>
                  </a:ext>
                </a:extLst>
              </a:tr>
            </a:tbl>
          </a:graphicData>
        </a:graphic>
      </p:graphicFrame>
      <p:sp>
        <p:nvSpPr>
          <p:cNvPr id="9" name="Hexagon 8">
            <a:extLst>
              <a:ext uri="{FF2B5EF4-FFF2-40B4-BE49-F238E27FC236}">
                <a16:creationId xmlns:a16="http://schemas.microsoft.com/office/drawing/2014/main" id="{C90C7551-DD4E-1BB3-E12D-344425E8A135}"/>
              </a:ext>
            </a:extLst>
          </p:cNvPr>
          <p:cNvSpPr/>
          <p:nvPr/>
        </p:nvSpPr>
        <p:spPr>
          <a:xfrm rot="1782986">
            <a:off x="286724" y="301110"/>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Hexagon 9">
            <a:extLst>
              <a:ext uri="{FF2B5EF4-FFF2-40B4-BE49-F238E27FC236}">
                <a16:creationId xmlns:a16="http://schemas.microsoft.com/office/drawing/2014/main" id="{3ACF482E-CE86-A6AB-AED5-7D4ED2AE7F19}"/>
              </a:ext>
            </a:extLst>
          </p:cNvPr>
          <p:cNvSpPr/>
          <p:nvPr/>
        </p:nvSpPr>
        <p:spPr>
          <a:xfrm rot="1782986">
            <a:off x="286724" y="763955"/>
            <a:ext cx="335595" cy="289306"/>
          </a:xfrm>
          <a:prstGeom prst="hexagon">
            <a:avLst>
              <a:gd name="adj" fmla="val 28965"/>
              <a:gd name="vf" fmla="val 115470"/>
            </a:avLst>
          </a:prstGeom>
          <a:solidFill>
            <a:schemeClr val="accent1">
              <a:lumMod val="40000"/>
              <a:lumOff val="60000"/>
            </a:schemeClr>
          </a:solidFill>
          <a:ln w="12700">
            <a:solidFill>
              <a:srgbClr val="D8B4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Hexagon 10">
            <a:extLst>
              <a:ext uri="{FF2B5EF4-FFF2-40B4-BE49-F238E27FC236}">
                <a16:creationId xmlns:a16="http://schemas.microsoft.com/office/drawing/2014/main" id="{AB8FB49D-E22F-098A-D155-82228BA31704}"/>
              </a:ext>
            </a:extLst>
          </p:cNvPr>
          <p:cNvSpPr/>
          <p:nvPr/>
        </p:nvSpPr>
        <p:spPr>
          <a:xfrm rot="1782986">
            <a:off x="286724" y="1226800"/>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Hexagon 11">
            <a:extLst>
              <a:ext uri="{FF2B5EF4-FFF2-40B4-BE49-F238E27FC236}">
                <a16:creationId xmlns:a16="http://schemas.microsoft.com/office/drawing/2014/main" id="{EF23DB3D-A4E9-29A8-4CF0-345D32C341E2}"/>
              </a:ext>
            </a:extLst>
          </p:cNvPr>
          <p:cNvSpPr/>
          <p:nvPr/>
        </p:nvSpPr>
        <p:spPr>
          <a:xfrm rot="1782986">
            <a:off x="286724" y="1689645"/>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Hexagon 12">
            <a:extLst>
              <a:ext uri="{FF2B5EF4-FFF2-40B4-BE49-F238E27FC236}">
                <a16:creationId xmlns:a16="http://schemas.microsoft.com/office/drawing/2014/main" id="{3F5F3680-374A-B33D-7838-8BAC86EEBB7F}"/>
              </a:ext>
            </a:extLst>
          </p:cNvPr>
          <p:cNvSpPr/>
          <p:nvPr/>
        </p:nvSpPr>
        <p:spPr>
          <a:xfrm rot="1782986">
            <a:off x="286724" y="2152490"/>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60442529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6DECEEB-84E3-0F4D-0DEC-EE6C12C0DD14}"/>
              </a:ext>
            </a:extLst>
          </p:cNvPr>
          <p:cNvGraphicFramePr>
            <a:graphicFrameLocks noGrp="1"/>
          </p:cNvGraphicFramePr>
          <p:nvPr/>
        </p:nvGraphicFramePr>
        <p:xfrm>
          <a:off x="1003300" y="685801"/>
          <a:ext cx="5245098" cy="8233029"/>
        </p:xfrm>
        <a:graphic>
          <a:graphicData uri="http://schemas.openxmlformats.org/drawingml/2006/table">
            <a:tbl>
              <a:tblPr firstRow="1" firstCol="1" bandRow="1">
                <a:tableStyleId>{5C22544A-7EE6-4342-B048-85BDC9FD1C3A}</a:tableStyleId>
              </a:tblPr>
              <a:tblGrid>
                <a:gridCol w="1574800">
                  <a:extLst>
                    <a:ext uri="{9D8B030D-6E8A-4147-A177-3AD203B41FA5}">
                      <a16:colId xmlns:a16="http://schemas.microsoft.com/office/drawing/2014/main" val="3620226150"/>
                    </a:ext>
                  </a:extLst>
                </a:gridCol>
                <a:gridCol w="444500">
                  <a:extLst>
                    <a:ext uri="{9D8B030D-6E8A-4147-A177-3AD203B41FA5}">
                      <a16:colId xmlns:a16="http://schemas.microsoft.com/office/drawing/2014/main" val="1784635920"/>
                    </a:ext>
                  </a:extLst>
                </a:gridCol>
                <a:gridCol w="601030">
                  <a:extLst>
                    <a:ext uri="{9D8B030D-6E8A-4147-A177-3AD203B41FA5}">
                      <a16:colId xmlns:a16="http://schemas.microsoft.com/office/drawing/2014/main" val="2018692039"/>
                    </a:ext>
                  </a:extLst>
                </a:gridCol>
                <a:gridCol w="922970">
                  <a:extLst>
                    <a:ext uri="{9D8B030D-6E8A-4147-A177-3AD203B41FA5}">
                      <a16:colId xmlns:a16="http://schemas.microsoft.com/office/drawing/2014/main" val="3189877060"/>
                    </a:ext>
                  </a:extLst>
                </a:gridCol>
                <a:gridCol w="1701798">
                  <a:extLst>
                    <a:ext uri="{9D8B030D-6E8A-4147-A177-3AD203B41FA5}">
                      <a16:colId xmlns:a16="http://schemas.microsoft.com/office/drawing/2014/main" val="4097827779"/>
                    </a:ext>
                  </a:extLst>
                </a:gridCol>
              </a:tblGrid>
              <a:tr h="437544">
                <a:tc gridSpan="2">
                  <a:txBody>
                    <a:bodyPr/>
                    <a:lstStyle/>
                    <a:p>
                      <a:pPr algn="l"/>
                      <a:r>
                        <a:rPr lang="en-ZA" sz="1000" dirty="0">
                          <a:solidFill>
                            <a:schemeClr val="tx1"/>
                          </a:solidFill>
                          <a:effectLst/>
                        </a:rPr>
                        <a:t>Nationality: </a:t>
                      </a:r>
                      <a:endParaRPr lang="en-US" sz="1000" dirty="0">
                        <a:solidFill>
                          <a:schemeClr val="tx1"/>
                        </a:solidFill>
                        <a:effectLst/>
                      </a:endParaRPr>
                    </a:p>
                    <a:p>
                      <a:pPr algn="l"/>
                      <a:r>
                        <a:rPr lang="en-ZA" sz="1000" b="0" dirty="0">
                          <a:solidFill>
                            <a:schemeClr val="tx1"/>
                          </a:solidFill>
                          <a:effectLst/>
                        </a:rPr>
                        <a:t>[  ] Contextualise</a:t>
                      </a:r>
                      <a:endParaRPr lang="en-US" sz="1000" b="0" dirty="0">
                        <a:solidFill>
                          <a:schemeClr val="tx1"/>
                        </a:solidFill>
                        <a:effectLst/>
                      </a:endParaRPr>
                    </a:p>
                    <a:p>
                      <a:pPr algn="l"/>
                      <a:r>
                        <a:rPr lang="en-ZA" sz="1000" b="0" dirty="0">
                          <a:solidFill>
                            <a:schemeClr val="tx1"/>
                          </a:solidFill>
                          <a:effectLst/>
                        </a:rPr>
                        <a:t>[  ] Contextualise</a:t>
                      </a:r>
                      <a:endParaRPr lang="en-US" sz="1000" b="0" dirty="0">
                        <a:solidFill>
                          <a:schemeClr val="tx1"/>
                        </a:solidFill>
                        <a:effectLst/>
                      </a:endParaRPr>
                    </a:p>
                    <a:p>
                      <a:pPr algn="l"/>
                      <a:r>
                        <a:rPr lang="en-ZA" sz="1000" b="0" dirty="0">
                          <a:solidFill>
                            <a:schemeClr val="tx1"/>
                          </a:solidFill>
                          <a:effectLst/>
                        </a:rPr>
                        <a:t>[  ] Contextualise</a:t>
                      </a:r>
                      <a:endParaRPr lang="en-US" sz="1000" b="0" dirty="0">
                        <a:solidFill>
                          <a:schemeClr val="tx1"/>
                        </a:solidFill>
                        <a:effectLst/>
                      </a:endParaRPr>
                    </a:p>
                    <a:p>
                      <a:pPr algn="l"/>
                      <a:r>
                        <a:rPr lang="en-ZA" sz="1000" b="0" dirty="0">
                          <a:solidFill>
                            <a:schemeClr val="tx1"/>
                          </a:solidFill>
                          <a:effectLst/>
                        </a:rPr>
                        <a:t>[  ] Other, please specify:</a:t>
                      </a:r>
                      <a:endParaRPr lang="en-US" sz="1000" b="0" dirty="0">
                        <a:solidFill>
                          <a:schemeClr val="tx1"/>
                        </a:solidFill>
                        <a:effectLst/>
                      </a:endParaRPr>
                    </a:p>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just"/>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53" marR="25753"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rowSpan="2" gridSpan="3">
                  <a:txBody>
                    <a:bodyPr/>
                    <a:lstStyle/>
                    <a:p>
                      <a:pPr algn="l"/>
                      <a:r>
                        <a:rPr lang="en-ZA" sz="1000" dirty="0">
                          <a:solidFill>
                            <a:schemeClr val="tx1"/>
                          </a:solidFill>
                          <a:effectLst/>
                        </a:rPr>
                        <a:t>Population group:</a:t>
                      </a:r>
                      <a:endParaRPr lang="en-US" sz="1000" dirty="0">
                        <a:solidFill>
                          <a:schemeClr val="tx1"/>
                        </a:solidFill>
                        <a:effectLst/>
                      </a:endParaRPr>
                    </a:p>
                    <a:p>
                      <a:pPr algn="l"/>
                      <a:r>
                        <a:rPr lang="en-ZA" sz="700" b="0" i="1" dirty="0">
                          <a:solidFill>
                            <a:schemeClr val="tx1"/>
                          </a:solidFill>
                          <a:effectLst/>
                        </a:rPr>
                        <a:t>Refer to context specific guidelines on how this is determined in-country</a:t>
                      </a:r>
                      <a:endParaRPr lang="en-US" sz="700" b="0" i="1" dirty="0">
                        <a:solidFill>
                          <a:schemeClr val="tx1"/>
                        </a:solidFill>
                        <a:effectLst/>
                      </a:endParaRPr>
                    </a:p>
                    <a:p>
                      <a:pPr algn="l"/>
                      <a:r>
                        <a:rPr lang="en-ZA" sz="1000" b="0" dirty="0">
                          <a:solidFill>
                            <a:schemeClr val="tx1"/>
                          </a:solidFill>
                          <a:effectLst/>
                        </a:rPr>
                        <a:t>[  ] Asylum-seeker</a:t>
                      </a:r>
                      <a:endParaRPr lang="en-US" sz="1000" b="0" dirty="0">
                        <a:solidFill>
                          <a:schemeClr val="tx1"/>
                        </a:solidFill>
                        <a:effectLst/>
                      </a:endParaRPr>
                    </a:p>
                    <a:p>
                      <a:pPr algn="l"/>
                      <a:r>
                        <a:rPr lang="en-ZA" sz="1000" b="0" dirty="0">
                          <a:solidFill>
                            <a:schemeClr val="tx1"/>
                          </a:solidFill>
                          <a:effectLst/>
                        </a:rPr>
                        <a:t>[  ] Refugee</a:t>
                      </a:r>
                      <a:endParaRPr lang="en-US" sz="1000" b="0" dirty="0">
                        <a:solidFill>
                          <a:schemeClr val="tx1"/>
                        </a:solidFill>
                        <a:effectLst/>
                      </a:endParaRPr>
                    </a:p>
                    <a:p>
                      <a:pPr algn="l"/>
                      <a:r>
                        <a:rPr lang="en-ZA" sz="1000" b="0" dirty="0">
                          <a:solidFill>
                            <a:schemeClr val="tx1"/>
                          </a:solidFill>
                          <a:effectLst/>
                        </a:rPr>
                        <a:t>[  ] Internally Displaced Person (IDP)</a:t>
                      </a:r>
                      <a:endParaRPr lang="en-US" sz="1000" b="0" dirty="0">
                        <a:solidFill>
                          <a:schemeClr val="tx1"/>
                        </a:solidFill>
                        <a:effectLst/>
                      </a:endParaRPr>
                    </a:p>
                    <a:p>
                      <a:pPr algn="l"/>
                      <a:r>
                        <a:rPr lang="en-ZA" sz="1000" b="0" dirty="0">
                          <a:solidFill>
                            <a:schemeClr val="tx1"/>
                          </a:solidFill>
                          <a:effectLst/>
                        </a:rPr>
                        <a:t>[  ] Migrant</a:t>
                      </a:r>
                      <a:endParaRPr lang="en-US" sz="1000" b="0" dirty="0">
                        <a:solidFill>
                          <a:schemeClr val="tx1"/>
                        </a:solidFill>
                        <a:effectLst/>
                      </a:endParaRPr>
                    </a:p>
                    <a:p>
                      <a:pPr algn="l"/>
                      <a:r>
                        <a:rPr lang="en-ZA" sz="1000" b="0" dirty="0">
                          <a:solidFill>
                            <a:schemeClr val="tx1"/>
                          </a:solidFill>
                          <a:effectLst/>
                        </a:rPr>
                        <a:t>[  ] Host community</a:t>
                      </a:r>
                      <a:endParaRPr lang="en-US" sz="1000" b="0" dirty="0">
                        <a:solidFill>
                          <a:schemeClr val="tx1"/>
                        </a:solidFill>
                        <a:effectLst/>
                      </a:endParaRPr>
                    </a:p>
                    <a:p>
                      <a:pPr algn="l"/>
                      <a:r>
                        <a:rPr lang="en-ZA" sz="1000" b="0" dirty="0">
                          <a:solidFill>
                            <a:schemeClr val="tx1"/>
                          </a:solidFill>
                          <a:effectLst/>
                        </a:rPr>
                        <a:t>[  ] Returnee</a:t>
                      </a:r>
                      <a:endParaRPr lang="en-US" sz="1000" b="0" dirty="0">
                        <a:solidFill>
                          <a:schemeClr val="tx1"/>
                        </a:solidFill>
                        <a:effectLst/>
                      </a:endParaRPr>
                    </a:p>
                    <a:p>
                      <a:pPr algn="l"/>
                      <a:r>
                        <a:rPr lang="en-ZA" sz="1000" b="0" dirty="0">
                          <a:solidFill>
                            <a:schemeClr val="tx1"/>
                          </a:solidFill>
                          <a:effectLst/>
                        </a:rPr>
                        <a:t>[  ] Stateless person</a:t>
                      </a:r>
                      <a:endParaRPr lang="en-US" sz="1000" b="0" dirty="0">
                        <a:solidFill>
                          <a:schemeClr val="tx1"/>
                        </a:solidFill>
                        <a:effectLst/>
                      </a:endParaRPr>
                    </a:p>
                    <a:p>
                      <a:pPr algn="l"/>
                      <a:r>
                        <a:rPr lang="en-ZA" sz="1000" b="0" dirty="0">
                          <a:solidFill>
                            <a:schemeClr val="tx1"/>
                          </a:solidFill>
                          <a:effectLst/>
                        </a:rPr>
                        <a:t>[  ] National resident (not displaced)</a:t>
                      </a:r>
                      <a:endParaRPr lang="en-US" sz="1000" b="0" dirty="0">
                        <a:solidFill>
                          <a:schemeClr val="tx1"/>
                        </a:solidFill>
                        <a:effectLst/>
                      </a:endParaRPr>
                    </a:p>
                    <a:p>
                      <a:pPr algn="l"/>
                      <a:r>
                        <a:rPr lang="en-ZA" sz="1000" b="0" dirty="0">
                          <a:solidFill>
                            <a:schemeClr val="tx1"/>
                          </a:solidFill>
                          <a:effectLst/>
                        </a:rPr>
                        <a:t>[  ] Foreign national resident</a:t>
                      </a:r>
                      <a:endParaRPr lang="en-US" sz="1000" b="0" dirty="0">
                        <a:solidFill>
                          <a:schemeClr val="tx1"/>
                        </a:solidFill>
                        <a:effectLst/>
                      </a:endParaRPr>
                    </a:p>
                    <a:p>
                      <a:pPr algn="l"/>
                      <a:r>
                        <a:rPr lang="en-ZA" sz="1000" b="0" dirty="0">
                          <a:solidFill>
                            <a:schemeClr val="tx1"/>
                          </a:solidFill>
                          <a:effectLst/>
                        </a:rPr>
                        <a:t>[  ] Other, please specify:</a:t>
                      </a:r>
                      <a:endParaRPr lang="en-US" sz="1000" b="0" dirty="0">
                        <a:solidFill>
                          <a:schemeClr val="tx1"/>
                        </a:solidFill>
                        <a:effectLst/>
                      </a:endParaRPr>
                    </a:p>
                    <a:p>
                      <a:pPr algn="l"/>
                      <a:r>
                        <a:rPr lang="en-ZA" sz="1000" dirty="0">
                          <a:solidFill>
                            <a:schemeClr val="tx1"/>
                          </a:solidFill>
                          <a:effectLst/>
                        </a:rPr>
                        <a:t> </a:t>
                      </a:r>
                      <a:endParaRPr lang="en-US" dirty="0"/>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rowSpan="2" hMerge="1">
                  <a:txBody>
                    <a:bodyPr/>
                    <a:lstStyle/>
                    <a:p>
                      <a:pPr algn="just"/>
                      <a:r>
                        <a:rPr lang="en-ZA" sz="1000">
                          <a:solidFill>
                            <a:schemeClr val="tx1"/>
                          </a:solidFill>
                          <a:effectLst/>
                        </a:rPr>
                        <a:t>Population group:</a:t>
                      </a:r>
                      <a:endParaRPr lang="en-US" sz="1000">
                        <a:solidFill>
                          <a:schemeClr val="tx1"/>
                        </a:solidFill>
                        <a:effectLst/>
                      </a:endParaRPr>
                    </a:p>
                    <a:p>
                      <a:pPr algn="l"/>
                      <a:r>
                        <a:rPr lang="en-ZA" sz="1000">
                          <a:solidFill>
                            <a:schemeClr val="tx1"/>
                          </a:solidFill>
                          <a:effectLst/>
                        </a:rPr>
                        <a:t>Refer to context specific guidelines on how this is determined in-country</a:t>
                      </a:r>
                      <a:endParaRPr lang="en-US" sz="1000">
                        <a:solidFill>
                          <a:schemeClr val="tx1"/>
                        </a:solidFill>
                        <a:effectLst/>
                      </a:endParaRPr>
                    </a:p>
                    <a:p>
                      <a:pPr algn="just"/>
                      <a:r>
                        <a:rPr lang="en-ZA" sz="1000">
                          <a:solidFill>
                            <a:schemeClr val="tx1"/>
                          </a:solidFill>
                          <a:effectLst/>
                        </a:rPr>
                        <a:t>[  ] Asylum-seeker</a:t>
                      </a:r>
                      <a:endParaRPr lang="en-US" sz="1000">
                        <a:solidFill>
                          <a:schemeClr val="tx1"/>
                        </a:solidFill>
                        <a:effectLst/>
                      </a:endParaRPr>
                    </a:p>
                    <a:p>
                      <a:pPr algn="just"/>
                      <a:r>
                        <a:rPr lang="en-ZA" sz="1000">
                          <a:solidFill>
                            <a:schemeClr val="tx1"/>
                          </a:solidFill>
                          <a:effectLst/>
                        </a:rPr>
                        <a:t>[  ] Refugee</a:t>
                      </a:r>
                      <a:endParaRPr lang="en-US" sz="1000">
                        <a:solidFill>
                          <a:schemeClr val="tx1"/>
                        </a:solidFill>
                        <a:effectLst/>
                      </a:endParaRPr>
                    </a:p>
                    <a:p>
                      <a:pPr algn="just"/>
                      <a:r>
                        <a:rPr lang="en-ZA" sz="1000">
                          <a:solidFill>
                            <a:schemeClr val="tx1"/>
                          </a:solidFill>
                          <a:effectLst/>
                        </a:rPr>
                        <a:t>[  ] Internally Displaced Person (IDP)</a:t>
                      </a:r>
                      <a:endParaRPr lang="en-US" sz="1000">
                        <a:solidFill>
                          <a:schemeClr val="tx1"/>
                        </a:solidFill>
                        <a:effectLst/>
                      </a:endParaRPr>
                    </a:p>
                    <a:p>
                      <a:pPr algn="just"/>
                      <a:r>
                        <a:rPr lang="en-ZA" sz="1000">
                          <a:solidFill>
                            <a:schemeClr val="tx1"/>
                          </a:solidFill>
                          <a:effectLst/>
                        </a:rPr>
                        <a:t>[  ] Migrant</a:t>
                      </a:r>
                      <a:endParaRPr lang="en-US" sz="1000">
                        <a:solidFill>
                          <a:schemeClr val="tx1"/>
                        </a:solidFill>
                        <a:effectLst/>
                      </a:endParaRPr>
                    </a:p>
                    <a:p>
                      <a:pPr algn="just"/>
                      <a:r>
                        <a:rPr lang="en-ZA" sz="1000">
                          <a:solidFill>
                            <a:schemeClr val="tx1"/>
                          </a:solidFill>
                          <a:effectLst/>
                        </a:rPr>
                        <a:t>[  ] Host community</a:t>
                      </a:r>
                      <a:endParaRPr lang="en-US" sz="1000">
                        <a:solidFill>
                          <a:schemeClr val="tx1"/>
                        </a:solidFill>
                        <a:effectLst/>
                      </a:endParaRPr>
                    </a:p>
                    <a:p>
                      <a:pPr algn="just"/>
                      <a:r>
                        <a:rPr lang="en-ZA" sz="1000">
                          <a:solidFill>
                            <a:schemeClr val="tx1"/>
                          </a:solidFill>
                          <a:effectLst/>
                        </a:rPr>
                        <a:t>[  ] Returnee</a:t>
                      </a:r>
                      <a:endParaRPr lang="en-US" sz="1000">
                        <a:solidFill>
                          <a:schemeClr val="tx1"/>
                        </a:solidFill>
                        <a:effectLst/>
                      </a:endParaRPr>
                    </a:p>
                    <a:p>
                      <a:pPr algn="just"/>
                      <a:r>
                        <a:rPr lang="en-ZA" sz="1000">
                          <a:solidFill>
                            <a:schemeClr val="tx1"/>
                          </a:solidFill>
                          <a:effectLst/>
                        </a:rPr>
                        <a:t>[  ] Stateless person</a:t>
                      </a:r>
                      <a:endParaRPr lang="en-US" sz="1000">
                        <a:solidFill>
                          <a:schemeClr val="tx1"/>
                        </a:solidFill>
                        <a:effectLst/>
                      </a:endParaRPr>
                    </a:p>
                    <a:p>
                      <a:pPr algn="just"/>
                      <a:r>
                        <a:rPr lang="en-ZA" sz="1000">
                          <a:solidFill>
                            <a:schemeClr val="tx1"/>
                          </a:solidFill>
                          <a:effectLst/>
                        </a:rPr>
                        <a:t>[  ] National resident (not displaced)</a:t>
                      </a:r>
                      <a:endParaRPr lang="en-US" sz="1000">
                        <a:solidFill>
                          <a:schemeClr val="tx1"/>
                        </a:solidFill>
                        <a:effectLst/>
                      </a:endParaRPr>
                    </a:p>
                    <a:p>
                      <a:pPr algn="just"/>
                      <a:r>
                        <a:rPr lang="en-ZA" sz="1000">
                          <a:solidFill>
                            <a:schemeClr val="tx1"/>
                          </a:solidFill>
                          <a:effectLst/>
                        </a:rPr>
                        <a:t>[  ] Foreign national resident</a:t>
                      </a:r>
                      <a:endParaRPr lang="en-US" sz="1000">
                        <a:solidFill>
                          <a:schemeClr val="tx1"/>
                        </a:solidFill>
                        <a:effectLst/>
                      </a:endParaRPr>
                    </a:p>
                    <a:p>
                      <a:pPr algn="just"/>
                      <a:r>
                        <a:rPr lang="en-ZA" sz="1000">
                          <a:solidFill>
                            <a:schemeClr val="tx1"/>
                          </a:solidFill>
                          <a:effectLst/>
                        </a:rPr>
                        <a:t>[  ] Other, please specify:</a:t>
                      </a:r>
                      <a:endParaRPr lang="en-US" sz="1000">
                        <a:solidFill>
                          <a:schemeClr val="tx1"/>
                        </a:solidFill>
                        <a:effectLst/>
                      </a:endParaRPr>
                    </a:p>
                    <a:p>
                      <a:pPr algn="just"/>
                      <a:r>
                        <a:rPr lang="en-ZA" sz="1000">
                          <a:solidFill>
                            <a:schemeClr val="tx1"/>
                          </a:solidFill>
                          <a:effectLst/>
                        </a:rPr>
                        <a:t> </a:t>
                      </a: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53" marR="25753"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rowSpan="2" hMerge="1">
                  <a:txBody>
                    <a:bodyPr/>
                    <a:lstStyle/>
                    <a:p>
                      <a:pPr algn="just"/>
                      <a:endParaRPr lang="en-US" dirty="0"/>
                    </a:p>
                  </a:txBody>
                  <a:tcPr marL="25753" marR="25753"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251165936"/>
                  </a:ext>
                </a:extLst>
              </a:tr>
              <a:tr h="444174">
                <a:tc gridSpan="2">
                  <a:txBody>
                    <a:bodyPr/>
                    <a:lstStyle/>
                    <a:p>
                      <a:pPr algn="l"/>
                      <a:r>
                        <a:rPr lang="en-ZA" sz="1000" dirty="0">
                          <a:solidFill>
                            <a:schemeClr val="tx1"/>
                          </a:solidFill>
                          <a:effectLst/>
                        </a:rPr>
                        <a:t>Child’s ethnic affiliation: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just"/>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53" marR="25753"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3083147617"/>
                  </a:ext>
                </a:extLst>
              </a:tr>
              <a:tr h="172366">
                <a:tc>
                  <a:txBody>
                    <a:bodyPr/>
                    <a:lstStyle/>
                    <a:p>
                      <a:pPr algn="l"/>
                      <a:r>
                        <a:rPr lang="en-ZA" sz="1000" dirty="0">
                          <a:solidFill>
                            <a:schemeClr val="tx1"/>
                          </a:solidFill>
                          <a:effectLst/>
                        </a:rPr>
                        <a:t>Languages spoken by child:</a:t>
                      </a:r>
                      <a:endParaRPr lang="en-US" sz="1000" dirty="0">
                        <a:solidFill>
                          <a:schemeClr val="tx1"/>
                        </a:solidFill>
                        <a:effectLst/>
                      </a:endParaRPr>
                    </a:p>
                    <a:p>
                      <a:pPr algn="l"/>
                      <a:r>
                        <a:rPr lang="en-ZA" sz="1000" dirty="0">
                          <a:solidFill>
                            <a:schemeClr val="tx1"/>
                          </a:solidFill>
                          <a:effectLst/>
                        </a:rPr>
                        <a:t> </a:t>
                      </a:r>
                      <a:endParaRPr lang="en-US" sz="1000" dirty="0">
                        <a:solidFill>
                          <a:schemeClr val="tx1"/>
                        </a:solidFill>
                        <a:effectLst/>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gridSpan="3">
                  <a:txBody>
                    <a:bodyPr/>
                    <a:lstStyle/>
                    <a:p>
                      <a:pPr algn="l"/>
                      <a:r>
                        <a:rPr lang="en-ZA" sz="1000" b="1" dirty="0">
                          <a:solidFill>
                            <a:schemeClr val="tx1"/>
                          </a:solidFill>
                          <a:effectLst/>
                        </a:rPr>
                        <a:t>Special communication needs:</a:t>
                      </a:r>
                      <a:endParaRPr lang="en-US" b="1" dirty="0"/>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just"/>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53" marR="25753"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lnT w="12700" cap="flat" cmpd="sng" algn="ctr">
                      <a:solidFill>
                        <a:schemeClr val="accent1">
                          <a:lumMod val="40000"/>
                          <a:lumOff val="60000"/>
                        </a:schemeClr>
                      </a:solidFill>
                      <a:prstDash val="solid"/>
                      <a:round/>
                      <a:headEnd type="none" w="med" len="med"/>
                      <a:tailEnd type="none" w="med" len="med"/>
                    </a:lnT>
                  </a:tcPr>
                </a:tc>
                <a:tc>
                  <a:txBody>
                    <a:bodyPr/>
                    <a:lstStyle/>
                    <a:p>
                      <a:pPr algn="l"/>
                      <a:r>
                        <a:rPr lang="en-ZA" sz="1000" b="1" dirty="0">
                          <a:solidFill>
                            <a:schemeClr val="tx1"/>
                          </a:solidFill>
                          <a:effectLst/>
                        </a:rPr>
                        <a:t>Child’s religion:</a:t>
                      </a:r>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867038983"/>
                  </a:ext>
                </a:extLst>
              </a:tr>
              <a:tr h="172366">
                <a:tc gridSpan="5">
                  <a:txBody>
                    <a:bodyPr/>
                    <a:lstStyle/>
                    <a:p>
                      <a:pPr algn="l"/>
                      <a:r>
                        <a:rPr lang="en-ZA" sz="1000" dirty="0">
                          <a:solidFill>
                            <a:schemeClr val="tx1"/>
                          </a:solidFill>
                          <a:effectLst/>
                        </a:rPr>
                        <a:t>Child’s telephone / other contact details:</a:t>
                      </a:r>
                      <a:endParaRPr lang="en-US" sz="1000" dirty="0">
                        <a:solidFill>
                          <a:schemeClr val="tx1"/>
                        </a:solidFill>
                        <a:effectLst/>
                      </a:endParaRPr>
                    </a:p>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pPr algn="just"/>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53" marR="25753"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340646292"/>
                  </a:ext>
                </a:extLst>
              </a:tr>
              <a:tr h="0">
                <a:tc gridSpan="5">
                  <a:txBody>
                    <a:bodyPr/>
                    <a:lstStyle/>
                    <a:p>
                      <a:pPr algn="l">
                        <a:lnSpc>
                          <a:spcPct val="107000"/>
                        </a:lnSpc>
                        <a:spcAft>
                          <a:spcPts val="800"/>
                        </a:spcAft>
                      </a:pPr>
                      <a:r>
                        <a:rPr lang="en-ZA" sz="1000" dirty="0">
                          <a:solidFill>
                            <a:schemeClr val="tx1"/>
                          </a:solidFill>
                          <a:effectLst/>
                        </a:rPr>
                        <a:t>3. CHILD’S CURRENT CARE / LIVING ARRANGEMENT</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pPr algn="l">
                        <a:lnSpc>
                          <a:spcPct val="107000"/>
                        </a:lnSpc>
                        <a:spcAft>
                          <a:spcPts val="800"/>
                        </a:spcAft>
                      </a:pP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53" marR="25753"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96223707"/>
                  </a:ext>
                </a:extLst>
              </a:tr>
              <a:tr h="570134">
                <a:tc gridSpan="3">
                  <a:txBody>
                    <a:bodyPr/>
                    <a:lstStyle/>
                    <a:p>
                      <a:pPr algn="l"/>
                      <a:r>
                        <a:rPr lang="en-ZA" sz="1000" dirty="0">
                          <a:solidFill>
                            <a:schemeClr val="tx1"/>
                          </a:solidFill>
                          <a:effectLst/>
                        </a:rPr>
                        <a:t>Care arrangement:</a:t>
                      </a:r>
                      <a:endParaRPr lang="en-US" sz="1000" dirty="0">
                        <a:solidFill>
                          <a:schemeClr val="tx1"/>
                        </a:solidFill>
                        <a:effectLst/>
                      </a:endParaRPr>
                    </a:p>
                    <a:p>
                      <a:pPr algn="l"/>
                      <a:r>
                        <a:rPr lang="en-ZA" sz="1000" b="0" dirty="0">
                          <a:solidFill>
                            <a:schemeClr val="tx1"/>
                          </a:solidFill>
                          <a:effectLst/>
                        </a:rPr>
                        <a:t>[  ] Parent(s)</a:t>
                      </a:r>
                      <a:endParaRPr lang="en-US" sz="1000" b="0" dirty="0">
                        <a:solidFill>
                          <a:schemeClr val="tx1"/>
                        </a:solidFill>
                        <a:effectLst/>
                      </a:endParaRPr>
                    </a:p>
                    <a:p>
                      <a:pPr algn="l"/>
                      <a:r>
                        <a:rPr lang="en-ZA" sz="1000" b="0" dirty="0">
                          <a:solidFill>
                            <a:schemeClr val="tx1"/>
                          </a:solidFill>
                          <a:effectLst/>
                        </a:rPr>
                        <a:t>[  ] Step parent</a:t>
                      </a:r>
                      <a:endParaRPr lang="en-US" sz="1000" b="0" dirty="0">
                        <a:solidFill>
                          <a:schemeClr val="tx1"/>
                        </a:solidFill>
                        <a:effectLst/>
                      </a:endParaRPr>
                    </a:p>
                    <a:p>
                      <a:pPr algn="l"/>
                      <a:r>
                        <a:rPr lang="en-ZA" sz="1000" b="0" dirty="0">
                          <a:solidFill>
                            <a:schemeClr val="tx1"/>
                          </a:solidFill>
                          <a:effectLst/>
                        </a:rPr>
                        <a:t>[  ] Customary caregiver(s)</a:t>
                      </a:r>
                      <a:endParaRPr lang="en-US" sz="1000" b="0" dirty="0">
                        <a:solidFill>
                          <a:schemeClr val="tx1"/>
                        </a:solidFill>
                        <a:effectLst/>
                      </a:endParaRPr>
                    </a:p>
                    <a:p>
                      <a:pPr algn="l"/>
                      <a:r>
                        <a:rPr lang="en-ZA" sz="1000" b="0" dirty="0">
                          <a:solidFill>
                            <a:schemeClr val="tx1"/>
                          </a:solidFill>
                          <a:effectLst/>
                        </a:rPr>
                        <a:t>[  ] Adult sibling</a:t>
                      </a:r>
                      <a:endParaRPr lang="en-US" sz="1000" b="0" dirty="0">
                        <a:solidFill>
                          <a:schemeClr val="tx1"/>
                        </a:solidFill>
                        <a:effectLst/>
                      </a:endParaRPr>
                    </a:p>
                    <a:p>
                      <a:pPr algn="l"/>
                      <a:r>
                        <a:rPr lang="en-ZA" sz="1000" b="0" dirty="0">
                          <a:solidFill>
                            <a:schemeClr val="tx1"/>
                          </a:solidFill>
                          <a:effectLst/>
                        </a:rPr>
                        <a:t>[  ] Kinship care / extended family </a:t>
                      </a:r>
                      <a:endParaRPr lang="en-US" sz="1000" b="0" dirty="0">
                        <a:solidFill>
                          <a:schemeClr val="tx1"/>
                        </a:solidFill>
                        <a:effectLst/>
                      </a:endParaRPr>
                    </a:p>
                    <a:p>
                      <a:pPr algn="l"/>
                      <a:r>
                        <a:rPr lang="en-ZA" sz="1000" b="0" dirty="0">
                          <a:solidFill>
                            <a:schemeClr val="tx1"/>
                          </a:solidFill>
                          <a:effectLst/>
                        </a:rPr>
                        <a:t>[  ] Foster care</a:t>
                      </a:r>
                      <a:endParaRPr lang="en-US" sz="1000" b="0" dirty="0">
                        <a:solidFill>
                          <a:schemeClr val="tx1"/>
                        </a:solidFill>
                        <a:effectLst/>
                      </a:endParaRPr>
                    </a:p>
                    <a:p>
                      <a:pPr algn="l"/>
                      <a:r>
                        <a:rPr lang="en-ZA" sz="1000" b="0" dirty="0">
                          <a:solidFill>
                            <a:schemeClr val="tx1"/>
                          </a:solidFill>
                          <a:effectLst/>
                        </a:rPr>
                        <a:t>[  ] Residential care </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2">
                  <a:txBody>
                    <a:bodyPr/>
                    <a:lstStyle/>
                    <a:p>
                      <a:pPr algn="l"/>
                      <a:r>
                        <a:rPr lang="en-ZA" sz="1000" dirty="0">
                          <a:solidFill>
                            <a:schemeClr val="tx1"/>
                          </a:solidFill>
                          <a:effectLst/>
                        </a:rPr>
                        <a:t> </a:t>
                      </a:r>
                      <a:endParaRPr lang="en-US" sz="1000" dirty="0">
                        <a:solidFill>
                          <a:schemeClr val="tx1"/>
                        </a:solidFill>
                        <a:effectLst/>
                      </a:endParaRPr>
                    </a:p>
                    <a:p>
                      <a:pPr algn="l"/>
                      <a:r>
                        <a:rPr lang="en-ZA" sz="1000" dirty="0">
                          <a:solidFill>
                            <a:schemeClr val="tx1"/>
                          </a:solidFill>
                          <a:effectLst/>
                        </a:rPr>
                        <a:t>[  ] Kafala</a:t>
                      </a:r>
                      <a:endParaRPr lang="en-US" sz="1000" dirty="0">
                        <a:solidFill>
                          <a:schemeClr val="tx1"/>
                        </a:solidFill>
                        <a:effectLst/>
                      </a:endParaRPr>
                    </a:p>
                    <a:p>
                      <a:pPr algn="l"/>
                      <a:r>
                        <a:rPr lang="en-ZA" sz="1000" dirty="0">
                          <a:solidFill>
                            <a:schemeClr val="tx1"/>
                          </a:solidFill>
                          <a:effectLst/>
                        </a:rPr>
                        <a:t>[  ] Independent living</a:t>
                      </a:r>
                      <a:endParaRPr lang="en-US" sz="1000" dirty="0">
                        <a:solidFill>
                          <a:schemeClr val="tx1"/>
                        </a:solidFill>
                        <a:effectLst/>
                      </a:endParaRPr>
                    </a:p>
                    <a:p>
                      <a:pPr algn="l"/>
                      <a:r>
                        <a:rPr lang="en-ZA" sz="1000" dirty="0">
                          <a:solidFill>
                            <a:schemeClr val="tx1"/>
                          </a:solidFill>
                          <a:effectLst/>
                        </a:rPr>
                        <a:t>[  ] Child-headed household</a:t>
                      </a:r>
                      <a:endParaRPr lang="en-US" sz="1000" dirty="0">
                        <a:solidFill>
                          <a:schemeClr val="tx1"/>
                        </a:solidFill>
                        <a:effectLst/>
                      </a:endParaRPr>
                    </a:p>
                    <a:p>
                      <a:pPr algn="l"/>
                      <a:r>
                        <a:rPr lang="en-ZA" sz="1000" dirty="0">
                          <a:solidFill>
                            <a:schemeClr val="tx1"/>
                          </a:solidFill>
                          <a:effectLst/>
                        </a:rPr>
                        <a:t>[  ] Unrelated adult</a:t>
                      </a:r>
                      <a:endParaRPr lang="en-US" sz="1000" dirty="0">
                        <a:solidFill>
                          <a:schemeClr val="tx1"/>
                        </a:solidFill>
                        <a:effectLst/>
                      </a:endParaRPr>
                    </a:p>
                    <a:p>
                      <a:pPr algn="l"/>
                      <a:r>
                        <a:rPr lang="en-ZA" sz="1000" dirty="0">
                          <a:solidFill>
                            <a:schemeClr val="tx1"/>
                          </a:solidFill>
                          <a:effectLst/>
                        </a:rPr>
                        <a:t>[  ] No care arrangement</a:t>
                      </a:r>
                      <a:endParaRPr lang="en-US" sz="1000" dirty="0">
                        <a:solidFill>
                          <a:schemeClr val="tx1"/>
                        </a:solidFill>
                        <a:effectLst/>
                      </a:endParaRPr>
                    </a:p>
                    <a:p>
                      <a:pPr algn="l"/>
                      <a:r>
                        <a:rPr lang="en-ZA" sz="1000" dirty="0">
                          <a:solidFill>
                            <a:schemeClr val="tx1"/>
                          </a:solidFill>
                          <a:effectLst/>
                        </a:rPr>
                        <a:t>[  ] Other, please specify:</a:t>
                      </a:r>
                      <a:endParaRPr lang="en-US" sz="1000" dirty="0">
                        <a:solidFill>
                          <a:schemeClr val="tx1"/>
                        </a:solidFill>
                        <a:effectLst/>
                      </a:endParaRPr>
                    </a:p>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just"/>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53" marR="25753"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784910641"/>
                  </a:ext>
                </a:extLst>
              </a:tr>
              <a:tr h="265178">
                <a:tc gridSpan="5">
                  <a:txBody>
                    <a:bodyPr/>
                    <a:lstStyle/>
                    <a:p>
                      <a:pPr algn="l"/>
                      <a:r>
                        <a:rPr lang="en-ZA" sz="1000" dirty="0">
                          <a:solidFill>
                            <a:schemeClr val="tx1"/>
                          </a:solidFill>
                          <a:effectLst/>
                        </a:rPr>
                        <a:t>Current address / location where the child is living: </a:t>
                      </a:r>
                      <a:br>
                        <a:rPr lang="en-ZA" sz="1000" dirty="0">
                          <a:solidFill>
                            <a:schemeClr val="tx1"/>
                          </a:solidFill>
                          <a:effectLst/>
                        </a:rPr>
                      </a:br>
                      <a:r>
                        <a:rPr lang="en-ZA" sz="700" b="0" i="1" dirty="0">
                          <a:solidFill>
                            <a:schemeClr val="tx1"/>
                          </a:solidFill>
                          <a:effectLst/>
                        </a:rPr>
                        <a:t>Provide as much detail as possible about the location so others can find the location e.g. house, landmark, street, city/village, district, province (adapt according to context)</a:t>
                      </a:r>
                      <a:endParaRPr lang="en-US" sz="700" b="0" i="1" dirty="0">
                        <a:solidFill>
                          <a:schemeClr val="tx1"/>
                        </a:solidFill>
                        <a:effectLst/>
                      </a:endParaRPr>
                    </a:p>
                    <a:p>
                      <a:pPr algn="l"/>
                      <a:r>
                        <a:rPr lang="en-ZA" sz="1000" b="0" dirty="0">
                          <a:solidFill>
                            <a:schemeClr val="tx1"/>
                          </a:solidFill>
                          <a:effectLst/>
                        </a:rPr>
                        <a:t> </a:t>
                      </a:r>
                      <a:endParaRPr lang="en-US" sz="1000" b="0" dirty="0">
                        <a:solidFill>
                          <a:schemeClr val="tx1"/>
                        </a:solidFill>
                        <a:effectLst/>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lnT w="12700" cap="flat" cmpd="sng" algn="ctr">
                      <a:solidFill>
                        <a:schemeClr val="accent1">
                          <a:lumMod val="40000"/>
                          <a:lumOff val="60000"/>
                        </a:schemeClr>
                      </a:solidFill>
                      <a:prstDash val="solid"/>
                      <a:round/>
                      <a:headEnd type="none" w="med" len="med"/>
                      <a:tailEnd type="none" w="med" len="med"/>
                    </a:lnT>
                  </a:tcPr>
                </a:tc>
                <a:tc hMerge="1">
                  <a:txBody>
                    <a:bodyPr/>
                    <a:lstStyle/>
                    <a:p>
                      <a:pPr algn="just"/>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53" marR="25753"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775677711"/>
                  </a:ext>
                </a:extLst>
              </a:tr>
              <a:tr h="265178">
                <a:tc gridSpan="5">
                  <a:txBody>
                    <a:bodyPr/>
                    <a:lstStyle/>
                    <a:p>
                      <a:pPr algn="l"/>
                      <a:r>
                        <a:rPr lang="en-ZA" sz="1000" i="0" dirty="0">
                          <a:solidFill>
                            <a:schemeClr val="tx1"/>
                          </a:solidFill>
                          <a:effectLst/>
                        </a:rPr>
                        <a:t>Where is the child planning to move to (if applicable): </a:t>
                      </a:r>
                      <a:br>
                        <a:rPr lang="en-ZA" sz="1000" i="1" dirty="0">
                          <a:solidFill>
                            <a:schemeClr val="tx1"/>
                          </a:solidFill>
                          <a:effectLst/>
                        </a:rPr>
                      </a:br>
                      <a:r>
                        <a:rPr lang="en-ZA" sz="700" b="0" i="1" dirty="0">
                          <a:solidFill>
                            <a:schemeClr val="tx1"/>
                          </a:solidFill>
                          <a:effectLst/>
                        </a:rPr>
                        <a:t>Provide as much detail as possible about the location so others can find the location e.g. house, landmark, street, city/village, district, province (adapt according to context)</a:t>
                      </a:r>
                      <a:endParaRPr lang="en-US" sz="700" b="0" i="1" dirty="0">
                        <a:solidFill>
                          <a:schemeClr val="tx1"/>
                        </a:solidFill>
                        <a:effectLst/>
                      </a:endParaRPr>
                    </a:p>
                    <a:p>
                      <a:pPr algn="l"/>
                      <a:r>
                        <a:rPr lang="en-ZA" sz="1000" i="1" dirty="0">
                          <a:solidFill>
                            <a:schemeClr val="tx1"/>
                          </a:solidFill>
                          <a:effectLst/>
                        </a:rPr>
                        <a:t> </a:t>
                      </a:r>
                      <a:endParaRPr lang="en-US" sz="1000" i="1" dirty="0">
                        <a:solidFill>
                          <a:schemeClr val="tx1"/>
                        </a:solidFill>
                        <a:effectLst/>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pPr algn="just"/>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53" marR="25753"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10716723"/>
                  </a:ext>
                </a:extLst>
              </a:tr>
              <a:tr h="0">
                <a:tc gridSpan="5">
                  <a:txBody>
                    <a:bodyPr/>
                    <a:lstStyle/>
                    <a:p>
                      <a:pPr algn="l"/>
                      <a:r>
                        <a:rPr lang="en-ZA" sz="1000" dirty="0">
                          <a:solidFill>
                            <a:schemeClr val="tx1"/>
                          </a:solidFill>
                          <a:effectLst/>
                        </a:rPr>
                        <a:t>If not with parents, main person currently caring for child </a:t>
                      </a:r>
                      <a:r>
                        <a:rPr lang="en-ZA" sz="700" b="0" i="1" dirty="0">
                          <a:solidFill>
                            <a:schemeClr val="tx1"/>
                          </a:solidFill>
                          <a:effectLst/>
                        </a:rPr>
                        <a:t>If with parents, then proceed to family details.</a:t>
                      </a:r>
                      <a:endParaRPr lang="en-US" sz="7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pPr algn="just"/>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53" marR="25753"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681658235"/>
                  </a:ext>
                </a:extLst>
              </a:tr>
              <a:tr h="172366">
                <a:tc>
                  <a:txBody>
                    <a:bodyPr/>
                    <a:lstStyle/>
                    <a:p>
                      <a:pPr algn="l"/>
                      <a:r>
                        <a:rPr lang="en-ZA" sz="1000" dirty="0">
                          <a:solidFill>
                            <a:schemeClr val="tx1"/>
                          </a:solidFill>
                          <a:effectLst/>
                        </a:rPr>
                        <a:t>First name:</a:t>
                      </a:r>
                      <a:endParaRPr lang="en-US" sz="1000" dirty="0">
                        <a:solidFill>
                          <a:schemeClr val="tx1"/>
                        </a:solidFill>
                        <a:effectLst/>
                      </a:endParaRPr>
                    </a:p>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gridSpan="3">
                  <a:txBody>
                    <a:bodyPr/>
                    <a:lstStyle/>
                    <a:p>
                      <a:pPr algn="l"/>
                      <a:r>
                        <a:rPr lang="en-ZA" sz="1000" b="1" dirty="0">
                          <a:solidFill>
                            <a:schemeClr val="tx1"/>
                          </a:solidFill>
                          <a:effectLst/>
                        </a:rPr>
                        <a:t>Middle name:</a:t>
                      </a:r>
                      <a:endParaRPr lang="en-US" b="1" dirty="0"/>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just"/>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53" marR="25753"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a:txBody>
                    <a:bodyPr/>
                    <a:lstStyle/>
                    <a:p>
                      <a:pPr algn="just"/>
                      <a:r>
                        <a:rPr lang="en-ZA" sz="1000" b="1" dirty="0">
                          <a:solidFill>
                            <a:schemeClr val="tx1"/>
                          </a:solidFill>
                          <a:effectLst/>
                        </a:rPr>
                        <a:t>Last name:</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703068728"/>
                  </a:ext>
                </a:extLst>
              </a:tr>
              <a:tr h="172366">
                <a:tc gridSpan="5">
                  <a:txBody>
                    <a:bodyPr/>
                    <a:lstStyle/>
                    <a:p>
                      <a:pPr algn="l"/>
                      <a:r>
                        <a:rPr lang="en-ZA" sz="1000" dirty="0">
                          <a:solidFill>
                            <a:schemeClr val="tx1"/>
                          </a:solidFill>
                          <a:effectLst/>
                        </a:rPr>
                        <a:t>Other names or spellings caregiver is known by: e.g. nickname, second family name.</a:t>
                      </a:r>
                      <a:endParaRPr lang="en-US" sz="1000" dirty="0">
                        <a:solidFill>
                          <a:schemeClr val="tx1"/>
                        </a:solidFill>
                        <a:effectLst/>
                      </a:endParaRPr>
                    </a:p>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pPr algn="just"/>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53" marR="25753"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706648397"/>
                  </a:ext>
                </a:extLst>
              </a:tr>
              <a:tr h="218772">
                <a:tc>
                  <a:txBody>
                    <a:bodyPr/>
                    <a:lstStyle/>
                    <a:p>
                      <a:pPr algn="l"/>
                      <a:r>
                        <a:rPr lang="en-ZA" sz="1000" dirty="0">
                          <a:solidFill>
                            <a:schemeClr val="tx1"/>
                          </a:solidFill>
                          <a:effectLst/>
                        </a:rPr>
                        <a:t>Date of birth (DOB):</a:t>
                      </a:r>
                      <a:endParaRPr lang="en-US" sz="1000" dirty="0">
                        <a:solidFill>
                          <a:schemeClr val="tx1"/>
                        </a:solidFill>
                        <a:effectLst/>
                      </a:endParaRPr>
                    </a:p>
                    <a:p>
                      <a:pPr algn="l"/>
                      <a:r>
                        <a:rPr lang="en-ZA" sz="700" b="0" i="1" dirty="0">
                          <a:solidFill>
                            <a:schemeClr val="tx1"/>
                          </a:solidFill>
                          <a:effectLst/>
                        </a:rPr>
                        <a:t>dd/mm/yy</a:t>
                      </a:r>
                      <a:r>
                        <a:rPr lang="en-ZA" sz="700" dirty="0">
                          <a:solidFill>
                            <a:schemeClr val="tx1"/>
                          </a:solidFill>
                          <a:effectLst/>
                        </a:rPr>
                        <a:t> </a:t>
                      </a:r>
                      <a:endParaRPr lang="en-US"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gridSpan="3">
                  <a:txBody>
                    <a:bodyPr/>
                    <a:lstStyle/>
                    <a:p>
                      <a:pPr algn="l"/>
                      <a:r>
                        <a:rPr lang="en-ZA" sz="1000" b="1" dirty="0">
                          <a:solidFill>
                            <a:schemeClr val="tx1"/>
                          </a:solidFill>
                          <a:effectLst/>
                        </a:rPr>
                        <a:t>Is the DOB estimated?:</a:t>
                      </a:r>
                      <a:endParaRPr lang="en-US" sz="1000" b="1" dirty="0">
                        <a:solidFill>
                          <a:schemeClr val="tx1"/>
                        </a:solidFill>
                        <a:effectLst/>
                      </a:endParaRPr>
                    </a:p>
                    <a:p>
                      <a:pPr algn="l"/>
                      <a:r>
                        <a:rPr lang="en-ZA" sz="700" i="1" dirty="0">
                          <a:solidFill>
                            <a:schemeClr val="tx1"/>
                          </a:solidFill>
                          <a:effectLst/>
                        </a:rPr>
                        <a:t>If estimated, DOB = 31 December</a:t>
                      </a:r>
                      <a:endParaRPr lang="en-US" sz="700" i="1" dirty="0">
                        <a:solidFill>
                          <a:schemeClr val="tx1"/>
                        </a:solidFill>
                        <a:effectLst/>
                      </a:endParaRPr>
                    </a:p>
                    <a:p>
                      <a:pPr algn="l"/>
                      <a:r>
                        <a:rPr lang="en-ZA" sz="1000" dirty="0">
                          <a:solidFill>
                            <a:schemeClr val="tx1"/>
                          </a:solidFill>
                          <a:effectLst/>
                        </a:rPr>
                        <a:t>[   ] No            [  ] Yes</a:t>
                      </a:r>
                      <a:endParaRPr lang="en-US" dirty="0"/>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just"/>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53" marR="25753"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a:txBody>
                    <a:bodyPr/>
                    <a:lstStyle/>
                    <a:p>
                      <a:pPr algn="l"/>
                      <a:r>
                        <a:rPr lang="en-ZA" sz="1000" b="1" dirty="0">
                          <a:solidFill>
                            <a:schemeClr val="tx1"/>
                          </a:solidFill>
                          <a:effectLst/>
                        </a:rPr>
                        <a:t>Sex:</a:t>
                      </a:r>
                      <a:endParaRPr lang="en-US" sz="1000" b="1" dirty="0">
                        <a:solidFill>
                          <a:schemeClr val="tx1"/>
                        </a:solidFill>
                        <a:effectLst/>
                      </a:endParaRPr>
                    </a:p>
                    <a:p>
                      <a:pPr algn="l"/>
                      <a:r>
                        <a:rPr lang="en-ZA" sz="1000" dirty="0">
                          <a:solidFill>
                            <a:schemeClr val="tx1"/>
                          </a:solidFill>
                          <a:effectLst/>
                        </a:rPr>
                        <a:t>[   ] Male             [  ] Female</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04627853"/>
                  </a:ext>
                </a:extLst>
              </a:tr>
              <a:tr h="172366">
                <a:tc>
                  <a:txBody>
                    <a:bodyPr/>
                    <a:lstStyle/>
                    <a:p>
                      <a:pPr algn="l"/>
                      <a:r>
                        <a:rPr lang="en-ZA" sz="1000" dirty="0">
                          <a:solidFill>
                            <a:schemeClr val="tx1"/>
                          </a:solidFill>
                          <a:effectLst/>
                        </a:rPr>
                        <a:t>National ID:</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gridSpan="3">
                  <a:txBody>
                    <a:bodyPr/>
                    <a:lstStyle/>
                    <a:p>
                      <a:pPr algn="l"/>
                      <a:r>
                        <a:rPr lang="en-ZA" sz="1000" b="1" dirty="0">
                          <a:solidFill>
                            <a:schemeClr val="tx1"/>
                          </a:solidFill>
                          <a:effectLst/>
                        </a:rPr>
                        <a:t>UNHCR individual ID:</a:t>
                      </a:r>
                      <a:endParaRPr lang="en-US" b="1" dirty="0"/>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just"/>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53" marR="25753"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a:txBody>
                    <a:bodyPr/>
                    <a:lstStyle/>
                    <a:p>
                      <a:pPr algn="l"/>
                      <a:r>
                        <a:rPr lang="en-ZA" sz="1000" b="1" dirty="0">
                          <a:solidFill>
                            <a:schemeClr val="tx1"/>
                          </a:solidFill>
                          <a:effectLst/>
                        </a:rPr>
                        <a:t>Other relevant ID:</a:t>
                      </a:r>
                      <a:endParaRPr lang="en-US" sz="1000" b="1" dirty="0">
                        <a:solidFill>
                          <a:schemeClr val="tx1"/>
                        </a:solidFill>
                        <a:effectLst/>
                      </a:endParaRPr>
                    </a:p>
                    <a:p>
                      <a:pPr algn="l"/>
                      <a:r>
                        <a:rPr lang="en-ZA" sz="1000" b="1" dirty="0">
                          <a:solidFill>
                            <a:schemeClr val="tx1"/>
                          </a:solidFill>
                          <a:effectLst/>
                        </a:rPr>
                        <a:t> </a:t>
                      </a:r>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136485911"/>
                  </a:ext>
                </a:extLst>
              </a:tr>
              <a:tr h="304955">
                <a:tc gridSpan="3">
                  <a:txBody>
                    <a:bodyPr/>
                    <a:lstStyle/>
                    <a:p>
                      <a:pPr algn="l"/>
                      <a:r>
                        <a:rPr lang="en-ZA" sz="1000" dirty="0">
                          <a:solidFill>
                            <a:schemeClr val="tx1"/>
                          </a:solidFill>
                          <a:effectLst/>
                        </a:rPr>
                        <a:t>Is caregiver related to the child:</a:t>
                      </a:r>
                      <a:endParaRPr lang="en-US" sz="1000" dirty="0">
                        <a:solidFill>
                          <a:schemeClr val="tx1"/>
                        </a:solidFill>
                        <a:effectLst/>
                      </a:endParaRPr>
                    </a:p>
                    <a:p>
                      <a:pPr algn="l"/>
                      <a:r>
                        <a:rPr lang="en-ZA" sz="1000" b="0" dirty="0">
                          <a:solidFill>
                            <a:schemeClr val="tx1"/>
                          </a:solidFill>
                          <a:effectLst/>
                        </a:rPr>
                        <a:t>[  ] Yes</a:t>
                      </a:r>
                      <a:endParaRPr lang="en-US" sz="1000" b="0" dirty="0">
                        <a:solidFill>
                          <a:schemeClr val="tx1"/>
                        </a:solidFill>
                        <a:effectLst/>
                      </a:endParaRPr>
                    </a:p>
                    <a:p>
                      <a:pPr algn="l"/>
                      <a:r>
                        <a:rPr lang="en-ZA" sz="1000" b="0" dirty="0">
                          <a:solidFill>
                            <a:schemeClr val="tx1"/>
                          </a:solidFill>
                          <a:effectLst/>
                        </a:rPr>
                        <a:t>[  ] No</a:t>
                      </a:r>
                      <a:endParaRPr lang="en-US" sz="1000" b="0" dirty="0">
                        <a:solidFill>
                          <a:schemeClr val="tx1"/>
                        </a:solidFill>
                        <a:effectLst/>
                      </a:endParaRPr>
                    </a:p>
                    <a:p>
                      <a:pPr algn="l"/>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2">
                  <a:txBody>
                    <a:bodyPr/>
                    <a:lstStyle/>
                    <a:p>
                      <a:pPr algn="l"/>
                      <a:r>
                        <a:rPr lang="en-ZA" sz="1000" b="1" dirty="0">
                          <a:solidFill>
                            <a:schemeClr val="tx1"/>
                          </a:solidFill>
                          <a:effectLst/>
                        </a:rPr>
                        <a:t>If not related, does caregiver know the family of the child:</a:t>
                      </a:r>
                      <a:endParaRPr lang="en-US" sz="1000" b="1" dirty="0">
                        <a:solidFill>
                          <a:schemeClr val="tx1"/>
                        </a:solidFill>
                        <a:effectLst/>
                      </a:endParaRPr>
                    </a:p>
                    <a:p>
                      <a:pPr algn="l"/>
                      <a:r>
                        <a:rPr lang="en-ZA" sz="1000" dirty="0">
                          <a:solidFill>
                            <a:schemeClr val="tx1"/>
                          </a:solidFill>
                          <a:effectLst/>
                        </a:rPr>
                        <a:t>[  ] Yes</a:t>
                      </a:r>
                      <a:endParaRPr lang="en-US" sz="1000" dirty="0">
                        <a:solidFill>
                          <a:schemeClr val="tx1"/>
                        </a:solidFill>
                        <a:effectLst/>
                      </a:endParaRPr>
                    </a:p>
                    <a:p>
                      <a:pPr algn="l"/>
                      <a:r>
                        <a:rPr lang="en-ZA" sz="1000" dirty="0">
                          <a:solidFill>
                            <a:schemeClr val="tx1"/>
                          </a:solidFill>
                          <a:effectLst/>
                        </a:rPr>
                        <a:t>[  ] No</a:t>
                      </a:r>
                      <a:endParaRPr lang="en-US" sz="1000" dirty="0">
                        <a:solidFill>
                          <a:schemeClr val="tx1"/>
                        </a:solidFill>
                        <a:effectLst/>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just"/>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53" marR="25753"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90735887"/>
                  </a:ext>
                </a:extLst>
              </a:tr>
            </a:tbl>
          </a:graphicData>
        </a:graphic>
      </p:graphicFrame>
      <p:sp>
        <p:nvSpPr>
          <p:cNvPr id="5" name="Hexagon 4">
            <a:extLst>
              <a:ext uri="{FF2B5EF4-FFF2-40B4-BE49-F238E27FC236}">
                <a16:creationId xmlns:a16="http://schemas.microsoft.com/office/drawing/2014/main" id="{7A4F4D01-9AA6-FDBD-7702-F4C424206094}"/>
              </a:ext>
            </a:extLst>
          </p:cNvPr>
          <p:cNvSpPr/>
          <p:nvPr/>
        </p:nvSpPr>
        <p:spPr>
          <a:xfrm rot="1782986">
            <a:off x="286724" y="301110"/>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Hexagon 5">
            <a:extLst>
              <a:ext uri="{FF2B5EF4-FFF2-40B4-BE49-F238E27FC236}">
                <a16:creationId xmlns:a16="http://schemas.microsoft.com/office/drawing/2014/main" id="{3BA8E366-5E81-21C4-A35F-8885E2E0E78E}"/>
              </a:ext>
            </a:extLst>
          </p:cNvPr>
          <p:cNvSpPr/>
          <p:nvPr/>
        </p:nvSpPr>
        <p:spPr>
          <a:xfrm rot="1782986">
            <a:off x="286724" y="763955"/>
            <a:ext cx="335595" cy="289306"/>
          </a:xfrm>
          <a:prstGeom prst="hexagon">
            <a:avLst>
              <a:gd name="adj" fmla="val 28965"/>
              <a:gd name="vf" fmla="val 115470"/>
            </a:avLst>
          </a:prstGeom>
          <a:solidFill>
            <a:schemeClr val="accent1">
              <a:lumMod val="40000"/>
              <a:lumOff val="60000"/>
            </a:schemeClr>
          </a:solidFill>
          <a:ln w="12700">
            <a:solidFill>
              <a:srgbClr val="D8B4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Hexagon 6">
            <a:extLst>
              <a:ext uri="{FF2B5EF4-FFF2-40B4-BE49-F238E27FC236}">
                <a16:creationId xmlns:a16="http://schemas.microsoft.com/office/drawing/2014/main" id="{7B279A5E-9865-C132-4E3B-3052FA009CA8}"/>
              </a:ext>
            </a:extLst>
          </p:cNvPr>
          <p:cNvSpPr/>
          <p:nvPr/>
        </p:nvSpPr>
        <p:spPr>
          <a:xfrm rot="1782986">
            <a:off x="286724" y="1226800"/>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Hexagon 7">
            <a:extLst>
              <a:ext uri="{FF2B5EF4-FFF2-40B4-BE49-F238E27FC236}">
                <a16:creationId xmlns:a16="http://schemas.microsoft.com/office/drawing/2014/main" id="{95B78BD5-8582-80ED-02B4-CA0E8DAFB28E}"/>
              </a:ext>
            </a:extLst>
          </p:cNvPr>
          <p:cNvSpPr/>
          <p:nvPr/>
        </p:nvSpPr>
        <p:spPr>
          <a:xfrm rot="1782986">
            <a:off x="286724" y="1689645"/>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Hexagon 8">
            <a:extLst>
              <a:ext uri="{FF2B5EF4-FFF2-40B4-BE49-F238E27FC236}">
                <a16:creationId xmlns:a16="http://schemas.microsoft.com/office/drawing/2014/main" id="{8E9C1559-DD90-2887-82C7-7EC92B3F4CBB}"/>
              </a:ext>
            </a:extLst>
          </p:cNvPr>
          <p:cNvSpPr/>
          <p:nvPr/>
        </p:nvSpPr>
        <p:spPr>
          <a:xfrm rot="1782986">
            <a:off x="286724" y="2152490"/>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78459993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8E8220B-F1B3-2332-81A1-FDAAC74A6C49}"/>
              </a:ext>
            </a:extLst>
          </p:cNvPr>
          <p:cNvGraphicFramePr>
            <a:graphicFrameLocks noGrp="1"/>
          </p:cNvGraphicFramePr>
          <p:nvPr/>
        </p:nvGraphicFramePr>
        <p:xfrm>
          <a:off x="996950" y="704850"/>
          <a:ext cx="5273221" cy="7958709"/>
        </p:xfrm>
        <a:graphic>
          <a:graphicData uri="http://schemas.openxmlformats.org/drawingml/2006/table">
            <a:tbl>
              <a:tblPr firstRow="1" firstCol="1" bandRow="1">
                <a:tableStyleId>{5C22544A-7EE6-4342-B048-85BDC9FD1C3A}</a:tableStyleId>
              </a:tblPr>
              <a:tblGrid>
                <a:gridCol w="1552673">
                  <a:extLst>
                    <a:ext uri="{9D8B030D-6E8A-4147-A177-3AD203B41FA5}">
                      <a16:colId xmlns:a16="http://schemas.microsoft.com/office/drawing/2014/main" val="3458787923"/>
                    </a:ext>
                  </a:extLst>
                </a:gridCol>
                <a:gridCol w="292955">
                  <a:extLst>
                    <a:ext uri="{9D8B030D-6E8A-4147-A177-3AD203B41FA5}">
                      <a16:colId xmlns:a16="http://schemas.microsoft.com/office/drawing/2014/main" val="2758206407"/>
                    </a:ext>
                  </a:extLst>
                </a:gridCol>
                <a:gridCol w="190422">
                  <a:extLst>
                    <a:ext uri="{9D8B030D-6E8A-4147-A177-3AD203B41FA5}">
                      <a16:colId xmlns:a16="http://schemas.microsoft.com/office/drawing/2014/main" val="46182529"/>
                    </a:ext>
                  </a:extLst>
                </a:gridCol>
                <a:gridCol w="630637">
                  <a:extLst>
                    <a:ext uri="{9D8B030D-6E8A-4147-A177-3AD203B41FA5}">
                      <a16:colId xmlns:a16="http://schemas.microsoft.com/office/drawing/2014/main" val="91751066"/>
                    </a:ext>
                  </a:extLst>
                </a:gridCol>
                <a:gridCol w="593486">
                  <a:extLst>
                    <a:ext uri="{9D8B030D-6E8A-4147-A177-3AD203B41FA5}">
                      <a16:colId xmlns:a16="http://schemas.microsoft.com/office/drawing/2014/main" val="3592022779"/>
                    </a:ext>
                  </a:extLst>
                </a:gridCol>
                <a:gridCol w="797277">
                  <a:extLst>
                    <a:ext uri="{9D8B030D-6E8A-4147-A177-3AD203B41FA5}">
                      <a16:colId xmlns:a16="http://schemas.microsoft.com/office/drawing/2014/main" val="2983291166"/>
                    </a:ext>
                  </a:extLst>
                </a:gridCol>
                <a:gridCol w="1215771">
                  <a:extLst>
                    <a:ext uri="{9D8B030D-6E8A-4147-A177-3AD203B41FA5}">
                      <a16:colId xmlns:a16="http://schemas.microsoft.com/office/drawing/2014/main" val="3440000749"/>
                    </a:ext>
                  </a:extLst>
                </a:gridCol>
              </a:tblGrid>
              <a:tr h="264584">
                <a:tc gridSpan="4">
                  <a:txBody>
                    <a:bodyPr/>
                    <a:lstStyle/>
                    <a:p>
                      <a:pPr algn="l"/>
                      <a:r>
                        <a:rPr lang="en-ZA" sz="1000" dirty="0">
                          <a:solidFill>
                            <a:schemeClr val="tx1"/>
                          </a:solidFill>
                          <a:effectLst/>
                        </a:rPr>
                        <a:t>Relationship to child:</a:t>
                      </a:r>
                      <a:endParaRPr lang="en-US" sz="1000" dirty="0">
                        <a:solidFill>
                          <a:schemeClr val="tx1"/>
                        </a:solidFill>
                        <a:effectLst/>
                      </a:endParaRPr>
                    </a:p>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pPr algn="l"/>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gridSpan="3">
                  <a:txBody>
                    <a:bodyPr/>
                    <a:lstStyle/>
                    <a:p>
                      <a:pPr algn="l"/>
                      <a:r>
                        <a:rPr lang="en-ZA" sz="1000" dirty="0">
                          <a:solidFill>
                            <a:schemeClr val="tx1"/>
                          </a:solidFill>
                          <a:effectLst/>
                        </a:rPr>
                        <a:t>Family size:</a:t>
                      </a:r>
                      <a:endParaRPr lang="en-US" sz="1000" dirty="0">
                        <a:solidFill>
                          <a:schemeClr val="tx1"/>
                        </a:solidFill>
                        <a:effectLst/>
                      </a:endParaRPr>
                    </a:p>
                    <a:p>
                      <a:pPr algn="l"/>
                      <a:r>
                        <a:rPr lang="en-ZA" sz="1000" b="0" dirty="0">
                          <a:solidFill>
                            <a:schemeClr val="tx1"/>
                          </a:solidFill>
                          <a:effectLst/>
                        </a:rPr>
                        <a:t>Under 18s:</a:t>
                      </a:r>
                      <a:endParaRPr lang="en-US" sz="1000" b="0" dirty="0">
                        <a:solidFill>
                          <a:schemeClr val="tx1"/>
                        </a:solidFill>
                        <a:effectLst/>
                      </a:endParaRPr>
                    </a:p>
                    <a:p>
                      <a:pPr algn="l"/>
                      <a:r>
                        <a:rPr lang="en-ZA" sz="1000" b="0" dirty="0">
                          <a:solidFill>
                            <a:schemeClr val="tx1"/>
                          </a:solidFill>
                          <a:effectLst/>
                        </a:rPr>
                        <a:t>Over 18s:</a:t>
                      </a:r>
                      <a:endParaRPr lang="en-US" sz="1000" b="0" dirty="0"/>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endParaRPr lang="en-US"/>
                    </a:p>
                  </a:txBody>
                  <a:tcPr/>
                </a:tc>
                <a:extLst>
                  <a:ext uri="{0D108BD9-81ED-4DB2-BD59-A6C34878D82A}">
                    <a16:rowId xmlns:a16="http://schemas.microsoft.com/office/drawing/2014/main" val="659768945"/>
                  </a:ext>
                </a:extLst>
              </a:tr>
              <a:tr h="242535">
                <a:tc gridSpan="7">
                  <a:txBody>
                    <a:bodyPr/>
                    <a:lstStyle/>
                    <a:p>
                      <a:pPr algn="l"/>
                      <a:r>
                        <a:rPr lang="en-ZA" sz="1000" dirty="0">
                          <a:solidFill>
                            <a:schemeClr val="tx1"/>
                          </a:solidFill>
                          <a:effectLst/>
                        </a:rPr>
                        <a:t>When did this care arrangement start?: </a:t>
                      </a:r>
                      <a:endParaRPr lang="en-US" sz="1000" dirty="0">
                        <a:solidFill>
                          <a:schemeClr val="tx1"/>
                        </a:solidFill>
                        <a:effectLst/>
                      </a:endParaRPr>
                    </a:p>
                    <a:p>
                      <a:pPr algn="l"/>
                      <a:r>
                        <a:rPr lang="en-ZA" sz="700" b="0" i="1" dirty="0">
                          <a:solidFill>
                            <a:schemeClr val="tx1"/>
                          </a:solidFill>
                          <a:effectLst/>
                        </a:rPr>
                        <a:t>dd/mm/yy</a:t>
                      </a:r>
                      <a:r>
                        <a:rPr lang="en-ZA" sz="700" dirty="0">
                          <a:solidFill>
                            <a:schemeClr val="tx1"/>
                          </a:solidFill>
                          <a:effectLst/>
                        </a:rPr>
                        <a:t> </a:t>
                      </a:r>
                      <a:endParaRPr lang="en-US"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endParaRPr lang="en-US"/>
                    </a:p>
                  </a:txBody>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lnT w="12700" cap="flat" cmpd="sng" algn="ctr">
                      <a:solidFill>
                        <a:schemeClr val="accent1">
                          <a:lumMod val="40000"/>
                          <a:lumOff val="60000"/>
                        </a:schemeClr>
                      </a:solidFill>
                      <a:prstDash val="solid"/>
                      <a:round/>
                      <a:headEnd type="none" w="med" len="med"/>
                      <a:tailEnd type="none" w="med" len="med"/>
                    </a:lnT>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endParaRPr lang="en-US"/>
                    </a:p>
                  </a:txBody>
                  <a:tcPr/>
                </a:tc>
                <a:extLst>
                  <a:ext uri="{0D108BD9-81ED-4DB2-BD59-A6C34878D82A}">
                    <a16:rowId xmlns:a16="http://schemas.microsoft.com/office/drawing/2014/main" val="1876371308"/>
                  </a:ext>
                </a:extLst>
              </a:tr>
              <a:tr h="338079">
                <a:tc gridSpan="4">
                  <a:txBody>
                    <a:bodyPr/>
                    <a:lstStyle/>
                    <a:p>
                      <a:pPr algn="l"/>
                      <a:r>
                        <a:rPr lang="en-ZA" sz="1000" dirty="0">
                          <a:solidFill>
                            <a:schemeClr val="tx1"/>
                          </a:solidFill>
                          <a:effectLst/>
                        </a:rPr>
                        <a:t>Is caregiver willing to continue taking care of the child:</a:t>
                      </a:r>
                      <a:endParaRPr lang="en-US" sz="1000" dirty="0">
                        <a:solidFill>
                          <a:schemeClr val="tx1"/>
                        </a:solidFill>
                        <a:effectLst/>
                      </a:endParaRPr>
                    </a:p>
                    <a:p>
                      <a:pPr algn="l"/>
                      <a:r>
                        <a:rPr lang="en-ZA" sz="1000" b="0" dirty="0">
                          <a:solidFill>
                            <a:schemeClr val="tx1"/>
                          </a:solidFill>
                          <a:effectLst/>
                        </a:rPr>
                        <a:t>[  ] Yes, short-term</a:t>
                      </a:r>
                      <a:endParaRPr lang="en-US" sz="1000" b="0" dirty="0">
                        <a:solidFill>
                          <a:schemeClr val="tx1"/>
                        </a:solidFill>
                        <a:effectLst/>
                      </a:endParaRPr>
                    </a:p>
                    <a:p>
                      <a:pPr algn="l"/>
                      <a:r>
                        <a:rPr lang="en-ZA" sz="1000" b="0" dirty="0">
                          <a:solidFill>
                            <a:schemeClr val="tx1"/>
                          </a:solidFill>
                          <a:effectLst/>
                        </a:rPr>
                        <a:t>[  ] Yes, longer-term</a:t>
                      </a:r>
                      <a:endParaRPr lang="en-US" sz="1000" b="0" dirty="0">
                        <a:solidFill>
                          <a:schemeClr val="tx1"/>
                        </a:solidFill>
                        <a:effectLst/>
                      </a:endParaRPr>
                    </a:p>
                    <a:p>
                      <a:pPr algn="l"/>
                      <a:r>
                        <a:rPr lang="en-ZA" sz="1000" b="0" dirty="0">
                          <a:solidFill>
                            <a:schemeClr val="tx1"/>
                          </a:solidFill>
                          <a:effectLst/>
                        </a:rPr>
                        <a:t>[  ] No</a:t>
                      </a:r>
                      <a:endParaRPr lang="en-US" sz="1000" b="0" dirty="0">
                        <a:solidFill>
                          <a:schemeClr val="tx1"/>
                        </a:solidFill>
                        <a:effectLst/>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endParaRPr lang="en-US"/>
                    </a:p>
                  </a:txBody>
                  <a:tcPr/>
                </a:tc>
                <a:tc rowSpan="2" gridSpan="3">
                  <a:txBody>
                    <a:bodyPr/>
                    <a:lstStyle/>
                    <a:p>
                      <a:pPr algn="l"/>
                      <a:r>
                        <a:rPr lang="en-ZA" sz="1000" b="1" dirty="0">
                          <a:solidFill>
                            <a:schemeClr val="tx1"/>
                          </a:solidFill>
                          <a:effectLst/>
                        </a:rPr>
                        <a:t>If not willing to continue care for the child, provide details:</a:t>
                      </a:r>
                      <a:endParaRPr lang="en-US" sz="1000" b="1" dirty="0">
                        <a:solidFill>
                          <a:schemeClr val="tx1"/>
                        </a:solidFill>
                        <a:effectLst/>
                      </a:endParaRPr>
                    </a:p>
                    <a:p>
                      <a:pPr algn="l"/>
                      <a:r>
                        <a:rPr lang="en-ZA" sz="700" i="1" dirty="0">
                          <a:solidFill>
                            <a:schemeClr val="tx1"/>
                          </a:solidFill>
                          <a:effectLst/>
                        </a:rPr>
                        <a:t>If moving to another location, also provide the location details (e.g. country, province, district, city/village, street, house).</a:t>
                      </a:r>
                      <a:endParaRPr lang="en-US" sz="700" i="1" dirty="0"/>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rowSpan="2"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rowSpan="2" hMerge="1">
                  <a:txBody>
                    <a:bodyPr/>
                    <a:lstStyle/>
                    <a:p>
                      <a:endParaRPr lang="en-US"/>
                    </a:p>
                  </a:txBody>
                  <a:tcPr/>
                </a:tc>
                <a:extLst>
                  <a:ext uri="{0D108BD9-81ED-4DB2-BD59-A6C34878D82A}">
                    <a16:rowId xmlns:a16="http://schemas.microsoft.com/office/drawing/2014/main" val="2153595214"/>
                  </a:ext>
                </a:extLst>
              </a:tr>
              <a:tr h="191088">
                <a:tc gridSpan="4">
                  <a:txBody>
                    <a:bodyPr/>
                    <a:lstStyle/>
                    <a:p>
                      <a:pPr algn="l"/>
                      <a:r>
                        <a:rPr lang="en-ZA" sz="1000" dirty="0">
                          <a:solidFill>
                            <a:schemeClr val="tx1"/>
                          </a:solidFill>
                          <a:effectLst/>
                        </a:rPr>
                        <a:t>If willing, for how long:</a:t>
                      </a:r>
                      <a:endParaRPr lang="en-US" sz="1000" dirty="0">
                        <a:solidFill>
                          <a:schemeClr val="tx1"/>
                        </a:solidFill>
                        <a:effectLst/>
                      </a:endParaRPr>
                    </a:p>
                    <a:p>
                      <a:pPr algn="l"/>
                      <a:r>
                        <a:rPr lang="en-ZA" sz="1000" dirty="0">
                          <a:solidFill>
                            <a:schemeClr val="tx1"/>
                          </a:solidFill>
                          <a:effectLst/>
                        </a:rPr>
                        <a:t> </a:t>
                      </a:r>
                      <a:endParaRPr lang="en-US" sz="1000" dirty="0">
                        <a:solidFill>
                          <a:schemeClr val="tx1"/>
                        </a:solidFill>
                        <a:effectLst/>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80589705"/>
                  </a:ext>
                </a:extLst>
              </a:tr>
              <a:tr h="191088">
                <a:tc gridSpan="7">
                  <a:txBody>
                    <a:bodyPr/>
                    <a:lstStyle/>
                    <a:p>
                      <a:pPr algn="l"/>
                      <a:r>
                        <a:rPr lang="en-ZA" sz="1000" dirty="0">
                          <a:solidFill>
                            <a:schemeClr val="tx1"/>
                          </a:solidFill>
                          <a:effectLst/>
                        </a:rPr>
                        <a:t>Caregiver’s telephone / other contact details: </a:t>
                      </a:r>
                      <a:endParaRPr lang="en-US" sz="1000" dirty="0">
                        <a:solidFill>
                          <a:schemeClr val="tx1"/>
                        </a:solidFill>
                        <a:effectLst/>
                      </a:endParaRPr>
                    </a:p>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endParaRPr lang="en-US"/>
                    </a:p>
                  </a:txBody>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lnT w="12700" cap="flat" cmpd="sng" algn="ctr">
                      <a:solidFill>
                        <a:schemeClr val="accent1">
                          <a:lumMod val="40000"/>
                          <a:lumOff val="60000"/>
                        </a:schemeClr>
                      </a:solidFill>
                      <a:prstDash val="solid"/>
                      <a:round/>
                      <a:headEnd type="none" w="med" len="med"/>
                      <a:tailEnd type="none" w="med" len="med"/>
                    </a:lnT>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endParaRPr lang="en-US"/>
                    </a:p>
                  </a:txBody>
                  <a:tcPr/>
                </a:tc>
                <a:extLst>
                  <a:ext uri="{0D108BD9-81ED-4DB2-BD59-A6C34878D82A}">
                    <a16:rowId xmlns:a16="http://schemas.microsoft.com/office/drawing/2014/main" val="1002571123"/>
                  </a:ext>
                </a:extLst>
              </a:tr>
              <a:tr h="264584">
                <a:tc gridSpan="7">
                  <a:txBody>
                    <a:bodyPr/>
                    <a:lstStyle/>
                    <a:p>
                      <a:pPr algn="l"/>
                      <a:r>
                        <a:rPr lang="en-ZA" sz="1000" dirty="0">
                          <a:solidFill>
                            <a:schemeClr val="tx1"/>
                          </a:solidFill>
                          <a:effectLst/>
                        </a:rPr>
                        <a:t>Does the child consent for the caregiver to be contacted:</a:t>
                      </a:r>
                      <a:endParaRPr lang="en-US" sz="1000" dirty="0">
                        <a:solidFill>
                          <a:schemeClr val="tx1"/>
                        </a:solidFill>
                        <a:effectLst/>
                      </a:endParaRPr>
                    </a:p>
                    <a:p>
                      <a:pPr algn="l"/>
                      <a:r>
                        <a:rPr lang="en-ZA" sz="1000" b="0" dirty="0">
                          <a:solidFill>
                            <a:schemeClr val="tx1"/>
                          </a:solidFill>
                          <a:effectLst/>
                        </a:rPr>
                        <a:t>[  ] Yes</a:t>
                      </a:r>
                      <a:endParaRPr lang="en-US" sz="1000" b="0" dirty="0">
                        <a:solidFill>
                          <a:schemeClr val="tx1"/>
                        </a:solidFill>
                        <a:effectLst/>
                      </a:endParaRPr>
                    </a:p>
                    <a:p>
                      <a:pPr algn="l"/>
                      <a:r>
                        <a:rPr lang="en-ZA" sz="1000" b="0" dirty="0">
                          <a:solidFill>
                            <a:schemeClr val="tx1"/>
                          </a:solidFill>
                          <a:effectLst/>
                        </a:rPr>
                        <a:t>[  ] No, </a:t>
                      </a:r>
                      <a:r>
                        <a:rPr lang="en-ZA" sz="1000" b="1" dirty="0">
                          <a:solidFill>
                            <a:schemeClr val="tx1"/>
                          </a:solidFill>
                          <a:effectLst/>
                        </a:rPr>
                        <a:t>provide details:</a:t>
                      </a:r>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endParaRPr lang="en-US"/>
                    </a:p>
                  </a:txBody>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endParaRPr lang="en-US"/>
                    </a:p>
                  </a:txBody>
                  <a:tcPr/>
                </a:tc>
                <a:extLst>
                  <a:ext uri="{0D108BD9-81ED-4DB2-BD59-A6C34878D82A}">
                    <a16:rowId xmlns:a16="http://schemas.microsoft.com/office/drawing/2014/main" val="689655638"/>
                  </a:ext>
                </a:extLst>
              </a:tr>
              <a:tr h="117593">
                <a:tc gridSpan="7">
                  <a:txBody>
                    <a:bodyPr/>
                    <a:lstStyle/>
                    <a:p>
                      <a:pPr algn="l"/>
                      <a:r>
                        <a:rPr lang="en-ZA" sz="1000" dirty="0">
                          <a:solidFill>
                            <a:schemeClr val="tx1"/>
                          </a:solidFill>
                          <a:effectLst/>
                        </a:rPr>
                        <a:t>Other persons living in the household:</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endParaRPr lang="en-US"/>
                    </a:p>
                  </a:txBody>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endParaRPr lang="en-US"/>
                    </a:p>
                  </a:txBody>
                  <a:tcPr/>
                </a:tc>
                <a:extLst>
                  <a:ext uri="{0D108BD9-81ED-4DB2-BD59-A6C34878D82A}">
                    <a16:rowId xmlns:a16="http://schemas.microsoft.com/office/drawing/2014/main" val="1591328963"/>
                  </a:ext>
                </a:extLst>
              </a:tr>
              <a:tr h="191088">
                <a:tc>
                  <a:txBody>
                    <a:bodyPr/>
                    <a:lstStyle/>
                    <a:p>
                      <a:pPr algn="l"/>
                      <a:r>
                        <a:rPr lang="en-ZA" sz="1000" dirty="0">
                          <a:solidFill>
                            <a:schemeClr val="tx1"/>
                          </a:solidFill>
                          <a:effectLst/>
                        </a:rPr>
                        <a:t>Full name:</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gridSpan="3">
                  <a:txBody>
                    <a:bodyPr/>
                    <a:lstStyle/>
                    <a:p>
                      <a:pPr algn="l"/>
                      <a:r>
                        <a:rPr lang="en-ZA" sz="1000" b="1" dirty="0">
                          <a:solidFill>
                            <a:schemeClr val="tx1"/>
                          </a:solidFill>
                          <a:effectLst/>
                        </a:rPr>
                        <a:t>Relationship:</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hMerge="1">
                  <a:txBody>
                    <a:bodyPr/>
                    <a:lstStyle/>
                    <a:p>
                      <a:pPr algn="l"/>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l"/>
                      <a:r>
                        <a:rPr lang="en-ZA" sz="1000" b="1" dirty="0">
                          <a:solidFill>
                            <a:schemeClr val="tx1"/>
                          </a:solidFill>
                          <a:effectLst/>
                        </a:rPr>
                        <a:t>Relationship:</a:t>
                      </a:r>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gridSpan="2">
                  <a:txBody>
                    <a:bodyPr/>
                    <a:lstStyle/>
                    <a:p>
                      <a:pPr algn="l"/>
                      <a:r>
                        <a:rPr lang="en-ZA" sz="1000" b="1" dirty="0">
                          <a:solidFill>
                            <a:schemeClr val="tx1"/>
                          </a:solidFill>
                          <a:effectLst/>
                        </a:rPr>
                        <a:t>Contact details:</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a:txBody>
                    <a:bodyPr/>
                    <a:lstStyle/>
                    <a:p>
                      <a:pPr algn="l"/>
                      <a:r>
                        <a:rPr lang="en-ZA" sz="1000" b="1" dirty="0">
                          <a:solidFill>
                            <a:schemeClr val="tx1"/>
                          </a:solidFill>
                          <a:effectLst/>
                        </a:rPr>
                        <a:t>Consent to contact: </a:t>
                      </a:r>
                      <a:r>
                        <a:rPr lang="en-ZA" sz="1000" b="0" i="1" dirty="0">
                          <a:solidFill>
                            <a:schemeClr val="tx1"/>
                          </a:solidFill>
                          <a:effectLst/>
                        </a:rPr>
                        <a:t>y/n</a:t>
                      </a:r>
                      <a:endParaRPr lang="en-US" sz="10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734603549"/>
                  </a:ext>
                </a:extLst>
              </a:tr>
              <a:tr h="117593">
                <a:tc>
                  <a:txBody>
                    <a:bodyPr/>
                    <a:lstStyle/>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gridSpan="3">
                  <a:txBody>
                    <a:bodyPr/>
                    <a:lstStyle/>
                    <a:p>
                      <a:pPr algn="l"/>
                      <a:r>
                        <a:rPr lang="en-ZA" sz="1000" dirty="0">
                          <a:solidFill>
                            <a:schemeClr val="tx1"/>
                          </a:solidFill>
                          <a:effectLst/>
                        </a:rPr>
                        <a:t>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l"/>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l"/>
                      <a:r>
                        <a:rPr lang="en-ZA" sz="1000">
                          <a:solidFill>
                            <a:schemeClr val="tx1"/>
                          </a:solidFill>
                          <a:effectLst/>
                        </a:rPr>
                        <a:t> </a:t>
                      </a: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gridSpan="2">
                  <a:txBody>
                    <a:bodyPr/>
                    <a:lstStyle/>
                    <a:p>
                      <a:pPr algn="l"/>
                      <a:r>
                        <a:rPr lang="en-ZA" sz="1000" dirty="0">
                          <a:solidFill>
                            <a:schemeClr val="tx1"/>
                          </a:solidFill>
                          <a:effectLst/>
                        </a:rPr>
                        <a:t>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a:txBody>
                    <a:bodyPr/>
                    <a:lstStyle/>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77956974"/>
                  </a:ext>
                </a:extLst>
              </a:tr>
              <a:tr h="117593">
                <a:tc>
                  <a:txBody>
                    <a:bodyPr/>
                    <a:lstStyle/>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gridSpan="3">
                  <a:txBody>
                    <a:bodyPr/>
                    <a:lstStyle/>
                    <a:p>
                      <a:pPr algn="l"/>
                      <a:r>
                        <a:rPr lang="en-ZA" sz="1000" dirty="0">
                          <a:solidFill>
                            <a:schemeClr val="tx1"/>
                          </a:solidFill>
                          <a:effectLst/>
                        </a:rPr>
                        <a:t>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l"/>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l"/>
                      <a:r>
                        <a:rPr lang="en-ZA" sz="1000">
                          <a:solidFill>
                            <a:schemeClr val="tx1"/>
                          </a:solidFill>
                          <a:effectLst/>
                        </a:rPr>
                        <a:t> </a:t>
                      </a: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gridSpan="2">
                  <a:txBody>
                    <a:bodyPr/>
                    <a:lstStyle/>
                    <a:p>
                      <a:pPr algn="l"/>
                      <a:r>
                        <a:rPr lang="en-ZA" sz="1000" dirty="0">
                          <a:solidFill>
                            <a:schemeClr val="tx1"/>
                          </a:solidFill>
                          <a:effectLst/>
                        </a:rPr>
                        <a:t>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a:txBody>
                    <a:bodyPr/>
                    <a:lstStyle/>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662520569"/>
                  </a:ext>
                </a:extLst>
              </a:tr>
              <a:tr h="117593">
                <a:tc>
                  <a:txBody>
                    <a:bodyPr/>
                    <a:lstStyle/>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gridSpan="3">
                  <a:txBody>
                    <a:bodyPr/>
                    <a:lstStyle/>
                    <a:p>
                      <a:pPr algn="l"/>
                      <a:r>
                        <a:rPr lang="en-ZA" sz="1000" dirty="0">
                          <a:solidFill>
                            <a:schemeClr val="tx1"/>
                          </a:solidFill>
                          <a:effectLst/>
                        </a:rPr>
                        <a:t>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l"/>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l"/>
                      <a:r>
                        <a:rPr lang="en-ZA" sz="1000">
                          <a:solidFill>
                            <a:schemeClr val="tx1"/>
                          </a:solidFill>
                          <a:effectLst/>
                        </a:rPr>
                        <a:t> </a:t>
                      </a: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gridSpan="2">
                  <a:txBody>
                    <a:bodyPr/>
                    <a:lstStyle/>
                    <a:p>
                      <a:pPr algn="l"/>
                      <a:r>
                        <a:rPr lang="en-ZA" sz="1000" dirty="0">
                          <a:solidFill>
                            <a:schemeClr val="tx1"/>
                          </a:solidFill>
                          <a:effectLst/>
                        </a:rPr>
                        <a:t>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a:txBody>
                    <a:bodyPr/>
                    <a:lstStyle/>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152407266"/>
                  </a:ext>
                </a:extLst>
              </a:tr>
              <a:tr h="117593">
                <a:tc>
                  <a:txBody>
                    <a:bodyPr/>
                    <a:lstStyle/>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gridSpan="3">
                  <a:txBody>
                    <a:bodyPr/>
                    <a:lstStyle/>
                    <a:p>
                      <a:pPr algn="l"/>
                      <a:r>
                        <a:rPr lang="en-ZA" sz="1000" dirty="0">
                          <a:solidFill>
                            <a:schemeClr val="tx1"/>
                          </a:solidFill>
                          <a:effectLst/>
                        </a:rPr>
                        <a:t>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l"/>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l"/>
                      <a:r>
                        <a:rPr lang="en-ZA" sz="1000">
                          <a:solidFill>
                            <a:schemeClr val="tx1"/>
                          </a:solidFill>
                          <a:effectLst/>
                        </a:rPr>
                        <a:t> </a:t>
                      </a: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gridSpan="2">
                  <a:txBody>
                    <a:bodyPr/>
                    <a:lstStyle/>
                    <a:p>
                      <a:pPr algn="l"/>
                      <a:r>
                        <a:rPr lang="en-ZA" sz="1000" dirty="0">
                          <a:solidFill>
                            <a:schemeClr val="tx1"/>
                          </a:solidFill>
                          <a:effectLst/>
                        </a:rPr>
                        <a:t>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a:txBody>
                    <a:bodyPr/>
                    <a:lstStyle/>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882683022"/>
                  </a:ext>
                </a:extLst>
              </a:tr>
              <a:tr h="119247">
                <a:tc gridSpan="7">
                  <a:txBody>
                    <a:bodyPr/>
                    <a:lstStyle/>
                    <a:p>
                      <a:pPr algn="l">
                        <a:lnSpc>
                          <a:spcPct val="107000"/>
                        </a:lnSpc>
                        <a:spcAft>
                          <a:spcPts val="800"/>
                        </a:spcAft>
                      </a:pPr>
                      <a:r>
                        <a:rPr lang="en-ZA" sz="1000" dirty="0">
                          <a:solidFill>
                            <a:schemeClr val="tx1"/>
                          </a:solidFill>
                          <a:effectLst/>
                        </a:rPr>
                        <a:t>4. FAMILY &amp; OTHER IMPORTANT PERSONS DETAILS</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lnT w="12700" cap="flat" cmpd="sng" algn="ctr">
                      <a:solidFill>
                        <a:schemeClr val="accent1">
                          <a:lumMod val="40000"/>
                          <a:lumOff val="60000"/>
                        </a:schemeClr>
                      </a:solidFill>
                      <a:prstDash val="solid"/>
                      <a:round/>
                      <a:headEnd type="none" w="med" len="med"/>
                      <a:tailEnd type="none" w="med" len="med"/>
                    </a:lnT>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lnT w="12700" cap="flat" cmpd="sng" algn="ctr">
                      <a:solidFill>
                        <a:schemeClr val="accent1">
                          <a:lumMod val="40000"/>
                          <a:lumOff val="60000"/>
                        </a:schemeClr>
                      </a:solidFill>
                      <a:prstDash val="solid"/>
                      <a:round/>
                      <a:headEnd type="none" w="med" len="med"/>
                      <a:tailEnd type="none" w="med" len="med"/>
                    </a:lnT>
                  </a:tcPr>
                </a:tc>
                <a:tc hMerge="1">
                  <a:txBody>
                    <a:bodyPr/>
                    <a:lstStyle/>
                    <a:p>
                      <a:endParaRPr lang="en-US"/>
                    </a:p>
                  </a:txBody>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lnT w="12700" cap="flat" cmpd="sng" algn="ctr">
                      <a:solidFill>
                        <a:schemeClr val="accent1">
                          <a:lumMod val="40000"/>
                          <a:lumOff val="60000"/>
                        </a:schemeClr>
                      </a:solidFill>
                      <a:prstDash val="solid"/>
                      <a:round/>
                      <a:headEnd type="none" w="med" len="med"/>
                      <a:tailEnd type="none" w="med" len="med"/>
                    </a:lnT>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endParaRPr lang="en-US"/>
                    </a:p>
                  </a:txBody>
                  <a:tcPr/>
                </a:tc>
                <a:extLst>
                  <a:ext uri="{0D108BD9-81ED-4DB2-BD59-A6C34878D82A}">
                    <a16:rowId xmlns:a16="http://schemas.microsoft.com/office/drawing/2014/main" val="3514585360"/>
                  </a:ext>
                </a:extLst>
              </a:tr>
              <a:tr h="117593">
                <a:tc gridSpan="7">
                  <a:txBody>
                    <a:bodyPr/>
                    <a:lstStyle/>
                    <a:p>
                      <a:pPr algn="l"/>
                      <a:r>
                        <a:rPr lang="en-ZA" sz="1000" dirty="0">
                          <a:solidFill>
                            <a:schemeClr val="tx1"/>
                          </a:solidFill>
                          <a:effectLst/>
                        </a:rPr>
                        <a:t>Mother</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endParaRPr lang="en-US"/>
                    </a:p>
                  </a:txBody>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endParaRPr lang="en-US"/>
                    </a:p>
                  </a:txBody>
                  <a:tcPr/>
                </a:tc>
                <a:extLst>
                  <a:ext uri="{0D108BD9-81ED-4DB2-BD59-A6C34878D82A}">
                    <a16:rowId xmlns:a16="http://schemas.microsoft.com/office/drawing/2014/main" val="1806590237"/>
                  </a:ext>
                </a:extLst>
              </a:tr>
              <a:tr h="191088">
                <a:tc gridSpan="2">
                  <a:txBody>
                    <a:bodyPr/>
                    <a:lstStyle/>
                    <a:p>
                      <a:pPr algn="l"/>
                      <a:r>
                        <a:rPr lang="en-ZA" sz="1000" dirty="0">
                          <a:solidFill>
                            <a:schemeClr val="tx1"/>
                          </a:solidFill>
                          <a:effectLst/>
                        </a:rPr>
                        <a:t>First name:</a:t>
                      </a:r>
                      <a:endParaRPr lang="en-US" sz="1000" dirty="0">
                        <a:solidFill>
                          <a:schemeClr val="tx1"/>
                        </a:solidFill>
                        <a:effectLst/>
                      </a:endParaRPr>
                    </a:p>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gridSpan="3">
                  <a:txBody>
                    <a:bodyPr/>
                    <a:lstStyle/>
                    <a:p>
                      <a:r>
                        <a:rPr lang="en-ZA" sz="1000" b="1" dirty="0">
                          <a:solidFill>
                            <a:schemeClr val="tx1"/>
                          </a:solidFill>
                          <a:effectLst/>
                        </a:rPr>
                        <a:t>Middle name:</a:t>
                      </a:r>
                      <a:endParaRPr lang="en-US" sz="1000" b="1" dirty="0"/>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gridSpan="2">
                  <a:txBody>
                    <a:bodyPr/>
                    <a:lstStyle/>
                    <a:p>
                      <a:pPr algn="l"/>
                      <a:r>
                        <a:rPr lang="en-ZA" sz="1000" b="1" dirty="0">
                          <a:solidFill>
                            <a:schemeClr val="tx1"/>
                          </a:solidFill>
                          <a:effectLst/>
                        </a:rPr>
                        <a:t>Last name:</a:t>
                      </a:r>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107458790"/>
                  </a:ext>
                </a:extLst>
              </a:tr>
              <a:tr h="191088">
                <a:tc gridSpan="7">
                  <a:txBody>
                    <a:bodyPr/>
                    <a:lstStyle/>
                    <a:p>
                      <a:pPr algn="l"/>
                      <a:r>
                        <a:rPr lang="en-ZA" sz="1000" dirty="0">
                          <a:solidFill>
                            <a:schemeClr val="tx1"/>
                          </a:solidFill>
                          <a:effectLst/>
                        </a:rPr>
                        <a:t>Other names or spellings mother is known by: </a:t>
                      </a:r>
                      <a:r>
                        <a:rPr lang="en-ZA" sz="700" b="0" i="1" dirty="0">
                          <a:solidFill>
                            <a:schemeClr val="tx1"/>
                          </a:solidFill>
                          <a:effectLst/>
                        </a:rPr>
                        <a:t>e.g. nickname, second family name.</a:t>
                      </a:r>
                      <a:endParaRPr lang="en-US" sz="700" b="0" i="1" dirty="0">
                        <a:solidFill>
                          <a:schemeClr val="tx1"/>
                        </a:solidFill>
                        <a:effectLst/>
                      </a:endParaRPr>
                    </a:p>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lnT w="12700" cap="flat" cmpd="sng" algn="ctr">
                      <a:solidFill>
                        <a:schemeClr val="accent1">
                          <a:lumMod val="40000"/>
                          <a:lumOff val="60000"/>
                        </a:schemeClr>
                      </a:solidFill>
                      <a:prstDash val="solid"/>
                      <a:round/>
                      <a:headEnd type="none" w="med" len="med"/>
                      <a:tailEnd type="none" w="med" len="med"/>
                    </a:lnT>
                  </a:tcPr>
                </a:tc>
                <a:tc hMerge="1">
                  <a:txBody>
                    <a:bodyPr/>
                    <a:lstStyle/>
                    <a:p>
                      <a:endParaRPr lang="en-US"/>
                    </a:p>
                  </a:txBody>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lnT w="12700" cap="flat" cmpd="sng" algn="ctr">
                      <a:solidFill>
                        <a:schemeClr val="accent1">
                          <a:lumMod val="40000"/>
                          <a:lumOff val="60000"/>
                        </a:schemeClr>
                      </a:solidFill>
                      <a:prstDash val="solid"/>
                      <a:round/>
                      <a:headEnd type="none" w="med" len="med"/>
                      <a:tailEnd type="none" w="med" len="med"/>
                    </a:lnT>
                  </a:tcPr>
                </a:tc>
                <a:tc hMerge="1">
                  <a:txBody>
                    <a:bodyPr/>
                    <a:lstStyle/>
                    <a:p>
                      <a:endParaRPr lang="en-US"/>
                    </a:p>
                  </a:txBody>
                  <a:tcPr/>
                </a:tc>
                <a:extLst>
                  <a:ext uri="{0D108BD9-81ED-4DB2-BD59-A6C34878D82A}">
                    <a16:rowId xmlns:a16="http://schemas.microsoft.com/office/drawing/2014/main" val="510400172"/>
                  </a:ext>
                </a:extLst>
              </a:tr>
              <a:tr h="514469">
                <a:tc>
                  <a:txBody>
                    <a:bodyPr/>
                    <a:lstStyle/>
                    <a:p>
                      <a:pPr algn="l"/>
                      <a:r>
                        <a:rPr lang="en-ZA" sz="1000" dirty="0">
                          <a:solidFill>
                            <a:schemeClr val="tx1"/>
                          </a:solidFill>
                          <a:effectLst/>
                        </a:rPr>
                        <a:t>Is the mother alive?:</a:t>
                      </a:r>
                      <a:endParaRPr lang="en-US" sz="1000" dirty="0">
                        <a:solidFill>
                          <a:schemeClr val="tx1"/>
                        </a:solidFill>
                        <a:effectLst/>
                      </a:endParaRPr>
                    </a:p>
                    <a:p>
                      <a:pPr algn="l"/>
                      <a:r>
                        <a:rPr lang="en-ZA" sz="1000" b="0" dirty="0">
                          <a:solidFill>
                            <a:schemeClr val="tx1"/>
                          </a:solidFill>
                          <a:effectLst/>
                        </a:rPr>
                        <a:t>[  ] Yes</a:t>
                      </a:r>
                      <a:endParaRPr lang="en-US" sz="1000" b="0" dirty="0">
                        <a:solidFill>
                          <a:schemeClr val="tx1"/>
                        </a:solidFill>
                        <a:effectLst/>
                      </a:endParaRPr>
                    </a:p>
                    <a:p>
                      <a:pPr algn="l"/>
                      <a:r>
                        <a:rPr lang="en-ZA" sz="1000" b="0" dirty="0">
                          <a:solidFill>
                            <a:schemeClr val="tx1"/>
                          </a:solidFill>
                          <a:effectLst/>
                        </a:rPr>
                        <a:t>[  ] No </a:t>
                      </a:r>
                      <a:endParaRPr lang="en-US" sz="1000" b="0" dirty="0">
                        <a:solidFill>
                          <a:schemeClr val="tx1"/>
                        </a:solidFill>
                        <a:effectLst/>
                      </a:endParaRPr>
                    </a:p>
                    <a:p>
                      <a:pPr algn="l"/>
                      <a:r>
                        <a:rPr lang="en-ZA" sz="1000" b="0" dirty="0">
                          <a:solidFill>
                            <a:schemeClr val="tx1"/>
                          </a:solidFill>
                          <a:effectLst/>
                        </a:rPr>
                        <a:t>[  ] Unknown</a:t>
                      </a:r>
                      <a:endParaRPr lang="en-US" sz="1000" b="0" dirty="0">
                        <a:solidFill>
                          <a:schemeClr val="tx1"/>
                        </a:solidFill>
                        <a:effectLst/>
                      </a:endParaRPr>
                    </a:p>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gridSpan="4">
                  <a:txBody>
                    <a:bodyPr/>
                    <a:lstStyle/>
                    <a:p>
                      <a:pPr algn="l"/>
                      <a:r>
                        <a:rPr lang="en-ZA" sz="1000" b="1" dirty="0">
                          <a:solidFill>
                            <a:schemeClr val="tx1"/>
                          </a:solidFill>
                          <a:effectLst/>
                        </a:rPr>
                        <a:t>If deceased, when and how:</a:t>
                      </a:r>
                      <a:endParaRPr lang="en-US" sz="1000" b="1" dirty="0">
                        <a:solidFill>
                          <a:schemeClr val="tx1"/>
                        </a:solidFill>
                        <a:effectLst/>
                      </a:endParaRPr>
                    </a:p>
                    <a:p>
                      <a:pPr algn="l"/>
                      <a:r>
                        <a:rPr lang="en-ZA" sz="700" i="1" dirty="0">
                          <a:solidFill>
                            <a:schemeClr val="tx1"/>
                          </a:solidFill>
                          <a:effectLst/>
                        </a:rPr>
                        <a:t>dd/mm/yy </a:t>
                      </a:r>
                      <a:endParaRPr lang="en-US" sz="700" i="1" dirty="0">
                        <a:solidFill>
                          <a:schemeClr val="tx1"/>
                        </a:solidFill>
                        <a:effectLst/>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l"/>
                      <a:r>
                        <a:rPr lang="en-ZA" sz="1100">
                          <a:solidFill>
                            <a:schemeClr val="tx1"/>
                          </a:solidFill>
                          <a:effectLst/>
                        </a:rPr>
                        <a:t>If deceased, when and how:</a:t>
                      </a:r>
                      <a:endParaRPr lang="en-US" sz="1100">
                        <a:solidFill>
                          <a:schemeClr val="tx1"/>
                        </a:solidFill>
                        <a:effectLst/>
                      </a:endParaRPr>
                    </a:p>
                    <a:p>
                      <a:pPr algn="l"/>
                      <a:r>
                        <a:rPr lang="en-ZA" sz="1100">
                          <a:solidFill>
                            <a:schemeClr val="tx1"/>
                          </a:solidFill>
                          <a:effectLst/>
                        </a:rPr>
                        <a:t>dd/mm/yy </a:t>
                      </a:r>
                      <a:endParaRPr lang="en-US" sz="1100">
                        <a:solidFill>
                          <a:schemeClr val="tx1"/>
                        </a:solidFill>
                        <a:effectLst/>
                      </a:endParaRPr>
                    </a:p>
                    <a:p>
                      <a:pPr algn="l">
                        <a:lnSpc>
                          <a:spcPct val="107000"/>
                        </a:lnSpc>
                        <a:spcAft>
                          <a:spcPts val="800"/>
                        </a:spcAft>
                      </a:pPr>
                      <a:r>
                        <a:rPr lang="en-ZA" sz="1100">
                          <a:solidFill>
                            <a:schemeClr val="tx1"/>
                          </a:solidFill>
                          <a:effectLst/>
                        </a:rPr>
                        <a:t> </a:t>
                      </a:r>
                      <a:endParaRPr lang="en-US"/>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l"/>
                      <a:r>
                        <a:rPr lang="en-ZA" sz="1100">
                          <a:solidFill>
                            <a:schemeClr val="tx1"/>
                          </a:solidFill>
                          <a:effectLst/>
                        </a:rPr>
                        <a:t>If deceased, when and how:</a:t>
                      </a:r>
                      <a:endParaRPr lang="en-US" sz="1100">
                        <a:solidFill>
                          <a:schemeClr val="tx1"/>
                        </a:solidFill>
                        <a:effectLst/>
                      </a:endParaRPr>
                    </a:p>
                    <a:p>
                      <a:pPr algn="l"/>
                      <a:r>
                        <a:rPr lang="en-ZA" sz="1100">
                          <a:solidFill>
                            <a:schemeClr val="tx1"/>
                          </a:solidFill>
                          <a:effectLst/>
                        </a:rPr>
                        <a:t>dd/mm/yy </a:t>
                      </a:r>
                      <a:endParaRPr lang="en-US" sz="1100">
                        <a:solidFill>
                          <a:schemeClr val="tx1"/>
                        </a:solidFill>
                        <a:effectLst/>
                      </a:endParaRPr>
                    </a:p>
                    <a:p>
                      <a:pPr algn="l">
                        <a:lnSpc>
                          <a:spcPct val="107000"/>
                        </a:lnSpc>
                        <a:spcAft>
                          <a:spcPts val="800"/>
                        </a:spcAft>
                      </a:pPr>
                      <a:r>
                        <a:rPr lang="en-ZA" sz="1100">
                          <a:solidFill>
                            <a:schemeClr val="tx1"/>
                          </a:solidFill>
                          <a:effectLst/>
                        </a:rPr>
                        <a:t> </a:t>
                      </a:r>
                      <a:endParaRPr lang="en-US"/>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gridSpan="2">
                  <a:txBody>
                    <a:bodyPr/>
                    <a:lstStyle/>
                    <a:p>
                      <a:pPr algn="l"/>
                      <a:r>
                        <a:rPr lang="en-ZA" sz="1000" b="1" dirty="0">
                          <a:solidFill>
                            <a:schemeClr val="tx1"/>
                          </a:solidFill>
                          <a:effectLst/>
                        </a:rPr>
                        <a:t>If deceased during the emergency, has this been verified?:</a:t>
                      </a:r>
                      <a:endParaRPr lang="en-US" sz="1000" b="1" dirty="0">
                        <a:solidFill>
                          <a:schemeClr val="tx1"/>
                        </a:solidFill>
                        <a:effectLst/>
                      </a:endParaRPr>
                    </a:p>
                    <a:p>
                      <a:pPr algn="l"/>
                      <a:r>
                        <a:rPr lang="en-ZA" sz="700" i="1" dirty="0">
                          <a:solidFill>
                            <a:schemeClr val="tx1"/>
                          </a:solidFill>
                          <a:effectLst/>
                        </a:rPr>
                        <a:t>Through other source then child, then proceed with father details</a:t>
                      </a:r>
                      <a:endParaRPr lang="en-US" sz="700" i="1" dirty="0">
                        <a:solidFill>
                          <a:schemeClr val="tx1"/>
                        </a:solidFill>
                        <a:effectLst/>
                      </a:endParaRPr>
                    </a:p>
                    <a:p>
                      <a:pPr algn="l"/>
                      <a:r>
                        <a:rPr lang="en-ZA" sz="1000" dirty="0">
                          <a:solidFill>
                            <a:schemeClr val="tx1"/>
                          </a:solidFill>
                          <a:effectLst/>
                        </a:rPr>
                        <a:t>[  ] Yes</a:t>
                      </a:r>
                      <a:endParaRPr lang="en-US" sz="1000" dirty="0">
                        <a:solidFill>
                          <a:schemeClr val="tx1"/>
                        </a:solidFill>
                        <a:effectLst/>
                      </a:endParaRPr>
                    </a:p>
                    <a:p>
                      <a:pPr algn="l"/>
                      <a:r>
                        <a:rPr lang="en-ZA" sz="1000" dirty="0">
                          <a:solidFill>
                            <a:schemeClr val="tx1"/>
                          </a:solidFill>
                          <a:effectLst/>
                        </a:rPr>
                        <a:t>[  ] No </a:t>
                      </a:r>
                      <a:endParaRPr lang="en-US" sz="1000" dirty="0">
                        <a:solidFill>
                          <a:schemeClr val="tx1"/>
                        </a:solidFill>
                        <a:effectLst/>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745167008"/>
                  </a:ext>
                </a:extLst>
              </a:tr>
              <a:tr h="191088">
                <a:tc>
                  <a:txBody>
                    <a:bodyPr/>
                    <a:lstStyle/>
                    <a:p>
                      <a:pPr algn="l"/>
                      <a:r>
                        <a:rPr lang="en-ZA" sz="1000" dirty="0">
                          <a:solidFill>
                            <a:schemeClr val="tx1"/>
                          </a:solidFill>
                          <a:effectLst/>
                        </a:rPr>
                        <a:t>National ID:</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gridSpan="4">
                  <a:txBody>
                    <a:bodyPr/>
                    <a:lstStyle/>
                    <a:p>
                      <a:r>
                        <a:rPr lang="en-ZA" sz="1000" b="1" dirty="0">
                          <a:solidFill>
                            <a:schemeClr val="tx1"/>
                          </a:solidFill>
                          <a:effectLst/>
                        </a:rPr>
                        <a:t>UNHCR individual ID:</a:t>
                      </a:r>
                      <a:endParaRPr lang="en-US" sz="1000" b="1" dirty="0"/>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r>
                        <a:rPr lang="en-ZA" sz="1100" dirty="0">
                          <a:solidFill>
                            <a:schemeClr val="tx1"/>
                          </a:solidFill>
                          <a:effectLst/>
                        </a:rPr>
                        <a:t>UNHCR individual ID:</a:t>
                      </a:r>
                      <a:endParaRPr lang="en-US" dirty="0"/>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r>
                        <a:rPr lang="en-ZA" sz="1100" dirty="0">
                          <a:solidFill>
                            <a:schemeClr val="tx1"/>
                          </a:solidFill>
                          <a:effectLst/>
                        </a:rPr>
                        <a:t>UNHCR individual ID:</a:t>
                      </a:r>
                      <a:endParaRPr lang="en-US" dirty="0"/>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gridSpan="2">
                  <a:txBody>
                    <a:bodyPr/>
                    <a:lstStyle/>
                    <a:p>
                      <a:pPr algn="l"/>
                      <a:r>
                        <a:rPr lang="en-ZA" sz="1000" b="1" dirty="0">
                          <a:solidFill>
                            <a:schemeClr val="tx1"/>
                          </a:solidFill>
                          <a:effectLst/>
                        </a:rPr>
                        <a:t>Other relevant ID:</a:t>
                      </a:r>
                      <a:endParaRPr lang="en-US" sz="1000" b="1" dirty="0">
                        <a:solidFill>
                          <a:schemeClr val="tx1"/>
                        </a:solidFill>
                        <a:effectLst/>
                      </a:endParaRPr>
                    </a:p>
                    <a:p>
                      <a:pPr algn="l"/>
                      <a:r>
                        <a:rPr lang="en-ZA" sz="1000" b="1" dirty="0">
                          <a:solidFill>
                            <a:schemeClr val="tx1"/>
                          </a:solidFill>
                          <a:effectLst/>
                        </a:rPr>
                        <a:t> </a:t>
                      </a:r>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167212935"/>
                  </a:ext>
                </a:extLst>
              </a:tr>
              <a:tr h="242535">
                <a:tc gridSpan="3">
                  <a:txBody>
                    <a:bodyPr/>
                    <a:lstStyle/>
                    <a:p>
                      <a:pPr algn="l"/>
                      <a:r>
                        <a:rPr lang="en-ZA" sz="1000" dirty="0">
                          <a:solidFill>
                            <a:schemeClr val="tx1"/>
                          </a:solidFill>
                          <a:effectLst/>
                        </a:rPr>
                        <a:t>Date of birth (DOB):</a:t>
                      </a:r>
                      <a:endParaRPr lang="en-US" sz="1000" dirty="0">
                        <a:solidFill>
                          <a:schemeClr val="tx1"/>
                        </a:solidFill>
                        <a:effectLst/>
                      </a:endParaRPr>
                    </a:p>
                    <a:p>
                      <a:pPr algn="l"/>
                      <a:r>
                        <a:rPr lang="en-ZA" sz="700" b="0" i="1" dirty="0">
                          <a:solidFill>
                            <a:schemeClr val="tx1"/>
                          </a:solidFill>
                          <a:effectLst/>
                        </a:rPr>
                        <a:t>dd/mm/yy</a:t>
                      </a:r>
                      <a:endParaRPr lang="en-US" sz="700" b="0" i="1" dirty="0">
                        <a:solidFill>
                          <a:schemeClr val="tx1"/>
                        </a:solidFill>
                        <a:effectLst/>
                      </a:endParaRPr>
                    </a:p>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l"/>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T w="12700" cap="flat" cmpd="sng" algn="ctr">
                      <a:solidFill>
                        <a:schemeClr val="accent1">
                          <a:lumMod val="40000"/>
                          <a:lumOff val="60000"/>
                        </a:schemeClr>
                      </a:solidFill>
                      <a:prstDash val="solid"/>
                      <a:round/>
                      <a:headEnd type="none" w="med" len="med"/>
                      <a:tailEnd type="none" w="med" len="med"/>
                    </a:lnT>
                  </a:tcPr>
                </a:tc>
                <a:tc gridSpan="4">
                  <a:txBody>
                    <a:bodyPr/>
                    <a:lstStyle/>
                    <a:p>
                      <a:pPr algn="l"/>
                      <a:r>
                        <a:rPr lang="en-ZA" sz="1000" b="1" dirty="0">
                          <a:solidFill>
                            <a:schemeClr val="tx1"/>
                          </a:solidFill>
                          <a:effectLst/>
                        </a:rPr>
                        <a:t>Is the DOB estimated?:</a:t>
                      </a:r>
                      <a:endParaRPr lang="en-US" sz="1000" b="1" dirty="0">
                        <a:solidFill>
                          <a:schemeClr val="tx1"/>
                        </a:solidFill>
                        <a:effectLst/>
                      </a:endParaRPr>
                    </a:p>
                    <a:p>
                      <a:pPr algn="l"/>
                      <a:r>
                        <a:rPr lang="en-ZA" sz="700" b="0" i="1" dirty="0">
                          <a:solidFill>
                            <a:schemeClr val="tx1"/>
                          </a:solidFill>
                          <a:effectLst/>
                        </a:rPr>
                        <a:t>If estimated, DOB = 31 December</a:t>
                      </a:r>
                      <a:endParaRPr lang="en-US" sz="700" b="0" i="1" dirty="0">
                        <a:solidFill>
                          <a:schemeClr val="tx1"/>
                        </a:solidFill>
                        <a:effectLst/>
                      </a:endParaRPr>
                    </a:p>
                    <a:p>
                      <a:pPr algn="l"/>
                      <a:r>
                        <a:rPr lang="en-ZA" sz="1000" b="0" dirty="0">
                          <a:solidFill>
                            <a:schemeClr val="tx1"/>
                          </a:solidFill>
                          <a:effectLst/>
                        </a:rPr>
                        <a:t>[   ] No            [  ] Yes </a:t>
                      </a:r>
                      <a:endParaRPr lang="en-US" sz="1000" b="0" dirty="0"/>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just"/>
                      <a:r>
                        <a:rPr lang="en-ZA" sz="1100">
                          <a:solidFill>
                            <a:schemeClr val="tx1"/>
                          </a:solidFill>
                          <a:effectLst/>
                        </a:rPr>
                        <a:t>Is the DOB estimated?:</a:t>
                      </a:r>
                      <a:endParaRPr lang="en-US" sz="1100">
                        <a:solidFill>
                          <a:schemeClr val="tx1"/>
                        </a:solidFill>
                        <a:effectLst/>
                      </a:endParaRPr>
                    </a:p>
                    <a:p>
                      <a:pPr algn="just"/>
                      <a:r>
                        <a:rPr lang="en-ZA" sz="1100">
                          <a:solidFill>
                            <a:schemeClr val="tx1"/>
                          </a:solidFill>
                          <a:effectLst/>
                        </a:rPr>
                        <a:t>If estimated, DOB = 31 December</a:t>
                      </a:r>
                      <a:endParaRPr lang="en-US" sz="1100">
                        <a:solidFill>
                          <a:schemeClr val="tx1"/>
                        </a:solidFill>
                        <a:effectLst/>
                      </a:endParaRPr>
                    </a:p>
                    <a:p>
                      <a:pPr algn="just"/>
                      <a:r>
                        <a:rPr lang="en-ZA" sz="1100">
                          <a:solidFill>
                            <a:schemeClr val="tx1"/>
                          </a:solidFill>
                          <a:effectLst/>
                        </a:rPr>
                        <a:t>[   ] No            [  ] Yes </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tc>
                <a:tc hMerge="1">
                  <a:txBody>
                    <a:bodyPr/>
                    <a:lstStyle/>
                    <a:p>
                      <a:pPr algn="just"/>
                      <a:endParaRPr lang="en-US" dirty="0"/>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l"/>
                      <a:endParaRPr lang="en-US" dirty="0"/>
                    </a:p>
                  </a:txBody>
                  <a:tcPr marL="31561" marR="31561" marT="0" marB="0"/>
                </a:tc>
                <a:extLst>
                  <a:ext uri="{0D108BD9-81ED-4DB2-BD59-A6C34878D82A}">
                    <a16:rowId xmlns:a16="http://schemas.microsoft.com/office/drawing/2014/main" val="3938011426"/>
                  </a:ext>
                </a:extLst>
              </a:tr>
            </a:tbl>
          </a:graphicData>
        </a:graphic>
      </p:graphicFrame>
      <p:sp>
        <p:nvSpPr>
          <p:cNvPr id="3" name="Hexagon 2">
            <a:extLst>
              <a:ext uri="{FF2B5EF4-FFF2-40B4-BE49-F238E27FC236}">
                <a16:creationId xmlns:a16="http://schemas.microsoft.com/office/drawing/2014/main" id="{76BFD162-FA0C-A1BF-2A9E-C0D4BB1A234C}"/>
              </a:ext>
            </a:extLst>
          </p:cNvPr>
          <p:cNvSpPr/>
          <p:nvPr/>
        </p:nvSpPr>
        <p:spPr>
          <a:xfrm rot="1782986">
            <a:off x="286724" y="301110"/>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Hexagon 4">
            <a:extLst>
              <a:ext uri="{FF2B5EF4-FFF2-40B4-BE49-F238E27FC236}">
                <a16:creationId xmlns:a16="http://schemas.microsoft.com/office/drawing/2014/main" id="{2E0B4763-0075-46F5-791B-F90A4DE8CA0E}"/>
              </a:ext>
            </a:extLst>
          </p:cNvPr>
          <p:cNvSpPr/>
          <p:nvPr/>
        </p:nvSpPr>
        <p:spPr>
          <a:xfrm rot="1782986">
            <a:off x="286724" y="763955"/>
            <a:ext cx="335595" cy="289306"/>
          </a:xfrm>
          <a:prstGeom prst="hexagon">
            <a:avLst>
              <a:gd name="adj" fmla="val 28965"/>
              <a:gd name="vf" fmla="val 115470"/>
            </a:avLst>
          </a:prstGeom>
          <a:solidFill>
            <a:schemeClr val="accent1">
              <a:lumMod val="40000"/>
              <a:lumOff val="60000"/>
            </a:schemeClr>
          </a:solidFill>
          <a:ln w="12700">
            <a:solidFill>
              <a:srgbClr val="D8B4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Hexagon 5">
            <a:extLst>
              <a:ext uri="{FF2B5EF4-FFF2-40B4-BE49-F238E27FC236}">
                <a16:creationId xmlns:a16="http://schemas.microsoft.com/office/drawing/2014/main" id="{9B9A9DF4-DCC9-C11E-2A0C-2AB419E819F3}"/>
              </a:ext>
            </a:extLst>
          </p:cNvPr>
          <p:cNvSpPr/>
          <p:nvPr/>
        </p:nvSpPr>
        <p:spPr>
          <a:xfrm rot="1782986">
            <a:off x="286724" y="1226800"/>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Hexagon 6">
            <a:extLst>
              <a:ext uri="{FF2B5EF4-FFF2-40B4-BE49-F238E27FC236}">
                <a16:creationId xmlns:a16="http://schemas.microsoft.com/office/drawing/2014/main" id="{0C8E3FC9-8307-300E-8E57-8384C33B96B3}"/>
              </a:ext>
            </a:extLst>
          </p:cNvPr>
          <p:cNvSpPr/>
          <p:nvPr/>
        </p:nvSpPr>
        <p:spPr>
          <a:xfrm rot="1782986">
            <a:off x="286724" y="1689645"/>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Hexagon 7">
            <a:extLst>
              <a:ext uri="{FF2B5EF4-FFF2-40B4-BE49-F238E27FC236}">
                <a16:creationId xmlns:a16="http://schemas.microsoft.com/office/drawing/2014/main" id="{5890FB22-4732-DB21-23A2-EE75A43673EA}"/>
              </a:ext>
            </a:extLst>
          </p:cNvPr>
          <p:cNvSpPr/>
          <p:nvPr/>
        </p:nvSpPr>
        <p:spPr>
          <a:xfrm rot="1782986">
            <a:off x="286724" y="2152490"/>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39648817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41F56A1-30BF-5B40-88C6-E4E6DC4CFBE3}"/>
              </a:ext>
            </a:extLst>
          </p:cNvPr>
          <p:cNvGraphicFramePr>
            <a:graphicFrameLocks noGrp="1"/>
          </p:cNvGraphicFramePr>
          <p:nvPr/>
        </p:nvGraphicFramePr>
        <p:xfrm>
          <a:off x="1016001" y="706664"/>
          <a:ext cx="5239659" cy="8424638"/>
        </p:xfrm>
        <a:graphic>
          <a:graphicData uri="http://schemas.openxmlformats.org/drawingml/2006/table">
            <a:tbl>
              <a:tblPr firstRow="1" firstCol="1" bandRow="1">
                <a:tableStyleId>{5C22544A-7EE6-4342-B048-85BDC9FD1C3A}</a:tableStyleId>
              </a:tblPr>
              <a:tblGrid>
                <a:gridCol w="1224279">
                  <a:extLst>
                    <a:ext uri="{9D8B030D-6E8A-4147-A177-3AD203B41FA5}">
                      <a16:colId xmlns:a16="http://schemas.microsoft.com/office/drawing/2014/main" val="1727703040"/>
                    </a:ext>
                  </a:extLst>
                </a:gridCol>
                <a:gridCol w="388620">
                  <a:extLst>
                    <a:ext uri="{9D8B030D-6E8A-4147-A177-3AD203B41FA5}">
                      <a16:colId xmlns:a16="http://schemas.microsoft.com/office/drawing/2014/main" val="107459844"/>
                    </a:ext>
                  </a:extLst>
                </a:gridCol>
                <a:gridCol w="190500">
                  <a:extLst>
                    <a:ext uri="{9D8B030D-6E8A-4147-A177-3AD203B41FA5}">
                      <a16:colId xmlns:a16="http://schemas.microsoft.com/office/drawing/2014/main" val="3756097591"/>
                    </a:ext>
                  </a:extLst>
                </a:gridCol>
                <a:gridCol w="647700">
                  <a:extLst>
                    <a:ext uri="{9D8B030D-6E8A-4147-A177-3AD203B41FA5}">
                      <a16:colId xmlns:a16="http://schemas.microsoft.com/office/drawing/2014/main" val="1013048287"/>
                    </a:ext>
                  </a:extLst>
                </a:gridCol>
                <a:gridCol w="269493">
                  <a:extLst>
                    <a:ext uri="{9D8B030D-6E8A-4147-A177-3AD203B41FA5}">
                      <a16:colId xmlns:a16="http://schemas.microsoft.com/office/drawing/2014/main" val="3693250689"/>
                    </a:ext>
                  </a:extLst>
                </a:gridCol>
                <a:gridCol w="286786">
                  <a:extLst>
                    <a:ext uri="{9D8B030D-6E8A-4147-A177-3AD203B41FA5}">
                      <a16:colId xmlns:a16="http://schemas.microsoft.com/office/drawing/2014/main" val="3919252268"/>
                    </a:ext>
                  </a:extLst>
                </a:gridCol>
                <a:gridCol w="286786">
                  <a:extLst>
                    <a:ext uri="{9D8B030D-6E8A-4147-A177-3AD203B41FA5}">
                      <a16:colId xmlns:a16="http://schemas.microsoft.com/office/drawing/2014/main" val="1323844585"/>
                    </a:ext>
                  </a:extLst>
                </a:gridCol>
                <a:gridCol w="347560">
                  <a:extLst>
                    <a:ext uri="{9D8B030D-6E8A-4147-A177-3AD203B41FA5}">
                      <a16:colId xmlns:a16="http://schemas.microsoft.com/office/drawing/2014/main" val="2858199783"/>
                    </a:ext>
                  </a:extLst>
                </a:gridCol>
                <a:gridCol w="470535">
                  <a:extLst>
                    <a:ext uri="{9D8B030D-6E8A-4147-A177-3AD203B41FA5}">
                      <a16:colId xmlns:a16="http://schemas.microsoft.com/office/drawing/2014/main" val="618751231"/>
                    </a:ext>
                  </a:extLst>
                </a:gridCol>
                <a:gridCol w="1127400">
                  <a:extLst>
                    <a:ext uri="{9D8B030D-6E8A-4147-A177-3AD203B41FA5}">
                      <a16:colId xmlns:a16="http://schemas.microsoft.com/office/drawing/2014/main" val="2586432058"/>
                    </a:ext>
                  </a:extLst>
                </a:gridCol>
              </a:tblGrid>
              <a:tr h="511994">
                <a:tc gridSpan="5">
                  <a:txBody>
                    <a:bodyPr/>
                    <a:lstStyle/>
                    <a:p>
                      <a:pPr algn="l"/>
                      <a:r>
                        <a:rPr lang="en-ZA" sz="1000" dirty="0">
                          <a:solidFill>
                            <a:schemeClr val="tx1"/>
                          </a:solidFill>
                          <a:effectLst/>
                        </a:rPr>
                        <a:t>Date of birth (DOB):</a:t>
                      </a:r>
                      <a:endParaRPr lang="en-US" sz="1000" dirty="0">
                        <a:solidFill>
                          <a:schemeClr val="tx1"/>
                        </a:solidFill>
                        <a:effectLst/>
                      </a:endParaRPr>
                    </a:p>
                    <a:p>
                      <a:pPr algn="l"/>
                      <a:r>
                        <a:rPr lang="en-ZA" sz="700" b="0" i="1" dirty="0">
                          <a:solidFill>
                            <a:schemeClr val="tx1"/>
                          </a:solidFill>
                          <a:effectLst/>
                        </a:rPr>
                        <a:t>dd/mm/yy</a:t>
                      </a:r>
                      <a:endParaRPr lang="en-US" sz="700" b="0" i="1" dirty="0">
                        <a:solidFill>
                          <a:schemeClr val="tx1"/>
                        </a:solidFill>
                        <a:effectLst/>
                      </a:endParaRPr>
                    </a:p>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gridSpan="5">
                  <a:txBody>
                    <a:bodyPr/>
                    <a:lstStyle/>
                    <a:p>
                      <a:pPr algn="l"/>
                      <a:r>
                        <a:rPr lang="en-ZA" sz="1000" dirty="0">
                          <a:solidFill>
                            <a:schemeClr val="tx1"/>
                          </a:solidFill>
                          <a:effectLst/>
                        </a:rPr>
                        <a:t>Is the DOB estimated?:</a:t>
                      </a:r>
                      <a:endParaRPr lang="en-US" sz="1000" dirty="0">
                        <a:solidFill>
                          <a:schemeClr val="tx1"/>
                        </a:solidFill>
                        <a:effectLst/>
                      </a:endParaRPr>
                    </a:p>
                    <a:p>
                      <a:pPr algn="l"/>
                      <a:r>
                        <a:rPr lang="en-ZA" sz="700" b="0" i="1" dirty="0">
                          <a:solidFill>
                            <a:schemeClr val="tx1"/>
                          </a:solidFill>
                          <a:effectLst/>
                        </a:rPr>
                        <a:t>If estimated, DOB = 31 December</a:t>
                      </a:r>
                      <a:endParaRPr lang="en-US" sz="700" b="0" i="1" dirty="0">
                        <a:solidFill>
                          <a:schemeClr val="tx1"/>
                        </a:solidFill>
                        <a:effectLst/>
                      </a:endParaRPr>
                    </a:p>
                    <a:p>
                      <a:pPr algn="l"/>
                      <a:r>
                        <a:rPr lang="en-ZA" sz="1000" b="0" dirty="0">
                          <a:solidFill>
                            <a:schemeClr val="tx1"/>
                          </a:solidFill>
                          <a:effectLst/>
                        </a:rPr>
                        <a:t>[   ] No            [  ] Yes </a:t>
                      </a:r>
                      <a:endParaRPr lang="en-US" sz="1000" b="0" dirty="0"/>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just"/>
                      <a:r>
                        <a:rPr lang="en-ZA" sz="1100">
                          <a:solidFill>
                            <a:schemeClr val="tx1"/>
                          </a:solidFill>
                          <a:effectLst/>
                        </a:rPr>
                        <a:t>Is the DOB estimated?:</a:t>
                      </a:r>
                      <a:endParaRPr lang="en-US" sz="1100">
                        <a:solidFill>
                          <a:schemeClr val="tx1"/>
                        </a:solidFill>
                        <a:effectLst/>
                      </a:endParaRPr>
                    </a:p>
                    <a:p>
                      <a:pPr algn="just"/>
                      <a:r>
                        <a:rPr lang="en-ZA" sz="1100">
                          <a:solidFill>
                            <a:schemeClr val="tx1"/>
                          </a:solidFill>
                          <a:effectLst/>
                        </a:rPr>
                        <a:t>If estimated, DOB = 31 December</a:t>
                      </a:r>
                      <a:endParaRPr lang="en-US" sz="1100">
                        <a:solidFill>
                          <a:schemeClr val="tx1"/>
                        </a:solidFill>
                        <a:effectLst/>
                      </a:endParaRPr>
                    </a:p>
                    <a:p>
                      <a:pPr algn="just"/>
                      <a:r>
                        <a:rPr lang="en-ZA" sz="1100">
                          <a:solidFill>
                            <a:schemeClr val="tx1"/>
                          </a:solidFill>
                          <a:effectLst/>
                        </a:rPr>
                        <a:t>[   ] No            [  ] Yes </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pPr algn="just"/>
                      <a:endParaRPr lang="en-US" dirty="0"/>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l"/>
                      <a:endParaRPr lang="en-US" dirty="0"/>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625381026"/>
                  </a:ext>
                </a:extLst>
              </a:tr>
              <a:tr h="403390">
                <a:tc gridSpan="5">
                  <a:txBody>
                    <a:bodyPr/>
                    <a:lstStyle/>
                    <a:p>
                      <a:pPr algn="l"/>
                      <a:r>
                        <a:rPr lang="en-ZA" sz="1000" dirty="0">
                          <a:solidFill>
                            <a:schemeClr val="tx1"/>
                          </a:solidFill>
                          <a:effectLst/>
                        </a:rPr>
                        <a:t>Mother’s ethnic affiliation: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gridSpan="5">
                  <a:txBody>
                    <a:bodyPr/>
                    <a:lstStyle/>
                    <a:p>
                      <a:pPr algn="l"/>
                      <a:r>
                        <a:rPr lang="en-ZA" sz="1000" b="1" dirty="0">
                          <a:solidFill>
                            <a:schemeClr val="tx1"/>
                          </a:solidFill>
                          <a:effectLst/>
                        </a:rPr>
                        <a:t>Mother’s occupation:</a:t>
                      </a:r>
                      <a:endParaRPr lang="en-US" sz="1000" b="1" dirty="0">
                        <a:solidFill>
                          <a:schemeClr val="tx1"/>
                        </a:solidFill>
                        <a:effectLst/>
                      </a:endParaRPr>
                    </a:p>
                    <a:p>
                      <a:pPr algn="l"/>
                      <a:r>
                        <a:rPr lang="en-ZA" sz="1000" dirty="0">
                          <a:solidFill>
                            <a:schemeClr val="tx1"/>
                          </a:solidFill>
                          <a:effectLst/>
                        </a:rPr>
                        <a:t> </a:t>
                      </a:r>
                      <a:endParaRPr lang="en-US" sz="1000" dirty="0"/>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just"/>
                      <a:r>
                        <a:rPr lang="en-ZA" sz="1100">
                          <a:solidFill>
                            <a:schemeClr val="tx1"/>
                          </a:solidFill>
                          <a:effectLst/>
                        </a:rPr>
                        <a:t>Mother’s occupation:</a:t>
                      </a:r>
                      <a:endParaRPr lang="en-US" sz="1100">
                        <a:solidFill>
                          <a:schemeClr val="tx1"/>
                        </a:solidFill>
                        <a:effectLst/>
                      </a:endParaRPr>
                    </a:p>
                    <a:p>
                      <a:pPr algn="just"/>
                      <a:r>
                        <a:rPr lang="en-ZA"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pPr algn="just"/>
                      <a:endParaRPr lang="en-US" dirty="0"/>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l"/>
                      <a:endParaRPr lang="en-US" dirty="0"/>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113814972"/>
                  </a:ext>
                </a:extLst>
              </a:tr>
              <a:tr h="620599">
                <a:tc gridSpan="10">
                  <a:txBody>
                    <a:bodyPr/>
                    <a:lstStyle/>
                    <a:p>
                      <a:pPr algn="l"/>
                      <a:r>
                        <a:rPr lang="en-ZA" sz="1000" dirty="0">
                          <a:solidFill>
                            <a:schemeClr val="tx1"/>
                          </a:solidFill>
                          <a:effectLst/>
                        </a:rPr>
                        <a:t>Current address / location where the mother is living (if different to child):</a:t>
                      </a:r>
                      <a:r>
                        <a:rPr lang="en-ZA" sz="1000" b="0" dirty="0">
                          <a:solidFill>
                            <a:schemeClr val="tx1"/>
                          </a:solidFill>
                          <a:effectLst/>
                        </a:rPr>
                        <a:t> </a:t>
                      </a:r>
                      <a:r>
                        <a:rPr lang="en-ZA" sz="700" b="0" i="1" dirty="0">
                          <a:solidFill>
                            <a:schemeClr val="tx1"/>
                          </a:solidFill>
                          <a:effectLst/>
                        </a:rPr>
                        <a:t>Provide as much detail as possible about the location so others can find the location e.g. house, landmark, street, city/village, district, province (adapt according to context)</a:t>
                      </a:r>
                      <a:endParaRPr lang="en-US" sz="700" b="0" i="1" dirty="0">
                        <a:solidFill>
                          <a:schemeClr val="tx1"/>
                        </a:solidFill>
                        <a:effectLst/>
                      </a:endParaRPr>
                    </a:p>
                    <a:p>
                      <a:pPr algn="l"/>
                      <a:r>
                        <a:rPr lang="en-ZA" sz="1000" i="1" dirty="0">
                          <a:solidFill>
                            <a:schemeClr val="tx1"/>
                          </a:solidFill>
                          <a:effectLst/>
                        </a:rPr>
                        <a:t> </a:t>
                      </a:r>
                      <a:endParaRPr lang="en-US" sz="1000" i="1" dirty="0">
                        <a:solidFill>
                          <a:schemeClr val="tx1"/>
                        </a:solidFill>
                        <a:effectLst/>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lnT w="12700" cap="flat" cmpd="sng" algn="ctr">
                      <a:solidFill>
                        <a:schemeClr val="accent1">
                          <a:lumMod val="40000"/>
                          <a:lumOff val="60000"/>
                        </a:schemeClr>
                      </a:solidFill>
                      <a:prstDash val="solid"/>
                      <a:round/>
                      <a:headEnd type="none" w="med" len="med"/>
                      <a:tailEnd type="none" w="med" len="med"/>
                    </a:lnT>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lnT w="12700" cap="flat" cmpd="sng" algn="ctr">
                      <a:solidFill>
                        <a:schemeClr val="accent1">
                          <a:lumMod val="40000"/>
                          <a:lumOff val="60000"/>
                        </a:schemeClr>
                      </a:solidFill>
                      <a:prstDash val="solid"/>
                      <a:round/>
                      <a:headEnd type="none" w="med" len="med"/>
                      <a:tailEnd type="none" w="med" len="med"/>
                    </a:lnT>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pPr algn="just"/>
                      <a:endParaRPr lang="en-US" sz="1100" i="1" dirty="0">
                        <a:solidFill>
                          <a:schemeClr val="tx1"/>
                        </a:solidFill>
                        <a:effectLst/>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l"/>
                      <a:endParaRPr lang="en-US" sz="1100" i="1" dirty="0">
                        <a:solidFill>
                          <a:schemeClr val="tx1"/>
                        </a:solidFill>
                        <a:effectLst/>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84728939"/>
                  </a:ext>
                </a:extLst>
              </a:tr>
              <a:tr h="403390">
                <a:tc gridSpan="10">
                  <a:txBody>
                    <a:bodyPr/>
                    <a:lstStyle/>
                    <a:p>
                      <a:pPr algn="l"/>
                      <a:r>
                        <a:rPr lang="en-ZA" sz="1000" dirty="0">
                          <a:solidFill>
                            <a:schemeClr val="tx1"/>
                          </a:solidFill>
                          <a:effectLst/>
                        </a:rPr>
                        <a:t>Mother’s telephone / other contact details:</a:t>
                      </a:r>
                      <a:endParaRPr lang="en-US" sz="1000" dirty="0">
                        <a:solidFill>
                          <a:schemeClr val="tx1"/>
                        </a:solidFill>
                        <a:effectLst/>
                      </a:endParaRPr>
                    </a:p>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pPr algn="just"/>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l"/>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10905082"/>
                  </a:ext>
                </a:extLst>
              </a:tr>
              <a:tr h="558539">
                <a:tc gridSpan="10">
                  <a:txBody>
                    <a:bodyPr/>
                    <a:lstStyle/>
                    <a:p>
                      <a:pPr algn="l"/>
                      <a:r>
                        <a:rPr lang="en-ZA" sz="1000" dirty="0">
                          <a:solidFill>
                            <a:schemeClr val="tx1"/>
                          </a:solidFill>
                          <a:effectLst/>
                        </a:rPr>
                        <a:t>Does the child consent for the mother to be contacted:</a:t>
                      </a:r>
                      <a:endParaRPr lang="en-US" sz="1000" dirty="0">
                        <a:solidFill>
                          <a:schemeClr val="tx1"/>
                        </a:solidFill>
                        <a:effectLst/>
                      </a:endParaRPr>
                    </a:p>
                    <a:p>
                      <a:pPr algn="l"/>
                      <a:r>
                        <a:rPr lang="en-ZA" sz="1000" b="0" dirty="0">
                          <a:solidFill>
                            <a:schemeClr val="tx1"/>
                          </a:solidFill>
                          <a:effectLst/>
                        </a:rPr>
                        <a:t>[  ] Yes</a:t>
                      </a:r>
                      <a:endParaRPr lang="en-US" sz="1000" b="0" dirty="0">
                        <a:solidFill>
                          <a:schemeClr val="tx1"/>
                        </a:solidFill>
                        <a:effectLst/>
                      </a:endParaRPr>
                    </a:p>
                    <a:p>
                      <a:pPr algn="l"/>
                      <a:r>
                        <a:rPr lang="en-ZA" sz="1000" b="0" dirty="0">
                          <a:solidFill>
                            <a:schemeClr val="tx1"/>
                          </a:solidFill>
                          <a:effectLst/>
                        </a:rPr>
                        <a:t>[  ] No, provide details:</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pPr algn="just"/>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l"/>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700244021"/>
                  </a:ext>
                </a:extLst>
              </a:tr>
              <a:tr h="248240">
                <a:tc gridSpan="10">
                  <a:txBody>
                    <a:bodyPr/>
                    <a:lstStyle/>
                    <a:p>
                      <a:pPr algn="l"/>
                      <a:r>
                        <a:rPr lang="en-ZA" sz="1000" dirty="0">
                          <a:solidFill>
                            <a:schemeClr val="tx1"/>
                          </a:solidFill>
                          <a:effectLst/>
                        </a:rPr>
                        <a:t>Father</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pPr algn="just"/>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l"/>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05179181"/>
                  </a:ext>
                </a:extLst>
              </a:tr>
              <a:tr h="403390">
                <a:tc gridSpan="3">
                  <a:txBody>
                    <a:bodyPr/>
                    <a:lstStyle/>
                    <a:p>
                      <a:pPr algn="l"/>
                      <a:r>
                        <a:rPr lang="en-ZA" sz="1000" dirty="0">
                          <a:solidFill>
                            <a:schemeClr val="tx1"/>
                          </a:solidFill>
                          <a:effectLst/>
                        </a:rPr>
                        <a:t>First name:</a:t>
                      </a:r>
                      <a:endParaRPr lang="en-US" sz="1000" dirty="0">
                        <a:solidFill>
                          <a:schemeClr val="tx1"/>
                        </a:solidFill>
                        <a:effectLst/>
                      </a:endParaRPr>
                    </a:p>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l"/>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l"/>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gridSpan="5">
                  <a:txBody>
                    <a:bodyPr/>
                    <a:lstStyle/>
                    <a:p>
                      <a:pPr algn="l"/>
                      <a:r>
                        <a:rPr lang="en-ZA" sz="1000" b="1" dirty="0">
                          <a:solidFill>
                            <a:schemeClr val="tx1"/>
                          </a:solidFill>
                          <a:effectLst/>
                        </a:rPr>
                        <a:t>Middle name:</a:t>
                      </a:r>
                      <a:endParaRPr lang="en-US" sz="1000" dirty="0"/>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endParaRPr lang="en-US"/>
                    </a:p>
                  </a:txBody>
                  <a:tcPr/>
                </a:tc>
                <a:tc hMerge="1">
                  <a:txBody>
                    <a:bodyPr/>
                    <a:lstStyle/>
                    <a:p>
                      <a:pPr algn="just"/>
                      <a:r>
                        <a:rPr lang="en-ZA" sz="1100" b="1">
                          <a:solidFill>
                            <a:schemeClr val="tx1"/>
                          </a:solidFill>
                          <a:effectLst/>
                        </a:rPr>
                        <a:t>Middle name:</a:t>
                      </a:r>
                      <a:endParaRPr lang="en-US" sz="11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B w="12700" cap="flat" cmpd="sng" algn="ctr">
                      <a:solidFill>
                        <a:schemeClr val="accent1">
                          <a:lumMod val="40000"/>
                          <a:lumOff val="60000"/>
                        </a:schemeClr>
                      </a:solidFill>
                      <a:prstDash val="solid"/>
                      <a:round/>
                      <a:headEnd type="none" w="med" len="med"/>
                      <a:tailEnd type="none" w="med" len="med"/>
                    </a:lnB>
                    <a:noFil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pPr algn="just"/>
                      <a:r>
                        <a:rPr lang="en-ZA" sz="1100" b="1" dirty="0">
                          <a:solidFill>
                            <a:schemeClr val="tx1"/>
                          </a:solidFill>
                          <a:effectLst/>
                        </a:rPr>
                        <a:t>Last name:</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B w="12700" cap="flat" cmpd="sng" algn="ctr">
                      <a:solidFill>
                        <a:schemeClr val="accent1">
                          <a:lumMod val="40000"/>
                          <a:lumOff val="60000"/>
                        </a:schemeClr>
                      </a:solidFill>
                      <a:prstDash val="solid"/>
                      <a:round/>
                      <a:headEnd type="none" w="med" len="med"/>
                      <a:tailEnd type="none" w="med" len="med"/>
                    </a:lnB>
                    <a:noFill/>
                  </a:tcPr>
                </a:tc>
                <a:tc gridSpan="2">
                  <a:txBody>
                    <a:bodyPr/>
                    <a:lstStyle/>
                    <a:p>
                      <a:pPr algn="l"/>
                      <a:r>
                        <a:rPr lang="en-ZA" sz="1000" b="1" dirty="0">
                          <a:solidFill>
                            <a:schemeClr val="tx1"/>
                          </a:solidFill>
                          <a:effectLst/>
                        </a:rPr>
                        <a:t>Last name:</a:t>
                      </a:r>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l"/>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465876249"/>
                  </a:ext>
                </a:extLst>
              </a:tr>
              <a:tr h="403390">
                <a:tc gridSpan="10">
                  <a:txBody>
                    <a:bodyPr/>
                    <a:lstStyle/>
                    <a:p>
                      <a:pPr algn="l"/>
                      <a:r>
                        <a:rPr lang="en-ZA" sz="1000" dirty="0">
                          <a:solidFill>
                            <a:schemeClr val="tx1"/>
                          </a:solidFill>
                          <a:effectLst/>
                        </a:rPr>
                        <a:t>Other names or spellings father is known by: e.g. nickname, second family name.</a:t>
                      </a:r>
                      <a:endParaRPr lang="en-US" sz="1000" dirty="0">
                        <a:solidFill>
                          <a:schemeClr val="tx1"/>
                        </a:solidFill>
                        <a:effectLst/>
                      </a:endParaRPr>
                    </a:p>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lnT w="12700" cap="flat" cmpd="sng" algn="ctr">
                      <a:solidFill>
                        <a:schemeClr val="accent1">
                          <a:lumMod val="40000"/>
                          <a:lumOff val="60000"/>
                        </a:schemeClr>
                      </a:solidFill>
                      <a:prstDash val="solid"/>
                      <a:round/>
                      <a:headEnd type="none" w="med" len="med"/>
                      <a:tailEnd type="none" w="med" len="med"/>
                    </a:lnT>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lnT w="12700" cap="flat" cmpd="sng" algn="ctr">
                      <a:solidFill>
                        <a:schemeClr val="accent1">
                          <a:lumMod val="40000"/>
                          <a:lumOff val="60000"/>
                        </a:schemeClr>
                      </a:solidFill>
                      <a:prstDash val="solid"/>
                      <a:round/>
                      <a:headEnd type="none" w="med" len="med"/>
                      <a:tailEnd type="none" w="med" len="med"/>
                    </a:lnT>
                  </a:tcPr>
                </a:tc>
                <a:tc hMerge="1">
                  <a:txBody>
                    <a:bodyPr/>
                    <a:lstStyle/>
                    <a:p>
                      <a:pPr algn="just"/>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l"/>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649173665"/>
                  </a:ext>
                </a:extLst>
              </a:tr>
              <a:tr h="930899">
                <a:tc gridSpan="3">
                  <a:txBody>
                    <a:bodyPr/>
                    <a:lstStyle/>
                    <a:p>
                      <a:pPr algn="l"/>
                      <a:r>
                        <a:rPr lang="en-ZA" sz="1000" dirty="0">
                          <a:solidFill>
                            <a:schemeClr val="tx1"/>
                          </a:solidFill>
                          <a:effectLst/>
                        </a:rPr>
                        <a:t>Is the father alive?:</a:t>
                      </a:r>
                      <a:endParaRPr lang="en-US" sz="1000" dirty="0">
                        <a:solidFill>
                          <a:schemeClr val="tx1"/>
                        </a:solidFill>
                        <a:effectLst/>
                      </a:endParaRPr>
                    </a:p>
                    <a:p>
                      <a:pPr algn="l"/>
                      <a:r>
                        <a:rPr lang="en-ZA" sz="1000" b="0" dirty="0">
                          <a:solidFill>
                            <a:schemeClr val="tx1"/>
                          </a:solidFill>
                          <a:effectLst/>
                        </a:rPr>
                        <a:t>[  ] Yes</a:t>
                      </a:r>
                      <a:endParaRPr lang="en-US" sz="1000" b="0" dirty="0">
                        <a:solidFill>
                          <a:schemeClr val="tx1"/>
                        </a:solidFill>
                        <a:effectLst/>
                      </a:endParaRPr>
                    </a:p>
                    <a:p>
                      <a:pPr algn="l"/>
                      <a:r>
                        <a:rPr lang="en-ZA" sz="1000" b="0" dirty="0">
                          <a:solidFill>
                            <a:schemeClr val="tx1"/>
                          </a:solidFill>
                          <a:effectLst/>
                        </a:rPr>
                        <a:t>[  ] No </a:t>
                      </a:r>
                      <a:endParaRPr lang="en-US" sz="1000" b="0" dirty="0">
                        <a:solidFill>
                          <a:schemeClr val="tx1"/>
                        </a:solidFill>
                        <a:effectLst/>
                      </a:endParaRPr>
                    </a:p>
                    <a:p>
                      <a:pPr algn="l"/>
                      <a:r>
                        <a:rPr lang="en-ZA" sz="1000" b="0" dirty="0">
                          <a:solidFill>
                            <a:schemeClr val="tx1"/>
                          </a:solidFill>
                          <a:effectLst/>
                        </a:rPr>
                        <a:t>[  ] Unknown</a:t>
                      </a:r>
                      <a:endParaRPr lang="en-US" sz="1000" b="0" dirty="0">
                        <a:solidFill>
                          <a:schemeClr val="tx1"/>
                        </a:solidFill>
                        <a:effectLst/>
                      </a:endParaRPr>
                    </a:p>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l"/>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l"/>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gridSpan="4">
                  <a:txBody>
                    <a:bodyPr/>
                    <a:lstStyle/>
                    <a:p>
                      <a:pPr algn="l"/>
                      <a:r>
                        <a:rPr lang="en-ZA" sz="1000" b="1" dirty="0">
                          <a:solidFill>
                            <a:schemeClr val="tx1"/>
                          </a:solidFill>
                          <a:effectLst/>
                        </a:rPr>
                        <a:t>If deceased, when and how:</a:t>
                      </a:r>
                      <a:endParaRPr lang="en-US" sz="1000" b="1" dirty="0">
                        <a:solidFill>
                          <a:schemeClr val="tx1"/>
                        </a:solidFill>
                        <a:effectLst/>
                      </a:endParaRPr>
                    </a:p>
                    <a:p>
                      <a:pPr algn="l"/>
                      <a:r>
                        <a:rPr lang="en-ZA" sz="700" i="1" dirty="0">
                          <a:solidFill>
                            <a:schemeClr val="tx1"/>
                          </a:solidFill>
                          <a:effectLst/>
                        </a:rPr>
                        <a:t>dd/mm/yy</a:t>
                      </a:r>
                      <a:r>
                        <a:rPr lang="en-ZA" sz="700" dirty="0">
                          <a:solidFill>
                            <a:schemeClr val="tx1"/>
                          </a:solidFill>
                          <a:effectLst/>
                        </a:rPr>
                        <a:t> </a:t>
                      </a:r>
                      <a:endParaRPr lang="en-US" sz="700" dirty="0"/>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endParaRPr lang="en-US"/>
                    </a:p>
                  </a:txBody>
                  <a:tcPr/>
                </a:tc>
                <a:tc hMerge="1">
                  <a:txBody>
                    <a:bodyPr/>
                    <a:lstStyle/>
                    <a:p>
                      <a:pPr algn="just"/>
                      <a:r>
                        <a:rPr lang="en-ZA" sz="1100" dirty="0">
                          <a:solidFill>
                            <a:schemeClr val="tx1"/>
                          </a:solidFill>
                          <a:effectLst/>
                        </a:rPr>
                        <a:t>If deceased, when and how:</a:t>
                      </a:r>
                      <a:endParaRPr lang="en-US" sz="1100" dirty="0">
                        <a:solidFill>
                          <a:schemeClr val="tx1"/>
                        </a:solidFill>
                        <a:effectLst/>
                      </a:endParaRPr>
                    </a:p>
                    <a:p>
                      <a:pPr algn="just"/>
                      <a:r>
                        <a:rPr lang="en-ZA" sz="1100" dirty="0">
                          <a:solidFill>
                            <a:schemeClr val="tx1"/>
                          </a:solidFill>
                          <a:effectLst/>
                        </a:rPr>
                        <a:t>dd/mm/</a:t>
                      </a:r>
                      <a:r>
                        <a:rPr lang="en-ZA" sz="1100" dirty="0" err="1">
                          <a:solidFill>
                            <a:schemeClr val="tx1"/>
                          </a:solidFill>
                          <a:effectLst/>
                        </a:rPr>
                        <a:t>yy</a:t>
                      </a:r>
                      <a:endParaRPr lang="en-US" sz="1100" dirty="0">
                        <a:solidFill>
                          <a:schemeClr val="tx1"/>
                        </a:solidFill>
                        <a:effectLst/>
                      </a:endParaRPr>
                    </a:p>
                    <a:p>
                      <a:pPr algn="just"/>
                      <a:r>
                        <a:rPr lang="en-ZA" sz="1100" dirty="0">
                          <a:solidFill>
                            <a:schemeClr val="tx1"/>
                          </a:solidFill>
                          <a:effectLst/>
                        </a:rPr>
                        <a:t> </a:t>
                      </a:r>
                      <a:endParaRPr lang="en-US" sz="1100" dirty="0">
                        <a:solidFill>
                          <a:schemeClr val="tx1"/>
                        </a:solidFill>
                        <a:effectLst/>
                      </a:endParaRPr>
                    </a:p>
                    <a:p>
                      <a:pPr algn="l">
                        <a:lnSpc>
                          <a:spcPct val="107000"/>
                        </a:lnSpc>
                        <a:spcAft>
                          <a:spcPts val="800"/>
                        </a:spcAft>
                      </a:pPr>
                      <a:r>
                        <a:rPr lang="en-ZA" sz="1100" dirty="0">
                          <a:solidFill>
                            <a:schemeClr val="tx1"/>
                          </a:solidFill>
                          <a:effectLst/>
                        </a:rPr>
                        <a:t>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B w="12700" cap="flat" cmpd="sng" algn="ctr">
                      <a:solidFill>
                        <a:schemeClr val="accent1">
                          <a:lumMod val="40000"/>
                          <a:lumOff val="60000"/>
                        </a:schemeClr>
                      </a:solidFill>
                      <a:prstDash val="solid"/>
                      <a:round/>
                      <a:headEnd type="none" w="med" len="med"/>
                      <a:tailEnd type="none" w="med" len="med"/>
                    </a:lnB>
                    <a:noFil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gridSpan="3">
                  <a:txBody>
                    <a:bodyPr/>
                    <a:lstStyle/>
                    <a:p>
                      <a:pPr algn="l"/>
                      <a:r>
                        <a:rPr lang="en-ZA" sz="1000" b="1" dirty="0">
                          <a:solidFill>
                            <a:schemeClr val="tx1"/>
                          </a:solidFill>
                          <a:effectLst/>
                        </a:rPr>
                        <a:t>If deceased during the emergency, has this been verified?:</a:t>
                      </a:r>
                      <a:endParaRPr lang="en-US" sz="1000" b="1" dirty="0">
                        <a:solidFill>
                          <a:schemeClr val="tx1"/>
                        </a:solidFill>
                        <a:effectLst/>
                      </a:endParaRPr>
                    </a:p>
                    <a:p>
                      <a:pPr algn="l"/>
                      <a:r>
                        <a:rPr lang="en-ZA" sz="700" i="1" dirty="0">
                          <a:solidFill>
                            <a:schemeClr val="tx1"/>
                          </a:solidFill>
                          <a:effectLst/>
                        </a:rPr>
                        <a:t>Through other source then child, then proceed with other important family members to the child</a:t>
                      </a:r>
                      <a:endParaRPr lang="en-US" sz="700" i="1" dirty="0">
                        <a:solidFill>
                          <a:schemeClr val="tx1"/>
                        </a:solidFill>
                        <a:effectLst/>
                      </a:endParaRPr>
                    </a:p>
                    <a:p>
                      <a:pPr algn="l"/>
                      <a:r>
                        <a:rPr lang="en-ZA" sz="1000" dirty="0">
                          <a:solidFill>
                            <a:schemeClr val="tx1"/>
                          </a:solidFill>
                          <a:effectLst/>
                        </a:rPr>
                        <a:t>[  ] Yes</a:t>
                      </a:r>
                      <a:endParaRPr lang="en-US" sz="1000" dirty="0">
                        <a:solidFill>
                          <a:schemeClr val="tx1"/>
                        </a:solidFill>
                        <a:effectLst/>
                      </a:endParaRPr>
                    </a:p>
                    <a:p>
                      <a:pPr algn="l"/>
                      <a:r>
                        <a:rPr lang="en-ZA" sz="1000" dirty="0">
                          <a:solidFill>
                            <a:schemeClr val="tx1"/>
                          </a:solidFill>
                          <a:effectLst/>
                        </a:rPr>
                        <a:t>[  ] No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just"/>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l"/>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746037843"/>
                  </a:ext>
                </a:extLst>
              </a:tr>
              <a:tr h="403390">
                <a:tc gridSpan="3">
                  <a:txBody>
                    <a:bodyPr/>
                    <a:lstStyle/>
                    <a:p>
                      <a:pPr algn="l"/>
                      <a:r>
                        <a:rPr lang="en-ZA" sz="1000" dirty="0">
                          <a:solidFill>
                            <a:schemeClr val="tx1"/>
                          </a:solidFill>
                          <a:effectLst/>
                        </a:rPr>
                        <a:t>National ID:</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l"/>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l"/>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gridSpan="4">
                  <a:txBody>
                    <a:bodyPr/>
                    <a:lstStyle/>
                    <a:p>
                      <a:pPr algn="l"/>
                      <a:r>
                        <a:rPr lang="en-ZA" sz="1000" b="1" dirty="0">
                          <a:solidFill>
                            <a:schemeClr val="tx1"/>
                          </a:solidFill>
                          <a:effectLst/>
                        </a:rPr>
                        <a:t>UNHCR individual ID:</a:t>
                      </a:r>
                      <a:endParaRPr lang="en-US" sz="1000" b="1" dirty="0"/>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endParaRPr lang="en-US"/>
                    </a:p>
                  </a:txBody>
                  <a:tcPr/>
                </a:tc>
                <a:tc hMerge="1">
                  <a:txBody>
                    <a:bodyPr/>
                    <a:lstStyle/>
                    <a:p>
                      <a:pPr algn="just"/>
                      <a:r>
                        <a:rPr lang="en-ZA" sz="1100">
                          <a:solidFill>
                            <a:schemeClr val="tx1"/>
                          </a:solidFill>
                          <a:effectLst/>
                        </a:rPr>
                        <a:t>UNHCR individual ID:</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gridSpan="3">
                  <a:txBody>
                    <a:bodyPr/>
                    <a:lstStyle/>
                    <a:p>
                      <a:pPr algn="l"/>
                      <a:r>
                        <a:rPr lang="en-ZA" sz="1000" b="1" dirty="0">
                          <a:solidFill>
                            <a:schemeClr val="tx1"/>
                          </a:solidFill>
                          <a:effectLst/>
                        </a:rPr>
                        <a:t>Other relevant ID:</a:t>
                      </a:r>
                      <a:endParaRPr lang="en-US" sz="1000" b="1" dirty="0">
                        <a:solidFill>
                          <a:schemeClr val="tx1"/>
                        </a:solidFill>
                        <a:effectLst/>
                      </a:endParaRPr>
                    </a:p>
                    <a:p>
                      <a:pPr algn="l"/>
                      <a:r>
                        <a:rPr lang="en-ZA" sz="1000" b="1" dirty="0">
                          <a:solidFill>
                            <a:schemeClr val="tx1"/>
                          </a:solidFill>
                          <a:effectLst/>
                        </a:rPr>
                        <a:t> </a:t>
                      </a:r>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just"/>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l"/>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89388415"/>
                  </a:ext>
                </a:extLst>
              </a:tr>
              <a:tr h="511994">
                <a:tc gridSpan="6">
                  <a:txBody>
                    <a:bodyPr/>
                    <a:lstStyle/>
                    <a:p>
                      <a:pPr algn="l"/>
                      <a:r>
                        <a:rPr lang="en-ZA" sz="1000" dirty="0">
                          <a:solidFill>
                            <a:schemeClr val="tx1"/>
                          </a:solidFill>
                          <a:effectLst/>
                        </a:rPr>
                        <a:t>Date of birth (DOB):</a:t>
                      </a:r>
                      <a:br>
                        <a:rPr lang="en-US" sz="1000" b="1" i="0" dirty="0">
                          <a:solidFill>
                            <a:schemeClr val="tx1"/>
                          </a:solidFill>
                          <a:effectLst/>
                        </a:rPr>
                      </a:br>
                      <a:r>
                        <a:rPr lang="en-ZA" sz="700" b="0" i="1" dirty="0">
                          <a:solidFill>
                            <a:schemeClr val="tx1"/>
                          </a:solidFill>
                          <a:effectLst/>
                        </a:rPr>
                        <a:t>dd/mm/yy</a:t>
                      </a:r>
                      <a:r>
                        <a:rPr lang="en-ZA" sz="700" b="0" dirty="0">
                          <a:solidFill>
                            <a:schemeClr val="tx1"/>
                          </a:solidFill>
                          <a:effectLst/>
                        </a:rPr>
                        <a:t> </a:t>
                      </a:r>
                      <a:endParaRPr lang="en-US" sz="700" b="0" dirty="0"/>
                    </a:p>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lnT w="12700" cap="flat" cmpd="sng" algn="ctr">
                      <a:solidFill>
                        <a:schemeClr val="accent1">
                          <a:lumMod val="40000"/>
                          <a:lumOff val="60000"/>
                        </a:schemeClr>
                      </a:solidFill>
                      <a:prstDash val="solid"/>
                      <a:round/>
                      <a:headEnd type="none" w="med" len="med"/>
                      <a:tailEnd type="none" w="med" len="med"/>
                    </a:lnT>
                  </a:tcPr>
                </a:tc>
                <a:tc gridSpan="4">
                  <a:txBody>
                    <a:bodyPr/>
                    <a:lstStyle/>
                    <a:p>
                      <a:pPr algn="l"/>
                      <a:r>
                        <a:rPr lang="en-ZA" sz="1000" b="1" dirty="0">
                          <a:solidFill>
                            <a:schemeClr val="tx1"/>
                          </a:solidFill>
                          <a:effectLst/>
                        </a:rPr>
                        <a:t>Is the DOB estimated?:</a:t>
                      </a:r>
                      <a:endParaRPr lang="en-US" sz="1000" b="1" dirty="0">
                        <a:solidFill>
                          <a:schemeClr val="tx1"/>
                        </a:solidFill>
                        <a:effectLst/>
                      </a:endParaRPr>
                    </a:p>
                    <a:p>
                      <a:pPr algn="l"/>
                      <a:r>
                        <a:rPr lang="en-ZA" sz="700" i="1" dirty="0">
                          <a:solidFill>
                            <a:schemeClr val="tx1"/>
                          </a:solidFill>
                          <a:effectLst/>
                        </a:rPr>
                        <a:t>If estimated, DOB = 31 December</a:t>
                      </a:r>
                      <a:endParaRPr lang="en-US" sz="700" i="1" dirty="0">
                        <a:solidFill>
                          <a:schemeClr val="tx1"/>
                        </a:solidFill>
                        <a:effectLst/>
                      </a:endParaRPr>
                    </a:p>
                    <a:p>
                      <a:pPr algn="l"/>
                      <a:r>
                        <a:rPr lang="en-ZA" sz="1000" dirty="0">
                          <a:solidFill>
                            <a:schemeClr val="tx1"/>
                          </a:solidFill>
                          <a:effectLst/>
                        </a:rPr>
                        <a:t>[   ] No            [  ] Yes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lnT w="12700" cap="flat" cmpd="sng" algn="ctr">
                      <a:solidFill>
                        <a:schemeClr val="accent1">
                          <a:lumMod val="40000"/>
                          <a:lumOff val="60000"/>
                        </a:schemeClr>
                      </a:solidFill>
                      <a:prstDash val="solid"/>
                      <a:round/>
                      <a:headEnd type="none" w="med" len="med"/>
                      <a:tailEnd type="none" w="med" len="med"/>
                    </a:lnT>
                  </a:tcPr>
                </a:tc>
                <a:tc hMerge="1">
                  <a:txBody>
                    <a:bodyPr/>
                    <a:lstStyle/>
                    <a:p>
                      <a:pPr algn="just"/>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l"/>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483481906"/>
                  </a:ext>
                </a:extLst>
              </a:tr>
              <a:tr h="403390">
                <a:tc gridSpan="6">
                  <a:txBody>
                    <a:bodyPr/>
                    <a:lstStyle/>
                    <a:p>
                      <a:pPr algn="l"/>
                      <a:r>
                        <a:rPr lang="en-ZA" sz="1000" dirty="0">
                          <a:solidFill>
                            <a:schemeClr val="tx1"/>
                          </a:solidFill>
                          <a:effectLst/>
                        </a:rPr>
                        <a:t>Father’s ethnic affiliation: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gridSpan="4">
                  <a:txBody>
                    <a:bodyPr/>
                    <a:lstStyle/>
                    <a:p>
                      <a:pPr algn="l"/>
                      <a:r>
                        <a:rPr lang="en-ZA" sz="1000" b="1" dirty="0">
                          <a:solidFill>
                            <a:schemeClr val="tx1"/>
                          </a:solidFill>
                          <a:effectLst/>
                        </a:rPr>
                        <a:t>Father’s occupation:</a:t>
                      </a:r>
                      <a:endParaRPr lang="en-US" sz="1000" b="1" dirty="0">
                        <a:solidFill>
                          <a:schemeClr val="tx1"/>
                        </a:solidFill>
                        <a:effectLst/>
                      </a:endParaRPr>
                    </a:p>
                    <a:p>
                      <a:pPr algn="l"/>
                      <a:r>
                        <a:rPr lang="en-ZA" sz="1000" b="1" dirty="0">
                          <a:solidFill>
                            <a:schemeClr val="tx1"/>
                          </a:solidFill>
                          <a:effectLst/>
                        </a:rPr>
                        <a:t> </a:t>
                      </a:r>
                      <a:endParaRPr lang="en-US" sz="1000" dirty="0">
                        <a:solidFill>
                          <a:schemeClr val="tx1"/>
                        </a:solidFill>
                        <a:effectLst/>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pPr algn="just"/>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l"/>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534953185"/>
                  </a:ext>
                </a:extLst>
              </a:tr>
              <a:tr h="511994">
                <a:tc gridSpan="10">
                  <a:txBody>
                    <a:bodyPr/>
                    <a:lstStyle/>
                    <a:p>
                      <a:pPr algn="l"/>
                      <a:r>
                        <a:rPr lang="en-ZA" sz="1000" dirty="0">
                          <a:solidFill>
                            <a:schemeClr val="tx1"/>
                          </a:solidFill>
                          <a:effectLst/>
                        </a:rPr>
                        <a:t>Current address / location where the father is living  (if different to child): </a:t>
                      </a:r>
                      <a:r>
                        <a:rPr lang="en-ZA" sz="700" b="0" i="1" dirty="0">
                          <a:solidFill>
                            <a:schemeClr val="tx1"/>
                          </a:solidFill>
                          <a:effectLst/>
                        </a:rPr>
                        <a:t>Provide as much detail as possible about the location so others can find the location e.g. house, landmark, street, city/village, district, province (adapt according to context)</a:t>
                      </a:r>
                      <a:endParaRPr lang="en-US" sz="700" b="0" i="1" dirty="0">
                        <a:solidFill>
                          <a:schemeClr val="tx1"/>
                        </a:solidFill>
                        <a:effectLst/>
                      </a:endParaRPr>
                    </a:p>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lnT w="12700" cap="flat" cmpd="sng" algn="ctr">
                      <a:solidFill>
                        <a:schemeClr val="accent1">
                          <a:lumMod val="40000"/>
                          <a:lumOff val="60000"/>
                        </a:schemeClr>
                      </a:solidFill>
                      <a:prstDash val="solid"/>
                      <a:round/>
                      <a:headEnd type="none" w="med" len="med"/>
                      <a:tailEnd type="none" w="med" len="med"/>
                    </a:lnT>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pPr algn="just"/>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l"/>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531789562"/>
                  </a:ext>
                </a:extLst>
              </a:tr>
              <a:tr h="403390">
                <a:tc gridSpan="10">
                  <a:txBody>
                    <a:bodyPr/>
                    <a:lstStyle/>
                    <a:p>
                      <a:pPr algn="l"/>
                      <a:r>
                        <a:rPr lang="en-ZA" sz="1000" dirty="0">
                          <a:solidFill>
                            <a:schemeClr val="tx1"/>
                          </a:solidFill>
                          <a:effectLst/>
                        </a:rPr>
                        <a:t>Father’s telephone / other contact details:</a:t>
                      </a:r>
                      <a:endParaRPr lang="en-US" sz="1000" dirty="0">
                        <a:solidFill>
                          <a:schemeClr val="tx1"/>
                        </a:solidFill>
                        <a:effectLst/>
                      </a:endParaRPr>
                    </a:p>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pPr algn="just"/>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l"/>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992374034"/>
                  </a:ext>
                </a:extLst>
              </a:tr>
              <a:tr h="558539">
                <a:tc gridSpan="10">
                  <a:txBody>
                    <a:bodyPr/>
                    <a:lstStyle/>
                    <a:p>
                      <a:pPr algn="l"/>
                      <a:r>
                        <a:rPr lang="en-ZA" sz="1000" dirty="0">
                          <a:solidFill>
                            <a:schemeClr val="tx1"/>
                          </a:solidFill>
                          <a:effectLst/>
                        </a:rPr>
                        <a:t>Does the child consent for the father to be contacted:</a:t>
                      </a:r>
                      <a:endParaRPr lang="en-US" sz="1000" dirty="0">
                        <a:solidFill>
                          <a:schemeClr val="tx1"/>
                        </a:solidFill>
                        <a:effectLst/>
                      </a:endParaRPr>
                    </a:p>
                    <a:p>
                      <a:pPr algn="l"/>
                      <a:r>
                        <a:rPr lang="en-ZA" sz="1000" b="0" dirty="0">
                          <a:solidFill>
                            <a:schemeClr val="tx1"/>
                          </a:solidFill>
                          <a:effectLst/>
                        </a:rPr>
                        <a:t>[  ] Yes</a:t>
                      </a:r>
                      <a:endParaRPr lang="en-US" sz="1000" b="0" dirty="0">
                        <a:solidFill>
                          <a:schemeClr val="tx1"/>
                        </a:solidFill>
                        <a:effectLst/>
                      </a:endParaRPr>
                    </a:p>
                    <a:p>
                      <a:pPr algn="l"/>
                      <a:r>
                        <a:rPr lang="en-ZA" sz="1000" b="0" dirty="0">
                          <a:solidFill>
                            <a:schemeClr val="tx1"/>
                          </a:solidFill>
                          <a:effectLst/>
                        </a:rPr>
                        <a:t>[  ] No, provide details:</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pPr algn="just"/>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l"/>
                      <a:endParaRPr lang="en-US"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690853269"/>
                  </a:ext>
                </a:extLst>
              </a:tr>
              <a:tr h="248240">
                <a:tc gridSpan="10">
                  <a:txBody>
                    <a:bodyPr/>
                    <a:lstStyle/>
                    <a:p>
                      <a:pPr algn="l"/>
                      <a:r>
                        <a:rPr lang="en-ZA" sz="1000" dirty="0">
                          <a:solidFill>
                            <a:schemeClr val="tx1"/>
                          </a:solidFill>
                          <a:effectLst/>
                        </a:rPr>
                        <a:t>Other important family members and persons (outside of the household) to the child:</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hMerge="1">
                  <a:txBody>
                    <a:bodyPr/>
                    <a:lstStyle/>
                    <a:p>
                      <a:pPr algn="just"/>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l"/>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72082488"/>
                  </a:ext>
                </a:extLst>
              </a:tr>
              <a:tr h="403390">
                <a:tc>
                  <a:txBody>
                    <a:bodyPr/>
                    <a:lstStyle/>
                    <a:p>
                      <a:pPr algn="l"/>
                      <a:r>
                        <a:rPr lang="en-ZA" sz="1000" dirty="0">
                          <a:solidFill>
                            <a:schemeClr val="tx1"/>
                          </a:solidFill>
                          <a:effectLst/>
                        </a:rPr>
                        <a:t>Full name:</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a:txBody>
                    <a:bodyPr/>
                    <a:lstStyle/>
                    <a:p>
                      <a:r>
                        <a:rPr lang="en-ZA" sz="1000" b="1" dirty="0">
                          <a:solidFill>
                            <a:schemeClr val="tx1"/>
                          </a:solidFill>
                          <a:effectLst/>
                        </a:rPr>
                        <a:t>Age:</a:t>
                      </a:r>
                      <a:endParaRPr lang="en-US" sz="1000" b="1" dirty="0"/>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gridSpan="2">
                  <a:txBody>
                    <a:bodyPr/>
                    <a:lstStyle/>
                    <a:p>
                      <a:r>
                        <a:rPr lang="en-ZA" sz="1000" b="1" dirty="0">
                          <a:solidFill>
                            <a:schemeClr val="tx1"/>
                          </a:solidFill>
                          <a:effectLst/>
                        </a:rPr>
                        <a:t>Relationship:</a:t>
                      </a:r>
                      <a:endParaRPr lang="en-US" sz="1000" b="1" dirty="0"/>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hMerge="1">
                  <a:txBody>
                    <a:bodyPr/>
                    <a:lstStyle/>
                    <a:p>
                      <a:pPr algn="just"/>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gridSpan="3">
                  <a:txBody>
                    <a:bodyPr/>
                    <a:lstStyle/>
                    <a:p>
                      <a:r>
                        <a:rPr lang="en-ZA" sz="1000" b="1" dirty="0">
                          <a:solidFill>
                            <a:schemeClr val="tx1"/>
                          </a:solidFill>
                          <a:effectLst/>
                        </a:rPr>
                        <a:t>Address / Location:</a:t>
                      </a:r>
                      <a:endParaRPr lang="en-US" sz="1000" b="1" dirty="0"/>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hMerge="1">
                  <a:txBody>
                    <a:bodyPr/>
                    <a:lstStyle/>
                    <a:p>
                      <a:r>
                        <a:rPr lang="en-ZA" sz="1100">
                          <a:solidFill>
                            <a:schemeClr val="tx1"/>
                          </a:solidFill>
                          <a:effectLst/>
                        </a:rPr>
                        <a:t>Address / Location:</a:t>
                      </a:r>
                      <a:endParaRPr lang="en-US"/>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B w="12700" cap="flat" cmpd="sng" algn="ctr">
                      <a:solidFill>
                        <a:schemeClr val="accent1">
                          <a:lumMod val="40000"/>
                          <a:lumOff val="60000"/>
                        </a:schemeClr>
                      </a:solidFill>
                      <a:prstDash val="solid"/>
                      <a:round/>
                      <a:headEnd type="none" w="med" len="med"/>
                      <a:tailEnd type="none" w="med" len="med"/>
                    </a:lnB>
                    <a:noFil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gridSpan="2">
                  <a:txBody>
                    <a:bodyPr/>
                    <a:lstStyle/>
                    <a:p>
                      <a:r>
                        <a:rPr lang="en-ZA" sz="1000" b="1" dirty="0">
                          <a:solidFill>
                            <a:schemeClr val="tx1"/>
                          </a:solidFill>
                          <a:effectLst/>
                        </a:rPr>
                        <a:t>Contact details:</a:t>
                      </a:r>
                      <a:endParaRPr lang="en-US" sz="1000" b="1" dirty="0"/>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hMerge="1">
                  <a:txBody>
                    <a:bodyPr/>
                    <a:lstStyle/>
                    <a:p>
                      <a:pPr algn="just"/>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a:txBody>
                    <a:bodyPr/>
                    <a:lstStyle/>
                    <a:p>
                      <a:pPr algn="l"/>
                      <a:r>
                        <a:rPr lang="en-ZA" sz="1000" b="1" dirty="0">
                          <a:solidFill>
                            <a:schemeClr val="tx1"/>
                          </a:solidFill>
                          <a:effectLst/>
                        </a:rPr>
                        <a:t>Consent to contact:</a:t>
                      </a:r>
                      <a:endParaRPr lang="en-US" sz="1000" b="1" dirty="0">
                        <a:solidFill>
                          <a:schemeClr val="tx1"/>
                        </a:solidFill>
                        <a:effectLst/>
                      </a:endParaRPr>
                    </a:p>
                    <a:p>
                      <a:pPr algn="l"/>
                      <a:r>
                        <a:rPr lang="en-ZA" sz="1000" i="1" dirty="0">
                          <a:solidFill>
                            <a:schemeClr val="tx1"/>
                          </a:solidFill>
                          <a:effectLst/>
                        </a:rPr>
                        <a:t>y/n</a:t>
                      </a:r>
                      <a:endParaRPr lang="en-US" sz="10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531616681"/>
                  </a:ext>
                </a:extLst>
              </a:tr>
              <a:tr h="248240">
                <a:tc>
                  <a:txBody>
                    <a:bodyPr/>
                    <a:lstStyle/>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a:txBody>
                    <a:bodyPr/>
                    <a:lstStyle/>
                    <a:p>
                      <a:r>
                        <a:rPr lang="en-ZA" sz="1000" dirty="0">
                          <a:solidFill>
                            <a:schemeClr val="tx1"/>
                          </a:solidFill>
                          <a:effectLst/>
                        </a:rPr>
                        <a:t> </a:t>
                      </a:r>
                      <a:endParaRPr lang="en-US" sz="1000" dirty="0"/>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gridSpan="2">
                  <a:txBody>
                    <a:bodyPr/>
                    <a:lstStyle/>
                    <a:p>
                      <a:r>
                        <a:rPr lang="en-ZA" sz="1000" dirty="0">
                          <a:solidFill>
                            <a:schemeClr val="tx1"/>
                          </a:solidFill>
                          <a:effectLst/>
                        </a:rPr>
                        <a:t> </a:t>
                      </a:r>
                      <a:endParaRPr lang="en-US" sz="1000" dirty="0"/>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just"/>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gridSpan="3">
                  <a:txBody>
                    <a:bodyPr/>
                    <a:lstStyle/>
                    <a:p>
                      <a:r>
                        <a:rPr lang="en-ZA" sz="1000" dirty="0">
                          <a:solidFill>
                            <a:schemeClr val="tx1"/>
                          </a:solidFill>
                          <a:effectLst/>
                        </a:rPr>
                        <a:t> </a:t>
                      </a:r>
                      <a:endParaRPr lang="en-US" sz="1000" dirty="0"/>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r>
                        <a:rPr lang="en-ZA" sz="1100">
                          <a:solidFill>
                            <a:schemeClr val="tx1"/>
                          </a:solidFill>
                          <a:effectLst/>
                        </a:rPr>
                        <a:t> </a:t>
                      </a:r>
                      <a:endParaRPr lang="en-US"/>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gridSpan="2">
                  <a:txBody>
                    <a:bodyPr/>
                    <a:lstStyle/>
                    <a:p>
                      <a:r>
                        <a:rPr lang="en-ZA" sz="1000" dirty="0">
                          <a:solidFill>
                            <a:schemeClr val="tx1"/>
                          </a:solidFill>
                          <a:effectLst/>
                        </a:rPr>
                        <a:t> </a:t>
                      </a:r>
                      <a:endParaRPr lang="en-US" sz="1000" dirty="0"/>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just"/>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a:txBody>
                    <a:bodyPr/>
                    <a:lstStyle/>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752452458"/>
                  </a:ext>
                </a:extLst>
              </a:tr>
              <a:tr h="248240">
                <a:tc>
                  <a:txBody>
                    <a:bodyPr/>
                    <a:lstStyle/>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a:txBody>
                    <a:bodyPr/>
                    <a:lstStyle/>
                    <a:p>
                      <a:r>
                        <a:rPr lang="en-ZA" sz="1000" dirty="0">
                          <a:solidFill>
                            <a:schemeClr val="tx1"/>
                          </a:solidFill>
                          <a:effectLst/>
                        </a:rPr>
                        <a:t> </a:t>
                      </a:r>
                      <a:endParaRPr lang="en-US" sz="1000" dirty="0"/>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gridSpan="2">
                  <a:txBody>
                    <a:bodyPr/>
                    <a:lstStyle/>
                    <a:p>
                      <a:r>
                        <a:rPr lang="en-ZA" sz="1000" dirty="0">
                          <a:solidFill>
                            <a:schemeClr val="tx1"/>
                          </a:solidFill>
                          <a:effectLst/>
                        </a:rPr>
                        <a:t> </a:t>
                      </a:r>
                      <a:endParaRPr lang="en-US" sz="1000" dirty="0"/>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just"/>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gridSpan="3">
                  <a:txBody>
                    <a:bodyPr/>
                    <a:lstStyle/>
                    <a:p>
                      <a:r>
                        <a:rPr lang="en-ZA" sz="1000" dirty="0">
                          <a:solidFill>
                            <a:schemeClr val="tx1"/>
                          </a:solidFill>
                          <a:effectLst/>
                        </a:rPr>
                        <a:t> </a:t>
                      </a:r>
                      <a:endParaRPr lang="en-US" sz="1000" dirty="0"/>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r>
                        <a:rPr lang="en-ZA" sz="1100">
                          <a:solidFill>
                            <a:schemeClr val="tx1"/>
                          </a:solidFill>
                          <a:effectLst/>
                        </a:rPr>
                        <a:t> </a:t>
                      </a:r>
                      <a:endParaRPr lang="en-US"/>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tcPr>
                </a:tc>
                <a:tc gridSpan="2">
                  <a:txBody>
                    <a:bodyPr/>
                    <a:lstStyle/>
                    <a:p>
                      <a:r>
                        <a:rPr lang="en-ZA" sz="1000" dirty="0">
                          <a:solidFill>
                            <a:schemeClr val="tx1"/>
                          </a:solidFill>
                          <a:effectLst/>
                        </a:rPr>
                        <a:t> </a:t>
                      </a:r>
                      <a:endParaRPr lang="en-US" sz="1000" dirty="0"/>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just"/>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1561" marR="31561" marT="0" marB="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a:txBody>
                    <a:bodyPr/>
                    <a:lstStyle/>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67007786"/>
                  </a:ext>
                </a:extLst>
              </a:tr>
            </a:tbl>
          </a:graphicData>
        </a:graphic>
      </p:graphicFrame>
      <p:sp>
        <p:nvSpPr>
          <p:cNvPr id="2" name="Hexagon 1">
            <a:extLst>
              <a:ext uri="{FF2B5EF4-FFF2-40B4-BE49-F238E27FC236}">
                <a16:creationId xmlns:a16="http://schemas.microsoft.com/office/drawing/2014/main" id="{25A49C09-E7F5-EA06-0915-CB2397AAEB15}"/>
              </a:ext>
            </a:extLst>
          </p:cNvPr>
          <p:cNvSpPr/>
          <p:nvPr/>
        </p:nvSpPr>
        <p:spPr>
          <a:xfrm rot="1782986">
            <a:off x="286724" y="301110"/>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Hexagon 2">
            <a:extLst>
              <a:ext uri="{FF2B5EF4-FFF2-40B4-BE49-F238E27FC236}">
                <a16:creationId xmlns:a16="http://schemas.microsoft.com/office/drawing/2014/main" id="{55A2E2FD-4965-3B02-10D6-3AAFA1546F66}"/>
              </a:ext>
            </a:extLst>
          </p:cNvPr>
          <p:cNvSpPr/>
          <p:nvPr/>
        </p:nvSpPr>
        <p:spPr>
          <a:xfrm rot="1782986">
            <a:off x="286724" y="763955"/>
            <a:ext cx="335595" cy="289306"/>
          </a:xfrm>
          <a:prstGeom prst="hexagon">
            <a:avLst>
              <a:gd name="adj" fmla="val 28965"/>
              <a:gd name="vf" fmla="val 115470"/>
            </a:avLst>
          </a:prstGeom>
          <a:solidFill>
            <a:schemeClr val="accent1">
              <a:lumMod val="40000"/>
              <a:lumOff val="60000"/>
            </a:schemeClr>
          </a:solidFill>
          <a:ln w="12700">
            <a:solidFill>
              <a:srgbClr val="D8B4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Hexagon 4">
            <a:extLst>
              <a:ext uri="{FF2B5EF4-FFF2-40B4-BE49-F238E27FC236}">
                <a16:creationId xmlns:a16="http://schemas.microsoft.com/office/drawing/2014/main" id="{931C5052-3A17-9FE6-F516-AE5E744C0525}"/>
              </a:ext>
            </a:extLst>
          </p:cNvPr>
          <p:cNvSpPr/>
          <p:nvPr/>
        </p:nvSpPr>
        <p:spPr>
          <a:xfrm rot="1782986">
            <a:off x="286724" y="1226800"/>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Hexagon 5">
            <a:extLst>
              <a:ext uri="{FF2B5EF4-FFF2-40B4-BE49-F238E27FC236}">
                <a16:creationId xmlns:a16="http://schemas.microsoft.com/office/drawing/2014/main" id="{2C29FDE4-996E-46BC-0F15-E6C4D5B03808}"/>
              </a:ext>
            </a:extLst>
          </p:cNvPr>
          <p:cNvSpPr/>
          <p:nvPr/>
        </p:nvSpPr>
        <p:spPr>
          <a:xfrm rot="1782986">
            <a:off x="286724" y="1689645"/>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Hexagon 6">
            <a:extLst>
              <a:ext uri="{FF2B5EF4-FFF2-40B4-BE49-F238E27FC236}">
                <a16:creationId xmlns:a16="http://schemas.microsoft.com/office/drawing/2014/main" id="{897D0B9D-C0C7-3270-0FDC-FA05BB3ED559}"/>
              </a:ext>
            </a:extLst>
          </p:cNvPr>
          <p:cNvSpPr/>
          <p:nvPr/>
        </p:nvSpPr>
        <p:spPr>
          <a:xfrm rot="1782986">
            <a:off x="286724" y="2152490"/>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35389617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DEE1559D-3912-A21E-4E7A-5A36473FAE93}"/>
              </a:ext>
            </a:extLst>
          </p:cNvPr>
          <p:cNvGraphicFramePr>
            <a:graphicFrameLocks noGrp="1"/>
          </p:cNvGraphicFramePr>
          <p:nvPr/>
        </p:nvGraphicFramePr>
        <p:xfrm>
          <a:off x="988132" y="696538"/>
          <a:ext cx="5272969" cy="7899083"/>
        </p:xfrm>
        <a:graphic>
          <a:graphicData uri="http://schemas.openxmlformats.org/drawingml/2006/table">
            <a:tbl>
              <a:tblPr firstRow="1" firstCol="1" bandRow="1">
                <a:tableStyleId>{5C22544A-7EE6-4342-B048-85BDC9FD1C3A}</a:tableStyleId>
              </a:tblPr>
              <a:tblGrid>
                <a:gridCol w="448678">
                  <a:extLst>
                    <a:ext uri="{9D8B030D-6E8A-4147-A177-3AD203B41FA5}">
                      <a16:colId xmlns:a16="http://schemas.microsoft.com/office/drawing/2014/main" val="4013663399"/>
                    </a:ext>
                  </a:extLst>
                </a:gridCol>
                <a:gridCol w="1473200">
                  <a:extLst>
                    <a:ext uri="{9D8B030D-6E8A-4147-A177-3AD203B41FA5}">
                      <a16:colId xmlns:a16="http://schemas.microsoft.com/office/drawing/2014/main" val="3532009272"/>
                    </a:ext>
                  </a:extLst>
                </a:gridCol>
                <a:gridCol w="963490">
                  <a:extLst>
                    <a:ext uri="{9D8B030D-6E8A-4147-A177-3AD203B41FA5}">
                      <a16:colId xmlns:a16="http://schemas.microsoft.com/office/drawing/2014/main" val="4255940043"/>
                    </a:ext>
                  </a:extLst>
                </a:gridCol>
                <a:gridCol w="444500">
                  <a:extLst>
                    <a:ext uri="{9D8B030D-6E8A-4147-A177-3AD203B41FA5}">
                      <a16:colId xmlns:a16="http://schemas.microsoft.com/office/drawing/2014/main" val="3002800355"/>
                    </a:ext>
                  </a:extLst>
                </a:gridCol>
                <a:gridCol w="1943101">
                  <a:extLst>
                    <a:ext uri="{9D8B030D-6E8A-4147-A177-3AD203B41FA5}">
                      <a16:colId xmlns:a16="http://schemas.microsoft.com/office/drawing/2014/main" val="2048591876"/>
                    </a:ext>
                  </a:extLst>
                </a:gridCol>
              </a:tblGrid>
              <a:tr h="228524">
                <a:tc gridSpan="5">
                  <a:txBody>
                    <a:bodyPr/>
                    <a:lstStyle/>
                    <a:p>
                      <a:pPr algn="l">
                        <a:lnSpc>
                          <a:spcPct val="107000"/>
                        </a:lnSpc>
                        <a:spcAft>
                          <a:spcPts val="800"/>
                        </a:spcAft>
                      </a:pPr>
                      <a:r>
                        <a:rPr lang="en-ZA" sz="1000" dirty="0">
                          <a:solidFill>
                            <a:schemeClr val="tx1"/>
                          </a:solidFill>
                          <a:effectLst/>
                        </a:rPr>
                        <a:t>5. INITIAL ASSESSMENT – PROTECTION CONCERNS </a:t>
                      </a:r>
                      <a:r>
                        <a:rPr lang="en-ZA" sz="700" b="0" i="1" dirty="0">
                          <a:solidFill>
                            <a:schemeClr val="tx1"/>
                          </a:solidFill>
                          <a:effectLst/>
                        </a:rPr>
                        <a:t>tick all that apply – this should not be asked as direct question but through general dialogue or if raised by the child directly.</a:t>
                      </a:r>
                      <a:endParaRPr lang="en-US" sz="7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pPr algn="l">
                        <a:lnSpc>
                          <a:spcPct val="107000"/>
                        </a:lnSpc>
                        <a:spcAft>
                          <a:spcPts val="800"/>
                        </a:spcAft>
                      </a:pP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l">
                        <a:lnSpc>
                          <a:spcPct val="107000"/>
                        </a:lnSpc>
                        <a:spcAft>
                          <a:spcPts val="800"/>
                        </a:spcAft>
                      </a:pPr>
                      <a:endParaRPr lang="en-US" sz="7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855030144"/>
                  </a:ext>
                </a:extLst>
              </a:tr>
              <a:tr h="3388528">
                <a:tc gridSpan="3">
                  <a:txBody>
                    <a:bodyPr/>
                    <a:lstStyle/>
                    <a:p>
                      <a:pPr marL="177800" indent="-177800" algn="l"/>
                      <a:r>
                        <a:rPr lang="en-ZA" sz="1000" b="0" dirty="0">
                          <a:solidFill>
                            <a:schemeClr val="tx1"/>
                          </a:solidFill>
                          <a:effectLst/>
                        </a:rPr>
                        <a:t>[  ] Physical abuse / violence</a:t>
                      </a:r>
                      <a:endParaRPr lang="en-US" sz="1000" b="0" dirty="0">
                        <a:solidFill>
                          <a:schemeClr val="tx1"/>
                        </a:solidFill>
                        <a:effectLst/>
                      </a:endParaRPr>
                    </a:p>
                    <a:p>
                      <a:pPr marL="177800" indent="-177800" algn="l"/>
                      <a:r>
                        <a:rPr lang="en-ZA" sz="1000" b="0" dirty="0">
                          <a:solidFill>
                            <a:schemeClr val="tx1"/>
                          </a:solidFill>
                          <a:effectLst/>
                        </a:rPr>
                        <a:t>[  ] Sexual abuse / violence</a:t>
                      </a:r>
                      <a:endParaRPr lang="en-US" sz="1000" b="0" dirty="0">
                        <a:solidFill>
                          <a:schemeClr val="tx1"/>
                        </a:solidFill>
                        <a:effectLst/>
                      </a:endParaRPr>
                    </a:p>
                    <a:p>
                      <a:pPr marL="177800" indent="-177800" algn="l"/>
                      <a:r>
                        <a:rPr lang="en-ZA" sz="1000" b="0" dirty="0">
                          <a:solidFill>
                            <a:schemeClr val="tx1"/>
                          </a:solidFill>
                          <a:effectLst/>
                        </a:rPr>
                        <a:t>[  ] Rape</a:t>
                      </a:r>
                      <a:endParaRPr lang="en-US" sz="1000" b="0" dirty="0">
                        <a:solidFill>
                          <a:schemeClr val="tx1"/>
                        </a:solidFill>
                        <a:effectLst/>
                      </a:endParaRPr>
                    </a:p>
                    <a:p>
                      <a:pPr marL="177800" indent="-177800" algn="l"/>
                      <a:r>
                        <a:rPr lang="en-ZA" sz="1000" b="0" dirty="0">
                          <a:solidFill>
                            <a:schemeClr val="tx1"/>
                          </a:solidFill>
                          <a:effectLst/>
                        </a:rPr>
                        <a:t>[  ] Emotional or psychological abuse / violence</a:t>
                      </a:r>
                      <a:endParaRPr lang="en-US" sz="1000" b="0" dirty="0">
                        <a:solidFill>
                          <a:schemeClr val="tx1"/>
                        </a:solidFill>
                        <a:effectLst/>
                      </a:endParaRPr>
                    </a:p>
                    <a:p>
                      <a:pPr marL="177800" indent="-177800" algn="l"/>
                      <a:r>
                        <a:rPr lang="en-ZA" sz="1000" b="0" dirty="0">
                          <a:solidFill>
                            <a:schemeClr val="tx1"/>
                          </a:solidFill>
                          <a:effectLst/>
                        </a:rPr>
                        <a:t>[  ] Neglect</a:t>
                      </a:r>
                      <a:endParaRPr lang="en-US" sz="1000" b="0" dirty="0">
                        <a:solidFill>
                          <a:schemeClr val="tx1"/>
                        </a:solidFill>
                        <a:effectLst/>
                      </a:endParaRPr>
                    </a:p>
                    <a:p>
                      <a:pPr marL="177800" indent="-177800" algn="l"/>
                      <a:r>
                        <a:rPr lang="en-ZA" sz="1000" b="0" dirty="0">
                          <a:solidFill>
                            <a:schemeClr val="tx1"/>
                          </a:solidFill>
                          <a:effectLst/>
                        </a:rPr>
                        <a:t>[  ] Abandonment</a:t>
                      </a:r>
                      <a:endParaRPr lang="en-US" sz="1000" b="0" dirty="0">
                        <a:solidFill>
                          <a:schemeClr val="tx1"/>
                        </a:solidFill>
                        <a:effectLst/>
                      </a:endParaRPr>
                    </a:p>
                    <a:p>
                      <a:pPr marL="177800" indent="-177800" algn="l"/>
                      <a:r>
                        <a:rPr lang="en-ZA" sz="1000" b="0" dirty="0">
                          <a:solidFill>
                            <a:schemeClr val="tx1"/>
                          </a:solidFill>
                          <a:effectLst/>
                        </a:rPr>
                        <a:t>[  ] Child labour (not Worst Forms)</a:t>
                      </a:r>
                      <a:endParaRPr lang="en-US" sz="1000" b="0" dirty="0">
                        <a:solidFill>
                          <a:schemeClr val="tx1"/>
                        </a:solidFill>
                        <a:effectLst/>
                      </a:endParaRPr>
                    </a:p>
                    <a:p>
                      <a:pPr marL="177800" indent="-177800" algn="l"/>
                      <a:r>
                        <a:rPr lang="en-ZA" sz="1000" b="0" dirty="0">
                          <a:solidFill>
                            <a:schemeClr val="tx1"/>
                          </a:solidFill>
                          <a:effectLst/>
                        </a:rPr>
                        <a:t>[  ] Hazardous work</a:t>
                      </a:r>
                      <a:endParaRPr lang="en-US" sz="1000" b="0" dirty="0">
                        <a:solidFill>
                          <a:schemeClr val="tx1"/>
                        </a:solidFill>
                        <a:effectLst/>
                      </a:endParaRPr>
                    </a:p>
                    <a:p>
                      <a:pPr marL="177800" indent="-177800" algn="l"/>
                      <a:r>
                        <a:rPr lang="en-ZA" sz="1000" b="0" dirty="0">
                          <a:solidFill>
                            <a:schemeClr val="tx1"/>
                          </a:solidFill>
                          <a:effectLst/>
                        </a:rPr>
                        <a:t>[  ] Sexual exploitation</a:t>
                      </a:r>
                      <a:endParaRPr lang="en-US" sz="1000" b="0" dirty="0">
                        <a:solidFill>
                          <a:schemeClr val="tx1"/>
                        </a:solidFill>
                        <a:effectLst/>
                      </a:endParaRPr>
                    </a:p>
                    <a:p>
                      <a:pPr marL="177800" indent="-177800" algn="l"/>
                      <a:r>
                        <a:rPr lang="en-ZA" sz="1000" b="0" dirty="0">
                          <a:solidFill>
                            <a:schemeClr val="tx1"/>
                          </a:solidFill>
                          <a:effectLst/>
                        </a:rPr>
                        <a:t>[  ] Slavery / sale / abduction / trafficking / forced labour</a:t>
                      </a:r>
                      <a:endParaRPr lang="en-US" sz="1000" b="0" dirty="0">
                        <a:solidFill>
                          <a:schemeClr val="tx1"/>
                        </a:solidFill>
                        <a:effectLst/>
                      </a:endParaRPr>
                    </a:p>
                    <a:p>
                      <a:pPr marL="177800" indent="-177800" algn="l"/>
                      <a:r>
                        <a:rPr lang="en-ZA" sz="1000" b="0" dirty="0">
                          <a:solidFill>
                            <a:schemeClr val="tx1"/>
                          </a:solidFill>
                          <a:effectLst/>
                        </a:rPr>
                        <a:t>[  ] In conflict with the law</a:t>
                      </a:r>
                      <a:endParaRPr lang="en-US" sz="1000" b="0" dirty="0">
                        <a:solidFill>
                          <a:schemeClr val="tx1"/>
                        </a:solidFill>
                        <a:effectLst/>
                      </a:endParaRPr>
                    </a:p>
                    <a:p>
                      <a:pPr marL="177800" indent="-177800" algn="l"/>
                      <a:r>
                        <a:rPr lang="en-ZA" sz="1000" b="0" dirty="0">
                          <a:solidFill>
                            <a:schemeClr val="tx1"/>
                          </a:solidFill>
                          <a:effectLst/>
                        </a:rPr>
                        <a:t>[  ] Associated with Armed Forces or Groups</a:t>
                      </a:r>
                      <a:endParaRPr lang="en-US" sz="1000" b="0" dirty="0">
                        <a:solidFill>
                          <a:schemeClr val="tx1"/>
                        </a:solidFill>
                        <a:effectLst/>
                      </a:endParaRPr>
                    </a:p>
                    <a:p>
                      <a:pPr marL="177800" indent="-177800" algn="l"/>
                      <a:r>
                        <a:rPr lang="en-ZA" sz="1000" b="0" dirty="0">
                          <a:solidFill>
                            <a:schemeClr val="tx1"/>
                          </a:solidFill>
                          <a:effectLst/>
                        </a:rPr>
                        <a:t>[  ] Deprived of liberty / in detention</a:t>
                      </a:r>
                      <a:endParaRPr lang="en-US" sz="1000" b="0" dirty="0">
                        <a:solidFill>
                          <a:schemeClr val="tx1"/>
                        </a:solidFill>
                        <a:effectLst/>
                      </a:endParaRPr>
                    </a:p>
                    <a:p>
                      <a:pPr marL="177800" indent="-177800" algn="l"/>
                      <a:r>
                        <a:rPr lang="en-ZA" sz="1000" b="0" dirty="0">
                          <a:solidFill>
                            <a:schemeClr val="tx1"/>
                          </a:solidFill>
                          <a:effectLst/>
                        </a:rPr>
                        <a:t>[  ] Serious medical condition</a:t>
                      </a:r>
                      <a:endParaRPr lang="en-US" sz="1000" b="0" dirty="0">
                        <a:solidFill>
                          <a:schemeClr val="tx1"/>
                        </a:solidFill>
                        <a:effectLst/>
                      </a:endParaRPr>
                    </a:p>
                    <a:p>
                      <a:pPr marL="177800" indent="-177800" algn="l"/>
                      <a:r>
                        <a:rPr lang="en-ZA" sz="1000" b="0" dirty="0">
                          <a:solidFill>
                            <a:schemeClr val="tx1"/>
                          </a:solidFill>
                          <a:effectLst/>
                        </a:rPr>
                        <a:t>[  ] Functional difficulty (seeing, even if wearing glasses)</a:t>
                      </a:r>
                      <a:endParaRPr lang="en-US" sz="1000" b="0" dirty="0">
                        <a:solidFill>
                          <a:schemeClr val="tx1"/>
                        </a:solidFill>
                        <a:effectLst/>
                      </a:endParaRPr>
                    </a:p>
                    <a:p>
                      <a:pPr marL="177800" indent="-177800" algn="l"/>
                      <a:r>
                        <a:rPr lang="en-ZA" sz="1000" b="0" dirty="0">
                          <a:solidFill>
                            <a:schemeClr val="tx1"/>
                          </a:solidFill>
                          <a:effectLst/>
                        </a:rPr>
                        <a:t>[  ] Functional difficulty (hearing, even if using hearing aids)</a:t>
                      </a:r>
                      <a:endParaRPr lang="en-US" sz="1000" b="0" dirty="0">
                        <a:solidFill>
                          <a:schemeClr val="tx1"/>
                        </a:solidFill>
                        <a:effectLst/>
                      </a:endParaRPr>
                    </a:p>
                    <a:p>
                      <a:pPr marL="177800" indent="-177800" algn="l"/>
                      <a:r>
                        <a:rPr lang="en-ZA" sz="1000" b="0" dirty="0">
                          <a:solidFill>
                            <a:schemeClr val="tx1"/>
                          </a:solidFill>
                          <a:effectLst/>
                        </a:rPr>
                        <a:t>[  ] Functional difficulty  (walking or using parts of her/his body)</a:t>
                      </a:r>
                      <a:endParaRPr lang="en-US" sz="1000" b="0" dirty="0">
                        <a:solidFill>
                          <a:schemeClr val="tx1"/>
                        </a:solidFill>
                        <a:effectLst/>
                      </a:endParaRPr>
                    </a:p>
                    <a:p>
                      <a:pPr marL="177800" indent="-177800" algn="l"/>
                      <a:r>
                        <a:rPr lang="en-ZA" sz="1000" b="0" dirty="0">
                          <a:solidFill>
                            <a:schemeClr val="tx1"/>
                          </a:solidFill>
                          <a:effectLst/>
                        </a:rPr>
                        <a:t>[  ] Functional difficulty (remembering or concentrating)</a:t>
                      </a:r>
                      <a:endParaRPr lang="en-US" sz="1000" b="0" dirty="0">
                        <a:solidFill>
                          <a:schemeClr val="tx1"/>
                        </a:solidFill>
                        <a:effectLst/>
                      </a:endParaRPr>
                    </a:p>
                    <a:p>
                      <a:pPr marL="177800" indent="-177800" algn="l"/>
                      <a:r>
                        <a:rPr lang="en-ZA" sz="1000" b="0" dirty="0">
                          <a:solidFill>
                            <a:schemeClr val="tx1"/>
                          </a:solidFill>
                          <a:effectLst/>
                        </a:rPr>
                        <a:t>[  ] Difficulty with self-care such as feeding or dressing her/himself (compared to other children of the same age)</a:t>
                      </a:r>
                      <a:endParaRPr lang="en-US" sz="1000" b="0" dirty="0">
                        <a:solidFill>
                          <a:schemeClr val="tx1"/>
                        </a:solidFill>
                        <a:effectLst/>
                      </a:endParaRPr>
                    </a:p>
                    <a:p>
                      <a:pPr marL="177800" indent="-177800" algn="l"/>
                      <a:r>
                        <a:rPr lang="en-ZA" sz="1000" b="0" dirty="0">
                          <a:solidFill>
                            <a:schemeClr val="tx1"/>
                          </a:solidFill>
                          <a:effectLst/>
                        </a:rPr>
                        <a:t>[  ] Difficulty communicating </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2">
                  <a:txBody>
                    <a:bodyPr/>
                    <a:lstStyle/>
                    <a:p>
                      <a:pPr marL="177800" indent="-177800" algn="l"/>
                      <a:r>
                        <a:rPr lang="en-ZA" sz="1000" dirty="0">
                          <a:solidFill>
                            <a:schemeClr val="tx1"/>
                          </a:solidFill>
                          <a:effectLst/>
                        </a:rPr>
                        <a:t>[  ] Unaccompanied</a:t>
                      </a:r>
                      <a:endParaRPr lang="en-US" sz="1000" dirty="0">
                        <a:solidFill>
                          <a:schemeClr val="tx1"/>
                        </a:solidFill>
                        <a:effectLst/>
                      </a:endParaRPr>
                    </a:p>
                    <a:p>
                      <a:pPr marL="177800" indent="-177800" algn="l"/>
                      <a:r>
                        <a:rPr lang="en-ZA" sz="1000" dirty="0">
                          <a:solidFill>
                            <a:schemeClr val="tx1"/>
                          </a:solidFill>
                          <a:effectLst/>
                        </a:rPr>
                        <a:t>[  ] Separated</a:t>
                      </a:r>
                      <a:endParaRPr lang="en-US" sz="1000" dirty="0">
                        <a:solidFill>
                          <a:schemeClr val="tx1"/>
                        </a:solidFill>
                        <a:effectLst/>
                      </a:endParaRPr>
                    </a:p>
                    <a:p>
                      <a:pPr marL="177800" indent="-177800" algn="l"/>
                      <a:r>
                        <a:rPr lang="en-ZA" sz="1000" dirty="0">
                          <a:solidFill>
                            <a:schemeClr val="tx1"/>
                          </a:solidFill>
                          <a:effectLst/>
                        </a:rPr>
                        <a:t>[  ] Orphan </a:t>
                      </a:r>
                      <a:endParaRPr lang="en-US" sz="1000" dirty="0">
                        <a:solidFill>
                          <a:schemeClr val="tx1"/>
                        </a:solidFill>
                        <a:effectLst/>
                      </a:endParaRPr>
                    </a:p>
                    <a:p>
                      <a:pPr marL="177800" indent="-177800" algn="l"/>
                      <a:r>
                        <a:rPr lang="en-ZA" sz="1000" dirty="0">
                          <a:solidFill>
                            <a:schemeClr val="tx1"/>
                          </a:solidFill>
                          <a:effectLst/>
                        </a:rPr>
                        <a:t>[  ] Psychosocial distress</a:t>
                      </a:r>
                      <a:endParaRPr lang="en-US" sz="1000" dirty="0">
                        <a:solidFill>
                          <a:schemeClr val="tx1"/>
                        </a:solidFill>
                        <a:effectLst/>
                      </a:endParaRPr>
                    </a:p>
                    <a:p>
                      <a:pPr marL="177800" indent="-177800" algn="l"/>
                      <a:r>
                        <a:rPr lang="en-ZA" sz="1000" dirty="0">
                          <a:solidFill>
                            <a:schemeClr val="tx1"/>
                          </a:solidFill>
                          <a:effectLst/>
                        </a:rPr>
                        <a:t>[  ] Mental disorder</a:t>
                      </a:r>
                      <a:endParaRPr lang="en-US" sz="1000" dirty="0">
                        <a:solidFill>
                          <a:schemeClr val="tx1"/>
                        </a:solidFill>
                        <a:effectLst/>
                      </a:endParaRPr>
                    </a:p>
                    <a:p>
                      <a:pPr marL="177800" indent="-177800" algn="l"/>
                      <a:r>
                        <a:rPr lang="en-ZA" sz="1000" dirty="0">
                          <a:solidFill>
                            <a:schemeClr val="tx1"/>
                          </a:solidFill>
                          <a:effectLst/>
                        </a:rPr>
                        <a:t>[  ] Substance abuse and addiction (child)</a:t>
                      </a:r>
                      <a:endParaRPr lang="en-US" sz="1000" dirty="0">
                        <a:solidFill>
                          <a:schemeClr val="tx1"/>
                        </a:solidFill>
                        <a:effectLst/>
                      </a:endParaRPr>
                    </a:p>
                    <a:p>
                      <a:pPr marL="177800" indent="-177800" algn="l"/>
                      <a:r>
                        <a:rPr lang="en-ZA" sz="1000" dirty="0">
                          <a:solidFill>
                            <a:schemeClr val="tx1"/>
                          </a:solidFill>
                          <a:effectLst/>
                        </a:rPr>
                        <a:t>[  ] Belongs to marginalised / discriminated group</a:t>
                      </a:r>
                      <a:endParaRPr lang="en-US" sz="1000" dirty="0">
                        <a:solidFill>
                          <a:schemeClr val="tx1"/>
                        </a:solidFill>
                        <a:effectLst/>
                      </a:endParaRPr>
                    </a:p>
                    <a:p>
                      <a:pPr marL="177800" indent="-177800" algn="l"/>
                      <a:r>
                        <a:rPr lang="en-ZA" sz="1000" dirty="0">
                          <a:solidFill>
                            <a:schemeClr val="tx1"/>
                          </a:solidFill>
                          <a:effectLst/>
                        </a:rPr>
                        <a:t>[  ] Lack of documentation / birth registration</a:t>
                      </a:r>
                      <a:endParaRPr lang="en-US" sz="1000" dirty="0">
                        <a:solidFill>
                          <a:schemeClr val="tx1"/>
                        </a:solidFill>
                        <a:effectLst/>
                      </a:endParaRPr>
                    </a:p>
                    <a:p>
                      <a:pPr marL="177800" indent="-177800" algn="l"/>
                      <a:r>
                        <a:rPr lang="en-ZA" sz="1000" dirty="0">
                          <a:solidFill>
                            <a:schemeClr val="tx1"/>
                          </a:solidFill>
                          <a:effectLst/>
                        </a:rPr>
                        <a:t>[  ] Child marriage</a:t>
                      </a:r>
                      <a:endParaRPr lang="en-US" sz="1000" dirty="0">
                        <a:solidFill>
                          <a:schemeClr val="tx1"/>
                        </a:solidFill>
                        <a:effectLst/>
                      </a:endParaRPr>
                    </a:p>
                    <a:p>
                      <a:pPr marL="177800" indent="-177800" algn="l"/>
                      <a:r>
                        <a:rPr lang="en-ZA" sz="1000" dirty="0">
                          <a:solidFill>
                            <a:schemeClr val="tx1"/>
                          </a:solidFill>
                          <a:effectLst/>
                        </a:rPr>
                        <a:t>[  ] Female genital mutilation (FGM)</a:t>
                      </a:r>
                      <a:endParaRPr lang="en-US" sz="1000" dirty="0">
                        <a:solidFill>
                          <a:schemeClr val="tx1"/>
                        </a:solidFill>
                        <a:effectLst/>
                      </a:endParaRPr>
                    </a:p>
                    <a:p>
                      <a:pPr marL="177800" indent="-177800" algn="l"/>
                      <a:r>
                        <a:rPr lang="en-ZA" sz="1000" dirty="0">
                          <a:solidFill>
                            <a:schemeClr val="tx1"/>
                          </a:solidFill>
                          <a:effectLst/>
                        </a:rPr>
                        <a:t>[  ] Pregnancy / child parent</a:t>
                      </a:r>
                      <a:endParaRPr lang="en-US" sz="1000" dirty="0">
                        <a:solidFill>
                          <a:schemeClr val="tx1"/>
                        </a:solidFill>
                        <a:effectLst/>
                      </a:endParaRPr>
                    </a:p>
                    <a:p>
                      <a:pPr marL="177800" indent="-177800" algn="l"/>
                      <a:r>
                        <a:rPr lang="en-ZA" sz="1000" dirty="0">
                          <a:solidFill>
                            <a:schemeClr val="tx1"/>
                          </a:solidFill>
                          <a:effectLst/>
                        </a:rPr>
                        <a:t>[  ] Denial of resources, opportunities or services</a:t>
                      </a:r>
                      <a:endParaRPr lang="en-US" sz="1000" dirty="0">
                        <a:solidFill>
                          <a:schemeClr val="tx1"/>
                        </a:solidFill>
                        <a:effectLst/>
                      </a:endParaRPr>
                    </a:p>
                    <a:p>
                      <a:pPr marL="177800" indent="-177800" algn="l"/>
                      <a:r>
                        <a:rPr lang="en-ZA" sz="1000" dirty="0">
                          <a:solidFill>
                            <a:schemeClr val="tx1"/>
                          </a:solidFill>
                          <a:effectLst/>
                        </a:rPr>
                        <a:t>[  ] Highly vulnerable care arrangement e.g. &gt;8 children in household, caregiver’s substance abuse, single vulnerable caregiver</a:t>
                      </a:r>
                      <a:endParaRPr lang="en-US" sz="1000" dirty="0">
                        <a:solidFill>
                          <a:schemeClr val="tx1"/>
                        </a:solidFill>
                        <a:effectLst/>
                      </a:endParaRPr>
                    </a:p>
                    <a:p>
                      <a:pPr marL="177800" indent="-177800" algn="l"/>
                      <a:r>
                        <a:rPr lang="en-ZA" sz="1000" dirty="0">
                          <a:solidFill>
                            <a:schemeClr val="tx1"/>
                          </a:solidFill>
                          <a:effectLst/>
                        </a:rPr>
                        <a:t>[  ] Child survivor of Explosive Ordnance (EO)</a:t>
                      </a:r>
                      <a:endParaRPr lang="en-US" sz="1000" dirty="0">
                        <a:solidFill>
                          <a:schemeClr val="tx1"/>
                        </a:solidFill>
                        <a:effectLst/>
                      </a:endParaRPr>
                    </a:p>
                    <a:p>
                      <a:pPr marL="177800" indent="-177800" algn="l"/>
                      <a:r>
                        <a:rPr lang="en-ZA" sz="1000" dirty="0">
                          <a:solidFill>
                            <a:schemeClr val="tx1"/>
                          </a:solidFill>
                          <a:effectLst/>
                        </a:rPr>
                        <a:t>[  ] Other, please specify:</a:t>
                      </a:r>
                      <a:endParaRPr lang="en-US" sz="1000" dirty="0">
                        <a:solidFill>
                          <a:schemeClr val="tx1"/>
                        </a:solidFill>
                        <a:effectLst/>
                      </a:endParaRPr>
                    </a:p>
                    <a:p>
                      <a:pPr marL="177800" indent="-177800" algn="l"/>
                      <a:r>
                        <a:rPr lang="en-ZA" sz="1000" dirty="0">
                          <a:solidFill>
                            <a:schemeClr val="tx1"/>
                          </a:solidFill>
                          <a:effectLst/>
                        </a:rPr>
                        <a:t> </a:t>
                      </a:r>
                      <a:endParaRPr lang="en-US" sz="1000" dirty="0">
                        <a:solidFill>
                          <a:schemeClr val="tx1"/>
                        </a:solidFill>
                        <a:effectLst/>
                      </a:endParaRPr>
                    </a:p>
                    <a:p>
                      <a:pPr marL="177800" indent="-177800" algn="l"/>
                      <a:r>
                        <a:rPr lang="en-ZA" sz="1000" dirty="0">
                          <a:solidFill>
                            <a:schemeClr val="tx1"/>
                          </a:solidFill>
                          <a:effectLst/>
                        </a:rPr>
                        <a:t>[  ] Contextualise</a:t>
                      </a:r>
                      <a:endParaRPr lang="en-US" sz="1000" dirty="0">
                        <a:solidFill>
                          <a:schemeClr val="tx1"/>
                        </a:solidFill>
                        <a:effectLst/>
                      </a:endParaRPr>
                    </a:p>
                    <a:p>
                      <a:pPr marL="177800" indent="-177800" algn="l"/>
                      <a:r>
                        <a:rPr lang="en-ZA" sz="1000" dirty="0">
                          <a:solidFill>
                            <a:schemeClr val="tx1"/>
                          </a:solidFill>
                          <a:effectLst/>
                        </a:rPr>
                        <a:t>[  ] Contextualise</a:t>
                      </a:r>
                      <a:endParaRPr lang="en-US" sz="1000" dirty="0">
                        <a:solidFill>
                          <a:schemeClr val="tx1"/>
                        </a:solidFill>
                        <a:effectLst/>
                      </a:endParaRPr>
                    </a:p>
                    <a:p>
                      <a:pPr marL="177800" indent="-177800" algn="l"/>
                      <a:r>
                        <a:rPr lang="en-ZA" sz="1000" dirty="0">
                          <a:solidFill>
                            <a:schemeClr val="tx1"/>
                          </a:solidFill>
                          <a:effectLst/>
                        </a:rPr>
                        <a:t>[  ] Contextualise</a:t>
                      </a:r>
                      <a:endParaRPr lang="en-US" sz="1000" dirty="0">
                        <a:solidFill>
                          <a:schemeClr val="tx1"/>
                        </a:solidFill>
                        <a:effectLst/>
                      </a:endParaRPr>
                    </a:p>
                    <a:p>
                      <a:pPr marL="177800" indent="-177800" algn="l"/>
                      <a:r>
                        <a:rPr lang="en-ZA" sz="1000" dirty="0">
                          <a:solidFill>
                            <a:schemeClr val="tx1"/>
                          </a:solidFill>
                          <a:effectLst/>
                        </a:rPr>
                        <a:t>[  ] Contextualise</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marL="177800" indent="-177800" algn="l"/>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873678234"/>
                  </a:ext>
                </a:extLst>
              </a:tr>
              <a:tr h="123742">
                <a:tc gridSpan="5">
                  <a:txBody>
                    <a:bodyPr/>
                    <a:lstStyle/>
                    <a:p>
                      <a:pPr algn="l">
                        <a:lnSpc>
                          <a:spcPct val="107000"/>
                        </a:lnSpc>
                        <a:spcAft>
                          <a:spcPts val="800"/>
                        </a:spcAft>
                      </a:pPr>
                      <a:r>
                        <a:rPr lang="en-ZA" sz="1000" dirty="0">
                          <a:solidFill>
                            <a:schemeClr val="tx1"/>
                          </a:solidFill>
                          <a:effectLst/>
                        </a:rPr>
                        <a:t>6. INITIAL ASSESSMENT – RISK LEVEL</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pPr algn="l">
                        <a:lnSpc>
                          <a:spcPct val="107000"/>
                        </a:lnSpc>
                        <a:spcAft>
                          <a:spcPts val="800"/>
                        </a:spcAft>
                      </a:pP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l">
                        <a:lnSpc>
                          <a:spcPct val="107000"/>
                        </a:lnSpc>
                        <a:spcAft>
                          <a:spcPts val="800"/>
                        </a:spcAft>
                      </a:pP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96101284"/>
                  </a:ext>
                </a:extLst>
              </a:tr>
              <a:tr h="121019">
                <a:tc>
                  <a:txBody>
                    <a:bodyPr/>
                    <a:lstStyle/>
                    <a:p>
                      <a:pPr algn="l"/>
                      <a:r>
                        <a:rPr lang="en-ZA" sz="1000" dirty="0">
                          <a:solidFill>
                            <a:schemeClr val="tx1"/>
                          </a:solidFill>
                          <a:effectLst/>
                        </a:rPr>
                        <a:t>Tick</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a:txBody>
                    <a:bodyPr/>
                    <a:lstStyle/>
                    <a:p>
                      <a:pPr algn="l"/>
                      <a:r>
                        <a:rPr lang="en-ZA" sz="1000" b="1" dirty="0">
                          <a:solidFill>
                            <a:schemeClr val="tx1"/>
                          </a:solidFill>
                          <a:effectLst/>
                        </a:rPr>
                        <a:t>Risk level</a:t>
                      </a:r>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gridSpan="3">
                  <a:txBody>
                    <a:bodyPr/>
                    <a:lstStyle/>
                    <a:p>
                      <a:pPr algn="l"/>
                      <a:r>
                        <a:rPr lang="en-ZA" sz="1000" b="1" dirty="0">
                          <a:solidFill>
                            <a:schemeClr val="tx1"/>
                          </a:solidFill>
                          <a:effectLst/>
                        </a:rPr>
                        <a:t>Summary of reasons</a:t>
                      </a:r>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hMerge="1">
                  <a:txBody>
                    <a:bodyPr/>
                    <a:lstStyle/>
                    <a:p>
                      <a:pPr algn="l"/>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l"/>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198818728"/>
                  </a:ext>
                </a:extLst>
              </a:tr>
              <a:tr h="121019">
                <a:tc>
                  <a:txBody>
                    <a:bodyPr/>
                    <a:lstStyle/>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a:txBody>
                    <a:bodyPr/>
                    <a:lstStyle/>
                    <a:p>
                      <a:pPr algn="l"/>
                      <a:r>
                        <a:rPr lang="en-ZA" sz="1000" b="1" dirty="0">
                          <a:solidFill>
                            <a:schemeClr val="tx1"/>
                          </a:solidFill>
                          <a:effectLst/>
                        </a:rPr>
                        <a:t>HIGH</a:t>
                      </a:r>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gridSpan="3">
                  <a:txBody>
                    <a:bodyPr/>
                    <a:lstStyle/>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l"/>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l"/>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48750653"/>
                  </a:ext>
                </a:extLst>
              </a:tr>
              <a:tr h="121019">
                <a:tc>
                  <a:txBody>
                    <a:bodyPr/>
                    <a:lstStyle/>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a:txBody>
                    <a:bodyPr/>
                    <a:lstStyle/>
                    <a:p>
                      <a:pPr algn="l"/>
                      <a:r>
                        <a:rPr lang="en-ZA" sz="1000" b="1" dirty="0">
                          <a:solidFill>
                            <a:schemeClr val="tx1"/>
                          </a:solidFill>
                          <a:effectLst/>
                        </a:rPr>
                        <a:t>MEDIUM</a:t>
                      </a:r>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gridSpan="3">
                  <a:txBody>
                    <a:bodyPr/>
                    <a:lstStyle/>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l"/>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l"/>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660930419"/>
                  </a:ext>
                </a:extLst>
              </a:tr>
              <a:tr h="121019">
                <a:tc>
                  <a:txBody>
                    <a:bodyPr/>
                    <a:lstStyle/>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a:txBody>
                    <a:bodyPr/>
                    <a:lstStyle/>
                    <a:p>
                      <a:pPr algn="l"/>
                      <a:r>
                        <a:rPr lang="en-ZA" sz="1000" b="1" dirty="0">
                          <a:solidFill>
                            <a:schemeClr val="tx1"/>
                          </a:solidFill>
                          <a:effectLst/>
                        </a:rPr>
                        <a:t>LOW</a:t>
                      </a:r>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gridSpan="3">
                  <a:txBody>
                    <a:bodyPr/>
                    <a:lstStyle/>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l"/>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l"/>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726992693"/>
                  </a:ext>
                </a:extLst>
              </a:tr>
              <a:tr h="121019">
                <a:tc>
                  <a:txBody>
                    <a:bodyPr/>
                    <a:lstStyle/>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a:txBody>
                    <a:bodyPr/>
                    <a:lstStyle/>
                    <a:p>
                      <a:pPr algn="l"/>
                      <a:r>
                        <a:rPr lang="en-ZA" sz="1000" b="1" dirty="0">
                          <a:solidFill>
                            <a:schemeClr val="tx1"/>
                          </a:solidFill>
                          <a:effectLst/>
                        </a:rPr>
                        <a:t>NO </a:t>
                      </a:r>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gridSpan="3">
                  <a:txBody>
                    <a:bodyPr/>
                    <a:lstStyle/>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l"/>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l"/>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167240953"/>
                  </a:ext>
                </a:extLst>
              </a:tr>
              <a:tr h="123742">
                <a:tc gridSpan="5">
                  <a:txBody>
                    <a:bodyPr/>
                    <a:lstStyle/>
                    <a:p>
                      <a:pPr algn="l">
                        <a:lnSpc>
                          <a:spcPct val="107000"/>
                        </a:lnSpc>
                        <a:spcAft>
                          <a:spcPts val="800"/>
                        </a:spcAft>
                      </a:pPr>
                      <a:r>
                        <a:rPr lang="en-ZA" sz="1000" b="1" dirty="0">
                          <a:solidFill>
                            <a:schemeClr val="tx1"/>
                          </a:solidFill>
                          <a:effectLst/>
                        </a:rPr>
                        <a:t>7. IMMEDIATE CONCERN(S) THAT NEEDED TO BE ADDRESSED </a:t>
                      </a:r>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hMerge="1">
                  <a:txBody>
                    <a:bodyPr/>
                    <a:lstStyle/>
                    <a:p>
                      <a:endParaRPr lang="en-US"/>
                    </a:p>
                  </a:txBody>
                  <a:tcPr/>
                </a:tc>
                <a:tc hMerge="1">
                  <a:txBody>
                    <a:bodyPr/>
                    <a:lstStyle/>
                    <a:p>
                      <a:pPr algn="l">
                        <a:lnSpc>
                          <a:spcPct val="107000"/>
                        </a:lnSpc>
                        <a:spcAft>
                          <a:spcPts val="800"/>
                        </a:spcAft>
                      </a:pP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l">
                        <a:lnSpc>
                          <a:spcPct val="107000"/>
                        </a:lnSpc>
                        <a:spcAft>
                          <a:spcPts val="800"/>
                        </a:spcAft>
                      </a:pP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solidFill>
                      <a:schemeClr val="accent2">
                        <a:lumMod val="20000"/>
                        <a:lumOff val="80000"/>
                      </a:schemeClr>
                    </a:solidFill>
                  </a:tcPr>
                </a:tc>
                <a:extLst>
                  <a:ext uri="{0D108BD9-81ED-4DB2-BD59-A6C34878D82A}">
                    <a16:rowId xmlns:a16="http://schemas.microsoft.com/office/drawing/2014/main" val="3201783721"/>
                  </a:ext>
                </a:extLst>
              </a:tr>
              <a:tr h="0">
                <a:tc>
                  <a:txBody>
                    <a:bodyPr/>
                    <a:lstStyle/>
                    <a:p>
                      <a:pPr algn="l"/>
                      <a:r>
                        <a:rPr lang="en-ZA" sz="1000" dirty="0">
                          <a:solidFill>
                            <a:schemeClr val="tx1"/>
                          </a:solidFill>
                          <a:effectLst/>
                        </a:rPr>
                        <a:t>Tick</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a:txBody>
                    <a:bodyPr/>
                    <a:lstStyle/>
                    <a:p>
                      <a:pPr algn="l"/>
                      <a:r>
                        <a:rPr lang="en-ZA" sz="1000" b="1" dirty="0">
                          <a:solidFill>
                            <a:schemeClr val="tx1"/>
                          </a:solidFill>
                          <a:effectLst/>
                        </a:rPr>
                        <a:t>Immediate concern</a:t>
                      </a:r>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gridSpan="2">
                  <a:txBody>
                    <a:bodyPr/>
                    <a:lstStyle/>
                    <a:p>
                      <a:pPr algn="l"/>
                      <a:r>
                        <a:rPr lang="en-ZA" sz="1000" b="1" dirty="0">
                          <a:solidFill>
                            <a:schemeClr val="tx1"/>
                          </a:solidFill>
                          <a:effectLst/>
                        </a:rPr>
                        <a:t>Summary of reasons</a:t>
                      </a:r>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hMerge="1">
                  <a:txBody>
                    <a:bodyPr/>
                    <a:lstStyle/>
                    <a:p>
                      <a:pPr algn="l"/>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a:txBody>
                    <a:bodyPr/>
                    <a:lstStyle/>
                    <a:p>
                      <a:pPr algn="l"/>
                      <a:r>
                        <a:rPr lang="en-ZA" sz="1000" b="1" dirty="0">
                          <a:solidFill>
                            <a:schemeClr val="tx1"/>
                          </a:solidFill>
                          <a:effectLst/>
                        </a:rPr>
                        <a:t>Immediate action taken/ referral conducted</a:t>
                      </a:r>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213270841"/>
                  </a:ext>
                </a:extLst>
              </a:tr>
              <a:tr h="121019">
                <a:tc>
                  <a:txBody>
                    <a:bodyPr/>
                    <a:lstStyle/>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a:txBody>
                    <a:bodyPr/>
                    <a:lstStyle/>
                    <a:p>
                      <a:pPr algn="l"/>
                      <a:r>
                        <a:rPr lang="en-ZA" sz="1000" b="1" dirty="0">
                          <a:solidFill>
                            <a:schemeClr val="tx1"/>
                          </a:solidFill>
                          <a:effectLst/>
                        </a:rPr>
                        <a:t>HEALTH CARE</a:t>
                      </a:r>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gridSpan="2">
                  <a:txBody>
                    <a:bodyPr/>
                    <a:lstStyle/>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l"/>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a:txBody>
                    <a:bodyPr/>
                    <a:lstStyle/>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34307111"/>
                  </a:ext>
                </a:extLst>
              </a:tr>
              <a:tr h="121019">
                <a:tc>
                  <a:txBody>
                    <a:bodyPr/>
                    <a:lstStyle/>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a:txBody>
                    <a:bodyPr/>
                    <a:lstStyle/>
                    <a:p>
                      <a:pPr algn="l"/>
                      <a:r>
                        <a:rPr lang="en-ZA" sz="1000" b="1" dirty="0">
                          <a:solidFill>
                            <a:schemeClr val="tx1"/>
                          </a:solidFill>
                          <a:effectLst/>
                        </a:rPr>
                        <a:t>SAFETY</a:t>
                      </a:r>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gridSpan="2">
                  <a:txBody>
                    <a:bodyPr/>
                    <a:lstStyle/>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l"/>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a:txBody>
                    <a:bodyPr/>
                    <a:lstStyle/>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192691456"/>
                  </a:ext>
                </a:extLst>
              </a:tr>
              <a:tr h="121019">
                <a:tc>
                  <a:txBody>
                    <a:bodyPr/>
                    <a:lstStyle/>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a:txBody>
                    <a:bodyPr/>
                    <a:lstStyle/>
                    <a:p>
                      <a:pPr algn="l"/>
                      <a:r>
                        <a:rPr lang="en-ZA" sz="1000" b="1" dirty="0">
                          <a:solidFill>
                            <a:schemeClr val="tx1"/>
                          </a:solidFill>
                          <a:effectLst/>
                        </a:rPr>
                        <a:t>INTERIM CARE</a:t>
                      </a:r>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gridSpan="2">
                  <a:txBody>
                    <a:bodyPr/>
                    <a:lstStyle/>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l"/>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a:txBody>
                    <a:bodyPr/>
                    <a:lstStyle/>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778298839"/>
                  </a:ext>
                </a:extLst>
              </a:tr>
              <a:tr h="121019">
                <a:tc>
                  <a:txBody>
                    <a:bodyPr/>
                    <a:lstStyle/>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a:txBody>
                    <a:bodyPr/>
                    <a:lstStyle/>
                    <a:p>
                      <a:pPr algn="l"/>
                      <a:r>
                        <a:rPr lang="en-ZA" sz="1000" b="1" dirty="0">
                          <a:solidFill>
                            <a:schemeClr val="tx1"/>
                          </a:solidFill>
                          <a:effectLst/>
                        </a:rPr>
                        <a:t>OTHER specify</a:t>
                      </a:r>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gridSpan="2">
                  <a:txBody>
                    <a:bodyPr/>
                    <a:lstStyle/>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l"/>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a:txBody>
                    <a:bodyPr/>
                    <a:lstStyle/>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835063740"/>
                  </a:ext>
                </a:extLst>
              </a:tr>
              <a:tr h="121019">
                <a:tc>
                  <a:txBody>
                    <a:bodyPr/>
                    <a:lstStyle/>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a:txBody>
                    <a:bodyPr/>
                    <a:lstStyle/>
                    <a:p>
                      <a:pPr algn="l"/>
                      <a:r>
                        <a:rPr lang="en-ZA" sz="1000" b="1" dirty="0">
                          <a:solidFill>
                            <a:schemeClr val="tx1"/>
                          </a:solidFill>
                          <a:effectLst/>
                        </a:rPr>
                        <a:t>NO</a:t>
                      </a:r>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gridSpan="2">
                  <a:txBody>
                    <a:bodyPr/>
                    <a:lstStyle/>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pPr algn="l"/>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a:txBody>
                    <a:bodyPr/>
                    <a:lstStyle/>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678732914"/>
                  </a:ext>
                </a:extLst>
              </a:tr>
            </a:tbl>
          </a:graphicData>
        </a:graphic>
      </p:graphicFrame>
      <p:sp>
        <p:nvSpPr>
          <p:cNvPr id="6" name="Hexagon 5">
            <a:extLst>
              <a:ext uri="{FF2B5EF4-FFF2-40B4-BE49-F238E27FC236}">
                <a16:creationId xmlns:a16="http://schemas.microsoft.com/office/drawing/2014/main" id="{7DC72B20-2923-530A-B3E5-6CEF8A4784C0}"/>
              </a:ext>
            </a:extLst>
          </p:cNvPr>
          <p:cNvSpPr/>
          <p:nvPr/>
        </p:nvSpPr>
        <p:spPr>
          <a:xfrm rot="1782986">
            <a:off x="286724" y="301110"/>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Hexagon 6">
            <a:extLst>
              <a:ext uri="{FF2B5EF4-FFF2-40B4-BE49-F238E27FC236}">
                <a16:creationId xmlns:a16="http://schemas.microsoft.com/office/drawing/2014/main" id="{2BC780B2-10EB-2015-4C52-B47260AEB56D}"/>
              </a:ext>
            </a:extLst>
          </p:cNvPr>
          <p:cNvSpPr/>
          <p:nvPr/>
        </p:nvSpPr>
        <p:spPr>
          <a:xfrm rot="1782986">
            <a:off x="286724" y="763955"/>
            <a:ext cx="335595" cy="289306"/>
          </a:xfrm>
          <a:prstGeom prst="hexagon">
            <a:avLst>
              <a:gd name="adj" fmla="val 28965"/>
              <a:gd name="vf" fmla="val 115470"/>
            </a:avLst>
          </a:prstGeom>
          <a:solidFill>
            <a:schemeClr val="accent1">
              <a:lumMod val="40000"/>
              <a:lumOff val="60000"/>
            </a:schemeClr>
          </a:solidFill>
          <a:ln w="12700">
            <a:solidFill>
              <a:srgbClr val="D8B4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Hexagon 7">
            <a:extLst>
              <a:ext uri="{FF2B5EF4-FFF2-40B4-BE49-F238E27FC236}">
                <a16:creationId xmlns:a16="http://schemas.microsoft.com/office/drawing/2014/main" id="{1A931182-22B5-4975-669A-0BFD2B195652}"/>
              </a:ext>
            </a:extLst>
          </p:cNvPr>
          <p:cNvSpPr/>
          <p:nvPr/>
        </p:nvSpPr>
        <p:spPr>
          <a:xfrm rot="1782986">
            <a:off x="286724" y="1226800"/>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Hexagon 8">
            <a:extLst>
              <a:ext uri="{FF2B5EF4-FFF2-40B4-BE49-F238E27FC236}">
                <a16:creationId xmlns:a16="http://schemas.microsoft.com/office/drawing/2014/main" id="{0E515A00-6D22-AD90-5B98-7C453D623B6F}"/>
              </a:ext>
            </a:extLst>
          </p:cNvPr>
          <p:cNvSpPr/>
          <p:nvPr/>
        </p:nvSpPr>
        <p:spPr>
          <a:xfrm rot="1782986">
            <a:off x="286724" y="1689645"/>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Hexagon 9">
            <a:extLst>
              <a:ext uri="{FF2B5EF4-FFF2-40B4-BE49-F238E27FC236}">
                <a16:creationId xmlns:a16="http://schemas.microsoft.com/office/drawing/2014/main" id="{5778E266-75DC-5258-0963-102B2464F8D6}"/>
              </a:ext>
            </a:extLst>
          </p:cNvPr>
          <p:cNvSpPr/>
          <p:nvPr/>
        </p:nvSpPr>
        <p:spPr>
          <a:xfrm rot="1782986">
            <a:off x="286724" y="2152490"/>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99490510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F884CC47-1ED3-40DC-9EF4-01DD1B61C37F}"/>
              </a:ext>
            </a:extLst>
          </p:cNvPr>
          <p:cNvSpPr txBox="1"/>
          <p:nvPr/>
        </p:nvSpPr>
        <p:spPr>
          <a:xfrm>
            <a:off x="996286" y="1201683"/>
            <a:ext cx="5254041" cy="261610"/>
          </a:xfrm>
          <a:prstGeom prst="rect">
            <a:avLst/>
          </a:prstGeom>
          <a:noFill/>
          <a:ln>
            <a:noFill/>
          </a:ln>
        </p:spPr>
        <p:txBody>
          <a:bodyPr wrap="square" rtlCol="0">
            <a:spAutoFit/>
          </a:bodyPr>
          <a:lstStyle/>
          <a:p>
            <a:r>
              <a:rPr lang="en-US" sz="1100" b="1" dirty="0"/>
              <a:t>Read it carefully and use the information shared to complete an initial assessment</a:t>
            </a:r>
            <a:endParaRPr lang="en-US" sz="1100" b="1" dirty="0">
              <a:solidFill>
                <a:schemeClr val="tx2"/>
              </a:solidFill>
            </a:endParaRPr>
          </a:p>
        </p:txBody>
      </p:sp>
      <p:sp>
        <p:nvSpPr>
          <p:cNvPr id="63" name="TextBox 62">
            <a:extLst>
              <a:ext uri="{FF2B5EF4-FFF2-40B4-BE49-F238E27FC236}">
                <a16:creationId xmlns:a16="http://schemas.microsoft.com/office/drawing/2014/main" id="{AE0D9853-2AC3-4DCE-9FD5-4511E8D1C627}"/>
              </a:ext>
            </a:extLst>
          </p:cNvPr>
          <p:cNvSpPr txBox="1"/>
          <p:nvPr/>
        </p:nvSpPr>
        <p:spPr>
          <a:xfrm>
            <a:off x="996285" y="2137527"/>
            <a:ext cx="5254042" cy="4390561"/>
          </a:xfrm>
          <a:prstGeom prst="rect">
            <a:avLst/>
          </a:prstGeom>
          <a:noFill/>
          <a:ln>
            <a:noFill/>
          </a:ln>
        </p:spPr>
        <p:txBody>
          <a:bodyPr wrap="square" rtlCol="0">
            <a:spAutoFit/>
          </a:bodyPr>
          <a:lstStyle/>
          <a:p>
            <a:pPr lvl="0">
              <a:lnSpc>
                <a:spcPct val="106000"/>
              </a:lnSpc>
            </a:pPr>
            <a:r>
              <a:rPr lang="en-GB" sz="1100" dirty="0">
                <a:ea typeface="Calibri" panose="020F0502020204030204" pitchFamily="34" charset="0"/>
                <a:cs typeface="Arial" panose="020B0604020202020204" pitchFamily="34" charset="0"/>
              </a:rPr>
              <a:t>The girl’s name is Amina Ahmed Alia. She is 12 years old and born 20th December. She lives with her mother and her two siblings in a damaged building. Her sister is 10 years old and her brother is 6 years old. Her mother’s name is Sara and she is 27 years old. Her father died before the emergency and her family has been struggling financially. </a:t>
            </a:r>
          </a:p>
          <a:p>
            <a:pPr lvl="0">
              <a:lnSpc>
                <a:spcPct val="106000"/>
              </a:lnSpc>
            </a:pPr>
            <a:endParaRPr lang="en-GB" sz="1100" dirty="0">
              <a:ea typeface="Calibri" panose="020F0502020204030204" pitchFamily="34" charset="0"/>
              <a:cs typeface="Arial" panose="020B0604020202020204" pitchFamily="34" charset="0"/>
            </a:endParaRPr>
          </a:p>
          <a:p>
            <a:pPr lvl="0">
              <a:lnSpc>
                <a:spcPct val="106000"/>
              </a:lnSpc>
            </a:pPr>
            <a:r>
              <a:rPr lang="en-GB" sz="1100" dirty="0">
                <a:ea typeface="Calibri" panose="020F0502020204030204" pitchFamily="34" charset="0"/>
                <a:cs typeface="Arial" panose="020B0604020202020204" pitchFamily="34" charset="0"/>
              </a:rPr>
              <a:t>Since a few months she has stopped going to school and started to work. Amina finished her primary school, but after that she had to do some work as her mother was unable to pay the school costs. Her mother wishes that Amina could continue school, but it’s just not possible.</a:t>
            </a:r>
          </a:p>
          <a:p>
            <a:pPr lvl="0">
              <a:lnSpc>
                <a:spcPct val="106000"/>
              </a:lnSpc>
            </a:pPr>
            <a:endParaRPr lang="en-GB" sz="1100" dirty="0">
              <a:ea typeface="Calibri" panose="020F0502020204030204" pitchFamily="34" charset="0"/>
              <a:cs typeface="Arial" panose="020B0604020202020204" pitchFamily="34" charset="0"/>
            </a:endParaRPr>
          </a:p>
          <a:p>
            <a:pPr lvl="0">
              <a:lnSpc>
                <a:spcPct val="106000"/>
              </a:lnSpc>
            </a:pPr>
            <a:r>
              <a:rPr lang="en-GB" sz="1100" dirty="0">
                <a:ea typeface="Calibri" panose="020F0502020204030204" pitchFamily="34" charset="0"/>
                <a:cs typeface="Arial" panose="020B0604020202020204" pitchFamily="34" charset="0"/>
              </a:rPr>
              <a:t>Now Amina is doing domestic work in the house of a widowed man who lives in the neighbourhood. He’s wealthy and has a lot of respect within the community. Amina’s mother thinks that she’s lucky to work for him.</a:t>
            </a:r>
          </a:p>
          <a:p>
            <a:pPr lvl="0">
              <a:lnSpc>
                <a:spcPct val="106000"/>
              </a:lnSpc>
            </a:pPr>
            <a:endParaRPr lang="en-GB" sz="1100" dirty="0">
              <a:ea typeface="Calibri" panose="020F0502020204030204" pitchFamily="34" charset="0"/>
              <a:cs typeface="Arial" panose="020B0604020202020204" pitchFamily="34" charset="0"/>
            </a:endParaRPr>
          </a:p>
          <a:p>
            <a:pPr lvl="0">
              <a:lnSpc>
                <a:spcPct val="106000"/>
              </a:lnSpc>
            </a:pPr>
            <a:r>
              <a:rPr lang="en-GB" sz="1100" dirty="0">
                <a:ea typeface="Calibri" panose="020F0502020204030204" pitchFamily="34" charset="0"/>
                <a:cs typeface="Arial" panose="020B0604020202020204" pitchFamily="34" charset="0"/>
              </a:rPr>
              <a:t>Over the past few weeks, Amina started to feel uncomfortable around the man. She likes the work, but shoe doesn’t like him. He said that he wants to take care of her and that she can come and live with him if she wants. He also asked her not to tell her mother about this, but now she did. Her mother said that he is a respectable man within the community and that she should be happy to get his attention. Her mother was also only 14 years old when she married! Her mother said that she must continue to work there because the family needs the money. </a:t>
            </a:r>
          </a:p>
          <a:p>
            <a:pPr lvl="0">
              <a:lnSpc>
                <a:spcPct val="106000"/>
              </a:lnSpc>
            </a:pPr>
            <a:endParaRPr lang="en-GB" sz="1100" dirty="0">
              <a:ea typeface="Calibri" panose="020F0502020204030204" pitchFamily="34" charset="0"/>
              <a:cs typeface="Arial" panose="020B0604020202020204" pitchFamily="34" charset="0"/>
            </a:endParaRPr>
          </a:p>
          <a:p>
            <a:pPr lvl="0">
              <a:lnSpc>
                <a:spcPct val="106000"/>
              </a:lnSpc>
            </a:pPr>
            <a:r>
              <a:rPr lang="en-GB" sz="1100" dirty="0">
                <a:ea typeface="Calibri" panose="020F0502020204030204" pitchFamily="34" charset="0"/>
                <a:cs typeface="Arial" panose="020B0604020202020204" pitchFamily="34" charset="0"/>
              </a:rPr>
              <a:t>Amina feels scared. She halts when walking over to his house, doubting if she should turn around and go home again. But she can’t, she has to work as they need the money.</a:t>
            </a:r>
          </a:p>
        </p:txBody>
      </p:sp>
      <p:sp>
        <p:nvSpPr>
          <p:cNvPr id="3" name="TextBox 2">
            <a:extLst>
              <a:ext uri="{FF2B5EF4-FFF2-40B4-BE49-F238E27FC236}">
                <a16:creationId xmlns:a16="http://schemas.microsoft.com/office/drawing/2014/main" id="{EDF602CE-10A1-15F3-DA1C-B01361F31E5F}"/>
              </a:ext>
            </a:extLst>
          </p:cNvPr>
          <p:cNvSpPr txBox="1"/>
          <p:nvPr/>
        </p:nvSpPr>
        <p:spPr>
          <a:xfrm>
            <a:off x="996287" y="726990"/>
            <a:ext cx="5254042" cy="276999"/>
          </a:xfrm>
          <a:prstGeom prst="rect">
            <a:avLst/>
          </a:prstGeom>
          <a:noFill/>
        </p:spPr>
        <p:txBody>
          <a:bodyPr wrap="square" rtlCol="0">
            <a:spAutoFit/>
          </a:bodyPr>
          <a:lstStyle/>
          <a:p>
            <a:r>
              <a:rPr lang="en-CA" sz="1200" b="1" spc="300" dirty="0"/>
              <a:t>CASE STUDY – INITIAL ASSESSMENT</a:t>
            </a:r>
            <a:endParaRPr lang="en-CA" sz="1200" b="1" spc="300" dirty="0">
              <a:solidFill>
                <a:schemeClr val="tx1"/>
              </a:solidFill>
            </a:endParaRPr>
          </a:p>
        </p:txBody>
      </p:sp>
      <p:sp>
        <p:nvSpPr>
          <p:cNvPr id="4" name="Rectangle 3">
            <a:extLst>
              <a:ext uri="{FF2B5EF4-FFF2-40B4-BE49-F238E27FC236}">
                <a16:creationId xmlns:a16="http://schemas.microsoft.com/office/drawing/2014/main" id="{DCDD0A31-7739-9A37-5870-62CA8508BC95}"/>
              </a:ext>
            </a:extLst>
          </p:cNvPr>
          <p:cNvSpPr/>
          <p:nvPr/>
        </p:nvSpPr>
        <p:spPr>
          <a:xfrm>
            <a:off x="996287" y="1721176"/>
            <a:ext cx="5254042" cy="3163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dirty="0">
                <a:solidFill>
                  <a:schemeClr val="bg1"/>
                </a:solidFill>
                <a:cs typeface="Arial" panose="020B0604020202020204" pitchFamily="34" charset="0"/>
              </a:rPr>
              <a:t>AMINA</a:t>
            </a:r>
          </a:p>
        </p:txBody>
      </p:sp>
      <p:sp>
        <p:nvSpPr>
          <p:cNvPr id="5" name="Hexagon 4">
            <a:extLst>
              <a:ext uri="{FF2B5EF4-FFF2-40B4-BE49-F238E27FC236}">
                <a16:creationId xmlns:a16="http://schemas.microsoft.com/office/drawing/2014/main" id="{9CF319FD-6739-AD83-B66D-6834AD38B16A}"/>
              </a:ext>
            </a:extLst>
          </p:cNvPr>
          <p:cNvSpPr/>
          <p:nvPr/>
        </p:nvSpPr>
        <p:spPr>
          <a:xfrm rot="1782986">
            <a:off x="286724" y="301110"/>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Hexagon 5">
            <a:extLst>
              <a:ext uri="{FF2B5EF4-FFF2-40B4-BE49-F238E27FC236}">
                <a16:creationId xmlns:a16="http://schemas.microsoft.com/office/drawing/2014/main" id="{92B8BC78-45F9-3E58-55EA-D078AA894FEB}"/>
              </a:ext>
            </a:extLst>
          </p:cNvPr>
          <p:cNvSpPr/>
          <p:nvPr/>
        </p:nvSpPr>
        <p:spPr>
          <a:xfrm rot="1782986">
            <a:off x="286724" y="763955"/>
            <a:ext cx="335595" cy="289306"/>
          </a:xfrm>
          <a:prstGeom prst="hexagon">
            <a:avLst>
              <a:gd name="adj" fmla="val 28965"/>
              <a:gd name="vf" fmla="val 115470"/>
            </a:avLst>
          </a:prstGeom>
          <a:solidFill>
            <a:schemeClr val="accent1">
              <a:lumMod val="40000"/>
              <a:lumOff val="60000"/>
            </a:schemeClr>
          </a:solidFill>
          <a:ln w="12700">
            <a:solidFill>
              <a:srgbClr val="D8B4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Hexagon 6">
            <a:extLst>
              <a:ext uri="{FF2B5EF4-FFF2-40B4-BE49-F238E27FC236}">
                <a16:creationId xmlns:a16="http://schemas.microsoft.com/office/drawing/2014/main" id="{07A42325-670C-25A2-4A49-0FB2E26AF863}"/>
              </a:ext>
            </a:extLst>
          </p:cNvPr>
          <p:cNvSpPr/>
          <p:nvPr/>
        </p:nvSpPr>
        <p:spPr>
          <a:xfrm rot="1782986">
            <a:off x="286724" y="1226800"/>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Hexagon 7">
            <a:extLst>
              <a:ext uri="{FF2B5EF4-FFF2-40B4-BE49-F238E27FC236}">
                <a16:creationId xmlns:a16="http://schemas.microsoft.com/office/drawing/2014/main" id="{931C886F-2AF3-378A-0DF6-399478C5398A}"/>
              </a:ext>
            </a:extLst>
          </p:cNvPr>
          <p:cNvSpPr/>
          <p:nvPr/>
        </p:nvSpPr>
        <p:spPr>
          <a:xfrm rot="1782986">
            <a:off x="286724" y="1689645"/>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Hexagon 8">
            <a:extLst>
              <a:ext uri="{FF2B5EF4-FFF2-40B4-BE49-F238E27FC236}">
                <a16:creationId xmlns:a16="http://schemas.microsoft.com/office/drawing/2014/main" id="{567155BE-26D4-4180-5F64-A2DB9054335B}"/>
              </a:ext>
            </a:extLst>
          </p:cNvPr>
          <p:cNvSpPr/>
          <p:nvPr/>
        </p:nvSpPr>
        <p:spPr>
          <a:xfrm rot="1782986">
            <a:off x="286724" y="2152490"/>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407114372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FD2EF8B-CE59-B5F3-4D45-46F29D1CBC69}"/>
              </a:ext>
            </a:extLst>
          </p:cNvPr>
          <p:cNvSpPr/>
          <p:nvPr/>
        </p:nvSpPr>
        <p:spPr>
          <a:xfrm>
            <a:off x="940281" y="3734797"/>
            <a:ext cx="5310048" cy="126579"/>
          </a:xfrm>
          <a:prstGeom prst="round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nvGrpSpPr>
          <p:cNvPr id="9" name="Group 8">
            <a:extLst>
              <a:ext uri="{FF2B5EF4-FFF2-40B4-BE49-F238E27FC236}">
                <a16:creationId xmlns:a16="http://schemas.microsoft.com/office/drawing/2014/main" id="{DF4008DB-5E64-2155-083C-2477C94FDC0E}"/>
              </a:ext>
            </a:extLst>
          </p:cNvPr>
          <p:cNvGrpSpPr/>
          <p:nvPr/>
        </p:nvGrpSpPr>
        <p:grpSpPr>
          <a:xfrm>
            <a:off x="642295" y="4029463"/>
            <a:ext cx="1404224" cy="1212266"/>
            <a:chOff x="6259687" y="4130191"/>
            <a:chExt cx="2284022" cy="1913758"/>
          </a:xfrm>
          <a:solidFill>
            <a:schemeClr val="accent1">
              <a:lumMod val="20000"/>
              <a:lumOff val="80000"/>
            </a:schemeClr>
          </a:solidFill>
        </p:grpSpPr>
        <p:sp>
          <p:nvSpPr>
            <p:cNvPr id="10" name="Oval 9">
              <a:extLst>
                <a:ext uri="{FF2B5EF4-FFF2-40B4-BE49-F238E27FC236}">
                  <a16:creationId xmlns:a16="http://schemas.microsoft.com/office/drawing/2014/main" id="{977DDA47-96F4-62CB-BCF7-B6B25412D4C6}"/>
                </a:ext>
              </a:extLst>
            </p:cNvPr>
            <p:cNvSpPr/>
            <p:nvPr/>
          </p:nvSpPr>
          <p:spPr>
            <a:xfrm>
              <a:off x="6259687" y="4130191"/>
              <a:ext cx="755183" cy="75518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Rectangle: Rounded Corners 11">
              <a:extLst>
                <a:ext uri="{FF2B5EF4-FFF2-40B4-BE49-F238E27FC236}">
                  <a16:creationId xmlns:a16="http://schemas.microsoft.com/office/drawing/2014/main" id="{0DFBC435-4736-8C03-E778-9001E888BE90}"/>
                </a:ext>
              </a:extLst>
            </p:cNvPr>
            <p:cNvSpPr/>
            <p:nvPr/>
          </p:nvSpPr>
          <p:spPr>
            <a:xfrm rot="18175017">
              <a:off x="7114646" y="4482418"/>
              <a:ext cx="755258" cy="1101316"/>
            </a:xfrm>
            <a:prstGeom prst="roundRect">
              <a:avLst>
                <a:gd name="adj" fmla="val 4438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Rectangle: Rounded Corners 13">
              <a:extLst>
                <a:ext uri="{FF2B5EF4-FFF2-40B4-BE49-F238E27FC236}">
                  <a16:creationId xmlns:a16="http://schemas.microsoft.com/office/drawing/2014/main" id="{77E46896-429B-8880-1BA3-6D77B2940E55}"/>
                </a:ext>
              </a:extLst>
            </p:cNvPr>
            <p:cNvSpPr/>
            <p:nvPr/>
          </p:nvSpPr>
          <p:spPr>
            <a:xfrm rot="2833693">
              <a:off x="7462045" y="5184310"/>
              <a:ext cx="312942" cy="55582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1" name="Rectangle: Rounded Corners 30">
              <a:extLst>
                <a:ext uri="{FF2B5EF4-FFF2-40B4-BE49-F238E27FC236}">
                  <a16:creationId xmlns:a16="http://schemas.microsoft.com/office/drawing/2014/main" id="{1D5EAB6F-ECA2-9E30-0E2C-DA5EDB8D3866}"/>
                </a:ext>
              </a:extLst>
            </p:cNvPr>
            <p:cNvSpPr/>
            <p:nvPr/>
          </p:nvSpPr>
          <p:spPr>
            <a:xfrm rot="9538565">
              <a:off x="7427004" y="5418232"/>
              <a:ext cx="308549" cy="62571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2" name="Rectangle: Rounded Corners 31">
              <a:extLst>
                <a:ext uri="{FF2B5EF4-FFF2-40B4-BE49-F238E27FC236}">
                  <a16:creationId xmlns:a16="http://schemas.microsoft.com/office/drawing/2014/main" id="{7251490C-FEAA-0D6F-9814-C3511CF799A4}"/>
                </a:ext>
              </a:extLst>
            </p:cNvPr>
            <p:cNvSpPr/>
            <p:nvPr/>
          </p:nvSpPr>
          <p:spPr>
            <a:xfrm rot="9538565">
              <a:off x="7839999" y="4926558"/>
              <a:ext cx="310445" cy="912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3" name="Rectangle: Rounded Corners 32">
              <a:extLst>
                <a:ext uri="{FF2B5EF4-FFF2-40B4-BE49-F238E27FC236}">
                  <a16:creationId xmlns:a16="http://schemas.microsoft.com/office/drawing/2014/main" id="{CFE27AD8-BC17-A617-055A-14F7A4AC4ABB}"/>
                </a:ext>
              </a:extLst>
            </p:cNvPr>
            <p:cNvSpPr/>
            <p:nvPr/>
          </p:nvSpPr>
          <p:spPr>
            <a:xfrm rot="7638124">
              <a:off x="8078098" y="5454895"/>
              <a:ext cx="310445" cy="62077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4" name="Rectangle: Rounded Corners 33">
              <a:extLst>
                <a:ext uri="{FF2B5EF4-FFF2-40B4-BE49-F238E27FC236}">
                  <a16:creationId xmlns:a16="http://schemas.microsoft.com/office/drawing/2014/main" id="{1A676468-569E-F9C4-C997-DD218F0359AF}"/>
                </a:ext>
              </a:extLst>
            </p:cNvPr>
            <p:cNvSpPr/>
            <p:nvPr/>
          </p:nvSpPr>
          <p:spPr>
            <a:xfrm rot="3168656">
              <a:off x="7293969" y="4091882"/>
              <a:ext cx="318606" cy="90107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5" name="Rectangle: Rounded Corners 34">
              <a:extLst>
                <a:ext uri="{FF2B5EF4-FFF2-40B4-BE49-F238E27FC236}">
                  <a16:creationId xmlns:a16="http://schemas.microsoft.com/office/drawing/2014/main" id="{84B8BEF8-2210-60D8-0362-EAE2F0073CE3}"/>
                </a:ext>
              </a:extLst>
            </p:cNvPr>
            <p:cNvSpPr/>
            <p:nvPr/>
          </p:nvSpPr>
          <p:spPr>
            <a:xfrm rot="5220404">
              <a:off x="7755334" y="3963787"/>
              <a:ext cx="306290" cy="73809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36" name="Graphic 35" descr="Water with solid fill">
              <a:extLst>
                <a:ext uri="{FF2B5EF4-FFF2-40B4-BE49-F238E27FC236}">
                  <a16:creationId xmlns:a16="http://schemas.microsoft.com/office/drawing/2014/main" id="{D24B27D8-AC95-E6A6-406A-8131BA71EE3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9177277">
              <a:off x="6695155" y="4232721"/>
              <a:ext cx="200226" cy="200226"/>
            </a:xfrm>
            <a:prstGeom prst="rect">
              <a:avLst/>
            </a:prstGeom>
          </p:spPr>
        </p:pic>
        <p:sp>
          <p:nvSpPr>
            <p:cNvPr id="37" name="Rectangle: Rounded Corners 36">
              <a:extLst>
                <a:ext uri="{FF2B5EF4-FFF2-40B4-BE49-F238E27FC236}">
                  <a16:creationId xmlns:a16="http://schemas.microsoft.com/office/drawing/2014/main" id="{7F1264C0-9620-5B58-96F4-DEC5CDEB0573}"/>
                </a:ext>
              </a:extLst>
            </p:cNvPr>
            <p:cNvSpPr/>
            <p:nvPr/>
          </p:nvSpPr>
          <p:spPr>
            <a:xfrm rot="2024775">
              <a:off x="6744743" y="4729150"/>
              <a:ext cx="318606" cy="100856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38" name="Graphic 37" descr="Water with solid fill">
              <a:extLst>
                <a:ext uri="{FF2B5EF4-FFF2-40B4-BE49-F238E27FC236}">
                  <a16:creationId xmlns:a16="http://schemas.microsoft.com/office/drawing/2014/main" id="{26ED3CA8-1065-D129-C2AB-825FF53D4B7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9177277">
              <a:off x="6532454" y="4188872"/>
              <a:ext cx="200226" cy="200226"/>
            </a:xfrm>
            <a:prstGeom prst="rect">
              <a:avLst/>
            </a:prstGeom>
          </p:spPr>
        </p:pic>
      </p:grpSp>
      <p:sp>
        <p:nvSpPr>
          <p:cNvPr id="58" name="TextBox 57">
            <a:extLst>
              <a:ext uri="{FF2B5EF4-FFF2-40B4-BE49-F238E27FC236}">
                <a16:creationId xmlns:a16="http://schemas.microsoft.com/office/drawing/2014/main" id="{6763B5B5-867F-7C5F-F39B-53ED651AEF90}"/>
              </a:ext>
            </a:extLst>
          </p:cNvPr>
          <p:cNvSpPr txBox="1"/>
          <p:nvPr/>
        </p:nvSpPr>
        <p:spPr>
          <a:xfrm>
            <a:off x="940280" y="3090093"/>
            <a:ext cx="874002" cy="430887"/>
          </a:xfrm>
          <a:prstGeom prst="rect">
            <a:avLst/>
          </a:prstGeom>
          <a:noFill/>
          <a:ln>
            <a:noFill/>
          </a:ln>
        </p:spPr>
        <p:txBody>
          <a:bodyPr wrap="square" rtlCol="0">
            <a:spAutoFit/>
          </a:bodyPr>
          <a:lstStyle/>
          <a:p>
            <a:r>
              <a:rPr lang="en-US" sz="1100" b="1" dirty="0"/>
              <a:t>RISK FACTORS</a:t>
            </a:r>
            <a:endParaRPr lang="en-CA" sz="1100" b="1" dirty="0"/>
          </a:p>
        </p:txBody>
      </p:sp>
      <p:sp>
        <p:nvSpPr>
          <p:cNvPr id="59" name="TextBox 58">
            <a:extLst>
              <a:ext uri="{FF2B5EF4-FFF2-40B4-BE49-F238E27FC236}">
                <a16:creationId xmlns:a16="http://schemas.microsoft.com/office/drawing/2014/main" id="{0B4494F4-86C8-1E05-FACF-A44A4EE370F6}"/>
              </a:ext>
            </a:extLst>
          </p:cNvPr>
          <p:cNvSpPr txBox="1"/>
          <p:nvPr/>
        </p:nvSpPr>
        <p:spPr>
          <a:xfrm>
            <a:off x="940281" y="4262769"/>
            <a:ext cx="1106238" cy="430887"/>
          </a:xfrm>
          <a:prstGeom prst="rect">
            <a:avLst/>
          </a:prstGeom>
          <a:noFill/>
          <a:ln>
            <a:noFill/>
          </a:ln>
        </p:spPr>
        <p:txBody>
          <a:bodyPr wrap="square" rtlCol="0">
            <a:spAutoFit/>
          </a:bodyPr>
          <a:lstStyle/>
          <a:p>
            <a:r>
              <a:rPr lang="en-US" sz="1100" b="1" dirty="0"/>
              <a:t>PROTECTIVE FACTORS</a:t>
            </a:r>
            <a:endParaRPr lang="en-CA" sz="1100" b="1" dirty="0"/>
          </a:p>
        </p:txBody>
      </p:sp>
      <p:sp>
        <p:nvSpPr>
          <p:cNvPr id="60" name="Cube 59">
            <a:extLst>
              <a:ext uri="{FF2B5EF4-FFF2-40B4-BE49-F238E27FC236}">
                <a16:creationId xmlns:a16="http://schemas.microsoft.com/office/drawing/2014/main" id="{BC77EFDE-A75F-7ACA-E11B-211320F00C3E}"/>
              </a:ext>
            </a:extLst>
          </p:cNvPr>
          <p:cNvSpPr/>
          <p:nvPr/>
        </p:nvSpPr>
        <p:spPr>
          <a:xfrm>
            <a:off x="2040115" y="2479824"/>
            <a:ext cx="2023992" cy="967403"/>
          </a:xfrm>
          <a:prstGeom prst="cub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Arial" panose="020B0604020202020204" pitchFamily="34" charset="0"/>
              <a:cs typeface="Arial" panose="020B0604020202020204" pitchFamily="34" charset="0"/>
            </a:endParaRPr>
          </a:p>
        </p:txBody>
      </p:sp>
      <p:sp>
        <p:nvSpPr>
          <p:cNvPr id="61" name="Cube 60">
            <a:extLst>
              <a:ext uri="{FF2B5EF4-FFF2-40B4-BE49-F238E27FC236}">
                <a16:creationId xmlns:a16="http://schemas.microsoft.com/office/drawing/2014/main" id="{11769297-AC0F-A073-4BCB-D53C2CDEFACD}"/>
              </a:ext>
            </a:extLst>
          </p:cNvPr>
          <p:cNvSpPr/>
          <p:nvPr/>
        </p:nvSpPr>
        <p:spPr>
          <a:xfrm>
            <a:off x="2040115" y="1346639"/>
            <a:ext cx="2023992" cy="967403"/>
          </a:xfrm>
          <a:prstGeom prst="cub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Arial" panose="020B0604020202020204" pitchFamily="34" charset="0"/>
              <a:cs typeface="Arial" panose="020B0604020202020204" pitchFamily="34" charset="0"/>
            </a:endParaRPr>
          </a:p>
        </p:txBody>
      </p:sp>
      <p:sp>
        <p:nvSpPr>
          <p:cNvPr id="62" name="Cube 61">
            <a:extLst>
              <a:ext uri="{FF2B5EF4-FFF2-40B4-BE49-F238E27FC236}">
                <a16:creationId xmlns:a16="http://schemas.microsoft.com/office/drawing/2014/main" id="{8FE8383E-753E-3746-5F63-7B59749E4D04}"/>
              </a:ext>
            </a:extLst>
          </p:cNvPr>
          <p:cNvSpPr/>
          <p:nvPr/>
        </p:nvSpPr>
        <p:spPr>
          <a:xfrm>
            <a:off x="4212403" y="2479824"/>
            <a:ext cx="2023992" cy="967403"/>
          </a:xfrm>
          <a:prstGeom prst="cub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Arial" panose="020B0604020202020204" pitchFamily="34" charset="0"/>
              <a:cs typeface="Arial" panose="020B0604020202020204" pitchFamily="34" charset="0"/>
            </a:endParaRPr>
          </a:p>
        </p:txBody>
      </p:sp>
      <p:sp>
        <p:nvSpPr>
          <p:cNvPr id="63" name="Cube 62">
            <a:extLst>
              <a:ext uri="{FF2B5EF4-FFF2-40B4-BE49-F238E27FC236}">
                <a16:creationId xmlns:a16="http://schemas.microsoft.com/office/drawing/2014/main" id="{4A89AEC3-2353-0C09-B9C1-D6AFC02B934E}"/>
              </a:ext>
            </a:extLst>
          </p:cNvPr>
          <p:cNvSpPr/>
          <p:nvPr/>
        </p:nvSpPr>
        <p:spPr>
          <a:xfrm>
            <a:off x="4212403" y="1346639"/>
            <a:ext cx="2023992" cy="967403"/>
          </a:xfrm>
          <a:prstGeom prst="cub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Arial" panose="020B0604020202020204" pitchFamily="34" charset="0"/>
              <a:cs typeface="Arial" panose="020B0604020202020204" pitchFamily="34" charset="0"/>
            </a:endParaRPr>
          </a:p>
        </p:txBody>
      </p:sp>
      <p:sp>
        <p:nvSpPr>
          <p:cNvPr id="64" name="Cube 63">
            <a:extLst>
              <a:ext uri="{FF2B5EF4-FFF2-40B4-BE49-F238E27FC236}">
                <a16:creationId xmlns:a16="http://schemas.microsoft.com/office/drawing/2014/main" id="{6EF80AC8-F8E6-86FD-8FDD-303A65C48CFA}"/>
              </a:ext>
            </a:extLst>
          </p:cNvPr>
          <p:cNvSpPr/>
          <p:nvPr/>
        </p:nvSpPr>
        <p:spPr>
          <a:xfrm>
            <a:off x="2040115" y="5379177"/>
            <a:ext cx="2023992" cy="967403"/>
          </a:xfrm>
          <a:prstGeom prst="cube">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Arial" panose="020B0604020202020204" pitchFamily="34" charset="0"/>
              <a:cs typeface="Arial" panose="020B0604020202020204" pitchFamily="34" charset="0"/>
            </a:endParaRPr>
          </a:p>
        </p:txBody>
      </p:sp>
      <p:sp>
        <p:nvSpPr>
          <p:cNvPr id="65" name="Cube 64">
            <a:extLst>
              <a:ext uri="{FF2B5EF4-FFF2-40B4-BE49-F238E27FC236}">
                <a16:creationId xmlns:a16="http://schemas.microsoft.com/office/drawing/2014/main" id="{5251B766-93E8-97DC-C85C-7C6A16364256}"/>
              </a:ext>
            </a:extLst>
          </p:cNvPr>
          <p:cNvSpPr/>
          <p:nvPr/>
        </p:nvSpPr>
        <p:spPr>
          <a:xfrm>
            <a:off x="2040115" y="4245992"/>
            <a:ext cx="2023992" cy="967403"/>
          </a:xfrm>
          <a:prstGeom prst="cube">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Arial" panose="020B0604020202020204" pitchFamily="34" charset="0"/>
              <a:cs typeface="Arial" panose="020B0604020202020204" pitchFamily="34" charset="0"/>
            </a:endParaRPr>
          </a:p>
        </p:txBody>
      </p:sp>
      <p:sp>
        <p:nvSpPr>
          <p:cNvPr id="66" name="Cube 65">
            <a:extLst>
              <a:ext uri="{FF2B5EF4-FFF2-40B4-BE49-F238E27FC236}">
                <a16:creationId xmlns:a16="http://schemas.microsoft.com/office/drawing/2014/main" id="{D32D1ACB-0D0D-8E52-94EC-2FF90DD4B982}"/>
              </a:ext>
            </a:extLst>
          </p:cNvPr>
          <p:cNvSpPr/>
          <p:nvPr/>
        </p:nvSpPr>
        <p:spPr>
          <a:xfrm>
            <a:off x="4226337" y="5371982"/>
            <a:ext cx="2023992" cy="967403"/>
          </a:xfrm>
          <a:prstGeom prst="cube">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Arial" panose="020B0604020202020204" pitchFamily="34" charset="0"/>
              <a:cs typeface="Arial" panose="020B0604020202020204" pitchFamily="34" charset="0"/>
            </a:endParaRPr>
          </a:p>
        </p:txBody>
      </p:sp>
      <p:sp>
        <p:nvSpPr>
          <p:cNvPr id="67" name="Cube 66">
            <a:extLst>
              <a:ext uri="{FF2B5EF4-FFF2-40B4-BE49-F238E27FC236}">
                <a16:creationId xmlns:a16="http://schemas.microsoft.com/office/drawing/2014/main" id="{B38F56F4-FA87-2658-C5AB-90E50B706192}"/>
              </a:ext>
            </a:extLst>
          </p:cNvPr>
          <p:cNvSpPr/>
          <p:nvPr/>
        </p:nvSpPr>
        <p:spPr>
          <a:xfrm>
            <a:off x="4226337" y="4238797"/>
            <a:ext cx="2023992" cy="967403"/>
          </a:xfrm>
          <a:prstGeom prst="cube">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1AE5CD9E-55F9-8BD5-7904-33804FFAD555}"/>
              </a:ext>
            </a:extLst>
          </p:cNvPr>
          <p:cNvSpPr txBox="1"/>
          <p:nvPr/>
        </p:nvSpPr>
        <p:spPr>
          <a:xfrm>
            <a:off x="996287" y="714965"/>
            <a:ext cx="5254042" cy="276999"/>
          </a:xfrm>
          <a:prstGeom prst="rect">
            <a:avLst/>
          </a:prstGeom>
          <a:noFill/>
        </p:spPr>
        <p:txBody>
          <a:bodyPr wrap="square" rtlCol="0">
            <a:spAutoFit/>
          </a:bodyPr>
          <a:lstStyle/>
          <a:p>
            <a:r>
              <a:rPr lang="en-CA" sz="1200" b="1" dirty="0"/>
              <a:t>Child protection risk analysis</a:t>
            </a:r>
          </a:p>
        </p:txBody>
      </p:sp>
      <p:sp>
        <p:nvSpPr>
          <p:cNvPr id="13" name="Hexagon 12">
            <a:extLst>
              <a:ext uri="{FF2B5EF4-FFF2-40B4-BE49-F238E27FC236}">
                <a16:creationId xmlns:a16="http://schemas.microsoft.com/office/drawing/2014/main" id="{21B53A39-85BA-BA4B-80E5-FD15A379930E}"/>
              </a:ext>
            </a:extLst>
          </p:cNvPr>
          <p:cNvSpPr/>
          <p:nvPr/>
        </p:nvSpPr>
        <p:spPr>
          <a:xfrm rot="1782986">
            <a:off x="286724" y="301110"/>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Hexagon 14">
            <a:extLst>
              <a:ext uri="{FF2B5EF4-FFF2-40B4-BE49-F238E27FC236}">
                <a16:creationId xmlns:a16="http://schemas.microsoft.com/office/drawing/2014/main" id="{DDF61F6B-73B3-3E11-ABA0-B281DDB4F597}"/>
              </a:ext>
            </a:extLst>
          </p:cNvPr>
          <p:cNvSpPr/>
          <p:nvPr/>
        </p:nvSpPr>
        <p:spPr>
          <a:xfrm rot="1782986">
            <a:off x="286724" y="763955"/>
            <a:ext cx="335595" cy="289306"/>
          </a:xfrm>
          <a:prstGeom prst="hexagon">
            <a:avLst>
              <a:gd name="adj" fmla="val 28965"/>
              <a:gd name="vf" fmla="val 115470"/>
            </a:avLst>
          </a:prstGeom>
          <a:solidFill>
            <a:schemeClr val="accent1">
              <a:lumMod val="40000"/>
              <a:lumOff val="60000"/>
            </a:schemeClr>
          </a:solidFill>
          <a:ln w="12700">
            <a:solidFill>
              <a:srgbClr val="D8B4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Hexagon 15">
            <a:extLst>
              <a:ext uri="{FF2B5EF4-FFF2-40B4-BE49-F238E27FC236}">
                <a16:creationId xmlns:a16="http://schemas.microsoft.com/office/drawing/2014/main" id="{992B82E0-E7D9-E0D0-E284-55D06276EEA5}"/>
              </a:ext>
            </a:extLst>
          </p:cNvPr>
          <p:cNvSpPr/>
          <p:nvPr/>
        </p:nvSpPr>
        <p:spPr>
          <a:xfrm rot="1782986">
            <a:off x="286724" y="1226800"/>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Hexagon 16">
            <a:extLst>
              <a:ext uri="{FF2B5EF4-FFF2-40B4-BE49-F238E27FC236}">
                <a16:creationId xmlns:a16="http://schemas.microsoft.com/office/drawing/2014/main" id="{CBF7C831-208E-1C43-4547-11A5A0D90454}"/>
              </a:ext>
            </a:extLst>
          </p:cNvPr>
          <p:cNvSpPr/>
          <p:nvPr/>
        </p:nvSpPr>
        <p:spPr>
          <a:xfrm rot="1782986">
            <a:off x="286724" y="1689645"/>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Hexagon 17">
            <a:extLst>
              <a:ext uri="{FF2B5EF4-FFF2-40B4-BE49-F238E27FC236}">
                <a16:creationId xmlns:a16="http://schemas.microsoft.com/office/drawing/2014/main" id="{01188183-1A7C-F44F-DA54-52C2178D3112}"/>
              </a:ext>
            </a:extLst>
          </p:cNvPr>
          <p:cNvSpPr/>
          <p:nvPr/>
        </p:nvSpPr>
        <p:spPr>
          <a:xfrm rot="1782986">
            <a:off x="286724" y="2152490"/>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81704389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xagon 2">
            <a:extLst>
              <a:ext uri="{FF2B5EF4-FFF2-40B4-BE49-F238E27FC236}">
                <a16:creationId xmlns:a16="http://schemas.microsoft.com/office/drawing/2014/main" id="{90F0D0EB-EE7C-1EE4-3563-51BD6A84AF19}"/>
              </a:ext>
            </a:extLst>
          </p:cNvPr>
          <p:cNvSpPr/>
          <p:nvPr/>
        </p:nvSpPr>
        <p:spPr>
          <a:xfrm rot="1782986">
            <a:off x="-1328855" y="5145441"/>
            <a:ext cx="3595260" cy="3099365"/>
          </a:xfrm>
          <a:prstGeom prst="hexagon">
            <a:avLst>
              <a:gd name="adj" fmla="val 28965"/>
              <a:gd name="vf" fmla="val 11547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Hexagon 5">
            <a:extLst>
              <a:ext uri="{FF2B5EF4-FFF2-40B4-BE49-F238E27FC236}">
                <a16:creationId xmlns:a16="http://schemas.microsoft.com/office/drawing/2014/main" id="{5220E5FB-2812-3D9B-68AD-ECEC76BFD9B0}"/>
              </a:ext>
            </a:extLst>
          </p:cNvPr>
          <p:cNvSpPr/>
          <p:nvPr/>
        </p:nvSpPr>
        <p:spPr>
          <a:xfrm rot="1782986">
            <a:off x="4678406" y="654853"/>
            <a:ext cx="3595260" cy="3099365"/>
          </a:xfrm>
          <a:prstGeom prst="hexagon">
            <a:avLst>
              <a:gd name="adj" fmla="val 28965"/>
              <a:gd name="vf" fmla="val 11547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1" name="Rectangle 30">
            <a:extLst>
              <a:ext uri="{FF2B5EF4-FFF2-40B4-BE49-F238E27FC236}">
                <a16:creationId xmlns:a16="http://schemas.microsoft.com/office/drawing/2014/main" id="{D406A084-52F7-C1B6-4B5F-887B4BA37AFD}"/>
              </a:ext>
            </a:extLst>
          </p:cNvPr>
          <p:cNvSpPr/>
          <p:nvPr/>
        </p:nvSpPr>
        <p:spPr>
          <a:xfrm>
            <a:off x="2501900" y="2149381"/>
            <a:ext cx="3745466" cy="1071180"/>
          </a:xfrm>
          <a:prstGeom prst="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2" name="TextBox 31">
            <a:extLst>
              <a:ext uri="{FF2B5EF4-FFF2-40B4-BE49-F238E27FC236}">
                <a16:creationId xmlns:a16="http://schemas.microsoft.com/office/drawing/2014/main" id="{C12DD9B8-C00D-BE82-BAFC-B087B91390F4}"/>
              </a:ext>
            </a:extLst>
          </p:cNvPr>
          <p:cNvSpPr txBox="1"/>
          <p:nvPr/>
        </p:nvSpPr>
        <p:spPr>
          <a:xfrm>
            <a:off x="993324" y="1696523"/>
            <a:ext cx="5264812" cy="261610"/>
          </a:xfrm>
          <a:prstGeom prst="rect">
            <a:avLst/>
          </a:prstGeom>
          <a:noFill/>
          <a:ln>
            <a:noFill/>
          </a:ln>
        </p:spPr>
        <p:txBody>
          <a:bodyPr wrap="square" rtlCol="0">
            <a:spAutoFit/>
          </a:bodyPr>
          <a:lstStyle/>
          <a:p>
            <a:r>
              <a:rPr lang="en-US" sz="1100" b="1" dirty="0"/>
              <a:t>Please review the learning objectives and write your reflection in the text box.</a:t>
            </a:r>
          </a:p>
        </p:txBody>
      </p:sp>
      <p:sp>
        <p:nvSpPr>
          <p:cNvPr id="34" name="TextBox 33">
            <a:extLst>
              <a:ext uri="{FF2B5EF4-FFF2-40B4-BE49-F238E27FC236}">
                <a16:creationId xmlns:a16="http://schemas.microsoft.com/office/drawing/2014/main" id="{D3624BFE-9828-4498-3D4B-15267AD5EE5D}"/>
              </a:ext>
            </a:extLst>
          </p:cNvPr>
          <p:cNvSpPr txBox="1"/>
          <p:nvPr/>
        </p:nvSpPr>
        <p:spPr>
          <a:xfrm>
            <a:off x="993326" y="2107349"/>
            <a:ext cx="1321602" cy="1028143"/>
          </a:xfrm>
          <a:prstGeom prst="rect">
            <a:avLst/>
          </a:prstGeom>
          <a:noFill/>
          <a:ln>
            <a:noFill/>
          </a:ln>
        </p:spPr>
        <p:txBody>
          <a:bodyPr wrap="square" lIns="90000" tIns="90000" rIns="90000" bIns="90000" rtlCol="0">
            <a:spAutoFit/>
          </a:bodyPr>
          <a:lstStyle/>
          <a:p>
            <a:r>
              <a:rPr lang="en-US" sz="1100" dirty="0"/>
              <a:t>About which learning objectives do you feel confident you have achieved them? </a:t>
            </a:r>
          </a:p>
        </p:txBody>
      </p:sp>
      <p:sp>
        <p:nvSpPr>
          <p:cNvPr id="52" name="Rectangle 51">
            <a:extLst>
              <a:ext uri="{FF2B5EF4-FFF2-40B4-BE49-F238E27FC236}">
                <a16:creationId xmlns:a16="http://schemas.microsoft.com/office/drawing/2014/main" id="{845CF5C6-B8E2-8558-CC08-C17B0A088B5B}"/>
              </a:ext>
            </a:extLst>
          </p:cNvPr>
          <p:cNvSpPr/>
          <p:nvPr/>
        </p:nvSpPr>
        <p:spPr>
          <a:xfrm>
            <a:off x="2501900" y="3398040"/>
            <a:ext cx="3745466" cy="1118934"/>
          </a:xfrm>
          <a:prstGeom prst="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4" name="TextBox 53">
            <a:extLst>
              <a:ext uri="{FF2B5EF4-FFF2-40B4-BE49-F238E27FC236}">
                <a16:creationId xmlns:a16="http://schemas.microsoft.com/office/drawing/2014/main" id="{BB26C8F9-354C-9D99-E80D-06FE9F0735F9}"/>
              </a:ext>
            </a:extLst>
          </p:cNvPr>
          <p:cNvSpPr txBox="1"/>
          <p:nvPr/>
        </p:nvSpPr>
        <p:spPr>
          <a:xfrm>
            <a:off x="1007471" y="3413814"/>
            <a:ext cx="1309210" cy="1197420"/>
          </a:xfrm>
          <a:prstGeom prst="rect">
            <a:avLst/>
          </a:prstGeom>
          <a:noFill/>
          <a:ln>
            <a:noFill/>
          </a:ln>
        </p:spPr>
        <p:txBody>
          <a:bodyPr wrap="square" lIns="90000" tIns="90000" rIns="90000" bIns="90000" rtlCol="0">
            <a:spAutoFit/>
          </a:bodyPr>
          <a:lstStyle/>
          <a:p>
            <a:r>
              <a:rPr lang="en-US" sz="1100" dirty="0"/>
              <a:t>On which learning objectives would you need more information, practice or support? </a:t>
            </a:r>
          </a:p>
        </p:txBody>
      </p:sp>
      <p:sp>
        <p:nvSpPr>
          <p:cNvPr id="55" name="TextBox 54">
            <a:extLst>
              <a:ext uri="{FF2B5EF4-FFF2-40B4-BE49-F238E27FC236}">
                <a16:creationId xmlns:a16="http://schemas.microsoft.com/office/drawing/2014/main" id="{D43CF633-C219-C0F2-6E62-3518587804CC}"/>
              </a:ext>
            </a:extLst>
          </p:cNvPr>
          <p:cNvSpPr txBox="1"/>
          <p:nvPr/>
        </p:nvSpPr>
        <p:spPr>
          <a:xfrm>
            <a:off x="993324" y="1264346"/>
            <a:ext cx="5254042" cy="276999"/>
          </a:xfrm>
          <a:prstGeom prst="rect">
            <a:avLst/>
          </a:prstGeom>
          <a:noFill/>
        </p:spPr>
        <p:txBody>
          <a:bodyPr wrap="square" rtlCol="0">
            <a:spAutoFit/>
          </a:bodyPr>
          <a:lstStyle/>
          <a:p>
            <a:r>
              <a:rPr lang="en-US" sz="1200" b="1" spc="300" dirty="0">
                <a:solidFill>
                  <a:schemeClr val="tx1"/>
                </a:solidFill>
              </a:rPr>
              <a:t>LEARNING OBJECTIVES</a:t>
            </a:r>
          </a:p>
        </p:txBody>
      </p:sp>
      <p:sp>
        <p:nvSpPr>
          <p:cNvPr id="56" name="TextBox 55">
            <a:extLst>
              <a:ext uri="{FF2B5EF4-FFF2-40B4-BE49-F238E27FC236}">
                <a16:creationId xmlns:a16="http://schemas.microsoft.com/office/drawing/2014/main" id="{4C248FDD-01EB-3332-6DAF-6E82CF49F3BD}"/>
              </a:ext>
            </a:extLst>
          </p:cNvPr>
          <p:cNvSpPr txBox="1"/>
          <p:nvPr/>
        </p:nvSpPr>
        <p:spPr>
          <a:xfrm>
            <a:off x="996287" y="713169"/>
            <a:ext cx="5261850" cy="307777"/>
          </a:xfrm>
          <a:prstGeom prst="rect">
            <a:avLst/>
          </a:prstGeom>
          <a:noFill/>
        </p:spPr>
        <p:txBody>
          <a:bodyPr wrap="square">
            <a:spAutoFit/>
          </a:bodyPr>
          <a:lstStyle/>
          <a:p>
            <a:pPr marL="0" marR="0" lvl="0" indent="0" algn="l" rtl="0">
              <a:spcBef>
                <a:spcPts val="0"/>
              </a:spcBef>
              <a:spcAft>
                <a:spcPts val="1800"/>
              </a:spcAft>
              <a:buNone/>
            </a:pPr>
            <a:r>
              <a:rPr lang="en-US" sz="1400" b="1" spc="300" dirty="0">
                <a:highlight>
                  <a:srgbClr val="D8B4D0"/>
                </a:highlight>
                <a:latin typeface="Calibri"/>
                <a:ea typeface="Calibri"/>
                <a:cs typeface="Calibri"/>
                <a:sym typeface="Calibri"/>
              </a:rPr>
              <a:t>SESSION 5: MODULE CLOSING</a:t>
            </a:r>
          </a:p>
        </p:txBody>
      </p:sp>
      <p:sp>
        <p:nvSpPr>
          <p:cNvPr id="57" name="TextBox 56">
            <a:extLst>
              <a:ext uri="{FF2B5EF4-FFF2-40B4-BE49-F238E27FC236}">
                <a16:creationId xmlns:a16="http://schemas.microsoft.com/office/drawing/2014/main" id="{6DBAFF26-EFA0-C46E-5388-0799538DD4B4}"/>
              </a:ext>
            </a:extLst>
          </p:cNvPr>
          <p:cNvSpPr txBox="1"/>
          <p:nvPr/>
        </p:nvSpPr>
        <p:spPr>
          <a:xfrm>
            <a:off x="993324" y="5187134"/>
            <a:ext cx="5254042" cy="276999"/>
          </a:xfrm>
          <a:prstGeom prst="rect">
            <a:avLst/>
          </a:prstGeom>
          <a:noFill/>
        </p:spPr>
        <p:txBody>
          <a:bodyPr wrap="square" rtlCol="0">
            <a:spAutoFit/>
          </a:bodyPr>
          <a:lstStyle/>
          <a:p>
            <a:r>
              <a:rPr lang="en-US" sz="1200" b="1" spc="300" dirty="0">
                <a:solidFill>
                  <a:schemeClr val="tx1"/>
                </a:solidFill>
              </a:rPr>
              <a:t>REFLECTION</a:t>
            </a:r>
          </a:p>
        </p:txBody>
      </p:sp>
      <p:sp>
        <p:nvSpPr>
          <p:cNvPr id="58" name="Rectangle 57">
            <a:extLst>
              <a:ext uri="{FF2B5EF4-FFF2-40B4-BE49-F238E27FC236}">
                <a16:creationId xmlns:a16="http://schemas.microsoft.com/office/drawing/2014/main" id="{A7705BDF-9B94-EC54-29A1-CE0C8C5C5F86}"/>
              </a:ext>
            </a:extLst>
          </p:cNvPr>
          <p:cNvSpPr/>
          <p:nvPr/>
        </p:nvSpPr>
        <p:spPr>
          <a:xfrm>
            <a:off x="2501900" y="5633117"/>
            <a:ext cx="3745466" cy="939353"/>
          </a:xfrm>
          <a:prstGeom prst="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9" name="TextBox 58">
            <a:extLst>
              <a:ext uri="{FF2B5EF4-FFF2-40B4-BE49-F238E27FC236}">
                <a16:creationId xmlns:a16="http://schemas.microsoft.com/office/drawing/2014/main" id="{EE3367A8-8D6F-4E55-AA33-B3618D825C38}"/>
              </a:ext>
            </a:extLst>
          </p:cNvPr>
          <p:cNvSpPr txBox="1"/>
          <p:nvPr/>
        </p:nvSpPr>
        <p:spPr>
          <a:xfrm>
            <a:off x="993326" y="5628588"/>
            <a:ext cx="1321602" cy="520312"/>
          </a:xfrm>
          <a:prstGeom prst="rect">
            <a:avLst/>
          </a:prstGeom>
          <a:noFill/>
          <a:ln>
            <a:noFill/>
          </a:ln>
        </p:spPr>
        <p:txBody>
          <a:bodyPr wrap="square" lIns="90000" tIns="90000" rIns="90000" bIns="90000" rtlCol="0">
            <a:spAutoFit/>
          </a:bodyPr>
          <a:lstStyle/>
          <a:p>
            <a:r>
              <a:rPr lang="en-US" sz="1100" dirty="0"/>
              <a:t>What surprised you?</a:t>
            </a:r>
          </a:p>
        </p:txBody>
      </p:sp>
      <p:sp>
        <p:nvSpPr>
          <p:cNvPr id="60" name="Rectangle 59">
            <a:extLst>
              <a:ext uri="{FF2B5EF4-FFF2-40B4-BE49-F238E27FC236}">
                <a16:creationId xmlns:a16="http://schemas.microsoft.com/office/drawing/2014/main" id="{EA53A07F-4A17-5B54-3935-BAFA05E5FE02}"/>
              </a:ext>
            </a:extLst>
          </p:cNvPr>
          <p:cNvSpPr/>
          <p:nvPr/>
        </p:nvSpPr>
        <p:spPr>
          <a:xfrm>
            <a:off x="2501900" y="6753342"/>
            <a:ext cx="3745466" cy="981230"/>
          </a:xfrm>
          <a:prstGeom prst="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1" name="TextBox 60">
            <a:extLst>
              <a:ext uri="{FF2B5EF4-FFF2-40B4-BE49-F238E27FC236}">
                <a16:creationId xmlns:a16="http://schemas.microsoft.com/office/drawing/2014/main" id="{09087F8C-1A5D-0C80-2994-38A713230FD7}"/>
              </a:ext>
            </a:extLst>
          </p:cNvPr>
          <p:cNvSpPr txBox="1"/>
          <p:nvPr/>
        </p:nvSpPr>
        <p:spPr>
          <a:xfrm>
            <a:off x="1007471" y="6762391"/>
            <a:ext cx="1309210" cy="520312"/>
          </a:xfrm>
          <a:prstGeom prst="rect">
            <a:avLst/>
          </a:prstGeom>
          <a:noFill/>
          <a:ln>
            <a:noFill/>
          </a:ln>
        </p:spPr>
        <p:txBody>
          <a:bodyPr wrap="square" lIns="90000" tIns="90000" rIns="90000" bIns="90000" rtlCol="0">
            <a:spAutoFit/>
          </a:bodyPr>
          <a:lstStyle/>
          <a:p>
            <a:r>
              <a:rPr lang="en-US" sz="1100" dirty="0"/>
              <a:t>What challenged you?</a:t>
            </a:r>
          </a:p>
        </p:txBody>
      </p:sp>
      <p:sp>
        <p:nvSpPr>
          <p:cNvPr id="62" name="Rectangle 61">
            <a:extLst>
              <a:ext uri="{FF2B5EF4-FFF2-40B4-BE49-F238E27FC236}">
                <a16:creationId xmlns:a16="http://schemas.microsoft.com/office/drawing/2014/main" id="{5FDD3868-4F1E-65C1-1C43-303D8059C4DC}"/>
              </a:ext>
            </a:extLst>
          </p:cNvPr>
          <p:cNvSpPr/>
          <p:nvPr/>
        </p:nvSpPr>
        <p:spPr>
          <a:xfrm>
            <a:off x="2501900" y="7928131"/>
            <a:ext cx="3745466" cy="981230"/>
          </a:xfrm>
          <a:prstGeom prst="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3" name="TextBox 62">
            <a:extLst>
              <a:ext uri="{FF2B5EF4-FFF2-40B4-BE49-F238E27FC236}">
                <a16:creationId xmlns:a16="http://schemas.microsoft.com/office/drawing/2014/main" id="{4E858F60-799A-BCFD-6F03-36BA2502E30A}"/>
              </a:ext>
            </a:extLst>
          </p:cNvPr>
          <p:cNvSpPr txBox="1"/>
          <p:nvPr/>
        </p:nvSpPr>
        <p:spPr>
          <a:xfrm>
            <a:off x="1007471" y="7928131"/>
            <a:ext cx="1309210" cy="689589"/>
          </a:xfrm>
          <a:prstGeom prst="rect">
            <a:avLst/>
          </a:prstGeom>
          <a:noFill/>
          <a:ln>
            <a:noFill/>
          </a:ln>
        </p:spPr>
        <p:txBody>
          <a:bodyPr wrap="square" lIns="90000" tIns="90000" rIns="90000" bIns="90000" rtlCol="0">
            <a:spAutoFit/>
          </a:bodyPr>
          <a:lstStyle/>
          <a:p>
            <a:r>
              <a:rPr lang="en-US" sz="1100" dirty="0"/>
              <a:t>What would you like to learn more about? </a:t>
            </a:r>
          </a:p>
        </p:txBody>
      </p:sp>
      <p:sp>
        <p:nvSpPr>
          <p:cNvPr id="2" name="Hexagon 1">
            <a:extLst>
              <a:ext uri="{FF2B5EF4-FFF2-40B4-BE49-F238E27FC236}">
                <a16:creationId xmlns:a16="http://schemas.microsoft.com/office/drawing/2014/main" id="{81A50002-940D-5992-10D2-313FC876745A}"/>
              </a:ext>
            </a:extLst>
          </p:cNvPr>
          <p:cNvSpPr/>
          <p:nvPr/>
        </p:nvSpPr>
        <p:spPr>
          <a:xfrm rot="1782986">
            <a:off x="286724" y="301110"/>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Hexagon 3">
            <a:extLst>
              <a:ext uri="{FF2B5EF4-FFF2-40B4-BE49-F238E27FC236}">
                <a16:creationId xmlns:a16="http://schemas.microsoft.com/office/drawing/2014/main" id="{F0F72829-3B5B-A216-1B05-D9E1DF874F0F}"/>
              </a:ext>
            </a:extLst>
          </p:cNvPr>
          <p:cNvSpPr/>
          <p:nvPr/>
        </p:nvSpPr>
        <p:spPr>
          <a:xfrm rot="1782986">
            <a:off x="286724" y="763955"/>
            <a:ext cx="335595" cy="289306"/>
          </a:xfrm>
          <a:prstGeom prst="hexagon">
            <a:avLst>
              <a:gd name="adj" fmla="val 28965"/>
              <a:gd name="vf" fmla="val 115470"/>
            </a:avLst>
          </a:prstGeom>
          <a:solidFill>
            <a:schemeClr val="accent1">
              <a:lumMod val="40000"/>
              <a:lumOff val="60000"/>
            </a:schemeClr>
          </a:solidFill>
          <a:ln w="12700">
            <a:solidFill>
              <a:srgbClr val="D8B4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Hexagon 4">
            <a:extLst>
              <a:ext uri="{FF2B5EF4-FFF2-40B4-BE49-F238E27FC236}">
                <a16:creationId xmlns:a16="http://schemas.microsoft.com/office/drawing/2014/main" id="{BD0CCCD2-7094-8E7C-A44E-2B67ABFA6E25}"/>
              </a:ext>
            </a:extLst>
          </p:cNvPr>
          <p:cNvSpPr/>
          <p:nvPr/>
        </p:nvSpPr>
        <p:spPr>
          <a:xfrm rot="1782986">
            <a:off x="286724" y="1226800"/>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Hexagon 6">
            <a:extLst>
              <a:ext uri="{FF2B5EF4-FFF2-40B4-BE49-F238E27FC236}">
                <a16:creationId xmlns:a16="http://schemas.microsoft.com/office/drawing/2014/main" id="{C42D069F-6F65-5928-BC86-5822B74626AD}"/>
              </a:ext>
            </a:extLst>
          </p:cNvPr>
          <p:cNvSpPr/>
          <p:nvPr/>
        </p:nvSpPr>
        <p:spPr>
          <a:xfrm rot="1782986">
            <a:off x="286724" y="1689645"/>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Hexagon 7">
            <a:extLst>
              <a:ext uri="{FF2B5EF4-FFF2-40B4-BE49-F238E27FC236}">
                <a16:creationId xmlns:a16="http://schemas.microsoft.com/office/drawing/2014/main" id="{76AE5988-32A7-3C57-8792-0A7131209109}"/>
              </a:ext>
            </a:extLst>
          </p:cNvPr>
          <p:cNvSpPr/>
          <p:nvPr/>
        </p:nvSpPr>
        <p:spPr>
          <a:xfrm rot="1782986">
            <a:off x="286724" y="2152490"/>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073629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Rounded Corners 15">
            <a:extLst>
              <a:ext uri="{FF2B5EF4-FFF2-40B4-BE49-F238E27FC236}">
                <a16:creationId xmlns:a16="http://schemas.microsoft.com/office/drawing/2014/main" id="{9528E201-1707-B7B0-3A18-1CFD2849658F}"/>
              </a:ext>
            </a:extLst>
          </p:cNvPr>
          <p:cNvSpPr/>
          <p:nvPr/>
        </p:nvSpPr>
        <p:spPr>
          <a:xfrm>
            <a:off x="4835773" y="5568710"/>
            <a:ext cx="701034" cy="306656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Rectangle: Rounded Corners 16">
            <a:extLst>
              <a:ext uri="{FF2B5EF4-FFF2-40B4-BE49-F238E27FC236}">
                <a16:creationId xmlns:a16="http://schemas.microsoft.com/office/drawing/2014/main" id="{968965E0-25B0-AE8C-9E54-9C5C1E8915A0}"/>
              </a:ext>
            </a:extLst>
          </p:cNvPr>
          <p:cNvSpPr/>
          <p:nvPr/>
        </p:nvSpPr>
        <p:spPr>
          <a:xfrm>
            <a:off x="3220624" y="5568710"/>
            <a:ext cx="701034" cy="306656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Rectangle: Rounded Corners 17">
            <a:extLst>
              <a:ext uri="{FF2B5EF4-FFF2-40B4-BE49-F238E27FC236}">
                <a16:creationId xmlns:a16="http://schemas.microsoft.com/office/drawing/2014/main" id="{2B9797B6-9A71-99E4-58CB-6B5CDDB8F97B}"/>
              </a:ext>
            </a:extLst>
          </p:cNvPr>
          <p:cNvSpPr/>
          <p:nvPr/>
        </p:nvSpPr>
        <p:spPr>
          <a:xfrm>
            <a:off x="1736536" y="5568710"/>
            <a:ext cx="701034" cy="306656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4" name="Group 3">
            <a:extLst>
              <a:ext uri="{FF2B5EF4-FFF2-40B4-BE49-F238E27FC236}">
                <a16:creationId xmlns:a16="http://schemas.microsoft.com/office/drawing/2014/main" id="{79AF8323-582B-D114-95EE-97B64A0ADD44}"/>
              </a:ext>
            </a:extLst>
          </p:cNvPr>
          <p:cNvGrpSpPr/>
          <p:nvPr/>
        </p:nvGrpSpPr>
        <p:grpSpPr>
          <a:xfrm>
            <a:off x="1456894" y="5455332"/>
            <a:ext cx="1544511" cy="992450"/>
            <a:chOff x="724660" y="1931288"/>
            <a:chExt cx="2014598" cy="1294511"/>
          </a:xfrm>
        </p:grpSpPr>
        <p:pic>
          <p:nvPicPr>
            <p:cNvPr id="5" name="Graphic 4" descr="Boot with solid fill">
              <a:extLst>
                <a:ext uri="{FF2B5EF4-FFF2-40B4-BE49-F238E27FC236}">
                  <a16:creationId xmlns:a16="http://schemas.microsoft.com/office/drawing/2014/main" id="{24347D63-8AC7-2B89-66FC-A6D153DCFCC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9261968">
              <a:off x="1824858" y="1931288"/>
              <a:ext cx="914400" cy="914400"/>
            </a:xfrm>
            <a:prstGeom prst="rect">
              <a:avLst/>
            </a:prstGeom>
          </p:spPr>
        </p:pic>
        <p:pic>
          <p:nvPicPr>
            <p:cNvPr id="6" name="Graphic 5" descr="Boot with solid fill">
              <a:extLst>
                <a:ext uri="{FF2B5EF4-FFF2-40B4-BE49-F238E27FC236}">
                  <a16:creationId xmlns:a16="http://schemas.microsoft.com/office/drawing/2014/main" id="{BB3DD522-5CDB-4989-0646-7CEA7E3DFCD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4660" y="2311399"/>
              <a:ext cx="914400" cy="914400"/>
            </a:xfrm>
            <a:prstGeom prst="rect">
              <a:avLst/>
            </a:prstGeom>
          </p:spPr>
        </p:pic>
      </p:grpSp>
      <p:grpSp>
        <p:nvGrpSpPr>
          <p:cNvPr id="7" name="Group 6">
            <a:extLst>
              <a:ext uri="{FF2B5EF4-FFF2-40B4-BE49-F238E27FC236}">
                <a16:creationId xmlns:a16="http://schemas.microsoft.com/office/drawing/2014/main" id="{878A055F-276E-F8D8-7D3E-53473CFD12EE}"/>
              </a:ext>
            </a:extLst>
          </p:cNvPr>
          <p:cNvGrpSpPr/>
          <p:nvPr/>
        </p:nvGrpSpPr>
        <p:grpSpPr>
          <a:xfrm>
            <a:off x="2829097" y="7278742"/>
            <a:ext cx="1705774" cy="941667"/>
            <a:chOff x="4396357" y="4069443"/>
            <a:chExt cx="2224942" cy="1228271"/>
          </a:xfrm>
        </p:grpSpPr>
        <p:pic>
          <p:nvPicPr>
            <p:cNvPr id="8" name="Graphic 7" descr="High heel shoe with solid fill">
              <a:extLst>
                <a:ext uri="{FF2B5EF4-FFF2-40B4-BE49-F238E27FC236}">
                  <a16:creationId xmlns:a16="http://schemas.microsoft.com/office/drawing/2014/main" id="{7BEB01AC-EED0-7B6A-4FFF-73F182E0E98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9251348">
              <a:off x="5706899" y="4069443"/>
              <a:ext cx="914400" cy="914400"/>
            </a:xfrm>
            <a:prstGeom prst="rect">
              <a:avLst/>
            </a:prstGeom>
          </p:spPr>
        </p:pic>
        <p:pic>
          <p:nvPicPr>
            <p:cNvPr id="9" name="Graphic 8" descr="High heel shoe with solid fill">
              <a:extLst>
                <a:ext uri="{FF2B5EF4-FFF2-40B4-BE49-F238E27FC236}">
                  <a16:creationId xmlns:a16="http://schemas.microsoft.com/office/drawing/2014/main" id="{77D0C59F-DA00-1E40-5FE5-42D5240EB70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396357" y="4383314"/>
              <a:ext cx="914400" cy="914400"/>
            </a:xfrm>
            <a:prstGeom prst="rect">
              <a:avLst/>
            </a:prstGeom>
          </p:spPr>
        </p:pic>
      </p:grpSp>
      <p:grpSp>
        <p:nvGrpSpPr>
          <p:cNvPr id="10" name="Group 9">
            <a:extLst>
              <a:ext uri="{FF2B5EF4-FFF2-40B4-BE49-F238E27FC236}">
                <a16:creationId xmlns:a16="http://schemas.microsoft.com/office/drawing/2014/main" id="{41114650-67CB-F9D0-DADB-5BF1627BB40D}"/>
              </a:ext>
            </a:extLst>
          </p:cNvPr>
          <p:cNvGrpSpPr/>
          <p:nvPr/>
        </p:nvGrpSpPr>
        <p:grpSpPr>
          <a:xfrm>
            <a:off x="4109524" y="6126435"/>
            <a:ext cx="1587099" cy="975560"/>
            <a:chOff x="5896518" y="2613720"/>
            <a:chExt cx="2070146" cy="1272480"/>
          </a:xfrm>
        </p:grpSpPr>
        <p:pic>
          <p:nvPicPr>
            <p:cNvPr id="11" name="Graphic 10" descr="Shoe with solid fill">
              <a:extLst>
                <a:ext uri="{FF2B5EF4-FFF2-40B4-BE49-F238E27FC236}">
                  <a16:creationId xmlns:a16="http://schemas.microsoft.com/office/drawing/2014/main" id="{227EA5A3-104A-6588-7417-DA6A8301FB5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896518" y="2971800"/>
              <a:ext cx="914400" cy="914400"/>
            </a:xfrm>
            <a:prstGeom prst="rect">
              <a:avLst/>
            </a:prstGeom>
          </p:spPr>
        </p:pic>
        <p:pic>
          <p:nvPicPr>
            <p:cNvPr id="12" name="Graphic 11" descr="Shoe with solid fill">
              <a:extLst>
                <a:ext uri="{FF2B5EF4-FFF2-40B4-BE49-F238E27FC236}">
                  <a16:creationId xmlns:a16="http://schemas.microsoft.com/office/drawing/2014/main" id="{8752DE22-C792-07B4-7C22-98B7C954146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9439554">
              <a:off x="7052264" y="2613720"/>
              <a:ext cx="914400" cy="914400"/>
            </a:xfrm>
            <a:prstGeom prst="rect">
              <a:avLst/>
            </a:prstGeom>
          </p:spPr>
        </p:pic>
      </p:grpSp>
      <p:graphicFrame>
        <p:nvGraphicFramePr>
          <p:cNvPr id="15" name="Table 3">
            <a:extLst>
              <a:ext uri="{FF2B5EF4-FFF2-40B4-BE49-F238E27FC236}">
                <a16:creationId xmlns:a16="http://schemas.microsoft.com/office/drawing/2014/main" id="{9D040999-28E8-DB9F-9A10-D950CCB84FD0}"/>
              </a:ext>
            </a:extLst>
          </p:cNvPr>
          <p:cNvGraphicFramePr>
            <a:graphicFrameLocks noGrp="1"/>
          </p:cNvGraphicFramePr>
          <p:nvPr/>
        </p:nvGraphicFramePr>
        <p:xfrm>
          <a:off x="996288" y="725152"/>
          <a:ext cx="5254041" cy="4239530"/>
        </p:xfrm>
        <a:graphic>
          <a:graphicData uri="http://schemas.openxmlformats.org/drawingml/2006/table">
            <a:tbl>
              <a:tblPr firstRow="1" bandRow="1">
                <a:tableStyleId>{0E3FDE45-AF77-4B5C-9715-49D594BDF05E}</a:tableStyleId>
              </a:tblPr>
              <a:tblGrid>
                <a:gridCol w="527713">
                  <a:extLst>
                    <a:ext uri="{9D8B030D-6E8A-4147-A177-3AD203B41FA5}">
                      <a16:colId xmlns:a16="http://schemas.microsoft.com/office/drawing/2014/main" val="3169643805"/>
                    </a:ext>
                  </a:extLst>
                </a:gridCol>
                <a:gridCol w="4726328">
                  <a:extLst>
                    <a:ext uri="{9D8B030D-6E8A-4147-A177-3AD203B41FA5}">
                      <a16:colId xmlns:a16="http://schemas.microsoft.com/office/drawing/2014/main" val="735111484"/>
                    </a:ext>
                  </a:extLst>
                </a:gridCol>
              </a:tblGrid>
              <a:tr h="323637">
                <a:tc>
                  <a:txBody>
                    <a:bodyPr/>
                    <a:lstStyle/>
                    <a:p>
                      <a:pPr algn="ctr">
                        <a:lnSpc>
                          <a:spcPct val="100000"/>
                        </a:lnSpc>
                      </a:pPr>
                      <a:r>
                        <a:rPr lang="en-GB" sz="1100" dirty="0"/>
                        <a:t>#</a:t>
                      </a:r>
                      <a:endParaRPr lang="en-BE" sz="1100" dirty="0">
                        <a:latin typeface="+mn-lt"/>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2">
                        <a:lumMod val="20000"/>
                        <a:lumOff val="80000"/>
                      </a:schemeClr>
                    </a:solidFill>
                  </a:tcPr>
                </a:tc>
                <a:tc>
                  <a:txBody>
                    <a:bodyPr/>
                    <a:lstStyle/>
                    <a:p>
                      <a:pPr>
                        <a:lnSpc>
                          <a:spcPct val="100000"/>
                        </a:lnSpc>
                      </a:pPr>
                      <a:r>
                        <a:rPr lang="en-GB" sz="1100" dirty="0"/>
                        <a:t>Role</a:t>
                      </a:r>
                      <a:endParaRPr lang="en-BE" sz="1100" dirty="0">
                        <a:latin typeface="+mn-lt"/>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22377547"/>
                  </a:ext>
                </a:extLst>
              </a:tr>
              <a:tr h="323637">
                <a:tc>
                  <a:txBody>
                    <a:bodyPr/>
                    <a:lstStyle/>
                    <a:p>
                      <a:pPr algn="ctr">
                        <a:lnSpc>
                          <a:spcPct val="100000"/>
                        </a:lnSpc>
                      </a:pPr>
                      <a:r>
                        <a:rPr lang="en-GB" sz="1100" dirty="0">
                          <a:latin typeface="+mn-lt"/>
                        </a:rPr>
                        <a:t>21</a:t>
                      </a:r>
                      <a:endParaRPr lang="en-BE" sz="1100" dirty="0">
                        <a:latin typeface="+mn-lt"/>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marL="0" indent="0" algn="l" defTabSz="685800" rtl="0" eaLnBrk="1" latinLnBrk="0" hangingPunct="1">
                        <a:lnSpc>
                          <a:spcPct val="100000"/>
                        </a:lnSpc>
                        <a:spcAft>
                          <a:spcPts val="1000"/>
                        </a:spcAft>
                      </a:pPr>
                      <a:r>
                        <a:rPr lang="en-GB" sz="1100" kern="1200" dirty="0">
                          <a:solidFill>
                            <a:srgbClr val="000000"/>
                          </a:solidFill>
                          <a:effectLst/>
                          <a:latin typeface="+mn-lt"/>
                          <a:ea typeface="Calibri" panose="020F0502020204030204" pitchFamily="34" charset="0"/>
                          <a:cs typeface="TT195t00"/>
                        </a:rPr>
                        <a:t>16-year-old boy dealing drugs for older boys and men who he lives with.</a:t>
                      </a:r>
                      <a:endParaRPr lang="en-BE" sz="1100" kern="1200" dirty="0">
                        <a:solidFill>
                          <a:srgbClr val="000000"/>
                        </a:solidFill>
                        <a:effectLst/>
                        <a:latin typeface="+mn-lt"/>
                        <a:ea typeface="Calibri" panose="020F050202020403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3356432480"/>
                  </a:ext>
                </a:extLst>
              </a:tr>
              <a:tr h="323637">
                <a:tc>
                  <a:txBody>
                    <a:bodyPr/>
                    <a:lstStyle/>
                    <a:p>
                      <a:pPr algn="ctr"/>
                      <a:r>
                        <a:rPr lang="en-GB" sz="1100" dirty="0">
                          <a:latin typeface="+mn-lt"/>
                        </a:rPr>
                        <a:t>22</a:t>
                      </a:r>
                      <a:endParaRPr lang="en-BE" sz="1100" dirty="0">
                        <a:latin typeface="+mn-lt"/>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marL="0" indent="0" algn="l" defTabSz="685800" rtl="0" eaLnBrk="1" latinLnBrk="0" hangingPunct="1">
                        <a:lnSpc>
                          <a:spcPct val="100000"/>
                        </a:lnSpc>
                        <a:spcAft>
                          <a:spcPts val="1000"/>
                        </a:spcAft>
                      </a:pPr>
                      <a:r>
                        <a:rPr lang="en-GB" sz="1100" kern="1200" dirty="0">
                          <a:solidFill>
                            <a:srgbClr val="000000"/>
                          </a:solidFill>
                          <a:effectLst/>
                          <a:latin typeface="+mn-lt"/>
                          <a:ea typeface="Calibri" panose="020F0502020204030204" pitchFamily="34" charset="0"/>
                          <a:cs typeface="TT195t00"/>
                        </a:rPr>
                        <a:t>An ethnic minority child going to a majority ethnicity school.</a:t>
                      </a:r>
                      <a:endParaRPr lang="en-BE" sz="1100" kern="1200" dirty="0">
                        <a:solidFill>
                          <a:srgbClr val="000000"/>
                        </a:solidFill>
                        <a:effectLst/>
                        <a:latin typeface="+mn-lt"/>
                        <a:ea typeface="Calibri" panose="020F050202020403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593360620"/>
                  </a:ext>
                </a:extLst>
              </a:tr>
              <a:tr h="323637">
                <a:tc>
                  <a:txBody>
                    <a:bodyPr/>
                    <a:lstStyle/>
                    <a:p>
                      <a:pPr algn="ctr"/>
                      <a:r>
                        <a:rPr lang="en-GB" sz="1100" dirty="0">
                          <a:latin typeface="+mn-lt"/>
                        </a:rPr>
                        <a:t>23</a:t>
                      </a:r>
                      <a:endParaRPr lang="en-BE" sz="1100" dirty="0">
                        <a:latin typeface="+mn-lt"/>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marL="0" indent="0" algn="l" defTabSz="685800" rtl="0" eaLnBrk="1" latinLnBrk="0" hangingPunct="1">
                        <a:lnSpc>
                          <a:spcPct val="100000"/>
                        </a:lnSpc>
                        <a:spcAft>
                          <a:spcPts val="1000"/>
                        </a:spcAft>
                      </a:pPr>
                      <a:r>
                        <a:rPr lang="en-GB" sz="1100" kern="1200" dirty="0">
                          <a:solidFill>
                            <a:srgbClr val="000000"/>
                          </a:solidFill>
                          <a:effectLst/>
                          <a:latin typeface="+mn-lt"/>
                          <a:ea typeface="Calibri" panose="020F0502020204030204" pitchFamily="34" charset="0"/>
                          <a:cs typeface="TT195t00"/>
                        </a:rPr>
                        <a:t>A 10-year-old boy who has been experiencing nightmares and aggression due to things he saw during the war.</a:t>
                      </a:r>
                      <a:endParaRPr lang="en-BE" sz="1100" kern="1200" dirty="0">
                        <a:solidFill>
                          <a:srgbClr val="000000"/>
                        </a:solidFill>
                        <a:effectLst/>
                        <a:latin typeface="+mn-lt"/>
                        <a:ea typeface="Calibri" panose="020F050202020403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3087297529"/>
                  </a:ext>
                </a:extLst>
              </a:tr>
              <a:tr h="405691">
                <a:tc>
                  <a:txBody>
                    <a:bodyPr/>
                    <a:lstStyle/>
                    <a:p>
                      <a:pPr algn="ctr"/>
                      <a:r>
                        <a:rPr lang="en-GB" sz="1100" dirty="0">
                          <a:latin typeface="+mn-lt"/>
                        </a:rPr>
                        <a:t>24</a:t>
                      </a:r>
                      <a:endParaRPr lang="en-BE" sz="1100" dirty="0">
                        <a:latin typeface="+mn-lt"/>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marL="0" indent="0" algn="l" defTabSz="685800" rtl="0" eaLnBrk="1" latinLnBrk="0" hangingPunct="1">
                        <a:lnSpc>
                          <a:spcPct val="100000"/>
                        </a:lnSpc>
                        <a:spcAft>
                          <a:spcPts val="1000"/>
                        </a:spcAft>
                      </a:pPr>
                      <a:r>
                        <a:rPr lang="en-GB" sz="1100" kern="1200" dirty="0">
                          <a:solidFill>
                            <a:srgbClr val="000000"/>
                          </a:solidFill>
                          <a:effectLst/>
                          <a:latin typeface="+mn-lt"/>
                          <a:ea typeface="Calibri" panose="020F0502020204030204" pitchFamily="34" charset="0"/>
                          <a:cs typeface="Symbol" panose="05050102010706020507" pitchFamily="18" charset="2"/>
                        </a:rPr>
                        <a:t>Child with a mild intellectual disability who goes to school and has lots of friends. </a:t>
                      </a:r>
                      <a:endParaRPr lang="en-BE" sz="1100" kern="1200" dirty="0">
                        <a:solidFill>
                          <a:srgbClr val="000000"/>
                        </a:solidFill>
                        <a:effectLst/>
                        <a:latin typeface="+mn-lt"/>
                        <a:ea typeface="Calibri" panose="020F050202020403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3162074302"/>
                  </a:ext>
                </a:extLst>
              </a:tr>
              <a:tr h="323637">
                <a:tc>
                  <a:txBody>
                    <a:bodyPr/>
                    <a:lstStyle/>
                    <a:p>
                      <a:pPr algn="ctr"/>
                      <a:r>
                        <a:rPr lang="en-GB" sz="1100" dirty="0">
                          <a:latin typeface="+mn-lt"/>
                        </a:rPr>
                        <a:t>25</a:t>
                      </a:r>
                      <a:endParaRPr lang="en-BE" sz="1100" dirty="0">
                        <a:latin typeface="+mn-lt"/>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marL="0" indent="0" algn="l" defTabSz="685800" rtl="0" eaLnBrk="1" latinLnBrk="0" hangingPunct="1">
                        <a:lnSpc>
                          <a:spcPct val="100000"/>
                        </a:lnSpc>
                        <a:spcAft>
                          <a:spcPts val="1000"/>
                        </a:spcAft>
                      </a:pPr>
                      <a:r>
                        <a:rPr lang="en-GB" sz="1100" kern="1200" dirty="0">
                          <a:solidFill>
                            <a:srgbClr val="000000"/>
                          </a:solidFill>
                          <a:effectLst/>
                          <a:latin typeface="+mn-lt"/>
                          <a:ea typeface="Calibri" panose="020F0502020204030204" pitchFamily="34" charset="0"/>
                          <a:cs typeface="Symbol" panose="05050102010706020507" pitchFamily="18" charset="2"/>
                        </a:rPr>
                        <a:t>Child with behavioural problems who keeps getting thrown out of school and in trouble at home.</a:t>
                      </a:r>
                      <a:endParaRPr lang="en-BE" sz="1100" kern="1200" dirty="0">
                        <a:solidFill>
                          <a:srgbClr val="000000"/>
                        </a:solidFill>
                        <a:effectLst/>
                        <a:latin typeface="+mn-lt"/>
                        <a:ea typeface="Calibri" panose="020F050202020403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1336618537"/>
                  </a:ext>
                </a:extLst>
              </a:tr>
              <a:tr h="323637">
                <a:tc>
                  <a:txBody>
                    <a:bodyPr/>
                    <a:lstStyle/>
                    <a:p>
                      <a:pPr algn="ctr"/>
                      <a:r>
                        <a:rPr lang="en-GB" sz="1100" dirty="0">
                          <a:latin typeface="+mn-lt"/>
                        </a:rPr>
                        <a:t>26</a:t>
                      </a:r>
                      <a:endParaRPr lang="en-BE" sz="1100" dirty="0">
                        <a:latin typeface="+mn-lt"/>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marL="0" indent="0" algn="l" defTabSz="685800" rtl="0" eaLnBrk="1" latinLnBrk="0" hangingPunct="1">
                        <a:lnSpc>
                          <a:spcPct val="100000"/>
                        </a:lnSpc>
                        <a:spcAft>
                          <a:spcPts val="1000"/>
                        </a:spcAft>
                      </a:pPr>
                      <a:r>
                        <a:rPr lang="en-GB" sz="1100" kern="1200" dirty="0">
                          <a:solidFill>
                            <a:srgbClr val="000000"/>
                          </a:solidFill>
                          <a:effectLst/>
                          <a:latin typeface="+mn-lt"/>
                          <a:ea typeface="Calibri" panose="020F0502020204030204" pitchFamily="34" charset="0"/>
                          <a:cs typeface="Symbol" panose="05050102010706020507" pitchFamily="18" charset="2"/>
                        </a:rPr>
                        <a:t>Child with a significant intellectual disability who is not allowed to leave the house.</a:t>
                      </a:r>
                      <a:endParaRPr lang="en-BE" sz="1100" kern="1200" dirty="0">
                        <a:solidFill>
                          <a:srgbClr val="000000"/>
                        </a:solidFill>
                        <a:effectLst/>
                        <a:latin typeface="+mn-lt"/>
                        <a:ea typeface="Calibri" panose="020F050202020403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1916031076"/>
                  </a:ext>
                </a:extLst>
              </a:tr>
              <a:tr h="405691">
                <a:tc>
                  <a:txBody>
                    <a:bodyPr/>
                    <a:lstStyle/>
                    <a:p>
                      <a:pPr algn="ctr"/>
                      <a:r>
                        <a:rPr lang="en-GB" sz="1100" dirty="0">
                          <a:latin typeface="+mn-lt"/>
                        </a:rPr>
                        <a:t>27</a:t>
                      </a:r>
                      <a:endParaRPr lang="en-BE" sz="1100" dirty="0">
                        <a:latin typeface="+mn-lt"/>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marL="0" indent="0" algn="l" defTabSz="685800" rtl="0" eaLnBrk="1" latinLnBrk="0" hangingPunct="1">
                        <a:lnSpc>
                          <a:spcPct val="100000"/>
                        </a:lnSpc>
                        <a:spcAft>
                          <a:spcPts val="1000"/>
                        </a:spcAft>
                      </a:pPr>
                      <a:r>
                        <a:rPr lang="en-GB" sz="1100" kern="1200" dirty="0">
                          <a:solidFill>
                            <a:srgbClr val="000000"/>
                          </a:solidFill>
                          <a:effectLst/>
                          <a:latin typeface="+mn-lt"/>
                          <a:ea typeface="Calibri" panose="020F0502020204030204" pitchFamily="34" charset="0"/>
                          <a:cs typeface="Symbol" panose="05050102010706020507" pitchFamily="18" charset="2"/>
                        </a:rPr>
                        <a:t>15-year-old girl who is married to an older man and works for his family.</a:t>
                      </a:r>
                      <a:endParaRPr lang="en-BE" sz="1100" kern="1200" dirty="0">
                        <a:solidFill>
                          <a:srgbClr val="000000"/>
                        </a:solidFill>
                        <a:effectLst/>
                        <a:latin typeface="+mn-lt"/>
                        <a:ea typeface="Calibri" panose="020F050202020403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3643036237"/>
                  </a:ext>
                </a:extLst>
              </a:tr>
              <a:tr h="405691">
                <a:tc>
                  <a:txBody>
                    <a:bodyPr/>
                    <a:lstStyle/>
                    <a:p>
                      <a:pPr algn="ctr"/>
                      <a:r>
                        <a:rPr lang="en-GB" sz="1100" dirty="0">
                          <a:latin typeface="+mn-lt"/>
                        </a:rPr>
                        <a:t>28</a:t>
                      </a:r>
                      <a:endParaRPr lang="en-BE" sz="1100" dirty="0">
                        <a:latin typeface="+mn-lt"/>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marL="0" indent="0" algn="l" defTabSz="685800" rtl="0" eaLnBrk="1" latinLnBrk="0" hangingPunct="1">
                        <a:lnSpc>
                          <a:spcPct val="100000"/>
                        </a:lnSpc>
                        <a:spcAft>
                          <a:spcPts val="1000"/>
                        </a:spcAft>
                      </a:pPr>
                      <a:r>
                        <a:rPr lang="en-GB" sz="1100" kern="1200" dirty="0">
                          <a:solidFill>
                            <a:srgbClr val="000000"/>
                          </a:solidFill>
                          <a:effectLst/>
                          <a:latin typeface="+mn-lt"/>
                          <a:ea typeface="Calibri" panose="020F0502020204030204" pitchFamily="34" charset="0"/>
                          <a:cs typeface="Symbol" panose="05050102010706020507" pitchFamily="18" charset="2"/>
                        </a:rPr>
                        <a:t>16-year-old girl who lives with two other teenage girls.</a:t>
                      </a:r>
                      <a:endParaRPr lang="en-BE" sz="1100" kern="1200" dirty="0">
                        <a:solidFill>
                          <a:srgbClr val="000000"/>
                        </a:solidFill>
                        <a:effectLst/>
                        <a:latin typeface="+mn-lt"/>
                        <a:ea typeface="Calibri" panose="020F050202020403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1212978693"/>
                  </a:ext>
                </a:extLst>
              </a:tr>
              <a:tr h="323637">
                <a:tc>
                  <a:txBody>
                    <a:bodyPr/>
                    <a:lstStyle/>
                    <a:p>
                      <a:pPr algn="ctr"/>
                      <a:r>
                        <a:rPr lang="en-GB" sz="1100" dirty="0">
                          <a:latin typeface="+mn-lt"/>
                        </a:rPr>
                        <a:t>29</a:t>
                      </a:r>
                      <a:endParaRPr lang="en-BE" sz="1100" dirty="0">
                        <a:latin typeface="+mn-lt"/>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marL="0" indent="0" algn="l" defTabSz="685800" rtl="0" eaLnBrk="1" latinLnBrk="0" hangingPunct="1">
                        <a:lnSpc>
                          <a:spcPct val="100000"/>
                        </a:lnSpc>
                        <a:spcAft>
                          <a:spcPts val="1000"/>
                        </a:spcAft>
                      </a:pPr>
                      <a:r>
                        <a:rPr lang="en-GB" sz="1100" kern="1200" dirty="0">
                          <a:solidFill>
                            <a:srgbClr val="000000"/>
                          </a:solidFill>
                          <a:effectLst/>
                          <a:latin typeface="+mn-lt"/>
                          <a:ea typeface="Calibri" panose="020F0502020204030204" pitchFamily="34" charset="0"/>
                          <a:cs typeface="Symbol" panose="05050102010706020507" pitchFamily="18" charset="2"/>
                        </a:rPr>
                        <a:t>17-year-old boy readjusting to life in his village after being forced to fight for an armed group.</a:t>
                      </a:r>
                      <a:endParaRPr lang="en-BE" sz="1100" kern="1200" dirty="0">
                        <a:solidFill>
                          <a:srgbClr val="000000"/>
                        </a:solidFill>
                        <a:effectLst/>
                        <a:latin typeface="+mn-lt"/>
                        <a:ea typeface="Calibri" panose="020F050202020403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1847899310"/>
                  </a:ext>
                </a:extLst>
              </a:tr>
              <a:tr h="323637">
                <a:tc>
                  <a:txBody>
                    <a:bodyPr/>
                    <a:lstStyle/>
                    <a:p>
                      <a:pPr algn="ctr"/>
                      <a:r>
                        <a:rPr lang="en-GB" sz="1100" dirty="0">
                          <a:latin typeface="+mn-lt"/>
                        </a:rPr>
                        <a:t>30</a:t>
                      </a:r>
                      <a:endParaRPr lang="en-BE" sz="1100" dirty="0">
                        <a:latin typeface="+mn-lt"/>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tc>
                  <a:txBody>
                    <a:bodyPr/>
                    <a:lstStyle/>
                    <a:p>
                      <a:pPr marL="0" indent="0" algn="l" defTabSz="685800" rtl="0" eaLnBrk="1" latinLnBrk="0" hangingPunct="1">
                        <a:lnSpc>
                          <a:spcPct val="100000"/>
                        </a:lnSpc>
                        <a:spcAft>
                          <a:spcPts val="1000"/>
                        </a:spcAft>
                      </a:pPr>
                      <a:r>
                        <a:rPr lang="en-GB" sz="1100" kern="1200" dirty="0">
                          <a:solidFill>
                            <a:srgbClr val="000000"/>
                          </a:solidFill>
                          <a:effectLst/>
                          <a:latin typeface="+mn-lt"/>
                          <a:ea typeface="Calibri" panose="020F0502020204030204" pitchFamily="34" charset="0"/>
                          <a:cs typeface="Symbol" panose="05050102010706020507" pitchFamily="18" charset="2"/>
                        </a:rPr>
                        <a:t>34-year-old father of two who works as an interpreter for a local NGO.</a:t>
                      </a:r>
                      <a:endParaRPr lang="en-BE" sz="1100" kern="1200" dirty="0">
                        <a:solidFill>
                          <a:srgbClr val="000000"/>
                        </a:solidFill>
                        <a:effectLst/>
                        <a:latin typeface="+mn-lt"/>
                        <a:ea typeface="Calibri" panose="020F0502020204030204" pitchFamily="34" charset="0"/>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noFill/>
                  </a:tcPr>
                </a:tc>
                <a:extLst>
                  <a:ext uri="{0D108BD9-81ED-4DB2-BD59-A6C34878D82A}">
                    <a16:rowId xmlns:a16="http://schemas.microsoft.com/office/drawing/2014/main" val="2838497809"/>
                  </a:ext>
                </a:extLst>
              </a:tr>
            </a:tbl>
          </a:graphicData>
        </a:graphic>
      </p:graphicFrame>
      <p:sp>
        <p:nvSpPr>
          <p:cNvPr id="2" name="Hexagon 1">
            <a:extLst>
              <a:ext uri="{FF2B5EF4-FFF2-40B4-BE49-F238E27FC236}">
                <a16:creationId xmlns:a16="http://schemas.microsoft.com/office/drawing/2014/main" id="{E6A21493-DE07-5972-8372-72FBFED292BA}"/>
              </a:ext>
            </a:extLst>
          </p:cNvPr>
          <p:cNvSpPr/>
          <p:nvPr/>
        </p:nvSpPr>
        <p:spPr>
          <a:xfrm rot="1782986">
            <a:off x="286724" y="30111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Hexagon 2">
            <a:extLst>
              <a:ext uri="{FF2B5EF4-FFF2-40B4-BE49-F238E27FC236}">
                <a16:creationId xmlns:a16="http://schemas.microsoft.com/office/drawing/2014/main" id="{59E334E6-C5E2-64F0-4678-9C5F2530A485}"/>
              </a:ext>
            </a:extLst>
          </p:cNvPr>
          <p:cNvSpPr/>
          <p:nvPr/>
        </p:nvSpPr>
        <p:spPr>
          <a:xfrm rot="1782986">
            <a:off x="286724" y="763955"/>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Hexagon 12">
            <a:extLst>
              <a:ext uri="{FF2B5EF4-FFF2-40B4-BE49-F238E27FC236}">
                <a16:creationId xmlns:a16="http://schemas.microsoft.com/office/drawing/2014/main" id="{47EB53C8-02F3-D1A0-AB93-EF10EFE11AC3}"/>
              </a:ext>
            </a:extLst>
          </p:cNvPr>
          <p:cNvSpPr/>
          <p:nvPr/>
        </p:nvSpPr>
        <p:spPr>
          <a:xfrm rot="1782986">
            <a:off x="286724" y="122680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Hexagon 13">
            <a:extLst>
              <a:ext uri="{FF2B5EF4-FFF2-40B4-BE49-F238E27FC236}">
                <a16:creationId xmlns:a16="http://schemas.microsoft.com/office/drawing/2014/main" id="{EC2B5453-5BA4-4F07-A25A-716E828081A6}"/>
              </a:ext>
            </a:extLst>
          </p:cNvPr>
          <p:cNvSpPr/>
          <p:nvPr/>
        </p:nvSpPr>
        <p:spPr>
          <a:xfrm rot="1782986">
            <a:off x="286724" y="168964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Hexagon 18">
            <a:extLst>
              <a:ext uri="{FF2B5EF4-FFF2-40B4-BE49-F238E27FC236}">
                <a16:creationId xmlns:a16="http://schemas.microsoft.com/office/drawing/2014/main" id="{78350B43-9009-5CBF-95BD-3B043A240ACF}"/>
              </a:ext>
            </a:extLst>
          </p:cNvPr>
          <p:cNvSpPr/>
          <p:nvPr/>
        </p:nvSpPr>
        <p:spPr>
          <a:xfrm rot="1782986">
            <a:off x="286724" y="215249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Hexagon 19">
            <a:extLst>
              <a:ext uri="{FF2B5EF4-FFF2-40B4-BE49-F238E27FC236}">
                <a16:creationId xmlns:a16="http://schemas.microsoft.com/office/drawing/2014/main" id="{98A234CE-6728-9A47-284C-74DA9F00D320}"/>
              </a:ext>
            </a:extLst>
          </p:cNvPr>
          <p:cNvSpPr/>
          <p:nvPr/>
        </p:nvSpPr>
        <p:spPr>
          <a:xfrm rot="1782986">
            <a:off x="286724" y="261533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74773081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2A71EB4-54B5-259D-B98D-44B5C7BB73B7}"/>
              </a:ext>
            </a:extLst>
          </p:cNvPr>
          <p:cNvSpPr/>
          <p:nvPr/>
        </p:nvSpPr>
        <p:spPr>
          <a:xfrm>
            <a:off x="0" y="0"/>
            <a:ext cx="6858000" cy="33147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TextBox 5">
            <a:extLst>
              <a:ext uri="{FF2B5EF4-FFF2-40B4-BE49-F238E27FC236}">
                <a16:creationId xmlns:a16="http://schemas.microsoft.com/office/drawing/2014/main" id="{3A0BC10C-E4E6-235D-37C3-036974483576}"/>
              </a:ext>
            </a:extLst>
          </p:cNvPr>
          <p:cNvSpPr txBox="1"/>
          <p:nvPr/>
        </p:nvSpPr>
        <p:spPr>
          <a:xfrm>
            <a:off x="752439" y="4817751"/>
            <a:ext cx="5061022" cy="1384995"/>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CA" sz="2000" b="1" i="0" u="none" strike="noStrike" kern="1200" cap="none" spc="300" normalizeH="0" baseline="0" noProof="0" dirty="0">
                <a:ln>
                  <a:noFill/>
                </a:ln>
                <a:solidFill>
                  <a:schemeClr val="accent6"/>
                </a:solidFill>
                <a:effectLst/>
                <a:uLnTx/>
                <a:uFillTx/>
                <a:latin typeface="Garamond" panose="02020404030301010803" pitchFamily="18" charset="0"/>
                <a:ea typeface="+mn-ea"/>
                <a:cs typeface="+mn-cs"/>
              </a:rPr>
              <a:t>MODULE 7</a:t>
            </a:r>
          </a:p>
          <a:p>
            <a:pPr marL="0" marR="0" lvl="0" indent="0" defTabSz="457200" rtl="0" eaLnBrk="1" fontAlgn="auto" latinLnBrk="0" hangingPunct="1">
              <a:lnSpc>
                <a:spcPct val="100000"/>
              </a:lnSpc>
              <a:spcBef>
                <a:spcPts val="0"/>
              </a:spcBef>
              <a:spcAft>
                <a:spcPts val="0"/>
              </a:spcAft>
              <a:buClrTx/>
              <a:buSzTx/>
              <a:buFontTx/>
              <a:buNone/>
              <a:tabLst/>
              <a:defRPr/>
            </a:pPr>
            <a:r>
              <a:rPr lang="en-CA" sz="2000" b="1" spc="300" dirty="0">
                <a:solidFill>
                  <a:schemeClr val="accent6"/>
                </a:solidFill>
                <a:latin typeface="Garamond" panose="02020404030301010803" pitchFamily="18" charset="0"/>
              </a:rPr>
              <a:t> </a:t>
            </a:r>
            <a:endParaRPr lang="en-CA" sz="4400" b="1" dirty="0">
              <a:solidFill>
                <a:schemeClr val="accent6"/>
              </a:solidFill>
              <a:latin typeface="Garamond" panose="02020404030301010803" pitchFamily="18" charset="0"/>
            </a:endParaRPr>
          </a:p>
          <a:p>
            <a:r>
              <a:rPr lang="en-CA" sz="4400" b="1" dirty="0">
                <a:solidFill>
                  <a:schemeClr val="accent6"/>
                </a:solidFill>
                <a:latin typeface="Garamond" panose="02020404030301010803" pitchFamily="18" charset="0"/>
              </a:rPr>
              <a:t>Assessment</a:t>
            </a:r>
          </a:p>
        </p:txBody>
      </p:sp>
      <p:sp>
        <p:nvSpPr>
          <p:cNvPr id="7" name="Hexagon 6">
            <a:extLst>
              <a:ext uri="{FF2B5EF4-FFF2-40B4-BE49-F238E27FC236}">
                <a16:creationId xmlns:a16="http://schemas.microsoft.com/office/drawing/2014/main" id="{B7CC9888-B025-A5BE-65B3-8C6FB6ECE18E}"/>
              </a:ext>
            </a:extLst>
          </p:cNvPr>
          <p:cNvSpPr/>
          <p:nvPr/>
        </p:nvSpPr>
        <p:spPr>
          <a:xfrm rot="1782986">
            <a:off x="539630" y="2109486"/>
            <a:ext cx="2269827" cy="1956740"/>
          </a:xfrm>
          <a:prstGeom prst="hexagon">
            <a:avLst>
              <a:gd name="adj" fmla="val 28965"/>
              <a:gd name="vf" fmla="val 11547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10" name="Group 9">
            <a:extLst>
              <a:ext uri="{FF2B5EF4-FFF2-40B4-BE49-F238E27FC236}">
                <a16:creationId xmlns:a16="http://schemas.microsoft.com/office/drawing/2014/main" id="{22D37D7F-316E-77AD-95A3-3F48C8C36058}"/>
              </a:ext>
            </a:extLst>
          </p:cNvPr>
          <p:cNvGrpSpPr/>
          <p:nvPr/>
        </p:nvGrpSpPr>
        <p:grpSpPr>
          <a:xfrm rot="21023167">
            <a:off x="1229299" y="2519017"/>
            <a:ext cx="890487" cy="1137675"/>
            <a:chOff x="2624677" y="2611508"/>
            <a:chExt cx="1684492" cy="2042442"/>
          </a:xfrm>
        </p:grpSpPr>
        <p:sp>
          <p:nvSpPr>
            <p:cNvPr id="11" name="Rectangle: Single Corner Snipped 10">
              <a:extLst>
                <a:ext uri="{FF2B5EF4-FFF2-40B4-BE49-F238E27FC236}">
                  <a16:creationId xmlns:a16="http://schemas.microsoft.com/office/drawing/2014/main" id="{68DEF126-BD07-6178-2F4F-29A60EA4C23D}"/>
                </a:ext>
              </a:extLst>
            </p:cNvPr>
            <p:cNvSpPr/>
            <p:nvPr/>
          </p:nvSpPr>
          <p:spPr>
            <a:xfrm rot="582585">
              <a:off x="2624677" y="2611508"/>
              <a:ext cx="1684492" cy="2042442"/>
            </a:xfrm>
            <a:prstGeom prst="snip1Rect">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grpSp>
          <p:nvGrpSpPr>
            <p:cNvPr id="12" name="Group 11">
              <a:extLst>
                <a:ext uri="{FF2B5EF4-FFF2-40B4-BE49-F238E27FC236}">
                  <a16:creationId xmlns:a16="http://schemas.microsoft.com/office/drawing/2014/main" id="{F5E0C7CB-0789-10E3-B542-D986B4EAE137}"/>
                </a:ext>
              </a:extLst>
            </p:cNvPr>
            <p:cNvGrpSpPr/>
            <p:nvPr/>
          </p:nvGrpSpPr>
          <p:grpSpPr>
            <a:xfrm rot="619501">
              <a:off x="3224746" y="3087487"/>
              <a:ext cx="506112" cy="1135915"/>
              <a:chOff x="5960196" y="3632825"/>
              <a:chExt cx="324376" cy="728028"/>
            </a:xfrm>
            <a:solidFill>
              <a:schemeClr val="bg1"/>
            </a:solidFill>
          </p:grpSpPr>
          <p:sp>
            <p:nvSpPr>
              <p:cNvPr id="13" name="Round Same Side Corner Rectangle 46">
                <a:extLst>
                  <a:ext uri="{FF2B5EF4-FFF2-40B4-BE49-F238E27FC236}">
                    <a16:creationId xmlns:a16="http://schemas.microsoft.com/office/drawing/2014/main" id="{D006358A-B796-BF2B-55C8-85FBB293108A}"/>
                  </a:ext>
                </a:extLst>
              </p:cNvPr>
              <p:cNvSpPr/>
              <p:nvPr/>
            </p:nvSpPr>
            <p:spPr>
              <a:xfrm>
                <a:off x="5962575" y="4012912"/>
                <a:ext cx="320731" cy="347941"/>
              </a:xfrm>
              <a:prstGeom prst="round2SameRect">
                <a:avLst>
                  <a:gd name="adj1" fmla="val 50000"/>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sp>
            <p:nvSpPr>
              <p:cNvPr id="14" name="Oval 13">
                <a:extLst>
                  <a:ext uri="{FF2B5EF4-FFF2-40B4-BE49-F238E27FC236}">
                    <a16:creationId xmlns:a16="http://schemas.microsoft.com/office/drawing/2014/main" id="{7F5BAEDF-DCAD-C0A6-DED8-4B7194C0FF2D}"/>
                  </a:ext>
                </a:extLst>
              </p:cNvPr>
              <p:cNvSpPr/>
              <p:nvPr/>
            </p:nvSpPr>
            <p:spPr>
              <a:xfrm>
                <a:off x="5960196" y="3632825"/>
                <a:ext cx="324376" cy="31538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b="1" dirty="0">
                  <a:solidFill>
                    <a:schemeClr val="bg1"/>
                  </a:solidFill>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176492769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EE33602-9983-CDB1-5C55-B16BC4D0EAE2}"/>
              </a:ext>
            </a:extLst>
          </p:cNvPr>
          <p:cNvSpPr txBox="1"/>
          <p:nvPr/>
        </p:nvSpPr>
        <p:spPr>
          <a:xfrm>
            <a:off x="1567786" y="1310779"/>
            <a:ext cx="4682543" cy="1862048"/>
          </a:xfrm>
          <a:prstGeom prst="rect">
            <a:avLst/>
          </a:prstGeom>
          <a:noFill/>
        </p:spPr>
        <p:txBody>
          <a:bodyPr wrap="square" rtlCol="0">
            <a:spAutoFit/>
          </a:bodyPr>
          <a:lstStyle/>
          <a:p>
            <a:pPr marL="0" marR="0" lvl="0" indent="0" algn="l" rtl="0">
              <a:spcBef>
                <a:spcPts val="0"/>
              </a:spcBef>
              <a:spcAft>
                <a:spcPts val="1800"/>
              </a:spcAft>
              <a:buNone/>
            </a:pPr>
            <a:r>
              <a:rPr lang="en-US" sz="1100" b="1" dirty="0">
                <a:solidFill>
                  <a:schemeClr val="tx1"/>
                </a:solidFill>
                <a:latin typeface="Calibri"/>
                <a:ea typeface="Calibri"/>
                <a:cs typeface="Calibri"/>
                <a:sym typeface="Calibri"/>
              </a:rPr>
              <a:t>Session 1: </a:t>
            </a:r>
            <a:r>
              <a:rPr lang="en-US" sz="1100" dirty="0">
                <a:solidFill>
                  <a:schemeClr val="tx1"/>
                </a:solidFill>
                <a:latin typeface="Calibri"/>
                <a:ea typeface="Calibri"/>
                <a:cs typeface="Calibri"/>
                <a:sym typeface="Calibri"/>
              </a:rPr>
              <a:t>Module opening</a:t>
            </a:r>
          </a:p>
          <a:p>
            <a:pPr marL="0" marR="0" lvl="0" indent="0" algn="l" rtl="0">
              <a:spcBef>
                <a:spcPts val="0"/>
              </a:spcBef>
              <a:spcAft>
                <a:spcPts val="1800"/>
              </a:spcAft>
              <a:buNone/>
            </a:pPr>
            <a:r>
              <a:rPr lang="en-US" sz="1100" b="1" dirty="0">
                <a:solidFill>
                  <a:schemeClr val="tx1"/>
                </a:solidFill>
                <a:latin typeface="Calibri"/>
                <a:ea typeface="Calibri"/>
                <a:cs typeface="Calibri"/>
                <a:sym typeface="Calibri"/>
              </a:rPr>
              <a:t>Session 2: </a:t>
            </a:r>
            <a:r>
              <a:rPr lang="en-US" sz="1100" dirty="0">
                <a:solidFill>
                  <a:schemeClr val="tx1"/>
                </a:solidFill>
                <a:latin typeface="Calibri"/>
                <a:ea typeface="Calibri"/>
                <a:cs typeface="Calibri"/>
                <a:sym typeface="Calibri"/>
              </a:rPr>
              <a:t>How do I build trust and support a child in expressing themselves?</a:t>
            </a:r>
          </a:p>
          <a:p>
            <a:pPr marL="0" marR="0" lvl="0" indent="0" algn="l" rtl="0">
              <a:spcBef>
                <a:spcPts val="0"/>
              </a:spcBef>
              <a:spcAft>
                <a:spcPts val="1800"/>
              </a:spcAft>
              <a:buNone/>
            </a:pPr>
            <a:r>
              <a:rPr lang="en-US" sz="1100" b="1" dirty="0">
                <a:solidFill>
                  <a:schemeClr val="tx1"/>
                </a:solidFill>
                <a:latin typeface="Calibri"/>
                <a:ea typeface="Calibri"/>
                <a:cs typeface="Calibri"/>
                <a:sym typeface="Calibri"/>
              </a:rPr>
              <a:t>Session 3: </a:t>
            </a:r>
            <a:r>
              <a:rPr lang="en-US" sz="1100" dirty="0">
                <a:solidFill>
                  <a:schemeClr val="tx1"/>
                </a:solidFill>
                <a:latin typeface="Calibri"/>
                <a:ea typeface="Calibri"/>
                <a:cs typeface="Calibri"/>
                <a:sym typeface="Calibri"/>
              </a:rPr>
              <a:t>How do I assess what a child needs?</a:t>
            </a:r>
          </a:p>
          <a:p>
            <a:pPr marL="0" marR="0" lvl="0" indent="0" algn="l" rtl="0">
              <a:spcBef>
                <a:spcPts val="0"/>
              </a:spcBef>
              <a:spcAft>
                <a:spcPts val="1800"/>
              </a:spcAft>
              <a:buNone/>
            </a:pPr>
            <a:r>
              <a:rPr lang="en-US" sz="1100" b="1" dirty="0">
                <a:solidFill>
                  <a:schemeClr val="tx1"/>
                </a:solidFill>
                <a:latin typeface="Calibri"/>
                <a:ea typeface="Calibri"/>
                <a:cs typeface="Calibri"/>
                <a:sym typeface="Calibri"/>
              </a:rPr>
              <a:t>Session 4: </a:t>
            </a:r>
            <a:r>
              <a:rPr lang="en-US" sz="1100" dirty="0">
                <a:solidFill>
                  <a:schemeClr val="tx1"/>
                </a:solidFill>
                <a:latin typeface="Calibri"/>
                <a:ea typeface="Calibri"/>
                <a:cs typeface="Calibri"/>
                <a:sym typeface="Calibri"/>
              </a:rPr>
              <a:t>How do I identify and prioritize the child’s needs? </a:t>
            </a:r>
          </a:p>
          <a:p>
            <a:pPr marL="0" marR="0" lvl="0" indent="0" algn="l" rtl="0">
              <a:spcBef>
                <a:spcPts val="0"/>
              </a:spcBef>
              <a:spcAft>
                <a:spcPts val="1800"/>
              </a:spcAft>
              <a:buNone/>
            </a:pPr>
            <a:r>
              <a:rPr lang="en-US" sz="1100" b="1" dirty="0">
                <a:solidFill>
                  <a:schemeClr val="tx1"/>
                </a:solidFill>
                <a:latin typeface="Calibri"/>
                <a:ea typeface="Calibri"/>
                <a:cs typeface="Calibri"/>
                <a:sym typeface="Calibri"/>
              </a:rPr>
              <a:t>Session </a:t>
            </a:r>
            <a:r>
              <a:rPr lang="en-US" sz="1100" b="1" dirty="0">
                <a:latin typeface="Calibri"/>
                <a:ea typeface="Calibri"/>
                <a:cs typeface="Calibri"/>
                <a:sym typeface="Calibri"/>
              </a:rPr>
              <a:t>5</a:t>
            </a:r>
            <a:r>
              <a:rPr lang="en-US" sz="1100" b="1" dirty="0">
                <a:solidFill>
                  <a:schemeClr val="tx1"/>
                </a:solidFill>
                <a:latin typeface="Calibri"/>
                <a:ea typeface="Calibri"/>
                <a:cs typeface="Calibri"/>
                <a:sym typeface="Calibri"/>
              </a:rPr>
              <a:t>: </a:t>
            </a:r>
            <a:r>
              <a:rPr lang="en-US" sz="1100" dirty="0">
                <a:solidFill>
                  <a:schemeClr val="tx1"/>
                </a:solidFill>
                <a:latin typeface="Calibri"/>
                <a:ea typeface="Calibri"/>
                <a:cs typeface="Calibri"/>
                <a:sym typeface="Calibri"/>
              </a:rPr>
              <a:t>Module closing </a:t>
            </a:r>
          </a:p>
        </p:txBody>
      </p:sp>
      <p:sp>
        <p:nvSpPr>
          <p:cNvPr id="4" name="TextBox 3">
            <a:extLst>
              <a:ext uri="{FF2B5EF4-FFF2-40B4-BE49-F238E27FC236}">
                <a16:creationId xmlns:a16="http://schemas.microsoft.com/office/drawing/2014/main" id="{985DA07A-C6E9-9A15-04DA-D66F53B404AC}"/>
              </a:ext>
            </a:extLst>
          </p:cNvPr>
          <p:cNvSpPr txBox="1"/>
          <p:nvPr/>
        </p:nvSpPr>
        <p:spPr>
          <a:xfrm>
            <a:off x="1064660" y="1310779"/>
            <a:ext cx="503127" cy="1862048"/>
          </a:xfrm>
          <a:prstGeom prst="rect">
            <a:avLst/>
          </a:prstGeom>
          <a:noFill/>
        </p:spPr>
        <p:txBody>
          <a:bodyPr wrap="square" rtlCol="0">
            <a:spAutoFit/>
          </a:bodyPr>
          <a:lstStyle/>
          <a:p>
            <a:pPr>
              <a:spcAft>
                <a:spcPts val="1800"/>
              </a:spcAft>
            </a:pPr>
            <a:r>
              <a:rPr lang="en-CA" sz="1100" dirty="0">
                <a:solidFill>
                  <a:schemeClr val="tx1"/>
                </a:solidFill>
                <a:latin typeface="+mn-lt"/>
              </a:rPr>
              <a:t>112</a:t>
            </a:r>
          </a:p>
          <a:p>
            <a:pPr>
              <a:spcAft>
                <a:spcPts val="1800"/>
              </a:spcAft>
            </a:pPr>
            <a:r>
              <a:rPr lang="en-CA" sz="1100" dirty="0"/>
              <a:t>113</a:t>
            </a:r>
          </a:p>
          <a:p>
            <a:pPr>
              <a:spcAft>
                <a:spcPts val="1800"/>
              </a:spcAft>
            </a:pPr>
            <a:r>
              <a:rPr lang="en-CA" sz="1100" dirty="0"/>
              <a:t>122</a:t>
            </a:r>
          </a:p>
          <a:p>
            <a:pPr>
              <a:spcAft>
                <a:spcPts val="1800"/>
              </a:spcAft>
            </a:pPr>
            <a:r>
              <a:rPr lang="en-CA" sz="1100" dirty="0"/>
              <a:t>127</a:t>
            </a:r>
          </a:p>
          <a:p>
            <a:pPr>
              <a:spcAft>
                <a:spcPts val="1800"/>
              </a:spcAft>
            </a:pPr>
            <a:r>
              <a:rPr lang="en-CA" sz="1100" dirty="0"/>
              <a:t>133</a:t>
            </a:r>
          </a:p>
        </p:txBody>
      </p:sp>
      <p:sp>
        <p:nvSpPr>
          <p:cNvPr id="5" name="TextBox 4">
            <a:extLst>
              <a:ext uri="{FF2B5EF4-FFF2-40B4-BE49-F238E27FC236}">
                <a16:creationId xmlns:a16="http://schemas.microsoft.com/office/drawing/2014/main" id="{A6D68F2C-B8BB-ACAD-7893-D6D45352EE87}"/>
              </a:ext>
            </a:extLst>
          </p:cNvPr>
          <p:cNvSpPr txBox="1"/>
          <p:nvPr/>
        </p:nvSpPr>
        <p:spPr>
          <a:xfrm>
            <a:off x="996287" y="713169"/>
            <a:ext cx="3807163" cy="307777"/>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8D9EAE"/>
                </a:highlight>
                <a:latin typeface="Calibri"/>
                <a:ea typeface="Calibri"/>
                <a:cs typeface="Calibri"/>
                <a:sym typeface="Calibri"/>
              </a:rPr>
              <a:t>TABLE OF CONTENTS</a:t>
            </a:r>
          </a:p>
        </p:txBody>
      </p:sp>
      <p:sp>
        <p:nvSpPr>
          <p:cNvPr id="6" name="Hexagon 5">
            <a:extLst>
              <a:ext uri="{FF2B5EF4-FFF2-40B4-BE49-F238E27FC236}">
                <a16:creationId xmlns:a16="http://schemas.microsoft.com/office/drawing/2014/main" id="{F04959F9-30C2-F2EB-A500-E4FB7802A7C9}"/>
              </a:ext>
            </a:extLst>
          </p:cNvPr>
          <p:cNvSpPr/>
          <p:nvPr/>
        </p:nvSpPr>
        <p:spPr>
          <a:xfrm rot="1782986">
            <a:off x="286724" y="301110"/>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Hexagon 6">
            <a:extLst>
              <a:ext uri="{FF2B5EF4-FFF2-40B4-BE49-F238E27FC236}">
                <a16:creationId xmlns:a16="http://schemas.microsoft.com/office/drawing/2014/main" id="{C7AD8583-76DD-4194-82AB-A2138337D101}"/>
              </a:ext>
            </a:extLst>
          </p:cNvPr>
          <p:cNvSpPr/>
          <p:nvPr/>
        </p:nvSpPr>
        <p:spPr>
          <a:xfrm rot="1782986">
            <a:off x="286724" y="763955"/>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Hexagon 7">
            <a:extLst>
              <a:ext uri="{FF2B5EF4-FFF2-40B4-BE49-F238E27FC236}">
                <a16:creationId xmlns:a16="http://schemas.microsoft.com/office/drawing/2014/main" id="{2A1EACFF-6495-1DD3-51BF-ADAE8EDFE835}"/>
              </a:ext>
            </a:extLst>
          </p:cNvPr>
          <p:cNvSpPr/>
          <p:nvPr/>
        </p:nvSpPr>
        <p:spPr>
          <a:xfrm rot="1782986">
            <a:off x="286724" y="1226800"/>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Hexagon 8">
            <a:extLst>
              <a:ext uri="{FF2B5EF4-FFF2-40B4-BE49-F238E27FC236}">
                <a16:creationId xmlns:a16="http://schemas.microsoft.com/office/drawing/2014/main" id="{4E87D52A-166D-C5F7-1EE9-7C57ED9C61B3}"/>
              </a:ext>
            </a:extLst>
          </p:cNvPr>
          <p:cNvSpPr/>
          <p:nvPr/>
        </p:nvSpPr>
        <p:spPr>
          <a:xfrm rot="1782986">
            <a:off x="286724" y="1689645"/>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Hexagon 9">
            <a:extLst>
              <a:ext uri="{FF2B5EF4-FFF2-40B4-BE49-F238E27FC236}">
                <a16:creationId xmlns:a16="http://schemas.microsoft.com/office/drawing/2014/main" id="{0E83110A-660C-619F-DFB4-116E88A883A1}"/>
              </a:ext>
            </a:extLst>
          </p:cNvPr>
          <p:cNvSpPr/>
          <p:nvPr/>
        </p:nvSpPr>
        <p:spPr>
          <a:xfrm rot="1782986">
            <a:off x="286724" y="2152490"/>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14" name="Group 13">
            <a:extLst>
              <a:ext uri="{FF2B5EF4-FFF2-40B4-BE49-F238E27FC236}">
                <a16:creationId xmlns:a16="http://schemas.microsoft.com/office/drawing/2014/main" id="{22E6230D-C1D6-60C2-0351-2F83B1EDE630}"/>
              </a:ext>
            </a:extLst>
          </p:cNvPr>
          <p:cNvGrpSpPr/>
          <p:nvPr/>
        </p:nvGrpSpPr>
        <p:grpSpPr>
          <a:xfrm rot="21023167">
            <a:off x="5445699" y="8026384"/>
            <a:ext cx="890487" cy="1137675"/>
            <a:chOff x="2624677" y="2611508"/>
            <a:chExt cx="1684492" cy="2042442"/>
          </a:xfrm>
        </p:grpSpPr>
        <p:sp>
          <p:nvSpPr>
            <p:cNvPr id="26" name="Rectangle: Single Corner Snipped 25">
              <a:extLst>
                <a:ext uri="{FF2B5EF4-FFF2-40B4-BE49-F238E27FC236}">
                  <a16:creationId xmlns:a16="http://schemas.microsoft.com/office/drawing/2014/main" id="{850CE277-929E-6107-5C21-8ED015628BF9}"/>
                </a:ext>
              </a:extLst>
            </p:cNvPr>
            <p:cNvSpPr/>
            <p:nvPr/>
          </p:nvSpPr>
          <p:spPr>
            <a:xfrm rot="582585">
              <a:off x="2624677" y="2611508"/>
              <a:ext cx="1684492" cy="2042442"/>
            </a:xfrm>
            <a:prstGeom prst="snip1Rect">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grpSp>
          <p:nvGrpSpPr>
            <p:cNvPr id="27" name="Group 26">
              <a:extLst>
                <a:ext uri="{FF2B5EF4-FFF2-40B4-BE49-F238E27FC236}">
                  <a16:creationId xmlns:a16="http://schemas.microsoft.com/office/drawing/2014/main" id="{EF928F87-DB12-0C1C-002D-53BD4C361D78}"/>
                </a:ext>
              </a:extLst>
            </p:cNvPr>
            <p:cNvGrpSpPr/>
            <p:nvPr/>
          </p:nvGrpSpPr>
          <p:grpSpPr>
            <a:xfrm rot="619501">
              <a:off x="3224746" y="3087487"/>
              <a:ext cx="506112" cy="1135915"/>
              <a:chOff x="5960196" y="3632825"/>
              <a:chExt cx="324376" cy="728028"/>
            </a:xfrm>
            <a:solidFill>
              <a:schemeClr val="bg1"/>
            </a:solidFill>
          </p:grpSpPr>
          <p:sp>
            <p:nvSpPr>
              <p:cNvPr id="28" name="Round Same Side Corner Rectangle 46">
                <a:extLst>
                  <a:ext uri="{FF2B5EF4-FFF2-40B4-BE49-F238E27FC236}">
                    <a16:creationId xmlns:a16="http://schemas.microsoft.com/office/drawing/2014/main" id="{9F7B42E0-52CC-CBD7-AC95-9522996EA3F7}"/>
                  </a:ext>
                </a:extLst>
              </p:cNvPr>
              <p:cNvSpPr/>
              <p:nvPr/>
            </p:nvSpPr>
            <p:spPr>
              <a:xfrm>
                <a:off x="5962575" y="4012912"/>
                <a:ext cx="320731" cy="347941"/>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sp>
            <p:nvSpPr>
              <p:cNvPr id="29" name="Oval 28">
                <a:extLst>
                  <a:ext uri="{FF2B5EF4-FFF2-40B4-BE49-F238E27FC236}">
                    <a16:creationId xmlns:a16="http://schemas.microsoft.com/office/drawing/2014/main" id="{77C109DC-D9F7-E5BB-8F63-F3E8A1C17B86}"/>
                  </a:ext>
                </a:extLst>
              </p:cNvPr>
              <p:cNvSpPr/>
              <p:nvPr/>
            </p:nvSpPr>
            <p:spPr>
              <a:xfrm>
                <a:off x="5960196" y="3632825"/>
                <a:ext cx="324376" cy="31538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b="1" dirty="0">
                  <a:solidFill>
                    <a:schemeClr val="bg1"/>
                  </a:solidFill>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180099200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E149623-8B84-8C21-0803-2516D2CCACAA}"/>
              </a:ext>
            </a:extLst>
          </p:cNvPr>
          <p:cNvSpPr txBox="1"/>
          <p:nvPr/>
        </p:nvSpPr>
        <p:spPr>
          <a:xfrm>
            <a:off x="996287" y="1238738"/>
            <a:ext cx="4665478" cy="276999"/>
          </a:xfrm>
          <a:prstGeom prst="rect">
            <a:avLst/>
          </a:prstGeom>
          <a:noFill/>
        </p:spPr>
        <p:txBody>
          <a:bodyPr wrap="square" rtlCol="0">
            <a:spAutoFit/>
          </a:bodyPr>
          <a:lstStyle/>
          <a:p>
            <a:r>
              <a:rPr lang="en-CA" sz="1200" b="1" spc="300" dirty="0">
                <a:solidFill>
                  <a:schemeClr val="tx1"/>
                </a:solidFill>
              </a:rPr>
              <a:t>MODULE AIM</a:t>
            </a:r>
          </a:p>
        </p:txBody>
      </p:sp>
      <p:sp>
        <p:nvSpPr>
          <p:cNvPr id="3" name="TextBox 2">
            <a:extLst>
              <a:ext uri="{FF2B5EF4-FFF2-40B4-BE49-F238E27FC236}">
                <a16:creationId xmlns:a16="http://schemas.microsoft.com/office/drawing/2014/main" id="{69E16E1A-6412-A14B-5AA8-917FDC52E957}"/>
              </a:ext>
            </a:extLst>
          </p:cNvPr>
          <p:cNvSpPr txBox="1"/>
          <p:nvPr/>
        </p:nvSpPr>
        <p:spPr>
          <a:xfrm>
            <a:off x="996287" y="713169"/>
            <a:ext cx="4070620" cy="307777"/>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8D9EAE"/>
                </a:highlight>
                <a:latin typeface="Calibri"/>
                <a:ea typeface="Calibri"/>
                <a:cs typeface="Calibri"/>
                <a:sym typeface="Calibri"/>
              </a:rPr>
              <a:t>SESSION 1: MODULE OPENING</a:t>
            </a:r>
          </a:p>
        </p:txBody>
      </p:sp>
      <p:sp>
        <p:nvSpPr>
          <p:cNvPr id="4" name="TextBox 3">
            <a:extLst>
              <a:ext uri="{FF2B5EF4-FFF2-40B4-BE49-F238E27FC236}">
                <a16:creationId xmlns:a16="http://schemas.microsoft.com/office/drawing/2014/main" id="{D0F2499E-3AD9-834E-0EDE-FB5FA32A6EF1}"/>
              </a:ext>
            </a:extLst>
          </p:cNvPr>
          <p:cNvSpPr txBox="1"/>
          <p:nvPr/>
        </p:nvSpPr>
        <p:spPr>
          <a:xfrm>
            <a:off x="996287" y="1599327"/>
            <a:ext cx="5254042" cy="430887"/>
          </a:xfrm>
          <a:prstGeom prst="rect">
            <a:avLst/>
          </a:prstGeom>
          <a:noFill/>
        </p:spPr>
        <p:txBody>
          <a:bodyPr wrap="square" rtlCol="0">
            <a:spAutoFit/>
          </a:bodyPr>
          <a:lstStyle/>
          <a:p>
            <a:pPr marL="0" marR="0" lvl="0" indent="0" algn="l" rtl="0">
              <a:spcBef>
                <a:spcPts val="0"/>
              </a:spcBef>
              <a:spcAft>
                <a:spcPts val="0"/>
              </a:spcAft>
              <a:buNone/>
            </a:pPr>
            <a:r>
              <a:rPr lang="en-US" sz="1100" dirty="0">
                <a:solidFill>
                  <a:schemeClr val="tx1"/>
                </a:solidFill>
                <a:latin typeface="+mn-lt"/>
                <a:ea typeface="Arial"/>
                <a:cs typeface="Arial"/>
                <a:sym typeface="Arial"/>
              </a:rPr>
              <a:t>To provide participants with the knowledge and skills to conduct child-centered assessments, in line with inter-agency guidelines and standards.</a:t>
            </a:r>
          </a:p>
        </p:txBody>
      </p:sp>
      <p:sp>
        <p:nvSpPr>
          <p:cNvPr id="44" name="TextBox 43">
            <a:extLst>
              <a:ext uri="{FF2B5EF4-FFF2-40B4-BE49-F238E27FC236}">
                <a16:creationId xmlns:a16="http://schemas.microsoft.com/office/drawing/2014/main" id="{99F4B3A0-54C3-A5F1-F67A-8F80CE734E03}"/>
              </a:ext>
            </a:extLst>
          </p:cNvPr>
          <p:cNvSpPr txBox="1"/>
          <p:nvPr/>
        </p:nvSpPr>
        <p:spPr>
          <a:xfrm>
            <a:off x="996287" y="2306117"/>
            <a:ext cx="4665478" cy="276999"/>
          </a:xfrm>
          <a:prstGeom prst="rect">
            <a:avLst/>
          </a:prstGeom>
          <a:noFill/>
        </p:spPr>
        <p:txBody>
          <a:bodyPr wrap="square" rtlCol="0">
            <a:spAutoFit/>
          </a:bodyPr>
          <a:lstStyle/>
          <a:p>
            <a:r>
              <a:rPr lang="en-CA" sz="1200" b="1" spc="300" dirty="0"/>
              <a:t>RECAP IDENTIFICATION AND REGISTRATION</a:t>
            </a:r>
          </a:p>
        </p:txBody>
      </p:sp>
      <p:sp>
        <p:nvSpPr>
          <p:cNvPr id="52" name="Rectangle 51">
            <a:extLst>
              <a:ext uri="{FF2B5EF4-FFF2-40B4-BE49-F238E27FC236}">
                <a16:creationId xmlns:a16="http://schemas.microsoft.com/office/drawing/2014/main" id="{5B0412C0-D728-2770-F3E6-85A588EC4E76}"/>
              </a:ext>
            </a:extLst>
          </p:cNvPr>
          <p:cNvSpPr/>
          <p:nvPr/>
        </p:nvSpPr>
        <p:spPr>
          <a:xfrm>
            <a:off x="996288" y="3702544"/>
            <a:ext cx="2446024" cy="5372008"/>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54" name="Rectangle 53">
            <a:extLst>
              <a:ext uri="{FF2B5EF4-FFF2-40B4-BE49-F238E27FC236}">
                <a16:creationId xmlns:a16="http://schemas.microsoft.com/office/drawing/2014/main" id="{9404E529-FDE4-BC93-3978-22D908319254}"/>
              </a:ext>
            </a:extLst>
          </p:cNvPr>
          <p:cNvSpPr/>
          <p:nvPr/>
        </p:nvSpPr>
        <p:spPr>
          <a:xfrm>
            <a:off x="3804305" y="3702544"/>
            <a:ext cx="2446024" cy="5372008"/>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grpSp>
        <p:nvGrpSpPr>
          <p:cNvPr id="45" name="Group 44">
            <a:extLst>
              <a:ext uri="{FF2B5EF4-FFF2-40B4-BE49-F238E27FC236}">
                <a16:creationId xmlns:a16="http://schemas.microsoft.com/office/drawing/2014/main" id="{7DB2ED23-2519-1C3F-CC0F-A0E392192A18}"/>
              </a:ext>
            </a:extLst>
          </p:cNvPr>
          <p:cNvGrpSpPr/>
          <p:nvPr/>
        </p:nvGrpSpPr>
        <p:grpSpPr>
          <a:xfrm>
            <a:off x="1131323" y="3438176"/>
            <a:ext cx="574350" cy="600163"/>
            <a:chOff x="7345680" y="2484120"/>
            <a:chExt cx="904240" cy="944880"/>
          </a:xfrm>
        </p:grpSpPr>
        <p:sp>
          <p:nvSpPr>
            <p:cNvPr id="46" name="Oval 45">
              <a:extLst>
                <a:ext uri="{FF2B5EF4-FFF2-40B4-BE49-F238E27FC236}">
                  <a16:creationId xmlns:a16="http://schemas.microsoft.com/office/drawing/2014/main" id="{E01BBDC3-2FFC-90C9-C15E-B0CE218515F0}"/>
                </a:ext>
              </a:extLst>
            </p:cNvPr>
            <p:cNvSpPr/>
            <p:nvPr/>
          </p:nvSpPr>
          <p:spPr>
            <a:xfrm>
              <a:off x="7345680" y="2484120"/>
              <a:ext cx="904240" cy="9448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7" name="L-Shape 46">
              <a:extLst>
                <a:ext uri="{FF2B5EF4-FFF2-40B4-BE49-F238E27FC236}">
                  <a16:creationId xmlns:a16="http://schemas.microsoft.com/office/drawing/2014/main" id="{32D304E1-7FF3-7ADD-BA7E-3D0F04DAFF66}"/>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48" name="Group 47">
            <a:extLst>
              <a:ext uri="{FF2B5EF4-FFF2-40B4-BE49-F238E27FC236}">
                <a16:creationId xmlns:a16="http://schemas.microsoft.com/office/drawing/2014/main" id="{3AF31AD5-329C-D0B6-3C20-AD0E254667A6}"/>
              </a:ext>
            </a:extLst>
          </p:cNvPr>
          <p:cNvGrpSpPr/>
          <p:nvPr/>
        </p:nvGrpSpPr>
        <p:grpSpPr>
          <a:xfrm>
            <a:off x="3963016" y="3438176"/>
            <a:ext cx="574350" cy="600163"/>
            <a:chOff x="7090831" y="3731241"/>
            <a:chExt cx="904240" cy="944880"/>
          </a:xfrm>
        </p:grpSpPr>
        <p:sp>
          <p:nvSpPr>
            <p:cNvPr id="49" name="Oval 48">
              <a:extLst>
                <a:ext uri="{FF2B5EF4-FFF2-40B4-BE49-F238E27FC236}">
                  <a16:creationId xmlns:a16="http://schemas.microsoft.com/office/drawing/2014/main" id="{F76834DB-3089-99DD-9A75-4CCB038392BD}"/>
                </a:ext>
              </a:extLst>
            </p:cNvPr>
            <p:cNvSpPr/>
            <p:nvPr/>
          </p:nvSpPr>
          <p:spPr>
            <a:xfrm>
              <a:off x="7090831" y="3731241"/>
              <a:ext cx="904240" cy="9448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0" name="Plus Sign 49">
              <a:extLst>
                <a:ext uri="{FF2B5EF4-FFF2-40B4-BE49-F238E27FC236}">
                  <a16:creationId xmlns:a16="http://schemas.microsoft.com/office/drawing/2014/main" id="{E4A8F08B-83B2-288B-00B7-476A75CEC0D3}"/>
                </a:ext>
              </a:extLst>
            </p:cNvPr>
            <p:cNvSpPr/>
            <p:nvPr/>
          </p:nvSpPr>
          <p:spPr>
            <a:xfrm rot="2700000">
              <a:off x="7223315" y="3868494"/>
              <a:ext cx="655187" cy="670373"/>
            </a:xfrm>
            <a:prstGeom prst="mathPlus">
              <a:avLst>
                <a:gd name="adj1" fmla="val 2040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55" name="TextBox 54">
            <a:extLst>
              <a:ext uri="{FF2B5EF4-FFF2-40B4-BE49-F238E27FC236}">
                <a16:creationId xmlns:a16="http://schemas.microsoft.com/office/drawing/2014/main" id="{9C242F2B-5969-2298-9592-42A2A98749BE}"/>
              </a:ext>
            </a:extLst>
          </p:cNvPr>
          <p:cNvSpPr txBox="1"/>
          <p:nvPr/>
        </p:nvSpPr>
        <p:spPr>
          <a:xfrm>
            <a:off x="996286" y="2693276"/>
            <a:ext cx="5254041" cy="600164"/>
          </a:xfrm>
          <a:prstGeom prst="rect">
            <a:avLst/>
          </a:prstGeom>
          <a:noFill/>
          <a:ln>
            <a:noFill/>
          </a:ln>
        </p:spPr>
        <p:txBody>
          <a:bodyPr wrap="square" rtlCol="0">
            <a:spAutoFit/>
          </a:bodyPr>
          <a:lstStyle/>
          <a:p>
            <a:pPr marL="171450" indent="-171450">
              <a:buFont typeface="Arial" panose="020B0604020202020204" pitchFamily="34" charset="0"/>
              <a:buChar char="•"/>
            </a:pPr>
            <a:r>
              <a:rPr lang="en-US" sz="1100" dirty="0"/>
              <a:t>Identification of children at risk</a:t>
            </a:r>
          </a:p>
          <a:p>
            <a:pPr marL="171450" indent="-171450">
              <a:buFont typeface="Arial" panose="020B0604020202020204" pitchFamily="34" charset="0"/>
              <a:buChar char="•"/>
            </a:pPr>
            <a:r>
              <a:rPr lang="en-US" sz="1100" dirty="0"/>
              <a:t>Informed consent or assent</a:t>
            </a:r>
          </a:p>
          <a:p>
            <a:pPr marL="171450" indent="-171450">
              <a:buFont typeface="Arial" panose="020B0604020202020204" pitchFamily="34" charset="0"/>
              <a:buChar char="•"/>
            </a:pPr>
            <a:r>
              <a:rPr lang="en-US" sz="1100" dirty="0"/>
              <a:t>Registration of a case</a:t>
            </a:r>
            <a:endParaRPr lang="en-CA" sz="1100" dirty="0"/>
          </a:p>
        </p:txBody>
      </p:sp>
      <p:sp>
        <p:nvSpPr>
          <p:cNvPr id="56" name="Hexagon 55">
            <a:extLst>
              <a:ext uri="{FF2B5EF4-FFF2-40B4-BE49-F238E27FC236}">
                <a16:creationId xmlns:a16="http://schemas.microsoft.com/office/drawing/2014/main" id="{6C02F954-F5E1-F176-0349-6CDA947E9026}"/>
              </a:ext>
            </a:extLst>
          </p:cNvPr>
          <p:cNvSpPr/>
          <p:nvPr/>
        </p:nvSpPr>
        <p:spPr>
          <a:xfrm rot="1782986">
            <a:off x="286724" y="301110"/>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7" name="Hexagon 56">
            <a:extLst>
              <a:ext uri="{FF2B5EF4-FFF2-40B4-BE49-F238E27FC236}">
                <a16:creationId xmlns:a16="http://schemas.microsoft.com/office/drawing/2014/main" id="{3AEE37D6-E17F-6ECC-9A17-81BDB5DCA026}"/>
              </a:ext>
            </a:extLst>
          </p:cNvPr>
          <p:cNvSpPr/>
          <p:nvPr/>
        </p:nvSpPr>
        <p:spPr>
          <a:xfrm rot="1782986">
            <a:off x="286724" y="763955"/>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8" name="Hexagon 57">
            <a:extLst>
              <a:ext uri="{FF2B5EF4-FFF2-40B4-BE49-F238E27FC236}">
                <a16:creationId xmlns:a16="http://schemas.microsoft.com/office/drawing/2014/main" id="{46C9D02B-9A31-AA2E-455D-F5422EE647EE}"/>
              </a:ext>
            </a:extLst>
          </p:cNvPr>
          <p:cNvSpPr/>
          <p:nvPr/>
        </p:nvSpPr>
        <p:spPr>
          <a:xfrm rot="1782986">
            <a:off x="286724" y="1226800"/>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9" name="Hexagon 58">
            <a:extLst>
              <a:ext uri="{FF2B5EF4-FFF2-40B4-BE49-F238E27FC236}">
                <a16:creationId xmlns:a16="http://schemas.microsoft.com/office/drawing/2014/main" id="{C5858A41-32E5-9445-7961-90D8B6EEC4EE}"/>
              </a:ext>
            </a:extLst>
          </p:cNvPr>
          <p:cNvSpPr/>
          <p:nvPr/>
        </p:nvSpPr>
        <p:spPr>
          <a:xfrm rot="1782986">
            <a:off x="286724" y="1689645"/>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0" name="Hexagon 59">
            <a:extLst>
              <a:ext uri="{FF2B5EF4-FFF2-40B4-BE49-F238E27FC236}">
                <a16:creationId xmlns:a16="http://schemas.microsoft.com/office/drawing/2014/main" id="{1ADDFE20-AA37-1CDA-EC98-FC2BBAD3B370}"/>
              </a:ext>
            </a:extLst>
          </p:cNvPr>
          <p:cNvSpPr/>
          <p:nvPr/>
        </p:nvSpPr>
        <p:spPr>
          <a:xfrm rot="1782986">
            <a:off x="286724" y="2152490"/>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61542066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A5B905B-A4DC-3AAE-4D9E-875D6E6B7A4D}"/>
              </a:ext>
            </a:extLst>
          </p:cNvPr>
          <p:cNvSpPr txBox="1"/>
          <p:nvPr/>
        </p:nvSpPr>
        <p:spPr>
          <a:xfrm>
            <a:off x="996287" y="701671"/>
            <a:ext cx="5254042" cy="276999"/>
          </a:xfrm>
          <a:prstGeom prst="rect">
            <a:avLst/>
          </a:prstGeom>
          <a:noFill/>
        </p:spPr>
        <p:txBody>
          <a:bodyPr wrap="square" rtlCol="0">
            <a:spAutoFit/>
          </a:bodyPr>
          <a:lstStyle/>
          <a:p>
            <a:r>
              <a:rPr lang="en-CA" sz="1200" b="1" spc="300" dirty="0">
                <a:solidFill>
                  <a:schemeClr val="tx1"/>
                </a:solidFill>
              </a:rPr>
              <a:t>LEARNING OBJECTIVES </a:t>
            </a:r>
          </a:p>
        </p:txBody>
      </p:sp>
      <p:sp>
        <p:nvSpPr>
          <p:cNvPr id="8" name="TextBox 7">
            <a:extLst>
              <a:ext uri="{FF2B5EF4-FFF2-40B4-BE49-F238E27FC236}">
                <a16:creationId xmlns:a16="http://schemas.microsoft.com/office/drawing/2014/main" id="{BE507C97-8674-0E5B-9A04-86B2AE6B4C1B}"/>
              </a:ext>
            </a:extLst>
          </p:cNvPr>
          <p:cNvSpPr txBox="1"/>
          <p:nvPr/>
        </p:nvSpPr>
        <p:spPr>
          <a:xfrm>
            <a:off x="1675087" y="1254573"/>
            <a:ext cx="4575242" cy="2292935"/>
          </a:xfrm>
          <a:prstGeom prst="rect">
            <a:avLst/>
          </a:prstGeom>
          <a:noFill/>
        </p:spPr>
        <p:txBody>
          <a:bodyPr wrap="square" rtlCol="0">
            <a:spAutoFit/>
          </a:bodyPr>
          <a:lstStyle/>
          <a:p>
            <a:pPr marL="0" marR="0" lvl="0" indent="0" algn="l" rtl="0">
              <a:spcBef>
                <a:spcPts val="0"/>
              </a:spcBef>
              <a:spcAft>
                <a:spcPts val="0"/>
              </a:spcAft>
              <a:buNone/>
            </a:pPr>
            <a:r>
              <a:rPr lang="en-US" sz="1100" dirty="0">
                <a:solidFill>
                  <a:schemeClr val="tx1"/>
                </a:solidFill>
                <a:latin typeface="+mn-lt"/>
                <a:ea typeface="Arial"/>
                <a:cs typeface="Arial"/>
                <a:sym typeface="Arial"/>
              </a:rPr>
              <a:t>Use activities in day to day practice that support a child to express themselves</a:t>
            </a:r>
          </a:p>
          <a:p>
            <a:pPr marL="0" marR="0" lvl="0" indent="0" algn="l" rtl="0">
              <a:spcBef>
                <a:spcPts val="0"/>
              </a:spcBef>
              <a:spcAft>
                <a:spcPts val="0"/>
              </a:spcAft>
              <a:buNone/>
            </a:pPr>
            <a:endParaRPr lang="en-US" sz="1100" dirty="0">
              <a:solidFill>
                <a:schemeClr val="tx1"/>
              </a:solidFill>
              <a:latin typeface="+mn-lt"/>
              <a:ea typeface="Arial"/>
              <a:cs typeface="Arial"/>
              <a:sym typeface="Arial"/>
            </a:endParaRPr>
          </a:p>
          <a:p>
            <a:pPr marL="0" marR="0" lvl="0" indent="0" algn="l" rtl="0">
              <a:spcBef>
                <a:spcPts val="0"/>
              </a:spcBef>
              <a:spcAft>
                <a:spcPts val="0"/>
              </a:spcAft>
              <a:buNone/>
            </a:pPr>
            <a:endParaRPr lang="en-US" sz="1100" dirty="0">
              <a:solidFill>
                <a:schemeClr val="tx1"/>
              </a:solidFill>
              <a:latin typeface="+mn-lt"/>
              <a:ea typeface="Arial"/>
              <a:cs typeface="Arial"/>
              <a:sym typeface="Arial"/>
            </a:endParaRPr>
          </a:p>
          <a:p>
            <a:pPr marL="0" marR="0" lvl="0" indent="0" algn="l" rtl="0">
              <a:spcBef>
                <a:spcPts val="0"/>
              </a:spcBef>
              <a:spcAft>
                <a:spcPts val="0"/>
              </a:spcAft>
              <a:buNone/>
            </a:pPr>
            <a:endParaRPr lang="en-US" sz="1100" dirty="0">
              <a:ea typeface="Arial"/>
              <a:cs typeface="Arial"/>
              <a:sym typeface="Arial"/>
            </a:endParaRPr>
          </a:p>
          <a:p>
            <a:pPr marL="0" marR="0" lvl="0" indent="0" algn="l" rtl="0">
              <a:spcBef>
                <a:spcPts val="0"/>
              </a:spcBef>
              <a:spcAft>
                <a:spcPts val="0"/>
              </a:spcAft>
              <a:buNone/>
            </a:pPr>
            <a:r>
              <a:rPr lang="en-US" sz="1100" dirty="0">
                <a:solidFill>
                  <a:schemeClr val="tx1"/>
                </a:solidFill>
                <a:latin typeface="+mn-lt"/>
                <a:ea typeface="Arial"/>
                <a:cs typeface="Arial"/>
                <a:sym typeface="Arial"/>
              </a:rPr>
              <a:t>Demonstrate how to analyze a child protection risk</a:t>
            </a:r>
          </a:p>
          <a:p>
            <a:pPr marL="0" marR="0" lvl="0" indent="0" algn="l" rtl="0">
              <a:spcBef>
                <a:spcPts val="0"/>
              </a:spcBef>
              <a:spcAft>
                <a:spcPts val="0"/>
              </a:spcAft>
              <a:buNone/>
            </a:pPr>
            <a:endParaRPr lang="en-US" sz="1100" dirty="0">
              <a:ea typeface="Arial"/>
              <a:cs typeface="Arial"/>
              <a:sym typeface="Arial"/>
            </a:endParaRPr>
          </a:p>
          <a:p>
            <a:pPr marL="0" marR="0" lvl="0" indent="0" algn="l" rtl="0">
              <a:spcBef>
                <a:spcPts val="0"/>
              </a:spcBef>
              <a:spcAft>
                <a:spcPts val="0"/>
              </a:spcAft>
              <a:buNone/>
            </a:pPr>
            <a:endParaRPr lang="en-US" sz="1100" dirty="0">
              <a:ea typeface="Arial"/>
              <a:cs typeface="Arial"/>
              <a:sym typeface="Arial"/>
            </a:endParaRPr>
          </a:p>
          <a:p>
            <a:pPr marL="0" marR="0" lvl="0" indent="0" algn="l" rtl="0">
              <a:spcBef>
                <a:spcPts val="0"/>
              </a:spcBef>
              <a:spcAft>
                <a:spcPts val="0"/>
              </a:spcAft>
              <a:buNone/>
            </a:pPr>
            <a:r>
              <a:rPr lang="en-US" sz="1100" dirty="0">
                <a:solidFill>
                  <a:schemeClr val="tx1"/>
                </a:solidFill>
                <a:latin typeface="+mn-lt"/>
                <a:ea typeface="Arial"/>
                <a:cs typeface="Arial"/>
                <a:sym typeface="Arial"/>
              </a:rPr>
              <a:t>Identify a child’s needs based on the assessment and analysis of the protection risk</a:t>
            </a:r>
          </a:p>
          <a:p>
            <a:pPr marL="0" marR="0" lvl="0" indent="0" algn="l" rtl="0">
              <a:spcBef>
                <a:spcPts val="0"/>
              </a:spcBef>
              <a:spcAft>
                <a:spcPts val="0"/>
              </a:spcAft>
              <a:buNone/>
            </a:pPr>
            <a:endParaRPr lang="en-US" sz="1100" dirty="0">
              <a:solidFill>
                <a:schemeClr val="tx1"/>
              </a:solidFill>
              <a:latin typeface="+mn-lt"/>
              <a:ea typeface="Arial"/>
              <a:cs typeface="Arial"/>
              <a:sym typeface="Arial"/>
            </a:endParaRPr>
          </a:p>
          <a:p>
            <a:pPr marL="0" marR="0" lvl="0" indent="0" algn="l" rtl="0">
              <a:spcBef>
                <a:spcPts val="0"/>
              </a:spcBef>
              <a:spcAft>
                <a:spcPts val="0"/>
              </a:spcAft>
              <a:buNone/>
            </a:pPr>
            <a:endParaRPr lang="en-US" sz="1100" dirty="0">
              <a:solidFill>
                <a:schemeClr val="tx1"/>
              </a:solidFill>
              <a:latin typeface="+mn-lt"/>
              <a:ea typeface="Arial"/>
              <a:cs typeface="Arial"/>
              <a:sym typeface="Arial"/>
            </a:endParaRPr>
          </a:p>
          <a:p>
            <a:pPr marL="0" marR="0" lvl="0" indent="0" algn="l" rtl="0">
              <a:spcBef>
                <a:spcPts val="0"/>
              </a:spcBef>
              <a:spcAft>
                <a:spcPts val="0"/>
              </a:spcAft>
              <a:buNone/>
            </a:pPr>
            <a:r>
              <a:rPr lang="en-US" sz="1100" dirty="0">
                <a:solidFill>
                  <a:schemeClr val="tx1"/>
                </a:solidFill>
                <a:latin typeface="+mn-lt"/>
                <a:ea typeface="Arial"/>
                <a:cs typeface="Arial"/>
                <a:sym typeface="Arial"/>
              </a:rPr>
              <a:t>Complete the assessment form, including summary and conclusions</a:t>
            </a:r>
          </a:p>
        </p:txBody>
      </p:sp>
      <p:grpSp>
        <p:nvGrpSpPr>
          <p:cNvPr id="9" name="Google Shape;149;p12">
            <a:extLst>
              <a:ext uri="{FF2B5EF4-FFF2-40B4-BE49-F238E27FC236}">
                <a16:creationId xmlns:a16="http://schemas.microsoft.com/office/drawing/2014/main" id="{B5A23D7E-67BD-79F3-FF02-2C3EBE8DCF59}"/>
              </a:ext>
            </a:extLst>
          </p:cNvPr>
          <p:cNvGrpSpPr/>
          <p:nvPr/>
        </p:nvGrpSpPr>
        <p:grpSpPr>
          <a:xfrm>
            <a:off x="1020268" y="1275511"/>
            <a:ext cx="559955" cy="387333"/>
            <a:chOff x="6878053" y="1156317"/>
            <a:chExt cx="1431178" cy="1039513"/>
          </a:xfrm>
          <a:solidFill>
            <a:schemeClr val="accent6"/>
          </a:solidFill>
        </p:grpSpPr>
        <p:grpSp>
          <p:nvGrpSpPr>
            <p:cNvPr id="10" name="Google Shape;150;p12">
              <a:extLst>
                <a:ext uri="{FF2B5EF4-FFF2-40B4-BE49-F238E27FC236}">
                  <a16:creationId xmlns:a16="http://schemas.microsoft.com/office/drawing/2014/main" id="{04463737-5733-C38E-B4EA-4E3777CCC9FB}"/>
                </a:ext>
              </a:extLst>
            </p:cNvPr>
            <p:cNvGrpSpPr/>
            <p:nvPr/>
          </p:nvGrpSpPr>
          <p:grpSpPr>
            <a:xfrm>
              <a:off x="7672978" y="1156317"/>
              <a:ext cx="412941" cy="436880"/>
              <a:chOff x="243840" y="1676400"/>
              <a:chExt cx="701040" cy="741680"/>
            </a:xfrm>
            <a:grpFill/>
          </p:grpSpPr>
          <p:sp>
            <p:nvSpPr>
              <p:cNvPr id="14" name="Google Shape;151;p12">
                <a:extLst>
                  <a:ext uri="{FF2B5EF4-FFF2-40B4-BE49-F238E27FC236}">
                    <a16:creationId xmlns:a16="http://schemas.microsoft.com/office/drawing/2014/main" id="{0137026B-C7F0-2A6B-0172-009DB8D38AED}"/>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5" name="Google Shape;152;p12">
                <a:extLst>
                  <a:ext uri="{FF2B5EF4-FFF2-40B4-BE49-F238E27FC236}">
                    <a16:creationId xmlns:a16="http://schemas.microsoft.com/office/drawing/2014/main" id="{6563BB21-1D1F-975D-B2A0-E0082FA8713D}"/>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11" name="Google Shape;153;p12">
              <a:extLst>
                <a:ext uri="{FF2B5EF4-FFF2-40B4-BE49-F238E27FC236}">
                  <a16:creationId xmlns:a16="http://schemas.microsoft.com/office/drawing/2014/main" id="{2D4F2935-8A7A-6BC4-37F7-C211935A5545}"/>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2" name="Google Shape;154;p12">
              <a:extLst>
                <a:ext uri="{FF2B5EF4-FFF2-40B4-BE49-F238E27FC236}">
                  <a16:creationId xmlns:a16="http://schemas.microsoft.com/office/drawing/2014/main" id="{4AA300E3-8E3A-2B45-450E-3111476C0230}"/>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grpSp>
        <p:nvGrpSpPr>
          <p:cNvPr id="16" name="Google Shape;149;p12">
            <a:extLst>
              <a:ext uri="{FF2B5EF4-FFF2-40B4-BE49-F238E27FC236}">
                <a16:creationId xmlns:a16="http://schemas.microsoft.com/office/drawing/2014/main" id="{47AF43F8-96C5-E8BA-6D89-F5955D4AE775}"/>
              </a:ext>
            </a:extLst>
          </p:cNvPr>
          <p:cNvGrpSpPr/>
          <p:nvPr/>
        </p:nvGrpSpPr>
        <p:grpSpPr>
          <a:xfrm>
            <a:off x="1020268" y="1941489"/>
            <a:ext cx="559955" cy="387333"/>
            <a:chOff x="6878053" y="1156317"/>
            <a:chExt cx="1431178" cy="1039513"/>
          </a:xfrm>
          <a:solidFill>
            <a:schemeClr val="accent6"/>
          </a:solidFill>
        </p:grpSpPr>
        <p:grpSp>
          <p:nvGrpSpPr>
            <p:cNvPr id="17" name="Google Shape;150;p12">
              <a:extLst>
                <a:ext uri="{FF2B5EF4-FFF2-40B4-BE49-F238E27FC236}">
                  <a16:creationId xmlns:a16="http://schemas.microsoft.com/office/drawing/2014/main" id="{4046832A-0416-E1C6-B2DC-592CB62A46ED}"/>
                </a:ext>
              </a:extLst>
            </p:cNvPr>
            <p:cNvGrpSpPr/>
            <p:nvPr/>
          </p:nvGrpSpPr>
          <p:grpSpPr>
            <a:xfrm>
              <a:off x="7672978" y="1156317"/>
              <a:ext cx="412941" cy="436880"/>
              <a:chOff x="243840" y="1676400"/>
              <a:chExt cx="701040" cy="741680"/>
            </a:xfrm>
            <a:grpFill/>
          </p:grpSpPr>
          <p:sp>
            <p:nvSpPr>
              <p:cNvPr id="30" name="Google Shape;151;p12">
                <a:extLst>
                  <a:ext uri="{FF2B5EF4-FFF2-40B4-BE49-F238E27FC236}">
                    <a16:creationId xmlns:a16="http://schemas.microsoft.com/office/drawing/2014/main" id="{CC527C62-C9F5-850A-E3C1-3FFEDB32B309}"/>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1" name="Google Shape;152;p12">
                <a:extLst>
                  <a:ext uri="{FF2B5EF4-FFF2-40B4-BE49-F238E27FC236}">
                    <a16:creationId xmlns:a16="http://schemas.microsoft.com/office/drawing/2014/main" id="{8C92D04E-44F6-8364-D01B-5282B22DD11F}"/>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18" name="Google Shape;153;p12">
              <a:extLst>
                <a:ext uri="{FF2B5EF4-FFF2-40B4-BE49-F238E27FC236}">
                  <a16:creationId xmlns:a16="http://schemas.microsoft.com/office/drawing/2014/main" id="{BEF1F98F-01B8-E16E-3659-79059FE2A37D}"/>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29" name="Google Shape;154;p12">
              <a:extLst>
                <a:ext uri="{FF2B5EF4-FFF2-40B4-BE49-F238E27FC236}">
                  <a16:creationId xmlns:a16="http://schemas.microsoft.com/office/drawing/2014/main" id="{CBA4B1A9-1E6C-474D-89AA-CE613029A0C7}"/>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grpSp>
        <p:nvGrpSpPr>
          <p:cNvPr id="32" name="Google Shape;149;p12">
            <a:extLst>
              <a:ext uri="{FF2B5EF4-FFF2-40B4-BE49-F238E27FC236}">
                <a16:creationId xmlns:a16="http://schemas.microsoft.com/office/drawing/2014/main" id="{9F3E9185-D4F7-C0B5-8E8B-5FD1866E26EE}"/>
              </a:ext>
            </a:extLst>
          </p:cNvPr>
          <p:cNvGrpSpPr/>
          <p:nvPr/>
        </p:nvGrpSpPr>
        <p:grpSpPr>
          <a:xfrm>
            <a:off x="1020268" y="2543632"/>
            <a:ext cx="559955" cy="387333"/>
            <a:chOff x="6878053" y="1156317"/>
            <a:chExt cx="1431178" cy="1039513"/>
          </a:xfrm>
          <a:solidFill>
            <a:schemeClr val="accent6"/>
          </a:solidFill>
        </p:grpSpPr>
        <p:grpSp>
          <p:nvGrpSpPr>
            <p:cNvPr id="33" name="Google Shape;150;p12">
              <a:extLst>
                <a:ext uri="{FF2B5EF4-FFF2-40B4-BE49-F238E27FC236}">
                  <a16:creationId xmlns:a16="http://schemas.microsoft.com/office/drawing/2014/main" id="{3C1D0862-4580-0644-72EE-BB63EF96A1A3}"/>
                </a:ext>
              </a:extLst>
            </p:cNvPr>
            <p:cNvGrpSpPr/>
            <p:nvPr/>
          </p:nvGrpSpPr>
          <p:grpSpPr>
            <a:xfrm>
              <a:off x="7672978" y="1156317"/>
              <a:ext cx="412941" cy="436880"/>
              <a:chOff x="243840" y="1676400"/>
              <a:chExt cx="701040" cy="741680"/>
            </a:xfrm>
            <a:grpFill/>
          </p:grpSpPr>
          <p:sp>
            <p:nvSpPr>
              <p:cNvPr id="36" name="Google Shape;151;p12">
                <a:extLst>
                  <a:ext uri="{FF2B5EF4-FFF2-40B4-BE49-F238E27FC236}">
                    <a16:creationId xmlns:a16="http://schemas.microsoft.com/office/drawing/2014/main" id="{AC135924-145B-635B-3557-6C98E035B11F}"/>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7" name="Google Shape;152;p12">
                <a:extLst>
                  <a:ext uri="{FF2B5EF4-FFF2-40B4-BE49-F238E27FC236}">
                    <a16:creationId xmlns:a16="http://schemas.microsoft.com/office/drawing/2014/main" id="{9B432C17-7DD0-B9BD-8BF1-C04629E245DC}"/>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34" name="Google Shape;153;p12">
              <a:extLst>
                <a:ext uri="{FF2B5EF4-FFF2-40B4-BE49-F238E27FC236}">
                  <a16:creationId xmlns:a16="http://schemas.microsoft.com/office/drawing/2014/main" id="{05386A5B-D201-75C2-4369-A217D5A3FC32}"/>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5" name="Google Shape;154;p12">
              <a:extLst>
                <a:ext uri="{FF2B5EF4-FFF2-40B4-BE49-F238E27FC236}">
                  <a16:creationId xmlns:a16="http://schemas.microsoft.com/office/drawing/2014/main" id="{0683212D-DBA9-0FE8-8555-9644BB0E6B0E}"/>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grpSp>
        <p:nvGrpSpPr>
          <p:cNvPr id="38" name="Google Shape;149;p12">
            <a:extLst>
              <a:ext uri="{FF2B5EF4-FFF2-40B4-BE49-F238E27FC236}">
                <a16:creationId xmlns:a16="http://schemas.microsoft.com/office/drawing/2014/main" id="{FC77F216-095D-6D19-B262-FE077A254BAF}"/>
              </a:ext>
            </a:extLst>
          </p:cNvPr>
          <p:cNvGrpSpPr/>
          <p:nvPr/>
        </p:nvGrpSpPr>
        <p:grpSpPr>
          <a:xfrm>
            <a:off x="1020268" y="3164763"/>
            <a:ext cx="559955" cy="387333"/>
            <a:chOff x="6878053" y="1156317"/>
            <a:chExt cx="1431178" cy="1039513"/>
          </a:xfrm>
          <a:solidFill>
            <a:schemeClr val="accent6"/>
          </a:solidFill>
        </p:grpSpPr>
        <p:grpSp>
          <p:nvGrpSpPr>
            <p:cNvPr id="40" name="Google Shape;150;p12">
              <a:extLst>
                <a:ext uri="{FF2B5EF4-FFF2-40B4-BE49-F238E27FC236}">
                  <a16:creationId xmlns:a16="http://schemas.microsoft.com/office/drawing/2014/main" id="{9E93D3A8-4FE4-BFDB-A100-745AE493F84E}"/>
                </a:ext>
              </a:extLst>
            </p:cNvPr>
            <p:cNvGrpSpPr/>
            <p:nvPr/>
          </p:nvGrpSpPr>
          <p:grpSpPr>
            <a:xfrm>
              <a:off x="7672978" y="1156317"/>
              <a:ext cx="412941" cy="436880"/>
              <a:chOff x="243840" y="1676400"/>
              <a:chExt cx="701040" cy="741680"/>
            </a:xfrm>
            <a:grpFill/>
          </p:grpSpPr>
          <p:sp>
            <p:nvSpPr>
              <p:cNvPr id="43" name="Google Shape;151;p12">
                <a:extLst>
                  <a:ext uri="{FF2B5EF4-FFF2-40B4-BE49-F238E27FC236}">
                    <a16:creationId xmlns:a16="http://schemas.microsoft.com/office/drawing/2014/main" id="{1D79CD90-0602-E628-B509-B4E1A58FD453}"/>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44" name="Google Shape;152;p12">
                <a:extLst>
                  <a:ext uri="{FF2B5EF4-FFF2-40B4-BE49-F238E27FC236}">
                    <a16:creationId xmlns:a16="http://schemas.microsoft.com/office/drawing/2014/main" id="{F0B0C197-FEEF-C63E-2A59-0BC9AA8C046A}"/>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41" name="Google Shape;153;p12">
              <a:extLst>
                <a:ext uri="{FF2B5EF4-FFF2-40B4-BE49-F238E27FC236}">
                  <a16:creationId xmlns:a16="http://schemas.microsoft.com/office/drawing/2014/main" id="{B3F532EB-A6C3-A8FB-19FE-0CA2E998195F}"/>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42" name="Google Shape;154;p12">
              <a:extLst>
                <a:ext uri="{FF2B5EF4-FFF2-40B4-BE49-F238E27FC236}">
                  <a16:creationId xmlns:a16="http://schemas.microsoft.com/office/drawing/2014/main" id="{0AC6CCA2-8AD5-ED79-AB9D-FF251ACBEA6D}"/>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45" name="Hexagon 44">
            <a:extLst>
              <a:ext uri="{FF2B5EF4-FFF2-40B4-BE49-F238E27FC236}">
                <a16:creationId xmlns:a16="http://schemas.microsoft.com/office/drawing/2014/main" id="{EA621E15-DA6E-82E9-53F8-6DB5B36D2B0D}"/>
              </a:ext>
            </a:extLst>
          </p:cNvPr>
          <p:cNvSpPr/>
          <p:nvPr/>
        </p:nvSpPr>
        <p:spPr>
          <a:xfrm rot="1782986">
            <a:off x="286724" y="301110"/>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6" name="Hexagon 45">
            <a:extLst>
              <a:ext uri="{FF2B5EF4-FFF2-40B4-BE49-F238E27FC236}">
                <a16:creationId xmlns:a16="http://schemas.microsoft.com/office/drawing/2014/main" id="{CFAD97B8-F825-33B7-2516-F34B37BC01D5}"/>
              </a:ext>
            </a:extLst>
          </p:cNvPr>
          <p:cNvSpPr/>
          <p:nvPr/>
        </p:nvSpPr>
        <p:spPr>
          <a:xfrm rot="1782986">
            <a:off x="286724" y="763955"/>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9" name="Hexagon 48">
            <a:extLst>
              <a:ext uri="{FF2B5EF4-FFF2-40B4-BE49-F238E27FC236}">
                <a16:creationId xmlns:a16="http://schemas.microsoft.com/office/drawing/2014/main" id="{77B9663F-C32D-33C0-C434-87D05428DA3E}"/>
              </a:ext>
            </a:extLst>
          </p:cNvPr>
          <p:cNvSpPr/>
          <p:nvPr/>
        </p:nvSpPr>
        <p:spPr>
          <a:xfrm rot="1782986">
            <a:off x="286724" y="1226800"/>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0" name="Hexagon 49">
            <a:extLst>
              <a:ext uri="{FF2B5EF4-FFF2-40B4-BE49-F238E27FC236}">
                <a16:creationId xmlns:a16="http://schemas.microsoft.com/office/drawing/2014/main" id="{27F4F3EA-8749-CA73-8ABB-0D5B1EDE1D5B}"/>
              </a:ext>
            </a:extLst>
          </p:cNvPr>
          <p:cNvSpPr/>
          <p:nvPr/>
        </p:nvSpPr>
        <p:spPr>
          <a:xfrm rot="1782986">
            <a:off x="286724" y="1689645"/>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1" name="Hexagon 50">
            <a:extLst>
              <a:ext uri="{FF2B5EF4-FFF2-40B4-BE49-F238E27FC236}">
                <a16:creationId xmlns:a16="http://schemas.microsoft.com/office/drawing/2014/main" id="{744D1EDB-1E58-295A-503B-5ACE85B03472}"/>
              </a:ext>
            </a:extLst>
          </p:cNvPr>
          <p:cNvSpPr/>
          <p:nvPr/>
        </p:nvSpPr>
        <p:spPr>
          <a:xfrm rot="1782986">
            <a:off x="286724" y="2152490"/>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414905478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243D25D-76EB-27FC-D867-E3813EDBC261}"/>
              </a:ext>
            </a:extLst>
          </p:cNvPr>
          <p:cNvSpPr txBox="1"/>
          <p:nvPr/>
        </p:nvSpPr>
        <p:spPr>
          <a:xfrm>
            <a:off x="981828" y="2271353"/>
            <a:ext cx="5254042" cy="2123658"/>
          </a:xfrm>
          <a:prstGeom prst="rect">
            <a:avLst/>
          </a:prstGeom>
          <a:noFill/>
        </p:spPr>
        <p:txBody>
          <a:bodyPr wrap="square">
            <a:spAutoFit/>
          </a:bodyPr>
          <a:lstStyle/>
          <a:p>
            <a:r>
              <a:rPr lang="en-US" sz="1200" b="1" dirty="0"/>
              <a:t>ZE NAW</a:t>
            </a:r>
          </a:p>
          <a:p>
            <a:r>
              <a:rPr lang="en-US" sz="1200" dirty="0"/>
              <a:t>Ze Naw is a girl of 6-years old with a physical disability. Her right side is weaker (hemiparesis) which makes is harder to do everyday activities such as getting dressed or eating. For a girl her age, she’s very chatty and smart! She can read and write, can do basic calculations and tell the time. </a:t>
            </a:r>
          </a:p>
          <a:p>
            <a:endParaRPr lang="en-US" sz="1200" dirty="0"/>
          </a:p>
          <a:p>
            <a:r>
              <a:rPr lang="en-US" sz="1200" dirty="0"/>
              <a:t>Ze Naw is internally displaced and lives with her family in an IDP camp. Her mother visited the community center and asked for case management support. Ze Naw had told her mother that her uncle sometimes touches her in a way she doesn’t like. It already happened a few times and Ze Naw said she doesn’t like it. The uncle lives in the same IDP camp.</a:t>
            </a:r>
            <a:endParaRPr lang="en-BE" sz="1200" dirty="0"/>
          </a:p>
        </p:txBody>
      </p:sp>
      <p:sp>
        <p:nvSpPr>
          <p:cNvPr id="11" name="Rectangle 10">
            <a:extLst>
              <a:ext uri="{FF2B5EF4-FFF2-40B4-BE49-F238E27FC236}">
                <a16:creationId xmlns:a16="http://schemas.microsoft.com/office/drawing/2014/main" id="{0BA16C41-4BBC-E277-C116-5D424E2F2116}"/>
              </a:ext>
            </a:extLst>
          </p:cNvPr>
          <p:cNvSpPr/>
          <p:nvPr/>
        </p:nvSpPr>
        <p:spPr>
          <a:xfrm>
            <a:off x="1005625" y="5103434"/>
            <a:ext cx="5230243" cy="3728008"/>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2" name="TextBox 11">
            <a:extLst>
              <a:ext uri="{FF2B5EF4-FFF2-40B4-BE49-F238E27FC236}">
                <a16:creationId xmlns:a16="http://schemas.microsoft.com/office/drawing/2014/main" id="{8BD738E6-A6E9-22B2-57D3-3947F3DB08DC}"/>
              </a:ext>
            </a:extLst>
          </p:cNvPr>
          <p:cNvSpPr txBox="1"/>
          <p:nvPr/>
        </p:nvSpPr>
        <p:spPr>
          <a:xfrm>
            <a:off x="1005625" y="4637291"/>
            <a:ext cx="5244704" cy="261610"/>
          </a:xfrm>
          <a:prstGeom prst="rect">
            <a:avLst/>
          </a:prstGeom>
          <a:noFill/>
          <a:ln>
            <a:noFill/>
          </a:ln>
        </p:spPr>
        <p:txBody>
          <a:bodyPr wrap="square" rtlCol="0">
            <a:spAutoFit/>
          </a:bodyPr>
          <a:lstStyle/>
          <a:p>
            <a:r>
              <a:rPr lang="en-US" sz="1100" b="1" dirty="0"/>
              <a:t>How would you introduce the assessment to Ze Naw and her mother? </a:t>
            </a:r>
            <a:endParaRPr lang="en-CA" sz="1100" b="1" i="1" dirty="0"/>
          </a:p>
        </p:txBody>
      </p:sp>
      <p:sp>
        <p:nvSpPr>
          <p:cNvPr id="3" name="TextBox 2">
            <a:extLst>
              <a:ext uri="{FF2B5EF4-FFF2-40B4-BE49-F238E27FC236}">
                <a16:creationId xmlns:a16="http://schemas.microsoft.com/office/drawing/2014/main" id="{0A0B6DFA-082F-02D3-62E3-B8B145B22573}"/>
              </a:ext>
            </a:extLst>
          </p:cNvPr>
          <p:cNvSpPr txBox="1"/>
          <p:nvPr/>
        </p:nvSpPr>
        <p:spPr>
          <a:xfrm>
            <a:off x="996287" y="693960"/>
            <a:ext cx="5254042" cy="738664"/>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8D9EAE"/>
                </a:highlight>
                <a:latin typeface="Calibri"/>
                <a:ea typeface="Calibri"/>
                <a:cs typeface="Calibri"/>
                <a:sym typeface="Calibri"/>
              </a:rPr>
              <a:t>SESSION 2: HOW DO I BUILD TRUST AND SUPPORT A CHILD IN EXPRESSING THEMSELVES?</a:t>
            </a:r>
          </a:p>
        </p:txBody>
      </p:sp>
      <p:sp>
        <p:nvSpPr>
          <p:cNvPr id="4" name="TextBox 3">
            <a:extLst>
              <a:ext uri="{FF2B5EF4-FFF2-40B4-BE49-F238E27FC236}">
                <a16:creationId xmlns:a16="http://schemas.microsoft.com/office/drawing/2014/main" id="{F1A03066-F432-0961-AB4B-65EC8AC508CE}"/>
              </a:ext>
            </a:extLst>
          </p:cNvPr>
          <p:cNvSpPr txBox="1"/>
          <p:nvPr/>
        </p:nvSpPr>
        <p:spPr>
          <a:xfrm>
            <a:off x="996287" y="1789821"/>
            <a:ext cx="5254042" cy="276999"/>
          </a:xfrm>
          <a:prstGeom prst="rect">
            <a:avLst/>
          </a:prstGeom>
          <a:noFill/>
        </p:spPr>
        <p:txBody>
          <a:bodyPr wrap="square" rtlCol="0">
            <a:spAutoFit/>
          </a:bodyPr>
          <a:lstStyle/>
          <a:p>
            <a:r>
              <a:rPr lang="en-CA" sz="1200" b="1" spc="300" dirty="0"/>
              <a:t>INTRODUCING THE ASSESSMENT</a:t>
            </a:r>
          </a:p>
        </p:txBody>
      </p:sp>
      <p:grpSp>
        <p:nvGrpSpPr>
          <p:cNvPr id="27" name="Group 26">
            <a:extLst>
              <a:ext uri="{FF2B5EF4-FFF2-40B4-BE49-F238E27FC236}">
                <a16:creationId xmlns:a16="http://schemas.microsoft.com/office/drawing/2014/main" id="{D206DD4B-8137-3203-03EE-A403DBB488EB}"/>
              </a:ext>
            </a:extLst>
          </p:cNvPr>
          <p:cNvGrpSpPr/>
          <p:nvPr/>
        </p:nvGrpSpPr>
        <p:grpSpPr>
          <a:xfrm>
            <a:off x="5256321" y="8102790"/>
            <a:ext cx="870159" cy="1025544"/>
            <a:chOff x="1769035" y="1776810"/>
            <a:chExt cx="2750461" cy="3241614"/>
          </a:xfrm>
        </p:grpSpPr>
        <p:grpSp>
          <p:nvGrpSpPr>
            <p:cNvPr id="5" name="Group 4">
              <a:extLst>
                <a:ext uri="{FF2B5EF4-FFF2-40B4-BE49-F238E27FC236}">
                  <a16:creationId xmlns:a16="http://schemas.microsoft.com/office/drawing/2014/main" id="{2E01813E-45FF-7F12-C795-166A5B758DF3}"/>
                </a:ext>
              </a:extLst>
            </p:cNvPr>
            <p:cNvGrpSpPr/>
            <p:nvPr/>
          </p:nvGrpSpPr>
          <p:grpSpPr>
            <a:xfrm>
              <a:off x="3394398" y="3229471"/>
              <a:ext cx="1125098" cy="1788952"/>
              <a:chOff x="860877" y="1929282"/>
              <a:chExt cx="1053230" cy="1674679"/>
            </a:xfrm>
          </p:grpSpPr>
          <p:sp>
            <p:nvSpPr>
              <p:cNvPr id="6" name="Round Same Side Corner Rectangle 46">
                <a:extLst>
                  <a:ext uri="{FF2B5EF4-FFF2-40B4-BE49-F238E27FC236}">
                    <a16:creationId xmlns:a16="http://schemas.microsoft.com/office/drawing/2014/main" id="{81B573B4-0477-1A1B-5894-287CADFF6C40}"/>
                  </a:ext>
                </a:extLst>
              </p:cNvPr>
              <p:cNvSpPr/>
              <p:nvPr/>
            </p:nvSpPr>
            <p:spPr>
              <a:xfrm>
                <a:off x="1052733" y="2725467"/>
                <a:ext cx="671847" cy="878494"/>
              </a:xfrm>
              <a:prstGeom prst="round2SameRect">
                <a:avLst>
                  <a:gd name="adj1" fmla="val 50000"/>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13" name="Oval 12">
                <a:extLst>
                  <a:ext uri="{FF2B5EF4-FFF2-40B4-BE49-F238E27FC236}">
                    <a16:creationId xmlns:a16="http://schemas.microsoft.com/office/drawing/2014/main" id="{4213FC6C-F19C-DB1A-AC96-D1A2FD75E730}"/>
                  </a:ext>
                </a:extLst>
              </p:cNvPr>
              <p:cNvSpPr/>
              <p:nvPr/>
            </p:nvSpPr>
            <p:spPr>
              <a:xfrm>
                <a:off x="1047750" y="1929282"/>
                <a:ext cx="679484" cy="67948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bg1"/>
                  </a:solidFill>
                  <a:latin typeface="Arial" panose="020B0604020202020204" pitchFamily="34" charset="0"/>
                  <a:cs typeface="Arial" panose="020B0604020202020204" pitchFamily="34" charset="0"/>
                </a:endParaRPr>
              </a:p>
            </p:txBody>
          </p:sp>
          <p:sp>
            <p:nvSpPr>
              <p:cNvPr id="14" name="Trapezoid 13">
                <a:extLst>
                  <a:ext uri="{FF2B5EF4-FFF2-40B4-BE49-F238E27FC236}">
                    <a16:creationId xmlns:a16="http://schemas.microsoft.com/office/drawing/2014/main" id="{A27C84F7-3603-A3C9-B4E1-98DF5CF8B974}"/>
                  </a:ext>
                </a:extLst>
              </p:cNvPr>
              <p:cNvSpPr/>
              <p:nvPr/>
            </p:nvSpPr>
            <p:spPr>
              <a:xfrm>
                <a:off x="860877" y="2993721"/>
                <a:ext cx="1053230" cy="610240"/>
              </a:xfrm>
              <a:prstGeom prst="trapezoid">
                <a:avLst>
                  <a:gd name="adj" fmla="val 3304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a:extLst>
                <a:ext uri="{FF2B5EF4-FFF2-40B4-BE49-F238E27FC236}">
                  <a16:creationId xmlns:a16="http://schemas.microsoft.com/office/drawing/2014/main" id="{19213319-212D-A2F4-88D2-A7B45ABE1E97}"/>
                </a:ext>
              </a:extLst>
            </p:cNvPr>
            <p:cNvGrpSpPr/>
            <p:nvPr/>
          </p:nvGrpSpPr>
          <p:grpSpPr>
            <a:xfrm>
              <a:off x="1769035" y="1776810"/>
              <a:ext cx="1376959" cy="3241614"/>
              <a:chOff x="838200" y="1656618"/>
              <a:chExt cx="1376959" cy="3241614"/>
            </a:xfrm>
          </p:grpSpPr>
          <p:sp>
            <p:nvSpPr>
              <p:cNvPr id="16" name="Oval 15">
                <a:extLst>
                  <a:ext uri="{FF2B5EF4-FFF2-40B4-BE49-F238E27FC236}">
                    <a16:creationId xmlns:a16="http://schemas.microsoft.com/office/drawing/2014/main" id="{57B01639-B9EB-FFD1-C893-848797713737}"/>
                  </a:ext>
                </a:extLst>
              </p:cNvPr>
              <p:cNvSpPr/>
              <p:nvPr/>
            </p:nvSpPr>
            <p:spPr>
              <a:xfrm>
                <a:off x="1082512" y="1656618"/>
                <a:ext cx="888336" cy="88833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bg1"/>
                  </a:solidFill>
                  <a:latin typeface="Arial" panose="020B0604020202020204" pitchFamily="34" charset="0"/>
                  <a:cs typeface="Arial" panose="020B0604020202020204" pitchFamily="34" charset="0"/>
                </a:endParaRPr>
              </a:p>
            </p:txBody>
          </p:sp>
          <p:grpSp>
            <p:nvGrpSpPr>
              <p:cNvPr id="17" name="Group 16">
                <a:extLst>
                  <a:ext uri="{FF2B5EF4-FFF2-40B4-BE49-F238E27FC236}">
                    <a16:creationId xmlns:a16="http://schemas.microsoft.com/office/drawing/2014/main" id="{3E13A291-EE7F-EB99-E4F2-3E6D00588CA4}"/>
                  </a:ext>
                </a:extLst>
              </p:cNvPr>
              <p:cNvGrpSpPr/>
              <p:nvPr/>
            </p:nvGrpSpPr>
            <p:grpSpPr>
              <a:xfrm>
                <a:off x="838200" y="2708811"/>
                <a:ext cx="1376959" cy="2189421"/>
                <a:chOff x="838200" y="3749717"/>
                <a:chExt cx="1376959" cy="1148515"/>
              </a:xfrm>
            </p:grpSpPr>
            <p:sp>
              <p:nvSpPr>
                <p:cNvPr id="18" name="Round Same Side Corner Rectangle 46">
                  <a:extLst>
                    <a:ext uri="{FF2B5EF4-FFF2-40B4-BE49-F238E27FC236}">
                      <a16:creationId xmlns:a16="http://schemas.microsoft.com/office/drawing/2014/main" id="{FB63CC85-931C-DE41-C2A8-A78FE1C899F9}"/>
                    </a:ext>
                  </a:extLst>
                </p:cNvPr>
                <p:cNvSpPr/>
                <p:nvPr/>
              </p:nvSpPr>
              <p:spPr>
                <a:xfrm>
                  <a:off x="1089026" y="3749717"/>
                  <a:ext cx="878351" cy="1148515"/>
                </a:xfrm>
                <a:prstGeom prst="round2SameRect">
                  <a:avLst>
                    <a:gd name="adj1" fmla="val 50000"/>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23" name="Trapezoid 22">
                  <a:extLst>
                    <a:ext uri="{FF2B5EF4-FFF2-40B4-BE49-F238E27FC236}">
                      <a16:creationId xmlns:a16="http://schemas.microsoft.com/office/drawing/2014/main" id="{D4562301-6B61-5F09-6833-565459063791}"/>
                    </a:ext>
                  </a:extLst>
                </p:cNvPr>
                <p:cNvSpPr/>
                <p:nvPr/>
              </p:nvSpPr>
              <p:spPr>
                <a:xfrm>
                  <a:off x="838200" y="4100424"/>
                  <a:ext cx="1376959" cy="797808"/>
                </a:xfrm>
                <a:prstGeom prst="trapezoid">
                  <a:avLst>
                    <a:gd name="adj" fmla="val 1848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29" name="Hexagon 28">
            <a:extLst>
              <a:ext uri="{FF2B5EF4-FFF2-40B4-BE49-F238E27FC236}">
                <a16:creationId xmlns:a16="http://schemas.microsoft.com/office/drawing/2014/main" id="{76A843F0-C0D7-BD18-2E75-446323AF3D53}"/>
              </a:ext>
            </a:extLst>
          </p:cNvPr>
          <p:cNvSpPr/>
          <p:nvPr/>
        </p:nvSpPr>
        <p:spPr>
          <a:xfrm rot="1782986">
            <a:off x="286724" y="301110"/>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0" name="Hexagon 29">
            <a:extLst>
              <a:ext uri="{FF2B5EF4-FFF2-40B4-BE49-F238E27FC236}">
                <a16:creationId xmlns:a16="http://schemas.microsoft.com/office/drawing/2014/main" id="{F98D1F4D-6B35-CF81-8056-77409C9DCDA6}"/>
              </a:ext>
            </a:extLst>
          </p:cNvPr>
          <p:cNvSpPr/>
          <p:nvPr/>
        </p:nvSpPr>
        <p:spPr>
          <a:xfrm rot="1782986">
            <a:off x="286724" y="763955"/>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1" name="Hexagon 30">
            <a:extLst>
              <a:ext uri="{FF2B5EF4-FFF2-40B4-BE49-F238E27FC236}">
                <a16:creationId xmlns:a16="http://schemas.microsoft.com/office/drawing/2014/main" id="{5BB70D18-1120-CC0E-93AC-9BFA834DBE96}"/>
              </a:ext>
            </a:extLst>
          </p:cNvPr>
          <p:cNvSpPr/>
          <p:nvPr/>
        </p:nvSpPr>
        <p:spPr>
          <a:xfrm rot="1782986">
            <a:off x="286724" y="1226800"/>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2" name="Hexagon 31">
            <a:extLst>
              <a:ext uri="{FF2B5EF4-FFF2-40B4-BE49-F238E27FC236}">
                <a16:creationId xmlns:a16="http://schemas.microsoft.com/office/drawing/2014/main" id="{9AA373C2-207D-321A-6A56-ADE234AA5373}"/>
              </a:ext>
            </a:extLst>
          </p:cNvPr>
          <p:cNvSpPr/>
          <p:nvPr/>
        </p:nvSpPr>
        <p:spPr>
          <a:xfrm rot="1782986">
            <a:off x="286724" y="1689645"/>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3" name="Hexagon 32">
            <a:extLst>
              <a:ext uri="{FF2B5EF4-FFF2-40B4-BE49-F238E27FC236}">
                <a16:creationId xmlns:a16="http://schemas.microsoft.com/office/drawing/2014/main" id="{A6A41B01-4F36-5FDE-FB81-56B379509B6B}"/>
              </a:ext>
            </a:extLst>
          </p:cNvPr>
          <p:cNvSpPr/>
          <p:nvPr/>
        </p:nvSpPr>
        <p:spPr>
          <a:xfrm rot="1782986">
            <a:off x="286724" y="2152490"/>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425646994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5A68946-7A2C-C70C-9646-4D7D07506047}"/>
              </a:ext>
            </a:extLst>
          </p:cNvPr>
          <p:cNvSpPr txBox="1"/>
          <p:nvPr/>
        </p:nvSpPr>
        <p:spPr>
          <a:xfrm>
            <a:off x="3804402" y="2414743"/>
            <a:ext cx="2432603" cy="1569660"/>
          </a:xfrm>
          <a:prstGeom prst="rect">
            <a:avLst/>
          </a:prstGeom>
          <a:noFill/>
        </p:spPr>
        <p:txBody>
          <a:bodyPr wrap="square" rtlCol="0">
            <a:spAutoFit/>
          </a:bodyPr>
          <a:lstStyle/>
          <a:p>
            <a:r>
              <a:rPr lang="en-GB" sz="1200" b="1" dirty="0"/>
              <a:t>Directive activities</a:t>
            </a:r>
            <a:endParaRPr lang="en-GB" sz="1200" dirty="0"/>
          </a:p>
          <a:p>
            <a:pPr marL="285750" indent="-285750">
              <a:buFont typeface="Arial" panose="020B0604020202020204" pitchFamily="34" charset="0"/>
              <a:buChar char="•"/>
            </a:pPr>
            <a:r>
              <a:rPr lang="en-GB" sz="1200" dirty="0"/>
              <a:t>The caseworker selects and prepares the activity</a:t>
            </a:r>
          </a:p>
          <a:p>
            <a:pPr marL="285750" indent="-285750">
              <a:buFont typeface="Arial" panose="020B0604020202020204" pitchFamily="34" charset="0"/>
              <a:buChar char="•"/>
            </a:pPr>
            <a:r>
              <a:rPr lang="en-GB" sz="1200" dirty="0"/>
              <a:t>The caseworker guides the child through the activity</a:t>
            </a:r>
          </a:p>
          <a:p>
            <a:pPr marL="285750" indent="-285750">
              <a:buFont typeface="Arial" panose="020B0604020202020204" pitchFamily="34" charset="0"/>
              <a:buChar char="•"/>
            </a:pPr>
            <a:r>
              <a:rPr lang="en-GB" sz="1200" dirty="0"/>
              <a:t>The caseworker will bring up certain topics to discuss with the child</a:t>
            </a:r>
            <a:endParaRPr lang="en-BE" sz="1200" dirty="0"/>
          </a:p>
        </p:txBody>
      </p:sp>
      <p:sp>
        <p:nvSpPr>
          <p:cNvPr id="15" name="TextBox 14">
            <a:extLst>
              <a:ext uri="{FF2B5EF4-FFF2-40B4-BE49-F238E27FC236}">
                <a16:creationId xmlns:a16="http://schemas.microsoft.com/office/drawing/2014/main" id="{68A509EE-277E-7A27-A332-51DA7F665DAF}"/>
              </a:ext>
            </a:extLst>
          </p:cNvPr>
          <p:cNvSpPr txBox="1"/>
          <p:nvPr/>
        </p:nvSpPr>
        <p:spPr>
          <a:xfrm>
            <a:off x="996287" y="2412411"/>
            <a:ext cx="2404894" cy="1569660"/>
          </a:xfrm>
          <a:prstGeom prst="rect">
            <a:avLst/>
          </a:prstGeom>
          <a:noFill/>
        </p:spPr>
        <p:txBody>
          <a:bodyPr wrap="square" rtlCol="0">
            <a:spAutoFit/>
          </a:bodyPr>
          <a:lstStyle/>
          <a:p>
            <a:r>
              <a:rPr lang="en-GB" sz="1200" b="1" dirty="0"/>
              <a:t>Non-directive activities</a:t>
            </a:r>
            <a:endParaRPr lang="en-GB" sz="1200" dirty="0"/>
          </a:p>
          <a:p>
            <a:pPr marL="285750" indent="-285750">
              <a:buFont typeface="Arial" panose="020B0604020202020204" pitchFamily="34" charset="0"/>
              <a:buChar char="•"/>
            </a:pPr>
            <a:r>
              <a:rPr lang="en-GB" sz="1200" dirty="0"/>
              <a:t>The child chooses the activity</a:t>
            </a:r>
          </a:p>
          <a:p>
            <a:pPr marL="285750" indent="-285750">
              <a:buFont typeface="Arial" panose="020B0604020202020204" pitchFamily="34" charset="0"/>
              <a:buChar char="•"/>
            </a:pPr>
            <a:r>
              <a:rPr lang="en-GB" sz="1200" dirty="0"/>
              <a:t>The child can take the lead and the caseworker follows</a:t>
            </a:r>
          </a:p>
          <a:p>
            <a:pPr marL="285750" indent="-285750">
              <a:buFont typeface="Arial" panose="020B0604020202020204" pitchFamily="34" charset="0"/>
              <a:buChar char="•"/>
            </a:pPr>
            <a:r>
              <a:rPr lang="en-GB" sz="1200" dirty="0"/>
              <a:t>The caseworker does not have an agenda with topics prepared</a:t>
            </a:r>
          </a:p>
          <a:p>
            <a:endParaRPr lang="en-BE" sz="1200" dirty="0"/>
          </a:p>
        </p:txBody>
      </p:sp>
      <p:sp>
        <p:nvSpPr>
          <p:cNvPr id="16" name="Rectangle 15">
            <a:extLst>
              <a:ext uri="{FF2B5EF4-FFF2-40B4-BE49-F238E27FC236}">
                <a16:creationId xmlns:a16="http://schemas.microsoft.com/office/drawing/2014/main" id="{21978D6F-A898-0766-7036-07403CAF5E39}"/>
              </a:ext>
            </a:extLst>
          </p:cNvPr>
          <p:cNvSpPr/>
          <p:nvPr/>
        </p:nvSpPr>
        <p:spPr>
          <a:xfrm>
            <a:off x="996287" y="4727489"/>
            <a:ext cx="2388104" cy="4335487"/>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7" name="TextBox 16">
            <a:extLst>
              <a:ext uri="{FF2B5EF4-FFF2-40B4-BE49-F238E27FC236}">
                <a16:creationId xmlns:a16="http://schemas.microsoft.com/office/drawing/2014/main" id="{98B0CFC6-6736-4DE0-70E6-0316468B3E75}"/>
              </a:ext>
            </a:extLst>
          </p:cNvPr>
          <p:cNvSpPr txBox="1"/>
          <p:nvPr/>
        </p:nvSpPr>
        <p:spPr>
          <a:xfrm>
            <a:off x="1013078" y="4345812"/>
            <a:ext cx="2388104" cy="261610"/>
          </a:xfrm>
          <a:prstGeom prst="rect">
            <a:avLst/>
          </a:prstGeom>
          <a:noFill/>
          <a:ln>
            <a:noFill/>
          </a:ln>
        </p:spPr>
        <p:txBody>
          <a:bodyPr wrap="square" rtlCol="0">
            <a:spAutoFit/>
          </a:bodyPr>
          <a:lstStyle/>
          <a:p>
            <a:r>
              <a:rPr lang="en-US" sz="1100" b="1" dirty="0"/>
              <a:t>Examples of non-directive activities</a:t>
            </a:r>
            <a:endParaRPr lang="en-CA" sz="1100" b="1" dirty="0"/>
          </a:p>
        </p:txBody>
      </p:sp>
      <p:sp>
        <p:nvSpPr>
          <p:cNvPr id="7" name="TextBox 6">
            <a:extLst>
              <a:ext uri="{FF2B5EF4-FFF2-40B4-BE49-F238E27FC236}">
                <a16:creationId xmlns:a16="http://schemas.microsoft.com/office/drawing/2014/main" id="{778A97BF-E853-5BC1-AFB6-ECB0B858428A}"/>
              </a:ext>
            </a:extLst>
          </p:cNvPr>
          <p:cNvSpPr txBox="1"/>
          <p:nvPr/>
        </p:nvSpPr>
        <p:spPr>
          <a:xfrm>
            <a:off x="996287" y="701671"/>
            <a:ext cx="5254042" cy="276999"/>
          </a:xfrm>
          <a:prstGeom prst="rect">
            <a:avLst/>
          </a:prstGeom>
          <a:noFill/>
        </p:spPr>
        <p:txBody>
          <a:bodyPr wrap="square" rtlCol="0">
            <a:spAutoFit/>
          </a:bodyPr>
          <a:lstStyle/>
          <a:p>
            <a:r>
              <a:rPr lang="en-CA" sz="1200" b="1" spc="300" dirty="0"/>
              <a:t>DIRECTIVE AND NON-DIRECTIVE ACTIVITIES</a:t>
            </a:r>
          </a:p>
        </p:txBody>
      </p:sp>
      <p:grpSp>
        <p:nvGrpSpPr>
          <p:cNvPr id="28" name="Group 27">
            <a:extLst>
              <a:ext uri="{FF2B5EF4-FFF2-40B4-BE49-F238E27FC236}">
                <a16:creationId xmlns:a16="http://schemas.microsoft.com/office/drawing/2014/main" id="{D4441D52-A72D-92F2-E3F6-E33C6450560C}"/>
              </a:ext>
            </a:extLst>
          </p:cNvPr>
          <p:cNvGrpSpPr/>
          <p:nvPr/>
        </p:nvGrpSpPr>
        <p:grpSpPr>
          <a:xfrm>
            <a:off x="1265129" y="1440375"/>
            <a:ext cx="1496285" cy="695260"/>
            <a:chOff x="1265129" y="1440375"/>
            <a:chExt cx="3283033" cy="1525486"/>
          </a:xfrm>
        </p:grpSpPr>
        <p:grpSp>
          <p:nvGrpSpPr>
            <p:cNvPr id="8" name="Group 7">
              <a:extLst>
                <a:ext uri="{FF2B5EF4-FFF2-40B4-BE49-F238E27FC236}">
                  <a16:creationId xmlns:a16="http://schemas.microsoft.com/office/drawing/2014/main" id="{82003766-8476-22E4-38DD-2CFF84770DE5}"/>
                </a:ext>
              </a:extLst>
            </p:cNvPr>
            <p:cNvGrpSpPr/>
            <p:nvPr/>
          </p:nvGrpSpPr>
          <p:grpSpPr>
            <a:xfrm>
              <a:off x="3938725" y="1996832"/>
              <a:ext cx="609437" cy="969029"/>
              <a:chOff x="860877" y="1929282"/>
              <a:chExt cx="1053230" cy="1674679"/>
            </a:xfrm>
          </p:grpSpPr>
          <p:sp>
            <p:nvSpPr>
              <p:cNvPr id="9" name="Round Same Side Corner Rectangle 46">
                <a:extLst>
                  <a:ext uri="{FF2B5EF4-FFF2-40B4-BE49-F238E27FC236}">
                    <a16:creationId xmlns:a16="http://schemas.microsoft.com/office/drawing/2014/main" id="{68EE2A33-C951-724D-8614-99BAEF2B8897}"/>
                  </a:ext>
                </a:extLst>
              </p:cNvPr>
              <p:cNvSpPr/>
              <p:nvPr/>
            </p:nvSpPr>
            <p:spPr>
              <a:xfrm>
                <a:off x="1052733" y="2725467"/>
                <a:ext cx="671847" cy="878494"/>
              </a:xfrm>
              <a:prstGeom prst="round2SameRect">
                <a:avLst>
                  <a:gd name="adj1" fmla="val 50000"/>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10" name="Oval 9">
                <a:extLst>
                  <a:ext uri="{FF2B5EF4-FFF2-40B4-BE49-F238E27FC236}">
                    <a16:creationId xmlns:a16="http://schemas.microsoft.com/office/drawing/2014/main" id="{B34E975F-6DA2-190A-3916-145E12E94D52}"/>
                  </a:ext>
                </a:extLst>
              </p:cNvPr>
              <p:cNvSpPr/>
              <p:nvPr/>
            </p:nvSpPr>
            <p:spPr>
              <a:xfrm>
                <a:off x="1047750" y="1929282"/>
                <a:ext cx="679484" cy="67948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bg1"/>
                  </a:solidFill>
                  <a:latin typeface="Arial" panose="020B0604020202020204" pitchFamily="34" charset="0"/>
                  <a:cs typeface="Arial" panose="020B0604020202020204" pitchFamily="34" charset="0"/>
                </a:endParaRPr>
              </a:p>
            </p:txBody>
          </p:sp>
          <p:sp>
            <p:nvSpPr>
              <p:cNvPr id="11" name="Trapezoid 10">
                <a:extLst>
                  <a:ext uri="{FF2B5EF4-FFF2-40B4-BE49-F238E27FC236}">
                    <a16:creationId xmlns:a16="http://schemas.microsoft.com/office/drawing/2014/main" id="{5D7C7626-D375-6E73-930D-79FCCEEEDD2F}"/>
                  </a:ext>
                </a:extLst>
              </p:cNvPr>
              <p:cNvSpPr/>
              <p:nvPr/>
            </p:nvSpPr>
            <p:spPr>
              <a:xfrm>
                <a:off x="860877" y="2993721"/>
                <a:ext cx="1053230" cy="610240"/>
              </a:xfrm>
              <a:prstGeom prst="trapezoid">
                <a:avLst>
                  <a:gd name="adj" fmla="val 3304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74A903F-6F9A-10D3-450F-97A49853AC2D}"/>
                </a:ext>
              </a:extLst>
            </p:cNvPr>
            <p:cNvGrpSpPr/>
            <p:nvPr/>
          </p:nvGrpSpPr>
          <p:grpSpPr>
            <a:xfrm>
              <a:off x="2296319" y="1440375"/>
              <a:ext cx="521410" cy="1525486"/>
              <a:chOff x="1022970" y="2227840"/>
              <a:chExt cx="1141610" cy="3340002"/>
            </a:xfrm>
          </p:grpSpPr>
          <p:sp>
            <p:nvSpPr>
              <p:cNvPr id="18" name="Oval 17">
                <a:extLst>
                  <a:ext uri="{FF2B5EF4-FFF2-40B4-BE49-F238E27FC236}">
                    <a16:creationId xmlns:a16="http://schemas.microsoft.com/office/drawing/2014/main" id="{92E9B14F-3DD1-1D60-CD79-DB5AE0463E31}"/>
                  </a:ext>
                </a:extLst>
              </p:cNvPr>
              <p:cNvSpPr/>
              <p:nvPr/>
            </p:nvSpPr>
            <p:spPr>
              <a:xfrm>
                <a:off x="1022970" y="2227840"/>
                <a:ext cx="1141610" cy="114161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Top Corners Rounded 22">
                <a:extLst>
                  <a:ext uri="{FF2B5EF4-FFF2-40B4-BE49-F238E27FC236}">
                    <a16:creationId xmlns:a16="http://schemas.microsoft.com/office/drawing/2014/main" id="{B90EBD96-CDA3-CC85-6CBE-6038805D3229}"/>
                  </a:ext>
                </a:extLst>
              </p:cNvPr>
              <p:cNvSpPr/>
              <p:nvPr/>
            </p:nvSpPr>
            <p:spPr>
              <a:xfrm>
                <a:off x="1022970" y="3582437"/>
                <a:ext cx="1141610" cy="1985405"/>
              </a:xfrm>
              <a:prstGeom prst="round2SameRect">
                <a:avLst>
                  <a:gd name="adj1" fmla="val 50000"/>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27" name="Straight Connector 26">
              <a:extLst>
                <a:ext uri="{FF2B5EF4-FFF2-40B4-BE49-F238E27FC236}">
                  <a16:creationId xmlns:a16="http://schemas.microsoft.com/office/drawing/2014/main" id="{F18C89C0-3A36-556C-1727-D22BEDDFF3DD}"/>
                </a:ext>
              </a:extLst>
            </p:cNvPr>
            <p:cNvCxnSpPr/>
            <p:nvPr/>
          </p:nvCxnSpPr>
          <p:spPr>
            <a:xfrm>
              <a:off x="1265129" y="2915757"/>
              <a:ext cx="2548335" cy="0"/>
            </a:xfrm>
            <a:prstGeom prst="line">
              <a:avLst/>
            </a:prstGeom>
            <a:ln w="12700">
              <a:solidFill>
                <a:schemeClr val="accent6"/>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37" name="Group 36">
            <a:extLst>
              <a:ext uri="{FF2B5EF4-FFF2-40B4-BE49-F238E27FC236}">
                <a16:creationId xmlns:a16="http://schemas.microsoft.com/office/drawing/2014/main" id="{B79F0FD7-8365-BF31-4DC6-E651B85464CD}"/>
              </a:ext>
            </a:extLst>
          </p:cNvPr>
          <p:cNvGrpSpPr/>
          <p:nvPr/>
        </p:nvGrpSpPr>
        <p:grpSpPr>
          <a:xfrm>
            <a:off x="3794648" y="1440375"/>
            <a:ext cx="1438751" cy="695260"/>
            <a:chOff x="6989523" y="1440375"/>
            <a:chExt cx="3156797" cy="1525486"/>
          </a:xfrm>
        </p:grpSpPr>
        <p:grpSp>
          <p:nvGrpSpPr>
            <p:cNvPr id="29" name="Group 28">
              <a:extLst>
                <a:ext uri="{FF2B5EF4-FFF2-40B4-BE49-F238E27FC236}">
                  <a16:creationId xmlns:a16="http://schemas.microsoft.com/office/drawing/2014/main" id="{D6C888C8-A974-B88E-1768-DBE1998CAE4B}"/>
                </a:ext>
              </a:extLst>
            </p:cNvPr>
            <p:cNvGrpSpPr/>
            <p:nvPr/>
          </p:nvGrpSpPr>
          <p:grpSpPr>
            <a:xfrm>
              <a:off x="7958971" y="1996832"/>
              <a:ext cx="609437" cy="969029"/>
              <a:chOff x="860877" y="1929282"/>
              <a:chExt cx="1053230" cy="1674679"/>
            </a:xfrm>
          </p:grpSpPr>
          <p:sp>
            <p:nvSpPr>
              <p:cNvPr id="30" name="Round Same Side Corner Rectangle 46">
                <a:extLst>
                  <a:ext uri="{FF2B5EF4-FFF2-40B4-BE49-F238E27FC236}">
                    <a16:creationId xmlns:a16="http://schemas.microsoft.com/office/drawing/2014/main" id="{C0EB801B-8529-2209-1736-D33CE98C5E07}"/>
                  </a:ext>
                </a:extLst>
              </p:cNvPr>
              <p:cNvSpPr/>
              <p:nvPr/>
            </p:nvSpPr>
            <p:spPr>
              <a:xfrm>
                <a:off x="1052733" y="2725467"/>
                <a:ext cx="671847" cy="878494"/>
              </a:xfrm>
              <a:prstGeom prst="round2SameRect">
                <a:avLst>
                  <a:gd name="adj1" fmla="val 50000"/>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31" name="Oval 30">
                <a:extLst>
                  <a:ext uri="{FF2B5EF4-FFF2-40B4-BE49-F238E27FC236}">
                    <a16:creationId xmlns:a16="http://schemas.microsoft.com/office/drawing/2014/main" id="{F792800E-E0D4-0B14-AF78-3BF822CE7178}"/>
                  </a:ext>
                </a:extLst>
              </p:cNvPr>
              <p:cNvSpPr/>
              <p:nvPr/>
            </p:nvSpPr>
            <p:spPr>
              <a:xfrm>
                <a:off x="1047750" y="1929282"/>
                <a:ext cx="679484" cy="67948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bg1"/>
                  </a:solidFill>
                  <a:latin typeface="Arial" panose="020B0604020202020204" pitchFamily="34" charset="0"/>
                  <a:cs typeface="Arial" panose="020B0604020202020204" pitchFamily="34" charset="0"/>
                </a:endParaRPr>
              </a:p>
            </p:txBody>
          </p:sp>
          <p:sp>
            <p:nvSpPr>
              <p:cNvPr id="32" name="Trapezoid 31">
                <a:extLst>
                  <a:ext uri="{FF2B5EF4-FFF2-40B4-BE49-F238E27FC236}">
                    <a16:creationId xmlns:a16="http://schemas.microsoft.com/office/drawing/2014/main" id="{A61DA3E5-E151-D930-4BCE-3B19E146ADC9}"/>
                  </a:ext>
                </a:extLst>
              </p:cNvPr>
              <p:cNvSpPr/>
              <p:nvPr/>
            </p:nvSpPr>
            <p:spPr>
              <a:xfrm>
                <a:off x="860877" y="2993721"/>
                <a:ext cx="1053230" cy="610240"/>
              </a:xfrm>
              <a:prstGeom prst="trapezoid">
                <a:avLst>
                  <a:gd name="adj" fmla="val 3304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90D7F38-0C50-F4EC-C706-91B4A334C0CF}"/>
                </a:ext>
              </a:extLst>
            </p:cNvPr>
            <p:cNvGrpSpPr/>
            <p:nvPr/>
          </p:nvGrpSpPr>
          <p:grpSpPr>
            <a:xfrm>
              <a:off x="9624910" y="1440375"/>
              <a:ext cx="521410" cy="1525486"/>
              <a:chOff x="1022970" y="2227840"/>
              <a:chExt cx="1141610" cy="3340002"/>
            </a:xfrm>
          </p:grpSpPr>
          <p:sp>
            <p:nvSpPr>
              <p:cNvPr id="34" name="Oval 33">
                <a:extLst>
                  <a:ext uri="{FF2B5EF4-FFF2-40B4-BE49-F238E27FC236}">
                    <a16:creationId xmlns:a16="http://schemas.microsoft.com/office/drawing/2014/main" id="{1E16E7FC-033B-F951-3063-B605929542D0}"/>
                  </a:ext>
                </a:extLst>
              </p:cNvPr>
              <p:cNvSpPr/>
              <p:nvPr/>
            </p:nvSpPr>
            <p:spPr>
              <a:xfrm>
                <a:off x="1022970" y="2227840"/>
                <a:ext cx="1141610" cy="114161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Top Corners Rounded 34">
                <a:extLst>
                  <a:ext uri="{FF2B5EF4-FFF2-40B4-BE49-F238E27FC236}">
                    <a16:creationId xmlns:a16="http://schemas.microsoft.com/office/drawing/2014/main" id="{F3D89453-C78A-2542-BB6B-2030E02C3D6F}"/>
                  </a:ext>
                </a:extLst>
              </p:cNvPr>
              <p:cNvSpPr/>
              <p:nvPr/>
            </p:nvSpPr>
            <p:spPr>
              <a:xfrm>
                <a:off x="1022970" y="3582437"/>
                <a:ext cx="1141610" cy="1985405"/>
              </a:xfrm>
              <a:prstGeom prst="round2SameRect">
                <a:avLst>
                  <a:gd name="adj1" fmla="val 50000"/>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36" name="Straight Connector 35">
              <a:extLst>
                <a:ext uri="{FF2B5EF4-FFF2-40B4-BE49-F238E27FC236}">
                  <a16:creationId xmlns:a16="http://schemas.microsoft.com/office/drawing/2014/main" id="{A8F9C050-E18C-CCA8-E92C-1E8C8C3632AA}"/>
                </a:ext>
              </a:extLst>
            </p:cNvPr>
            <p:cNvCxnSpPr/>
            <p:nvPr/>
          </p:nvCxnSpPr>
          <p:spPr>
            <a:xfrm>
              <a:off x="6989523" y="2915757"/>
              <a:ext cx="2548335" cy="0"/>
            </a:xfrm>
            <a:prstGeom prst="line">
              <a:avLst/>
            </a:prstGeom>
            <a:ln w="12700">
              <a:solidFill>
                <a:schemeClr val="accent6"/>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38" name="TextBox 37">
            <a:extLst>
              <a:ext uri="{FF2B5EF4-FFF2-40B4-BE49-F238E27FC236}">
                <a16:creationId xmlns:a16="http://schemas.microsoft.com/office/drawing/2014/main" id="{A81B5D37-3357-6746-0DDB-9293C6A19693}"/>
              </a:ext>
            </a:extLst>
          </p:cNvPr>
          <p:cNvSpPr txBox="1"/>
          <p:nvPr/>
        </p:nvSpPr>
        <p:spPr>
          <a:xfrm>
            <a:off x="3862225" y="4345812"/>
            <a:ext cx="2388104" cy="261610"/>
          </a:xfrm>
          <a:prstGeom prst="rect">
            <a:avLst/>
          </a:prstGeom>
          <a:noFill/>
          <a:ln>
            <a:noFill/>
          </a:ln>
        </p:spPr>
        <p:txBody>
          <a:bodyPr wrap="square" rtlCol="0">
            <a:spAutoFit/>
          </a:bodyPr>
          <a:lstStyle/>
          <a:p>
            <a:r>
              <a:rPr lang="en-US" sz="1100" b="1" dirty="0"/>
              <a:t>Examples of directive activities</a:t>
            </a:r>
            <a:endParaRPr lang="en-CA" sz="1100" b="1" dirty="0"/>
          </a:p>
        </p:txBody>
      </p:sp>
      <p:sp>
        <p:nvSpPr>
          <p:cNvPr id="39" name="Rectangle 38">
            <a:extLst>
              <a:ext uri="{FF2B5EF4-FFF2-40B4-BE49-F238E27FC236}">
                <a16:creationId xmlns:a16="http://schemas.microsoft.com/office/drawing/2014/main" id="{A795239A-D7F6-9AD7-409E-F6A1E90AF760}"/>
              </a:ext>
            </a:extLst>
          </p:cNvPr>
          <p:cNvSpPr/>
          <p:nvPr/>
        </p:nvSpPr>
        <p:spPr>
          <a:xfrm>
            <a:off x="3848901" y="4727489"/>
            <a:ext cx="2388104" cy="4335487"/>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40" name="Hexagon 39">
            <a:extLst>
              <a:ext uri="{FF2B5EF4-FFF2-40B4-BE49-F238E27FC236}">
                <a16:creationId xmlns:a16="http://schemas.microsoft.com/office/drawing/2014/main" id="{45C05A39-44CA-7F00-F593-B7D581BA5EBF}"/>
              </a:ext>
            </a:extLst>
          </p:cNvPr>
          <p:cNvSpPr/>
          <p:nvPr/>
        </p:nvSpPr>
        <p:spPr>
          <a:xfrm rot="1782986">
            <a:off x="286724" y="301110"/>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1" name="Hexagon 40">
            <a:extLst>
              <a:ext uri="{FF2B5EF4-FFF2-40B4-BE49-F238E27FC236}">
                <a16:creationId xmlns:a16="http://schemas.microsoft.com/office/drawing/2014/main" id="{94D0584F-7888-C088-F441-4B94A67C6177}"/>
              </a:ext>
            </a:extLst>
          </p:cNvPr>
          <p:cNvSpPr/>
          <p:nvPr/>
        </p:nvSpPr>
        <p:spPr>
          <a:xfrm rot="1782986">
            <a:off x="286724" y="763955"/>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2" name="Hexagon 41">
            <a:extLst>
              <a:ext uri="{FF2B5EF4-FFF2-40B4-BE49-F238E27FC236}">
                <a16:creationId xmlns:a16="http://schemas.microsoft.com/office/drawing/2014/main" id="{30254CC4-2050-4E43-2528-C3FC836A8EA0}"/>
              </a:ext>
            </a:extLst>
          </p:cNvPr>
          <p:cNvSpPr/>
          <p:nvPr/>
        </p:nvSpPr>
        <p:spPr>
          <a:xfrm rot="1782986">
            <a:off x="286724" y="1226800"/>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3" name="Hexagon 42">
            <a:extLst>
              <a:ext uri="{FF2B5EF4-FFF2-40B4-BE49-F238E27FC236}">
                <a16:creationId xmlns:a16="http://schemas.microsoft.com/office/drawing/2014/main" id="{AF5D279A-804A-96FF-2BDE-C22BA5D7EFB6}"/>
              </a:ext>
            </a:extLst>
          </p:cNvPr>
          <p:cNvSpPr/>
          <p:nvPr/>
        </p:nvSpPr>
        <p:spPr>
          <a:xfrm rot="1782986">
            <a:off x="286724" y="1689645"/>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4" name="Hexagon 43">
            <a:extLst>
              <a:ext uri="{FF2B5EF4-FFF2-40B4-BE49-F238E27FC236}">
                <a16:creationId xmlns:a16="http://schemas.microsoft.com/office/drawing/2014/main" id="{B55E99BA-0178-09E7-B305-8C54FE860A7E}"/>
              </a:ext>
            </a:extLst>
          </p:cNvPr>
          <p:cNvSpPr/>
          <p:nvPr/>
        </p:nvSpPr>
        <p:spPr>
          <a:xfrm rot="1782986">
            <a:off x="286724" y="2152490"/>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59170694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EA99AF9-05F7-4BA1-BFE2-18FC6C0CD3DD}"/>
              </a:ext>
            </a:extLst>
          </p:cNvPr>
          <p:cNvSpPr txBox="1"/>
          <p:nvPr/>
        </p:nvSpPr>
        <p:spPr>
          <a:xfrm>
            <a:off x="996287" y="701671"/>
            <a:ext cx="5254042" cy="276999"/>
          </a:xfrm>
          <a:prstGeom prst="rect">
            <a:avLst/>
          </a:prstGeom>
          <a:noFill/>
        </p:spPr>
        <p:txBody>
          <a:bodyPr wrap="square" rtlCol="0">
            <a:spAutoFit/>
          </a:bodyPr>
          <a:lstStyle/>
          <a:p>
            <a:r>
              <a:rPr lang="en-CA" sz="1200" b="1" spc="300" dirty="0"/>
              <a:t>FAMILY DRAWING</a:t>
            </a:r>
          </a:p>
        </p:txBody>
      </p:sp>
      <p:graphicFrame>
        <p:nvGraphicFramePr>
          <p:cNvPr id="6" name="Table 17">
            <a:extLst>
              <a:ext uri="{FF2B5EF4-FFF2-40B4-BE49-F238E27FC236}">
                <a16:creationId xmlns:a16="http://schemas.microsoft.com/office/drawing/2014/main" id="{C470A0C0-13D5-AAEA-C44C-808338C344EB}"/>
              </a:ext>
            </a:extLst>
          </p:cNvPr>
          <p:cNvGraphicFramePr>
            <a:graphicFrameLocks noGrp="1"/>
          </p:cNvGraphicFramePr>
          <p:nvPr>
            <p:extLst>
              <p:ext uri="{D42A27DB-BD31-4B8C-83A1-F6EECF244321}">
                <p14:modId xmlns:p14="http://schemas.microsoft.com/office/powerpoint/2010/main" val="665913040"/>
              </p:ext>
            </p:extLst>
          </p:nvPr>
        </p:nvGraphicFramePr>
        <p:xfrm>
          <a:off x="996287" y="1262380"/>
          <a:ext cx="5254042" cy="6233160"/>
        </p:xfrm>
        <a:graphic>
          <a:graphicData uri="http://schemas.openxmlformats.org/drawingml/2006/table">
            <a:tbl>
              <a:tblPr firstRow="1" bandRow="1">
                <a:tableStyleId>{5C22544A-7EE6-4342-B048-85BDC9FD1C3A}</a:tableStyleId>
              </a:tblPr>
              <a:tblGrid>
                <a:gridCol w="1137313">
                  <a:extLst>
                    <a:ext uri="{9D8B030D-6E8A-4147-A177-3AD203B41FA5}">
                      <a16:colId xmlns:a16="http://schemas.microsoft.com/office/drawing/2014/main" val="3910228329"/>
                    </a:ext>
                  </a:extLst>
                </a:gridCol>
                <a:gridCol w="4116729">
                  <a:extLst>
                    <a:ext uri="{9D8B030D-6E8A-4147-A177-3AD203B41FA5}">
                      <a16:colId xmlns:a16="http://schemas.microsoft.com/office/drawing/2014/main" val="1260457313"/>
                    </a:ext>
                  </a:extLst>
                </a:gridCol>
              </a:tblGrid>
              <a:tr h="370840">
                <a:tc>
                  <a:txBody>
                    <a:bodyPr/>
                    <a:lstStyle/>
                    <a:p>
                      <a:pPr algn="l"/>
                      <a:r>
                        <a:rPr lang="en-GB" sz="1100" b="1" dirty="0">
                          <a:solidFill>
                            <a:schemeClr val="tx1"/>
                          </a:solidFill>
                        </a:rPr>
                        <a:t>Overview</a:t>
                      </a:r>
                      <a:endParaRPr lang="en-US" sz="1100" b="1" dirty="0">
                        <a:solidFill>
                          <a:schemeClr val="tx1"/>
                        </a:solidFill>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Family drawing is a tool for helping children to map out their family relationships, to talk about their daily life and to put a name to their feelings</a:t>
                      </a: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2503434562"/>
                  </a:ext>
                </a:extLst>
              </a:tr>
              <a:tr h="370840">
                <a:tc>
                  <a:txBody>
                    <a:bodyPr/>
                    <a:lstStyle/>
                    <a:p>
                      <a:pPr algn="l"/>
                      <a:r>
                        <a:rPr lang="en-GB" sz="1100" b="1" dirty="0">
                          <a:solidFill>
                            <a:schemeClr val="tx1"/>
                          </a:solidFill>
                        </a:rPr>
                        <a:t>Time</a:t>
                      </a:r>
                      <a:endParaRPr lang="en-US" sz="1100" b="1" dirty="0">
                        <a:solidFill>
                          <a:schemeClr val="tx1"/>
                        </a:solidFill>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b="0" dirty="0"/>
                        <a:t>Depends on the child. As long as they are engaged. Can vary between 5 minutes to 30 minutes</a:t>
                      </a: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1156132823"/>
                  </a:ext>
                </a:extLst>
              </a:tr>
              <a:tr h="370840">
                <a:tc>
                  <a:txBody>
                    <a:bodyPr/>
                    <a:lstStyle/>
                    <a:p>
                      <a:pPr algn="l"/>
                      <a:r>
                        <a:rPr lang="en-GB" sz="1100" b="1" dirty="0">
                          <a:solidFill>
                            <a:schemeClr val="tx1"/>
                          </a:solidFill>
                        </a:rPr>
                        <a:t>Ages</a:t>
                      </a:r>
                      <a:endParaRPr lang="en-US" sz="1100" b="1" dirty="0">
                        <a:solidFill>
                          <a:schemeClr val="tx1"/>
                        </a:solidFill>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b="0" dirty="0"/>
                        <a:t>This activity is recommended for children ages 4-11 years old (depending on the child’s maturity/ability to speak this might be useful at a later age too).</a:t>
                      </a: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2693644662"/>
                  </a:ext>
                </a:extLst>
              </a:tr>
              <a:tr h="370840">
                <a:tc>
                  <a:txBody>
                    <a:bodyPr/>
                    <a:lstStyle/>
                    <a:p>
                      <a:pPr algn="l"/>
                      <a:r>
                        <a:rPr lang="en-GB" sz="1100" b="1" dirty="0">
                          <a:solidFill>
                            <a:schemeClr val="tx1"/>
                          </a:solidFill>
                        </a:rPr>
                        <a:t>Materials</a:t>
                      </a:r>
                      <a:endParaRPr lang="en-US" sz="1100" b="1" dirty="0">
                        <a:solidFill>
                          <a:schemeClr val="tx1"/>
                        </a:solidFill>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100" b="0" dirty="0"/>
                        <a:t>Paper, and colour markers or pencils</a:t>
                      </a: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1467086939"/>
                  </a:ext>
                </a:extLst>
              </a:tr>
              <a:tr h="370840">
                <a:tc>
                  <a:txBody>
                    <a:bodyPr/>
                    <a:lstStyle/>
                    <a:p>
                      <a:pPr algn="l"/>
                      <a:r>
                        <a:rPr lang="en-GB" sz="1100" b="1" dirty="0">
                          <a:solidFill>
                            <a:schemeClr val="tx1"/>
                          </a:solidFill>
                        </a:rPr>
                        <a:t>Participation</a:t>
                      </a:r>
                      <a:endParaRPr lang="en-US" sz="1100" b="1" dirty="0">
                        <a:solidFill>
                          <a:schemeClr val="tx1"/>
                        </a:solidFill>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b="0" dirty="0"/>
                        <a:t>Caseworkers should complete this activity with children one-on-one. However, caregiver presence may be necessary or supportive if the child is refusing to engage in this activity or unable to do so due to their age, developmental stage, communication preference or ability.</a:t>
                      </a: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2624097116"/>
                  </a:ext>
                </a:extLst>
              </a:tr>
              <a:tr h="370840">
                <a:tc>
                  <a:txBody>
                    <a:bodyPr/>
                    <a:lstStyle/>
                    <a:p>
                      <a:pPr algn="l"/>
                      <a:r>
                        <a:rPr lang="en-GB" sz="1100" b="1" dirty="0">
                          <a:solidFill>
                            <a:schemeClr val="tx1"/>
                          </a:solidFill>
                        </a:rPr>
                        <a:t>Purpose</a:t>
                      </a:r>
                      <a:endParaRPr lang="en-US" sz="1100" b="1" dirty="0">
                        <a:solidFill>
                          <a:schemeClr val="tx1"/>
                        </a:solidFill>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lumMod val="20000"/>
                        <a:lumOff val="80000"/>
                      </a:schemeClr>
                    </a:solidFill>
                  </a:tcPr>
                </a:tc>
                <a:tc>
                  <a:txBody>
                    <a:bodyPr/>
                    <a:lstStyle/>
                    <a:p>
                      <a:pPr algn="l"/>
                      <a:r>
                        <a:rPr lang="en-US" sz="1100" b="0" dirty="0"/>
                        <a:t>Prior to completing the family drawing, caseworkers should explain to the child the purpose of the activity: </a:t>
                      </a:r>
                    </a:p>
                    <a:p>
                      <a:pPr marL="171450" indent="-171450" algn="l">
                        <a:buFont typeface="Arial" panose="020B0604020202020204" pitchFamily="34" charset="0"/>
                        <a:buChar char="•"/>
                      </a:pPr>
                      <a:r>
                        <a:rPr lang="en-US" sz="1100" b="0" dirty="0"/>
                        <a:t>To name/identify their family members</a:t>
                      </a:r>
                    </a:p>
                    <a:p>
                      <a:pPr marL="171450" indent="-171450" algn="l">
                        <a:buFont typeface="Arial" panose="020B0604020202020204" pitchFamily="34" charset="0"/>
                        <a:buChar char="•"/>
                      </a:pPr>
                      <a:r>
                        <a:rPr lang="en-US" sz="1100" b="0" dirty="0"/>
                        <a:t>To learn about their daily lives</a:t>
                      </a:r>
                    </a:p>
                    <a:p>
                      <a:pPr marL="171450" indent="-171450" algn="l">
                        <a:buFont typeface="Arial" panose="020B0604020202020204" pitchFamily="34" charset="0"/>
                        <a:buChar char="•"/>
                      </a:pPr>
                      <a:r>
                        <a:rPr lang="en-US" sz="1100" b="0" dirty="0"/>
                        <a:t>To speak about their feelings</a:t>
                      </a: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1912278685"/>
                  </a:ext>
                </a:extLst>
              </a:tr>
              <a:tr h="370840">
                <a:tc>
                  <a:txBody>
                    <a:bodyPr/>
                    <a:lstStyle/>
                    <a:p>
                      <a:pPr algn="l"/>
                      <a:r>
                        <a:rPr lang="en-GB" sz="1100" b="1" dirty="0">
                          <a:solidFill>
                            <a:schemeClr val="tx1"/>
                          </a:solidFill>
                        </a:rPr>
                        <a:t>Adaptations</a:t>
                      </a:r>
                      <a:endParaRPr lang="en-US" sz="1100" b="1" dirty="0">
                        <a:solidFill>
                          <a:schemeClr val="tx1"/>
                        </a:solidFill>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lumMod val="20000"/>
                        <a:lumOff val="80000"/>
                      </a:schemeClr>
                    </a:solidFill>
                  </a:tcPr>
                </a:tc>
                <a:tc>
                  <a:txBody>
                    <a:bodyPr/>
                    <a:lstStyle/>
                    <a:p>
                      <a:pPr algn="l"/>
                      <a:r>
                        <a:rPr lang="en-US" sz="1100" b="0" dirty="0"/>
                        <a:t>if the child doesn’t know or want to draw, but wishes that the caseworker draws for them – then it is possible for the child to guide the caseworker on what and who to draw. </a:t>
                      </a:r>
                      <a:endParaRPr lang="en-US" sz="1100" b="0" dirty="0">
                        <a:solidFill>
                          <a:schemeClr val="tx1"/>
                        </a:solidFill>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3803270237"/>
                  </a:ext>
                </a:extLst>
              </a:tr>
              <a:tr h="370840">
                <a:tc>
                  <a:txBody>
                    <a:bodyPr/>
                    <a:lstStyle/>
                    <a:p>
                      <a:pPr algn="l"/>
                      <a:r>
                        <a:rPr lang="en-CA" sz="1100" b="1" dirty="0">
                          <a:solidFill>
                            <a:schemeClr val="tx1"/>
                          </a:solidFill>
                        </a:rPr>
                        <a:t>Guidance</a:t>
                      </a:r>
                      <a:endParaRPr lang="en-US" sz="1100" b="1" dirty="0">
                        <a:solidFill>
                          <a:schemeClr val="tx1"/>
                        </a:solidFill>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lumMod val="20000"/>
                        <a:lumOff val="80000"/>
                      </a:schemeClr>
                    </a:solidFill>
                  </a:tcPr>
                </a:tc>
                <a:tc>
                  <a:txBody>
                    <a:bodyPr/>
                    <a:lstStyle/>
                    <a:p>
                      <a:pPr marL="228600" marR="44450" lvl="0" indent="-228600" algn="l">
                        <a:spcBef>
                          <a:spcPts val="230"/>
                        </a:spcBef>
                        <a:spcAft>
                          <a:spcPts val="0"/>
                        </a:spcAft>
                        <a:buSzPts val="1100"/>
                        <a:buFont typeface="+mj-lt"/>
                        <a:buAutoNum type="arabicPeriod"/>
                        <a:tabLst>
                          <a:tab pos="529590" algn="l"/>
                        </a:tabLst>
                      </a:pPr>
                      <a:r>
                        <a:rPr lang="en-US" sz="1100" dirty="0">
                          <a:effectLst/>
                          <a:latin typeface="Calibri" panose="020F0502020204030204" pitchFamily="34" charset="0"/>
                          <a:ea typeface="Calibri" panose="020F0502020204030204" pitchFamily="34" charset="0"/>
                          <a:cs typeface="Calibri" panose="020F0502020204030204" pitchFamily="34" charset="0"/>
                        </a:rPr>
                        <a:t>Explain the purpose and a summary of the activity. </a:t>
                      </a:r>
                      <a:endParaRPr lang="en-GB" sz="1100" dirty="0">
                        <a:latin typeface="Calibri" panose="020F0502020204030204" pitchFamily="34" charset="0"/>
                        <a:ea typeface="Calibri" panose="020F0502020204030204" pitchFamily="34" charset="0"/>
                      </a:endParaRPr>
                    </a:p>
                    <a:p>
                      <a:pPr marL="228600" marR="44450" lvl="0" indent="-228600" algn="l">
                        <a:spcBef>
                          <a:spcPts val="230"/>
                        </a:spcBef>
                        <a:spcAft>
                          <a:spcPts val="0"/>
                        </a:spcAft>
                        <a:buSzPts val="1100"/>
                        <a:buFont typeface="+mj-lt"/>
                        <a:buAutoNum type="arabicPeriod"/>
                        <a:tabLst>
                          <a:tab pos="529590" algn="l"/>
                        </a:tabLst>
                      </a:pPr>
                      <a:r>
                        <a:rPr lang="en-GB" sz="1100" dirty="0">
                          <a:effectLst/>
                          <a:latin typeface="Calibri" panose="020F0502020204030204" pitchFamily="34" charset="0"/>
                          <a:ea typeface="Calibri" panose="020F0502020204030204" pitchFamily="34" charset="0"/>
                          <a:cs typeface="Arial" panose="020B0604020202020204" pitchFamily="34" charset="0"/>
                        </a:rPr>
                        <a:t>Start drawing and support to child to remain engaged (hand over pencils, praise their efforts,…)</a:t>
                      </a:r>
                    </a:p>
                    <a:p>
                      <a:pPr marL="228600" indent="-228600" algn="l">
                        <a:buFont typeface="+mj-lt"/>
                        <a:buAutoNum type="arabicPeriod"/>
                      </a:pPr>
                      <a:r>
                        <a:rPr lang="en-US" sz="1100" dirty="0">
                          <a:effectLst/>
                          <a:latin typeface="Calibri" panose="020F0502020204030204" pitchFamily="34" charset="0"/>
                          <a:ea typeface="Calibri" panose="020F0502020204030204" pitchFamily="34" charset="0"/>
                          <a:cs typeface="Calibri" panose="020F0502020204030204" pitchFamily="34" charset="0"/>
                        </a:rPr>
                        <a:t>Ask the child to </a:t>
                      </a:r>
                      <a:r>
                        <a:rPr lang="en-US" sz="1100" b="1" dirty="0">
                          <a:effectLst/>
                          <a:latin typeface="Calibri" panose="020F0502020204030204" pitchFamily="34" charset="0"/>
                          <a:ea typeface="Calibri" panose="020F0502020204030204" pitchFamily="34" charset="0"/>
                          <a:cs typeface="Calibri" panose="020F0502020204030204" pitchFamily="34" charset="0"/>
                        </a:rPr>
                        <a:t>identify</a:t>
                      </a:r>
                      <a:r>
                        <a:rPr lang="en-US" sz="1100" dirty="0">
                          <a:effectLst/>
                          <a:latin typeface="Calibri" panose="020F0502020204030204" pitchFamily="34" charset="0"/>
                          <a:ea typeface="Calibri" panose="020F0502020204030204" pitchFamily="34" charset="0"/>
                          <a:cs typeface="Calibri" panose="020F0502020204030204" pitchFamily="34" charset="0"/>
                        </a:rPr>
                        <a:t> </a:t>
                      </a:r>
                      <a:r>
                        <a:rPr lang="en-US" sz="1100" dirty="0">
                          <a:latin typeface="Calibri" panose="020F0502020204030204" pitchFamily="34" charset="0"/>
                          <a:ea typeface="Calibri" panose="020F0502020204030204" pitchFamily="34" charset="0"/>
                          <a:cs typeface="Calibri" panose="020F0502020204030204" pitchFamily="34" charset="0"/>
                        </a:rPr>
                        <a:t>and label every person they have drawn in their family picture</a:t>
                      </a:r>
                    </a:p>
                    <a:p>
                      <a:pPr marL="228600" indent="-228600" algn="l">
                        <a:buFont typeface="+mj-lt"/>
                        <a:buAutoNum type="arabicPeriod"/>
                      </a:pPr>
                      <a:r>
                        <a:rPr lang="en-US" sz="1100" dirty="0">
                          <a:effectLst/>
                          <a:latin typeface="Calibri" panose="020F0502020204030204" pitchFamily="34" charset="0"/>
                          <a:ea typeface="Calibri" panose="020F0502020204030204" pitchFamily="34" charset="0"/>
                          <a:cs typeface="Calibri" panose="020F0502020204030204" pitchFamily="34" charset="0"/>
                        </a:rPr>
                        <a:t>Ask </a:t>
                      </a:r>
                      <a:r>
                        <a:rPr lang="en-US" sz="1100" dirty="0">
                          <a:latin typeface="Calibri" panose="020F0502020204030204" pitchFamily="34" charset="0"/>
                          <a:ea typeface="Calibri" panose="020F0502020204030204" pitchFamily="34" charset="0"/>
                          <a:cs typeface="Calibri" panose="020F0502020204030204" pitchFamily="34" charset="0"/>
                        </a:rPr>
                        <a:t>few additional questions: </a:t>
                      </a:r>
                    </a:p>
                    <a:p>
                      <a:pPr marL="685800" lvl="1" indent="-228600" algn="l">
                        <a:buFont typeface="Arial" panose="020B0604020202020204" pitchFamily="34" charset="0"/>
                        <a:buChar char="•"/>
                      </a:pPr>
                      <a:r>
                        <a:rPr lang="en-GB" sz="1100" i="1" dirty="0"/>
                        <a:t>Where do you eat, where do you sleep, where do you play?</a:t>
                      </a:r>
                    </a:p>
                    <a:p>
                      <a:pPr marL="685800" lvl="1" indent="-228600" algn="l">
                        <a:buFont typeface="Arial" panose="020B0604020202020204" pitchFamily="34" charset="0"/>
                        <a:buChar char="•"/>
                      </a:pPr>
                      <a:r>
                        <a:rPr lang="en-GB" sz="1100" i="1" dirty="0"/>
                        <a:t>What is your favourite room in the house and why? </a:t>
                      </a:r>
                    </a:p>
                    <a:p>
                      <a:pPr marL="685800" lvl="1" indent="-228600" algn="l">
                        <a:buFont typeface="Arial" panose="020B0604020202020204" pitchFamily="34" charset="0"/>
                        <a:buChar char="•"/>
                      </a:pPr>
                      <a:r>
                        <a:rPr lang="en-GB" sz="1100" i="1" dirty="0"/>
                        <a:t>What does your family do during the day? </a:t>
                      </a:r>
                    </a:p>
                    <a:p>
                      <a:pPr marL="685800" lvl="1" indent="-228600" algn="l">
                        <a:buFont typeface="Arial" panose="020B0604020202020204" pitchFamily="34" charset="0"/>
                        <a:buChar char="•"/>
                      </a:pPr>
                      <a:r>
                        <a:rPr lang="en-GB" sz="1100" i="1" dirty="0"/>
                        <a:t>Do you sometimes have people visiting?...</a:t>
                      </a:r>
                      <a:r>
                        <a:rPr lang="en-US" sz="1100" dirty="0">
                          <a:effectLst/>
                          <a:latin typeface="Calibri" panose="020F0502020204030204" pitchFamily="34" charset="0"/>
                          <a:ea typeface="Calibri" panose="020F0502020204030204" pitchFamily="34" charset="0"/>
                          <a:cs typeface="Calibri" panose="020F0502020204030204" pitchFamily="34" charset="0"/>
                        </a:rPr>
                        <a:t>.</a:t>
                      </a:r>
                      <a:endParaRPr lang="en-BE" sz="1200" dirty="0">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951584040"/>
                  </a:ext>
                </a:extLst>
              </a:tr>
            </a:tbl>
          </a:graphicData>
        </a:graphic>
      </p:graphicFrame>
      <p:grpSp>
        <p:nvGrpSpPr>
          <p:cNvPr id="9" name="Group 8">
            <a:extLst>
              <a:ext uri="{FF2B5EF4-FFF2-40B4-BE49-F238E27FC236}">
                <a16:creationId xmlns:a16="http://schemas.microsoft.com/office/drawing/2014/main" id="{E5020806-6191-3032-0B96-87432F0A2304}"/>
              </a:ext>
            </a:extLst>
          </p:cNvPr>
          <p:cNvGrpSpPr/>
          <p:nvPr/>
        </p:nvGrpSpPr>
        <p:grpSpPr>
          <a:xfrm>
            <a:off x="5135348" y="7929845"/>
            <a:ext cx="1350508" cy="1274484"/>
            <a:chOff x="1455732" y="1705893"/>
            <a:chExt cx="2425210" cy="2288689"/>
          </a:xfrm>
        </p:grpSpPr>
        <p:grpSp>
          <p:nvGrpSpPr>
            <p:cNvPr id="10" name="Group 9">
              <a:extLst>
                <a:ext uri="{FF2B5EF4-FFF2-40B4-BE49-F238E27FC236}">
                  <a16:creationId xmlns:a16="http://schemas.microsoft.com/office/drawing/2014/main" id="{7E153E69-29FD-122C-23E2-8D996CC8D9A1}"/>
                </a:ext>
              </a:extLst>
            </p:cNvPr>
            <p:cNvGrpSpPr/>
            <p:nvPr/>
          </p:nvGrpSpPr>
          <p:grpSpPr>
            <a:xfrm>
              <a:off x="1455732" y="1768573"/>
              <a:ext cx="2425210" cy="2226009"/>
              <a:chOff x="7619849" y="5297373"/>
              <a:chExt cx="500332" cy="459236"/>
            </a:xfrm>
            <a:solidFill>
              <a:schemeClr val="accent6">
                <a:lumMod val="20000"/>
                <a:lumOff val="80000"/>
              </a:schemeClr>
            </a:solidFill>
          </p:grpSpPr>
          <p:sp>
            <p:nvSpPr>
              <p:cNvPr id="14" name="Trapezoid 13">
                <a:extLst>
                  <a:ext uri="{FF2B5EF4-FFF2-40B4-BE49-F238E27FC236}">
                    <a16:creationId xmlns:a16="http://schemas.microsoft.com/office/drawing/2014/main" id="{916F7F3F-EC04-B6E0-1EFB-4A8E99997AE0}"/>
                  </a:ext>
                </a:extLst>
              </p:cNvPr>
              <p:cNvSpPr/>
              <p:nvPr/>
            </p:nvSpPr>
            <p:spPr>
              <a:xfrm>
                <a:off x="7619849" y="5297373"/>
                <a:ext cx="500332" cy="200981"/>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Rectangle 14">
                <a:extLst>
                  <a:ext uri="{FF2B5EF4-FFF2-40B4-BE49-F238E27FC236}">
                    <a16:creationId xmlns:a16="http://schemas.microsoft.com/office/drawing/2014/main" id="{B6047E53-419D-ABE2-D10F-37292B29C35E}"/>
                  </a:ext>
                </a:extLst>
              </p:cNvPr>
              <p:cNvSpPr/>
              <p:nvPr/>
            </p:nvSpPr>
            <p:spPr>
              <a:xfrm>
                <a:off x="7663186" y="5498354"/>
                <a:ext cx="413659" cy="2582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11" name="Group 10">
              <a:extLst>
                <a:ext uri="{FF2B5EF4-FFF2-40B4-BE49-F238E27FC236}">
                  <a16:creationId xmlns:a16="http://schemas.microsoft.com/office/drawing/2014/main" id="{24D4016B-5783-21E2-92B6-23B9A72D950A}"/>
                </a:ext>
              </a:extLst>
            </p:cNvPr>
            <p:cNvGrpSpPr/>
            <p:nvPr/>
          </p:nvGrpSpPr>
          <p:grpSpPr>
            <a:xfrm rot="13391884">
              <a:off x="3240159" y="1705893"/>
              <a:ext cx="436131" cy="1519281"/>
              <a:chOff x="6740715" y="1208988"/>
              <a:chExt cx="182192" cy="634674"/>
            </a:xfrm>
          </p:grpSpPr>
          <p:sp>
            <p:nvSpPr>
              <p:cNvPr id="12" name="Isosceles Triangle 11">
                <a:extLst>
                  <a:ext uri="{FF2B5EF4-FFF2-40B4-BE49-F238E27FC236}">
                    <a16:creationId xmlns:a16="http://schemas.microsoft.com/office/drawing/2014/main" id="{1A5BBBC8-6C74-0319-A0DA-F15CDDAD686A}"/>
                  </a:ext>
                </a:extLst>
              </p:cNvPr>
              <p:cNvSpPr/>
              <p:nvPr/>
            </p:nvSpPr>
            <p:spPr>
              <a:xfrm>
                <a:off x="6740716" y="1208988"/>
                <a:ext cx="182191" cy="132855"/>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7798354C-8BF5-7ECF-FCA8-90767994EA4C}"/>
                  </a:ext>
                </a:extLst>
              </p:cNvPr>
              <p:cNvSpPr/>
              <p:nvPr/>
            </p:nvSpPr>
            <p:spPr>
              <a:xfrm>
                <a:off x="6740715" y="1341697"/>
                <a:ext cx="182191" cy="50196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grpSp>
      <p:sp>
        <p:nvSpPr>
          <p:cNvPr id="18" name="Hexagon 17">
            <a:extLst>
              <a:ext uri="{FF2B5EF4-FFF2-40B4-BE49-F238E27FC236}">
                <a16:creationId xmlns:a16="http://schemas.microsoft.com/office/drawing/2014/main" id="{599FF4A4-A5F2-CB6B-BEB0-51176D316DEF}"/>
              </a:ext>
            </a:extLst>
          </p:cNvPr>
          <p:cNvSpPr/>
          <p:nvPr/>
        </p:nvSpPr>
        <p:spPr>
          <a:xfrm rot="1782986">
            <a:off x="286724" y="301110"/>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Hexagon 22">
            <a:extLst>
              <a:ext uri="{FF2B5EF4-FFF2-40B4-BE49-F238E27FC236}">
                <a16:creationId xmlns:a16="http://schemas.microsoft.com/office/drawing/2014/main" id="{D855F6BE-55B5-4F9B-D5F9-58442DD6D976}"/>
              </a:ext>
            </a:extLst>
          </p:cNvPr>
          <p:cNvSpPr/>
          <p:nvPr/>
        </p:nvSpPr>
        <p:spPr>
          <a:xfrm rot="1782986">
            <a:off x="286724" y="763955"/>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7" name="Hexagon 26">
            <a:extLst>
              <a:ext uri="{FF2B5EF4-FFF2-40B4-BE49-F238E27FC236}">
                <a16:creationId xmlns:a16="http://schemas.microsoft.com/office/drawing/2014/main" id="{16B8E09B-AD2E-7BE6-0B00-1EA88FE3CCA5}"/>
              </a:ext>
            </a:extLst>
          </p:cNvPr>
          <p:cNvSpPr/>
          <p:nvPr/>
        </p:nvSpPr>
        <p:spPr>
          <a:xfrm rot="1782986">
            <a:off x="286724" y="1226800"/>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8" name="Hexagon 27">
            <a:extLst>
              <a:ext uri="{FF2B5EF4-FFF2-40B4-BE49-F238E27FC236}">
                <a16:creationId xmlns:a16="http://schemas.microsoft.com/office/drawing/2014/main" id="{47CC4A5F-2D7E-986B-672C-71B7223D56A1}"/>
              </a:ext>
            </a:extLst>
          </p:cNvPr>
          <p:cNvSpPr/>
          <p:nvPr/>
        </p:nvSpPr>
        <p:spPr>
          <a:xfrm rot="1782986">
            <a:off x="286724" y="1689645"/>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9" name="Hexagon 28">
            <a:extLst>
              <a:ext uri="{FF2B5EF4-FFF2-40B4-BE49-F238E27FC236}">
                <a16:creationId xmlns:a16="http://schemas.microsoft.com/office/drawing/2014/main" id="{E0C1A59A-5168-AA31-AA4E-2434496483EF}"/>
              </a:ext>
            </a:extLst>
          </p:cNvPr>
          <p:cNvSpPr/>
          <p:nvPr/>
        </p:nvSpPr>
        <p:spPr>
          <a:xfrm rot="1782986">
            <a:off x="286724" y="2152490"/>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55849442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14">
            <a:extLst>
              <a:ext uri="{FF2B5EF4-FFF2-40B4-BE49-F238E27FC236}">
                <a16:creationId xmlns:a16="http://schemas.microsoft.com/office/drawing/2014/main" id="{B64D5C74-3430-D91E-50B7-53565A7C9D93}"/>
              </a:ext>
            </a:extLst>
          </p:cNvPr>
          <p:cNvGraphicFramePr>
            <a:graphicFrameLocks noGrp="1"/>
          </p:cNvGraphicFramePr>
          <p:nvPr>
            <p:extLst>
              <p:ext uri="{D42A27DB-BD31-4B8C-83A1-F6EECF244321}">
                <p14:modId xmlns:p14="http://schemas.microsoft.com/office/powerpoint/2010/main" val="1148669707"/>
              </p:ext>
            </p:extLst>
          </p:nvPr>
        </p:nvGraphicFramePr>
        <p:xfrm>
          <a:off x="996287" y="1237077"/>
          <a:ext cx="5254042" cy="1767840"/>
        </p:xfrm>
        <a:graphic>
          <a:graphicData uri="http://schemas.openxmlformats.org/drawingml/2006/table">
            <a:tbl>
              <a:tblPr firstRow="1" bandRow="1">
                <a:tableStyleId>{5C22544A-7EE6-4342-B048-85BDC9FD1C3A}</a:tableStyleId>
              </a:tblPr>
              <a:tblGrid>
                <a:gridCol w="1137313">
                  <a:extLst>
                    <a:ext uri="{9D8B030D-6E8A-4147-A177-3AD203B41FA5}">
                      <a16:colId xmlns:a16="http://schemas.microsoft.com/office/drawing/2014/main" val="2174585193"/>
                    </a:ext>
                  </a:extLst>
                </a:gridCol>
                <a:gridCol w="4116729">
                  <a:extLst>
                    <a:ext uri="{9D8B030D-6E8A-4147-A177-3AD203B41FA5}">
                      <a16:colId xmlns:a16="http://schemas.microsoft.com/office/drawing/2014/main" val="1883217888"/>
                    </a:ext>
                  </a:extLst>
                </a:gridCol>
              </a:tblGrid>
              <a:tr h="370840">
                <a:tc>
                  <a:txBody>
                    <a:bodyPr/>
                    <a:lstStyle/>
                    <a:p>
                      <a:r>
                        <a:rPr lang="en-CA" sz="1100" b="1" dirty="0">
                          <a:solidFill>
                            <a:schemeClr val="tx1"/>
                          </a:solidFill>
                        </a:rPr>
                        <a:t>Guidance</a:t>
                      </a:r>
                      <a:endParaRPr lang="en-US" sz="1100" b="1" dirty="0">
                        <a:solidFill>
                          <a:schemeClr val="tx1"/>
                        </a:solidFill>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lumMod val="20000"/>
                        <a:lumOff val="80000"/>
                      </a:schemeClr>
                    </a:solidFill>
                  </a:tcPr>
                </a:tc>
                <a:tc>
                  <a:txBody>
                    <a:bodyPr/>
                    <a:lstStyle/>
                    <a:p>
                      <a:pPr marL="228600" indent="-228600">
                        <a:buFont typeface="+mj-lt"/>
                        <a:buAutoNum type="arabicPeriod"/>
                      </a:pPr>
                      <a:r>
                        <a:rPr lang="en-GB" sz="1100" b="0" dirty="0">
                          <a:solidFill>
                            <a:schemeClr val="tx1"/>
                          </a:solidFill>
                        </a:rPr>
                        <a:t>Ask the child to draw their what they do every day. </a:t>
                      </a:r>
                    </a:p>
                    <a:p>
                      <a:pPr marL="228600" indent="-228600">
                        <a:buFont typeface="+mj-lt"/>
                        <a:buAutoNum type="arabicPeriod"/>
                      </a:pPr>
                      <a:r>
                        <a:rPr lang="en-GB" sz="1100" b="0" dirty="0">
                          <a:solidFill>
                            <a:schemeClr val="tx1"/>
                          </a:solidFill>
                        </a:rPr>
                        <a:t>Once the child starts drawing a picture, support the child to remain engaged (hand over pencils or marker, praise their efforts,…) </a:t>
                      </a:r>
                    </a:p>
                    <a:p>
                      <a:pPr marL="228600" indent="-228600">
                        <a:buFont typeface="+mj-lt"/>
                        <a:buAutoNum type="arabicPeriod"/>
                      </a:pPr>
                      <a:r>
                        <a:rPr lang="en-GB" sz="1100" b="0" dirty="0">
                          <a:solidFill>
                            <a:schemeClr val="tx1"/>
                          </a:solidFill>
                        </a:rPr>
                        <a:t>Ask additional questions to show interest: </a:t>
                      </a:r>
                      <a:r>
                        <a:rPr lang="en-GB" sz="1100" b="0" i="1" dirty="0">
                          <a:solidFill>
                            <a:schemeClr val="tx1"/>
                          </a:solidFill>
                        </a:rPr>
                        <a:t>Who do you spend most time with? What is your favourite activity and why? Has what you do every day changed since …? </a:t>
                      </a:r>
                    </a:p>
                    <a:p>
                      <a:endParaRPr lang="en-GB" sz="1100" b="0" i="1" dirty="0">
                        <a:solidFill>
                          <a:schemeClr val="tx1"/>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GB" sz="1100" b="0" i="0" u="none" dirty="0">
                          <a:solidFill>
                            <a:schemeClr val="tx1"/>
                          </a:solidFill>
                        </a:rPr>
                        <a:t>Note: </a:t>
                      </a:r>
                      <a:r>
                        <a:rPr lang="en-GB" sz="1100" b="0" i="0" dirty="0">
                          <a:solidFill>
                            <a:schemeClr val="tx1"/>
                          </a:solidFill>
                        </a:rPr>
                        <a:t>You can divide up the day in Morning, afternoon, evening and night but it is just as good to let the child freely draw. </a:t>
                      </a: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425287854"/>
                  </a:ext>
                </a:extLst>
              </a:tr>
            </a:tbl>
          </a:graphicData>
        </a:graphic>
      </p:graphicFrame>
      <p:sp>
        <p:nvSpPr>
          <p:cNvPr id="16" name="TextBox 15">
            <a:extLst>
              <a:ext uri="{FF2B5EF4-FFF2-40B4-BE49-F238E27FC236}">
                <a16:creationId xmlns:a16="http://schemas.microsoft.com/office/drawing/2014/main" id="{62259F7F-A7DF-9C23-B153-9F600076B86D}"/>
              </a:ext>
            </a:extLst>
          </p:cNvPr>
          <p:cNvSpPr txBox="1"/>
          <p:nvPr/>
        </p:nvSpPr>
        <p:spPr>
          <a:xfrm>
            <a:off x="996287" y="701671"/>
            <a:ext cx="5254042" cy="276999"/>
          </a:xfrm>
          <a:prstGeom prst="rect">
            <a:avLst/>
          </a:prstGeom>
          <a:noFill/>
        </p:spPr>
        <p:txBody>
          <a:bodyPr wrap="square" rtlCol="0">
            <a:spAutoFit/>
          </a:bodyPr>
          <a:lstStyle/>
          <a:p>
            <a:r>
              <a:rPr lang="en-CA" sz="1200" b="1" spc="300" dirty="0"/>
              <a:t>VARIATION - DRAWING DAILY ACTIVITIES</a:t>
            </a:r>
          </a:p>
        </p:txBody>
      </p:sp>
      <p:graphicFrame>
        <p:nvGraphicFramePr>
          <p:cNvPr id="37" name="Table 39">
            <a:extLst>
              <a:ext uri="{FF2B5EF4-FFF2-40B4-BE49-F238E27FC236}">
                <a16:creationId xmlns:a16="http://schemas.microsoft.com/office/drawing/2014/main" id="{C2427043-BD45-6FF7-3445-15DD4D8F0CAD}"/>
              </a:ext>
            </a:extLst>
          </p:cNvPr>
          <p:cNvGraphicFramePr>
            <a:graphicFrameLocks noGrp="1"/>
          </p:cNvGraphicFramePr>
          <p:nvPr>
            <p:extLst>
              <p:ext uri="{D42A27DB-BD31-4B8C-83A1-F6EECF244321}">
                <p14:modId xmlns:p14="http://schemas.microsoft.com/office/powerpoint/2010/main" val="382223965"/>
              </p:ext>
            </p:extLst>
          </p:nvPr>
        </p:nvGraphicFramePr>
        <p:xfrm>
          <a:off x="5039552" y="3315072"/>
          <a:ext cx="1104403" cy="1090671"/>
        </p:xfrm>
        <a:graphic>
          <a:graphicData uri="http://schemas.openxmlformats.org/drawingml/2006/table">
            <a:tbl>
              <a:tblPr firstRow="1" bandRow="1">
                <a:tableStyleId>{5C22544A-7EE6-4342-B048-85BDC9FD1C3A}</a:tableStyleId>
              </a:tblPr>
              <a:tblGrid>
                <a:gridCol w="1104403">
                  <a:extLst>
                    <a:ext uri="{9D8B030D-6E8A-4147-A177-3AD203B41FA5}">
                      <a16:colId xmlns:a16="http://schemas.microsoft.com/office/drawing/2014/main" val="2956921486"/>
                    </a:ext>
                  </a:extLst>
                </a:gridCol>
              </a:tblGrid>
              <a:tr h="363557">
                <a:tc>
                  <a:txBody>
                    <a:bodyPr/>
                    <a:lstStyle/>
                    <a:p>
                      <a:r>
                        <a:rPr lang="en-CA" sz="600" b="0" dirty="0">
                          <a:solidFill>
                            <a:schemeClr val="accent6"/>
                          </a:solidFill>
                          <a:latin typeface="+mn-lt"/>
                          <a:cs typeface="Arial" panose="020B0604020202020204" pitchFamily="34" charset="0"/>
                        </a:rPr>
                        <a:t>Morning</a:t>
                      </a:r>
                      <a:endParaRPr lang="en-US" sz="600" b="0" dirty="0">
                        <a:solidFill>
                          <a:schemeClr val="accent6"/>
                        </a:solidFill>
                        <a:latin typeface="+mn-lt"/>
                        <a:cs typeface="Arial" panose="020B0604020202020204" pitchFamily="34" charset="0"/>
                      </a:endParaRPr>
                    </a:p>
                  </a:txBody>
                  <a:tcPr marL="43216" marR="43216" marT="21608" marB="2160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128399173"/>
                  </a:ext>
                </a:extLst>
              </a:tr>
              <a:tr h="363557">
                <a:tc>
                  <a:txBody>
                    <a:bodyPr/>
                    <a:lstStyle/>
                    <a:p>
                      <a:r>
                        <a:rPr lang="en-CA" sz="600" dirty="0">
                          <a:solidFill>
                            <a:schemeClr val="accent6"/>
                          </a:solidFill>
                          <a:latin typeface="+mn-lt"/>
                          <a:cs typeface="Arial" panose="020B0604020202020204" pitchFamily="34" charset="0"/>
                        </a:rPr>
                        <a:t>Afternoon</a:t>
                      </a:r>
                      <a:endParaRPr lang="en-US" sz="600" dirty="0">
                        <a:solidFill>
                          <a:schemeClr val="accent6"/>
                        </a:solidFill>
                        <a:latin typeface="+mn-lt"/>
                        <a:cs typeface="Arial" panose="020B0604020202020204" pitchFamily="34" charset="0"/>
                      </a:endParaRPr>
                    </a:p>
                  </a:txBody>
                  <a:tcPr marL="43216" marR="43216" marT="21608" marB="2160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888561586"/>
                  </a:ext>
                </a:extLst>
              </a:tr>
              <a:tr h="363557">
                <a:tc>
                  <a:txBody>
                    <a:bodyPr/>
                    <a:lstStyle/>
                    <a:p>
                      <a:r>
                        <a:rPr lang="en-CA" sz="600" dirty="0">
                          <a:solidFill>
                            <a:schemeClr val="accent6"/>
                          </a:solidFill>
                          <a:latin typeface="+mn-lt"/>
                          <a:cs typeface="Arial" panose="020B0604020202020204" pitchFamily="34" charset="0"/>
                        </a:rPr>
                        <a:t>Evening / night</a:t>
                      </a:r>
                      <a:endParaRPr lang="en-US" sz="600" dirty="0">
                        <a:solidFill>
                          <a:schemeClr val="accent6"/>
                        </a:solidFill>
                        <a:latin typeface="+mn-lt"/>
                        <a:cs typeface="Arial" panose="020B0604020202020204" pitchFamily="34" charset="0"/>
                      </a:endParaRPr>
                    </a:p>
                  </a:txBody>
                  <a:tcPr marL="43216" marR="43216" marT="21608" marB="21608">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894574102"/>
                  </a:ext>
                </a:extLst>
              </a:tr>
            </a:tbl>
          </a:graphicData>
        </a:graphic>
      </p:graphicFrame>
      <p:grpSp>
        <p:nvGrpSpPr>
          <p:cNvPr id="38" name="Group 37">
            <a:extLst>
              <a:ext uri="{FF2B5EF4-FFF2-40B4-BE49-F238E27FC236}">
                <a16:creationId xmlns:a16="http://schemas.microsoft.com/office/drawing/2014/main" id="{A3C51702-86D3-D395-4702-ED64C64BB677}"/>
              </a:ext>
            </a:extLst>
          </p:cNvPr>
          <p:cNvGrpSpPr/>
          <p:nvPr/>
        </p:nvGrpSpPr>
        <p:grpSpPr>
          <a:xfrm rot="13391884">
            <a:off x="6026947" y="3458750"/>
            <a:ext cx="206121" cy="718032"/>
            <a:chOff x="6740715" y="1208988"/>
            <a:chExt cx="182192" cy="634674"/>
          </a:xfrm>
        </p:grpSpPr>
        <p:sp>
          <p:nvSpPr>
            <p:cNvPr id="39" name="Isosceles Triangle 38">
              <a:extLst>
                <a:ext uri="{FF2B5EF4-FFF2-40B4-BE49-F238E27FC236}">
                  <a16:creationId xmlns:a16="http://schemas.microsoft.com/office/drawing/2014/main" id="{27232424-BAE9-4DC8-2026-8683DC2370C3}"/>
                </a:ext>
              </a:extLst>
            </p:cNvPr>
            <p:cNvSpPr/>
            <p:nvPr/>
          </p:nvSpPr>
          <p:spPr>
            <a:xfrm>
              <a:off x="6740716" y="1208988"/>
              <a:ext cx="182191" cy="132855"/>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40" name="Rectangle 39">
              <a:extLst>
                <a:ext uri="{FF2B5EF4-FFF2-40B4-BE49-F238E27FC236}">
                  <a16:creationId xmlns:a16="http://schemas.microsoft.com/office/drawing/2014/main" id="{D612CE38-CB28-BEAC-986F-0EF5FDB7421B}"/>
                </a:ext>
              </a:extLst>
            </p:cNvPr>
            <p:cNvSpPr/>
            <p:nvPr/>
          </p:nvSpPr>
          <p:spPr>
            <a:xfrm>
              <a:off x="6740715" y="1341697"/>
              <a:ext cx="182191" cy="50196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sp>
        <p:nvSpPr>
          <p:cNvPr id="41" name="Hexagon 40">
            <a:extLst>
              <a:ext uri="{FF2B5EF4-FFF2-40B4-BE49-F238E27FC236}">
                <a16:creationId xmlns:a16="http://schemas.microsoft.com/office/drawing/2014/main" id="{5017E244-48B5-A687-2FBB-9846D4286F30}"/>
              </a:ext>
            </a:extLst>
          </p:cNvPr>
          <p:cNvSpPr/>
          <p:nvPr/>
        </p:nvSpPr>
        <p:spPr>
          <a:xfrm rot="1782986">
            <a:off x="286724" y="301110"/>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2" name="Hexagon 41">
            <a:extLst>
              <a:ext uri="{FF2B5EF4-FFF2-40B4-BE49-F238E27FC236}">
                <a16:creationId xmlns:a16="http://schemas.microsoft.com/office/drawing/2014/main" id="{EAB2047A-5D98-9254-F8CC-5AB79483AA07}"/>
              </a:ext>
            </a:extLst>
          </p:cNvPr>
          <p:cNvSpPr/>
          <p:nvPr/>
        </p:nvSpPr>
        <p:spPr>
          <a:xfrm rot="1782986">
            <a:off x="286724" y="763955"/>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3" name="Hexagon 42">
            <a:extLst>
              <a:ext uri="{FF2B5EF4-FFF2-40B4-BE49-F238E27FC236}">
                <a16:creationId xmlns:a16="http://schemas.microsoft.com/office/drawing/2014/main" id="{9B5D8A6C-EB88-B02A-E553-6331F0A099A3}"/>
              </a:ext>
            </a:extLst>
          </p:cNvPr>
          <p:cNvSpPr/>
          <p:nvPr/>
        </p:nvSpPr>
        <p:spPr>
          <a:xfrm rot="1782986">
            <a:off x="286724" y="1226800"/>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4" name="Hexagon 43">
            <a:extLst>
              <a:ext uri="{FF2B5EF4-FFF2-40B4-BE49-F238E27FC236}">
                <a16:creationId xmlns:a16="http://schemas.microsoft.com/office/drawing/2014/main" id="{8E179F4E-60D9-DD57-38D6-A2165C5F37CF}"/>
              </a:ext>
            </a:extLst>
          </p:cNvPr>
          <p:cNvSpPr/>
          <p:nvPr/>
        </p:nvSpPr>
        <p:spPr>
          <a:xfrm rot="1782986">
            <a:off x="286724" y="1689645"/>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5" name="Hexagon 44">
            <a:extLst>
              <a:ext uri="{FF2B5EF4-FFF2-40B4-BE49-F238E27FC236}">
                <a16:creationId xmlns:a16="http://schemas.microsoft.com/office/drawing/2014/main" id="{DAF0F08C-F06A-8212-814A-53D43EBF728D}"/>
              </a:ext>
            </a:extLst>
          </p:cNvPr>
          <p:cNvSpPr/>
          <p:nvPr/>
        </p:nvSpPr>
        <p:spPr>
          <a:xfrm rot="1782986">
            <a:off x="286724" y="2152490"/>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41537653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9122CB-AD49-DAD4-3561-74B39D65B2D1}"/>
              </a:ext>
            </a:extLst>
          </p:cNvPr>
          <p:cNvSpPr/>
          <p:nvPr/>
        </p:nvSpPr>
        <p:spPr>
          <a:xfrm>
            <a:off x="996287" y="1371469"/>
            <a:ext cx="5254042" cy="7647839"/>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5" name="TextBox 4">
            <a:extLst>
              <a:ext uri="{FF2B5EF4-FFF2-40B4-BE49-F238E27FC236}">
                <a16:creationId xmlns:a16="http://schemas.microsoft.com/office/drawing/2014/main" id="{2F88DF86-9BDC-D3DE-0C9D-AB389153356D}"/>
              </a:ext>
            </a:extLst>
          </p:cNvPr>
          <p:cNvSpPr txBox="1"/>
          <p:nvPr/>
        </p:nvSpPr>
        <p:spPr>
          <a:xfrm>
            <a:off x="996287" y="740504"/>
            <a:ext cx="5254042" cy="461665"/>
          </a:xfrm>
          <a:prstGeom prst="rect">
            <a:avLst/>
          </a:prstGeom>
          <a:noFill/>
        </p:spPr>
        <p:txBody>
          <a:bodyPr wrap="square" rtlCol="0">
            <a:spAutoFit/>
          </a:bodyPr>
          <a:lstStyle/>
          <a:p>
            <a:r>
              <a:rPr lang="en-US" sz="1200" b="1" spc="300" dirty="0"/>
              <a:t>FAMILY DRAWING OR DRAWING OF DAILY ACTIVITIES</a:t>
            </a:r>
          </a:p>
        </p:txBody>
      </p:sp>
      <p:sp>
        <p:nvSpPr>
          <p:cNvPr id="6" name="Hexagon 5">
            <a:extLst>
              <a:ext uri="{FF2B5EF4-FFF2-40B4-BE49-F238E27FC236}">
                <a16:creationId xmlns:a16="http://schemas.microsoft.com/office/drawing/2014/main" id="{4E60629E-F4B7-7C6A-2049-A0C9EC1F3547}"/>
              </a:ext>
            </a:extLst>
          </p:cNvPr>
          <p:cNvSpPr/>
          <p:nvPr/>
        </p:nvSpPr>
        <p:spPr>
          <a:xfrm rot="1782986">
            <a:off x="286724" y="301110"/>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Hexagon 6">
            <a:extLst>
              <a:ext uri="{FF2B5EF4-FFF2-40B4-BE49-F238E27FC236}">
                <a16:creationId xmlns:a16="http://schemas.microsoft.com/office/drawing/2014/main" id="{8364ED4B-42A9-9712-0DC7-879FB8056B28}"/>
              </a:ext>
            </a:extLst>
          </p:cNvPr>
          <p:cNvSpPr/>
          <p:nvPr/>
        </p:nvSpPr>
        <p:spPr>
          <a:xfrm rot="1782986">
            <a:off x="286724" y="763955"/>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Hexagon 7">
            <a:extLst>
              <a:ext uri="{FF2B5EF4-FFF2-40B4-BE49-F238E27FC236}">
                <a16:creationId xmlns:a16="http://schemas.microsoft.com/office/drawing/2014/main" id="{C628D224-F473-7FC7-9A46-3F868A286585}"/>
              </a:ext>
            </a:extLst>
          </p:cNvPr>
          <p:cNvSpPr/>
          <p:nvPr/>
        </p:nvSpPr>
        <p:spPr>
          <a:xfrm rot="1782986">
            <a:off x="286724" y="1226800"/>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Hexagon 8">
            <a:extLst>
              <a:ext uri="{FF2B5EF4-FFF2-40B4-BE49-F238E27FC236}">
                <a16:creationId xmlns:a16="http://schemas.microsoft.com/office/drawing/2014/main" id="{7AA23B24-DCDD-216F-DD52-24C3248E898A}"/>
              </a:ext>
            </a:extLst>
          </p:cNvPr>
          <p:cNvSpPr/>
          <p:nvPr/>
        </p:nvSpPr>
        <p:spPr>
          <a:xfrm rot="1782986">
            <a:off x="286724" y="1689645"/>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Hexagon 9">
            <a:extLst>
              <a:ext uri="{FF2B5EF4-FFF2-40B4-BE49-F238E27FC236}">
                <a16:creationId xmlns:a16="http://schemas.microsoft.com/office/drawing/2014/main" id="{10A829BF-5F3A-9BF6-B7E8-58AF6B17561A}"/>
              </a:ext>
            </a:extLst>
          </p:cNvPr>
          <p:cNvSpPr/>
          <p:nvPr/>
        </p:nvSpPr>
        <p:spPr>
          <a:xfrm rot="1782986">
            <a:off x="286724" y="2152490"/>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62471822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923AA8E-3619-20F7-8598-33C2B2314E15}"/>
              </a:ext>
            </a:extLst>
          </p:cNvPr>
          <p:cNvSpPr txBox="1"/>
          <p:nvPr/>
        </p:nvSpPr>
        <p:spPr>
          <a:xfrm>
            <a:off x="996287" y="701671"/>
            <a:ext cx="5254042" cy="276999"/>
          </a:xfrm>
          <a:prstGeom prst="rect">
            <a:avLst/>
          </a:prstGeom>
          <a:noFill/>
        </p:spPr>
        <p:txBody>
          <a:bodyPr wrap="square" rtlCol="0">
            <a:spAutoFit/>
          </a:bodyPr>
          <a:lstStyle/>
          <a:p>
            <a:r>
              <a:rPr lang="en-CA" sz="1200" b="1" spc="300" dirty="0"/>
              <a:t>EMOTIONS LADDER</a:t>
            </a:r>
          </a:p>
        </p:txBody>
      </p:sp>
      <p:graphicFrame>
        <p:nvGraphicFramePr>
          <p:cNvPr id="6" name="Table 17">
            <a:extLst>
              <a:ext uri="{FF2B5EF4-FFF2-40B4-BE49-F238E27FC236}">
                <a16:creationId xmlns:a16="http://schemas.microsoft.com/office/drawing/2014/main" id="{BA97E910-9816-526A-81A1-03C6EE68F985}"/>
              </a:ext>
            </a:extLst>
          </p:cNvPr>
          <p:cNvGraphicFramePr>
            <a:graphicFrameLocks noGrp="1"/>
          </p:cNvGraphicFramePr>
          <p:nvPr>
            <p:extLst>
              <p:ext uri="{D42A27DB-BD31-4B8C-83A1-F6EECF244321}">
                <p14:modId xmlns:p14="http://schemas.microsoft.com/office/powerpoint/2010/main" val="1172895820"/>
              </p:ext>
            </p:extLst>
          </p:nvPr>
        </p:nvGraphicFramePr>
        <p:xfrm>
          <a:off x="996287" y="1262380"/>
          <a:ext cx="5254042" cy="4851400"/>
        </p:xfrm>
        <a:graphic>
          <a:graphicData uri="http://schemas.openxmlformats.org/drawingml/2006/table">
            <a:tbl>
              <a:tblPr firstRow="1" bandRow="1">
                <a:tableStyleId>{5C22544A-7EE6-4342-B048-85BDC9FD1C3A}</a:tableStyleId>
              </a:tblPr>
              <a:tblGrid>
                <a:gridCol w="1137313">
                  <a:extLst>
                    <a:ext uri="{9D8B030D-6E8A-4147-A177-3AD203B41FA5}">
                      <a16:colId xmlns:a16="http://schemas.microsoft.com/office/drawing/2014/main" val="3910228329"/>
                    </a:ext>
                  </a:extLst>
                </a:gridCol>
                <a:gridCol w="4116729">
                  <a:extLst>
                    <a:ext uri="{9D8B030D-6E8A-4147-A177-3AD203B41FA5}">
                      <a16:colId xmlns:a16="http://schemas.microsoft.com/office/drawing/2014/main" val="1260457313"/>
                    </a:ext>
                  </a:extLst>
                </a:gridCol>
              </a:tblGrid>
              <a:tr h="370840">
                <a:tc>
                  <a:txBody>
                    <a:bodyPr/>
                    <a:lstStyle/>
                    <a:p>
                      <a:pPr algn="l"/>
                      <a:r>
                        <a:rPr lang="en-GB" sz="1100" b="1" dirty="0">
                          <a:solidFill>
                            <a:schemeClr val="tx1"/>
                          </a:solidFill>
                        </a:rPr>
                        <a:t>Overview</a:t>
                      </a:r>
                      <a:endParaRPr lang="en-US" sz="1100" b="1" dirty="0">
                        <a:solidFill>
                          <a:schemeClr val="tx1"/>
                        </a:solidFill>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Emotion Ladder is a tool for helping children put a name to their feelings and to rate their intensity. The colorfully illustrated faces help children recognize each emotion, and the simple rating scales allow them to indicate how intensely they feel each one. This resource is not to be used to diagnose a mental health condition or emotional wellness but can be used in a variety of ways to understand a child’s emotional and mental health and psychosocial wellbeing and build emotional literacy. </a:t>
                      </a: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2503434562"/>
                  </a:ext>
                </a:extLst>
              </a:tr>
              <a:tr h="370840">
                <a:tc>
                  <a:txBody>
                    <a:bodyPr/>
                    <a:lstStyle/>
                    <a:p>
                      <a:pPr algn="l"/>
                      <a:r>
                        <a:rPr lang="en-GB" sz="1100" b="1" dirty="0">
                          <a:solidFill>
                            <a:schemeClr val="tx1"/>
                          </a:solidFill>
                        </a:rPr>
                        <a:t>Time</a:t>
                      </a:r>
                      <a:endParaRPr lang="en-US" sz="1100" b="1" dirty="0">
                        <a:solidFill>
                          <a:schemeClr val="tx1"/>
                        </a:solidFill>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b="0" dirty="0"/>
                        <a:t>5 to 15 minutes</a:t>
                      </a: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1156132823"/>
                  </a:ext>
                </a:extLst>
              </a:tr>
              <a:tr h="370840">
                <a:tc>
                  <a:txBody>
                    <a:bodyPr/>
                    <a:lstStyle/>
                    <a:p>
                      <a:pPr algn="l"/>
                      <a:r>
                        <a:rPr lang="en-GB" sz="1100" b="1" dirty="0">
                          <a:solidFill>
                            <a:schemeClr val="tx1"/>
                          </a:solidFill>
                        </a:rPr>
                        <a:t>Ages</a:t>
                      </a:r>
                      <a:endParaRPr lang="en-US" sz="1100" b="1" dirty="0">
                        <a:solidFill>
                          <a:schemeClr val="tx1"/>
                        </a:solidFill>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b="0" dirty="0"/>
                        <a:t>This activity is recommended for children ages 6-14 years old. With adaptations, it can also be completed with children ages 15-17 years old. </a:t>
                      </a: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2693644662"/>
                  </a:ext>
                </a:extLst>
              </a:tr>
              <a:tr h="370840">
                <a:tc>
                  <a:txBody>
                    <a:bodyPr/>
                    <a:lstStyle/>
                    <a:p>
                      <a:pPr algn="l"/>
                      <a:r>
                        <a:rPr lang="en-GB" sz="1100" b="1" dirty="0">
                          <a:solidFill>
                            <a:schemeClr val="tx1"/>
                          </a:solidFill>
                        </a:rPr>
                        <a:t>Participation</a:t>
                      </a:r>
                      <a:endParaRPr lang="en-US" sz="1100" b="1" dirty="0">
                        <a:solidFill>
                          <a:schemeClr val="tx1"/>
                        </a:solidFill>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b="0" dirty="0"/>
                        <a:t>Caseworkers should complete this activity with children one-on-one; however, caregiver presence may be necessary or supportive if the child is refusing to engage in this activity or unable to do so due to their age, developmental stage, communication preference or ability, etc.</a:t>
                      </a: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2624097116"/>
                  </a:ext>
                </a:extLst>
              </a:tr>
              <a:tr h="370840">
                <a:tc>
                  <a:txBody>
                    <a:bodyPr/>
                    <a:lstStyle/>
                    <a:p>
                      <a:pPr algn="l"/>
                      <a:r>
                        <a:rPr lang="en-GB" sz="1100" b="1" dirty="0">
                          <a:solidFill>
                            <a:schemeClr val="tx1"/>
                          </a:solidFill>
                        </a:rPr>
                        <a:t>Purpose</a:t>
                      </a:r>
                      <a:endParaRPr lang="en-US" sz="1100" b="1" dirty="0">
                        <a:solidFill>
                          <a:schemeClr val="tx1"/>
                        </a:solidFill>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lumMod val="20000"/>
                        <a:lumOff val="80000"/>
                      </a:schemeClr>
                    </a:solidFill>
                  </a:tcPr>
                </a:tc>
                <a:tc>
                  <a:txBody>
                    <a:bodyPr/>
                    <a:lstStyle/>
                    <a:p>
                      <a:pPr algn="l"/>
                      <a:r>
                        <a:rPr lang="en-US" sz="1100" b="0" dirty="0"/>
                        <a:t>Prior to completing the Emotions ladder, caseworkers should explain to the child the purpose of the activity: </a:t>
                      </a:r>
                    </a:p>
                    <a:p>
                      <a:pPr marL="171450" indent="-171450" algn="l">
                        <a:buFont typeface="Arial" panose="020B0604020202020204" pitchFamily="34" charset="0"/>
                        <a:buChar char="•"/>
                      </a:pPr>
                      <a:r>
                        <a:rPr lang="en-US" sz="1100" b="0" dirty="0"/>
                        <a:t>To name/identify their feelings</a:t>
                      </a:r>
                    </a:p>
                    <a:p>
                      <a:pPr marL="171450" indent="-171450" algn="l">
                        <a:buFont typeface="Arial" panose="020B0604020202020204" pitchFamily="34" charset="0"/>
                        <a:buChar char="•"/>
                      </a:pPr>
                      <a:r>
                        <a:rPr lang="en-US" sz="1100" b="0" dirty="0"/>
                        <a:t>To indicate how intensely they feel about each emotion</a:t>
                      </a:r>
                    </a:p>
                    <a:p>
                      <a:pPr marL="171450" indent="-171450" algn="l">
                        <a:buFont typeface="Arial" panose="020B0604020202020204" pitchFamily="34" charset="0"/>
                        <a:buChar char="•"/>
                      </a:pPr>
                      <a:r>
                        <a:rPr lang="en-US" sz="1100" b="0" dirty="0"/>
                        <a:t>To speak about their emotions</a:t>
                      </a:r>
                    </a:p>
                    <a:p>
                      <a:pPr marL="171450" indent="-171450" algn="l">
                        <a:buFont typeface="Arial" panose="020B0604020202020204" pitchFamily="34" charset="0"/>
                        <a:buChar char="•"/>
                      </a:pPr>
                      <a:r>
                        <a:rPr lang="en-US" sz="1100" b="0" dirty="0"/>
                        <a:t>To build on their emotional literacy </a:t>
                      </a: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1912278685"/>
                  </a:ext>
                </a:extLst>
              </a:tr>
              <a:tr h="370840">
                <a:tc>
                  <a:txBody>
                    <a:bodyPr/>
                    <a:lstStyle/>
                    <a:p>
                      <a:pPr algn="l"/>
                      <a:r>
                        <a:rPr lang="en-GB" sz="1100" b="1" dirty="0">
                          <a:solidFill>
                            <a:schemeClr val="tx1"/>
                          </a:solidFill>
                        </a:rPr>
                        <a:t>Adaptations</a:t>
                      </a:r>
                      <a:endParaRPr lang="en-US" sz="1100" b="1" dirty="0">
                        <a:solidFill>
                          <a:schemeClr val="tx1"/>
                        </a:solidFill>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lumMod val="20000"/>
                        <a:lumOff val="80000"/>
                      </a:schemeClr>
                    </a:solidFill>
                  </a:tcPr>
                </a:tc>
                <a:tc>
                  <a:txBody>
                    <a:bodyPr/>
                    <a:lstStyle/>
                    <a:p>
                      <a:pPr algn="l"/>
                      <a:r>
                        <a:rPr lang="en-US" sz="1100" b="0" dirty="0"/>
                        <a:t>If the child is in distress the caseworker can lead the child to a brief exercise that helps the child regain control – if the child is open for it.</a:t>
                      </a: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3803270237"/>
                  </a:ext>
                </a:extLst>
              </a:tr>
            </a:tbl>
          </a:graphicData>
        </a:graphic>
      </p:graphicFrame>
      <p:grpSp>
        <p:nvGrpSpPr>
          <p:cNvPr id="32" name="Group 31">
            <a:extLst>
              <a:ext uri="{FF2B5EF4-FFF2-40B4-BE49-F238E27FC236}">
                <a16:creationId xmlns:a16="http://schemas.microsoft.com/office/drawing/2014/main" id="{E83BD185-4114-59F5-E297-1A44E99AD0F2}"/>
              </a:ext>
            </a:extLst>
          </p:cNvPr>
          <p:cNvGrpSpPr/>
          <p:nvPr/>
        </p:nvGrpSpPr>
        <p:grpSpPr>
          <a:xfrm>
            <a:off x="3864266" y="7384431"/>
            <a:ext cx="2386063" cy="1819898"/>
            <a:chOff x="950190" y="1608763"/>
            <a:chExt cx="3619819" cy="2760908"/>
          </a:xfrm>
        </p:grpSpPr>
        <p:sp>
          <p:nvSpPr>
            <p:cNvPr id="15" name="Parallelogram 14">
              <a:extLst>
                <a:ext uri="{FF2B5EF4-FFF2-40B4-BE49-F238E27FC236}">
                  <a16:creationId xmlns:a16="http://schemas.microsoft.com/office/drawing/2014/main" id="{0235ED1A-7989-4DDC-34B0-18605C7910FF}"/>
                </a:ext>
              </a:extLst>
            </p:cNvPr>
            <p:cNvSpPr/>
            <p:nvPr/>
          </p:nvSpPr>
          <p:spPr>
            <a:xfrm flipH="1">
              <a:off x="3855987" y="1930749"/>
              <a:ext cx="714022" cy="2422282"/>
            </a:xfrm>
            <a:prstGeom prst="parallelogram">
              <a:avLst>
                <a:gd name="adj" fmla="val 77437"/>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Parallelogram 15">
              <a:extLst>
                <a:ext uri="{FF2B5EF4-FFF2-40B4-BE49-F238E27FC236}">
                  <a16:creationId xmlns:a16="http://schemas.microsoft.com/office/drawing/2014/main" id="{B35B537F-0E23-9EA0-3A4F-8BBD9D716492}"/>
                </a:ext>
              </a:extLst>
            </p:cNvPr>
            <p:cNvSpPr/>
            <p:nvPr/>
          </p:nvSpPr>
          <p:spPr>
            <a:xfrm flipH="1">
              <a:off x="2990733" y="1930749"/>
              <a:ext cx="714022" cy="2422282"/>
            </a:xfrm>
            <a:prstGeom prst="parallelogram">
              <a:avLst>
                <a:gd name="adj" fmla="val 77437"/>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Graphic 16" descr="Crying face with solid fill with solid fill">
              <a:extLst>
                <a:ext uri="{FF2B5EF4-FFF2-40B4-BE49-F238E27FC236}">
                  <a16:creationId xmlns:a16="http://schemas.microsoft.com/office/drawing/2014/main" id="{7219CE6A-8BCC-F6A6-352F-53BC9D64E27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74160" y="2523163"/>
              <a:ext cx="914400" cy="914400"/>
            </a:xfrm>
            <a:prstGeom prst="rect">
              <a:avLst/>
            </a:prstGeom>
          </p:spPr>
        </p:pic>
        <p:pic>
          <p:nvPicPr>
            <p:cNvPr id="18" name="Graphic 17" descr="Smiling face with solid fill with solid fill">
              <a:extLst>
                <a:ext uri="{FF2B5EF4-FFF2-40B4-BE49-F238E27FC236}">
                  <a16:creationId xmlns:a16="http://schemas.microsoft.com/office/drawing/2014/main" id="{E0B4E426-CBB0-4896-B527-1C5B6FD8D55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0190" y="3455271"/>
              <a:ext cx="914400" cy="914400"/>
            </a:xfrm>
            <a:prstGeom prst="rect">
              <a:avLst/>
            </a:prstGeom>
          </p:spPr>
        </p:pic>
        <p:pic>
          <p:nvPicPr>
            <p:cNvPr id="23" name="Graphic 22" descr="Angry face with solid fill with solid fill">
              <a:extLst>
                <a:ext uri="{FF2B5EF4-FFF2-40B4-BE49-F238E27FC236}">
                  <a16:creationId xmlns:a16="http://schemas.microsoft.com/office/drawing/2014/main" id="{64D2F6DA-241F-A1DC-5312-24D14CD2534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12148" y="1608763"/>
              <a:ext cx="914400" cy="914400"/>
            </a:xfrm>
            <a:prstGeom prst="rect">
              <a:avLst/>
            </a:prstGeom>
          </p:spPr>
        </p:pic>
        <p:sp>
          <p:nvSpPr>
            <p:cNvPr id="27" name="Rectangle: Rounded Corners 26">
              <a:extLst>
                <a:ext uri="{FF2B5EF4-FFF2-40B4-BE49-F238E27FC236}">
                  <a16:creationId xmlns:a16="http://schemas.microsoft.com/office/drawing/2014/main" id="{E7D0F433-A1AA-1FA4-99F6-8A510B095652}"/>
                </a:ext>
              </a:extLst>
            </p:cNvPr>
            <p:cNvSpPr/>
            <p:nvPr/>
          </p:nvSpPr>
          <p:spPr>
            <a:xfrm rot="5400000">
              <a:off x="2574519" y="3313436"/>
              <a:ext cx="186638" cy="914401"/>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Rounded Corners 27">
              <a:extLst>
                <a:ext uri="{FF2B5EF4-FFF2-40B4-BE49-F238E27FC236}">
                  <a16:creationId xmlns:a16="http://schemas.microsoft.com/office/drawing/2014/main" id="{752ECBCC-EB8E-071C-A421-89F6DDCC98C3}"/>
                </a:ext>
              </a:extLst>
            </p:cNvPr>
            <p:cNvSpPr/>
            <p:nvPr/>
          </p:nvSpPr>
          <p:spPr>
            <a:xfrm rot="5400000">
              <a:off x="2817911" y="2668833"/>
              <a:ext cx="186637" cy="914401"/>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Rounded Corners 28">
              <a:extLst>
                <a:ext uri="{FF2B5EF4-FFF2-40B4-BE49-F238E27FC236}">
                  <a16:creationId xmlns:a16="http://schemas.microsoft.com/office/drawing/2014/main" id="{0B797795-645F-8D04-53DC-6976763C0FB0}"/>
                </a:ext>
              </a:extLst>
            </p:cNvPr>
            <p:cNvSpPr/>
            <p:nvPr/>
          </p:nvSpPr>
          <p:spPr>
            <a:xfrm rot="5400000">
              <a:off x="3110308" y="2002098"/>
              <a:ext cx="186636" cy="914401"/>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Parallelogram 29">
              <a:extLst>
                <a:ext uri="{FF2B5EF4-FFF2-40B4-BE49-F238E27FC236}">
                  <a16:creationId xmlns:a16="http://schemas.microsoft.com/office/drawing/2014/main" id="{6441B142-B49C-606A-48EA-140EDCB27456}"/>
                </a:ext>
              </a:extLst>
            </p:cNvPr>
            <p:cNvSpPr/>
            <p:nvPr/>
          </p:nvSpPr>
          <p:spPr>
            <a:xfrm>
              <a:off x="2707919" y="1914893"/>
              <a:ext cx="1321022" cy="2422282"/>
            </a:xfrm>
            <a:prstGeom prst="parallelogram">
              <a:avLst>
                <a:gd name="adj" fmla="val 8633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Parallelogram 30">
              <a:extLst>
                <a:ext uri="{FF2B5EF4-FFF2-40B4-BE49-F238E27FC236}">
                  <a16:creationId xmlns:a16="http://schemas.microsoft.com/office/drawing/2014/main" id="{72BF020B-A2C4-7694-1DE2-BC9687369B08}"/>
                </a:ext>
              </a:extLst>
            </p:cNvPr>
            <p:cNvSpPr/>
            <p:nvPr/>
          </p:nvSpPr>
          <p:spPr>
            <a:xfrm>
              <a:off x="1821084" y="1914893"/>
              <a:ext cx="1321022" cy="2422282"/>
            </a:xfrm>
            <a:prstGeom prst="parallelogram">
              <a:avLst>
                <a:gd name="adj" fmla="val 8633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Hexagon 32">
            <a:extLst>
              <a:ext uri="{FF2B5EF4-FFF2-40B4-BE49-F238E27FC236}">
                <a16:creationId xmlns:a16="http://schemas.microsoft.com/office/drawing/2014/main" id="{24DEFB5B-1A2C-C5D4-98C3-F9B1DEB1A6BB}"/>
              </a:ext>
            </a:extLst>
          </p:cNvPr>
          <p:cNvSpPr/>
          <p:nvPr/>
        </p:nvSpPr>
        <p:spPr>
          <a:xfrm rot="1782986">
            <a:off x="286724" y="301110"/>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4" name="Hexagon 33">
            <a:extLst>
              <a:ext uri="{FF2B5EF4-FFF2-40B4-BE49-F238E27FC236}">
                <a16:creationId xmlns:a16="http://schemas.microsoft.com/office/drawing/2014/main" id="{B8559996-7B48-B1F4-D827-3FFBF5AED77F}"/>
              </a:ext>
            </a:extLst>
          </p:cNvPr>
          <p:cNvSpPr/>
          <p:nvPr/>
        </p:nvSpPr>
        <p:spPr>
          <a:xfrm rot="1782986">
            <a:off x="286724" y="763955"/>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5" name="Hexagon 34">
            <a:extLst>
              <a:ext uri="{FF2B5EF4-FFF2-40B4-BE49-F238E27FC236}">
                <a16:creationId xmlns:a16="http://schemas.microsoft.com/office/drawing/2014/main" id="{F460CFAF-1124-3A6A-929D-313EFE1A13A6}"/>
              </a:ext>
            </a:extLst>
          </p:cNvPr>
          <p:cNvSpPr/>
          <p:nvPr/>
        </p:nvSpPr>
        <p:spPr>
          <a:xfrm rot="1782986">
            <a:off x="286724" y="1226800"/>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6" name="Hexagon 35">
            <a:extLst>
              <a:ext uri="{FF2B5EF4-FFF2-40B4-BE49-F238E27FC236}">
                <a16:creationId xmlns:a16="http://schemas.microsoft.com/office/drawing/2014/main" id="{FB917632-6B90-77A7-CB7A-8F35FC776BB7}"/>
              </a:ext>
            </a:extLst>
          </p:cNvPr>
          <p:cNvSpPr/>
          <p:nvPr/>
        </p:nvSpPr>
        <p:spPr>
          <a:xfrm rot="1782986">
            <a:off x="286724" y="1689645"/>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7" name="Hexagon 36">
            <a:extLst>
              <a:ext uri="{FF2B5EF4-FFF2-40B4-BE49-F238E27FC236}">
                <a16:creationId xmlns:a16="http://schemas.microsoft.com/office/drawing/2014/main" id="{5900B7B4-A123-EDC5-6B70-A0D7CADD23A2}"/>
              </a:ext>
            </a:extLst>
          </p:cNvPr>
          <p:cNvSpPr/>
          <p:nvPr/>
        </p:nvSpPr>
        <p:spPr>
          <a:xfrm rot="1782986">
            <a:off x="286724" y="2152490"/>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4005858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2486706" y="2483179"/>
            <a:ext cx="2361324" cy="417429"/>
          </a:xfrm>
          <a:prstGeom prst="rect">
            <a:avLst/>
          </a:prstGeom>
          <a:noFill/>
          <a:ln>
            <a:noFill/>
          </a:ln>
        </p:spPr>
        <p:txBody>
          <a:bodyPr wrap="square" lIns="90000" tIns="90000" rIns="90000" bIns="90000" rtlCol="0" anchor="ctr">
            <a:noAutofit/>
          </a:bodyPr>
          <a:lstStyle/>
          <a:p>
            <a:pPr algn="ctr"/>
            <a:r>
              <a:rPr lang="en-US" sz="1400" b="1" dirty="0">
                <a:solidFill>
                  <a:schemeClr val="accent2"/>
                </a:solidFill>
              </a:rPr>
              <a:t>Privilege/Power/Advantage</a:t>
            </a:r>
            <a:endParaRPr lang="en-CA" sz="1400" b="1" dirty="0" err="1">
              <a:solidFill>
                <a:schemeClr val="accent2"/>
              </a:solidFill>
            </a:endParaRPr>
          </a:p>
        </p:txBody>
      </p:sp>
      <p:sp>
        <p:nvSpPr>
          <p:cNvPr id="29" name="TextBox 28"/>
          <p:cNvSpPr txBox="1"/>
          <p:nvPr/>
        </p:nvSpPr>
        <p:spPr>
          <a:xfrm>
            <a:off x="1919930" y="8423203"/>
            <a:ext cx="3608233" cy="275713"/>
          </a:xfrm>
          <a:prstGeom prst="rect">
            <a:avLst/>
          </a:prstGeom>
          <a:noFill/>
          <a:ln>
            <a:noFill/>
          </a:ln>
        </p:spPr>
        <p:txBody>
          <a:bodyPr wrap="square" lIns="90000" tIns="90000" rIns="90000" bIns="90000" rtlCol="0" anchor="ctr">
            <a:noAutofit/>
          </a:bodyPr>
          <a:lstStyle/>
          <a:p>
            <a:pPr algn="ctr"/>
            <a:r>
              <a:rPr lang="en-US" sz="1400" b="1" dirty="0">
                <a:solidFill>
                  <a:schemeClr val="accent5"/>
                </a:solidFill>
              </a:rPr>
              <a:t>Oppression/Lack of  Power/Disadvantage</a:t>
            </a:r>
            <a:endParaRPr lang="en-CA" sz="1400" b="1" dirty="0">
              <a:solidFill>
                <a:schemeClr val="accent5"/>
              </a:solidFill>
            </a:endParaRPr>
          </a:p>
        </p:txBody>
      </p:sp>
      <p:sp>
        <p:nvSpPr>
          <p:cNvPr id="6" name="Pie 5"/>
          <p:cNvSpPr/>
          <p:nvPr/>
        </p:nvSpPr>
        <p:spPr>
          <a:xfrm>
            <a:off x="1820570" y="3765796"/>
            <a:ext cx="3707766" cy="3707764"/>
          </a:xfrm>
          <a:prstGeom prst="pie">
            <a:avLst>
              <a:gd name="adj1" fmla="val 0"/>
              <a:gd name="adj2" fmla="val 10796775"/>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26" name="Pie 25"/>
          <p:cNvSpPr/>
          <p:nvPr/>
        </p:nvSpPr>
        <p:spPr>
          <a:xfrm rot="10800000">
            <a:off x="1820571" y="3579729"/>
            <a:ext cx="3707764" cy="3707766"/>
          </a:xfrm>
          <a:prstGeom prst="pie">
            <a:avLst>
              <a:gd name="adj1" fmla="val 0"/>
              <a:gd name="adj2" fmla="val 10796775"/>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grpSp>
        <p:nvGrpSpPr>
          <p:cNvPr id="166" name="Group 165"/>
          <p:cNvGrpSpPr/>
          <p:nvPr/>
        </p:nvGrpSpPr>
        <p:grpSpPr>
          <a:xfrm>
            <a:off x="1411298" y="3269788"/>
            <a:ext cx="4526310" cy="4526310"/>
            <a:chOff x="1680696" y="2920427"/>
            <a:chExt cx="4039282" cy="4039282"/>
          </a:xfrm>
        </p:grpSpPr>
        <p:grpSp>
          <p:nvGrpSpPr>
            <p:cNvPr id="139" name="Group 138"/>
            <p:cNvGrpSpPr/>
            <p:nvPr/>
          </p:nvGrpSpPr>
          <p:grpSpPr>
            <a:xfrm>
              <a:off x="1680696" y="2920427"/>
              <a:ext cx="4039282" cy="4039282"/>
              <a:chOff x="1583337" y="2701074"/>
              <a:chExt cx="4484299" cy="4484299"/>
            </a:xfrm>
          </p:grpSpPr>
          <p:cxnSp>
            <p:nvCxnSpPr>
              <p:cNvPr id="30" name="Straight Connector 29"/>
              <p:cNvCxnSpPr/>
              <p:nvPr/>
            </p:nvCxnSpPr>
            <p:spPr>
              <a:xfrm>
                <a:off x="1583337" y="4943224"/>
                <a:ext cx="4484299"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rot="5400000">
                <a:off x="1583337" y="4943224"/>
                <a:ext cx="448429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140" name="Group 139"/>
            <p:cNvGrpSpPr/>
            <p:nvPr/>
          </p:nvGrpSpPr>
          <p:grpSpPr>
            <a:xfrm rot="777619">
              <a:off x="1680696" y="2920427"/>
              <a:ext cx="4039282" cy="4039282"/>
              <a:chOff x="1583337" y="2701074"/>
              <a:chExt cx="4484299" cy="4484299"/>
            </a:xfrm>
          </p:grpSpPr>
          <p:cxnSp>
            <p:nvCxnSpPr>
              <p:cNvPr id="141" name="Straight Connector 140"/>
              <p:cNvCxnSpPr/>
              <p:nvPr/>
            </p:nvCxnSpPr>
            <p:spPr>
              <a:xfrm>
                <a:off x="1583337" y="4943224"/>
                <a:ext cx="448429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a:off x="1583337" y="4943224"/>
                <a:ext cx="448429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rot="1536995">
              <a:off x="1680696" y="2920427"/>
              <a:ext cx="4039282" cy="4039282"/>
              <a:chOff x="1583337" y="2701074"/>
              <a:chExt cx="4484299" cy="4484299"/>
            </a:xfrm>
          </p:grpSpPr>
          <p:cxnSp>
            <p:nvCxnSpPr>
              <p:cNvPr id="144" name="Straight Connector 143"/>
              <p:cNvCxnSpPr/>
              <p:nvPr/>
            </p:nvCxnSpPr>
            <p:spPr>
              <a:xfrm>
                <a:off x="1583337" y="4943224"/>
                <a:ext cx="448429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a:off x="1583337" y="4943224"/>
                <a:ext cx="448429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rot="2296514">
              <a:off x="1680696" y="2920427"/>
              <a:ext cx="4039282" cy="4039282"/>
              <a:chOff x="1583337" y="2701074"/>
              <a:chExt cx="4484299" cy="4484299"/>
            </a:xfrm>
          </p:grpSpPr>
          <p:cxnSp>
            <p:nvCxnSpPr>
              <p:cNvPr id="147" name="Straight Connector 146"/>
              <p:cNvCxnSpPr/>
              <p:nvPr/>
            </p:nvCxnSpPr>
            <p:spPr>
              <a:xfrm>
                <a:off x="1583337" y="4943224"/>
                <a:ext cx="448429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a:off x="1583337" y="4943224"/>
                <a:ext cx="448429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149" name="Group 148"/>
            <p:cNvGrpSpPr/>
            <p:nvPr/>
          </p:nvGrpSpPr>
          <p:grpSpPr>
            <a:xfrm rot="3026233">
              <a:off x="1680696" y="2920427"/>
              <a:ext cx="4039282" cy="4039282"/>
              <a:chOff x="1583337" y="2701074"/>
              <a:chExt cx="4484299" cy="4484299"/>
            </a:xfrm>
          </p:grpSpPr>
          <p:cxnSp>
            <p:nvCxnSpPr>
              <p:cNvPr id="150" name="Straight Connector 149"/>
              <p:cNvCxnSpPr/>
              <p:nvPr/>
            </p:nvCxnSpPr>
            <p:spPr>
              <a:xfrm>
                <a:off x="1583337" y="4943224"/>
                <a:ext cx="448429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rot="5400000">
                <a:off x="1583337" y="4943224"/>
                <a:ext cx="448429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152" name="Group 151"/>
            <p:cNvGrpSpPr/>
            <p:nvPr/>
          </p:nvGrpSpPr>
          <p:grpSpPr>
            <a:xfrm rot="3756700">
              <a:off x="1680696" y="2920427"/>
              <a:ext cx="4039282" cy="4039282"/>
              <a:chOff x="1583337" y="2701074"/>
              <a:chExt cx="4484299" cy="4484299"/>
            </a:xfrm>
          </p:grpSpPr>
          <p:cxnSp>
            <p:nvCxnSpPr>
              <p:cNvPr id="153" name="Straight Connector 152"/>
              <p:cNvCxnSpPr/>
              <p:nvPr/>
            </p:nvCxnSpPr>
            <p:spPr>
              <a:xfrm>
                <a:off x="1583337" y="4943224"/>
                <a:ext cx="448429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rot="5400000">
                <a:off x="1583337" y="4943224"/>
                <a:ext cx="448429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156" name="Straight Connector 155"/>
            <p:cNvCxnSpPr/>
            <p:nvPr/>
          </p:nvCxnSpPr>
          <p:spPr>
            <a:xfrm rot="4555042">
              <a:off x="1680696" y="4940068"/>
              <a:ext cx="403928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flipH="1">
              <a:off x="1771786" y="4365280"/>
              <a:ext cx="3857101" cy="114957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rot="10383840">
              <a:off x="1680696" y="4940068"/>
              <a:ext cx="403928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4" name="TextBox 3">
            <a:extLst>
              <a:ext uri="{FF2B5EF4-FFF2-40B4-BE49-F238E27FC236}">
                <a16:creationId xmlns:a16="http://schemas.microsoft.com/office/drawing/2014/main" id="{0234DD77-8446-CD4F-6A99-2779B82F42C7}"/>
              </a:ext>
            </a:extLst>
          </p:cNvPr>
          <p:cNvSpPr txBox="1"/>
          <p:nvPr/>
        </p:nvSpPr>
        <p:spPr>
          <a:xfrm>
            <a:off x="996287" y="719164"/>
            <a:ext cx="5254042" cy="276999"/>
          </a:xfrm>
          <a:prstGeom prst="rect">
            <a:avLst/>
          </a:prstGeom>
          <a:noFill/>
        </p:spPr>
        <p:txBody>
          <a:bodyPr wrap="square" rtlCol="0">
            <a:spAutoFit/>
          </a:bodyPr>
          <a:lstStyle/>
          <a:p>
            <a:r>
              <a:rPr lang="en-US" sz="1200" b="1" spc="300" dirty="0">
                <a:solidFill>
                  <a:schemeClr val="tx1"/>
                </a:solidFill>
              </a:rPr>
              <a:t>PO</a:t>
            </a:r>
            <a:r>
              <a:rPr lang="en-US" sz="1200" b="1" spc="300" dirty="0"/>
              <a:t>WER WHEEL</a:t>
            </a:r>
            <a:endParaRPr lang="en-US" sz="1200" b="1" spc="300" dirty="0">
              <a:solidFill>
                <a:schemeClr val="tx1"/>
              </a:solidFill>
            </a:endParaRPr>
          </a:p>
        </p:txBody>
      </p:sp>
      <p:sp>
        <p:nvSpPr>
          <p:cNvPr id="2" name="Hexagon 1">
            <a:extLst>
              <a:ext uri="{FF2B5EF4-FFF2-40B4-BE49-F238E27FC236}">
                <a16:creationId xmlns:a16="http://schemas.microsoft.com/office/drawing/2014/main" id="{B92F72AC-AC02-53F2-ED2A-C9D02B3B2950}"/>
              </a:ext>
            </a:extLst>
          </p:cNvPr>
          <p:cNvSpPr/>
          <p:nvPr/>
        </p:nvSpPr>
        <p:spPr>
          <a:xfrm rot="1782986">
            <a:off x="286724" y="30111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Hexagon 11">
            <a:extLst>
              <a:ext uri="{FF2B5EF4-FFF2-40B4-BE49-F238E27FC236}">
                <a16:creationId xmlns:a16="http://schemas.microsoft.com/office/drawing/2014/main" id="{D0BE23DD-509F-E62E-2BD2-6A57325F3C3C}"/>
              </a:ext>
            </a:extLst>
          </p:cNvPr>
          <p:cNvSpPr/>
          <p:nvPr/>
        </p:nvSpPr>
        <p:spPr>
          <a:xfrm rot="1782986">
            <a:off x="286724" y="763955"/>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Hexagon 12">
            <a:extLst>
              <a:ext uri="{FF2B5EF4-FFF2-40B4-BE49-F238E27FC236}">
                <a16:creationId xmlns:a16="http://schemas.microsoft.com/office/drawing/2014/main" id="{90D8C6C5-476B-54A6-2C88-D1180121C732}"/>
              </a:ext>
            </a:extLst>
          </p:cNvPr>
          <p:cNvSpPr/>
          <p:nvPr/>
        </p:nvSpPr>
        <p:spPr>
          <a:xfrm rot="1782986">
            <a:off x="286724" y="122680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Hexagon 13">
            <a:extLst>
              <a:ext uri="{FF2B5EF4-FFF2-40B4-BE49-F238E27FC236}">
                <a16:creationId xmlns:a16="http://schemas.microsoft.com/office/drawing/2014/main" id="{69FB0389-5605-62DB-619C-F2B086C37F58}"/>
              </a:ext>
            </a:extLst>
          </p:cNvPr>
          <p:cNvSpPr/>
          <p:nvPr/>
        </p:nvSpPr>
        <p:spPr>
          <a:xfrm rot="1782986">
            <a:off x="286724" y="168964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Hexagon 14">
            <a:extLst>
              <a:ext uri="{FF2B5EF4-FFF2-40B4-BE49-F238E27FC236}">
                <a16:creationId xmlns:a16="http://schemas.microsoft.com/office/drawing/2014/main" id="{779C2A33-8D68-7C5A-EBC9-FE1BE4C9EF01}"/>
              </a:ext>
            </a:extLst>
          </p:cNvPr>
          <p:cNvSpPr/>
          <p:nvPr/>
        </p:nvSpPr>
        <p:spPr>
          <a:xfrm rot="1782986">
            <a:off x="286724" y="215249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Hexagon 15">
            <a:extLst>
              <a:ext uri="{FF2B5EF4-FFF2-40B4-BE49-F238E27FC236}">
                <a16:creationId xmlns:a16="http://schemas.microsoft.com/office/drawing/2014/main" id="{749E2FB7-AEB3-B024-9B52-98107A74866D}"/>
              </a:ext>
            </a:extLst>
          </p:cNvPr>
          <p:cNvSpPr/>
          <p:nvPr/>
        </p:nvSpPr>
        <p:spPr>
          <a:xfrm rot="1782986">
            <a:off x="286724" y="261533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TextBox 6">
            <a:extLst>
              <a:ext uri="{FF2B5EF4-FFF2-40B4-BE49-F238E27FC236}">
                <a16:creationId xmlns:a16="http://schemas.microsoft.com/office/drawing/2014/main" id="{0C0B0DC7-2BC1-A28E-4955-7A0C22D8E5B0}"/>
              </a:ext>
            </a:extLst>
          </p:cNvPr>
          <p:cNvSpPr txBox="1"/>
          <p:nvPr/>
        </p:nvSpPr>
        <p:spPr>
          <a:xfrm>
            <a:off x="950818" y="989308"/>
            <a:ext cx="5558258" cy="1366698"/>
          </a:xfrm>
          <a:prstGeom prst="rect">
            <a:avLst/>
          </a:prstGeom>
          <a:noFill/>
          <a:ln>
            <a:noFill/>
          </a:ln>
        </p:spPr>
        <p:txBody>
          <a:bodyPr wrap="square" lIns="90000" tIns="90000" rIns="90000" bIns="90000" rtlCol="0" anchor="t">
            <a:spAutoFit/>
          </a:bodyPr>
          <a:lstStyle/>
          <a:p>
            <a:pPr lvl="1"/>
            <a:r>
              <a:rPr lang="en-US" sz="1100" dirty="0"/>
              <a:t>Using examples given in the Power Wheel: </a:t>
            </a:r>
            <a:endParaRPr lang="en-US" sz="1100" dirty="0">
              <a:cs typeface="Calibri" panose="020F0502020204030204"/>
            </a:endParaRPr>
          </a:p>
          <a:p>
            <a:pPr marL="626745" lvl="1" indent="-169545">
              <a:buFont typeface="Arial"/>
              <a:buChar char="•"/>
            </a:pPr>
            <a:r>
              <a:rPr lang="en-US" sz="1100" dirty="0"/>
              <a:t>Reflect</a:t>
            </a:r>
            <a:r>
              <a:rPr lang="en-US" sz="1100" dirty="0">
                <a:ea typeface="+mn-lt"/>
                <a:cs typeface="+mn-lt"/>
              </a:rPr>
              <a:t> individually on your own social identity and how that may impact the way you deliver case management services</a:t>
            </a:r>
            <a:endParaRPr lang="en-US" sz="1100">
              <a:ea typeface="+mn-lt"/>
              <a:cs typeface="+mn-lt"/>
            </a:endParaRPr>
          </a:p>
          <a:p>
            <a:pPr marL="626745" lvl="1" indent="-169545">
              <a:buFont typeface="Arial"/>
              <a:buChar char="•"/>
            </a:pPr>
            <a:r>
              <a:rPr lang="en-US" sz="1100" dirty="0">
                <a:ea typeface="+mn-lt"/>
                <a:cs typeface="+mn-lt"/>
              </a:rPr>
              <a:t>Write above the line what characteristics you have personally that you feel provide you with privilege/advantage/power</a:t>
            </a:r>
          </a:p>
          <a:p>
            <a:pPr marL="626745" lvl="1" indent="-169545">
              <a:buFont typeface="Arial"/>
              <a:buChar char="•"/>
            </a:pPr>
            <a:r>
              <a:rPr lang="en-US" sz="1100" dirty="0">
                <a:ea typeface="+mn-lt"/>
                <a:cs typeface="+mn-lt"/>
              </a:rPr>
              <a:t>Write below the line what characteristics you have personally that you feel cause oppression/disadvantage/lack of power</a:t>
            </a:r>
            <a:endParaRPr lang="en-US" dirty="0"/>
          </a:p>
        </p:txBody>
      </p:sp>
    </p:spTree>
    <p:extLst>
      <p:ext uri="{BB962C8B-B14F-4D97-AF65-F5344CB8AC3E}">
        <p14:creationId xmlns:p14="http://schemas.microsoft.com/office/powerpoint/2010/main" val="283033756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17">
            <a:extLst>
              <a:ext uri="{FF2B5EF4-FFF2-40B4-BE49-F238E27FC236}">
                <a16:creationId xmlns:a16="http://schemas.microsoft.com/office/drawing/2014/main" id="{3A0FB672-06A2-9F93-32D3-7F1355E537E4}"/>
              </a:ext>
            </a:extLst>
          </p:cNvPr>
          <p:cNvGraphicFramePr>
            <a:graphicFrameLocks noGrp="1"/>
          </p:cNvGraphicFramePr>
          <p:nvPr>
            <p:extLst>
              <p:ext uri="{D42A27DB-BD31-4B8C-83A1-F6EECF244321}">
                <p14:modId xmlns:p14="http://schemas.microsoft.com/office/powerpoint/2010/main" val="1250087640"/>
              </p:ext>
            </p:extLst>
          </p:nvPr>
        </p:nvGraphicFramePr>
        <p:xfrm>
          <a:off x="996287" y="713740"/>
          <a:ext cx="5254042" cy="6238240"/>
        </p:xfrm>
        <a:graphic>
          <a:graphicData uri="http://schemas.openxmlformats.org/drawingml/2006/table">
            <a:tbl>
              <a:tblPr firstRow="1" bandRow="1">
                <a:tableStyleId>{5C22544A-7EE6-4342-B048-85BDC9FD1C3A}</a:tableStyleId>
              </a:tblPr>
              <a:tblGrid>
                <a:gridCol w="1137313">
                  <a:extLst>
                    <a:ext uri="{9D8B030D-6E8A-4147-A177-3AD203B41FA5}">
                      <a16:colId xmlns:a16="http://schemas.microsoft.com/office/drawing/2014/main" val="3910228329"/>
                    </a:ext>
                  </a:extLst>
                </a:gridCol>
                <a:gridCol w="4116729">
                  <a:extLst>
                    <a:ext uri="{9D8B030D-6E8A-4147-A177-3AD203B41FA5}">
                      <a16:colId xmlns:a16="http://schemas.microsoft.com/office/drawing/2014/main" val="1260457313"/>
                    </a:ext>
                  </a:extLst>
                </a:gridCol>
              </a:tblGrid>
              <a:tr h="370840">
                <a:tc>
                  <a:txBody>
                    <a:bodyPr/>
                    <a:lstStyle/>
                    <a:p>
                      <a:pPr algn="l"/>
                      <a:r>
                        <a:rPr lang="en-CA" sz="1100" b="1" dirty="0">
                          <a:solidFill>
                            <a:schemeClr val="tx1"/>
                          </a:solidFill>
                        </a:rPr>
                        <a:t>Guidance (continued)</a:t>
                      </a:r>
                      <a:endParaRPr lang="en-US" sz="1100" b="1" dirty="0">
                        <a:solidFill>
                          <a:schemeClr val="tx1"/>
                        </a:solidFill>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solidFill>
                      <a:schemeClr val="accent6">
                        <a:lumMod val="20000"/>
                        <a:lumOff val="80000"/>
                      </a:schemeClr>
                    </a:solidFill>
                  </a:tcPr>
                </a:tc>
                <a:tc>
                  <a:txBody>
                    <a:bodyPr/>
                    <a:lstStyle/>
                    <a:p>
                      <a:pPr marL="228600" marR="44450" lvl="0" indent="-228600" algn="l">
                        <a:spcBef>
                          <a:spcPts val="230"/>
                        </a:spcBef>
                        <a:spcAft>
                          <a:spcPts val="0"/>
                        </a:spcAft>
                        <a:buSzPts val="1100"/>
                        <a:buFont typeface="+mj-lt"/>
                        <a:buAutoNum type="arabicPeriod"/>
                        <a:tabLst>
                          <a:tab pos="529590" algn="l"/>
                        </a:tabLst>
                      </a:pPr>
                      <a:r>
                        <a:rPr lang="en-US"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Decide if you will be (1) asking the child to draw or (2) using a print-out of the ‘Emotions ladder’ for this activity. </a:t>
                      </a:r>
                    </a:p>
                    <a:p>
                      <a:pPr marL="228600" marR="44450" lvl="0" indent="-228600" algn="l">
                        <a:spcBef>
                          <a:spcPts val="230"/>
                        </a:spcBef>
                        <a:spcAft>
                          <a:spcPts val="0"/>
                        </a:spcAft>
                        <a:buSzPts val="1100"/>
                        <a:buFont typeface="+mj-lt"/>
                        <a:buAutoNum type="arabicPeriod"/>
                        <a:tabLst>
                          <a:tab pos="529590" algn="l"/>
                        </a:tabLst>
                      </a:pPr>
                      <a:r>
                        <a:rPr lang="en-US"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Explain the purpose and a summary of the activity. </a:t>
                      </a:r>
                      <a:endParaRPr lang="en-GB" sz="1100" b="0" dirty="0">
                        <a:solidFill>
                          <a:schemeClr val="tx1"/>
                        </a:solidFill>
                        <a:latin typeface="Calibri" panose="020F0502020204030204" pitchFamily="34" charset="0"/>
                        <a:ea typeface="Calibri" panose="020F0502020204030204" pitchFamily="34" charset="0"/>
                      </a:endParaRPr>
                    </a:p>
                    <a:p>
                      <a:pPr marL="228600" marR="44450" lvl="0" indent="-228600" algn="l">
                        <a:spcBef>
                          <a:spcPts val="230"/>
                        </a:spcBef>
                        <a:spcAft>
                          <a:spcPts val="0"/>
                        </a:spcAft>
                        <a:buSzPts val="1100"/>
                        <a:buFont typeface="+mj-lt"/>
                        <a:buAutoNum type="arabicPeriod"/>
                        <a:tabLst>
                          <a:tab pos="529590" algn="l"/>
                        </a:tabLst>
                      </a:pPr>
                      <a:r>
                        <a:rPr lang="en-GB" sz="1100" b="0" dirty="0">
                          <a:solidFill>
                            <a:schemeClr val="tx1"/>
                          </a:solidFill>
                          <a:effectLst/>
                          <a:latin typeface="Calibri" panose="020F0502020204030204" pitchFamily="34" charset="0"/>
                          <a:ea typeface="Calibri" panose="020F0502020204030204" pitchFamily="34" charset="0"/>
                          <a:cs typeface="Arial" panose="020B0604020202020204" pitchFamily="34" charset="0"/>
                        </a:rPr>
                        <a:t>Start drawing and labelling </a:t>
                      </a:r>
                    </a:p>
                    <a:p>
                      <a:pPr marL="571500" marR="44450" lvl="1" indent="-228600" algn="l">
                        <a:spcBef>
                          <a:spcPts val="230"/>
                        </a:spcBef>
                        <a:spcAft>
                          <a:spcPts val="0"/>
                        </a:spcAft>
                        <a:buSzPts val="1100"/>
                        <a:buFont typeface="Arial" panose="020B0604020202020204" pitchFamily="34" charset="0"/>
                        <a:buChar char="•"/>
                        <a:tabLst>
                          <a:tab pos="529590" algn="l"/>
                        </a:tabLst>
                      </a:pPr>
                      <a:r>
                        <a:rPr lang="en-GB" sz="1100" b="0" dirty="0">
                          <a:solidFill>
                            <a:schemeClr val="tx1"/>
                          </a:solidFill>
                          <a:latin typeface="Calibri" panose="020F0502020204030204" pitchFamily="34" charset="0"/>
                          <a:ea typeface="Calibri" panose="020F0502020204030204" pitchFamily="34" charset="0"/>
                          <a:cs typeface="Arial" panose="020B0604020202020204" pitchFamily="34" charset="0"/>
                        </a:rPr>
                        <a:t>(Option 1) As</a:t>
                      </a:r>
                      <a:r>
                        <a:rPr lang="en-US"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k the child to draw a </a:t>
                      </a:r>
                      <a:r>
                        <a:rPr lang="en-US" sz="1100" b="0" dirty="0">
                          <a:solidFill>
                            <a:schemeClr val="tx1"/>
                          </a:solidFill>
                          <a:latin typeface="Calibri" panose="020F0502020204030204" pitchFamily="34" charset="0"/>
                          <a:ea typeface="Calibri" panose="020F0502020204030204" pitchFamily="34" charset="0"/>
                          <a:cs typeface="Calibri" panose="020F0502020204030204" pitchFamily="34" charset="0"/>
                        </a:rPr>
                        <a:t>ladde</a:t>
                      </a:r>
                      <a:r>
                        <a:rPr lang="en-US"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r. You can show an example or verbally describe, if supportive. Once the ladder is drawn, ask the child to label the stairs of the ladder with the following emotions from the top to the bottom: Furious/rage ; Angry/mad ; Sad/frustrated ; Nervous/worried ; Happy/calm</a:t>
                      </a:r>
                      <a:endParaRPr lang="en-BE" sz="1100" b="0" dirty="0">
                        <a:solidFill>
                          <a:schemeClr val="tx1"/>
                        </a:solidFill>
                        <a:effectLst/>
                        <a:latin typeface="Calibri" panose="020F0502020204030204" pitchFamily="34" charset="0"/>
                        <a:ea typeface="Calibri" panose="020F0502020204030204" pitchFamily="34" charset="0"/>
                      </a:endParaRPr>
                    </a:p>
                    <a:p>
                      <a:pPr marL="228600" indent="-228600" algn="l">
                        <a:buFont typeface="+mj-lt"/>
                        <a:buAutoNum type="arabicPeriod"/>
                      </a:pPr>
                      <a:r>
                        <a:rPr lang="en-US"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Ask the child to identify the emotions they are experiencing (by drawing or pointing) and indicate the intensity of each emotion:</a:t>
                      </a:r>
                    </a:p>
                    <a:p>
                      <a:pPr marL="571500" lvl="1" indent="-228600" algn="l">
                        <a:buFont typeface="Arial" panose="020B0604020202020204" pitchFamily="34" charset="0"/>
                        <a:buChar char="•"/>
                      </a:pPr>
                      <a:r>
                        <a:rPr lang="en-US"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What emotions do you/did you feel _______ (e.g., right now, when you think about that experience, when that happened to you, etc.)?</a:t>
                      </a:r>
                    </a:p>
                    <a:p>
                      <a:pPr marL="571500" lvl="1" indent="-228600" algn="l">
                        <a:buFont typeface="Arial" panose="020B0604020202020204" pitchFamily="34" charset="0"/>
                        <a:buChar char="•"/>
                      </a:pPr>
                      <a:r>
                        <a:rPr lang="en-US"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Where on the ladder doe you stand now? </a:t>
                      </a:r>
                      <a:r>
                        <a:rPr lang="en-US" sz="1100" b="0" dirty="0">
                          <a:solidFill>
                            <a:schemeClr val="tx1"/>
                          </a:solidFill>
                          <a:latin typeface="Calibri" panose="020F0502020204030204" pitchFamily="34" charset="0"/>
                          <a:ea typeface="Calibri" panose="020F0502020204030204" pitchFamily="34" charset="0"/>
                          <a:cs typeface="Calibri" panose="020F0502020204030204" pitchFamily="34" charset="0"/>
                        </a:rPr>
                        <a:t>Which feeling do you experience now and how intense? </a:t>
                      </a:r>
                      <a:r>
                        <a:rPr lang="en-US"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r>
                        <a:rPr lang="en-US" sz="1100" b="0" dirty="0">
                          <a:solidFill>
                            <a:schemeClr val="tx1"/>
                          </a:solidFill>
                          <a:latin typeface="Calibri" panose="020F0502020204030204" pitchFamily="34" charset="0"/>
                          <a:ea typeface="Calibri" panose="020F0502020204030204" pitchFamily="34" charset="0"/>
                          <a:cs typeface="Calibri" panose="020F0502020204030204" pitchFamily="34" charset="0"/>
                        </a:rPr>
                        <a:t>for example,</a:t>
                      </a:r>
                      <a:r>
                        <a:rPr lang="en-US"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low/high or report a number 1-5)? </a:t>
                      </a:r>
                      <a:endParaRPr lang="en-CA" sz="1100" b="0" dirty="0">
                        <a:solidFill>
                          <a:schemeClr val="tx1"/>
                        </a:solidFill>
                        <a:effectLst/>
                        <a:latin typeface="Calibri" panose="020F0502020204030204" pitchFamily="34" charset="0"/>
                        <a:ea typeface="Calibri" panose="020F0502020204030204" pitchFamily="34" charset="0"/>
                        <a:cs typeface="+mn-cs"/>
                      </a:endParaRPr>
                    </a:p>
                    <a:p>
                      <a:pPr marL="571500" lvl="1" indent="-228600" algn="l">
                        <a:buFont typeface="Arial" panose="020B0604020202020204" pitchFamily="34" charset="0"/>
                        <a:buChar char="•"/>
                      </a:pPr>
                      <a:r>
                        <a:rPr lang="en-US"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Note: If the child is struggling to identify/label, indicate the intensity or talk about their feelings, caseworkers should help to define different feelings before moving on. </a:t>
                      </a:r>
                      <a:endParaRPr lang="en-BE" sz="12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p>
                      <a:pPr marR="44450" lvl="0" algn="l">
                        <a:spcBef>
                          <a:spcPts val="230"/>
                        </a:spcBef>
                        <a:spcAft>
                          <a:spcPts val="0"/>
                        </a:spcAft>
                        <a:buSzPts val="1100"/>
                        <a:tabLst>
                          <a:tab pos="529590" algn="l"/>
                        </a:tabLst>
                      </a:pPr>
                      <a:r>
                        <a:rPr lang="en-US" sz="1100" b="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5. Ask the child to talk about their emotions:</a:t>
                      </a:r>
                    </a:p>
                    <a:p>
                      <a:pPr marL="514350" marR="44450" lvl="1" indent="-171450" algn="l">
                        <a:spcBef>
                          <a:spcPts val="230"/>
                        </a:spcBef>
                        <a:spcAft>
                          <a:spcPts val="0"/>
                        </a:spcAft>
                        <a:buSzPts val="1100"/>
                        <a:buFont typeface="Arial" panose="020B0604020202020204" pitchFamily="34" charset="0"/>
                        <a:buChar char="•"/>
                        <a:tabLst>
                          <a:tab pos="529590" algn="l"/>
                        </a:tabLst>
                      </a:pPr>
                      <a:r>
                        <a:rPr lang="en-US" sz="1100" b="0" kern="1200" dirty="0">
                          <a:solidFill>
                            <a:schemeClr val="tx1"/>
                          </a:solidFill>
                          <a:latin typeface="Calibri" panose="020F0502020204030204" pitchFamily="34" charset="0"/>
                          <a:ea typeface="Calibri" panose="020F0502020204030204" pitchFamily="34" charset="0"/>
                          <a:cs typeface="Calibri" panose="020F0502020204030204" pitchFamily="34" charset="0"/>
                        </a:rPr>
                        <a:t>Thank you for sharing that you feel _______ (i.e., happy, sad, angry, frustrated) ________ (i.e., today, when you think about that experience, when that happened to you). </a:t>
                      </a:r>
                      <a:endParaRPr lang="en-CA" sz="1100" b="0"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514350" marR="44450" lvl="1" indent="-171450" algn="l">
                        <a:spcBef>
                          <a:spcPts val="230"/>
                        </a:spcBef>
                        <a:spcAft>
                          <a:spcPts val="0"/>
                        </a:spcAft>
                        <a:buSzPts val="1100"/>
                        <a:buFont typeface="Arial" panose="020B0604020202020204" pitchFamily="34" charset="0"/>
                        <a:buChar char="•"/>
                        <a:tabLst>
                          <a:tab pos="529590" algn="l"/>
                        </a:tabLst>
                      </a:pPr>
                      <a:r>
                        <a:rPr lang="en-US" sz="1100" b="0" kern="1200" dirty="0">
                          <a:solidFill>
                            <a:schemeClr val="tx1"/>
                          </a:solidFill>
                          <a:latin typeface="Calibri" panose="020F0502020204030204" pitchFamily="34" charset="0"/>
                          <a:ea typeface="Calibri" panose="020F0502020204030204" pitchFamily="34" charset="0"/>
                          <a:cs typeface="Calibri" panose="020F0502020204030204" pitchFamily="34" charset="0"/>
                        </a:rPr>
                        <a:t>Can you tell more about how you are feeling?  </a:t>
                      </a:r>
                      <a:endParaRPr lang="en-CA" sz="1100" b="0"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171450" marR="44450" lvl="0" indent="-171450" algn="l">
                        <a:spcBef>
                          <a:spcPts val="230"/>
                        </a:spcBef>
                        <a:spcAft>
                          <a:spcPts val="0"/>
                        </a:spcAft>
                        <a:buSzPts val="1100"/>
                        <a:buFont typeface="Arial" panose="020B0604020202020204" pitchFamily="34" charset="0"/>
                        <a:buChar char="•"/>
                        <a:tabLst>
                          <a:tab pos="529590" algn="l"/>
                        </a:tabLst>
                      </a:pPr>
                      <a:r>
                        <a:rPr lang="en-US" sz="1100" b="0" kern="1200" dirty="0">
                          <a:solidFill>
                            <a:schemeClr val="tx1"/>
                          </a:solidFill>
                          <a:latin typeface="Calibri" panose="020F0502020204030204" pitchFamily="34" charset="0"/>
                          <a:ea typeface="Calibri" panose="020F0502020204030204" pitchFamily="34" charset="0"/>
                          <a:cs typeface="Calibri" panose="020F0502020204030204" pitchFamily="34" charset="0"/>
                        </a:rPr>
                        <a:t>If the child shares that they are experiencing ‘challenging emotions’ (e.g., fear, hopelessness, anger, frustration, sadness, etc.), then discuss ways that they can regulate/manage their emotions.</a:t>
                      </a:r>
                    </a:p>
                    <a:p>
                      <a:pPr marL="514350" marR="44450" lvl="1" indent="-171450" algn="l">
                        <a:spcBef>
                          <a:spcPts val="230"/>
                        </a:spcBef>
                        <a:spcAft>
                          <a:spcPts val="0"/>
                        </a:spcAft>
                        <a:buSzPts val="1100"/>
                        <a:buFont typeface="Arial" panose="020B0604020202020204" pitchFamily="34" charset="0"/>
                        <a:buChar char="•"/>
                        <a:tabLst>
                          <a:tab pos="529590" algn="l"/>
                        </a:tabLst>
                      </a:pPr>
                      <a:r>
                        <a:rPr lang="en-US" sz="1100" b="0" kern="1200" dirty="0">
                          <a:solidFill>
                            <a:schemeClr val="tx1"/>
                          </a:solidFill>
                          <a:latin typeface="Calibri" panose="020F0502020204030204" pitchFamily="34" charset="0"/>
                          <a:ea typeface="Calibri" panose="020F0502020204030204" pitchFamily="34" charset="0"/>
                          <a:cs typeface="Calibri" panose="020F0502020204030204" pitchFamily="34" charset="0"/>
                        </a:rPr>
                        <a:t>Have you felt like this before in the past? </a:t>
                      </a:r>
                    </a:p>
                    <a:p>
                      <a:pPr marL="857250" marR="44450" lvl="2" indent="-171450" algn="l">
                        <a:spcBef>
                          <a:spcPts val="230"/>
                        </a:spcBef>
                        <a:spcAft>
                          <a:spcPts val="0"/>
                        </a:spcAft>
                        <a:buSzPts val="1100"/>
                        <a:buFont typeface="Arial" panose="020B0604020202020204" pitchFamily="34" charset="0"/>
                        <a:buChar char="•"/>
                        <a:tabLst>
                          <a:tab pos="529590" algn="l"/>
                        </a:tabLst>
                      </a:pPr>
                      <a:r>
                        <a:rPr lang="en-US" sz="1100" b="0" kern="1200" dirty="0">
                          <a:solidFill>
                            <a:schemeClr val="tx1"/>
                          </a:solidFill>
                          <a:latin typeface="Calibri" panose="020F0502020204030204" pitchFamily="34" charset="0"/>
                          <a:ea typeface="Calibri" panose="020F0502020204030204" pitchFamily="34" charset="0"/>
                          <a:cs typeface="Calibri" panose="020F0502020204030204" pitchFamily="34" charset="0"/>
                        </a:rPr>
                        <a:t>If yes, what did you do then?</a:t>
                      </a:r>
                    </a:p>
                    <a:p>
                      <a:pPr marL="857250" marR="44450" lvl="2" indent="-171450" algn="l">
                        <a:spcBef>
                          <a:spcPts val="230"/>
                        </a:spcBef>
                        <a:spcAft>
                          <a:spcPts val="0"/>
                        </a:spcAft>
                        <a:buSzPts val="1100"/>
                        <a:buFont typeface="Arial" panose="020B0604020202020204" pitchFamily="34" charset="0"/>
                        <a:buChar char="•"/>
                        <a:tabLst>
                          <a:tab pos="529590" algn="l"/>
                        </a:tabLst>
                      </a:pPr>
                      <a:r>
                        <a:rPr lang="en-US" sz="1100" b="0" kern="1200" dirty="0">
                          <a:solidFill>
                            <a:schemeClr val="tx1"/>
                          </a:solidFill>
                          <a:latin typeface="Calibri" panose="020F0502020204030204" pitchFamily="34" charset="0"/>
                          <a:ea typeface="Calibri" panose="020F0502020204030204" pitchFamily="34" charset="0"/>
                          <a:cs typeface="Calibri" panose="020F0502020204030204" pitchFamily="34" charset="0"/>
                        </a:rPr>
                        <a:t>Did this help make you feel better or not?</a:t>
                      </a:r>
                    </a:p>
                    <a:p>
                      <a:pPr marL="514350" marR="44450" lvl="1" indent="-171450" algn="l">
                        <a:spcBef>
                          <a:spcPts val="230"/>
                        </a:spcBef>
                        <a:spcAft>
                          <a:spcPts val="0"/>
                        </a:spcAft>
                        <a:buSzPts val="1100"/>
                        <a:buFont typeface="Arial" panose="020B0604020202020204" pitchFamily="34" charset="0"/>
                        <a:buChar char="•"/>
                        <a:tabLst>
                          <a:tab pos="529590" algn="l"/>
                        </a:tabLst>
                      </a:pPr>
                      <a:r>
                        <a:rPr lang="en-US" sz="1100" b="0" kern="1200" dirty="0">
                          <a:solidFill>
                            <a:schemeClr val="tx1"/>
                          </a:solidFill>
                          <a:latin typeface="Calibri" panose="020F0502020204030204" pitchFamily="34" charset="0"/>
                          <a:ea typeface="Calibri" panose="020F0502020204030204" pitchFamily="34" charset="0"/>
                          <a:cs typeface="Calibri" panose="020F0502020204030204" pitchFamily="34" charset="0"/>
                        </a:rPr>
                        <a:t>Are there other things we can do that make you feel better? </a:t>
                      </a:r>
                      <a:endParaRPr lang="en-BE" sz="1100" b="0" kern="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noFill/>
                  </a:tcPr>
                </a:tc>
                <a:extLst>
                  <a:ext uri="{0D108BD9-81ED-4DB2-BD59-A6C34878D82A}">
                    <a16:rowId xmlns:a16="http://schemas.microsoft.com/office/drawing/2014/main" val="951584040"/>
                  </a:ext>
                </a:extLst>
              </a:tr>
            </a:tbl>
          </a:graphicData>
        </a:graphic>
      </p:graphicFrame>
      <p:sp>
        <p:nvSpPr>
          <p:cNvPr id="10" name="Hexagon 9">
            <a:extLst>
              <a:ext uri="{FF2B5EF4-FFF2-40B4-BE49-F238E27FC236}">
                <a16:creationId xmlns:a16="http://schemas.microsoft.com/office/drawing/2014/main" id="{36929741-414E-2794-289E-3014710A279F}"/>
              </a:ext>
            </a:extLst>
          </p:cNvPr>
          <p:cNvSpPr/>
          <p:nvPr/>
        </p:nvSpPr>
        <p:spPr>
          <a:xfrm rot="1782986">
            <a:off x="286724" y="301110"/>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Hexagon 10">
            <a:extLst>
              <a:ext uri="{FF2B5EF4-FFF2-40B4-BE49-F238E27FC236}">
                <a16:creationId xmlns:a16="http://schemas.microsoft.com/office/drawing/2014/main" id="{89681A71-7F18-FD2C-7966-DB31F6345DB7}"/>
              </a:ext>
            </a:extLst>
          </p:cNvPr>
          <p:cNvSpPr/>
          <p:nvPr/>
        </p:nvSpPr>
        <p:spPr>
          <a:xfrm rot="1782986">
            <a:off x="286724" y="763955"/>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Hexagon 11">
            <a:extLst>
              <a:ext uri="{FF2B5EF4-FFF2-40B4-BE49-F238E27FC236}">
                <a16:creationId xmlns:a16="http://schemas.microsoft.com/office/drawing/2014/main" id="{BC55536B-246C-955A-CDA5-FFC4B6955235}"/>
              </a:ext>
            </a:extLst>
          </p:cNvPr>
          <p:cNvSpPr/>
          <p:nvPr/>
        </p:nvSpPr>
        <p:spPr>
          <a:xfrm rot="1782986">
            <a:off x="286724" y="1226800"/>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Hexagon 12">
            <a:extLst>
              <a:ext uri="{FF2B5EF4-FFF2-40B4-BE49-F238E27FC236}">
                <a16:creationId xmlns:a16="http://schemas.microsoft.com/office/drawing/2014/main" id="{268E2ECD-3E90-DEF8-2C61-90EDD1700D89}"/>
              </a:ext>
            </a:extLst>
          </p:cNvPr>
          <p:cNvSpPr/>
          <p:nvPr/>
        </p:nvSpPr>
        <p:spPr>
          <a:xfrm rot="1782986">
            <a:off x="286724" y="1689645"/>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Hexagon 13">
            <a:extLst>
              <a:ext uri="{FF2B5EF4-FFF2-40B4-BE49-F238E27FC236}">
                <a16:creationId xmlns:a16="http://schemas.microsoft.com/office/drawing/2014/main" id="{D413B872-9AD4-A3A3-5AEF-E52218FCE3FA}"/>
              </a:ext>
            </a:extLst>
          </p:cNvPr>
          <p:cNvSpPr/>
          <p:nvPr/>
        </p:nvSpPr>
        <p:spPr>
          <a:xfrm rot="1782986">
            <a:off x="286724" y="2152490"/>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07998042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ED1FBF3-2321-8C94-1C5D-88E2DE370BC1}"/>
              </a:ext>
            </a:extLst>
          </p:cNvPr>
          <p:cNvGrpSpPr/>
          <p:nvPr/>
        </p:nvGrpSpPr>
        <p:grpSpPr>
          <a:xfrm>
            <a:off x="1641282" y="3274950"/>
            <a:ext cx="3783899" cy="3356099"/>
            <a:chOff x="1821084" y="1914893"/>
            <a:chExt cx="2748925" cy="2438138"/>
          </a:xfrm>
        </p:grpSpPr>
        <p:sp>
          <p:nvSpPr>
            <p:cNvPr id="5" name="Parallelogram 4">
              <a:extLst>
                <a:ext uri="{FF2B5EF4-FFF2-40B4-BE49-F238E27FC236}">
                  <a16:creationId xmlns:a16="http://schemas.microsoft.com/office/drawing/2014/main" id="{241D6842-5D2F-EC02-3672-F792857C5D0B}"/>
                </a:ext>
              </a:extLst>
            </p:cNvPr>
            <p:cNvSpPr/>
            <p:nvPr/>
          </p:nvSpPr>
          <p:spPr>
            <a:xfrm flipH="1">
              <a:off x="3855987" y="1930749"/>
              <a:ext cx="714022" cy="2422282"/>
            </a:xfrm>
            <a:prstGeom prst="parallelogram">
              <a:avLst>
                <a:gd name="adj" fmla="val 77437"/>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Parallelogram 5">
              <a:extLst>
                <a:ext uri="{FF2B5EF4-FFF2-40B4-BE49-F238E27FC236}">
                  <a16:creationId xmlns:a16="http://schemas.microsoft.com/office/drawing/2014/main" id="{C544608C-E4E3-D265-EFC9-C9F4327AF8A7}"/>
                </a:ext>
              </a:extLst>
            </p:cNvPr>
            <p:cNvSpPr/>
            <p:nvPr/>
          </p:nvSpPr>
          <p:spPr>
            <a:xfrm flipH="1">
              <a:off x="2990733" y="1930749"/>
              <a:ext cx="714022" cy="2422282"/>
            </a:xfrm>
            <a:prstGeom prst="parallelogram">
              <a:avLst>
                <a:gd name="adj" fmla="val 77437"/>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Rounded Corners 10">
              <a:extLst>
                <a:ext uri="{FF2B5EF4-FFF2-40B4-BE49-F238E27FC236}">
                  <a16:creationId xmlns:a16="http://schemas.microsoft.com/office/drawing/2014/main" id="{84CCFCC3-DECA-B2B0-0E0F-6B3B12ABF3E6}"/>
                </a:ext>
              </a:extLst>
            </p:cNvPr>
            <p:cNvSpPr/>
            <p:nvPr/>
          </p:nvSpPr>
          <p:spPr>
            <a:xfrm rot="5400000">
              <a:off x="2574519" y="3313436"/>
              <a:ext cx="186638" cy="914401"/>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Rounded Corners 11">
              <a:extLst>
                <a:ext uri="{FF2B5EF4-FFF2-40B4-BE49-F238E27FC236}">
                  <a16:creationId xmlns:a16="http://schemas.microsoft.com/office/drawing/2014/main" id="{77957EF4-3DAF-3CFD-E400-1362FF94B705}"/>
                </a:ext>
              </a:extLst>
            </p:cNvPr>
            <p:cNvSpPr/>
            <p:nvPr/>
          </p:nvSpPr>
          <p:spPr>
            <a:xfrm rot="5400000">
              <a:off x="2817911" y="2668833"/>
              <a:ext cx="186637" cy="914401"/>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Rounded Corners 12">
              <a:extLst>
                <a:ext uri="{FF2B5EF4-FFF2-40B4-BE49-F238E27FC236}">
                  <a16:creationId xmlns:a16="http://schemas.microsoft.com/office/drawing/2014/main" id="{F7968C63-5E76-486D-B68E-968273F30D5C}"/>
                </a:ext>
              </a:extLst>
            </p:cNvPr>
            <p:cNvSpPr/>
            <p:nvPr/>
          </p:nvSpPr>
          <p:spPr>
            <a:xfrm rot="5400000">
              <a:off x="3110308" y="2002098"/>
              <a:ext cx="186636" cy="914401"/>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Parallelogram 13">
              <a:extLst>
                <a:ext uri="{FF2B5EF4-FFF2-40B4-BE49-F238E27FC236}">
                  <a16:creationId xmlns:a16="http://schemas.microsoft.com/office/drawing/2014/main" id="{4C616E2C-0DCD-139C-6C5E-4904BD03A651}"/>
                </a:ext>
              </a:extLst>
            </p:cNvPr>
            <p:cNvSpPr/>
            <p:nvPr/>
          </p:nvSpPr>
          <p:spPr>
            <a:xfrm>
              <a:off x="2707919" y="1914893"/>
              <a:ext cx="1321022" cy="2422282"/>
            </a:xfrm>
            <a:prstGeom prst="parallelogram">
              <a:avLst>
                <a:gd name="adj" fmla="val 8633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7AE0A278-B540-1221-33E4-452C40772F8D}"/>
                </a:ext>
              </a:extLst>
            </p:cNvPr>
            <p:cNvSpPr/>
            <p:nvPr/>
          </p:nvSpPr>
          <p:spPr>
            <a:xfrm>
              <a:off x="1821084" y="1914893"/>
              <a:ext cx="1321022" cy="2422282"/>
            </a:xfrm>
            <a:prstGeom prst="parallelogram">
              <a:avLst>
                <a:gd name="adj" fmla="val 8633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Rectangle 15">
            <a:extLst>
              <a:ext uri="{FF2B5EF4-FFF2-40B4-BE49-F238E27FC236}">
                <a16:creationId xmlns:a16="http://schemas.microsoft.com/office/drawing/2014/main" id="{F13EA30F-4CEB-7043-6EE6-2F14CFA7B171}"/>
              </a:ext>
            </a:extLst>
          </p:cNvPr>
          <p:cNvSpPr/>
          <p:nvPr/>
        </p:nvSpPr>
        <p:spPr>
          <a:xfrm>
            <a:off x="996287" y="1325881"/>
            <a:ext cx="5254042" cy="7693428"/>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7" name="TextBox 16">
            <a:extLst>
              <a:ext uri="{FF2B5EF4-FFF2-40B4-BE49-F238E27FC236}">
                <a16:creationId xmlns:a16="http://schemas.microsoft.com/office/drawing/2014/main" id="{CC78F706-FCD0-4181-48A4-093F5AA26A3D}"/>
              </a:ext>
            </a:extLst>
          </p:cNvPr>
          <p:cNvSpPr txBox="1"/>
          <p:nvPr/>
        </p:nvSpPr>
        <p:spPr>
          <a:xfrm>
            <a:off x="996287" y="740504"/>
            <a:ext cx="5254042" cy="276999"/>
          </a:xfrm>
          <a:prstGeom prst="rect">
            <a:avLst/>
          </a:prstGeom>
          <a:noFill/>
        </p:spPr>
        <p:txBody>
          <a:bodyPr wrap="square" rtlCol="0">
            <a:spAutoFit/>
          </a:bodyPr>
          <a:lstStyle/>
          <a:p>
            <a:r>
              <a:rPr lang="en-US" sz="1200" b="1" spc="300" dirty="0"/>
              <a:t>EMOTIONS LADDER</a:t>
            </a:r>
          </a:p>
        </p:txBody>
      </p:sp>
      <p:sp>
        <p:nvSpPr>
          <p:cNvPr id="18" name="Hexagon 17">
            <a:extLst>
              <a:ext uri="{FF2B5EF4-FFF2-40B4-BE49-F238E27FC236}">
                <a16:creationId xmlns:a16="http://schemas.microsoft.com/office/drawing/2014/main" id="{3B1C160F-998A-1FAE-6D33-117A491F5AB4}"/>
              </a:ext>
            </a:extLst>
          </p:cNvPr>
          <p:cNvSpPr/>
          <p:nvPr/>
        </p:nvSpPr>
        <p:spPr>
          <a:xfrm rot="1782986">
            <a:off x="286724" y="301110"/>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Hexagon 22">
            <a:extLst>
              <a:ext uri="{FF2B5EF4-FFF2-40B4-BE49-F238E27FC236}">
                <a16:creationId xmlns:a16="http://schemas.microsoft.com/office/drawing/2014/main" id="{D92697B5-4572-50FF-E8B1-1D4CCF38F9F4}"/>
              </a:ext>
            </a:extLst>
          </p:cNvPr>
          <p:cNvSpPr/>
          <p:nvPr/>
        </p:nvSpPr>
        <p:spPr>
          <a:xfrm rot="1782986">
            <a:off x="286724" y="763955"/>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7" name="Hexagon 26">
            <a:extLst>
              <a:ext uri="{FF2B5EF4-FFF2-40B4-BE49-F238E27FC236}">
                <a16:creationId xmlns:a16="http://schemas.microsoft.com/office/drawing/2014/main" id="{1F21ED42-0DFD-4DBF-C62D-0327CD1B909D}"/>
              </a:ext>
            </a:extLst>
          </p:cNvPr>
          <p:cNvSpPr/>
          <p:nvPr/>
        </p:nvSpPr>
        <p:spPr>
          <a:xfrm rot="1782986">
            <a:off x="286724" y="1226800"/>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8" name="Hexagon 27">
            <a:extLst>
              <a:ext uri="{FF2B5EF4-FFF2-40B4-BE49-F238E27FC236}">
                <a16:creationId xmlns:a16="http://schemas.microsoft.com/office/drawing/2014/main" id="{5AD9B7E2-5A2F-CDC5-F72A-D9B3DFA2278A}"/>
              </a:ext>
            </a:extLst>
          </p:cNvPr>
          <p:cNvSpPr/>
          <p:nvPr/>
        </p:nvSpPr>
        <p:spPr>
          <a:xfrm rot="1782986">
            <a:off x="286724" y="1689645"/>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9" name="Hexagon 28">
            <a:extLst>
              <a:ext uri="{FF2B5EF4-FFF2-40B4-BE49-F238E27FC236}">
                <a16:creationId xmlns:a16="http://schemas.microsoft.com/office/drawing/2014/main" id="{C501366D-36FF-DC7D-F921-A70373BF2FF9}"/>
              </a:ext>
            </a:extLst>
          </p:cNvPr>
          <p:cNvSpPr/>
          <p:nvPr/>
        </p:nvSpPr>
        <p:spPr>
          <a:xfrm rot="1782986">
            <a:off x="286724" y="2152490"/>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27116419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01EA4C6-BA19-CBEC-F652-B78608E81C3A}"/>
              </a:ext>
            </a:extLst>
          </p:cNvPr>
          <p:cNvSpPr txBox="1"/>
          <p:nvPr/>
        </p:nvSpPr>
        <p:spPr>
          <a:xfrm>
            <a:off x="996287" y="1529410"/>
            <a:ext cx="5254042" cy="276999"/>
          </a:xfrm>
          <a:prstGeom prst="rect">
            <a:avLst/>
          </a:prstGeom>
          <a:noFill/>
        </p:spPr>
        <p:txBody>
          <a:bodyPr wrap="square" rtlCol="0">
            <a:spAutoFit/>
          </a:bodyPr>
          <a:lstStyle/>
          <a:p>
            <a:r>
              <a:rPr lang="en-US" sz="1200" b="1" spc="300" dirty="0"/>
              <a:t>ELEMENTS TO ASSESS</a:t>
            </a:r>
          </a:p>
        </p:txBody>
      </p:sp>
      <p:sp>
        <p:nvSpPr>
          <p:cNvPr id="15" name="TextBox 14">
            <a:extLst>
              <a:ext uri="{FF2B5EF4-FFF2-40B4-BE49-F238E27FC236}">
                <a16:creationId xmlns:a16="http://schemas.microsoft.com/office/drawing/2014/main" id="{668A0E01-472F-47D2-A478-BC61FEBDDA35}"/>
              </a:ext>
            </a:extLst>
          </p:cNvPr>
          <p:cNvSpPr txBox="1"/>
          <p:nvPr/>
        </p:nvSpPr>
        <p:spPr>
          <a:xfrm>
            <a:off x="1014388" y="2060246"/>
            <a:ext cx="2816831" cy="236843"/>
          </a:xfrm>
          <a:prstGeom prst="rect">
            <a:avLst/>
          </a:prstGeom>
          <a:noFill/>
          <a:ln>
            <a:noFill/>
          </a:ln>
        </p:spPr>
        <p:txBody>
          <a:bodyPr wrap="square" rtlCol="0">
            <a:spAutoFit/>
          </a:bodyPr>
          <a:lstStyle/>
          <a:p>
            <a:r>
              <a:rPr lang="en-US" sz="1100" b="1" dirty="0"/>
              <a:t>Physical health and well-being</a:t>
            </a:r>
            <a:endParaRPr lang="en-CA" sz="1100" b="1" dirty="0"/>
          </a:p>
        </p:txBody>
      </p:sp>
      <p:sp>
        <p:nvSpPr>
          <p:cNvPr id="12" name="Rectangle 11">
            <a:extLst>
              <a:ext uri="{FF2B5EF4-FFF2-40B4-BE49-F238E27FC236}">
                <a16:creationId xmlns:a16="http://schemas.microsoft.com/office/drawing/2014/main" id="{4C944BD3-7302-4ABA-B524-82F7E475F0C7}"/>
              </a:ext>
            </a:extLst>
          </p:cNvPr>
          <p:cNvSpPr/>
          <p:nvPr/>
        </p:nvSpPr>
        <p:spPr>
          <a:xfrm>
            <a:off x="995272" y="2450341"/>
            <a:ext cx="2484242" cy="1652336"/>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100" dirty="0">
                <a:solidFill>
                  <a:schemeClr val="tx1"/>
                </a:solidFill>
              </a:rPr>
              <a:t>Example questions:</a:t>
            </a:r>
          </a:p>
        </p:txBody>
      </p:sp>
      <p:sp>
        <p:nvSpPr>
          <p:cNvPr id="8" name="Rectangle 7">
            <a:extLst>
              <a:ext uri="{FF2B5EF4-FFF2-40B4-BE49-F238E27FC236}">
                <a16:creationId xmlns:a16="http://schemas.microsoft.com/office/drawing/2014/main" id="{7559E395-4ADA-F4DF-3269-557EC01E80F3}"/>
              </a:ext>
            </a:extLst>
          </p:cNvPr>
          <p:cNvSpPr/>
          <p:nvPr/>
        </p:nvSpPr>
        <p:spPr>
          <a:xfrm>
            <a:off x="3765072" y="2450341"/>
            <a:ext cx="2484242" cy="1652336"/>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100" dirty="0">
                <a:solidFill>
                  <a:schemeClr val="tx1"/>
                </a:solidFill>
              </a:rPr>
              <a:t>Examples of what to observe:</a:t>
            </a:r>
          </a:p>
        </p:txBody>
      </p:sp>
      <p:sp>
        <p:nvSpPr>
          <p:cNvPr id="10" name="TextBox 9">
            <a:extLst>
              <a:ext uri="{FF2B5EF4-FFF2-40B4-BE49-F238E27FC236}">
                <a16:creationId xmlns:a16="http://schemas.microsoft.com/office/drawing/2014/main" id="{A5CEE3D6-4927-3C59-9D2B-FE3BFFCFF6BD}"/>
              </a:ext>
            </a:extLst>
          </p:cNvPr>
          <p:cNvSpPr txBox="1"/>
          <p:nvPr/>
        </p:nvSpPr>
        <p:spPr>
          <a:xfrm>
            <a:off x="1014388" y="4490770"/>
            <a:ext cx="2816831" cy="236843"/>
          </a:xfrm>
          <a:prstGeom prst="rect">
            <a:avLst/>
          </a:prstGeom>
          <a:noFill/>
          <a:ln>
            <a:noFill/>
          </a:ln>
        </p:spPr>
        <p:txBody>
          <a:bodyPr wrap="square" rtlCol="0">
            <a:spAutoFit/>
          </a:bodyPr>
          <a:lstStyle/>
          <a:p>
            <a:r>
              <a:rPr lang="en-US" sz="1100" b="1" dirty="0"/>
              <a:t>Emotional health and well-being</a:t>
            </a:r>
            <a:endParaRPr lang="en-CA" sz="1100" b="1" dirty="0"/>
          </a:p>
        </p:txBody>
      </p:sp>
      <p:sp>
        <p:nvSpPr>
          <p:cNvPr id="11" name="Rectangle 10">
            <a:extLst>
              <a:ext uri="{FF2B5EF4-FFF2-40B4-BE49-F238E27FC236}">
                <a16:creationId xmlns:a16="http://schemas.microsoft.com/office/drawing/2014/main" id="{06CC857E-9785-C781-263C-945F35C2FF4F}"/>
              </a:ext>
            </a:extLst>
          </p:cNvPr>
          <p:cNvSpPr/>
          <p:nvPr/>
        </p:nvSpPr>
        <p:spPr>
          <a:xfrm>
            <a:off x="995272" y="4880865"/>
            <a:ext cx="2484242" cy="1652336"/>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100" dirty="0">
                <a:solidFill>
                  <a:schemeClr val="tx1"/>
                </a:solidFill>
              </a:rPr>
              <a:t>Example questions:</a:t>
            </a:r>
          </a:p>
        </p:txBody>
      </p:sp>
      <p:sp>
        <p:nvSpPr>
          <p:cNvPr id="18" name="Rectangle 17">
            <a:extLst>
              <a:ext uri="{FF2B5EF4-FFF2-40B4-BE49-F238E27FC236}">
                <a16:creationId xmlns:a16="http://schemas.microsoft.com/office/drawing/2014/main" id="{AB99510E-DB90-3204-281D-6BF73DE5177D}"/>
              </a:ext>
            </a:extLst>
          </p:cNvPr>
          <p:cNvSpPr/>
          <p:nvPr/>
        </p:nvSpPr>
        <p:spPr>
          <a:xfrm>
            <a:off x="3765072" y="4880865"/>
            <a:ext cx="2484242" cy="1652336"/>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100" dirty="0">
                <a:solidFill>
                  <a:schemeClr val="tx1"/>
                </a:solidFill>
              </a:rPr>
              <a:t>Examples of what to observe:</a:t>
            </a:r>
          </a:p>
        </p:txBody>
      </p:sp>
      <p:sp>
        <p:nvSpPr>
          <p:cNvPr id="19" name="TextBox 18">
            <a:extLst>
              <a:ext uri="{FF2B5EF4-FFF2-40B4-BE49-F238E27FC236}">
                <a16:creationId xmlns:a16="http://schemas.microsoft.com/office/drawing/2014/main" id="{9955C1DD-A4D0-B480-C1C4-5F6752DFA458}"/>
              </a:ext>
            </a:extLst>
          </p:cNvPr>
          <p:cNvSpPr txBox="1"/>
          <p:nvPr/>
        </p:nvSpPr>
        <p:spPr>
          <a:xfrm>
            <a:off x="1014388" y="6802873"/>
            <a:ext cx="5012339" cy="236843"/>
          </a:xfrm>
          <a:prstGeom prst="rect">
            <a:avLst/>
          </a:prstGeom>
          <a:noFill/>
          <a:ln>
            <a:noFill/>
          </a:ln>
        </p:spPr>
        <p:txBody>
          <a:bodyPr wrap="square" rtlCol="0">
            <a:spAutoFit/>
          </a:bodyPr>
          <a:lstStyle/>
          <a:p>
            <a:r>
              <a:rPr lang="en-US" sz="1100" b="1" dirty="0"/>
              <a:t>Social relationships with family, peers and community</a:t>
            </a:r>
          </a:p>
        </p:txBody>
      </p:sp>
      <p:sp>
        <p:nvSpPr>
          <p:cNvPr id="20" name="Rectangle 19">
            <a:extLst>
              <a:ext uri="{FF2B5EF4-FFF2-40B4-BE49-F238E27FC236}">
                <a16:creationId xmlns:a16="http://schemas.microsoft.com/office/drawing/2014/main" id="{F884887A-0129-59EC-BF22-D09CD4BC8A97}"/>
              </a:ext>
            </a:extLst>
          </p:cNvPr>
          <p:cNvSpPr/>
          <p:nvPr/>
        </p:nvSpPr>
        <p:spPr>
          <a:xfrm>
            <a:off x="995272" y="7192968"/>
            <a:ext cx="2484242" cy="1652336"/>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100" dirty="0">
                <a:solidFill>
                  <a:schemeClr val="tx1"/>
                </a:solidFill>
              </a:rPr>
              <a:t>Example questions:</a:t>
            </a:r>
          </a:p>
        </p:txBody>
      </p:sp>
      <p:sp>
        <p:nvSpPr>
          <p:cNvPr id="21" name="Rectangle 20">
            <a:extLst>
              <a:ext uri="{FF2B5EF4-FFF2-40B4-BE49-F238E27FC236}">
                <a16:creationId xmlns:a16="http://schemas.microsoft.com/office/drawing/2014/main" id="{CF1E858F-C192-3E27-FB06-2F36CE794683}"/>
              </a:ext>
            </a:extLst>
          </p:cNvPr>
          <p:cNvSpPr/>
          <p:nvPr/>
        </p:nvSpPr>
        <p:spPr>
          <a:xfrm>
            <a:off x="3765072" y="7192968"/>
            <a:ext cx="2484242" cy="1652336"/>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100" dirty="0">
                <a:solidFill>
                  <a:schemeClr val="tx1"/>
                </a:solidFill>
              </a:rPr>
              <a:t>Examples of what to observe:</a:t>
            </a:r>
          </a:p>
        </p:txBody>
      </p:sp>
      <p:sp>
        <p:nvSpPr>
          <p:cNvPr id="22" name="TextBox 21">
            <a:extLst>
              <a:ext uri="{FF2B5EF4-FFF2-40B4-BE49-F238E27FC236}">
                <a16:creationId xmlns:a16="http://schemas.microsoft.com/office/drawing/2014/main" id="{392C9AEC-7CF5-FDE2-3FC7-6A5AD535EF3E}"/>
              </a:ext>
            </a:extLst>
          </p:cNvPr>
          <p:cNvSpPr txBox="1"/>
          <p:nvPr/>
        </p:nvSpPr>
        <p:spPr>
          <a:xfrm>
            <a:off x="996287" y="736518"/>
            <a:ext cx="5254042" cy="523220"/>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8D9EAE"/>
                </a:highlight>
                <a:latin typeface="Calibri"/>
                <a:ea typeface="Calibri"/>
                <a:cs typeface="Calibri"/>
                <a:sym typeface="Calibri"/>
              </a:rPr>
              <a:t>SESSION 3: HOW DO I ASSESS WHAT A CHILD NEEDS?</a:t>
            </a:r>
          </a:p>
        </p:txBody>
      </p:sp>
      <p:sp>
        <p:nvSpPr>
          <p:cNvPr id="24" name="Hexagon 23">
            <a:extLst>
              <a:ext uri="{FF2B5EF4-FFF2-40B4-BE49-F238E27FC236}">
                <a16:creationId xmlns:a16="http://schemas.microsoft.com/office/drawing/2014/main" id="{C1E2E617-D312-EA5D-ADC8-83F587C947F5}"/>
              </a:ext>
            </a:extLst>
          </p:cNvPr>
          <p:cNvSpPr/>
          <p:nvPr/>
        </p:nvSpPr>
        <p:spPr>
          <a:xfrm rot="1782986">
            <a:off x="286724" y="301110"/>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5" name="Hexagon 24">
            <a:extLst>
              <a:ext uri="{FF2B5EF4-FFF2-40B4-BE49-F238E27FC236}">
                <a16:creationId xmlns:a16="http://schemas.microsoft.com/office/drawing/2014/main" id="{4BAEAD18-954F-E07C-71CE-708F522FB106}"/>
              </a:ext>
            </a:extLst>
          </p:cNvPr>
          <p:cNvSpPr/>
          <p:nvPr/>
        </p:nvSpPr>
        <p:spPr>
          <a:xfrm rot="1782986">
            <a:off x="286724" y="763955"/>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6" name="Hexagon 25">
            <a:extLst>
              <a:ext uri="{FF2B5EF4-FFF2-40B4-BE49-F238E27FC236}">
                <a16:creationId xmlns:a16="http://schemas.microsoft.com/office/drawing/2014/main" id="{5231974B-EF59-C338-3996-083CB64AE03C}"/>
              </a:ext>
            </a:extLst>
          </p:cNvPr>
          <p:cNvSpPr/>
          <p:nvPr/>
        </p:nvSpPr>
        <p:spPr>
          <a:xfrm rot="1782986">
            <a:off x="286724" y="1226800"/>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8" name="Hexagon 27">
            <a:extLst>
              <a:ext uri="{FF2B5EF4-FFF2-40B4-BE49-F238E27FC236}">
                <a16:creationId xmlns:a16="http://schemas.microsoft.com/office/drawing/2014/main" id="{7C075C5E-CB66-BCC7-9474-93286D130D35}"/>
              </a:ext>
            </a:extLst>
          </p:cNvPr>
          <p:cNvSpPr/>
          <p:nvPr/>
        </p:nvSpPr>
        <p:spPr>
          <a:xfrm rot="1782986">
            <a:off x="286724" y="1689645"/>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7" name="Hexagon 36">
            <a:extLst>
              <a:ext uri="{FF2B5EF4-FFF2-40B4-BE49-F238E27FC236}">
                <a16:creationId xmlns:a16="http://schemas.microsoft.com/office/drawing/2014/main" id="{36B83071-5402-3A6D-FAA5-E5EDB3F45484}"/>
              </a:ext>
            </a:extLst>
          </p:cNvPr>
          <p:cNvSpPr/>
          <p:nvPr/>
        </p:nvSpPr>
        <p:spPr>
          <a:xfrm rot="1782986">
            <a:off x="286724" y="2152490"/>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47936843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CAB6E559-18D0-2641-A023-DFE7377415CD}"/>
              </a:ext>
            </a:extLst>
          </p:cNvPr>
          <p:cNvGrpSpPr/>
          <p:nvPr/>
        </p:nvGrpSpPr>
        <p:grpSpPr>
          <a:xfrm>
            <a:off x="995272" y="722721"/>
            <a:ext cx="5254042" cy="8345079"/>
            <a:chOff x="995272" y="722721"/>
            <a:chExt cx="5254042" cy="10024069"/>
          </a:xfrm>
        </p:grpSpPr>
        <p:sp>
          <p:nvSpPr>
            <p:cNvPr id="7" name="TextBox 6">
              <a:extLst>
                <a:ext uri="{FF2B5EF4-FFF2-40B4-BE49-F238E27FC236}">
                  <a16:creationId xmlns:a16="http://schemas.microsoft.com/office/drawing/2014/main" id="{41870501-C217-F81C-2A93-F5CEF8383686}"/>
                </a:ext>
              </a:extLst>
            </p:cNvPr>
            <p:cNvSpPr txBox="1"/>
            <p:nvPr/>
          </p:nvSpPr>
          <p:spPr>
            <a:xfrm>
              <a:off x="1014388" y="722721"/>
              <a:ext cx="4818376" cy="261610"/>
            </a:xfrm>
            <a:prstGeom prst="rect">
              <a:avLst/>
            </a:prstGeom>
            <a:noFill/>
            <a:ln>
              <a:noFill/>
            </a:ln>
          </p:spPr>
          <p:txBody>
            <a:bodyPr wrap="square" rtlCol="0">
              <a:spAutoFit/>
            </a:bodyPr>
            <a:lstStyle/>
            <a:p>
              <a:r>
                <a:rPr lang="en-US" sz="1100" b="1" dirty="0"/>
                <a:t>Education, work, free time, and interests</a:t>
              </a:r>
            </a:p>
          </p:txBody>
        </p:sp>
        <p:sp>
          <p:nvSpPr>
            <p:cNvPr id="8" name="Rectangle 7">
              <a:extLst>
                <a:ext uri="{FF2B5EF4-FFF2-40B4-BE49-F238E27FC236}">
                  <a16:creationId xmlns:a16="http://schemas.microsoft.com/office/drawing/2014/main" id="{6CE008D9-2AEF-2B16-FE91-356AD9DBABD9}"/>
                </a:ext>
              </a:extLst>
            </p:cNvPr>
            <p:cNvSpPr/>
            <p:nvPr/>
          </p:nvSpPr>
          <p:spPr>
            <a:xfrm>
              <a:off x="995272" y="1153607"/>
              <a:ext cx="2484242" cy="182512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100" dirty="0">
                  <a:solidFill>
                    <a:schemeClr val="tx1"/>
                  </a:solidFill>
                </a:rPr>
                <a:t>Example questions:</a:t>
              </a:r>
            </a:p>
          </p:txBody>
        </p:sp>
        <p:sp>
          <p:nvSpPr>
            <p:cNvPr id="9" name="Rectangle 8">
              <a:extLst>
                <a:ext uri="{FF2B5EF4-FFF2-40B4-BE49-F238E27FC236}">
                  <a16:creationId xmlns:a16="http://schemas.microsoft.com/office/drawing/2014/main" id="{3A346E1D-5F3A-7DEA-3BE5-C62ED007CC4D}"/>
                </a:ext>
              </a:extLst>
            </p:cNvPr>
            <p:cNvSpPr/>
            <p:nvPr/>
          </p:nvSpPr>
          <p:spPr>
            <a:xfrm>
              <a:off x="3765072" y="1153607"/>
              <a:ext cx="2484242" cy="182512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100" dirty="0">
                  <a:solidFill>
                    <a:schemeClr val="tx1"/>
                  </a:solidFill>
                </a:rPr>
                <a:t>Examples of what to observe:</a:t>
              </a:r>
            </a:p>
          </p:txBody>
        </p:sp>
        <p:sp>
          <p:nvSpPr>
            <p:cNvPr id="10" name="TextBox 9">
              <a:extLst>
                <a:ext uri="{FF2B5EF4-FFF2-40B4-BE49-F238E27FC236}">
                  <a16:creationId xmlns:a16="http://schemas.microsoft.com/office/drawing/2014/main" id="{36130A17-AF20-DBF3-99C7-72D9DC72B2D3}"/>
                </a:ext>
              </a:extLst>
            </p:cNvPr>
            <p:cNvSpPr txBox="1"/>
            <p:nvPr/>
          </p:nvSpPr>
          <p:spPr>
            <a:xfrm>
              <a:off x="1014388" y="3407403"/>
              <a:ext cx="2816831" cy="314245"/>
            </a:xfrm>
            <a:prstGeom prst="rect">
              <a:avLst/>
            </a:prstGeom>
            <a:noFill/>
            <a:ln>
              <a:noFill/>
            </a:ln>
          </p:spPr>
          <p:txBody>
            <a:bodyPr wrap="square" rtlCol="0">
              <a:spAutoFit/>
            </a:bodyPr>
            <a:lstStyle/>
            <a:p>
              <a:r>
                <a:rPr lang="en-US" sz="1100" b="1" dirty="0"/>
                <a:t>Care, family and living environment</a:t>
              </a:r>
            </a:p>
          </p:txBody>
        </p:sp>
        <p:sp>
          <p:nvSpPr>
            <p:cNvPr id="11" name="Rectangle 10">
              <a:extLst>
                <a:ext uri="{FF2B5EF4-FFF2-40B4-BE49-F238E27FC236}">
                  <a16:creationId xmlns:a16="http://schemas.microsoft.com/office/drawing/2014/main" id="{E573B76A-F309-EEED-1D25-5C2AD0185CB3}"/>
                </a:ext>
              </a:extLst>
            </p:cNvPr>
            <p:cNvSpPr/>
            <p:nvPr/>
          </p:nvSpPr>
          <p:spPr>
            <a:xfrm>
              <a:off x="995272" y="3838290"/>
              <a:ext cx="2484242" cy="182512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100" dirty="0">
                  <a:solidFill>
                    <a:schemeClr val="tx1"/>
                  </a:solidFill>
                </a:rPr>
                <a:t>Example questions:</a:t>
              </a:r>
            </a:p>
          </p:txBody>
        </p:sp>
        <p:sp>
          <p:nvSpPr>
            <p:cNvPr id="18" name="Rectangle 17">
              <a:extLst>
                <a:ext uri="{FF2B5EF4-FFF2-40B4-BE49-F238E27FC236}">
                  <a16:creationId xmlns:a16="http://schemas.microsoft.com/office/drawing/2014/main" id="{0ACB289E-4DCA-55FF-015A-DD71F959717A}"/>
                </a:ext>
              </a:extLst>
            </p:cNvPr>
            <p:cNvSpPr/>
            <p:nvPr/>
          </p:nvSpPr>
          <p:spPr>
            <a:xfrm>
              <a:off x="3765072" y="3838290"/>
              <a:ext cx="2484242" cy="182512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100" dirty="0">
                  <a:solidFill>
                    <a:schemeClr val="tx1"/>
                  </a:solidFill>
                </a:rPr>
                <a:t>Examples of what to observe:</a:t>
              </a:r>
            </a:p>
          </p:txBody>
        </p:sp>
        <p:sp>
          <p:nvSpPr>
            <p:cNvPr id="19" name="TextBox 18">
              <a:extLst>
                <a:ext uri="{FF2B5EF4-FFF2-40B4-BE49-F238E27FC236}">
                  <a16:creationId xmlns:a16="http://schemas.microsoft.com/office/drawing/2014/main" id="{3E2F1FC1-AFEE-FA33-4BF2-CABBF866E0A1}"/>
                </a:ext>
              </a:extLst>
            </p:cNvPr>
            <p:cNvSpPr txBox="1"/>
            <p:nvPr/>
          </p:nvSpPr>
          <p:spPr>
            <a:xfrm>
              <a:off x="1014388" y="5961281"/>
              <a:ext cx="5012339" cy="261610"/>
            </a:xfrm>
            <a:prstGeom prst="rect">
              <a:avLst/>
            </a:prstGeom>
            <a:noFill/>
            <a:ln>
              <a:noFill/>
            </a:ln>
          </p:spPr>
          <p:txBody>
            <a:bodyPr wrap="square" rtlCol="0">
              <a:spAutoFit/>
            </a:bodyPr>
            <a:lstStyle/>
            <a:p>
              <a:r>
                <a:rPr lang="en-US" sz="1100" b="1" dirty="0"/>
                <a:t>Community </a:t>
              </a:r>
              <a:endParaRPr lang="en-CA" sz="1100" b="1" dirty="0"/>
            </a:p>
          </p:txBody>
        </p:sp>
        <p:sp>
          <p:nvSpPr>
            <p:cNvPr id="20" name="Rectangle 19">
              <a:extLst>
                <a:ext uri="{FF2B5EF4-FFF2-40B4-BE49-F238E27FC236}">
                  <a16:creationId xmlns:a16="http://schemas.microsoft.com/office/drawing/2014/main" id="{A45E101E-4B0B-12F6-BB4F-BD3C3252AA04}"/>
                </a:ext>
              </a:extLst>
            </p:cNvPr>
            <p:cNvSpPr/>
            <p:nvPr/>
          </p:nvSpPr>
          <p:spPr>
            <a:xfrm>
              <a:off x="995272" y="6392168"/>
              <a:ext cx="2484242" cy="182512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100" dirty="0">
                  <a:solidFill>
                    <a:schemeClr val="tx1"/>
                  </a:solidFill>
                </a:rPr>
                <a:t>Example questions:</a:t>
              </a:r>
            </a:p>
          </p:txBody>
        </p:sp>
        <p:sp>
          <p:nvSpPr>
            <p:cNvPr id="21" name="Rectangle 20">
              <a:extLst>
                <a:ext uri="{FF2B5EF4-FFF2-40B4-BE49-F238E27FC236}">
                  <a16:creationId xmlns:a16="http://schemas.microsoft.com/office/drawing/2014/main" id="{6009CE98-4F3D-A41C-A59B-FF0C4245D0F5}"/>
                </a:ext>
              </a:extLst>
            </p:cNvPr>
            <p:cNvSpPr/>
            <p:nvPr/>
          </p:nvSpPr>
          <p:spPr>
            <a:xfrm>
              <a:off x="3765072" y="6392168"/>
              <a:ext cx="2484242" cy="182512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100" dirty="0">
                  <a:solidFill>
                    <a:schemeClr val="tx1"/>
                  </a:solidFill>
                </a:rPr>
                <a:t>Examples of what to observe:</a:t>
              </a:r>
            </a:p>
          </p:txBody>
        </p:sp>
        <p:sp>
          <p:nvSpPr>
            <p:cNvPr id="22" name="TextBox 21">
              <a:extLst>
                <a:ext uri="{FF2B5EF4-FFF2-40B4-BE49-F238E27FC236}">
                  <a16:creationId xmlns:a16="http://schemas.microsoft.com/office/drawing/2014/main" id="{24BB3626-ABFE-1A55-CBF5-EBD80F90B687}"/>
                </a:ext>
              </a:extLst>
            </p:cNvPr>
            <p:cNvSpPr txBox="1"/>
            <p:nvPr/>
          </p:nvSpPr>
          <p:spPr>
            <a:xfrm>
              <a:off x="1014388" y="8490783"/>
              <a:ext cx="5012339" cy="261610"/>
            </a:xfrm>
            <a:prstGeom prst="rect">
              <a:avLst/>
            </a:prstGeom>
            <a:noFill/>
            <a:ln>
              <a:noFill/>
            </a:ln>
          </p:spPr>
          <p:txBody>
            <a:bodyPr wrap="square" rtlCol="0">
              <a:spAutoFit/>
            </a:bodyPr>
            <a:lstStyle/>
            <a:p>
              <a:r>
                <a:rPr lang="en-US" sz="1100" b="1" dirty="0"/>
                <a:t>Documentation</a:t>
              </a:r>
              <a:endParaRPr lang="en-CA" sz="1100" b="1" dirty="0"/>
            </a:p>
          </p:txBody>
        </p:sp>
        <p:sp>
          <p:nvSpPr>
            <p:cNvPr id="23" name="Rectangle 22">
              <a:extLst>
                <a:ext uri="{FF2B5EF4-FFF2-40B4-BE49-F238E27FC236}">
                  <a16:creationId xmlns:a16="http://schemas.microsoft.com/office/drawing/2014/main" id="{A136E1A4-429B-5AE7-E56F-CF318E5FB6C5}"/>
                </a:ext>
              </a:extLst>
            </p:cNvPr>
            <p:cNvSpPr/>
            <p:nvPr/>
          </p:nvSpPr>
          <p:spPr>
            <a:xfrm>
              <a:off x="995272" y="8921670"/>
              <a:ext cx="2484242" cy="182512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100" dirty="0">
                  <a:solidFill>
                    <a:schemeClr val="tx1"/>
                  </a:solidFill>
                </a:rPr>
                <a:t>Example questions:</a:t>
              </a:r>
            </a:p>
          </p:txBody>
        </p:sp>
        <p:sp>
          <p:nvSpPr>
            <p:cNvPr id="24" name="Rectangle 23">
              <a:extLst>
                <a:ext uri="{FF2B5EF4-FFF2-40B4-BE49-F238E27FC236}">
                  <a16:creationId xmlns:a16="http://schemas.microsoft.com/office/drawing/2014/main" id="{1CB48014-E2D4-5022-75AA-4B5803134BA5}"/>
                </a:ext>
              </a:extLst>
            </p:cNvPr>
            <p:cNvSpPr/>
            <p:nvPr/>
          </p:nvSpPr>
          <p:spPr>
            <a:xfrm>
              <a:off x="3765072" y="8921670"/>
              <a:ext cx="2484242" cy="182512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100" dirty="0">
                  <a:solidFill>
                    <a:schemeClr val="tx1"/>
                  </a:solidFill>
                </a:rPr>
                <a:t>Examples of what to observe:</a:t>
              </a:r>
            </a:p>
          </p:txBody>
        </p:sp>
      </p:grpSp>
      <p:sp>
        <p:nvSpPr>
          <p:cNvPr id="26" name="Hexagon 25">
            <a:extLst>
              <a:ext uri="{FF2B5EF4-FFF2-40B4-BE49-F238E27FC236}">
                <a16:creationId xmlns:a16="http://schemas.microsoft.com/office/drawing/2014/main" id="{7DF38FB2-E615-CBEB-B243-7AC1206ED62D}"/>
              </a:ext>
            </a:extLst>
          </p:cNvPr>
          <p:cNvSpPr/>
          <p:nvPr/>
        </p:nvSpPr>
        <p:spPr>
          <a:xfrm rot="1782986">
            <a:off x="286724" y="301110"/>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8" name="Hexagon 27">
            <a:extLst>
              <a:ext uri="{FF2B5EF4-FFF2-40B4-BE49-F238E27FC236}">
                <a16:creationId xmlns:a16="http://schemas.microsoft.com/office/drawing/2014/main" id="{9B0C81F0-6AA1-CC38-B7D4-ADC004E4160C}"/>
              </a:ext>
            </a:extLst>
          </p:cNvPr>
          <p:cNvSpPr/>
          <p:nvPr/>
        </p:nvSpPr>
        <p:spPr>
          <a:xfrm rot="1782986">
            <a:off x="286724" y="763955"/>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7" name="Hexagon 36">
            <a:extLst>
              <a:ext uri="{FF2B5EF4-FFF2-40B4-BE49-F238E27FC236}">
                <a16:creationId xmlns:a16="http://schemas.microsoft.com/office/drawing/2014/main" id="{CF12D8AB-63E2-DA1C-1927-20CFA300FEE5}"/>
              </a:ext>
            </a:extLst>
          </p:cNvPr>
          <p:cNvSpPr/>
          <p:nvPr/>
        </p:nvSpPr>
        <p:spPr>
          <a:xfrm rot="1782986">
            <a:off x="286724" y="1226800"/>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8" name="Hexagon 37">
            <a:extLst>
              <a:ext uri="{FF2B5EF4-FFF2-40B4-BE49-F238E27FC236}">
                <a16:creationId xmlns:a16="http://schemas.microsoft.com/office/drawing/2014/main" id="{0386F4A7-6EB7-8D55-F43A-CD2A2030FC95}"/>
              </a:ext>
            </a:extLst>
          </p:cNvPr>
          <p:cNvSpPr/>
          <p:nvPr/>
        </p:nvSpPr>
        <p:spPr>
          <a:xfrm rot="1782986">
            <a:off x="286724" y="1689645"/>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8" name="Hexagon 47">
            <a:extLst>
              <a:ext uri="{FF2B5EF4-FFF2-40B4-BE49-F238E27FC236}">
                <a16:creationId xmlns:a16="http://schemas.microsoft.com/office/drawing/2014/main" id="{9E9D62C4-8ED7-4241-5E25-0256ECBBC6A9}"/>
              </a:ext>
            </a:extLst>
          </p:cNvPr>
          <p:cNvSpPr/>
          <p:nvPr/>
        </p:nvSpPr>
        <p:spPr>
          <a:xfrm rot="1782986">
            <a:off x="286724" y="2152490"/>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08105878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568CE2C-7757-A651-83CC-4200C6047382}"/>
              </a:ext>
            </a:extLst>
          </p:cNvPr>
          <p:cNvSpPr txBox="1"/>
          <p:nvPr/>
        </p:nvSpPr>
        <p:spPr>
          <a:xfrm>
            <a:off x="996287" y="710024"/>
            <a:ext cx="5254042" cy="276999"/>
          </a:xfrm>
          <a:prstGeom prst="rect">
            <a:avLst/>
          </a:prstGeom>
          <a:noFill/>
        </p:spPr>
        <p:txBody>
          <a:bodyPr wrap="square" rtlCol="0">
            <a:spAutoFit/>
          </a:bodyPr>
          <a:lstStyle/>
          <a:p>
            <a:r>
              <a:rPr lang="en-CA" sz="1200" b="1" spc="300" dirty="0"/>
              <a:t>ROLE PLAY - COMPREHENSIVE ASSESSMENT</a:t>
            </a:r>
          </a:p>
        </p:txBody>
      </p:sp>
      <p:graphicFrame>
        <p:nvGraphicFramePr>
          <p:cNvPr id="8" name="Table 4">
            <a:extLst>
              <a:ext uri="{FF2B5EF4-FFF2-40B4-BE49-F238E27FC236}">
                <a16:creationId xmlns:a16="http://schemas.microsoft.com/office/drawing/2014/main" id="{982E6301-AA38-93B3-002C-7AF41FBAFBED}"/>
              </a:ext>
            </a:extLst>
          </p:cNvPr>
          <p:cNvGraphicFramePr>
            <a:graphicFrameLocks noGrp="1"/>
          </p:cNvGraphicFramePr>
          <p:nvPr>
            <p:extLst>
              <p:ext uri="{D42A27DB-BD31-4B8C-83A1-F6EECF244321}">
                <p14:modId xmlns:p14="http://schemas.microsoft.com/office/powerpoint/2010/main" val="3434360892"/>
              </p:ext>
            </p:extLst>
          </p:nvPr>
        </p:nvGraphicFramePr>
        <p:xfrm>
          <a:off x="996286" y="2175599"/>
          <a:ext cx="5254042" cy="5916069"/>
        </p:xfrm>
        <a:graphic>
          <a:graphicData uri="http://schemas.openxmlformats.org/drawingml/2006/table">
            <a:tbl>
              <a:tblPr firstRow="1" bandRow="1">
                <a:tableStyleId>{5C22544A-7EE6-4342-B048-85BDC9FD1C3A}</a:tableStyleId>
              </a:tblPr>
              <a:tblGrid>
                <a:gridCol w="1640874">
                  <a:extLst>
                    <a:ext uri="{9D8B030D-6E8A-4147-A177-3AD203B41FA5}">
                      <a16:colId xmlns:a16="http://schemas.microsoft.com/office/drawing/2014/main" val="4050281833"/>
                    </a:ext>
                  </a:extLst>
                </a:gridCol>
                <a:gridCol w="3613168">
                  <a:extLst>
                    <a:ext uri="{9D8B030D-6E8A-4147-A177-3AD203B41FA5}">
                      <a16:colId xmlns:a16="http://schemas.microsoft.com/office/drawing/2014/main" val="226790241"/>
                    </a:ext>
                  </a:extLst>
                </a:gridCol>
              </a:tblGrid>
              <a:tr h="277269">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b="1" dirty="0">
                          <a:solidFill>
                            <a:schemeClr val="tx1"/>
                          </a:solidFill>
                          <a:effectLst/>
                          <a:ea typeface="Times New Roman" panose="02020603050405020304" pitchFamily="18" charset="0"/>
                          <a:cs typeface="Times New Roman" panose="02020603050405020304" pitchFamily="18" charset="0"/>
                        </a:rPr>
                        <a:t>CASEWORKER</a:t>
                      </a:r>
                      <a:endParaRPr lang="en-BE" sz="1100" b="1" dirty="0">
                        <a:solidFill>
                          <a:schemeClr val="tx1"/>
                        </a:solidFill>
                        <a:effectLst/>
                        <a:ea typeface="Times New Roman" panose="02020603050405020304" pitchFamily="18" charset="0"/>
                        <a:cs typeface="Times New Roman" panose="02020603050405020304"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lang="en-US"/>
                    </a:p>
                  </a:txBody>
                  <a:tcPr>
                    <a:lnL w="12700" cmpd="sng">
                      <a:noFill/>
                    </a:lnL>
                  </a:tcPr>
                </a:tc>
                <a:extLst>
                  <a:ext uri="{0D108BD9-81ED-4DB2-BD59-A6C34878D82A}">
                    <a16:rowId xmlns:a16="http://schemas.microsoft.com/office/drawing/2014/main" val="803527181"/>
                  </a:ext>
                </a:extLst>
              </a:tr>
              <a:tr h="659311">
                <a:tc>
                  <a:txBody>
                    <a:bodyPr/>
                    <a:lstStyle/>
                    <a:p>
                      <a:r>
                        <a:rPr lang="en-GB" sz="1100" b="0" dirty="0">
                          <a:solidFill>
                            <a:schemeClr val="tx1"/>
                          </a:solidFill>
                          <a:effectLst/>
                          <a:ea typeface="Calibri" panose="020F0502020204030204" pitchFamily="34" charset="0"/>
                          <a:cs typeface="Arial" panose="020B0604020202020204" pitchFamily="34" charset="0"/>
                        </a:rPr>
                        <a:t>You already registered Amina’s case</a:t>
                      </a:r>
                    </a:p>
                    <a:p>
                      <a:r>
                        <a:rPr lang="en-GB" sz="1100" b="0" dirty="0">
                          <a:solidFill>
                            <a:schemeClr val="tx1"/>
                          </a:solidFill>
                          <a:effectLst/>
                          <a:ea typeface="Calibri" panose="020F0502020204030204" pitchFamily="34" charset="0"/>
                          <a:cs typeface="Arial" panose="020B0604020202020204" pitchFamily="34" charset="0"/>
                        </a:rPr>
                        <a:t>Build on the information you gathered during identification and registration to complete a comprehensive assessment of the needs of Amina and her family. </a:t>
                      </a:r>
                    </a:p>
                    <a:p>
                      <a:endParaRPr lang="en-GB" sz="1100" dirty="0">
                        <a:solidFill>
                          <a:schemeClr val="tx1"/>
                        </a:solidFill>
                        <a:effectLst/>
                        <a:ea typeface="Calibri" panose="020F050202020403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226695" indent="-226695"/>
                      <a:r>
                        <a:rPr lang="en-GB" sz="1100" b="0" dirty="0">
                          <a:solidFill>
                            <a:schemeClr val="tx1"/>
                          </a:solidFill>
                          <a:effectLst/>
                          <a:ea typeface="Calibri" panose="020F0502020204030204" pitchFamily="34" charset="0"/>
                          <a:cs typeface="Arial" panose="020B0604020202020204" pitchFamily="34" charset="0"/>
                        </a:rPr>
                        <a:t>During this role play, you should:</a:t>
                      </a:r>
                    </a:p>
                    <a:p>
                      <a:pPr marL="285750" lvl="0" indent="-285750">
                        <a:buFont typeface="Arial" panose="020B0604020202020204" pitchFamily="34" charset="0"/>
                        <a:buChar char="•"/>
                      </a:pPr>
                      <a:r>
                        <a:rPr lang="en-GB" sz="1100" b="0" dirty="0">
                          <a:solidFill>
                            <a:schemeClr val="tx1"/>
                          </a:solidFill>
                          <a:effectLst/>
                          <a:ea typeface="Calibri" panose="020F0502020204030204" pitchFamily="34" charset="0"/>
                          <a:cs typeface="Arial" panose="020B0604020202020204" pitchFamily="34" charset="0"/>
                        </a:rPr>
                        <a:t>Help Amina (and her mother) to express herself.</a:t>
                      </a:r>
                    </a:p>
                    <a:p>
                      <a:pPr marL="285750" lvl="0" indent="-285750">
                        <a:buFont typeface="Arial" panose="020B0604020202020204" pitchFamily="34" charset="0"/>
                        <a:buChar char="•"/>
                      </a:pPr>
                      <a:r>
                        <a:rPr lang="en-GB" sz="1100" b="0" dirty="0">
                          <a:solidFill>
                            <a:schemeClr val="tx1"/>
                          </a:solidFill>
                          <a:effectLst/>
                          <a:ea typeface="Calibri" panose="020F0502020204030204" pitchFamily="34" charset="0"/>
                          <a:cs typeface="Arial" panose="020B0604020202020204" pitchFamily="34" charset="0"/>
                        </a:rPr>
                        <a:t>Identify Amina’s needs, including physical, emotional, social, education, and documentation.</a:t>
                      </a:r>
                    </a:p>
                    <a:p>
                      <a:pPr marL="285750" lvl="0" indent="-285750">
                        <a:buFont typeface="Arial" panose="020B0604020202020204" pitchFamily="34" charset="0"/>
                        <a:buChar char="•"/>
                      </a:pPr>
                      <a:r>
                        <a:rPr lang="en-GB" sz="1100" b="0" dirty="0">
                          <a:solidFill>
                            <a:schemeClr val="tx1"/>
                          </a:solidFill>
                          <a:effectLst/>
                          <a:ea typeface="Calibri" panose="020F0502020204030204" pitchFamily="34" charset="0"/>
                          <a:cs typeface="Arial" panose="020B0604020202020204" pitchFamily="34" charset="0"/>
                        </a:rPr>
                        <a:t>Analyse the risk and protective factors in Amina’s life, using the socio-ecological model.</a:t>
                      </a:r>
                    </a:p>
                    <a:p>
                      <a:pPr marL="285750" lvl="0" indent="-285750">
                        <a:buFont typeface="Arial" panose="020B0604020202020204" pitchFamily="34" charset="0"/>
                        <a:buChar char="•"/>
                      </a:pPr>
                      <a:r>
                        <a:rPr lang="en-GB" sz="1100" b="0" dirty="0">
                          <a:solidFill>
                            <a:schemeClr val="tx1"/>
                          </a:solidFill>
                          <a:effectLst/>
                          <a:ea typeface="Calibri" panose="020F0502020204030204" pitchFamily="34" charset="0"/>
                          <a:cs typeface="Arial" panose="020B0604020202020204" pitchFamily="34" charset="0"/>
                        </a:rPr>
                        <a:t>Reassess/confirm the protection concerns affecting Amina and the risk level of her case.</a:t>
                      </a:r>
                    </a:p>
                    <a:p>
                      <a:pPr marL="285750" lvl="0" indent="-285750">
                        <a:buFont typeface="Arial" panose="020B0604020202020204" pitchFamily="34" charset="0"/>
                        <a:buChar char="•"/>
                      </a:pPr>
                      <a:r>
                        <a:rPr lang="en-GB" sz="1100" b="0" dirty="0">
                          <a:solidFill>
                            <a:schemeClr val="tx1"/>
                          </a:solidFill>
                          <a:effectLst/>
                          <a:ea typeface="Calibri" panose="020F0502020204030204" pitchFamily="34" charset="0"/>
                          <a:cs typeface="Arial" panose="020B0604020202020204" pitchFamily="34" charset="0"/>
                        </a:rPr>
                        <a:t>List any immediate concerns and actions that need to be taken.</a:t>
                      </a:r>
                    </a:p>
                    <a:p>
                      <a:pPr marL="285750" lvl="0" indent="-285750">
                        <a:buFont typeface="Arial" panose="020B0604020202020204" pitchFamily="34" charset="0"/>
                        <a:buChar char="•"/>
                      </a:pPr>
                      <a:endParaRPr lang="en-GB" sz="1100" dirty="0">
                        <a:solidFill>
                          <a:schemeClr val="tx1"/>
                        </a:solidFill>
                        <a:effectLst/>
                        <a:ea typeface="Calibri" panose="020F0502020204030204" pitchFamily="34" charset="0"/>
                        <a:cs typeface="Arial" panose="020B0604020202020204" pitchFamily="34" charset="0"/>
                      </a:endParaRPr>
                    </a:p>
                  </a:txBody>
                  <a:tcPr>
                    <a:lnL w="12700" cmpd="sng">
                      <a:noFill/>
                    </a:lnL>
                    <a:lnR w="12700" cmpd="sng">
                      <a:noFill/>
                    </a:lnR>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77344772"/>
                  </a:ext>
                </a:extLst>
              </a:tr>
              <a:tr h="195580">
                <a:tc gridSpan="2">
                  <a:txBody>
                    <a:bodyPr/>
                    <a:lstStyle/>
                    <a:p>
                      <a:r>
                        <a:rPr lang="en-US" sz="1100" b="1" dirty="0">
                          <a:solidFill>
                            <a:schemeClr val="tx1"/>
                          </a:solidFill>
                        </a:rPr>
                        <a:t>AMINA</a:t>
                      </a:r>
                      <a:endParaRPr lang="en-US" sz="110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lang="en-US"/>
                    </a:p>
                  </a:txBody>
                  <a:tcPr>
                    <a:lnL w="12700" cmpd="sng">
                      <a:noFill/>
                    </a:lnL>
                    <a:lnT w="12700" cmpd="sng">
                      <a:noFill/>
                    </a:lnT>
                  </a:tcPr>
                </a:tc>
                <a:extLst>
                  <a:ext uri="{0D108BD9-81ED-4DB2-BD59-A6C34878D82A}">
                    <a16:rowId xmlns:a16="http://schemas.microsoft.com/office/drawing/2014/main" val="3617494329"/>
                  </a:ext>
                </a:extLst>
              </a:tr>
              <a:tr h="826951">
                <a:tc>
                  <a:txBody>
                    <a:bodyPr/>
                    <a:lstStyle/>
                    <a:p>
                      <a:pPr lvl="0">
                        <a:lnSpc>
                          <a:spcPct val="106000"/>
                        </a:lnSpc>
                      </a:pPr>
                      <a:r>
                        <a:rPr lang="en-GB" sz="1100" dirty="0">
                          <a:ea typeface="Calibri" panose="020F0502020204030204" pitchFamily="34" charset="0"/>
                          <a:cs typeface="Arial" panose="020B0604020202020204" pitchFamily="34" charset="0"/>
                        </a:rPr>
                        <a:t>You are talking with your caseworker but you are not sure if he/she can help you. You feel very stressed and worried.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sz="1100" dirty="0">
                          <a:effectLst/>
                          <a:ea typeface="Calibri" panose="020F0502020204030204" pitchFamily="34" charset="0"/>
                          <a:cs typeface="Arial" panose="020B0604020202020204" pitchFamily="34" charset="0"/>
                        </a:rPr>
                        <a:t>During this role play, you should provide the following information if the caseworker makes you feel comfortable and safe:</a:t>
                      </a:r>
                      <a:endParaRPr lang="en-BE" sz="1100" dirty="0">
                        <a:effectLst/>
                        <a:ea typeface="Calibri" panose="020F0502020204030204" pitchFamily="34" charset="0"/>
                        <a:cs typeface="Arial" panose="020B0604020202020204" pitchFamily="34" charset="0"/>
                      </a:endParaRPr>
                    </a:p>
                    <a:p>
                      <a:pPr marL="285750" lvl="0" indent="-285750">
                        <a:buFont typeface="Arial" panose="020B0604020202020204" pitchFamily="34" charset="0"/>
                        <a:buChar char="•"/>
                      </a:pPr>
                      <a:r>
                        <a:rPr lang="en-GB" sz="1100" dirty="0">
                          <a:effectLst/>
                          <a:ea typeface="Calibri" panose="020F0502020204030204" pitchFamily="34" charset="0"/>
                          <a:cs typeface="Arial" panose="020B0604020202020204" pitchFamily="34" charset="0"/>
                        </a:rPr>
                        <a:t>you want to keep working as a maid because you want to work hard like your mother and help the family.</a:t>
                      </a:r>
                    </a:p>
                    <a:p>
                      <a:pPr marL="285750" lvl="0" indent="-285750">
                        <a:buFont typeface="Arial" panose="020B0604020202020204" pitchFamily="34" charset="0"/>
                        <a:buChar char="•"/>
                      </a:pPr>
                      <a:r>
                        <a:rPr lang="en-GB" sz="1100" dirty="0">
                          <a:ea typeface="Calibri" panose="020F0502020204030204" pitchFamily="34" charset="0"/>
                          <a:cs typeface="Arial" panose="020B0604020202020204" pitchFamily="34" charset="0"/>
                        </a:rPr>
                        <a:t>At the start t</a:t>
                      </a:r>
                      <a:r>
                        <a:rPr lang="en-GB" sz="1100" dirty="0">
                          <a:effectLst/>
                          <a:ea typeface="Calibri" panose="020F0502020204030204" pitchFamily="34" charset="0"/>
                          <a:cs typeface="Arial" panose="020B0604020202020204" pitchFamily="34" charset="0"/>
                        </a:rPr>
                        <a:t>he widowed neighbour was nice. He said nice things about how you look, he bought you a small gift.</a:t>
                      </a:r>
                    </a:p>
                    <a:p>
                      <a:pPr marL="285750" lvl="0" indent="-285750">
                        <a:buFont typeface="Arial" panose="020B0604020202020204" pitchFamily="34" charset="0"/>
                        <a:buChar char="•"/>
                      </a:pPr>
                      <a:r>
                        <a:rPr lang="en-GB" sz="1100" dirty="0">
                          <a:effectLst/>
                          <a:ea typeface="Calibri" panose="020F0502020204030204" pitchFamily="34" charset="0"/>
                          <a:cs typeface="Arial" panose="020B0604020202020204" pitchFamily="34" charset="0"/>
                        </a:rPr>
                        <a:t>Recently, he has made you feel uncomfortable. He keeps sitting next to you, touched your arm and shoulders and asked you to come to the house on your day off and not to tell your mother. </a:t>
                      </a:r>
                    </a:p>
                    <a:p>
                      <a:pPr marL="285750" lvl="0" indent="-285750">
                        <a:buFont typeface="Arial" panose="020B0604020202020204" pitchFamily="34" charset="0"/>
                        <a:buChar char="•"/>
                      </a:pPr>
                      <a:r>
                        <a:rPr lang="en-GB" sz="1100" dirty="0">
                          <a:effectLst/>
                          <a:ea typeface="Calibri" panose="020F0502020204030204" pitchFamily="34" charset="0"/>
                          <a:cs typeface="Arial" panose="020B0604020202020204" pitchFamily="34" charset="0"/>
                        </a:rPr>
                        <a:t>Next week you will be alone in the house with this man and that is scary. </a:t>
                      </a:r>
                    </a:p>
                    <a:p>
                      <a:pPr marL="285750" lvl="0" indent="-285750">
                        <a:buFont typeface="Arial" panose="020B0604020202020204" pitchFamily="34" charset="0"/>
                        <a:buChar char="•"/>
                      </a:pPr>
                      <a:r>
                        <a:rPr lang="en-GB" sz="1100" dirty="0">
                          <a:effectLst/>
                          <a:ea typeface="Calibri" panose="020F0502020204030204" pitchFamily="34" charset="0"/>
                          <a:cs typeface="Arial" panose="020B0604020202020204" pitchFamily="34" charset="0"/>
                        </a:rPr>
                        <a:t>You have not been eating or sleeping very much and yesterday you fainted (collapsed).</a:t>
                      </a:r>
                    </a:p>
                    <a:p>
                      <a:pPr marL="285750" lvl="0" indent="-285750">
                        <a:buFont typeface="Arial" panose="020B0604020202020204" pitchFamily="34" charset="0"/>
                        <a:buChar char="•"/>
                      </a:pPr>
                      <a:r>
                        <a:rPr lang="en-GB" sz="1100" dirty="0">
                          <a:effectLst/>
                          <a:ea typeface="Calibri" panose="020F0502020204030204" pitchFamily="34" charset="0"/>
                          <a:cs typeface="Arial" panose="020B0604020202020204" pitchFamily="34" charset="0"/>
                        </a:rPr>
                        <a:t>You have not visited your friends since you left school.</a:t>
                      </a:r>
                    </a:p>
                    <a:p>
                      <a:pPr marL="285750" lvl="0" indent="-285750">
                        <a:buFont typeface="Arial" panose="020B0604020202020204" pitchFamily="34" charset="0"/>
                        <a:buChar char="•"/>
                      </a:pPr>
                      <a:r>
                        <a:rPr lang="en-GB" sz="1100" dirty="0">
                          <a:effectLst/>
                          <a:ea typeface="Calibri" panose="020F0502020204030204" pitchFamily="34" charset="0"/>
                          <a:cs typeface="Arial" panose="020B0604020202020204" pitchFamily="34" charset="0"/>
                        </a:rPr>
                        <a:t>You like visiting your Aunt because she is nice and cooks good food, but you don’t have time for that anymore.</a:t>
                      </a:r>
                      <a:endParaRPr lang="en-GB" sz="1100" dirty="0">
                        <a:ea typeface="Calibri" panose="020F0502020204030204" pitchFamily="34" charset="0"/>
                        <a:cs typeface="Arial" panose="020B0604020202020204" pitchFamily="34" charset="0"/>
                      </a:endParaRPr>
                    </a:p>
                  </a:txBody>
                  <a:tcPr>
                    <a:lnL w="12700" cmpd="sng">
                      <a:noFill/>
                    </a:lnL>
                    <a:lnR w="12700" cmpd="sng">
                      <a:noFill/>
                    </a:lnR>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83466058"/>
                  </a:ext>
                </a:extLst>
              </a:tr>
            </a:tbl>
          </a:graphicData>
        </a:graphic>
      </p:graphicFrame>
      <p:sp>
        <p:nvSpPr>
          <p:cNvPr id="9" name="TextBox 8">
            <a:extLst>
              <a:ext uri="{FF2B5EF4-FFF2-40B4-BE49-F238E27FC236}">
                <a16:creationId xmlns:a16="http://schemas.microsoft.com/office/drawing/2014/main" id="{8E5BD33F-9953-00EF-006A-FE584AB5F7FC}"/>
              </a:ext>
            </a:extLst>
          </p:cNvPr>
          <p:cNvSpPr txBox="1"/>
          <p:nvPr/>
        </p:nvSpPr>
        <p:spPr>
          <a:xfrm>
            <a:off x="996286" y="1260663"/>
            <a:ext cx="5391988" cy="600164"/>
          </a:xfrm>
          <a:prstGeom prst="rect">
            <a:avLst/>
          </a:prstGeom>
          <a:noFill/>
          <a:ln>
            <a:noFill/>
          </a:ln>
        </p:spPr>
        <p:txBody>
          <a:bodyPr wrap="square" rtlCol="0">
            <a:spAutoFit/>
          </a:bodyPr>
          <a:lstStyle/>
          <a:p>
            <a:r>
              <a:rPr lang="en-US" sz="1100" dirty="0"/>
              <a:t>Select one of the following roles. Read it carefully and prepare to act as that character. You can build on what is written here and depending on how your team member interacts. Feel free to be creative.</a:t>
            </a:r>
          </a:p>
        </p:txBody>
      </p:sp>
      <p:sp>
        <p:nvSpPr>
          <p:cNvPr id="10" name="Hexagon 9">
            <a:extLst>
              <a:ext uri="{FF2B5EF4-FFF2-40B4-BE49-F238E27FC236}">
                <a16:creationId xmlns:a16="http://schemas.microsoft.com/office/drawing/2014/main" id="{DF0DDFEE-FE51-E257-6F8E-DF780161E406}"/>
              </a:ext>
            </a:extLst>
          </p:cNvPr>
          <p:cNvSpPr/>
          <p:nvPr/>
        </p:nvSpPr>
        <p:spPr>
          <a:xfrm rot="1782986">
            <a:off x="286724" y="301110"/>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Hexagon 10">
            <a:extLst>
              <a:ext uri="{FF2B5EF4-FFF2-40B4-BE49-F238E27FC236}">
                <a16:creationId xmlns:a16="http://schemas.microsoft.com/office/drawing/2014/main" id="{FEABA266-CE86-4687-39F6-676FE3740052}"/>
              </a:ext>
            </a:extLst>
          </p:cNvPr>
          <p:cNvSpPr/>
          <p:nvPr/>
        </p:nvSpPr>
        <p:spPr>
          <a:xfrm rot="1782986">
            <a:off x="286724" y="763955"/>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Hexagon 11">
            <a:extLst>
              <a:ext uri="{FF2B5EF4-FFF2-40B4-BE49-F238E27FC236}">
                <a16:creationId xmlns:a16="http://schemas.microsoft.com/office/drawing/2014/main" id="{0A3057A7-213A-AE97-6D60-F1B9C34DA41F}"/>
              </a:ext>
            </a:extLst>
          </p:cNvPr>
          <p:cNvSpPr/>
          <p:nvPr/>
        </p:nvSpPr>
        <p:spPr>
          <a:xfrm rot="1782986">
            <a:off x="286724" y="1226800"/>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Hexagon 12">
            <a:extLst>
              <a:ext uri="{FF2B5EF4-FFF2-40B4-BE49-F238E27FC236}">
                <a16:creationId xmlns:a16="http://schemas.microsoft.com/office/drawing/2014/main" id="{E5FE8AA3-7643-840D-9F18-FA31C9DEF114}"/>
              </a:ext>
            </a:extLst>
          </p:cNvPr>
          <p:cNvSpPr/>
          <p:nvPr/>
        </p:nvSpPr>
        <p:spPr>
          <a:xfrm rot="1782986">
            <a:off x="286724" y="1689645"/>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Hexagon 13">
            <a:extLst>
              <a:ext uri="{FF2B5EF4-FFF2-40B4-BE49-F238E27FC236}">
                <a16:creationId xmlns:a16="http://schemas.microsoft.com/office/drawing/2014/main" id="{27A4DCBF-0BE8-2B3E-2B69-F67519349FAA}"/>
              </a:ext>
            </a:extLst>
          </p:cNvPr>
          <p:cNvSpPr/>
          <p:nvPr/>
        </p:nvSpPr>
        <p:spPr>
          <a:xfrm rot="1782986">
            <a:off x="286724" y="2152490"/>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75258184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xtBox 58">
            <a:extLst>
              <a:ext uri="{FF2B5EF4-FFF2-40B4-BE49-F238E27FC236}">
                <a16:creationId xmlns:a16="http://schemas.microsoft.com/office/drawing/2014/main" id="{7240763B-2B63-4289-92F0-3E18CA872F64}"/>
              </a:ext>
            </a:extLst>
          </p:cNvPr>
          <p:cNvSpPr txBox="1"/>
          <p:nvPr/>
        </p:nvSpPr>
        <p:spPr>
          <a:xfrm>
            <a:off x="-2262082" y="1744712"/>
            <a:ext cx="2442542" cy="430887"/>
          </a:xfrm>
          <a:prstGeom prst="rect">
            <a:avLst/>
          </a:prstGeom>
          <a:noFill/>
          <a:ln>
            <a:noFill/>
          </a:ln>
        </p:spPr>
        <p:txBody>
          <a:bodyPr wrap="square" rtlCol="0">
            <a:spAutoFit/>
          </a:bodyPr>
          <a:lstStyle/>
          <a:p>
            <a:r>
              <a:rPr lang="en-GB" sz="1100" dirty="0">
                <a:effectLst/>
                <a:ea typeface="Calibri" panose="020F0502020204030204" pitchFamily="34" charset="0"/>
                <a:cs typeface="Arial" panose="020B0604020202020204" pitchFamily="34" charset="0"/>
              </a:rPr>
              <a:t> </a:t>
            </a:r>
            <a:endParaRPr lang="en-BE" sz="1100" dirty="0">
              <a:effectLst/>
              <a:ea typeface="Calibri" panose="020F0502020204030204" pitchFamily="34" charset="0"/>
              <a:cs typeface="Arial" panose="020B0604020202020204" pitchFamily="34" charset="0"/>
            </a:endParaRPr>
          </a:p>
          <a:p>
            <a:pPr marL="226695" indent="-226695"/>
            <a:endParaRPr lang="en-GB" sz="1100" dirty="0">
              <a:effectLst/>
              <a:ea typeface="Calibri" panose="020F0502020204030204" pitchFamily="34" charset="0"/>
              <a:cs typeface="Arial" panose="020B0604020202020204" pitchFamily="34" charset="0"/>
            </a:endParaRPr>
          </a:p>
        </p:txBody>
      </p:sp>
      <p:graphicFrame>
        <p:nvGraphicFramePr>
          <p:cNvPr id="8" name="Table 4">
            <a:extLst>
              <a:ext uri="{FF2B5EF4-FFF2-40B4-BE49-F238E27FC236}">
                <a16:creationId xmlns:a16="http://schemas.microsoft.com/office/drawing/2014/main" id="{982E6301-AA38-93B3-002C-7AF41FBAFBED}"/>
              </a:ext>
            </a:extLst>
          </p:cNvPr>
          <p:cNvGraphicFramePr>
            <a:graphicFrameLocks noGrp="1"/>
          </p:cNvGraphicFramePr>
          <p:nvPr>
            <p:extLst>
              <p:ext uri="{D42A27DB-BD31-4B8C-83A1-F6EECF244321}">
                <p14:modId xmlns:p14="http://schemas.microsoft.com/office/powerpoint/2010/main" val="608698768"/>
              </p:ext>
            </p:extLst>
          </p:nvPr>
        </p:nvGraphicFramePr>
        <p:xfrm>
          <a:off x="996286" y="694556"/>
          <a:ext cx="5259124" cy="2392299"/>
        </p:xfrm>
        <a:graphic>
          <a:graphicData uri="http://schemas.openxmlformats.org/drawingml/2006/table">
            <a:tbl>
              <a:tblPr firstRow="1" bandRow="1">
                <a:tableStyleId>{5C22544A-7EE6-4342-B048-85BDC9FD1C3A}</a:tableStyleId>
              </a:tblPr>
              <a:tblGrid>
                <a:gridCol w="2001558">
                  <a:extLst>
                    <a:ext uri="{9D8B030D-6E8A-4147-A177-3AD203B41FA5}">
                      <a16:colId xmlns:a16="http://schemas.microsoft.com/office/drawing/2014/main" val="4050281833"/>
                    </a:ext>
                  </a:extLst>
                </a:gridCol>
                <a:gridCol w="3257566">
                  <a:extLst>
                    <a:ext uri="{9D8B030D-6E8A-4147-A177-3AD203B41FA5}">
                      <a16:colId xmlns:a16="http://schemas.microsoft.com/office/drawing/2014/main" val="820531984"/>
                    </a:ext>
                  </a:extLst>
                </a:gridCol>
              </a:tblGrid>
              <a:tr h="0">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100" b="1" dirty="0">
                          <a:solidFill>
                            <a:schemeClr val="tx1"/>
                          </a:solidFill>
                          <a:ea typeface="Calibri" panose="020F0502020204030204" pitchFamily="34" charset="0"/>
                          <a:cs typeface="Times New Roman" panose="02020603050405020304" pitchFamily="18" charset="0"/>
                        </a:rPr>
                        <a:t>AMINA’S MOTHER</a:t>
                      </a:r>
                      <a:endParaRPr lang="en-BE" sz="1100" dirty="0">
                        <a:solidFill>
                          <a:schemeClr val="tx1"/>
                        </a:solidFill>
                        <a:effectLst/>
                        <a:ea typeface="Calibri" panose="020F050202020403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tc h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BE" sz="1100" dirty="0">
                        <a:solidFill>
                          <a:schemeClr val="tx1"/>
                        </a:solidFill>
                        <a:effectLst/>
                        <a:ea typeface="Calibri" panose="020F050202020403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899449554"/>
                  </a:ext>
                </a:extLst>
              </a:tr>
              <a:tr h="659311">
                <a:tc>
                  <a:txBody>
                    <a:bodyPr/>
                    <a:lstStyle/>
                    <a:p>
                      <a:pPr lvl="0">
                        <a:lnSpc>
                          <a:spcPct val="106000"/>
                        </a:lnSpc>
                      </a:pPr>
                      <a:r>
                        <a:rPr lang="en-GB" sz="1100" dirty="0">
                          <a:effectLst/>
                          <a:ea typeface="Calibri" panose="020F0502020204030204" pitchFamily="34" charset="0"/>
                          <a:cs typeface="Arial" panose="020B0604020202020204" pitchFamily="34" charset="0"/>
                        </a:rPr>
                        <a:t>The caseworker is going to continue discussing Amina’s case.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lvl="0">
                        <a:lnSpc>
                          <a:spcPct val="106000"/>
                        </a:lnSpc>
                      </a:pPr>
                      <a:r>
                        <a:rPr lang="en-GB" sz="1100" dirty="0">
                          <a:effectLst/>
                          <a:ea typeface="Calibri" panose="020F0502020204030204" pitchFamily="34" charset="0"/>
                          <a:cs typeface="Arial" panose="020B0604020202020204" pitchFamily="34" charset="0"/>
                        </a:rPr>
                        <a:t>During this role play, you should provide the following information if the caseworker makes you feel comfortable and safe:</a:t>
                      </a:r>
                      <a:endParaRPr lang="en-BE" sz="1100" dirty="0">
                        <a:effectLst/>
                        <a:ea typeface="Calibri" panose="020F0502020204030204" pitchFamily="34" charset="0"/>
                        <a:cs typeface="Arial" panose="020B0604020202020204" pitchFamily="34" charset="0"/>
                      </a:endParaRPr>
                    </a:p>
                    <a:p>
                      <a:pPr marL="285750" lvl="0" indent="-285750">
                        <a:buFont typeface="Arial" panose="020B0604020202020204" pitchFamily="34" charset="0"/>
                        <a:buChar char="•"/>
                      </a:pPr>
                      <a:r>
                        <a:rPr lang="en-GB" sz="1100" dirty="0">
                          <a:effectLst/>
                          <a:ea typeface="Calibri" panose="020F0502020204030204" pitchFamily="34" charset="0"/>
                          <a:cs typeface="Arial" panose="020B0604020202020204" pitchFamily="34" charset="0"/>
                        </a:rPr>
                        <a:t>You wish Amina could finish secondary school, but it is too expensive.</a:t>
                      </a:r>
                    </a:p>
                    <a:p>
                      <a:pPr marL="285750" lvl="0" indent="-285750">
                        <a:buFont typeface="Arial" panose="020B0604020202020204" pitchFamily="34" charset="0"/>
                        <a:buChar char="•"/>
                      </a:pPr>
                      <a:r>
                        <a:rPr lang="en-GB" sz="1100" dirty="0">
                          <a:ea typeface="Calibri" panose="020F0502020204030204" pitchFamily="34" charset="0"/>
                          <a:cs typeface="Arial" panose="020B0604020202020204" pitchFamily="34" charset="0"/>
                        </a:rPr>
                        <a:t>There’s not enough money to eat three times a day, you skip meals, but your children don’t </a:t>
                      </a:r>
                      <a:endParaRPr lang="en-GB" sz="1100" dirty="0">
                        <a:effectLst/>
                        <a:ea typeface="Calibri" panose="020F0502020204030204" pitchFamily="34" charset="0"/>
                        <a:cs typeface="Arial" panose="020B0604020202020204" pitchFamily="34" charset="0"/>
                      </a:endParaRPr>
                    </a:p>
                    <a:p>
                      <a:pPr marL="285750" lvl="0" indent="-285750">
                        <a:buFont typeface="Arial" panose="020B0604020202020204" pitchFamily="34" charset="0"/>
                        <a:buChar char="•"/>
                      </a:pPr>
                      <a:r>
                        <a:rPr lang="en-GB" sz="1100" dirty="0">
                          <a:effectLst/>
                          <a:ea typeface="Calibri" panose="020F0502020204030204" pitchFamily="34" charset="0"/>
                          <a:cs typeface="Arial" panose="020B0604020202020204" pitchFamily="34" charset="0"/>
                        </a:rPr>
                        <a:t>You do not think the </a:t>
                      </a:r>
                      <a:r>
                        <a:rPr lang="en-GB" sz="1100" dirty="0">
                          <a:ea typeface="Calibri" panose="020F0502020204030204" pitchFamily="34" charset="0"/>
                          <a:cs typeface="Arial" panose="020B0604020202020204" pitchFamily="34" charset="0"/>
                        </a:rPr>
                        <a:t>widowed neighbour </a:t>
                      </a:r>
                      <a:r>
                        <a:rPr lang="en-GB" sz="1100" dirty="0">
                          <a:effectLst/>
                          <a:ea typeface="Calibri" panose="020F0502020204030204" pitchFamily="34" charset="0"/>
                          <a:cs typeface="Arial" panose="020B0604020202020204" pitchFamily="34" charset="0"/>
                        </a:rPr>
                        <a:t>behaves properly, but he is powerful in the community.</a:t>
                      </a:r>
                    </a:p>
                    <a:p>
                      <a:pPr marL="285750" lvl="0" indent="-285750">
                        <a:buFont typeface="Arial" panose="020B0604020202020204" pitchFamily="34" charset="0"/>
                        <a:buChar char="•"/>
                      </a:pPr>
                      <a:r>
                        <a:rPr lang="en-GB" sz="1100" dirty="0">
                          <a:effectLst/>
                          <a:ea typeface="Calibri" panose="020F0502020204030204" pitchFamily="34" charset="0"/>
                          <a:cs typeface="Arial" panose="020B0604020202020204" pitchFamily="34" charset="0"/>
                        </a:rPr>
                        <a:t>You wish Amina could stop working and spend more time with children her own age.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83183509"/>
                  </a:ext>
                </a:extLst>
              </a:tr>
            </a:tbl>
          </a:graphicData>
        </a:graphic>
      </p:graphicFrame>
      <p:grpSp>
        <p:nvGrpSpPr>
          <p:cNvPr id="2" name="Group 1">
            <a:extLst>
              <a:ext uri="{FF2B5EF4-FFF2-40B4-BE49-F238E27FC236}">
                <a16:creationId xmlns:a16="http://schemas.microsoft.com/office/drawing/2014/main" id="{9A665274-E93A-C5BB-D796-49EAFF75CF63}"/>
              </a:ext>
            </a:extLst>
          </p:cNvPr>
          <p:cNvGrpSpPr/>
          <p:nvPr/>
        </p:nvGrpSpPr>
        <p:grpSpPr>
          <a:xfrm>
            <a:off x="4215360" y="7940319"/>
            <a:ext cx="1074875" cy="1271125"/>
            <a:chOff x="6846848" y="1141103"/>
            <a:chExt cx="999203" cy="1170617"/>
          </a:xfrm>
          <a:solidFill>
            <a:schemeClr val="accent6">
              <a:lumMod val="20000"/>
              <a:lumOff val="80000"/>
            </a:schemeClr>
          </a:solidFill>
        </p:grpSpPr>
        <p:sp>
          <p:nvSpPr>
            <p:cNvPr id="3" name="Rectangle: Rounded Corners 2">
              <a:extLst>
                <a:ext uri="{FF2B5EF4-FFF2-40B4-BE49-F238E27FC236}">
                  <a16:creationId xmlns:a16="http://schemas.microsoft.com/office/drawing/2014/main" id="{1A518249-1A89-95A7-1A56-4126566EC2A0}"/>
                </a:ext>
              </a:extLst>
            </p:cNvPr>
            <p:cNvSpPr/>
            <p:nvPr/>
          </p:nvSpPr>
          <p:spPr>
            <a:xfrm rot="1100420">
              <a:off x="7141985" y="1874813"/>
              <a:ext cx="152400" cy="436907"/>
            </a:xfrm>
            <a:prstGeom prst="round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4" name="Oval 3">
              <a:extLst>
                <a:ext uri="{FF2B5EF4-FFF2-40B4-BE49-F238E27FC236}">
                  <a16:creationId xmlns:a16="http://schemas.microsoft.com/office/drawing/2014/main" id="{E24D815F-A54C-BC7D-2270-67E3D373020B}"/>
                </a:ext>
              </a:extLst>
            </p:cNvPr>
            <p:cNvSpPr/>
            <p:nvPr/>
          </p:nvSpPr>
          <p:spPr>
            <a:xfrm rot="826591">
              <a:off x="6902427" y="1141103"/>
              <a:ext cx="904241" cy="92241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5" name="Oval 4">
              <a:extLst>
                <a:ext uri="{FF2B5EF4-FFF2-40B4-BE49-F238E27FC236}">
                  <a16:creationId xmlns:a16="http://schemas.microsoft.com/office/drawing/2014/main" id="{C530FFDA-DBB2-5361-182F-90E746C8D59F}"/>
                </a:ext>
              </a:extLst>
            </p:cNvPr>
            <p:cNvSpPr/>
            <p:nvPr/>
          </p:nvSpPr>
          <p:spPr>
            <a:xfrm rot="826591">
              <a:off x="6846848" y="1323092"/>
              <a:ext cx="197662" cy="326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7" name="Oval 6">
              <a:extLst>
                <a:ext uri="{FF2B5EF4-FFF2-40B4-BE49-F238E27FC236}">
                  <a16:creationId xmlns:a16="http://schemas.microsoft.com/office/drawing/2014/main" id="{F0BFE236-8830-6F82-16A8-F1BE6669DAE1}"/>
                </a:ext>
              </a:extLst>
            </p:cNvPr>
            <p:cNvSpPr/>
            <p:nvPr/>
          </p:nvSpPr>
          <p:spPr>
            <a:xfrm rot="826591">
              <a:off x="7648389" y="1519621"/>
              <a:ext cx="197662" cy="326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9" name="Block Arc 8">
              <a:extLst>
                <a:ext uri="{FF2B5EF4-FFF2-40B4-BE49-F238E27FC236}">
                  <a16:creationId xmlns:a16="http://schemas.microsoft.com/office/drawing/2014/main" id="{4AAEEC1B-7C65-FB75-6179-19B34AD15423}"/>
                </a:ext>
              </a:extLst>
            </p:cNvPr>
            <p:cNvSpPr/>
            <p:nvPr/>
          </p:nvSpPr>
          <p:spPr>
            <a:xfrm rot="11719641">
              <a:off x="7178956" y="1637818"/>
              <a:ext cx="306872" cy="247075"/>
            </a:xfrm>
            <a:prstGeom prst="blockArc">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latin typeface="Arial" panose="020B0604020202020204" pitchFamily="34" charset="0"/>
                <a:cs typeface="Arial" panose="020B0604020202020204" pitchFamily="34" charset="0"/>
              </a:endParaRPr>
            </a:p>
          </p:txBody>
        </p:sp>
      </p:grpSp>
      <p:grpSp>
        <p:nvGrpSpPr>
          <p:cNvPr id="10" name="Group 9">
            <a:extLst>
              <a:ext uri="{FF2B5EF4-FFF2-40B4-BE49-F238E27FC236}">
                <a16:creationId xmlns:a16="http://schemas.microsoft.com/office/drawing/2014/main" id="{633C162E-9D21-0CE5-FDF7-B65DAE5F268E}"/>
              </a:ext>
            </a:extLst>
          </p:cNvPr>
          <p:cNvGrpSpPr/>
          <p:nvPr/>
        </p:nvGrpSpPr>
        <p:grpSpPr>
          <a:xfrm rot="19632759">
            <a:off x="5196205" y="6947330"/>
            <a:ext cx="1074874" cy="1290829"/>
            <a:chOff x="6846848" y="1141103"/>
            <a:chExt cx="999203" cy="1188766"/>
          </a:xfrm>
          <a:solidFill>
            <a:schemeClr val="accent6">
              <a:lumMod val="20000"/>
              <a:lumOff val="80000"/>
            </a:schemeClr>
          </a:solidFill>
        </p:grpSpPr>
        <p:sp>
          <p:nvSpPr>
            <p:cNvPr id="11" name="Rectangle: Rounded Corners 10">
              <a:extLst>
                <a:ext uri="{FF2B5EF4-FFF2-40B4-BE49-F238E27FC236}">
                  <a16:creationId xmlns:a16="http://schemas.microsoft.com/office/drawing/2014/main" id="{717663C4-617F-4D6A-879C-609221B80CC4}"/>
                </a:ext>
              </a:extLst>
            </p:cNvPr>
            <p:cNvSpPr/>
            <p:nvPr/>
          </p:nvSpPr>
          <p:spPr>
            <a:xfrm rot="582262">
              <a:off x="7185878" y="1892961"/>
              <a:ext cx="152400" cy="436908"/>
            </a:xfrm>
            <a:prstGeom prst="round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12" name="Oval 11">
              <a:extLst>
                <a:ext uri="{FF2B5EF4-FFF2-40B4-BE49-F238E27FC236}">
                  <a16:creationId xmlns:a16="http://schemas.microsoft.com/office/drawing/2014/main" id="{43733184-10AC-B32E-19DA-5C29DD22091F}"/>
                </a:ext>
              </a:extLst>
            </p:cNvPr>
            <p:cNvSpPr/>
            <p:nvPr/>
          </p:nvSpPr>
          <p:spPr>
            <a:xfrm rot="826591">
              <a:off x="6902428" y="1141103"/>
              <a:ext cx="904241" cy="92241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13" name="Oval 12">
              <a:extLst>
                <a:ext uri="{FF2B5EF4-FFF2-40B4-BE49-F238E27FC236}">
                  <a16:creationId xmlns:a16="http://schemas.microsoft.com/office/drawing/2014/main" id="{0E4934E8-0BA7-D07C-CB42-0560CB889B9B}"/>
                </a:ext>
              </a:extLst>
            </p:cNvPr>
            <p:cNvSpPr/>
            <p:nvPr/>
          </p:nvSpPr>
          <p:spPr>
            <a:xfrm rot="826591">
              <a:off x="6846848" y="1323092"/>
              <a:ext cx="197662" cy="326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14" name="Oval 13">
              <a:extLst>
                <a:ext uri="{FF2B5EF4-FFF2-40B4-BE49-F238E27FC236}">
                  <a16:creationId xmlns:a16="http://schemas.microsoft.com/office/drawing/2014/main" id="{C86BE117-A7C8-643B-B5FC-95BC534445DB}"/>
                </a:ext>
              </a:extLst>
            </p:cNvPr>
            <p:cNvSpPr/>
            <p:nvPr/>
          </p:nvSpPr>
          <p:spPr>
            <a:xfrm rot="826591">
              <a:off x="7648389" y="1519621"/>
              <a:ext cx="197662" cy="326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15" name="Block Arc 14">
              <a:extLst>
                <a:ext uri="{FF2B5EF4-FFF2-40B4-BE49-F238E27FC236}">
                  <a16:creationId xmlns:a16="http://schemas.microsoft.com/office/drawing/2014/main" id="{2E60FE65-534F-C26D-8FDC-AD63198A9349}"/>
                </a:ext>
              </a:extLst>
            </p:cNvPr>
            <p:cNvSpPr/>
            <p:nvPr/>
          </p:nvSpPr>
          <p:spPr>
            <a:xfrm rot="726908">
              <a:off x="7119521" y="1730088"/>
              <a:ext cx="306872" cy="247075"/>
            </a:xfrm>
            <a:prstGeom prst="blockArc">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latin typeface="Arial" panose="020B0604020202020204" pitchFamily="34" charset="0"/>
                <a:cs typeface="Arial" panose="020B0604020202020204" pitchFamily="34" charset="0"/>
              </a:endParaRPr>
            </a:p>
          </p:txBody>
        </p:sp>
      </p:grpSp>
      <p:sp>
        <p:nvSpPr>
          <p:cNvPr id="16" name="Hexagon 15">
            <a:extLst>
              <a:ext uri="{FF2B5EF4-FFF2-40B4-BE49-F238E27FC236}">
                <a16:creationId xmlns:a16="http://schemas.microsoft.com/office/drawing/2014/main" id="{0D07F5AA-CAF5-E437-84EA-0033A899D7C3}"/>
              </a:ext>
            </a:extLst>
          </p:cNvPr>
          <p:cNvSpPr/>
          <p:nvPr/>
        </p:nvSpPr>
        <p:spPr>
          <a:xfrm rot="1782986">
            <a:off x="286724" y="301110"/>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Hexagon 16">
            <a:extLst>
              <a:ext uri="{FF2B5EF4-FFF2-40B4-BE49-F238E27FC236}">
                <a16:creationId xmlns:a16="http://schemas.microsoft.com/office/drawing/2014/main" id="{78332077-13D2-7DAC-B993-61AAAB8D1363}"/>
              </a:ext>
            </a:extLst>
          </p:cNvPr>
          <p:cNvSpPr/>
          <p:nvPr/>
        </p:nvSpPr>
        <p:spPr>
          <a:xfrm rot="1782986">
            <a:off x="286724" y="763955"/>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Hexagon 17">
            <a:extLst>
              <a:ext uri="{FF2B5EF4-FFF2-40B4-BE49-F238E27FC236}">
                <a16:creationId xmlns:a16="http://schemas.microsoft.com/office/drawing/2014/main" id="{C7034B31-3CEC-1616-6F66-6A37EE06B97A}"/>
              </a:ext>
            </a:extLst>
          </p:cNvPr>
          <p:cNvSpPr/>
          <p:nvPr/>
        </p:nvSpPr>
        <p:spPr>
          <a:xfrm rot="1782986">
            <a:off x="286724" y="1226800"/>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Hexagon 18">
            <a:extLst>
              <a:ext uri="{FF2B5EF4-FFF2-40B4-BE49-F238E27FC236}">
                <a16:creationId xmlns:a16="http://schemas.microsoft.com/office/drawing/2014/main" id="{0828B586-C997-F15A-6E1E-2440152C47DD}"/>
              </a:ext>
            </a:extLst>
          </p:cNvPr>
          <p:cNvSpPr/>
          <p:nvPr/>
        </p:nvSpPr>
        <p:spPr>
          <a:xfrm rot="1782986">
            <a:off x="286724" y="1689645"/>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Hexagon 19">
            <a:extLst>
              <a:ext uri="{FF2B5EF4-FFF2-40B4-BE49-F238E27FC236}">
                <a16:creationId xmlns:a16="http://schemas.microsoft.com/office/drawing/2014/main" id="{BE2352BC-CBAE-0985-3222-7AF9AFE0CDD4}"/>
              </a:ext>
            </a:extLst>
          </p:cNvPr>
          <p:cNvSpPr/>
          <p:nvPr/>
        </p:nvSpPr>
        <p:spPr>
          <a:xfrm rot="1782986">
            <a:off x="286724" y="2152490"/>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9316762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FD2EF8B-CE59-B5F3-4D45-46F29D1CBC69}"/>
              </a:ext>
            </a:extLst>
          </p:cNvPr>
          <p:cNvSpPr/>
          <p:nvPr/>
        </p:nvSpPr>
        <p:spPr>
          <a:xfrm>
            <a:off x="958148" y="5532731"/>
            <a:ext cx="5111201" cy="113364"/>
          </a:xfrm>
          <a:prstGeom prst="roundRec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nvGrpSpPr>
          <p:cNvPr id="5" name="Group 4">
            <a:extLst>
              <a:ext uri="{FF2B5EF4-FFF2-40B4-BE49-F238E27FC236}">
                <a16:creationId xmlns:a16="http://schemas.microsoft.com/office/drawing/2014/main" id="{A33876CD-C48E-B478-5AC4-AFED1F347E56}"/>
              </a:ext>
            </a:extLst>
          </p:cNvPr>
          <p:cNvGrpSpPr/>
          <p:nvPr/>
        </p:nvGrpSpPr>
        <p:grpSpPr>
          <a:xfrm rot="2784497">
            <a:off x="6102026" y="5321759"/>
            <a:ext cx="270762" cy="150510"/>
            <a:chOff x="9801077" y="2069436"/>
            <a:chExt cx="528335" cy="293688"/>
          </a:xfrm>
          <a:solidFill>
            <a:schemeClr val="accent2">
              <a:lumMod val="20000"/>
              <a:lumOff val="80000"/>
            </a:schemeClr>
          </a:solidFill>
        </p:grpSpPr>
        <p:sp>
          <p:nvSpPr>
            <p:cNvPr id="6" name="Rectangle 5">
              <a:extLst>
                <a:ext uri="{FF2B5EF4-FFF2-40B4-BE49-F238E27FC236}">
                  <a16:creationId xmlns:a16="http://schemas.microsoft.com/office/drawing/2014/main" id="{8EE65E9E-D70E-EF03-8AFE-40BD7D188286}"/>
                </a:ext>
              </a:extLst>
            </p:cNvPr>
            <p:cNvSpPr/>
            <p:nvPr/>
          </p:nvSpPr>
          <p:spPr>
            <a:xfrm rot="20021467">
              <a:off x="9801077" y="2127510"/>
              <a:ext cx="85725" cy="2356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Rectangle 6">
              <a:extLst>
                <a:ext uri="{FF2B5EF4-FFF2-40B4-BE49-F238E27FC236}">
                  <a16:creationId xmlns:a16="http://schemas.microsoft.com/office/drawing/2014/main" id="{3A9B9C52-1442-7367-DCAF-3E64CCC617F4}"/>
                </a:ext>
              </a:extLst>
            </p:cNvPr>
            <p:cNvSpPr/>
            <p:nvPr/>
          </p:nvSpPr>
          <p:spPr>
            <a:xfrm>
              <a:off x="10020300" y="2069436"/>
              <a:ext cx="85725" cy="2356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Rectangle 7">
              <a:extLst>
                <a:ext uri="{FF2B5EF4-FFF2-40B4-BE49-F238E27FC236}">
                  <a16:creationId xmlns:a16="http://schemas.microsoft.com/office/drawing/2014/main" id="{14B289AD-8D3D-F36B-C560-039963E85832}"/>
                </a:ext>
              </a:extLst>
            </p:cNvPr>
            <p:cNvSpPr/>
            <p:nvPr/>
          </p:nvSpPr>
          <p:spPr>
            <a:xfrm rot="1473800">
              <a:off x="10243687" y="2119987"/>
              <a:ext cx="85725" cy="2356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9" name="Group 8">
            <a:extLst>
              <a:ext uri="{FF2B5EF4-FFF2-40B4-BE49-F238E27FC236}">
                <a16:creationId xmlns:a16="http://schemas.microsoft.com/office/drawing/2014/main" id="{DF4008DB-5E64-2155-083C-2477C94FDC0E}"/>
              </a:ext>
            </a:extLst>
          </p:cNvPr>
          <p:cNvGrpSpPr/>
          <p:nvPr/>
        </p:nvGrpSpPr>
        <p:grpSpPr>
          <a:xfrm flipH="1">
            <a:off x="671958" y="6016984"/>
            <a:ext cx="2019043" cy="1809273"/>
            <a:chOff x="6259687" y="4130191"/>
            <a:chExt cx="2284022" cy="1913758"/>
          </a:xfrm>
          <a:solidFill>
            <a:schemeClr val="accent6">
              <a:lumMod val="20000"/>
              <a:lumOff val="80000"/>
            </a:schemeClr>
          </a:solidFill>
        </p:grpSpPr>
        <p:sp>
          <p:nvSpPr>
            <p:cNvPr id="10" name="Oval 9">
              <a:extLst>
                <a:ext uri="{FF2B5EF4-FFF2-40B4-BE49-F238E27FC236}">
                  <a16:creationId xmlns:a16="http://schemas.microsoft.com/office/drawing/2014/main" id="{977DDA47-96F4-62CB-BCF7-B6B25412D4C6}"/>
                </a:ext>
              </a:extLst>
            </p:cNvPr>
            <p:cNvSpPr/>
            <p:nvPr/>
          </p:nvSpPr>
          <p:spPr>
            <a:xfrm>
              <a:off x="6259687" y="4130191"/>
              <a:ext cx="755183" cy="75518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Rectangle: Rounded Corners 11">
              <a:extLst>
                <a:ext uri="{FF2B5EF4-FFF2-40B4-BE49-F238E27FC236}">
                  <a16:creationId xmlns:a16="http://schemas.microsoft.com/office/drawing/2014/main" id="{0DFBC435-4736-8C03-E778-9001E888BE90}"/>
                </a:ext>
              </a:extLst>
            </p:cNvPr>
            <p:cNvSpPr/>
            <p:nvPr/>
          </p:nvSpPr>
          <p:spPr>
            <a:xfrm rot="18175017">
              <a:off x="7114646" y="4482418"/>
              <a:ext cx="755258" cy="1101316"/>
            </a:xfrm>
            <a:prstGeom prst="roundRect">
              <a:avLst>
                <a:gd name="adj" fmla="val 4438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Rectangle: Rounded Corners 13">
              <a:extLst>
                <a:ext uri="{FF2B5EF4-FFF2-40B4-BE49-F238E27FC236}">
                  <a16:creationId xmlns:a16="http://schemas.microsoft.com/office/drawing/2014/main" id="{77E46896-429B-8880-1BA3-6D77B2940E55}"/>
                </a:ext>
              </a:extLst>
            </p:cNvPr>
            <p:cNvSpPr/>
            <p:nvPr/>
          </p:nvSpPr>
          <p:spPr>
            <a:xfrm rot="2833693">
              <a:off x="7462045" y="5184310"/>
              <a:ext cx="312942" cy="55582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1" name="Rectangle: Rounded Corners 30">
              <a:extLst>
                <a:ext uri="{FF2B5EF4-FFF2-40B4-BE49-F238E27FC236}">
                  <a16:creationId xmlns:a16="http://schemas.microsoft.com/office/drawing/2014/main" id="{1D5EAB6F-ECA2-9E30-0E2C-DA5EDB8D3866}"/>
                </a:ext>
              </a:extLst>
            </p:cNvPr>
            <p:cNvSpPr/>
            <p:nvPr/>
          </p:nvSpPr>
          <p:spPr>
            <a:xfrm rot="9538565">
              <a:off x="7427004" y="5418232"/>
              <a:ext cx="308549" cy="62571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2" name="Rectangle: Rounded Corners 31">
              <a:extLst>
                <a:ext uri="{FF2B5EF4-FFF2-40B4-BE49-F238E27FC236}">
                  <a16:creationId xmlns:a16="http://schemas.microsoft.com/office/drawing/2014/main" id="{7251490C-FEAA-0D6F-9814-C3511CF799A4}"/>
                </a:ext>
              </a:extLst>
            </p:cNvPr>
            <p:cNvSpPr/>
            <p:nvPr/>
          </p:nvSpPr>
          <p:spPr>
            <a:xfrm rot="9538565">
              <a:off x="7839999" y="4926558"/>
              <a:ext cx="310445" cy="912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3" name="Rectangle: Rounded Corners 32">
              <a:extLst>
                <a:ext uri="{FF2B5EF4-FFF2-40B4-BE49-F238E27FC236}">
                  <a16:creationId xmlns:a16="http://schemas.microsoft.com/office/drawing/2014/main" id="{CFE27AD8-BC17-A617-055A-14F7A4AC4ABB}"/>
                </a:ext>
              </a:extLst>
            </p:cNvPr>
            <p:cNvSpPr/>
            <p:nvPr/>
          </p:nvSpPr>
          <p:spPr>
            <a:xfrm rot="7638124">
              <a:off x="8078098" y="5454895"/>
              <a:ext cx="310445" cy="62077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4" name="Rectangle: Rounded Corners 33">
              <a:extLst>
                <a:ext uri="{FF2B5EF4-FFF2-40B4-BE49-F238E27FC236}">
                  <a16:creationId xmlns:a16="http://schemas.microsoft.com/office/drawing/2014/main" id="{1A676468-569E-F9C4-C997-DD218F0359AF}"/>
                </a:ext>
              </a:extLst>
            </p:cNvPr>
            <p:cNvSpPr/>
            <p:nvPr/>
          </p:nvSpPr>
          <p:spPr>
            <a:xfrm rot="3168656">
              <a:off x="7293969" y="4091882"/>
              <a:ext cx="318606" cy="90107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5" name="Rectangle: Rounded Corners 34">
              <a:extLst>
                <a:ext uri="{FF2B5EF4-FFF2-40B4-BE49-F238E27FC236}">
                  <a16:creationId xmlns:a16="http://schemas.microsoft.com/office/drawing/2014/main" id="{84B8BEF8-2210-60D8-0362-EAE2F0073CE3}"/>
                </a:ext>
              </a:extLst>
            </p:cNvPr>
            <p:cNvSpPr/>
            <p:nvPr/>
          </p:nvSpPr>
          <p:spPr>
            <a:xfrm rot="5220404">
              <a:off x="7755334" y="3963787"/>
              <a:ext cx="306290" cy="73809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36" name="Graphic 35" descr="Water with solid fill">
              <a:extLst>
                <a:ext uri="{FF2B5EF4-FFF2-40B4-BE49-F238E27FC236}">
                  <a16:creationId xmlns:a16="http://schemas.microsoft.com/office/drawing/2014/main" id="{D24B27D8-AC95-E6A6-406A-8131BA71EE3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9177277">
              <a:off x="6695155" y="4232721"/>
              <a:ext cx="200226" cy="200226"/>
            </a:xfrm>
            <a:prstGeom prst="rect">
              <a:avLst/>
            </a:prstGeom>
          </p:spPr>
        </p:pic>
        <p:sp>
          <p:nvSpPr>
            <p:cNvPr id="37" name="Rectangle: Rounded Corners 36">
              <a:extLst>
                <a:ext uri="{FF2B5EF4-FFF2-40B4-BE49-F238E27FC236}">
                  <a16:creationId xmlns:a16="http://schemas.microsoft.com/office/drawing/2014/main" id="{7F1264C0-9620-5B58-96F4-DEC5CDEB0573}"/>
                </a:ext>
              </a:extLst>
            </p:cNvPr>
            <p:cNvSpPr/>
            <p:nvPr/>
          </p:nvSpPr>
          <p:spPr>
            <a:xfrm rot="2024775">
              <a:off x="6744743" y="4729150"/>
              <a:ext cx="318606" cy="100856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38" name="Graphic 37" descr="Water with solid fill">
              <a:extLst>
                <a:ext uri="{FF2B5EF4-FFF2-40B4-BE49-F238E27FC236}">
                  <a16:creationId xmlns:a16="http://schemas.microsoft.com/office/drawing/2014/main" id="{26ED3CA8-1065-D129-C2AB-825FF53D4B7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9177277">
              <a:off x="6532454" y="4188872"/>
              <a:ext cx="200226" cy="200226"/>
            </a:xfrm>
            <a:prstGeom prst="rect">
              <a:avLst/>
            </a:prstGeom>
          </p:spPr>
        </p:pic>
      </p:grpSp>
      <p:sp>
        <p:nvSpPr>
          <p:cNvPr id="58" name="TextBox 57">
            <a:extLst>
              <a:ext uri="{FF2B5EF4-FFF2-40B4-BE49-F238E27FC236}">
                <a16:creationId xmlns:a16="http://schemas.microsoft.com/office/drawing/2014/main" id="{6763B5B5-867F-7C5F-F39B-53ED651AEF90}"/>
              </a:ext>
            </a:extLst>
          </p:cNvPr>
          <p:cNvSpPr txBox="1"/>
          <p:nvPr/>
        </p:nvSpPr>
        <p:spPr>
          <a:xfrm>
            <a:off x="934345" y="5109564"/>
            <a:ext cx="1106238" cy="261610"/>
          </a:xfrm>
          <a:prstGeom prst="rect">
            <a:avLst/>
          </a:prstGeom>
          <a:noFill/>
          <a:ln>
            <a:noFill/>
          </a:ln>
        </p:spPr>
        <p:txBody>
          <a:bodyPr wrap="square" rtlCol="0">
            <a:spAutoFit/>
          </a:bodyPr>
          <a:lstStyle/>
          <a:p>
            <a:r>
              <a:rPr lang="en-US" sz="1100" b="1" dirty="0"/>
              <a:t>RISK FACTORS</a:t>
            </a:r>
            <a:endParaRPr lang="en-CA" sz="1100" b="1" dirty="0"/>
          </a:p>
        </p:txBody>
      </p:sp>
      <p:sp>
        <p:nvSpPr>
          <p:cNvPr id="59" name="TextBox 58">
            <a:extLst>
              <a:ext uri="{FF2B5EF4-FFF2-40B4-BE49-F238E27FC236}">
                <a16:creationId xmlns:a16="http://schemas.microsoft.com/office/drawing/2014/main" id="{0B4494F4-86C8-1E05-FACF-A44A4EE370F6}"/>
              </a:ext>
            </a:extLst>
          </p:cNvPr>
          <p:cNvSpPr txBox="1"/>
          <p:nvPr/>
        </p:nvSpPr>
        <p:spPr>
          <a:xfrm>
            <a:off x="940281" y="5646937"/>
            <a:ext cx="1106238" cy="430887"/>
          </a:xfrm>
          <a:prstGeom prst="rect">
            <a:avLst/>
          </a:prstGeom>
          <a:noFill/>
          <a:ln>
            <a:noFill/>
          </a:ln>
        </p:spPr>
        <p:txBody>
          <a:bodyPr wrap="square" rtlCol="0">
            <a:spAutoFit/>
          </a:bodyPr>
          <a:lstStyle/>
          <a:p>
            <a:r>
              <a:rPr lang="en-US" sz="1100" b="1" dirty="0"/>
              <a:t>PROTECTIVE FACTORS</a:t>
            </a:r>
            <a:endParaRPr lang="en-CA" sz="1100" b="1" dirty="0"/>
          </a:p>
        </p:txBody>
      </p:sp>
      <p:sp>
        <p:nvSpPr>
          <p:cNvPr id="60" name="Cube 59">
            <a:extLst>
              <a:ext uri="{FF2B5EF4-FFF2-40B4-BE49-F238E27FC236}">
                <a16:creationId xmlns:a16="http://schemas.microsoft.com/office/drawing/2014/main" id="{BC77EFDE-A75F-7ACA-E11B-211320F00C3E}"/>
              </a:ext>
            </a:extLst>
          </p:cNvPr>
          <p:cNvSpPr/>
          <p:nvPr/>
        </p:nvSpPr>
        <p:spPr>
          <a:xfrm>
            <a:off x="2292690" y="4332113"/>
            <a:ext cx="1683239" cy="967403"/>
          </a:xfrm>
          <a:prstGeom prst="cub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Arial" panose="020B0604020202020204" pitchFamily="34" charset="0"/>
              <a:cs typeface="Arial" panose="020B0604020202020204" pitchFamily="34" charset="0"/>
            </a:endParaRPr>
          </a:p>
        </p:txBody>
      </p:sp>
      <p:sp>
        <p:nvSpPr>
          <p:cNvPr id="61" name="Cube 60">
            <a:extLst>
              <a:ext uri="{FF2B5EF4-FFF2-40B4-BE49-F238E27FC236}">
                <a16:creationId xmlns:a16="http://schemas.microsoft.com/office/drawing/2014/main" id="{11769297-AC0F-A073-4BCB-D53C2CDEFACD}"/>
              </a:ext>
            </a:extLst>
          </p:cNvPr>
          <p:cNvSpPr/>
          <p:nvPr/>
        </p:nvSpPr>
        <p:spPr>
          <a:xfrm>
            <a:off x="2305358" y="3205595"/>
            <a:ext cx="1683239" cy="967403"/>
          </a:xfrm>
          <a:prstGeom prst="cub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Arial" panose="020B0604020202020204" pitchFamily="34" charset="0"/>
              <a:cs typeface="Arial" panose="020B0604020202020204" pitchFamily="34" charset="0"/>
            </a:endParaRPr>
          </a:p>
        </p:txBody>
      </p:sp>
      <p:sp>
        <p:nvSpPr>
          <p:cNvPr id="62" name="Cube 61">
            <a:extLst>
              <a:ext uri="{FF2B5EF4-FFF2-40B4-BE49-F238E27FC236}">
                <a16:creationId xmlns:a16="http://schemas.microsoft.com/office/drawing/2014/main" id="{8FE8383E-753E-3746-5F63-7B59749E4D04}"/>
              </a:ext>
            </a:extLst>
          </p:cNvPr>
          <p:cNvSpPr/>
          <p:nvPr/>
        </p:nvSpPr>
        <p:spPr>
          <a:xfrm>
            <a:off x="4194667" y="4310769"/>
            <a:ext cx="1683239" cy="967403"/>
          </a:xfrm>
          <a:prstGeom prst="cub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Arial" panose="020B0604020202020204" pitchFamily="34" charset="0"/>
              <a:cs typeface="Arial" panose="020B0604020202020204" pitchFamily="34" charset="0"/>
            </a:endParaRPr>
          </a:p>
        </p:txBody>
      </p:sp>
      <p:sp>
        <p:nvSpPr>
          <p:cNvPr id="63" name="Cube 62">
            <a:extLst>
              <a:ext uri="{FF2B5EF4-FFF2-40B4-BE49-F238E27FC236}">
                <a16:creationId xmlns:a16="http://schemas.microsoft.com/office/drawing/2014/main" id="{4A89AEC3-2353-0C09-B9C1-D6AFC02B934E}"/>
              </a:ext>
            </a:extLst>
          </p:cNvPr>
          <p:cNvSpPr/>
          <p:nvPr/>
        </p:nvSpPr>
        <p:spPr>
          <a:xfrm>
            <a:off x="4222102" y="3147201"/>
            <a:ext cx="1683239" cy="967403"/>
          </a:xfrm>
          <a:prstGeom prst="cub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Arial" panose="020B0604020202020204" pitchFamily="34" charset="0"/>
              <a:cs typeface="Arial" panose="020B0604020202020204" pitchFamily="34" charset="0"/>
            </a:endParaRPr>
          </a:p>
        </p:txBody>
      </p:sp>
      <p:sp>
        <p:nvSpPr>
          <p:cNvPr id="64" name="Cube 63">
            <a:extLst>
              <a:ext uri="{FF2B5EF4-FFF2-40B4-BE49-F238E27FC236}">
                <a16:creationId xmlns:a16="http://schemas.microsoft.com/office/drawing/2014/main" id="{6EF80AC8-F8E6-86FD-8FDD-303A65C48CFA}"/>
              </a:ext>
            </a:extLst>
          </p:cNvPr>
          <p:cNvSpPr/>
          <p:nvPr/>
        </p:nvSpPr>
        <p:spPr>
          <a:xfrm>
            <a:off x="2292691" y="7239851"/>
            <a:ext cx="1683239" cy="967403"/>
          </a:xfrm>
          <a:prstGeom prst="cube">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Arial" panose="020B0604020202020204" pitchFamily="34" charset="0"/>
              <a:cs typeface="Arial" panose="020B0604020202020204" pitchFamily="34" charset="0"/>
            </a:endParaRPr>
          </a:p>
        </p:txBody>
      </p:sp>
      <p:sp>
        <p:nvSpPr>
          <p:cNvPr id="65" name="Cube 64">
            <a:extLst>
              <a:ext uri="{FF2B5EF4-FFF2-40B4-BE49-F238E27FC236}">
                <a16:creationId xmlns:a16="http://schemas.microsoft.com/office/drawing/2014/main" id="{5251B766-93E8-97DC-C85C-7C6A16364256}"/>
              </a:ext>
            </a:extLst>
          </p:cNvPr>
          <p:cNvSpPr/>
          <p:nvPr/>
        </p:nvSpPr>
        <p:spPr>
          <a:xfrm>
            <a:off x="2338099" y="5954218"/>
            <a:ext cx="1683239" cy="967403"/>
          </a:xfrm>
          <a:prstGeom prst="cube">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Arial" panose="020B0604020202020204" pitchFamily="34" charset="0"/>
              <a:cs typeface="Arial" panose="020B0604020202020204" pitchFamily="34" charset="0"/>
            </a:endParaRPr>
          </a:p>
        </p:txBody>
      </p:sp>
      <p:sp>
        <p:nvSpPr>
          <p:cNvPr id="66" name="Cube 65">
            <a:extLst>
              <a:ext uri="{FF2B5EF4-FFF2-40B4-BE49-F238E27FC236}">
                <a16:creationId xmlns:a16="http://schemas.microsoft.com/office/drawing/2014/main" id="{D32D1ACB-0D0D-8E52-94EC-2FF90DD4B982}"/>
              </a:ext>
            </a:extLst>
          </p:cNvPr>
          <p:cNvSpPr/>
          <p:nvPr/>
        </p:nvSpPr>
        <p:spPr>
          <a:xfrm>
            <a:off x="4222103" y="7174942"/>
            <a:ext cx="1683239" cy="967403"/>
          </a:xfrm>
          <a:prstGeom prst="cube">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Arial" panose="020B0604020202020204" pitchFamily="34" charset="0"/>
              <a:cs typeface="Arial" panose="020B0604020202020204" pitchFamily="34" charset="0"/>
            </a:endParaRPr>
          </a:p>
        </p:txBody>
      </p:sp>
      <p:sp>
        <p:nvSpPr>
          <p:cNvPr id="67" name="Cube 66">
            <a:extLst>
              <a:ext uri="{FF2B5EF4-FFF2-40B4-BE49-F238E27FC236}">
                <a16:creationId xmlns:a16="http://schemas.microsoft.com/office/drawing/2014/main" id="{B38F56F4-FA87-2658-C5AB-90E50B706192}"/>
              </a:ext>
            </a:extLst>
          </p:cNvPr>
          <p:cNvSpPr/>
          <p:nvPr/>
        </p:nvSpPr>
        <p:spPr>
          <a:xfrm>
            <a:off x="4234480" y="5954218"/>
            <a:ext cx="1683239" cy="967403"/>
          </a:xfrm>
          <a:prstGeom prst="cube">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071E283D-CCDE-0483-8445-04015AEAC926}"/>
              </a:ext>
            </a:extLst>
          </p:cNvPr>
          <p:cNvSpPr txBox="1"/>
          <p:nvPr/>
        </p:nvSpPr>
        <p:spPr>
          <a:xfrm>
            <a:off x="1005909" y="1214247"/>
            <a:ext cx="5244420" cy="1446550"/>
          </a:xfrm>
          <a:prstGeom prst="rect">
            <a:avLst/>
          </a:prstGeom>
          <a:noFill/>
        </p:spPr>
        <p:txBody>
          <a:bodyPr wrap="square" rtlCol="0">
            <a:spAutoFit/>
          </a:bodyPr>
          <a:lstStyle/>
          <a:p>
            <a:r>
              <a:rPr lang="en-GB" sz="1100" dirty="0"/>
              <a:t>Fill out the risk analysis again, including protective factors and risk factors related to the best interest elements:</a:t>
            </a:r>
          </a:p>
          <a:p>
            <a:endParaRPr lang="en-GB" sz="1100" dirty="0"/>
          </a:p>
          <a:p>
            <a:pPr marL="228600" indent="-228600">
              <a:buFont typeface="+mj-lt"/>
              <a:buAutoNum type="arabicPeriod"/>
            </a:pPr>
            <a:r>
              <a:rPr lang="en-GB" sz="1100" dirty="0"/>
              <a:t>Physical health and well-being</a:t>
            </a:r>
          </a:p>
          <a:p>
            <a:pPr marL="228600" indent="-228600">
              <a:buFont typeface="+mj-lt"/>
              <a:buAutoNum type="arabicPeriod"/>
            </a:pPr>
            <a:r>
              <a:rPr lang="en-GB" sz="1100" dirty="0"/>
              <a:t>Emotional well-being and health</a:t>
            </a:r>
          </a:p>
          <a:p>
            <a:pPr marL="228600" indent="-228600">
              <a:buFont typeface="+mj-lt"/>
              <a:buAutoNum type="arabicPeriod"/>
            </a:pPr>
            <a:r>
              <a:rPr lang="en-GB" sz="1100" dirty="0"/>
              <a:t>Social relationships with family, peers and community</a:t>
            </a:r>
          </a:p>
          <a:p>
            <a:pPr marL="228600" indent="-228600">
              <a:buFont typeface="+mj-lt"/>
              <a:buAutoNum type="arabicPeriod"/>
            </a:pPr>
            <a:r>
              <a:rPr lang="en-GB" sz="1100" dirty="0"/>
              <a:t>Education, work and free time</a:t>
            </a:r>
          </a:p>
          <a:p>
            <a:pPr marL="228600" indent="-228600">
              <a:buFont typeface="+mj-lt"/>
              <a:buAutoNum type="arabicPeriod"/>
            </a:pPr>
            <a:r>
              <a:rPr lang="en-GB" sz="1100" dirty="0"/>
              <a:t>Documentation </a:t>
            </a:r>
            <a:endParaRPr lang="en-BE" sz="1100" dirty="0"/>
          </a:p>
        </p:txBody>
      </p:sp>
      <p:sp>
        <p:nvSpPr>
          <p:cNvPr id="11" name="TextBox 10">
            <a:extLst>
              <a:ext uri="{FF2B5EF4-FFF2-40B4-BE49-F238E27FC236}">
                <a16:creationId xmlns:a16="http://schemas.microsoft.com/office/drawing/2014/main" id="{31471552-BF91-09AA-C2FD-A7FB205C07A3}"/>
              </a:ext>
            </a:extLst>
          </p:cNvPr>
          <p:cNvSpPr txBox="1"/>
          <p:nvPr/>
        </p:nvSpPr>
        <p:spPr>
          <a:xfrm>
            <a:off x="996287" y="710024"/>
            <a:ext cx="5254042" cy="276999"/>
          </a:xfrm>
          <a:prstGeom prst="rect">
            <a:avLst/>
          </a:prstGeom>
          <a:noFill/>
        </p:spPr>
        <p:txBody>
          <a:bodyPr wrap="square" rtlCol="0">
            <a:spAutoFit/>
          </a:bodyPr>
          <a:lstStyle/>
          <a:p>
            <a:r>
              <a:rPr lang="en-CA" sz="1200" b="1" spc="300" dirty="0"/>
              <a:t>CHILD PROTECTION RISK ANALYSIS</a:t>
            </a:r>
          </a:p>
        </p:txBody>
      </p:sp>
      <p:sp>
        <p:nvSpPr>
          <p:cNvPr id="22" name="Hexagon 21">
            <a:extLst>
              <a:ext uri="{FF2B5EF4-FFF2-40B4-BE49-F238E27FC236}">
                <a16:creationId xmlns:a16="http://schemas.microsoft.com/office/drawing/2014/main" id="{5AA8C8FD-DB05-C2B8-2B92-0455342DD05B}"/>
              </a:ext>
            </a:extLst>
          </p:cNvPr>
          <p:cNvSpPr/>
          <p:nvPr/>
        </p:nvSpPr>
        <p:spPr>
          <a:xfrm rot="1782986">
            <a:off x="286724" y="301110"/>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Hexagon 22">
            <a:extLst>
              <a:ext uri="{FF2B5EF4-FFF2-40B4-BE49-F238E27FC236}">
                <a16:creationId xmlns:a16="http://schemas.microsoft.com/office/drawing/2014/main" id="{AB52603C-7065-8643-5AD1-3E9519B458F9}"/>
              </a:ext>
            </a:extLst>
          </p:cNvPr>
          <p:cNvSpPr/>
          <p:nvPr/>
        </p:nvSpPr>
        <p:spPr>
          <a:xfrm rot="1782986">
            <a:off x="286724" y="763955"/>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 name="Hexagon 23">
            <a:extLst>
              <a:ext uri="{FF2B5EF4-FFF2-40B4-BE49-F238E27FC236}">
                <a16:creationId xmlns:a16="http://schemas.microsoft.com/office/drawing/2014/main" id="{68B1EFF4-523D-339F-B379-620607C811DC}"/>
              </a:ext>
            </a:extLst>
          </p:cNvPr>
          <p:cNvSpPr/>
          <p:nvPr/>
        </p:nvSpPr>
        <p:spPr>
          <a:xfrm rot="1782986">
            <a:off x="286724" y="1226800"/>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5" name="Hexagon 24">
            <a:extLst>
              <a:ext uri="{FF2B5EF4-FFF2-40B4-BE49-F238E27FC236}">
                <a16:creationId xmlns:a16="http://schemas.microsoft.com/office/drawing/2014/main" id="{64141679-486C-CBA1-7468-48E647F1A9E5}"/>
              </a:ext>
            </a:extLst>
          </p:cNvPr>
          <p:cNvSpPr/>
          <p:nvPr/>
        </p:nvSpPr>
        <p:spPr>
          <a:xfrm rot="1782986">
            <a:off x="286724" y="1689645"/>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6" name="Hexagon 25">
            <a:extLst>
              <a:ext uri="{FF2B5EF4-FFF2-40B4-BE49-F238E27FC236}">
                <a16:creationId xmlns:a16="http://schemas.microsoft.com/office/drawing/2014/main" id="{4E5906D1-9A86-8BE5-EBB7-9B21D7A3588D}"/>
              </a:ext>
            </a:extLst>
          </p:cNvPr>
          <p:cNvSpPr/>
          <p:nvPr/>
        </p:nvSpPr>
        <p:spPr>
          <a:xfrm rot="1782986">
            <a:off x="286724" y="2152490"/>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15799600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C35356-082F-9A68-9B40-37549C54D4F5}"/>
              </a:ext>
            </a:extLst>
          </p:cNvPr>
          <p:cNvSpPr txBox="1"/>
          <p:nvPr/>
        </p:nvSpPr>
        <p:spPr>
          <a:xfrm>
            <a:off x="996287" y="702649"/>
            <a:ext cx="5254042" cy="523220"/>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8D9EAE"/>
                </a:highlight>
                <a:latin typeface="Calibri"/>
                <a:ea typeface="Calibri"/>
                <a:cs typeface="Calibri"/>
                <a:sym typeface="Calibri"/>
              </a:rPr>
              <a:t>SESSION 4: HOW DO I IDENTIFY AND PRIORITIZE THE CHILD’S NEEDS?</a:t>
            </a:r>
          </a:p>
        </p:txBody>
      </p:sp>
      <p:graphicFrame>
        <p:nvGraphicFramePr>
          <p:cNvPr id="4" name="Table 3">
            <a:extLst>
              <a:ext uri="{FF2B5EF4-FFF2-40B4-BE49-F238E27FC236}">
                <a16:creationId xmlns:a16="http://schemas.microsoft.com/office/drawing/2014/main" id="{A9A4E6A1-659B-AA3F-57D7-0DADA231716B}"/>
              </a:ext>
            </a:extLst>
          </p:cNvPr>
          <p:cNvGraphicFramePr>
            <a:graphicFrameLocks noGrp="1"/>
          </p:cNvGraphicFramePr>
          <p:nvPr>
            <p:extLst>
              <p:ext uri="{D42A27DB-BD31-4B8C-83A1-F6EECF244321}">
                <p14:modId xmlns:p14="http://schemas.microsoft.com/office/powerpoint/2010/main" val="2944584518"/>
              </p:ext>
            </p:extLst>
          </p:nvPr>
        </p:nvGraphicFramePr>
        <p:xfrm>
          <a:off x="996286" y="1754569"/>
          <a:ext cx="5254043" cy="3064129"/>
        </p:xfrm>
        <a:graphic>
          <a:graphicData uri="http://schemas.openxmlformats.org/drawingml/2006/table">
            <a:tbl>
              <a:tblPr firstRow="1" firstCol="1" bandRow="1">
                <a:tableStyleId>{5C22544A-7EE6-4342-B048-85BDC9FD1C3A}</a:tableStyleId>
              </a:tblPr>
              <a:tblGrid>
                <a:gridCol w="1635154">
                  <a:extLst>
                    <a:ext uri="{9D8B030D-6E8A-4147-A177-3AD203B41FA5}">
                      <a16:colId xmlns:a16="http://schemas.microsoft.com/office/drawing/2014/main" val="3889562622"/>
                    </a:ext>
                  </a:extLst>
                </a:gridCol>
                <a:gridCol w="3618889">
                  <a:extLst>
                    <a:ext uri="{9D8B030D-6E8A-4147-A177-3AD203B41FA5}">
                      <a16:colId xmlns:a16="http://schemas.microsoft.com/office/drawing/2014/main" val="3647599566"/>
                    </a:ext>
                  </a:extLst>
                </a:gridCol>
              </a:tblGrid>
              <a:tr h="223011">
                <a:tc gridSpan="2">
                  <a:txBody>
                    <a:bodyPr/>
                    <a:lstStyle/>
                    <a:p>
                      <a:pPr algn="ctr"/>
                      <a:r>
                        <a:rPr lang="en-ZA" sz="1500" dirty="0">
                          <a:effectLst/>
                        </a:rPr>
                        <a:t>2.A. ASSESSMENT FORM OVERVIEW</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solidFill>
                  </a:tcPr>
                </a:tc>
                <a:tc hMerge="1">
                  <a:txBody>
                    <a:bodyPr/>
                    <a:lstStyle/>
                    <a:p>
                      <a:endParaRPr lang="en-US"/>
                    </a:p>
                  </a:txBody>
                  <a:tcPr/>
                </a:tc>
                <a:extLst>
                  <a:ext uri="{0D108BD9-81ED-4DB2-BD59-A6C34878D82A}">
                    <a16:rowId xmlns:a16="http://schemas.microsoft.com/office/drawing/2014/main" val="1761314764"/>
                  </a:ext>
                </a:extLst>
              </a:tr>
              <a:tr h="142518">
                <a:tc>
                  <a:txBody>
                    <a:bodyPr/>
                    <a:lstStyle/>
                    <a:p>
                      <a:pPr algn="l">
                        <a:lnSpc>
                          <a:spcPct val="107000"/>
                        </a:lnSpc>
                        <a:spcAft>
                          <a:spcPts val="800"/>
                        </a:spcAft>
                      </a:pPr>
                      <a:r>
                        <a:rPr lang="en-ZA" sz="1000" dirty="0">
                          <a:effectLst/>
                        </a:rPr>
                        <a:t>Case management step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solidFill>
                  </a:tcPr>
                </a:tc>
                <a:tc>
                  <a:txBody>
                    <a:bodyPr/>
                    <a:lstStyle/>
                    <a:p>
                      <a:pPr algn="l">
                        <a:lnSpc>
                          <a:spcPct val="107000"/>
                        </a:lnSpc>
                        <a:spcAft>
                          <a:spcPts val="800"/>
                        </a:spcAft>
                      </a:pPr>
                      <a:r>
                        <a:rPr lang="en-ZA" sz="1000" dirty="0">
                          <a:effectLst/>
                        </a:rPr>
                        <a:t>Step 2: assessment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1564340842"/>
                  </a:ext>
                </a:extLst>
              </a:tr>
              <a:tr h="142518">
                <a:tc>
                  <a:txBody>
                    <a:bodyPr/>
                    <a:lstStyle/>
                    <a:p>
                      <a:pPr algn="l">
                        <a:lnSpc>
                          <a:spcPct val="107000"/>
                        </a:lnSpc>
                        <a:spcAft>
                          <a:spcPts val="800"/>
                        </a:spcAft>
                      </a:pPr>
                      <a:r>
                        <a:rPr lang="en-ZA" sz="1000" dirty="0">
                          <a:effectLst/>
                        </a:rPr>
                        <a:t>Core / supplementary form</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solidFill>
                  </a:tcPr>
                </a:tc>
                <a:tc>
                  <a:txBody>
                    <a:bodyPr/>
                    <a:lstStyle/>
                    <a:p>
                      <a:pPr algn="l">
                        <a:lnSpc>
                          <a:spcPct val="107000"/>
                        </a:lnSpc>
                        <a:spcAft>
                          <a:spcPts val="800"/>
                        </a:spcAft>
                      </a:pPr>
                      <a:r>
                        <a:rPr lang="en-ZA" sz="1000" dirty="0">
                          <a:effectLst/>
                        </a:rPr>
                        <a:t>Core form</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2170021604"/>
                  </a:ext>
                </a:extLst>
              </a:tr>
              <a:tr h="1074055">
                <a:tc>
                  <a:txBody>
                    <a:bodyPr/>
                    <a:lstStyle/>
                    <a:p>
                      <a:pPr algn="l">
                        <a:lnSpc>
                          <a:spcPct val="107000"/>
                        </a:lnSpc>
                        <a:spcAft>
                          <a:spcPts val="800"/>
                        </a:spcAft>
                      </a:pPr>
                      <a:r>
                        <a:rPr lang="en-ZA" sz="1000" dirty="0">
                          <a:effectLst/>
                        </a:rPr>
                        <a:t>When to complete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solidFill>
                  </a:tcPr>
                </a:tc>
                <a:tc>
                  <a:txBody>
                    <a:bodyPr/>
                    <a:lstStyle/>
                    <a:p>
                      <a:pPr algn="l">
                        <a:lnSpc>
                          <a:spcPct val="107000"/>
                        </a:lnSpc>
                        <a:spcAft>
                          <a:spcPts val="800"/>
                        </a:spcAft>
                      </a:pPr>
                      <a:r>
                        <a:rPr lang="en-ZA" sz="1000" dirty="0">
                          <a:effectLst/>
                        </a:rPr>
                        <a:t>Depending on risk level of the case (to be contextualised):</a:t>
                      </a:r>
                      <a:endParaRPr lang="en-US" sz="1000" dirty="0">
                        <a:effectLst/>
                      </a:endParaRPr>
                    </a:p>
                    <a:p>
                      <a:pPr marL="342900" lvl="0" indent="-342900" algn="l">
                        <a:lnSpc>
                          <a:spcPct val="107000"/>
                        </a:lnSpc>
                        <a:buFont typeface="Arial" panose="020B0604020202020204" pitchFamily="34" charset="0"/>
                        <a:buChar char="•"/>
                      </a:pPr>
                      <a:r>
                        <a:rPr lang="en-ZA" sz="1000" u="sng" dirty="0">
                          <a:effectLst/>
                        </a:rPr>
                        <a:t>High:</a:t>
                      </a:r>
                      <a:r>
                        <a:rPr lang="en-ZA" sz="1000" dirty="0">
                          <a:effectLst/>
                        </a:rPr>
                        <a:t> immediately after registration, before leaving the child.</a:t>
                      </a:r>
                      <a:endParaRPr lang="en-US" sz="1000" dirty="0">
                        <a:effectLst/>
                      </a:endParaRPr>
                    </a:p>
                    <a:p>
                      <a:pPr marL="342900" lvl="0" indent="-342900" algn="l">
                        <a:lnSpc>
                          <a:spcPct val="107000"/>
                        </a:lnSpc>
                        <a:buFont typeface="Arial" panose="020B0604020202020204" pitchFamily="34" charset="0"/>
                        <a:buChar char="•"/>
                      </a:pPr>
                      <a:r>
                        <a:rPr lang="en-ZA" sz="1000" u="sng" dirty="0">
                          <a:effectLst/>
                        </a:rPr>
                        <a:t>Medium:</a:t>
                      </a:r>
                      <a:r>
                        <a:rPr lang="en-ZA" sz="1000" dirty="0">
                          <a:effectLst/>
                        </a:rPr>
                        <a:t> within 3 days after registration.</a:t>
                      </a:r>
                      <a:endParaRPr lang="en-US" sz="1000" dirty="0">
                        <a:effectLst/>
                      </a:endParaRPr>
                    </a:p>
                    <a:p>
                      <a:pPr marL="342900" lvl="0" indent="-342900" algn="l">
                        <a:lnSpc>
                          <a:spcPct val="107000"/>
                        </a:lnSpc>
                        <a:spcAft>
                          <a:spcPts val="800"/>
                        </a:spcAft>
                        <a:buFont typeface="Arial" panose="020B0604020202020204" pitchFamily="34" charset="0"/>
                        <a:buChar char="•"/>
                      </a:pPr>
                      <a:r>
                        <a:rPr lang="en-ZA" sz="1000" u="sng" dirty="0">
                          <a:effectLst/>
                        </a:rPr>
                        <a:t>Low:</a:t>
                      </a:r>
                      <a:r>
                        <a:rPr lang="en-ZA" sz="1000" dirty="0">
                          <a:effectLst/>
                        </a:rPr>
                        <a:t> within 1 week after registration.</a:t>
                      </a:r>
                      <a:endParaRPr lang="en-US" sz="1000" dirty="0">
                        <a:effectLst/>
                      </a:endParaRPr>
                    </a:p>
                    <a:p>
                      <a:pPr algn="l">
                        <a:lnSpc>
                          <a:spcPct val="107000"/>
                        </a:lnSpc>
                        <a:spcAft>
                          <a:spcPts val="800"/>
                        </a:spcAft>
                      </a:pPr>
                      <a:r>
                        <a:rPr lang="en-ZA" sz="1000" dirty="0">
                          <a:effectLst/>
                        </a:rPr>
                        <a:t>Or after a case review found a significant change in the context of the child that warrants another assessment.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3136260839"/>
                  </a:ext>
                </a:extLst>
              </a:tr>
              <a:tr h="142518">
                <a:tc>
                  <a:txBody>
                    <a:bodyPr/>
                    <a:lstStyle/>
                    <a:p>
                      <a:pPr algn="l">
                        <a:lnSpc>
                          <a:spcPct val="107000"/>
                        </a:lnSpc>
                        <a:spcAft>
                          <a:spcPts val="800"/>
                        </a:spcAft>
                      </a:pPr>
                      <a:r>
                        <a:rPr lang="en-ZA" sz="1000" dirty="0">
                          <a:effectLst/>
                        </a:rPr>
                        <a:t>Who should complete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solidFill>
                  </a:tcPr>
                </a:tc>
                <a:tc>
                  <a:txBody>
                    <a:bodyPr/>
                    <a:lstStyle/>
                    <a:p>
                      <a:pPr algn="l">
                        <a:lnSpc>
                          <a:spcPct val="107000"/>
                        </a:lnSpc>
                        <a:spcAft>
                          <a:spcPts val="800"/>
                        </a:spcAft>
                      </a:pPr>
                      <a:r>
                        <a:rPr lang="en-ZA" sz="1000" dirty="0">
                          <a:effectLst/>
                        </a:rPr>
                        <a:t>Assigned caseworker to the case.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1152492014"/>
                  </a:ext>
                </a:extLst>
              </a:tr>
              <a:tr h="440796">
                <a:tc>
                  <a:txBody>
                    <a:bodyPr/>
                    <a:lstStyle/>
                    <a:p>
                      <a:pPr algn="l">
                        <a:lnSpc>
                          <a:spcPct val="107000"/>
                        </a:lnSpc>
                        <a:spcAft>
                          <a:spcPts val="800"/>
                        </a:spcAft>
                      </a:pPr>
                      <a:r>
                        <a:rPr lang="en-ZA" sz="1000" dirty="0">
                          <a:effectLst/>
                        </a:rPr>
                        <a:t>Purpose of form</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solidFill>
                  </a:tcPr>
                </a:tc>
                <a:tc>
                  <a:txBody>
                    <a:bodyPr/>
                    <a:lstStyle/>
                    <a:p>
                      <a:pPr algn="l">
                        <a:lnSpc>
                          <a:spcPct val="107000"/>
                        </a:lnSpc>
                        <a:spcAft>
                          <a:spcPts val="800"/>
                        </a:spcAft>
                      </a:pPr>
                      <a:r>
                        <a:rPr lang="en-ZA" sz="1000" dirty="0">
                          <a:effectLst/>
                        </a:rPr>
                        <a:t>To record information gathered on the case regarding both risks and needs, as well as strengths and resources. The information recorded in this form will be analysed and used as a base for developing the case plan.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2157246905"/>
                  </a:ext>
                </a:extLst>
              </a:tr>
            </a:tbl>
          </a:graphicData>
        </a:graphic>
      </p:graphicFrame>
      <p:graphicFrame>
        <p:nvGraphicFramePr>
          <p:cNvPr id="5" name="Table 4">
            <a:extLst>
              <a:ext uri="{FF2B5EF4-FFF2-40B4-BE49-F238E27FC236}">
                <a16:creationId xmlns:a16="http://schemas.microsoft.com/office/drawing/2014/main" id="{E83B658A-8C04-9407-7EBF-B600DDB44336}"/>
              </a:ext>
            </a:extLst>
          </p:cNvPr>
          <p:cNvGraphicFramePr>
            <a:graphicFrameLocks noGrp="1"/>
          </p:cNvGraphicFramePr>
          <p:nvPr>
            <p:extLst>
              <p:ext uri="{D42A27DB-BD31-4B8C-83A1-F6EECF244321}">
                <p14:modId xmlns:p14="http://schemas.microsoft.com/office/powerpoint/2010/main" val="2353482164"/>
              </p:ext>
            </p:extLst>
          </p:nvPr>
        </p:nvGraphicFramePr>
        <p:xfrm>
          <a:off x="986174" y="4818698"/>
          <a:ext cx="5254042" cy="4274347"/>
        </p:xfrm>
        <a:graphic>
          <a:graphicData uri="http://schemas.openxmlformats.org/drawingml/2006/table">
            <a:tbl>
              <a:tblPr firstRow="1" firstCol="1" bandRow="1">
                <a:tableStyleId>{5C22544A-7EE6-4342-B048-85BDC9FD1C3A}</a:tableStyleId>
              </a:tblPr>
              <a:tblGrid>
                <a:gridCol w="2625474">
                  <a:extLst>
                    <a:ext uri="{9D8B030D-6E8A-4147-A177-3AD203B41FA5}">
                      <a16:colId xmlns:a16="http://schemas.microsoft.com/office/drawing/2014/main" val="1726522882"/>
                    </a:ext>
                  </a:extLst>
                </a:gridCol>
                <a:gridCol w="2628568">
                  <a:extLst>
                    <a:ext uri="{9D8B030D-6E8A-4147-A177-3AD203B41FA5}">
                      <a16:colId xmlns:a16="http://schemas.microsoft.com/office/drawing/2014/main" val="2524971572"/>
                    </a:ext>
                  </a:extLst>
                </a:gridCol>
              </a:tblGrid>
              <a:tr h="347490">
                <a:tc gridSpan="2">
                  <a:txBody>
                    <a:bodyPr/>
                    <a:lstStyle/>
                    <a:p>
                      <a:pPr algn="ctr"/>
                      <a:r>
                        <a:rPr lang="en-ZA" sz="1500" b="1" dirty="0">
                          <a:solidFill>
                            <a:schemeClr val="bg1"/>
                          </a:solidFill>
                          <a:effectLst/>
                        </a:rPr>
                        <a:t>ASSESSMENT FORM</a:t>
                      </a:r>
                      <a:endParaRPr lang="en-US" sz="15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solidFill>
                  </a:tcPr>
                </a:tc>
                <a:tc hMerge="1">
                  <a:txBody>
                    <a:bodyPr/>
                    <a:lstStyle/>
                    <a:p>
                      <a:endParaRPr lang="en-US"/>
                    </a:p>
                  </a:txBody>
                  <a:tcPr/>
                </a:tc>
                <a:extLst>
                  <a:ext uri="{0D108BD9-81ED-4DB2-BD59-A6C34878D82A}">
                    <a16:rowId xmlns:a16="http://schemas.microsoft.com/office/drawing/2014/main" val="324417669"/>
                  </a:ext>
                </a:extLst>
              </a:tr>
              <a:tr h="268477">
                <a:tc>
                  <a:txBody>
                    <a:bodyPr/>
                    <a:lstStyle/>
                    <a:p>
                      <a:pPr algn="l">
                        <a:lnSpc>
                          <a:spcPct val="107000"/>
                        </a:lnSpc>
                        <a:spcAft>
                          <a:spcPts val="800"/>
                        </a:spcAft>
                      </a:pPr>
                      <a:r>
                        <a:rPr lang="en-ZA" sz="1000" b="1" dirty="0">
                          <a:solidFill>
                            <a:schemeClr val="tx1"/>
                          </a:solidFill>
                          <a:effectLst/>
                        </a:rPr>
                        <a:t>Date form completed: </a:t>
                      </a:r>
                      <a:r>
                        <a:rPr lang="en-ZA" sz="700" b="0" i="1" dirty="0">
                          <a:solidFill>
                            <a:schemeClr val="tx1"/>
                          </a:solidFill>
                          <a:effectLst/>
                        </a:rPr>
                        <a:t>dd/mm/yy</a:t>
                      </a:r>
                      <a:endParaRPr lang="en-US" sz="7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07" marR="51807" marT="0" marB="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a:txBody>
                    <a:bodyPr/>
                    <a:lstStyle/>
                    <a:p>
                      <a:pPr algn="l">
                        <a:lnSpc>
                          <a:spcPct val="107000"/>
                        </a:lnSpc>
                        <a:spcAft>
                          <a:spcPts val="800"/>
                        </a:spcAft>
                      </a:pPr>
                      <a:r>
                        <a:rPr lang="en-ZA" sz="1000" b="1" dirty="0">
                          <a:solidFill>
                            <a:schemeClr val="tx1"/>
                          </a:solidFill>
                          <a:effectLst/>
                        </a:rPr>
                        <a:t>Case ID number: </a:t>
                      </a:r>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93727912"/>
                  </a:ext>
                </a:extLst>
              </a:tr>
              <a:tr h="955975">
                <a:tc gridSpan="2">
                  <a:txBody>
                    <a:bodyPr/>
                    <a:lstStyle/>
                    <a:p>
                      <a:pPr algn="l"/>
                      <a:r>
                        <a:rPr lang="en-ZA" sz="1000" b="1" dirty="0">
                          <a:solidFill>
                            <a:schemeClr val="tx1"/>
                          </a:solidFill>
                          <a:effectLst/>
                        </a:rPr>
                        <a:t>1. ASSESSMENT OF NEEDS </a:t>
                      </a:r>
                      <a:endParaRPr lang="en-US" sz="1000" b="1" dirty="0">
                        <a:solidFill>
                          <a:schemeClr val="tx1"/>
                        </a:solidFill>
                        <a:effectLst/>
                      </a:endParaRPr>
                    </a:p>
                    <a:p>
                      <a:pPr marL="342900" lvl="0" indent="-342900" algn="l">
                        <a:buFont typeface="Arial" panose="020B0604020202020204" pitchFamily="34" charset="0"/>
                        <a:buChar char="•"/>
                      </a:pPr>
                      <a:r>
                        <a:rPr lang="en-ZA" sz="700" b="0" i="1" dirty="0">
                          <a:solidFill>
                            <a:schemeClr val="tx1"/>
                          </a:solidFill>
                          <a:effectLst/>
                        </a:rPr>
                        <a:t>Describe when and where you got your information from – information can come from a variety of sources (e.g. written reports on the child, observations, interviews with the child and family, creative activities like drawing or storytelling conducted with the child, questionnaires and checklists, discussions with other agencies and those who know the child, home visits).</a:t>
                      </a:r>
                      <a:endParaRPr lang="en-US" sz="700" b="0" i="1" dirty="0">
                        <a:solidFill>
                          <a:schemeClr val="tx1"/>
                        </a:solidFill>
                        <a:effectLst/>
                      </a:endParaRPr>
                    </a:p>
                    <a:p>
                      <a:pPr marL="342900" lvl="0" indent="-342900" algn="l">
                        <a:buFont typeface="Arial" panose="020B0604020202020204" pitchFamily="34" charset="0"/>
                        <a:buChar char="•"/>
                      </a:pPr>
                      <a:r>
                        <a:rPr lang="en-ZA" sz="700" b="0" i="1" dirty="0">
                          <a:solidFill>
                            <a:schemeClr val="tx1"/>
                          </a:solidFill>
                          <a:effectLst/>
                        </a:rPr>
                        <a:t>Quote information from first hand sources.</a:t>
                      </a:r>
                      <a:endParaRPr lang="en-US" sz="700" b="0" i="1" dirty="0">
                        <a:solidFill>
                          <a:schemeClr val="tx1"/>
                        </a:solidFill>
                        <a:effectLst/>
                      </a:endParaRPr>
                    </a:p>
                    <a:p>
                      <a:pPr marL="342900" lvl="0" indent="-342900" algn="l">
                        <a:buFont typeface="Arial" panose="020B0604020202020204" pitchFamily="34" charset="0"/>
                        <a:buChar char="•"/>
                      </a:pPr>
                      <a:r>
                        <a:rPr lang="en-ZA" sz="700" b="0" i="1" dirty="0">
                          <a:solidFill>
                            <a:schemeClr val="tx1"/>
                          </a:solidFill>
                          <a:effectLst/>
                        </a:rPr>
                        <a:t>Describe whether the information is backed up and verified by anything else.</a:t>
                      </a:r>
                      <a:endParaRPr lang="en-US" sz="700" b="0" i="1" dirty="0">
                        <a:solidFill>
                          <a:schemeClr val="tx1"/>
                        </a:solidFill>
                        <a:effectLst/>
                      </a:endParaRPr>
                    </a:p>
                    <a:p>
                      <a:pPr marL="342900" lvl="0" indent="-342900" algn="l">
                        <a:buFont typeface="Arial" panose="020B0604020202020204" pitchFamily="34" charset="0"/>
                        <a:buChar char="•"/>
                      </a:pPr>
                      <a:r>
                        <a:rPr lang="en-ZA" sz="700" b="0" i="1" dirty="0">
                          <a:solidFill>
                            <a:schemeClr val="tx1"/>
                          </a:solidFill>
                          <a:effectLst/>
                        </a:rPr>
                        <a:t>Where relevant, describe both the history and current situation.</a:t>
                      </a:r>
                      <a:endParaRPr lang="en-US" sz="700" b="0" i="1" dirty="0">
                        <a:solidFill>
                          <a:schemeClr val="tx1"/>
                        </a:solidFill>
                        <a:effectLst/>
                      </a:endParaRPr>
                    </a:p>
                    <a:p>
                      <a:pPr marL="342900" lvl="0" indent="-342900" algn="l">
                        <a:buFont typeface="Arial" panose="020B0604020202020204" pitchFamily="34" charset="0"/>
                        <a:buChar char="•"/>
                      </a:pPr>
                      <a:r>
                        <a:rPr lang="en-ZA" sz="700" b="0" i="1" dirty="0">
                          <a:solidFill>
                            <a:schemeClr val="tx1"/>
                          </a:solidFill>
                          <a:effectLst/>
                        </a:rPr>
                        <a:t>Describe how many times you witnessed a situation or how many people reported the concern.</a:t>
                      </a:r>
                      <a:endParaRPr lang="en-US" sz="700" b="0" i="1" dirty="0">
                        <a:solidFill>
                          <a:schemeClr val="tx1"/>
                        </a:solidFill>
                        <a:effectLst/>
                      </a:endParaRPr>
                    </a:p>
                    <a:p>
                      <a:pPr marL="342900" lvl="0" indent="-342900" algn="l">
                        <a:buFont typeface="Arial" panose="020B0604020202020204" pitchFamily="34" charset="0"/>
                        <a:buChar char="•"/>
                      </a:pPr>
                      <a:r>
                        <a:rPr lang="en-ZA" sz="700" b="0" i="1" dirty="0">
                          <a:solidFill>
                            <a:schemeClr val="tx1"/>
                          </a:solidFill>
                          <a:effectLst/>
                        </a:rPr>
                        <a:t>Provide reasons for your analysis of a situation. </a:t>
                      </a:r>
                      <a:endParaRPr lang="en-US" sz="700" b="0" i="1" dirty="0">
                        <a:solidFill>
                          <a:schemeClr val="tx1"/>
                        </a:solidFill>
                        <a:effectLst/>
                      </a:endParaRPr>
                    </a:p>
                    <a:p>
                      <a:pPr marL="342900" lvl="0" indent="-342900" algn="l">
                        <a:buFont typeface="Arial" panose="020B0604020202020204" pitchFamily="34" charset="0"/>
                        <a:buChar char="•"/>
                      </a:pPr>
                      <a:r>
                        <a:rPr lang="en-ZA" sz="700" b="0" i="1" dirty="0">
                          <a:solidFill>
                            <a:schemeClr val="tx1"/>
                          </a:solidFill>
                          <a:effectLst/>
                        </a:rPr>
                        <a:t>It can be more helpful for you to identify needs rather than services required. E.g. you could say a child is in need of education rather than saying the child needs to go to school, as there are many different ways of providing a child with an education. </a:t>
                      </a:r>
                      <a:endParaRPr lang="en-US" sz="700" b="0" i="1" dirty="0">
                        <a:solidFill>
                          <a:schemeClr val="tx1"/>
                        </a:solidFill>
                        <a:effectLst/>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1830293501"/>
                  </a:ext>
                </a:extLst>
              </a:tr>
              <a:tr h="0">
                <a:tc gridSpan="2">
                  <a:txBody>
                    <a:bodyPr/>
                    <a:lstStyle/>
                    <a:p>
                      <a:pPr algn="l">
                        <a:lnSpc>
                          <a:spcPct val="107000"/>
                        </a:lnSpc>
                        <a:spcAft>
                          <a:spcPts val="800"/>
                        </a:spcAft>
                      </a:pPr>
                      <a:r>
                        <a:rPr lang="en-ZA" sz="1000" b="1" dirty="0">
                          <a:solidFill>
                            <a:schemeClr val="tx1"/>
                          </a:solidFill>
                          <a:effectLst/>
                        </a:rPr>
                        <a:t>1.A. CHILD</a:t>
                      </a:r>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1242615742"/>
                  </a:ext>
                </a:extLst>
              </a:tr>
              <a:tr h="518824">
                <a:tc gridSpan="2">
                  <a:txBody>
                    <a:bodyPr/>
                    <a:lstStyle/>
                    <a:p>
                      <a:pPr algn="l">
                        <a:lnSpc>
                          <a:spcPct val="107000"/>
                        </a:lnSpc>
                        <a:spcAft>
                          <a:spcPts val="800"/>
                        </a:spcAft>
                      </a:pPr>
                      <a:r>
                        <a:rPr lang="en-ZA" sz="1000" b="1" dirty="0">
                          <a:solidFill>
                            <a:schemeClr val="tx1"/>
                          </a:solidFill>
                          <a:effectLst/>
                        </a:rPr>
                        <a:t>Physical wellbeing and health </a:t>
                      </a:r>
                      <a:r>
                        <a:rPr lang="en-ZA" sz="700" b="0" i="1" dirty="0">
                          <a:solidFill>
                            <a:schemeClr val="tx1"/>
                          </a:solidFill>
                          <a:effectLst/>
                        </a:rPr>
                        <a:t>E.g. Is the child’s physical development as expected according to their age? Does the child have any health conditions? Does the child have any injuries? Does the child have any mental, physical or sensory impairments/disabilities? Is the child pregnant? Is the child fatigued/exhausted?  </a:t>
                      </a:r>
                      <a:endParaRPr lang="en-US" sz="7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1684350363"/>
                  </a:ext>
                </a:extLst>
              </a:tr>
              <a:tr h="504842">
                <a:tc gridSpan="2">
                  <a:txBody>
                    <a:bodyPr/>
                    <a:lstStyle/>
                    <a:p>
                      <a:pPr algn="l">
                        <a:lnSpc>
                          <a:spcPct val="107000"/>
                        </a:lnSpc>
                        <a:spcAft>
                          <a:spcPts val="800"/>
                        </a:spcAft>
                      </a:pPr>
                      <a:r>
                        <a:rPr lang="en-ZA" sz="1000" b="1" dirty="0">
                          <a:solidFill>
                            <a:schemeClr val="tx1"/>
                          </a:solidFill>
                          <a:effectLst/>
                        </a:rPr>
                        <a:t>Risk factors:</a:t>
                      </a:r>
                      <a:endParaRPr lang="en-US" sz="1000" b="1" dirty="0">
                        <a:solidFill>
                          <a:schemeClr val="tx1"/>
                        </a:solidFill>
                        <a:effectLst/>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896075140"/>
                  </a:ext>
                </a:extLst>
              </a:tr>
              <a:tr h="520958">
                <a:tc gridSpan="2">
                  <a:txBody>
                    <a:bodyPr/>
                    <a:lstStyle/>
                    <a:p>
                      <a:pPr algn="l">
                        <a:lnSpc>
                          <a:spcPct val="107000"/>
                        </a:lnSpc>
                        <a:spcAft>
                          <a:spcPts val="800"/>
                        </a:spcAft>
                      </a:pPr>
                      <a:r>
                        <a:rPr lang="en-ZA" sz="1000" b="1" dirty="0">
                          <a:solidFill>
                            <a:schemeClr val="tx1"/>
                          </a:solidFill>
                          <a:effectLst/>
                        </a:rPr>
                        <a:t>Protective factors:</a:t>
                      </a:r>
                      <a:r>
                        <a:rPr lang="en-ZA" sz="1000" b="0" dirty="0">
                          <a:solidFill>
                            <a:schemeClr val="tx1"/>
                          </a:solidFill>
                          <a:effectLst/>
                        </a:rPr>
                        <a:t>  </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480262753"/>
                  </a:ext>
                </a:extLst>
              </a:tr>
              <a:tr h="555847">
                <a:tc gridSpan="2">
                  <a:txBody>
                    <a:bodyPr/>
                    <a:lstStyle/>
                    <a:p>
                      <a:pPr algn="l">
                        <a:lnSpc>
                          <a:spcPct val="107000"/>
                        </a:lnSpc>
                        <a:spcAft>
                          <a:spcPts val="800"/>
                        </a:spcAft>
                      </a:pPr>
                      <a:r>
                        <a:rPr lang="en-ZA" sz="1000" b="1" dirty="0">
                          <a:solidFill>
                            <a:schemeClr val="tx1"/>
                          </a:solidFill>
                          <a:effectLst/>
                        </a:rPr>
                        <a:t>Needs:</a:t>
                      </a:r>
                      <a:endParaRPr lang="en-US" sz="1000" b="1" dirty="0">
                        <a:solidFill>
                          <a:schemeClr val="tx1"/>
                        </a:solidFill>
                        <a:effectLst/>
                      </a:endParaRPr>
                    </a:p>
                    <a:p>
                      <a:pPr algn="l">
                        <a:lnSpc>
                          <a:spcPct val="107000"/>
                        </a:lnSpc>
                        <a:spcAft>
                          <a:spcPts val="800"/>
                        </a:spcAft>
                      </a:pPr>
                      <a:endParaRPr lang="en-US" sz="1000" b="0" dirty="0">
                        <a:solidFill>
                          <a:schemeClr val="tx1"/>
                        </a:solidFill>
                        <a:effectLst/>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677231776"/>
                  </a:ext>
                </a:extLst>
              </a:tr>
            </a:tbl>
          </a:graphicData>
        </a:graphic>
      </p:graphicFrame>
      <p:sp>
        <p:nvSpPr>
          <p:cNvPr id="6" name="TextBox 5">
            <a:extLst>
              <a:ext uri="{FF2B5EF4-FFF2-40B4-BE49-F238E27FC236}">
                <a16:creationId xmlns:a16="http://schemas.microsoft.com/office/drawing/2014/main" id="{3F2DE09F-BA15-FDCD-D329-71B4A79955EA}"/>
              </a:ext>
            </a:extLst>
          </p:cNvPr>
          <p:cNvSpPr txBox="1"/>
          <p:nvPr/>
        </p:nvSpPr>
        <p:spPr>
          <a:xfrm>
            <a:off x="996287" y="1314502"/>
            <a:ext cx="5254042" cy="276999"/>
          </a:xfrm>
          <a:prstGeom prst="rect">
            <a:avLst/>
          </a:prstGeom>
          <a:noFill/>
        </p:spPr>
        <p:txBody>
          <a:bodyPr wrap="square" rtlCol="0">
            <a:spAutoFit/>
          </a:bodyPr>
          <a:lstStyle/>
          <a:p>
            <a:r>
              <a:rPr lang="en-CA" sz="1200" b="1" spc="300" dirty="0"/>
              <a:t>ASSESSMENT FORM</a:t>
            </a:r>
          </a:p>
        </p:txBody>
      </p:sp>
      <p:sp>
        <p:nvSpPr>
          <p:cNvPr id="7" name="Hexagon 6">
            <a:extLst>
              <a:ext uri="{FF2B5EF4-FFF2-40B4-BE49-F238E27FC236}">
                <a16:creationId xmlns:a16="http://schemas.microsoft.com/office/drawing/2014/main" id="{4F785944-B2C7-8BE4-C574-98442BE2D433}"/>
              </a:ext>
            </a:extLst>
          </p:cNvPr>
          <p:cNvSpPr/>
          <p:nvPr/>
        </p:nvSpPr>
        <p:spPr>
          <a:xfrm rot="1782986">
            <a:off x="286724" y="301110"/>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Hexagon 7">
            <a:extLst>
              <a:ext uri="{FF2B5EF4-FFF2-40B4-BE49-F238E27FC236}">
                <a16:creationId xmlns:a16="http://schemas.microsoft.com/office/drawing/2014/main" id="{E156F897-BD53-0F28-2627-4ABA28C607F8}"/>
              </a:ext>
            </a:extLst>
          </p:cNvPr>
          <p:cNvSpPr/>
          <p:nvPr/>
        </p:nvSpPr>
        <p:spPr>
          <a:xfrm rot="1782986">
            <a:off x="286724" y="763955"/>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Hexagon 8">
            <a:extLst>
              <a:ext uri="{FF2B5EF4-FFF2-40B4-BE49-F238E27FC236}">
                <a16:creationId xmlns:a16="http://schemas.microsoft.com/office/drawing/2014/main" id="{98BD8076-E2F3-8B55-719D-37ACD91F381F}"/>
              </a:ext>
            </a:extLst>
          </p:cNvPr>
          <p:cNvSpPr/>
          <p:nvPr/>
        </p:nvSpPr>
        <p:spPr>
          <a:xfrm rot="1782986">
            <a:off x="286724" y="1226800"/>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Hexagon 9">
            <a:extLst>
              <a:ext uri="{FF2B5EF4-FFF2-40B4-BE49-F238E27FC236}">
                <a16:creationId xmlns:a16="http://schemas.microsoft.com/office/drawing/2014/main" id="{3F373725-490D-5AAA-DD6E-B9E1AA49F7BD}"/>
              </a:ext>
            </a:extLst>
          </p:cNvPr>
          <p:cNvSpPr/>
          <p:nvPr/>
        </p:nvSpPr>
        <p:spPr>
          <a:xfrm rot="1782986">
            <a:off x="286724" y="1689645"/>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Hexagon 10">
            <a:extLst>
              <a:ext uri="{FF2B5EF4-FFF2-40B4-BE49-F238E27FC236}">
                <a16:creationId xmlns:a16="http://schemas.microsoft.com/office/drawing/2014/main" id="{390ABFF5-E335-AD97-0325-03C4BFA36C76}"/>
              </a:ext>
            </a:extLst>
          </p:cNvPr>
          <p:cNvSpPr/>
          <p:nvPr/>
        </p:nvSpPr>
        <p:spPr>
          <a:xfrm rot="1782986">
            <a:off x="286724" y="2152490"/>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86163612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AE7509E9-1FF9-4EAA-7F9D-17AE418664FC}"/>
              </a:ext>
            </a:extLst>
          </p:cNvPr>
          <p:cNvGraphicFramePr>
            <a:graphicFrameLocks noGrp="1"/>
          </p:cNvGraphicFramePr>
          <p:nvPr>
            <p:extLst>
              <p:ext uri="{D42A27DB-BD31-4B8C-83A1-F6EECF244321}">
                <p14:modId xmlns:p14="http://schemas.microsoft.com/office/powerpoint/2010/main" val="441117735"/>
              </p:ext>
            </p:extLst>
          </p:nvPr>
        </p:nvGraphicFramePr>
        <p:xfrm>
          <a:off x="997527" y="701040"/>
          <a:ext cx="5250873" cy="8420102"/>
        </p:xfrm>
        <a:graphic>
          <a:graphicData uri="http://schemas.openxmlformats.org/drawingml/2006/table">
            <a:tbl>
              <a:tblPr firstRow="1" firstCol="1" bandRow="1">
                <a:tableStyleId>{5C22544A-7EE6-4342-B048-85BDC9FD1C3A}</a:tableStyleId>
              </a:tblPr>
              <a:tblGrid>
                <a:gridCol w="5250873">
                  <a:extLst>
                    <a:ext uri="{9D8B030D-6E8A-4147-A177-3AD203B41FA5}">
                      <a16:colId xmlns:a16="http://schemas.microsoft.com/office/drawing/2014/main" val="1805602655"/>
                    </a:ext>
                  </a:extLst>
                </a:gridCol>
              </a:tblGrid>
              <a:tr h="610226">
                <a:tc>
                  <a:txBody>
                    <a:bodyPr/>
                    <a:lstStyle/>
                    <a:p>
                      <a:pPr algn="l">
                        <a:lnSpc>
                          <a:spcPct val="107000"/>
                        </a:lnSpc>
                        <a:spcAft>
                          <a:spcPts val="800"/>
                        </a:spcAft>
                      </a:pPr>
                      <a:r>
                        <a:rPr lang="en-ZA" sz="1000" b="1" dirty="0">
                          <a:solidFill>
                            <a:schemeClr val="tx1"/>
                          </a:solidFill>
                          <a:effectLst/>
                        </a:rPr>
                        <a:t>Emotional wellbeing </a:t>
                      </a:r>
                      <a:r>
                        <a:rPr lang="en-ZA" sz="700" b="0" i="1" dirty="0">
                          <a:solidFill>
                            <a:schemeClr val="tx1"/>
                          </a:solidFill>
                          <a:effectLst/>
                        </a:rPr>
                        <a:t>E.g. How does the child generally feel? Does the child suffer from depression or low self-esteem? Does the child feel happy? Does the child have any fears and/or nightmares? Is the child anxious? Does the child feel numb or come across as detached? Does the child deal with a lot of anger, guilt or hopelessness? Is the child overly clingy or independent according to their age? Describe how s/he deals with setbacks in life? </a:t>
                      </a:r>
                      <a:endParaRPr lang="en-US" sz="7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987340129"/>
                  </a:ext>
                </a:extLst>
              </a:tr>
              <a:tr h="527688">
                <a:tc>
                  <a:txBody>
                    <a:bodyPr/>
                    <a:lstStyle/>
                    <a:p>
                      <a:pPr algn="l">
                        <a:lnSpc>
                          <a:spcPct val="107000"/>
                        </a:lnSpc>
                        <a:spcAft>
                          <a:spcPts val="800"/>
                        </a:spcAft>
                      </a:pPr>
                      <a:r>
                        <a:rPr lang="en-ZA" sz="1000" b="1" dirty="0">
                          <a:solidFill>
                            <a:schemeClr val="tx1"/>
                          </a:solidFill>
                          <a:effectLst/>
                        </a:rPr>
                        <a:t>Risk factors:</a:t>
                      </a:r>
                      <a:endParaRPr lang="en-US" sz="1000" b="1" dirty="0">
                        <a:solidFill>
                          <a:schemeClr val="tx1"/>
                        </a:solidFill>
                        <a:effectLst/>
                      </a:endParaRPr>
                    </a:p>
                    <a:p>
                      <a:pPr algn="l">
                        <a:lnSpc>
                          <a:spcPct val="107000"/>
                        </a:lnSpc>
                        <a:spcAft>
                          <a:spcPts val="800"/>
                        </a:spcAft>
                      </a:pPr>
                      <a:r>
                        <a:rPr lang="en-ZA" sz="1000" b="1" dirty="0">
                          <a:solidFill>
                            <a:schemeClr val="tx1"/>
                          </a:solidFill>
                          <a:effectLst/>
                        </a:rPr>
                        <a:t> </a:t>
                      </a: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2593443942"/>
                  </a:ext>
                </a:extLst>
              </a:tr>
              <a:tr h="527688">
                <a:tc>
                  <a:txBody>
                    <a:bodyPr/>
                    <a:lstStyle/>
                    <a:p>
                      <a:pPr algn="l">
                        <a:lnSpc>
                          <a:spcPct val="107000"/>
                        </a:lnSpc>
                        <a:spcAft>
                          <a:spcPts val="800"/>
                        </a:spcAft>
                      </a:pPr>
                      <a:r>
                        <a:rPr lang="en-ZA" sz="1000" b="1" dirty="0">
                          <a:solidFill>
                            <a:schemeClr val="tx1"/>
                          </a:solidFill>
                          <a:effectLst/>
                        </a:rPr>
                        <a:t>Protective factors:</a:t>
                      </a:r>
                      <a:endParaRPr lang="en-US" sz="1000" b="1" dirty="0">
                        <a:solidFill>
                          <a:schemeClr val="tx1"/>
                        </a:solidFill>
                        <a:effectLst/>
                      </a:endParaRPr>
                    </a:p>
                    <a:p>
                      <a:pPr algn="l">
                        <a:lnSpc>
                          <a:spcPct val="107000"/>
                        </a:lnSpc>
                        <a:spcAft>
                          <a:spcPts val="800"/>
                        </a:spcAft>
                      </a:pPr>
                      <a:r>
                        <a:rPr lang="en-ZA" sz="1000" b="1" dirty="0">
                          <a:solidFill>
                            <a:schemeClr val="tx1"/>
                          </a:solidFill>
                          <a:effectLst/>
                        </a:rPr>
                        <a:t> </a:t>
                      </a:r>
                      <a:endParaRPr lang="en-US" sz="1000" b="1" dirty="0">
                        <a:solidFill>
                          <a:schemeClr val="tx1"/>
                        </a:solidFill>
                        <a:effectLst/>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1314523918"/>
                  </a:ext>
                </a:extLst>
              </a:tr>
              <a:tr h="527688">
                <a:tc>
                  <a:txBody>
                    <a:bodyPr/>
                    <a:lstStyle/>
                    <a:p>
                      <a:pPr algn="l">
                        <a:lnSpc>
                          <a:spcPct val="107000"/>
                        </a:lnSpc>
                        <a:spcAft>
                          <a:spcPts val="800"/>
                        </a:spcAft>
                      </a:pPr>
                      <a:r>
                        <a:rPr lang="en-ZA" sz="1000" b="1" dirty="0">
                          <a:solidFill>
                            <a:schemeClr val="tx1"/>
                          </a:solidFill>
                          <a:effectLst/>
                        </a:rPr>
                        <a:t>Needs:</a:t>
                      </a:r>
                      <a:endParaRPr lang="en-US" sz="1000" b="1" dirty="0">
                        <a:solidFill>
                          <a:schemeClr val="tx1"/>
                        </a:solidFill>
                        <a:effectLst/>
                      </a:endParaRPr>
                    </a:p>
                    <a:p>
                      <a:pPr algn="l">
                        <a:lnSpc>
                          <a:spcPct val="107000"/>
                        </a:lnSpc>
                        <a:spcAft>
                          <a:spcPts val="800"/>
                        </a:spcAft>
                      </a:pPr>
                      <a:r>
                        <a:rPr lang="en-ZA" sz="1000" b="1" dirty="0">
                          <a:solidFill>
                            <a:schemeClr val="tx1"/>
                          </a:solidFill>
                          <a:effectLst/>
                        </a:rPr>
                        <a:t> </a:t>
                      </a:r>
                      <a:endParaRPr lang="en-US" sz="1000" b="1" dirty="0">
                        <a:solidFill>
                          <a:schemeClr val="tx1"/>
                        </a:solidFill>
                        <a:effectLst/>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1895016549"/>
                  </a:ext>
                </a:extLst>
              </a:tr>
              <a:tr h="492540">
                <a:tc>
                  <a:txBody>
                    <a:bodyPr/>
                    <a:lstStyle/>
                    <a:p>
                      <a:pPr algn="l">
                        <a:lnSpc>
                          <a:spcPct val="107000"/>
                        </a:lnSpc>
                        <a:spcAft>
                          <a:spcPts val="800"/>
                        </a:spcAft>
                      </a:pPr>
                      <a:r>
                        <a:rPr lang="en-ZA" sz="1000" b="1" dirty="0">
                          <a:solidFill>
                            <a:schemeClr val="tx1"/>
                          </a:solidFill>
                          <a:effectLst/>
                        </a:rPr>
                        <a:t>Social relationships with peers, family and community </a:t>
                      </a:r>
                      <a:r>
                        <a:rPr lang="en-ZA" sz="700" b="0" i="1" dirty="0">
                          <a:solidFill>
                            <a:schemeClr val="tx1"/>
                          </a:solidFill>
                          <a:effectLst/>
                        </a:rPr>
                        <a:t>E.g. Does the child participate in social activities? Is the child socially withdrawn? Describe the quality and frequency of contact of the child with peers, family and other adults in the child’s life? Describe how this impacts the child’s wellbeing. </a:t>
                      </a:r>
                      <a:endParaRPr lang="en-US" sz="7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968433979"/>
                  </a:ext>
                </a:extLst>
              </a:tr>
              <a:tr h="527688">
                <a:tc>
                  <a:txBody>
                    <a:bodyPr/>
                    <a:lstStyle/>
                    <a:p>
                      <a:pPr algn="l">
                        <a:lnSpc>
                          <a:spcPct val="107000"/>
                        </a:lnSpc>
                        <a:spcAft>
                          <a:spcPts val="800"/>
                        </a:spcAft>
                      </a:pPr>
                      <a:r>
                        <a:rPr lang="en-ZA" sz="1000" b="1" dirty="0">
                          <a:solidFill>
                            <a:schemeClr val="tx1"/>
                          </a:solidFill>
                          <a:effectLst/>
                        </a:rPr>
                        <a:t>Risk factors:</a:t>
                      </a:r>
                      <a:endParaRPr lang="en-US" sz="1000" b="1" dirty="0">
                        <a:solidFill>
                          <a:schemeClr val="tx1"/>
                        </a:solidFill>
                        <a:effectLst/>
                      </a:endParaRPr>
                    </a:p>
                    <a:p>
                      <a:pPr algn="l">
                        <a:lnSpc>
                          <a:spcPct val="107000"/>
                        </a:lnSpc>
                        <a:spcAft>
                          <a:spcPts val="800"/>
                        </a:spcAft>
                      </a:pPr>
                      <a:r>
                        <a:rPr lang="en-ZA" sz="1000" b="1" dirty="0">
                          <a:solidFill>
                            <a:schemeClr val="tx1"/>
                          </a:solidFill>
                          <a:effectLst/>
                        </a:rPr>
                        <a:t> </a:t>
                      </a:r>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1229058640"/>
                  </a:ext>
                </a:extLst>
              </a:tr>
              <a:tr h="527688">
                <a:tc>
                  <a:txBody>
                    <a:bodyPr/>
                    <a:lstStyle/>
                    <a:p>
                      <a:pPr algn="l">
                        <a:lnSpc>
                          <a:spcPct val="107000"/>
                        </a:lnSpc>
                        <a:spcAft>
                          <a:spcPts val="800"/>
                        </a:spcAft>
                      </a:pPr>
                      <a:r>
                        <a:rPr lang="en-ZA" sz="1000" b="1" dirty="0">
                          <a:solidFill>
                            <a:schemeClr val="tx1"/>
                          </a:solidFill>
                          <a:effectLst/>
                        </a:rPr>
                        <a:t>Protective factors:</a:t>
                      </a:r>
                      <a:endParaRPr lang="en-US" sz="1000" b="1" dirty="0">
                        <a:solidFill>
                          <a:schemeClr val="tx1"/>
                        </a:solidFill>
                        <a:effectLst/>
                      </a:endParaRPr>
                    </a:p>
                    <a:p>
                      <a:pPr algn="l">
                        <a:lnSpc>
                          <a:spcPct val="107000"/>
                        </a:lnSpc>
                        <a:spcAft>
                          <a:spcPts val="800"/>
                        </a:spcAft>
                      </a:pPr>
                      <a:r>
                        <a:rPr lang="en-ZA" sz="1000" b="1" dirty="0">
                          <a:solidFill>
                            <a:schemeClr val="tx1"/>
                          </a:solidFill>
                          <a:effectLst/>
                        </a:rPr>
                        <a:t> </a:t>
                      </a:r>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2092493983"/>
                  </a:ext>
                </a:extLst>
              </a:tr>
              <a:tr h="527688">
                <a:tc>
                  <a:txBody>
                    <a:bodyPr/>
                    <a:lstStyle/>
                    <a:p>
                      <a:pPr algn="l">
                        <a:lnSpc>
                          <a:spcPct val="107000"/>
                        </a:lnSpc>
                        <a:spcAft>
                          <a:spcPts val="800"/>
                        </a:spcAft>
                      </a:pPr>
                      <a:r>
                        <a:rPr lang="en-ZA" sz="1000" b="1" dirty="0">
                          <a:solidFill>
                            <a:schemeClr val="tx1"/>
                          </a:solidFill>
                          <a:effectLst/>
                        </a:rPr>
                        <a:t>Needs:</a:t>
                      </a:r>
                      <a:endParaRPr lang="en-US" sz="1000" b="0" dirty="0">
                        <a:solidFill>
                          <a:schemeClr val="tx1"/>
                        </a:solidFill>
                        <a:effectLst/>
                      </a:endParaRPr>
                    </a:p>
                    <a:p>
                      <a:pPr algn="l">
                        <a:lnSpc>
                          <a:spcPct val="107000"/>
                        </a:lnSpc>
                        <a:spcAft>
                          <a:spcPts val="800"/>
                        </a:spcAft>
                      </a:pPr>
                      <a:r>
                        <a:rPr lang="en-ZA" sz="1000" b="1" dirty="0">
                          <a:solidFill>
                            <a:schemeClr val="tx1"/>
                          </a:solidFill>
                          <a:effectLst/>
                        </a:rPr>
                        <a:t> </a:t>
                      </a:r>
                      <a:endParaRPr lang="en-US" sz="1000" b="1" dirty="0">
                        <a:solidFill>
                          <a:schemeClr val="tx1"/>
                        </a:solidFill>
                        <a:effectLst/>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772481796"/>
                  </a:ext>
                </a:extLst>
              </a:tr>
              <a:tr h="610226">
                <a:tc>
                  <a:txBody>
                    <a:bodyPr/>
                    <a:lstStyle/>
                    <a:p>
                      <a:pPr algn="l">
                        <a:lnSpc>
                          <a:spcPct val="107000"/>
                        </a:lnSpc>
                        <a:spcAft>
                          <a:spcPts val="800"/>
                        </a:spcAft>
                      </a:pPr>
                      <a:r>
                        <a:rPr lang="en-ZA" sz="1000" b="1" dirty="0">
                          <a:solidFill>
                            <a:schemeClr val="tx1"/>
                          </a:solidFill>
                          <a:effectLst/>
                        </a:rPr>
                        <a:t>Education, work, free-time and interests </a:t>
                      </a:r>
                      <a:r>
                        <a:rPr lang="en-ZA" sz="700" b="0" i="1" dirty="0">
                          <a:solidFill>
                            <a:schemeClr val="tx1"/>
                          </a:solidFill>
                          <a:effectLst/>
                        </a:rPr>
                        <a:t>E.g. What education did the child obtain? Is the child enrolled into and does the child regularly attend any education programmes? Describe the school environment. Are there any options and opportunities for the child in terms of education? What does the child do in their free-time? Describe the child’s interests? Is the child involved in any illegal activities? Does the child work? Describe how this impacts the child’s wellbeing.</a:t>
                      </a:r>
                      <a:endParaRPr lang="en-US" sz="7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107204133"/>
                  </a:ext>
                </a:extLst>
              </a:tr>
              <a:tr h="527688">
                <a:tc>
                  <a:txBody>
                    <a:bodyPr/>
                    <a:lstStyle/>
                    <a:p>
                      <a:pPr algn="l">
                        <a:lnSpc>
                          <a:spcPct val="107000"/>
                        </a:lnSpc>
                        <a:spcAft>
                          <a:spcPts val="800"/>
                        </a:spcAft>
                      </a:pPr>
                      <a:r>
                        <a:rPr lang="en-ZA" sz="1000" b="1" dirty="0">
                          <a:solidFill>
                            <a:schemeClr val="tx1"/>
                          </a:solidFill>
                          <a:effectLst/>
                        </a:rPr>
                        <a:t>Risk factors:</a:t>
                      </a:r>
                      <a:endParaRPr lang="en-US" sz="1000" b="1" dirty="0">
                        <a:solidFill>
                          <a:schemeClr val="tx1"/>
                        </a:solidFill>
                        <a:effectLst/>
                      </a:endParaRPr>
                    </a:p>
                    <a:p>
                      <a:pPr algn="l">
                        <a:lnSpc>
                          <a:spcPct val="107000"/>
                        </a:lnSpc>
                        <a:spcAft>
                          <a:spcPts val="800"/>
                        </a:spcAft>
                      </a:pPr>
                      <a:r>
                        <a:rPr lang="en-ZA" sz="1000" b="1" dirty="0">
                          <a:solidFill>
                            <a:schemeClr val="tx1"/>
                          </a:solidFill>
                          <a:effectLst/>
                        </a:rPr>
                        <a:t> </a:t>
                      </a:r>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1682266298"/>
                  </a:ext>
                </a:extLst>
              </a:tr>
              <a:tr h="527688">
                <a:tc>
                  <a:txBody>
                    <a:bodyPr/>
                    <a:lstStyle/>
                    <a:p>
                      <a:pPr algn="l">
                        <a:lnSpc>
                          <a:spcPct val="107000"/>
                        </a:lnSpc>
                        <a:spcAft>
                          <a:spcPts val="800"/>
                        </a:spcAft>
                      </a:pPr>
                      <a:r>
                        <a:rPr lang="en-ZA" sz="1000" b="1" dirty="0">
                          <a:solidFill>
                            <a:schemeClr val="tx1"/>
                          </a:solidFill>
                          <a:effectLst/>
                        </a:rPr>
                        <a:t>Protective factors:</a:t>
                      </a:r>
                      <a:endParaRPr lang="en-US" sz="1000" b="1" dirty="0">
                        <a:solidFill>
                          <a:schemeClr val="tx1"/>
                        </a:solidFill>
                        <a:effectLst/>
                      </a:endParaRPr>
                    </a:p>
                    <a:p>
                      <a:pPr algn="l">
                        <a:lnSpc>
                          <a:spcPct val="107000"/>
                        </a:lnSpc>
                        <a:spcAft>
                          <a:spcPts val="800"/>
                        </a:spcAft>
                      </a:pPr>
                      <a:endParaRPr lang="en-US" sz="1000" b="1" dirty="0">
                        <a:solidFill>
                          <a:schemeClr val="tx1"/>
                        </a:solidFill>
                        <a:effectLst/>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3315008468"/>
                  </a:ext>
                </a:extLst>
              </a:tr>
              <a:tr h="527688">
                <a:tc>
                  <a:txBody>
                    <a:bodyPr/>
                    <a:lstStyle/>
                    <a:p>
                      <a:pPr algn="l">
                        <a:lnSpc>
                          <a:spcPct val="107000"/>
                        </a:lnSpc>
                        <a:spcAft>
                          <a:spcPts val="800"/>
                        </a:spcAft>
                      </a:pPr>
                      <a:r>
                        <a:rPr lang="en-ZA" sz="1000" b="1" dirty="0">
                          <a:solidFill>
                            <a:schemeClr val="tx1"/>
                          </a:solidFill>
                          <a:effectLst/>
                        </a:rPr>
                        <a:t>Needs:</a:t>
                      </a:r>
                      <a:endParaRPr lang="en-US" sz="1000" b="1" dirty="0">
                        <a:solidFill>
                          <a:schemeClr val="tx1"/>
                        </a:solidFill>
                        <a:effectLst/>
                      </a:endParaRPr>
                    </a:p>
                    <a:p>
                      <a:pPr algn="l">
                        <a:lnSpc>
                          <a:spcPct val="107000"/>
                        </a:lnSpc>
                        <a:spcAft>
                          <a:spcPts val="800"/>
                        </a:spcAft>
                      </a:pPr>
                      <a:r>
                        <a:rPr lang="en-ZA" sz="1000" b="1" dirty="0">
                          <a:solidFill>
                            <a:schemeClr val="tx1"/>
                          </a:solidFill>
                          <a:effectLst/>
                        </a:rPr>
                        <a:t> </a:t>
                      </a:r>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1474765116"/>
                  </a:ext>
                </a:extLst>
              </a:tr>
              <a:tr h="374854">
                <a:tc>
                  <a:txBody>
                    <a:bodyPr/>
                    <a:lstStyle/>
                    <a:p>
                      <a:pPr algn="l">
                        <a:lnSpc>
                          <a:spcPct val="107000"/>
                        </a:lnSpc>
                        <a:spcAft>
                          <a:spcPts val="800"/>
                        </a:spcAft>
                      </a:pPr>
                      <a:r>
                        <a:rPr lang="en-ZA" sz="1000" b="1" dirty="0">
                          <a:solidFill>
                            <a:schemeClr val="tx1"/>
                          </a:solidFill>
                          <a:effectLst/>
                        </a:rPr>
                        <a:t>Documentation </a:t>
                      </a:r>
                      <a:r>
                        <a:rPr lang="en-ZA" sz="700" b="0" i="1" dirty="0">
                          <a:solidFill>
                            <a:schemeClr val="tx1"/>
                          </a:solidFill>
                          <a:effectLst/>
                        </a:rPr>
                        <a:t>E.g. Does the child have birth registration documentation? Is the child missing any documentation needed to access services now or in the future? Describe how this impacts the child’s wellbeing.</a:t>
                      </a:r>
                      <a:endParaRPr lang="en-US" sz="7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256889329"/>
                  </a:ext>
                </a:extLst>
              </a:tr>
              <a:tr h="527688">
                <a:tc>
                  <a:txBody>
                    <a:bodyPr/>
                    <a:lstStyle/>
                    <a:p>
                      <a:pPr algn="l">
                        <a:lnSpc>
                          <a:spcPct val="107000"/>
                        </a:lnSpc>
                        <a:spcAft>
                          <a:spcPts val="800"/>
                        </a:spcAft>
                      </a:pPr>
                      <a:r>
                        <a:rPr lang="en-ZA" sz="1000" b="1" dirty="0">
                          <a:solidFill>
                            <a:schemeClr val="tx1"/>
                          </a:solidFill>
                          <a:effectLst/>
                        </a:rPr>
                        <a:t>Risk factors:</a:t>
                      </a:r>
                      <a:endParaRPr lang="en-US" sz="1000" b="1" dirty="0">
                        <a:solidFill>
                          <a:schemeClr val="tx1"/>
                        </a:solidFill>
                        <a:effectLst/>
                      </a:endParaRPr>
                    </a:p>
                    <a:p>
                      <a:pPr algn="l">
                        <a:lnSpc>
                          <a:spcPct val="107000"/>
                        </a:lnSpc>
                        <a:spcAft>
                          <a:spcPts val="800"/>
                        </a:spcAft>
                      </a:pPr>
                      <a:r>
                        <a:rPr lang="en-ZA" sz="1000" b="1" dirty="0">
                          <a:solidFill>
                            <a:schemeClr val="tx1"/>
                          </a:solidFill>
                          <a:effectLst/>
                        </a:rPr>
                        <a:t>  </a:t>
                      </a:r>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3731765030"/>
                  </a:ext>
                </a:extLst>
              </a:tr>
              <a:tr h="527688">
                <a:tc>
                  <a:txBody>
                    <a:bodyPr/>
                    <a:lstStyle/>
                    <a:p>
                      <a:pPr algn="l">
                        <a:lnSpc>
                          <a:spcPct val="107000"/>
                        </a:lnSpc>
                        <a:spcAft>
                          <a:spcPts val="800"/>
                        </a:spcAft>
                      </a:pPr>
                      <a:r>
                        <a:rPr lang="en-ZA" sz="1000" b="1" dirty="0">
                          <a:solidFill>
                            <a:schemeClr val="tx1"/>
                          </a:solidFill>
                          <a:effectLst/>
                        </a:rPr>
                        <a:t>Protective factors:</a:t>
                      </a:r>
                      <a:endParaRPr lang="en-US" sz="1000" b="1" dirty="0">
                        <a:solidFill>
                          <a:schemeClr val="tx1"/>
                        </a:solidFill>
                        <a:effectLst/>
                      </a:endParaRPr>
                    </a:p>
                    <a:p>
                      <a:pPr algn="l">
                        <a:lnSpc>
                          <a:spcPct val="107000"/>
                        </a:lnSpc>
                        <a:spcAft>
                          <a:spcPts val="800"/>
                        </a:spcAft>
                      </a:pPr>
                      <a:r>
                        <a:rPr lang="en-ZA" sz="1000" b="1" dirty="0">
                          <a:solidFill>
                            <a:schemeClr val="tx1"/>
                          </a:solidFill>
                          <a:effectLst/>
                        </a:rPr>
                        <a:t> </a:t>
                      </a:r>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1781496721"/>
                  </a:ext>
                </a:extLst>
              </a:tr>
              <a:tr h="527688">
                <a:tc>
                  <a:txBody>
                    <a:bodyPr/>
                    <a:lstStyle/>
                    <a:p>
                      <a:pPr algn="l">
                        <a:lnSpc>
                          <a:spcPct val="107000"/>
                        </a:lnSpc>
                        <a:spcAft>
                          <a:spcPts val="800"/>
                        </a:spcAft>
                      </a:pPr>
                      <a:r>
                        <a:rPr lang="en-ZA" sz="1000" b="1" dirty="0">
                          <a:solidFill>
                            <a:schemeClr val="tx1"/>
                          </a:solidFill>
                          <a:effectLst/>
                        </a:rPr>
                        <a:t>Needs:</a:t>
                      </a:r>
                      <a:endParaRPr lang="en-US" sz="1000" b="1" dirty="0">
                        <a:solidFill>
                          <a:schemeClr val="tx1"/>
                        </a:solidFill>
                        <a:effectLst/>
                      </a:endParaRPr>
                    </a:p>
                    <a:p>
                      <a:pPr algn="l">
                        <a:lnSpc>
                          <a:spcPct val="107000"/>
                        </a:lnSpc>
                        <a:spcAft>
                          <a:spcPts val="800"/>
                        </a:spcAft>
                      </a:pPr>
                      <a:r>
                        <a:rPr lang="en-ZA" sz="1000" b="1" dirty="0">
                          <a:solidFill>
                            <a:schemeClr val="tx1"/>
                          </a:solidFill>
                          <a:effectLst/>
                        </a:rPr>
                        <a:t> </a:t>
                      </a:r>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309953680"/>
                  </a:ext>
                </a:extLst>
              </a:tr>
            </a:tbl>
          </a:graphicData>
        </a:graphic>
      </p:graphicFrame>
      <p:sp>
        <p:nvSpPr>
          <p:cNvPr id="7" name="Hexagon 6">
            <a:extLst>
              <a:ext uri="{FF2B5EF4-FFF2-40B4-BE49-F238E27FC236}">
                <a16:creationId xmlns:a16="http://schemas.microsoft.com/office/drawing/2014/main" id="{1A1438F3-1F86-2110-3F9D-1A9586DE791D}"/>
              </a:ext>
            </a:extLst>
          </p:cNvPr>
          <p:cNvSpPr/>
          <p:nvPr/>
        </p:nvSpPr>
        <p:spPr>
          <a:xfrm rot="1782986">
            <a:off x="286724" y="301110"/>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Hexagon 7">
            <a:extLst>
              <a:ext uri="{FF2B5EF4-FFF2-40B4-BE49-F238E27FC236}">
                <a16:creationId xmlns:a16="http://schemas.microsoft.com/office/drawing/2014/main" id="{9A5404FF-12F3-2BB5-096D-A0020CFD5ED9}"/>
              </a:ext>
            </a:extLst>
          </p:cNvPr>
          <p:cNvSpPr/>
          <p:nvPr/>
        </p:nvSpPr>
        <p:spPr>
          <a:xfrm rot="1782986">
            <a:off x="286724" y="763955"/>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Hexagon 8">
            <a:extLst>
              <a:ext uri="{FF2B5EF4-FFF2-40B4-BE49-F238E27FC236}">
                <a16:creationId xmlns:a16="http://schemas.microsoft.com/office/drawing/2014/main" id="{53000076-A790-D627-9150-EA16B1BE2FD6}"/>
              </a:ext>
            </a:extLst>
          </p:cNvPr>
          <p:cNvSpPr/>
          <p:nvPr/>
        </p:nvSpPr>
        <p:spPr>
          <a:xfrm rot="1782986">
            <a:off x="286724" y="1226800"/>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Hexagon 9">
            <a:extLst>
              <a:ext uri="{FF2B5EF4-FFF2-40B4-BE49-F238E27FC236}">
                <a16:creationId xmlns:a16="http://schemas.microsoft.com/office/drawing/2014/main" id="{53E620CA-420A-E6C2-C173-2EC3B7EF3BD0}"/>
              </a:ext>
            </a:extLst>
          </p:cNvPr>
          <p:cNvSpPr/>
          <p:nvPr/>
        </p:nvSpPr>
        <p:spPr>
          <a:xfrm rot="1782986">
            <a:off x="286724" y="1689645"/>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Hexagon 10">
            <a:extLst>
              <a:ext uri="{FF2B5EF4-FFF2-40B4-BE49-F238E27FC236}">
                <a16:creationId xmlns:a16="http://schemas.microsoft.com/office/drawing/2014/main" id="{21FDE942-9E58-7B54-6B7F-628DBACA6CBB}"/>
              </a:ext>
            </a:extLst>
          </p:cNvPr>
          <p:cNvSpPr/>
          <p:nvPr/>
        </p:nvSpPr>
        <p:spPr>
          <a:xfrm rot="1782986">
            <a:off x="286724" y="2152490"/>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87909402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72FC40C-6BB3-90CF-D7A6-354285A52CB5}"/>
              </a:ext>
            </a:extLst>
          </p:cNvPr>
          <p:cNvGraphicFramePr>
            <a:graphicFrameLocks noGrp="1"/>
          </p:cNvGraphicFramePr>
          <p:nvPr>
            <p:extLst>
              <p:ext uri="{D42A27DB-BD31-4B8C-83A1-F6EECF244321}">
                <p14:modId xmlns:p14="http://schemas.microsoft.com/office/powerpoint/2010/main" val="844766392"/>
              </p:ext>
            </p:extLst>
          </p:nvPr>
        </p:nvGraphicFramePr>
        <p:xfrm>
          <a:off x="1011383" y="678873"/>
          <a:ext cx="5242460" cy="8343207"/>
        </p:xfrm>
        <a:graphic>
          <a:graphicData uri="http://schemas.openxmlformats.org/drawingml/2006/table">
            <a:tbl>
              <a:tblPr firstRow="1" firstCol="1" bandRow="1">
                <a:tableStyleId>{5C22544A-7EE6-4342-B048-85BDC9FD1C3A}</a:tableStyleId>
              </a:tblPr>
              <a:tblGrid>
                <a:gridCol w="2621230">
                  <a:extLst>
                    <a:ext uri="{9D8B030D-6E8A-4147-A177-3AD203B41FA5}">
                      <a16:colId xmlns:a16="http://schemas.microsoft.com/office/drawing/2014/main" val="4240522235"/>
                    </a:ext>
                  </a:extLst>
                </a:gridCol>
                <a:gridCol w="2621230">
                  <a:extLst>
                    <a:ext uri="{9D8B030D-6E8A-4147-A177-3AD203B41FA5}">
                      <a16:colId xmlns:a16="http://schemas.microsoft.com/office/drawing/2014/main" val="985903175"/>
                    </a:ext>
                  </a:extLst>
                </a:gridCol>
              </a:tblGrid>
              <a:tr h="236622">
                <a:tc gridSpan="2">
                  <a:txBody>
                    <a:bodyPr/>
                    <a:lstStyle/>
                    <a:p>
                      <a:pPr algn="l">
                        <a:lnSpc>
                          <a:spcPct val="107000"/>
                        </a:lnSpc>
                        <a:spcAft>
                          <a:spcPts val="800"/>
                        </a:spcAft>
                      </a:pPr>
                      <a:r>
                        <a:rPr lang="en-ZA" sz="1000" dirty="0">
                          <a:solidFill>
                            <a:schemeClr val="tx1"/>
                          </a:solidFill>
                          <a:effectLst/>
                        </a:rPr>
                        <a:t>1.B. CARE, LIVING ENVIRONMENT AND FAMILY</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2631417764"/>
                  </a:ext>
                </a:extLst>
              </a:tr>
              <a:tr h="894290">
                <a:tc gridSpan="2">
                  <a:txBody>
                    <a:bodyPr/>
                    <a:lstStyle/>
                    <a:p>
                      <a:pPr algn="l">
                        <a:lnSpc>
                          <a:spcPct val="107000"/>
                        </a:lnSpc>
                        <a:spcAft>
                          <a:spcPts val="800"/>
                        </a:spcAft>
                      </a:pPr>
                      <a:r>
                        <a:rPr lang="en-ZA" sz="1000" b="1" i="0" dirty="0">
                          <a:solidFill>
                            <a:schemeClr val="tx1"/>
                          </a:solidFill>
                          <a:effectLst/>
                        </a:rPr>
                        <a:t>Care arrangement and living environment</a:t>
                      </a:r>
                      <a:r>
                        <a:rPr lang="en-ZA" sz="700" b="0" i="1" dirty="0">
                          <a:solidFill>
                            <a:schemeClr val="tx1"/>
                          </a:solidFill>
                          <a:effectLst/>
                        </a:rPr>
                        <a:t> E.g. What is the current care arrangement and how stable/permanent is the arrangement? Is the care arrangement appropriate given age and situation? Describe the relationship between child and caregiver. Describe the caregiver’s capacity and ability to protect the child and respond to her/his needs. Describe the livelihoods situation of the caregiver/household? Who else is the child living with and what are the dynamics within the living environment? Who sleeps in the same room as the child? Describe the child’s role and whether the child treated differently to other children in the living environment? Describe the living conditions. Does the child have safe access to drinking water, shower and toilet facilities? Does the child feel safe where s/he lives? Describe how this impacts the child’s wellbeing.</a:t>
                      </a:r>
                      <a:endParaRPr lang="en-US" sz="7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1786115499"/>
                  </a:ext>
                </a:extLst>
              </a:tr>
              <a:tr h="489893">
                <a:tc gridSpan="2">
                  <a:txBody>
                    <a:bodyPr/>
                    <a:lstStyle/>
                    <a:p>
                      <a:pPr algn="l">
                        <a:lnSpc>
                          <a:spcPct val="107000"/>
                        </a:lnSpc>
                        <a:spcAft>
                          <a:spcPts val="800"/>
                        </a:spcAft>
                      </a:pPr>
                      <a:r>
                        <a:rPr lang="en-ZA" sz="1000" dirty="0">
                          <a:solidFill>
                            <a:schemeClr val="tx1"/>
                          </a:solidFill>
                          <a:effectLst/>
                        </a:rPr>
                        <a:t>Risk factors:</a:t>
                      </a:r>
                    </a:p>
                    <a:p>
                      <a:pPr algn="l">
                        <a:lnSpc>
                          <a:spcPct val="107000"/>
                        </a:lnSpc>
                        <a:spcAft>
                          <a:spcPts val="800"/>
                        </a:spcAft>
                      </a:pPr>
                      <a:endParaRPr lang="en-US" sz="1000" dirty="0">
                        <a:solidFill>
                          <a:schemeClr val="tx1"/>
                        </a:solidFill>
                        <a:effectLst/>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31401857"/>
                  </a:ext>
                </a:extLst>
              </a:tr>
              <a:tr h="489893">
                <a:tc gridSpan="2">
                  <a:txBody>
                    <a:bodyPr/>
                    <a:lstStyle/>
                    <a:p>
                      <a:pPr algn="l">
                        <a:lnSpc>
                          <a:spcPct val="107000"/>
                        </a:lnSpc>
                        <a:spcAft>
                          <a:spcPts val="800"/>
                        </a:spcAft>
                      </a:pPr>
                      <a:r>
                        <a:rPr lang="en-ZA" sz="1000" dirty="0">
                          <a:solidFill>
                            <a:schemeClr val="tx1"/>
                          </a:solidFill>
                          <a:effectLst/>
                        </a:rPr>
                        <a:t>Protective factors:</a:t>
                      </a:r>
                    </a:p>
                    <a:p>
                      <a:pPr algn="l">
                        <a:lnSpc>
                          <a:spcPct val="107000"/>
                        </a:lnSpc>
                        <a:spcAft>
                          <a:spcPts val="800"/>
                        </a:spcAft>
                      </a:pP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667633175"/>
                  </a:ext>
                </a:extLst>
              </a:tr>
              <a:tr h="489893">
                <a:tc gridSpan="2">
                  <a:txBody>
                    <a:bodyPr/>
                    <a:lstStyle/>
                    <a:p>
                      <a:pPr algn="l">
                        <a:lnSpc>
                          <a:spcPct val="107000"/>
                        </a:lnSpc>
                        <a:spcAft>
                          <a:spcPts val="800"/>
                        </a:spcAft>
                      </a:pPr>
                      <a:r>
                        <a:rPr lang="en-ZA" sz="1000" dirty="0">
                          <a:solidFill>
                            <a:schemeClr val="tx1"/>
                          </a:solidFill>
                          <a:effectLst/>
                        </a:rPr>
                        <a:t>Needs:</a:t>
                      </a:r>
                      <a:endParaRPr lang="en-US" sz="1000" dirty="0">
                        <a:solidFill>
                          <a:schemeClr val="tx1"/>
                        </a:solidFill>
                        <a:effectLst/>
                      </a:endParaRPr>
                    </a:p>
                    <a:p>
                      <a:pPr algn="l">
                        <a:lnSpc>
                          <a:spcPct val="107000"/>
                        </a:lnSpc>
                        <a:spcAft>
                          <a:spcPts val="800"/>
                        </a:spcAft>
                      </a:pPr>
                      <a:r>
                        <a:rPr lang="en-ZA" sz="1000" dirty="0">
                          <a:solidFill>
                            <a:schemeClr val="tx1"/>
                          </a:solidFill>
                          <a:effectLst/>
                        </a:rPr>
                        <a:t> </a:t>
                      </a: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001402768"/>
                  </a:ext>
                </a:extLst>
              </a:tr>
              <a:tr h="236622">
                <a:tc gridSpan="2">
                  <a:txBody>
                    <a:bodyPr/>
                    <a:lstStyle/>
                    <a:p>
                      <a:pPr algn="l">
                        <a:lnSpc>
                          <a:spcPct val="107000"/>
                        </a:lnSpc>
                        <a:spcAft>
                          <a:spcPts val="800"/>
                        </a:spcAft>
                      </a:pPr>
                      <a:r>
                        <a:rPr lang="en-ZA" sz="1000" dirty="0">
                          <a:solidFill>
                            <a:schemeClr val="tx1"/>
                          </a:solidFill>
                          <a:effectLst/>
                        </a:rPr>
                        <a:t>1.C. COMMUNITY</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2728159899"/>
                  </a:ext>
                </a:extLst>
              </a:tr>
              <a:tr h="675776">
                <a:tc gridSpan="2">
                  <a:txBody>
                    <a:bodyPr/>
                    <a:lstStyle/>
                    <a:p>
                      <a:pPr algn="l">
                        <a:lnSpc>
                          <a:spcPct val="107000"/>
                        </a:lnSpc>
                        <a:spcAft>
                          <a:spcPts val="800"/>
                        </a:spcAft>
                      </a:pPr>
                      <a:r>
                        <a:rPr lang="en-ZA" sz="1000" b="1" i="0" dirty="0">
                          <a:solidFill>
                            <a:schemeClr val="tx1"/>
                          </a:solidFill>
                          <a:effectLst/>
                        </a:rPr>
                        <a:t>Community safety and security, integration and support </a:t>
                      </a:r>
                      <a:r>
                        <a:rPr lang="en-ZA" sz="700" b="0" i="1" dirty="0">
                          <a:solidFill>
                            <a:schemeClr val="tx1"/>
                          </a:solidFill>
                          <a:effectLst/>
                        </a:rPr>
                        <a:t>E.g. Describe any concerns about the safety and security of the child within the community (e.g. community violence, harmful traditional practices, situation in the workplace, community perceptions about violence/abuse)? Describe how this impacts the child’s wellbeing. Is the child or family accepted in the community/isolated? Is the child excluded from activities or groups in the community? Does the child experience any discrimination, prejudice, or bullying in the community? Describe the availability of and access to assistance/services within the community (including community protective mechanisms). </a:t>
                      </a:r>
                      <a:endParaRPr lang="en-US" sz="7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4035896587"/>
                  </a:ext>
                </a:extLst>
              </a:tr>
              <a:tr h="489893">
                <a:tc gridSpan="2">
                  <a:txBody>
                    <a:bodyPr/>
                    <a:lstStyle/>
                    <a:p>
                      <a:pPr algn="l">
                        <a:lnSpc>
                          <a:spcPct val="107000"/>
                        </a:lnSpc>
                        <a:spcAft>
                          <a:spcPts val="800"/>
                        </a:spcAft>
                      </a:pPr>
                      <a:r>
                        <a:rPr lang="en-ZA" sz="1000" dirty="0">
                          <a:solidFill>
                            <a:schemeClr val="tx1"/>
                          </a:solidFill>
                          <a:effectLst/>
                        </a:rPr>
                        <a:t>Risk factors: </a:t>
                      </a:r>
                    </a:p>
                    <a:p>
                      <a:pPr algn="l">
                        <a:lnSpc>
                          <a:spcPct val="107000"/>
                        </a:lnSpc>
                        <a:spcAft>
                          <a:spcPts val="800"/>
                        </a:spcAft>
                      </a:pP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249866444"/>
                  </a:ext>
                </a:extLst>
              </a:tr>
              <a:tr h="489893">
                <a:tc gridSpan="2">
                  <a:txBody>
                    <a:bodyPr/>
                    <a:lstStyle/>
                    <a:p>
                      <a:pPr algn="l">
                        <a:lnSpc>
                          <a:spcPct val="107000"/>
                        </a:lnSpc>
                        <a:spcAft>
                          <a:spcPts val="800"/>
                        </a:spcAft>
                      </a:pPr>
                      <a:r>
                        <a:rPr lang="en-ZA" sz="1000" dirty="0">
                          <a:solidFill>
                            <a:schemeClr val="tx1"/>
                          </a:solidFill>
                          <a:effectLst/>
                        </a:rPr>
                        <a:t>Protective factors:</a:t>
                      </a:r>
                      <a:endParaRPr lang="en-US" sz="1000" dirty="0">
                        <a:solidFill>
                          <a:schemeClr val="tx1"/>
                        </a:solidFill>
                        <a:effectLst/>
                      </a:endParaRPr>
                    </a:p>
                    <a:p>
                      <a:pPr algn="l">
                        <a:lnSpc>
                          <a:spcPct val="107000"/>
                        </a:lnSpc>
                        <a:spcAft>
                          <a:spcPts val="800"/>
                        </a:spcAft>
                      </a:pPr>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89301770"/>
                  </a:ext>
                </a:extLst>
              </a:tr>
              <a:tr h="489893">
                <a:tc gridSpan="2">
                  <a:txBody>
                    <a:bodyPr/>
                    <a:lstStyle/>
                    <a:p>
                      <a:pPr algn="l">
                        <a:lnSpc>
                          <a:spcPct val="107000"/>
                        </a:lnSpc>
                        <a:spcAft>
                          <a:spcPts val="800"/>
                        </a:spcAft>
                      </a:pPr>
                      <a:r>
                        <a:rPr lang="en-ZA" sz="1000" dirty="0">
                          <a:solidFill>
                            <a:schemeClr val="tx1"/>
                          </a:solidFill>
                          <a:effectLst/>
                        </a:rPr>
                        <a:t>Needs:</a:t>
                      </a:r>
                      <a:endParaRPr lang="en-US" sz="1000" dirty="0">
                        <a:solidFill>
                          <a:schemeClr val="tx1"/>
                        </a:solidFill>
                        <a:effectLst/>
                      </a:endParaRPr>
                    </a:p>
                    <a:p>
                      <a:pPr algn="l">
                        <a:lnSpc>
                          <a:spcPct val="107000"/>
                        </a:lnSpc>
                        <a:spcAft>
                          <a:spcPts val="800"/>
                        </a:spcAft>
                      </a:pPr>
                      <a:endParaRPr lang="en-US" sz="1000" dirty="0">
                        <a:solidFill>
                          <a:schemeClr val="tx1"/>
                        </a:solidFill>
                        <a:effectLst/>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889882535"/>
                  </a:ext>
                </a:extLst>
              </a:tr>
              <a:tr h="236622">
                <a:tc gridSpan="2">
                  <a:txBody>
                    <a:bodyPr/>
                    <a:lstStyle/>
                    <a:p>
                      <a:pPr algn="l">
                        <a:lnSpc>
                          <a:spcPct val="107000"/>
                        </a:lnSpc>
                        <a:spcAft>
                          <a:spcPts val="800"/>
                        </a:spcAft>
                      </a:pPr>
                      <a:r>
                        <a:rPr lang="en-ZA" sz="1000" dirty="0">
                          <a:solidFill>
                            <a:schemeClr val="tx1"/>
                          </a:solidFill>
                          <a:effectLst/>
                        </a:rPr>
                        <a:t>2. VIEWS AND WISHES OF THE CHILD AND CAREGIVER(S)</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3372949716"/>
                  </a:ext>
                </a:extLst>
              </a:tr>
              <a:tr h="573428">
                <a:tc gridSpan="2">
                  <a:txBody>
                    <a:bodyPr/>
                    <a:lstStyle/>
                    <a:p>
                      <a:pPr algn="l">
                        <a:lnSpc>
                          <a:spcPct val="107000"/>
                        </a:lnSpc>
                        <a:spcAft>
                          <a:spcPts val="800"/>
                        </a:spcAft>
                      </a:pPr>
                      <a:r>
                        <a:rPr lang="en-ZA" sz="1000" dirty="0">
                          <a:solidFill>
                            <a:schemeClr val="tx1"/>
                          </a:solidFill>
                          <a:effectLst/>
                        </a:rPr>
                        <a:t>Child: </a:t>
                      </a:r>
                      <a:r>
                        <a:rPr lang="en-ZA" sz="700" b="0" i="1" dirty="0">
                          <a:solidFill>
                            <a:schemeClr val="tx1"/>
                          </a:solidFill>
                          <a:effectLst/>
                        </a:rPr>
                        <a:t>Describe the views and wishes of the child in regard to her/his situation. This section can be expanded to include the child’s own words, testimony and/or drawing (e.g. of their situation, family and/or journey).</a:t>
                      </a:r>
                      <a:endParaRPr lang="en-US" sz="1000" dirty="0">
                        <a:solidFill>
                          <a:schemeClr val="tx1"/>
                        </a:solidFill>
                        <a:effectLst/>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533081359"/>
                  </a:ext>
                </a:extLst>
              </a:tr>
              <a:tr h="489893">
                <a:tc gridSpan="2">
                  <a:txBody>
                    <a:bodyPr/>
                    <a:lstStyle/>
                    <a:p>
                      <a:pPr algn="l">
                        <a:lnSpc>
                          <a:spcPct val="107000"/>
                        </a:lnSpc>
                        <a:spcAft>
                          <a:spcPts val="800"/>
                        </a:spcAft>
                      </a:pPr>
                      <a:r>
                        <a:rPr lang="en-ZA" sz="1000" dirty="0">
                          <a:solidFill>
                            <a:schemeClr val="tx1"/>
                          </a:solidFill>
                          <a:effectLst/>
                        </a:rPr>
                        <a:t>Caregiver(s): </a:t>
                      </a:r>
                      <a:r>
                        <a:rPr lang="en-ZA" sz="700" b="0" i="1" dirty="0">
                          <a:solidFill>
                            <a:schemeClr val="tx1"/>
                          </a:solidFill>
                          <a:effectLst/>
                        </a:rPr>
                        <a:t>Describe the views and wishes of the caregiver(s) in regard to the child’s situation.</a:t>
                      </a:r>
                    </a:p>
                    <a:p>
                      <a:pPr algn="l">
                        <a:lnSpc>
                          <a:spcPct val="107000"/>
                        </a:lnSpc>
                        <a:spcAft>
                          <a:spcPts val="800"/>
                        </a:spcAft>
                      </a:pPr>
                      <a:endParaRPr lang="en-ZA" sz="1000" dirty="0">
                        <a:solidFill>
                          <a:schemeClr val="tx1"/>
                        </a:solidFill>
                        <a:effectLst/>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294691532"/>
                  </a:ext>
                </a:extLst>
              </a:tr>
              <a:tr h="236622">
                <a:tc gridSpan="2">
                  <a:txBody>
                    <a:bodyPr/>
                    <a:lstStyle/>
                    <a:p>
                      <a:pPr algn="l">
                        <a:lnSpc>
                          <a:spcPct val="107000"/>
                        </a:lnSpc>
                        <a:spcAft>
                          <a:spcPts val="800"/>
                        </a:spcAft>
                      </a:pPr>
                      <a:r>
                        <a:rPr lang="en-Z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 SUMMARY AND CONCLUSIONS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extLst>
                  <a:ext uri="{0D108BD9-81ED-4DB2-BD59-A6C34878D82A}">
                    <a16:rowId xmlns:a16="http://schemas.microsoft.com/office/drawing/2014/main" val="3856750790"/>
                  </a:ext>
                </a:extLst>
              </a:tr>
              <a:tr h="751758">
                <a:tc gridSpan="2">
                  <a:txBody>
                    <a:bodyPr/>
                    <a:lstStyle/>
                    <a:p>
                      <a:pPr algn="l">
                        <a:lnSpc>
                          <a:spcPct val="107000"/>
                        </a:lnSpc>
                        <a:spcAft>
                          <a:spcPts val="800"/>
                        </a:spcAft>
                      </a:pPr>
                      <a:r>
                        <a:rPr lang="en-ZA" sz="1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Summary: </a:t>
                      </a:r>
                      <a:r>
                        <a:rPr lang="en-ZA" sz="700" b="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Summarize key risk factors, protective factors, and needs based on the assessment sections above and take into account the views/wishes of the child (and family)</a:t>
                      </a:r>
                      <a:endParaRPr lang="en-US" sz="7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4273546609"/>
                  </a:ext>
                </a:extLst>
              </a:tr>
              <a:tr h="804672">
                <a:tc>
                  <a:txBody>
                    <a:bodyPr/>
                    <a:lstStyle/>
                    <a:p>
                      <a:pPr algn="l"/>
                      <a:r>
                        <a:rPr lang="en-ZA" sz="1000" dirty="0">
                          <a:solidFill>
                            <a:schemeClr val="tx1"/>
                          </a:solidFill>
                          <a:effectLst/>
                        </a:rPr>
                        <a:t>Was a home visit conducted as part of the assessment?</a:t>
                      </a:r>
                      <a:endParaRPr lang="en-US" sz="1000" dirty="0">
                        <a:solidFill>
                          <a:schemeClr val="tx1"/>
                        </a:solidFill>
                        <a:effectLst/>
                      </a:endParaRPr>
                    </a:p>
                    <a:p>
                      <a:pPr algn="l"/>
                      <a:r>
                        <a:rPr lang="en-ZA" sz="1000" b="0" dirty="0">
                          <a:solidFill>
                            <a:schemeClr val="tx1"/>
                          </a:solidFill>
                          <a:effectLst/>
                        </a:rPr>
                        <a:t>[  ] Yes</a:t>
                      </a:r>
                      <a:endParaRPr lang="en-US" sz="1000" b="0" dirty="0">
                        <a:solidFill>
                          <a:schemeClr val="tx1"/>
                        </a:solidFill>
                        <a:effectLst/>
                      </a:endParaRPr>
                    </a:p>
                    <a:p>
                      <a:pPr algn="l"/>
                      <a:r>
                        <a:rPr lang="en-ZA" sz="1000" b="0" dirty="0">
                          <a:solidFill>
                            <a:schemeClr val="tx1"/>
                          </a:solidFill>
                          <a:effectLst/>
                        </a:rPr>
                        <a:t>[  ] No, please </a:t>
                      </a:r>
                      <a:r>
                        <a:rPr lang="en-ZA" sz="1000" dirty="0">
                          <a:solidFill>
                            <a:schemeClr val="tx1"/>
                          </a:solidFill>
                          <a:effectLst/>
                        </a:rPr>
                        <a:t>provide details:</a:t>
                      </a:r>
                      <a:endParaRPr lang="en-US" sz="1000" dirty="0">
                        <a:solidFill>
                          <a:schemeClr val="tx1"/>
                        </a:solidFill>
                        <a:effectLst/>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a:txBody>
                    <a:bodyPr/>
                    <a:lstStyle/>
                    <a:p>
                      <a:pPr algn="l"/>
                      <a:r>
                        <a:rPr lang="en-ZA" sz="1000" b="1" dirty="0">
                          <a:solidFill>
                            <a:schemeClr val="tx1"/>
                          </a:solidFill>
                          <a:effectLst/>
                        </a:rPr>
                        <a:t>Was the child seen individually / alone?</a:t>
                      </a:r>
                      <a:endParaRPr lang="en-US" sz="1000" b="1" dirty="0">
                        <a:solidFill>
                          <a:schemeClr val="tx1"/>
                        </a:solidFill>
                        <a:effectLst/>
                      </a:endParaRPr>
                    </a:p>
                    <a:p>
                      <a:pPr algn="l"/>
                      <a:r>
                        <a:rPr lang="en-ZA" sz="1000" b="0" dirty="0">
                          <a:solidFill>
                            <a:schemeClr val="tx1"/>
                          </a:solidFill>
                          <a:effectLst/>
                        </a:rPr>
                        <a:t>[  ] Yes</a:t>
                      </a:r>
                      <a:endParaRPr lang="en-US" sz="1000" b="0" dirty="0">
                        <a:solidFill>
                          <a:schemeClr val="tx1"/>
                        </a:solidFill>
                        <a:effectLst/>
                      </a:endParaRPr>
                    </a:p>
                    <a:p>
                      <a:pPr algn="l"/>
                      <a:r>
                        <a:rPr lang="en-ZA" sz="1000" b="0" dirty="0">
                          <a:solidFill>
                            <a:schemeClr val="tx1"/>
                          </a:solidFill>
                          <a:effectLst/>
                        </a:rPr>
                        <a:t>[  ] No, please </a:t>
                      </a:r>
                      <a:r>
                        <a:rPr lang="en-ZA" sz="1000" b="1" dirty="0">
                          <a:solidFill>
                            <a:schemeClr val="tx1"/>
                          </a:solidFill>
                          <a:effectLst/>
                        </a:rPr>
                        <a:t>provide details:</a:t>
                      </a:r>
                      <a:endParaRPr lang="en-US" sz="1000" b="1" dirty="0">
                        <a:solidFill>
                          <a:schemeClr val="tx1"/>
                        </a:solidFill>
                        <a:effectLst/>
                      </a:endParaRPr>
                    </a:p>
                    <a:p>
                      <a:pPr algn="l">
                        <a:lnSpc>
                          <a:spcPct val="107000"/>
                        </a:lnSpc>
                        <a:spcAft>
                          <a:spcPts val="800"/>
                        </a:spcAft>
                      </a:pP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469460638"/>
                  </a:ext>
                </a:extLst>
              </a:tr>
            </a:tbl>
          </a:graphicData>
        </a:graphic>
      </p:graphicFrame>
      <p:sp>
        <p:nvSpPr>
          <p:cNvPr id="3" name="Hexagon 2">
            <a:extLst>
              <a:ext uri="{FF2B5EF4-FFF2-40B4-BE49-F238E27FC236}">
                <a16:creationId xmlns:a16="http://schemas.microsoft.com/office/drawing/2014/main" id="{3D345828-B688-1637-6C73-5E35743E5619}"/>
              </a:ext>
            </a:extLst>
          </p:cNvPr>
          <p:cNvSpPr/>
          <p:nvPr/>
        </p:nvSpPr>
        <p:spPr>
          <a:xfrm rot="1782986">
            <a:off x="286724" y="301110"/>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Hexagon 3">
            <a:extLst>
              <a:ext uri="{FF2B5EF4-FFF2-40B4-BE49-F238E27FC236}">
                <a16:creationId xmlns:a16="http://schemas.microsoft.com/office/drawing/2014/main" id="{11D45ED1-4F6B-8C1F-4C25-29BF146E01DC}"/>
              </a:ext>
            </a:extLst>
          </p:cNvPr>
          <p:cNvSpPr/>
          <p:nvPr/>
        </p:nvSpPr>
        <p:spPr>
          <a:xfrm rot="1782986">
            <a:off x="286724" y="763955"/>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Hexagon 4">
            <a:extLst>
              <a:ext uri="{FF2B5EF4-FFF2-40B4-BE49-F238E27FC236}">
                <a16:creationId xmlns:a16="http://schemas.microsoft.com/office/drawing/2014/main" id="{E7CD2F60-CC61-264D-CC28-86CEA6200D35}"/>
              </a:ext>
            </a:extLst>
          </p:cNvPr>
          <p:cNvSpPr/>
          <p:nvPr/>
        </p:nvSpPr>
        <p:spPr>
          <a:xfrm rot="1782986">
            <a:off x="286724" y="1226800"/>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Hexagon 6">
            <a:extLst>
              <a:ext uri="{FF2B5EF4-FFF2-40B4-BE49-F238E27FC236}">
                <a16:creationId xmlns:a16="http://schemas.microsoft.com/office/drawing/2014/main" id="{F9FEE9A8-1703-3F46-1A15-F94D4FB8E724}"/>
              </a:ext>
            </a:extLst>
          </p:cNvPr>
          <p:cNvSpPr/>
          <p:nvPr/>
        </p:nvSpPr>
        <p:spPr>
          <a:xfrm rot="1782986">
            <a:off x="286724" y="1689645"/>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Hexagon 7">
            <a:extLst>
              <a:ext uri="{FF2B5EF4-FFF2-40B4-BE49-F238E27FC236}">
                <a16:creationId xmlns:a16="http://schemas.microsoft.com/office/drawing/2014/main" id="{6E7EE3BD-B258-B37D-F879-B70CDA441792}"/>
              </a:ext>
            </a:extLst>
          </p:cNvPr>
          <p:cNvSpPr/>
          <p:nvPr/>
        </p:nvSpPr>
        <p:spPr>
          <a:xfrm rot="1782986">
            <a:off x="286724" y="2152490"/>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636224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A4D89756-D242-2C80-EBF7-0096F86B99E8}"/>
              </a:ext>
            </a:extLst>
          </p:cNvPr>
          <p:cNvSpPr/>
          <p:nvPr/>
        </p:nvSpPr>
        <p:spPr>
          <a:xfrm>
            <a:off x="996286" y="7932253"/>
            <a:ext cx="5254043" cy="1180895"/>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TextBox 8">
            <a:extLst>
              <a:ext uri="{FF2B5EF4-FFF2-40B4-BE49-F238E27FC236}">
                <a16:creationId xmlns:a16="http://schemas.microsoft.com/office/drawing/2014/main" id="{982FF6EB-1B09-0A11-D9A1-51A4EFFC8A39}"/>
              </a:ext>
            </a:extLst>
          </p:cNvPr>
          <p:cNvSpPr txBox="1"/>
          <p:nvPr/>
        </p:nvSpPr>
        <p:spPr>
          <a:xfrm>
            <a:off x="996287" y="1498181"/>
            <a:ext cx="5254042" cy="276999"/>
          </a:xfrm>
          <a:prstGeom prst="rect">
            <a:avLst/>
          </a:prstGeom>
          <a:noFill/>
        </p:spPr>
        <p:txBody>
          <a:bodyPr wrap="square" lIns="91440" tIns="45720" rIns="91440" bIns="45720" rtlCol="0" anchor="t">
            <a:spAutoFit/>
          </a:bodyPr>
          <a:lstStyle/>
          <a:p>
            <a:r>
              <a:rPr lang="en-US" sz="1200" b="1" spc="300" dirty="0"/>
              <a:t> DEVELOPMENTAL STAGES AND CATEGORIES</a:t>
            </a:r>
            <a:endParaRPr lang="en-US" sz="1200" b="1" spc="300" dirty="0">
              <a:solidFill>
                <a:schemeClr val="tx1"/>
              </a:solidFill>
              <a:cs typeface="Calibri"/>
            </a:endParaRPr>
          </a:p>
        </p:txBody>
      </p:sp>
      <p:sp>
        <p:nvSpPr>
          <p:cNvPr id="10" name="TextBox 9">
            <a:extLst>
              <a:ext uri="{FF2B5EF4-FFF2-40B4-BE49-F238E27FC236}">
                <a16:creationId xmlns:a16="http://schemas.microsoft.com/office/drawing/2014/main" id="{36FDF739-0A19-CABD-9396-9DFA7BF7556D}"/>
              </a:ext>
            </a:extLst>
          </p:cNvPr>
          <p:cNvSpPr txBox="1"/>
          <p:nvPr/>
        </p:nvSpPr>
        <p:spPr>
          <a:xfrm>
            <a:off x="996286" y="713169"/>
            <a:ext cx="5264813" cy="523220"/>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8D607A"/>
                </a:highlight>
                <a:latin typeface="Calibri"/>
                <a:ea typeface="Calibri"/>
                <a:cs typeface="Calibri"/>
                <a:sym typeface="Calibri"/>
              </a:rPr>
              <a:t>SESSION 4: HOW TO ADAPT TO THE CHILD'S AGE, DEVELOPMENTAL STAGE AND ABILITIES?</a:t>
            </a:r>
          </a:p>
        </p:txBody>
      </p:sp>
      <p:grpSp>
        <p:nvGrpSpPr>
          <p:cNvPr id="167" name="Group 166">
            <a:extLst>
              <a:ext uri="{FF2B5EF4-FFF2-40B4-BE49-F238E27FC236}">
                <a16:creationId xmlns:a16="http://schemas.microsoft.com/office/drawing/2014/main" id="{EAD2525D-938C-5852-95E5-113A0ACDE9FA}"/>
              </a:ext>
            </a:extLst>
          </p:cNvPr>
          <p:cNvGrpSpPr/>
          <p:nvPr/>
        </p:nvGrpSpPr>
        <p:grpSpPr>
          <a:xfrm>
            <a:off x="5408185" y="2732242"/>
            <a:ext cx="487411" cy="2019807"/>
            <a:chOff x="5453625" y="3066506"/>
            <a:chExt cx="487411" cy="2019807"/>
          </a:xfrm>
        </p:grpSpPr>
        <p:sp>
          <p:nvSpPr>
            <p:cNvPr id="84" name="Round Same Side Corner Rectangle 31">
              <a:extLst>
                <a:ext uri="{FF2B5EF4-FFF2-40B4-BE49-F238E27FC236}">
                  <a16:creationId xmlns:a16="http://schemas.microsoft.com/office/drawing/2014/main" id="{C3ABA705-5FFA-6A71-213A-0088CC224A0E}"/>
                </a:ext>
              </a:extLst>
            </p:cNvPr>
            <p:cNvSpPr/>
            <p:nvPr/>
          </p:nvSpPr>
          <p:spPr>
            <a:xfrm>
              <a:off x="5453625" y="3661573"/>
              <a:ext cx="487411" cy="1424740"/>
            </a:xfrm>
            <a:prstGeom prst="round2SameRect">
              <a:avLst>
                <a:gd name="adj1" fmla="val 500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100" dirty="0"/>
            </a:p>
          </p:txBody>
        </p:sp>
        <p:sp>
          <p:nvSpPr>
            <p:cNvPr id="85" name="Oval 84">
              <a:extLst>
                <a:ext uri="{FF2B5EF4-FFF2-40B4-BE49-F238E27FC236}">
                  <a16:creationId xmlns:a16="http://schemas.microsoft.com/office/drawing/2014/main" id="{37AE403A-9C1C-49B3-019A-16EE84182D54}"/>
                </a:ext>
              </a:extLst>
            </p:cNvPr>
            <p:cNvSpPr/>
            <p:nvPr/>
          </p:nvSpPr>
          <p:spPr>
            <a:xfrm>
              <a:off x="5453625" y="3066506"/>
              <a:ext cx="487411" cy="48740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100" dirty="0"/>
            </a:p>
          </p:txBody>
        </p:sp>
      </p:grpSp>
      <p:sp>
        <p:nvSpPr>
          <p:cNvPr id="88" name="TextBox 87">
            <a:extLst>
              <a:ext uri="{FF2B5EF4-FFF2-40B4-BE49-F238E27FC236}">
                <a16:creationId xmlns:a16="http://schemas.microsoft.com/office/drawing/2014/main" id="{6B749D30-0A56-D4E1-8FE6-7E84A5B23265}"/>
              </a:ext>
            </a:extLst>
          </p:cNvPr>
          <p:cNvSpPr txBox="1"/>
          <p:nvPr/>
        </p:nvSpPr>
        <p:spPr>
          <a:xfrm>
            <a:off x="1158968" y="3268117"/>
            <a:ext cx="671227" cy="626646"/>
          </a:xfrm>
          <a:prstGeom prst="rect">
            <a:avLst/>
          </a:prstGeom>
          <a:noFill/>
        </p:spPr>
        <p:txBody>
          <a:bodyPr wrap="square">
            <a:spAutoFit/>
          </a:bodyPr>
          <a:lstStyle/>
          <a:p>
            <a:pPr lvl="0" algn="ctr">
              <a:lnSpc>
                <a:spcPct val="107000"/>
              </a:lnSpc>
              <a:tabLst>
                <a:tab pos="457200" algn="l"/>
              </a:tabLst>
            </a:pPr>
            <a:r>
              <a:rPr lang="en-GB" sz="1100" b="1" dirty="0">
                <a:effectLst/>
              </a:rPr>
              <a:t>Infancy</a:t>
            </a:r>
          </a:p>
          <a:p>
            <a:pPr lvl="0" algn="ctr">
              <a:lnSpc>
                <a:spcPct val="107000"/>
              </a:lnSpc>
              <a:tabLst>
                <a:tab pos="457200" algn="l"/>
              </a:tabLst>
            </a:pPr>
            <a:r>
              <a:rPr lang="en-GB" sz="1100" dirty="0">
                <a:effectLst/>
              </a:rPr>
              <a:t>0 - 18 months</a:t>
            </a:r>
            <a:endParaRPr lang="en-US" sz="1100" b="1" dirty="0">
              <a:ea typeface="Calibri" panose="020F0502020204030204" pitchFamily="34" charset="0"/>
              <a:cs typeface="Times New Roman" panose="02020603050405020304" pitchFamily="18" charset="0"/>
            </a:endParaRPr>
          </a:p>
        </p:txBody>
      </p:sp>
      <p:sp>
        <p:nvSpPr>
          <p:cNvPr id="89" name="TextBox 88">
            <a:extLst>
              <a:ext uri="{FF2B5EF4-FFF2-40B4-BE49-F238E27FC236}">
                <a16:creationId xmlns:a16="http://schemas.microsoft.com/office/drawing/2014/main" id="{29F074E3-75A2-83C4-7A40-0FBBF358DE1F}"/>
              </a:ext>
            </a:extLst>
          </p:cNvPr>
          <p:cNvSpPr txBox="1"/>
          <p:nvPr/>
        </p:nvSpPr>
        <p:spPr>
          <a:xfrm>
            <a:off x="1946775" y="2992631"/>
            <a:ext cx="812898" cy="627736"/>
          </a:xfrm>
          <a:prstGeom prst="rect">
            <a:avLst/>
          </a:prstGeom>
          <a:noFill/>
        </p:spPr>
        <p:txBody>
          <a:bodyPr wrap="square">
            <a:spAutoFit/>
          </a:bodyPr>
          <a:lstStyle/>
          <a:p>
            <a:pPr lvl="0" algn="ctr">
              <a:lnSpc>
                <a:spcPct val="107000"/>
              </a:lnSpc>
              <a:tabLst>
                <a:tab pos="457200" algn="l"/>
              </a:tabLst>
            </a:pPr>
            <a:r>
              <a:rPr lang="en-GB" sz="1100" b="1" dirty="0">
                <a:effectLst/>
              </a:rPr>
              <a:t>Toddler</a:t>
            </a:r>
          </a:p>
          <a:p>
            <a:pPr lvl="0" algn="ctr">
              <a:lnSpc>
                <a:spcPct val="107000"/>
              </a:lnSpc>
              <a:tabLst>
                <a:tab pos="457200" algn="l"/>
              </a:tabLst>
            </a:pPr>
            <a:r>
              <a:rPr lang="en-GB" sz="1100" dirty="0">
                <a:effectLst/>
              </a:rPr>
              <a:t>18 months - 3 years</a:t>
            </a:r>
            <a:endParaRPr lang="en-US" sz="1100" b="1" dirty="0">
              <a:ea typeface="Calibri" panose="020F0502020204030204" pitchFamily="34" charset="0"/>
              <a:cs typeface="Times New Roman" panose="02020603050405020304" pitchFamily="18" charset="0"/>
            </a:endParaRPr>
          </a:p>
        </p:txBody>
      </p:sp>
      <p:sp>
        <p:nvSpPr>
          <p:cNvPr id="90" name="TextBox 89">
            <a:extLst>
              <a:ext uri="{FF2B5EF4-FFF2-40B4-BE49-F238E27FC236}">
                <a16:creationId xmlns:a16="http://schemas.microsoft.com/office/drawing/2014/main" id="{6DD26BD1-3FED-0813-DEE6-9AC610478AD7}"/>
              </a:ext>
            </a:extLst>
          </p:cNvPr>
          <p:cNvSpPr txBox="1"/>
          <p:nvPr/>
        </p:nvSpPr>
        <p:spPr>
          <a:xfrm>
            <a:off x="2717366" y="2717145"/>
            <a:ext cx="890661" cy="627736"/>
          </a:xfrm>
          <a:prstGeom prst="rect">
            <a:avLst/>
          </a:prstGeom>
          <a:noFill/>
        </p:spPr>
        <p:txBody>
          <a:bodyPr wrap="square">
            <a:spAutoFit/>
          </a:bodyPr>
          <a:lstStyle/>
          <a:p>
            <a:pPr lvl="0" algn="ctr">
              <a:lnSpc>
                <a:spcPct val="107000"/>
              </a:lnSpc>
              <a:tabLst>
                <a:tab pos="457200" algn="l"/>
              </a:tabLst>
            </a:pPr>
            <a:r>
              <a:rPr lang="en-GB" sz="1100" b="1" dirty="0">
                <a:effectLst/>
              </a:rPr>
              <a:t>Early childhood</a:t>
            </a:r>
          </a:p>
          <a:p>
            <a:pPr lvl="0" algn="ctr">
              <a:lnSpc>
                <a:spcPct val="107000"/>
              </a:lnSpc>
              <a:tabLst>
                <a:tab pos="457200" algn="l"/>
              </a:tabLst>
            </a:pPr>
            <a:r>
              <a:rPr lang="en-GB" sz="1100" dirty="0">
                <a:effectLst/>
              </a:rPr>
              <a:t>3 - 5 years</a:t>
            </a:r>
            <a:endParaRPr lang="en-US" sz="1100" b="1" dirty="0">
              <a:ea typeface="Calibri" panose="020F0502020204030204" pitchFamily="34" charset="0"/>
              <a:cs typeface="Times New Roman" panose="02020603050405020304" pitchFamily="18" charset="0"/>
            </a:endParaRPr>
          </a:p>
        </p:txBody>
      </p:sp>
      <p:sp>
        <p:nvSpPr>
          <p:cNvPr id="91" name="TextBox 90">
            <a:extLst>
              <a:ext uri="{FF2B5EF4-FFF2-40B4-BE49-F238E27FC236}">
                <a16:creationId xmlns:a16="http://schemas.microsoft.com/office/drawing/2014/main" id="{1BD0546E-E5A2-99F2-E8A9-EECBCDDE3E42}"/>
              </a:ext>
            </a:extLst>
          </p:cNvPr>
          <p:cNvSpPr txBox="1"/>
          <p:nvPr/>
        </p:nvSpPr>
        <p:spPr>
          <a:xfrm>
            <a:off x="3561621" y="2441659"/>
            <a:ext cx="847386" cy="627736"/>
          </a:xfrm>
          <a:prstGeom prst="rect">
            <a:avLst/>
          </a:prstGeom>
          <a:noFill/>
        </p:spPr>
        <p:txBody>
          <a:bodyPr wrap="square">
            <a:spAutoFit/>
          </a:bodyPr>
          <a:lstStyle/>
          <a:p>
            <a:pPr lvl="0" algn="ctr">
              <a:lnSpc>
                <a:spcPct val="107000"/>
              </a:lnSpc>
              <a:tabLst>
                <a:tab pos="457200" algn="l"/>
              </a:tabLst>
            </a:pPr>
            <a:r>
              <a:rPr lang="en-GB" sz="1100" b="1" dirty="0">
                <a:effectLst/>
              </a:rPr>
              <a:t>Middle childhood</a:t>
            </a:r>
          </a:p>
          <a:p>
            <a:pPr lvl="0" algn="ctr">
              <a:lnSpc>
                <a:spcPct val="107000"/>
              </a:lnSpc>
              <a:tabLst>
                <a:tab pos="457200" algn="l"/>
              </a:tabLst>
            </a:pPr>
            <a:r>
              <a:rPr lang="en-GB" sz="1100" dirty="0">
                <a:effectLst/>
              </a:rPr>
              <a:t>6 - 11 years</a:t>
            </a:r>
            <a:endParaRPr lang="en-US" sz="1100" b="1" dirty="0">
              <a:ea typeface="Calibri" panose="020F0502020204030204" pitchFamily="34" charset="0"/>
              <a:cs typeface="Times New Roman" panose="02020603050405020304" pitchFamily="18" charset="0"/>
            </a:endParaRPr>
          </a:p>
        </p:txBody>
      </p:sp>
      <p:sp>
        <p:nvSpPr>
          <p:cNvPr id="92" name="TextBox 91">
            <a:extLst>
              <a:ext uri="{FF2B5EF4-FFF2-40B4-BE49-F238E27FC236}">
                <a16:creationId xmlns:a16="http://schemas.microsoft.com/office/drawing/2014/main" id="{EFE703FD-D746-6761-18C1-E8E507BD40E1}"/>
              </a:ext>
            </a:extLst>
          </p:cNvPr>
          <p:cNvSpPr txBox="1"/>
          <p:nvPr/>
        </p:nvSpPr>
        <p:spPr>
          <a:xfrm>
            <a:off x="4333353" y="2167263"/>
            <a:ext cx="939923" cy="626646"/>
          </a:xfrm>
          <a:prstGeom prst="rect">
            <a:avLst/>
          </a:prstGeom>
          <a:noFill/>
        </p:spPr>
        <p:txBody>
          <a:bodyPr wrap="square">
            <a:spAutoFit/>
          </a:bodyPr>
          <a:lstStyle/>
          <a:p>
            <a:pPr lvl="0" algn="ctr">
              <a:lnSpc>
                <a:spcPct val="107000"/>
              </a:lnSpc>
              <a:tabLst>
                <a:tab pos="457200" algn="l"/>
              </a:tabLst>
            </a:pPr>
            <a:r>
              <a:rPr lang="en-GB" sz="1100" b="1" dirty="0">
                <a:effectLst/>
              </a:rPr>
              <a:t>Early adolescence </a:t>
            </a:r>
          </a:p>
          <a:p>
            <a:pPr lvl="0" algn="ctr">
              <a:lnSpc>
                <a:spcPct val="107000"/>
              </a:lnSpc>
              <a:tabLst>
                <a:tab pos="457200" algn="l"/>
              </a:tabLst>
            </a:pPr>
            <a:r>
              <a:rPr lang="en-GB" sz="1100" dirty="0">
                <a:effectLst/>
              </a:rPr>
              <a:t>12 - 14 years</a:t>
            </a:r>
            <a:endParaRPr lang="en-US" sz="1100" b="1" dirty="0">
              <a:ea typeface="Calibri" panose="020F0502020204030204" pitchFamily="34" charset="0"/>
              <a:cs typeface="Times New Roman" panose="02020603050405020304" pitchFamily="18" charset="0"/>
            </a:endParaRPr>
          </a:p>
        </p:txBody>
      </p:sp>
      <p:sp>
        <p:nvSpPr>
          <p:cNvPr id="93" name="TextBox 92">
            <a:extLst>
              <a:ext uri="{FF2B5EF4-FFF2-40B4-BE49-F238E27FC236}">
                <a16:creationId xmlns:a16="http://schemas.microsoft.com/office/drawing/2014/main" id="{20EEC742-0302-8608-6417-C963EA037B51}"/>
              </a:ext>
            </a:extLst>
          </p:cNvPr>
          <p:cNvSpPr txBox="1"/>
          <p:nvPr/>
        </p:nvSpPr>
        <p:spPr>
          <a:xfrm>
            <a:off x="5145459" y="2074006"/>
            <a:ext cx="939923" cy="445507"/>
          </a:xfrm>
          <a:prstGeom prst="rect">
            <a:avLst/>
          </a:prstGeom>
          <a:noFill/>
        </p:spPr>
        <p:txBody>
          <a:bodyPr wrap="square">
            <a:spAutoFit/>
          </a:bodyPr>
          <a:lstStyle/>
          <a:p>
            <a:pPr lvl="0" algn="ctr">
              <a:lnSpc>
                <a:spcPct val="107000"/>
              </a:lnSpc>
              <a:tabLst>
                <a:tab pos="457200" algn="l"/>
              </a:tabLst>
            </a:pPr>
            <a:r>
              <a:rPr lang="en-GB" sz="1100" b="1" dirty="0">
                <a:effectLst/>
              </a:rPr>
              <a:t>Adolescence</a:t>
            </a:r>
          </a:p>
          <a:p>
            <a:pPr lvl="0" algn="ctr">
              <a:lnSpc>
                <a:spcPct val="107000"/>
              </a:lnSpc>
              <a:tabLst>
                <a:tab pos="457200" algn="l"/>
              </a:tabLst>
            </a:pPr>
            <a:r>
              <a:rPr lang="en-GB" sz="1100" dirty="0">
                <a:effectLst/>
              </a:rPr>
              <a:t>15 - 17 years</a:t>
            </a:r>
            <a:endParaRPr lang="en-US" sz="1100" b="1" dirty="0">
              <a:ea typeface="Calibri" panose="020F0502020204030204" pitchFamily="34" charset="0"/>
              <a:cs typeface="Times New Roman" panose="02020603050405020304" pitchFamily="18" charset="0"/>
            </a:endParaRPr>
          </a:p>
        </p:txBody>
      </p:sp>
      <p:grpSp>
        <p:nvGrpSpPr>
          <p:cNvPr id="153" name="Group 152">
            <a:extLst>
              <a:ext uri="{FF2B5EF4-FFF2-40B4-BE49-F238E27FC236}">
                <a16:creationId xmlns:a16="http://schemas.microsoft.com/office/drawing/2014/main" id="{E515FC9E-482A-D8B3-003C-3CFD62A29BB9}"/>
              </a:ext>
            </a:extLst>
          </p:cNvPr>
          <p:cNvGrpSpPr/>
          <p:nvPr/>
        </p:nvGrpSpPr>
        <p:grpSpPr>
          <a:xfrm>
            <a:off x="962348" y="5324773"/>
            <a:ext cx="5254042" cy="1878630"/>
            <a:chOff x="986504" y="1785420"/>
            <a:chExt cx="9992814" cy="3573021"/>
          </a:xfrm>
        </p:grpSpPr>
        <p:sp>
          <p:nvSpPr>
            <p:cNvPr id="95" name="TextBox 94">
              <a:extLst>
                <a:ext uri="{FF2B5EF4-FFF2-40B4-BE49-F238E27FC236}">
                  <a16:creationId xmlns:a16="http://schemas.microsoft.com/office/drawing/2014/main" id="{35D1CF65-09A2-56A6-9E23-3A9819111DAD}"/>
                </a:ext>
              </a:extLst>
            </p:cNvPr>
            <p:cNvSpPr txBox="1"/>
            <p:nvPr/>
          </p:nvSpPr>
          <p:spPr>
            <a:xfrm>
              <a:off x="986504" y="1785420"/>
              <a:ext cx="2286001" cy="1141469"/>
            </a:xfrm>
            <a:prstGeom prst="rect">
              <a:avLst/>
            </a:prstGeom>
            <a:noFill/>
          </p:spPr>
          <p:txBody>
            <a:bodyPr wrap="square" rtlCol="0">
              <a:spAutoFit/>
            </a:bodyPr>
            <a:lstStyle/>
            <a:p>
              <a:pPr algn="ctr"/>
              <a:r>
                <a:rPr lang="en-US" sz="1100" b="1" kern="1200" dirty="0">
                  <a:solidFill>
                    <a:schemeClr val="tx1"/>
                  </a:solidFill>
                  <a:effectLst/>
                  <a:cs typeface="Arial" panose="020B0604020202020204" pitchFamily="34" charset="0"/>
                </a:rPr>
                <a:t>Physical development (moving)</a:t>
              </a:r>
              <a:endParaRPr lang="en-US" sz="1100" b="1" dirty="0">
                <a:cs typeface="Arial" panose="020B0604020202020204" pitchFamily="34" charset="0"/>
              </a:endParaRPr>
            </a:p>
          </p:txBody>
        </p:sp>
        <p:sp>
          <p:nvSpPr>
            <p:cNvPr id="96" name="TextBox 95">
              <a:extLst>
                <a:ext uri="{FF2B5EF4-FFF2-40B4-BE49-F238E27FC236}">
                  <a16:creationId xmlns:a16="http://schemas.microsoft.com/office/drawing/2014/main" id="{64AFF2C6-817B-2B2B-11A6-2CDD0A337431}"/>
                </a:ext>
              </a:extLst>
            </p:cNvPr>
            <p:cNvSpPr txBox="1"/>
            <p:nvPr/>
          </p:nvSpPr>
          <p:spPr>
            <a:xfrm>
              <a:off x="3626541" y="1785420"/>
              <a:ext cx="2286001" cy="1141469"/>
            </a:xfrm>
            <a:prstGeom prst="rect">
              <a:avLst/>
            </a:prstGeom>
            <a:noFill/>
          </p:spPr>
          <p:txBody>
            <a:bodyPr wrap="square" rtlCol="0">
              <a:spAutoFit/>
            </a:bodyPr>
            <a:lstStyle/>
            <a:p>
              <a:pPr algn="ctr"/>
              <a:r>
                <a:rPr lang="en-US" sz="1100" b="1" dirty="0">
                  <a:cs typeface="Arial" panose="020B0604020202020204" pitchFamily="34" charset="0"/>
                </a:rPr>
                <a:t>Cognitive</a:t>
              </a:r>
              <a:r>
                <a:rPr lang="en-US" sz="1100" b="1" kern="1200" dirty="0">
                  <a:solidFill>
                    <a:schemeClr val="tx1"/>
                  </a:solidFill>
                  <a:effectLst/>
                  <a:cs typeface="Arial" panose="020B0604020202020204" pitchFamily="34" charset="0"/>
                </a:rPr>
                <a:t> development (thinking)</a:t>
              </a:r>
              <a:endParaRPr lang="en-US" sz="1100" b="1" dirty="0">
                <a:cs typeface="Arial" panose="020B0604020202020204" pitchFamily="34" charset="0"/>
              </a:endParaRPr>
            </a:p>
          </p:txBody>
        </p:sp>
        <p:sp>
          <p:nvSpPr>
            <p:cNvPr id="97" name="TextBox 96">
              <a:extLst>
                <a:ext uri="{FF2B5EF4-FFF2-40B4-BE49-F238E27FC236}">
                  <a16:creationId xmlns:a16="http://schemas.microsoft.com/office/drawing/2014/main" id="{19B05B70-FED7-1D4D-DA12-4FEEDD872EC2}"/>
                </a:ext>
              </a:extLst>
            </p:cNvPr>
            <p:cNvSpPr txBox="1"/>
            <p:nvPr/>
          </p:nvSpPr>
          <p:spPr>
            <a:xfrm>
              <a:off x="6005749" y="1785420"/>
              <a:ext cx="2286001" cy="819517"/>
            </a:xfrm>
            <a:prstGeom prst="rect">
              <a:avLst/>
            </a:prstGeom>
            <a:noFill/>
          </p:spPr>
          <p:txBody>
            <a:bodyPr wrap="square" rtlCol="0">
              <a:spAutoFit/>
            </a:bodyPr>
            <a:lstStyle/>
            <a:p>
              <a:pPr algn="ctr"/>
              <a:r>
                <a:rPr lang="en-US" sz="1100" b="1" dirty="0">
                  <a:cs typeface="Arial" panose="020B0604020202020204" pitchFamily="34" charset="0"/>
                </a:rPr>
                <a:t>Emotional </a:t>
              </a:r>
              <a:r>
                <a:rPr lang="en-US" sz="1100" b="1" kern="1200" dirty="0">
                  <a:solidFill>
                    <a:schemeClr val="tx1"/>
                  </a:solidFill>
                  <a:effectLst/>
                  <a:cs typeface="Arial" panose="020B0604020202020204" pitchFamily="34" charset="0"/>
                </a:rPr>
                <a:t>development</a:t>
              </a:r>
              <a:endParaRPr lang="en-US" sz="1100" b="1" dirty="0">
                <a:cs typeface="Arial" panose="020B0604020202020204" pitchFamily="34" charset="0"/>
              </a:endParaRPr>
            </a:p>
          </p:txBody>
        </p:sp>
        <p:sp>
          <p:nvSpPr>
            <p:cNvPr id="98" name="TextBox 97">
              <a:extLst>
                <a:ext uri="{FF2B5EF4-FFF2-40B4-BE49-F238E27FC236}">
                  <a16:creationId xmlns:a16="http://schemas.microsoft.com/office/drawing/2014/main" id="{B0FCDD7E-4A04-AD52-0841-E02FA406224C}"/>
                </a:ext>
              </a:extLst>
            </p:cNvPr>
            <p:cNvSpPr txBox="1"/>
            <p:nvPr/>
          </p:nvSpPr>
          <p:spPr>
            <a:xfrm>
              <a:off x="8693317" y="1785420"/>
              <a:ext cx="2286001" cy="1141469"/>
            </a:xfrm>
            <a:prstGeom prst="rect">
              <a:avLst/>
            </a:prstGeom>
            <a:noFill/>
          </p:spPr>
          <p:txBody>
            <a:bodyPr wrap="square" rtlCol="0">
              <a:spAutoFit/>
            </a:bodyPr>
            <a:lstStyle/>
            <a:p>
              <a:pPr algn="ctr"/>
              <a:r>
                <a:rPr lang="en-US" sz="1100" b="1" dirty="0">
                  <a:cs typeface="Arial" panose="020B0604020202020204" pitchFamily="34" charset="0"/>
                </a:rPr>
                <a:t>Social and Language </a:t>
              </a:r>
              <a:r>
                <a:rPr lang="en-US" sz="1100" b="1" kern="1200" dirty="0">
                  <a:solidFill>
                    <a:schemeClr val="tx1"/>
                  </a:solidFill>
                  <a:effectLst/>
                  <a:cs typeface="Arial" panose="020B0604020202020204" pitchFamily="34" charset="0"/>
                </a:rPr>
                <a:t>development</a:t>
              </a:r>
              <a:endParaRPr lang="en-US" sz="1100" b="1" dirty="0">
                <a:cs typeface="Arial" panose="020B0604020202020204" pitchFamily="34" charset="0"/>
              </a:endParaRPr>
            </a:p>
          </p:txBody>
        </p:sp>
        <p:grpSp>
          <p:nvGrpSpPr>
            <p:cNvPr id="99" name="Group 98">
              <a:extLst>
                <a:ext uri="{FF2B5EF4-FFF2-40B4-BE49-F238E27FC236}">
                  <a16:creationId xmlns:a16="http://schemas.microsoft.com/office/drawing/2014/main" id="{6605D264-8B8A-26A9-E6CB-6EFE72E207CD}"/>
                </a:ext>
              </a:extLst>
            </p:cNvPr>
            <p:cNvGrpSpPr/>
            <p:nvPr/>
          </p:nvGrpSpPr>
          <p:grpSpPr>
            <a:xfrm>
              <a:off x="1518228" y="3030169"/>
              <a:ext cx="1229397" cy="2328271"/>
              <a:chOff x="6317659" y="1028133"/>
              <a:chExt cx="950012" cy="1799163"/>
            </a:xfrm>
          </p:grpSpPr>
          <p:grpSp>
            <p:nvGrpSpPr>
              <p:cNvPr id="100" name="Group 99">
                <a:extLst>
                  <a:ext uri="{FF2B5EF4-FFF2-40B4-BE49-F238E27FC236}">
                    <a16:creationId xmlns:a16="http://schemas.microsoft.com/office/drawing/2014/main" id="{E48BCE1C-5C6F-9E25-9712-F165BF9C50BC}"/>
                  </a:ext>
                </a:extLst>
              </p:cNvPr>
              <p:cNvGrpSpPr/>
              <p:nvPr/>
            </p:nvGrpSpPr>
            <p:grpSpPr>
              <a:xfrm>
                <a:off x="6317659" y="1028133"/>
                <a:ext cx="950012" cy="1799163"/>
                <a:chOff x="7838339" y="2226754"/>
                <a:chExt cx="1969639" cy="3730164"/>
              </a:xfrm>
              <a:solidFill>
                <a:schemeClr val="accent4"/>
              </a:solidFill>
            </p:grpSpPr>
            <p:sp>
              <p:nvSpPr>
                <p:cNvPr id="108" name="Round Same Side Corner Rectangle 3">
                  <a:extLst>
                    <a:ext uri="{FF2B5EF4-FFF2-40B4-BE49-F238E27FC236}">
                      <a16:creationId xmlns:a16="http://schemas.microsoft.com/office/drawing/2014/main" id="{67E317BE-85F8-CCAC-BD84-81BCFBA97A3D}"/>
                    </a:ext>
                  </a:extLst>
                </p:cNvPr>
                <p:cNvSpPr/>
                <p:nvPr/>
              </p:nvSpPr>
              <p:spPr>
                <a:xfrm>
                  <a:off x="8212525" y="3545356"/>
                  <a:ext cx="1224623" cy="2411562"/>
                </a:xfrm>
                <a:prstGeom prst="round2SameRect">
                  <a:avLst>
                    <a:gd name="adj1" fmla="val 41871"/>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100" dirty="0"/>
                </a:p>
              </p:txBody>
            </p:sp>
            <p:sp>
              <p:nvSpPr>
                <p:cNvPr id="109" name="Oval 108">
                  <a:extLst>
                    <a:ext uri="{FF2B5EF4-FFF2-40B4-BE49-F238E27FC236}">
                      <a16:creationId xmlns:a16="http://schemas.microsoft.com/office/drawing/2014/main" id="{AD1FDA37-5059-5B21-6CED-7F249192A9A0}"/>
                    </a:ext>
                  </a:extLst>
                </p:cNvPr>
                <p:cNvSpPr/>
                <p:nvPr/>
              </p:nvSpPr>
              <p:spPr>
                <a:xfrm>
                  <a:off x="8212539" y="2226754"/>
                  <a:ext cx="1238543" cy="1238543"/>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100" dirty="0"/>
                </a:p>
              </p:txBody>
            </p:sp>
            <p:grpSp>
              <p:nvGrpSpPr>
                <p:cNvPr id="110" name="Group 109">
                  <a:extLst>
                    <a:ext uri="{FF2B5EF4-FFF2-40B4-BE49-F238E27FC236}">
                      <a16:creationId xmlns:a16="http://schemas.microsoft.com/office/drawing/2014/main" id="{4DBF791E-8834-E706-86F8-622EB7B03916}"/>
                    </a:ext>
                  </a:extLst>
                </p:cNvPr>
                <p:cNvGrpSpPr/>
                <p:nvPr/>
              </p:nvGrpSpPr>
              <p:grpSpPr>
                <a:xfrm rot="507905">
                  <a:off x="7838339" y="3815940"/>
                  <a:ext cx="553322" cy="1525212"/>
                  <a:chOff x="7916671" y="3937945"/>
                  <a:chExt cx="553322" cy="1525212"/>
                </a:xfrm>
                <a:grpFill/>
              </p:grpSpPr>
              <p:sp>
                <p:nvSpPr>
                  <p:cNvPr id="114" name="Round Same Side Corner Rectangle 25">
                    <a:extLst>
                      <a:ext uri="{FF2B5EF4-FFF2-40B4-BE49-F238E27FC236}">
                        <a16:creationId xmlns:a16="http://schemas.microsoft.com/office/drawing/2014/main" id="{C03B66A8-7460-2236-2B83-33D14AB867EB}"/>
                      </a:ext>
                    </a:extLst>
                  </p:cNvPr>
                  <p:cNvSpPr/>
                  <p:nvPr/>
                </p:nvSpPr>
                <p:spPr>
                  <a:xfrm rot="11570187">
                    <a:off x="8118418" y="3937945"/>
                    <a:ext cx="351575" cy="1086828"/>
                  </a:xfrm>
                  <a:prstGeom prst="round2SameRect">
                    <a:avLst>
                      <a:gd name="adj1" fmla="val 493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100" dirty="0"/>
                  </a:p>
                </p:txBody>
              </p:sp>
              <p:sp>
                <p:nvSpPr>
                  <p:cNvPr id="115" name="Oval 114">
                    <a:extLst>
                      <a:ext uri="{FF2B5EF4-FFF2-40B4-BE49-F238E27FC236}">
                        <a16:creationId xmlns:a16="http://schemas.microsoft.com/office/drawing/2014/main" id="{7825299D-CD87-BB4D-2564-5CF41FE68CAA}"/>
                      </a:ext>
                    </a:extLst>
                  </p:cNvPr>
                  <p:cNvSpPr/>
                  <p:nvPr/>
                </p:nvSpPr>
                <p:spPr>
                  <a:xfrm>
                    <a:off x="7916671" y="5050247"/>
                    <a:ext cx="412910" cy="41291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100" dirty="0"/>
                  </a:p>
                </p:txBody>
              </p:sp>
            </p:grpSp>
            <p:grpSp>
              <p:nvGrpSpPr>
                <p:cNvPr id="111" name="Group 110">
                  <a:extLst>
                    <a:ext uri="{FF2B5EF4-FFF2-40B4-BE49-F238E27FC236}">
                      <a16:creationId xmlns:a16="http://schemas.microsoft.com/office/drawing/2014/main" id="{A08C3E47-7C33-7FE2-6BFE-88A960B653DC}"/>
                    </a:ext>
                  </a:extLst>
                </p:cNvPr>
                <p:cNvGrpSpPr/>
                <p:nvPr/>
              </p:nvGrpSpPr>
              <p:grpSpPr>
                <a:xfrm rot="21105829" flipH="1">
                  <a:off x="9243874" y="3806245"/>
                  <a:ext cx="564104" cy="1525212"/>
                  <a:chOff x="7916671" y="3937945"/>
                  <a:chExt cx="553322" cy="1525212"/>
                </a:xfrm>
                <a:grpFill/>
              </p:grpSpPr>
              <p:sp>
                <p:nvSpPr>
                  <p:cNvPr id="112" name="Round Same Side Corner Rectangle 25">
                    <a:extLst>
                      <a:ext uri="{FF2B5EF4-FFF2-40B4-BE49-F238E27FC236}">
                        <a16:creationId xmlns:a16="http://schemas.microsoft.com/office/drawing/2014/main" id="{5925BF8D-C1EC-60CF-8931-2AF13A683DEE}"/>
                      </a:ext>
                    </a:extLst>
                  </p:cNvPr>
                  <p:cNvSpPr/>
                  <p:nvPr/>
                </p:nvSpPr>
                <p:spPr>
                  <a:xfrm rot="11570187">
                    <a:off x="8118418" y="3937945"/>
                    <a:ext cx="351575" cy="1086828"/>
                  </a:xfrm>
                  <a:prstGeom prst="round2SameRect">
                    <a:avLst>
                      <a:gd name="adj1" fmla="val 493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100" dirty="0"/>
                  </a:p>
                </p:txBody>
              </p:sp>
              <p:sp>
                <p:nvSpPr>
                  <p:cNvPr id="113" name="Oval 112">
                    <a:extLst>
                      <a:ext uri="{FF2B5EF4-FFF2-40B4-BE49-F238E27FC236}">
                        <a16:creationId xmlns:a16="http://schemas.microsoft.com/office/drawing/2014/main" id="{1D83CD77-13AF-9DDE-00AB-3CA324B43417}"/>
                      </a:ext>
                    </a:extLst>
                  </p:cNvPr>
                  <p:cNvSpPr/>
                  <p:nvPr/>
                </p:nvSpPr>
                <p:spPr>
                  <a:xfrm>
                    <a:off x="7916671" y="5050247"/>
                    <a:ext cx="412910" cy="41291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100" dirty="0"/>
                  </a:p>
                </p:txBody>
              </p:sp>
            </p:grpSp>
          </p:grpSp>
          <p:grpSp>
            <p:nvGrpSpPr>
              <p:cNvPr id="101" name="Group 100">
                <a:extLst>
                  <a:ext uri="{FF2B5EF4-FFF2-40B4-BE49-F238E27FC236}">
                    <a16:creationId xmlns:a16="http://schemas.microsoft.com/office/drawing/2014/main" id="{6F0D2033-0DD2-CBCE-7CD1-E9307DD33165}"/>
                  </a:ext>
                </a:extLst>
              </p:cNvPr>
              <p:cNvGrpSpPr/>
              <p:nvPr/>
            </p:nvGrpSpPr>
            <p:grpSpPr>
              <a:xfrm>
                <a:off x="6377962" y="1829165"/>
                <a:ext cx="272348" cy="284588"/>
                <a:chOff x="8778444" y="2055653"/>
                <a:chExt cx="272348" cy="284588"/>
              </a:xfrm>
            </p:grpSpPr>
            <p:sp>
              <p:nvSpPr>
                <p:cNvPr id="106" name="Oval 105">
                  <a:extLst>
                    <a:ext uri="{FF2B5EF4-FFF2-40B4-BE49-F238E27FC236}">
                      <a16:creationId xmlns:a16="http://schemas.microsoft.com/office/drawing/2014/main" id="{45590536-F90C-5872-9409-0BCEDA650CA3}"/>
                    </a:ext>
                  </a:extLst>
                </p:cNvPr>
                <p:cNvSpPr/>
                <p:nvPr/>
              </p:nvSpPr>
              <p:spPr>
                <a:xfrm>
                  <a:off x="8778444" y="2055653"/>
                  <a:ext cx="272348" cy="28458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100" dirty="0"/>
                </a:p>
              </p:txBody>
            </p:sp>
            <p:sp>
              <p:nvSpPr>
                <p:cNvPr id="107" name="L-Shape 106">
                  <a:extLst>
                    <a:ext uri="{FF2B5EF4-FFF2-40B4-BE49-F238E27FC236}">
                      <a16:creationId xmlns:a16="http://schemas.microsoft.com/office/drawing/2014/main" id="{5A882C01-FE49-4318-35DF-CDCD3A9A6328}"/>
                    </a:ext>
                  </a:extLst>
                </p:cNvPr>
                <p:cNvSpPr/>
                <p:nvPr/>
              </p:nvSpPr>
              <p:spPr>
                <a:xfrm rot="18361091">
                  <a:off x="8841981" y="2149724"/>
                  <a:ext cx="148010" cy="75326"/>
                </a:xfrm>
                <a:prstGeom prst="corner">
                  <a:avLst>
                    <a:gd name="adj1" fmla="val 42208"/>
                    <a:gd name="adj2" fmla="val 4335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100" dirty="0"/>
                </a:p>
              </p:txBody>
            </p:sp>
          </p:grpSp>
          <p:grpSp>
            <p:nvGrpSpPr>
              <p:cNvPr id="102" name="Group 101">
                <a:extLst>
                  <a:ext uri="{FF2B5EF4-FFF2-40B4-BE49-F238E27FC236}">
                    <a16:creationId xmlns:a16="http://schemas.microsoft.com/office/drawing/2014/main" id="{D05DEC14-992B-2061-B74A-49EF8AEACE32}"/>
                  </a:ext>
                </a:extLst>
              </p:cNvPr>
              <p:cNvGrpSpPr/>
              <p:nvPr/>
            </p:nvGrpSpPr>
            <p:grpSpPr>
              <a:xfrm>
                <a:off x="6879358" y="2468677"/>
                <a:ext cx="272348" cy="284588"/>
                <a:chOff x="8778444" y="2055653"/>
                <a:chExt cx="272348" cy="284588"/>
              </a:xfrm>
            </p:grpSpPr>
            <p:sp>
              <p:nvSpPr>
                <p:cNvPr id="104" name="Oval 103">
                  <a:extLst>
                    <a:ext uri="{FF2B5EF4-FFF2-40B4-BE49-F238E27FC236}">
                      <a16:creationId xmlns:a16="http://schemas.microsoft.com/office/drawing/2014/main" id="{358A0AB7-6080-FB20-067B-486E8C83996A}"/>
                    </a:ext>
                  </a:extLst>
                </p:cNvPr>
                <p:cNvSpPr/>
                <p:nvPr/>
              </p:nvSpPr>
              <p:spPr>
                <a:xfrm>
                  <a:off x="8778444" y="2055653"/>
                  <a:ext cx="272348" cy="28458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100" dirty="0"/>
                </a:p>
              </p:txBody>
            </p:sp>
            <p:sp>
              <p:nvSpPr>
                <p:cNvPr id="105" name="L-Shape 104">
                  <a:extLst>
                    <a:ext uri="{FF2B5EF4-FFF2-40B4-BE49-F238E27FC236}">
                      <a16:creationId xmlns:a16="http://schemas.microsoft.com/office/drawing/2014/main" id="{3411F0A1-54D2-01A4-44B0-1A2DDE04178C}"/>
                    </a:ext>
                  </a:extLst>
                </p:cNvPr>
                <p:cNvSpPr/>
                <p:nvPr/>
              </p:nvSpPr>
              <p:spPr>
                <a:xfrm rot="18361091">
                  <a:off x="8841981" y="2149724"/>
                  <a:ext cx="148010" cy="75326"/>
                </a:xfrm>
                <a:prstGeom prst="corner">
                  <a:avLst>
                    <a:gd name="adj1" fmla="val 42208"/>
                    <a:gd name="adj2" fmla="val 4335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100" dirty="0"/>
                </a:p>
              </p:txBody>
            </p:sp>
          </p:grpSp>
          <p:sp>
            <p:nvSpPr>
              <p:cNvPr id="103" name="L-Shape 102">
                <a:extLst>
                  <a:ext uri="{FF2B5EF4-FFF2-40B4-BE49-F238E27FC236}">
                    <a16:creationId xmlns:a16="http://schemas.microsoft.com/office/drawing/2014/main" id="{7674B521-91A2-FD4A-314E-80140EC2F821}"/>
                  </a:ext>
                </a:extLst>
              </p:cNvPr>
              <p:cNvSpPr/>
              <p:nvPr/>
            </p:nvSpPr>
            <p:spPr>
              <a:xfrm rot="18361091">
                <a:off x="7095295" y="2715148"/>
                <a:ext cx="148010" cy="75326"/>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100" dirty="0"/>
              </a:p>
            </p:txBody>
          </p:sp>
        </p:grpSp>
        <p:grpSp>
          <p:nvGrpSpPr>
            <p:cNvPr id="116" name="Group 115">
              <a:extLst>
                <a:ext uri="{FF2B5EF4-FFF2-40B4-BE49-F238E27FC236}">
                  <a16:creationId xmlns:a16="http://schemas.microsoft.com/office/drawing/2014/main" id="{C78D309C-4C00-F480-93C5-BF12E51C3012}"/>
                </a:ext>
              </a:extLst>
            </p:cNvPr>
            <p:cNvGrpSpPr/>
            <p:nvPr/>
          </p:nvGrpSpPr>
          <p:grpSpPr>
            <a:xfrm>
              <a:off x="6709077" y="3030169"/>
              <a:ext cx="1229397" cy="2328271"/>
              <a:chOff x="6292281" y="3188629"/>
              <a:chExt cx="950012" cy="1799163"/>
            </a:xfrm>
          </p:grpSpPr>
          <p:grpSp>
            <p:nvGrpSpPr>
              <p:cNvPr id="117" name="Group 116">
                <a:extLst>
                  <a:ext uri="{FF2B5EF4-FFF2-40B4-BE49-F238E27FC236}">
                    <a16:creationId xmlns:a16="http://schemas.microsoft.com/office/drawing/2014/main" id="{16FEEABA-2192-6834-EB5F-00D9E3DFCA9B}"/>
                  </a:ext>
                </a:extLst>
              </p:cNvPr>
              <p:cNvGrpSpPr/>
              <p:nvPr/>
            </p:nvGrpSpPr>
            <p:grpSpPr>
              <a:xfrm>
                <a:off x="6292281" y="3188629"/>
                <a:ext cx="950012" cy="1799163"/>
                <a:chOff x="7838339" y="2226754"/>
                <a:chExt cx="1969639" cy="3730164"/>
              </a:xfrm>
              <a:solidFill>
                <a:schemeClr val="accent4"/>
              </a:solidFill>
            </p:grpSpPr>
            <p:sp>
              <p:nvSpPr>
                <p:cNvPr id="120" name="Round Same Side Corner Rectangle 3">
                  <a:extLst>
                    <a:ext uri="{FF2B5EF4-FFF2-40B4-BE49-F238E27FC236}">
                      <a16:creationId xmlns:a16="http://schemas.microsoft.com/office/drawing/2014/main" id="{6DFAAB60-D122-0572-332E-6BBF3D7D6A8C}"/>
                    </a:ext>
                  </a:extLst>
                </p:cNvPr>
                <p:cNvSpPr/>
                <p:nvPr/>
              </p:nvSpPr>
              <p:spPr>
                <a:xfrm>
                  <a:off x="8212525" y="3545356"/>
                  <a:ext cx="1224623" cy="2411562"/>
                </a:xfrm>
                <a:prstGeom prst="round2SameRect">
                  <a:avLst>
                    <a:gd name="adj1" fmla="val 41871"/>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100" dirty="0"/>
                </a:p>
              </p:txBody>
            </p:sp>
            <p:sp>
              <p:nvSpPr>
                <p:cNvPr id="121" name="Oval 120">
                  <a:extLst>
                    <a:ext uri="{FF2B5EF4-FFF2-40B4-BE49-F238E27FC236}">
                      <a16:creationId xmlns:a16="http://schemas.microsoft.com/office/drawing/2014/main" id="{7DDB185B-DBC8-D33F-23D9-B80E399B639C}"/>
                    </a:ext>
                  </a:extLst>
                </p:cNvPr>
                <p:cNvSpPr/>
                <p:nvPr/>
              </p:nvSpPr>
              <p:spPr>
                <a:xfrm>
                  <a:off x="8212539" y="2226754"/>
                  <a:ext cx="1238543" cy="1238543"/>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100" dirty="0"/>
                </a:p>
              </p:txBody>
            </p:sp>
            <p:grpSp>
              <p:nvGrpSpPr>
                <p:cNvPr id="122" name="Group 121">
                  <a:extLst>
                    <a:ext uri="{FF2B5EF4-FFF2-40B4-BE49-F238E27FC236}">
                      <a16:creationId xmlns:a16="http://schemas.microsoft.com/office/drawing/2014/main" id="{FAC25321-C9F4-B37B-47DF-AD78859B4BC7}"/>
                    </a:ext>
                  </a:extLst>
                </p:cNvPr>
                <p:cNvGrpSpPr/>
                <p:nvPr/>
              </p:nvGrpSpPr>
              <p:grpSpPr>
                <a:xfrm rot="507905">
                  <a:off x="7838339" y="3815940"/>
                  <a:ext cx="553322" cy="1525212"/>
                  <a:chOff x="7916671" y="3937945"/>
                  <a:chExt cx="553322" cy="1525212"/>
                </a:xfrm>
                <a:grpFill/>
              </p:grpSpPr>
              <p:sp>
                <p:nvSpPr>
                  <p:cNvPr id="126" name="Round Same Side Corner Rectangle 25">
                    <a:extLst>
                      <a:ext uri="{FF2B5EF4-FFF2-40B4-BE49-F238E27FC236}">
                        <a16:creationId xmlns:a16="http://schemas.microsoft.com/office/drawing/2014/main" id="{64346F6E-3AD0-CBBF-B3F6-A0D0ADB525C6}"/>
                      </a:ext>
                    </a:extLst>
                  </p:cNvPr>
                  <p:cNvSpPr/>
                  <p:nvPr/>
                </p:nvSpPr>
                <p:spPr>
                  <a:xfrm rot="11570187">
                    <a:off x="8118418" y="3937945"/>
                    <a:ext cx="351575" cy="1086828"/>
                  </a:xfrm>
                  <a:prstGeom prst="round2SameRect">
                    <a:avLst>
                      <a:gd name="adj1" fmla="val 493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100" dirty="0"/>
                  </a:p>
                </p:txBody>
              </p:sp>
              <p:sp>
                <p:nvSpPr>
                  <p:cNvPr id="127" name="Oval 126">
                    <a:extLst>
                      <a:ext uri="{FF2B5EF4-FFF2-40B4-BE49-F238E27FC236}">
                        <a16:creationId xmlns:a16="http://schemas.microsoft.com/office/drawing/2014/main" id="{B9806C3A-EF1D-FC8F-514C-21CAFD4A9E09}"/>
                      </a:ext>
                    </a:extLst>
                  </p:cNvPr>
                  <p:cNvSpPr/>
                  <p:nvPr/>
                </p:nvSpPr>
                <p:spPr>
                  <a:xfrm>
                    <a:off x="7916671" y="5050247"/>
                    <a:ext cx="412910" cy="41291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100" dirty="0"/>
                  </a:p>
                </p:txBody>
              </p:sp>
            </p:grpSp>
            <p:grpSp>
              <p:nvGrpSpPr>
                <p:cNvPr id="123" name="Group 122">
                  <a:extLst>
                    <a:ext uri="{FF2B5EF4-FFF2-40B4-BE49-F238E27FC236}">
                      <a16:creationId xmlns:a16="http://schemas.microsoft.com/office/drawing/2014/main" id="{E5FD99E4-9066-05FA-D58F-CCF0D4BAE1DD}"/>
                    </a:ext>
                  </a:extLst>
                </p:cNvPr>
                <p:cNvGrpSpPr/>
                <p:nvPr/>
              </p:nvGrpSpPr>
              <p:grpSpPr>
                <a:xfrm rot="21105829" flipH="1">
                  <a:off x="9243874" y="3806245"/>
                  <a:ext cx="564104" cy="1525212"/>
                  <a:chOff x="7916671" y="3937945"/>
                  <a:chExt cx="553322" cy="1525212"/>
                </a:xfrm>
                <a:grpFill/>
              </p:grpSpPr>
              <p:sp>
                <p:nvSpPr>
                  <p:cNvPr id="124" name="Round Same Side Corner Rectangle 25">
                    <a:extLst>
                      <a:ext uri="{FF2B5EF4-FFF2-40B4-BE49-F238E27FC236}">
                        <a16:creationId xmlns:a16="http://schemas.microsoft.com/office/drawing/2014/main" id="{4F5DD78A-C5E6-AB4D-661B-A7D9B4360CC8}"/>
                      </a:ext>
                    </a:extLst>
                  </p:cNvPr>
                  <p:cNvSpPr/>
                  <p:nvPr/>
                </p:nvSpPr>
                <p:spPr>
                  <a:xfrm rot="11570187">
                    <a:off x="8118418" y="3937945"/>
                    <a:ext cx="351575" cy="1086828"/>
                  </a:xfrm>
                  <a:prstGeom prst="round2SameRect">
                    <a:avLst>
                      <a:gd name="adj1" fmla="val 493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100" dirty="0"/>
                  </a:p>
                </p:txBody>
              </p:sp>
              <p:sp>
                <p:nvSpPr>
                  <p:cNvPr id="125" name="Oval 124">
                    <a:extLst>
                      <a:ext uri="{FF2B5EF4-FFF2-40B4-BE49-F238E27FC236}">
                        <a16:creationId xmlns:a16="http://schemas.microsoft.com/office/drawing/2014/main" id="{2C7BECBF-8231-3C66-98B5-E254EE2B6EF5}"/>
                      </a:ext>
                    </a:extLst>
                  </p:cNvPr>
                  <p:cNvSpPr/>
                  <p:nvPr/>
                </p:nvSpPr>
                <p:spPr>
                  <a:xfrm>
                    <a:off x="7916671" y="5050247"/>
                    <a:ext cx="412910" cy="41291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100" dirty="0"/>
                  </a:p>
                </p:txBody>
              </p:sp>
            </p:grpSp>
          </p:grpSp>
          <p:sp>
            <p:nvSpPr>
              <p:cNvPr id="118" name="Heart 117">
                <a:extLst>
                  <a:ext uri="{FF2B5EF4-FFF2-40B4-BE49-F238E27FC236}">
                    <a16:creationId xmlns:a16="http://schemas.microsoft.com/office/drawing/2014/main" id="{02B7D4A0-607F-C025-333B-BA46D9B9F91F}"/>
                  </a:ext>
                </a:extLst>
              </p:cNvPr>
              <p:cNvSpPr/>
              <p:nvPr/>
            </p:nvSpPr>
            <p:spPr>
              <a:xfrm>
                <a:off x="6737059" y="3959422"/>
                <a:ext cx="385258" cy="321207"/>
              </a:xfrm>
              <a:prstGeom prst="hear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100" dirty="0"/>
              </a:p>
            </p:txBody>
          </p:sp>
          <p:sp>
            <p:nvSpPr>
              <p:cNvPr id="119" name="L-Shape 118">
                <a:extLst>
                  <a:ext uri="{FF2B5EF4-FFF2-40B4-BE49-F238E27FC236}">
                    <a16:creationId xmlns:a16="http://schemas.microsoft.com/office/drawing/2014/main" id="{7C1A555C-8E7A-A3E6-CD91-8EC55C54EF26}"/>
                  </a:ext>
                </a:extLst>
              </p:cNvPr>
              <p:cNvSpPr/>
              <p:nvPr/>
            </p:nvSpPr>
            <p:spPr>
              <a:xfrm rot="18361091">
                <a:off x="6872538" y="4086604"/>
                <a:ext cx="143017" cy="72785"/>
              </a:xfrm>
              <a:prstGeom prst="corner">
                <a:avLst>
                  <a:gd name="adj1" fmla="val 42208"/>
                  <a:gd name="adj2" fmla="val 4335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100" dirty="0"/>
              </a:p>
            </p:txBody>
          </p:sp>
        </p:grpSp>
        <p:grpSp>
          <p:nvGrpSpPr>
            <p:cNvPr id="128" name="Group 127">
              <a:extLst>
                <a:ext uri="{FF2B5EF4-FFF2-40B4-BE49-F238E27FC236}">
                  <a16:creationId xmlns:a16="http://schemas.microsoft.com/office/drawing/2014/main" id="{79E1D188-FFCD-07A7-9F6D-4980323ACB88}"/>
                </a:ext>
              </a:extLst>
            </p:cNvPr>
            <p:cNvGrpSpPr/>
            <p:nvPr/>
          </p:nvGrpSpPr>
          <p:grpSpPr>
            <a:xfrm>
              <a:off x="4153795" y="3016316"/>
              <a:ext cx="1229397" cy="2342124"/>
              <a:chOff x="8203609" y="2055653"/>
              <a:chExt cx="950012" cy="1809868"/>
            </a:xfrm>
          </p:grpSpPr>
          <p:grpSp>
            <p:nvGrpSpPr>
              <p:cNvPr id="129" name="Group 128">
                <a:extLst>
                  <a:ext uri="{FF2B5EF4-FFF2-40B4-BE49-F238E27FC236}">
                    <a16:creationId xmlns:a16="http://schemas.microsoft.com/office/drawing/2014/main" id="{46022F81-DE33-A633-4C2E-7B91769CEC5C}"/>
                  </a:ext>
                </a:extLst>
              </p:cNvPr>
              <p:cNvGrpSpPr/>
              <p:nvPr/>
            </p:nvGrpSpPr>
            <p:grpSpPr>
              <a:xfrm>
                <a:off x="8203609" y="2066358"/>
                <a:ext cx="950012" cy="1799163"/>
                <a:chOff x="7838339" y="2226754"/>
                <a:chExt cx="1969639" cy="3730164"/>
              </a:xfrm>
              <a:solidFill>
                <a:schemeClr val="accent4"/>
              </a:solidFill>
            </p:grpSpPr>
            <p:sp>
              <p:nvSpPr>
                <p:cNvPr id="133" name="Round Same Side Corner Rectangle 3">
                  <a:extLst>
                    <a:ext uri="{FF2B5EF4-FFF2-40B4-BE49-F238E27FC236}">
                      <a16:creationId xmlns:a16="http://schemas.microsoft.com/office/drawing/2014/main" id="{29984A6B-6842-C7FB-41F2-FC9A7ABD2C20}"/>
                    </a:ext>
                  </a:extLst>
                </p:cNvPr>
                <p:cNvSpPr/>
                <p:nvPr/>
              </p:nvSpPr>
              <p:spPr>
                <a:xfrm>
                  <a:off x="8212525" y="3545356"/>
                  <a:ext cx="1224623" cy="2411562"/>
                </a:xfrm>
                <a:prstGeom prst="round2SameRect">
                  <a:avLst>
                    <a:gd name="adj1" fmla="val 41871"/>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100" dirty="0"/>
                </a:p>
              </p:txBody>
            </p:sp>
            <p:sp>
              <p:nvSpPr>
                <p:cNvPr id="134" name="Oval 133">
                  <a:extLst>
                    <a:ext uri="{FF2B5EF4-FFF2-40B4-BE49-F238E27FC236}">
                      <a16:creationId xmlns:a16="http://schemas.microsoft.com/office/drawing/2014/main" id="{D8677A40-F71A-4ACA-9958-181A7D979659}"/>
                    </a:ext>
                  </a:extLst>
                </p:cNvPr>
                <p:cNvSpPr/>
                <p:nvPr/>
              </p:nvSpPr>
              <p:spPr>
                <a:xfrm>
                  <a:off x="8212539" y="2226754"/>
                  <a:ext cx="1238543" cy="1238543"/>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100" dirty="0"/>
                </a:p>
              </p:txBody>
            </p:sp>
            <p:grpSp>
              <p:nvGrpSpPr>
                <p:cNvPr id="135" name="Group 134">
                  <a:extLst>
                    <a:ext uri="{FF2B5EF4-FFF2-40B4-BE49-F238E27FC236}">
                      <a16:creationId xmlns:a16="http://schemas.microsoft.com/office/drawing/2014/main" id="{FC009E95-EA14-E60F-9FD8-D812A4A133F9}"/>
                    </a:ext>
                  </a:extLst>
                </p:cNvPr>
                <p:cNvGrpSpPr/>
                <p:nvPr/>
              </p:nvGrpSpPr>
              <p:grpSpPr>
                <a:xfrm rot="507905">
                  <a:off x="7838339" y="3815940"/>
                  <a:ext cx="553322" cy="1525212"/>
                  <a:chOff x="7916671" y="3937945"/>
                  <a:chExt cx="553322" cy="1525212"/>
                </a:xfrm>
                <a:grpFill/>
              </p:grpSpPr>
              <p:sp>
                <p:nvSpPr>
                  <p:cNvPr id="139" name="Round Same Side Corner Rectangle 25">
                    <a:extLst>
                      <a:ext uri="{FF2B5EF4-FFF2-40B4-BE49-F238E27FC236}">
                        <a16:creationId xmlns:a16="http://schemas.microsoft.com/office/drawing/2014/main" id="{AE96FA1C-AF82-B62A-7AAD-EC6435F5DF84}"/>
                      </a:ext>
                    </a:extLst>
                  </p:cNvPr>
                  <p:cNvSpPr/>
                  <p:nvPr/>
                </p:nvSpPr>
                <p:spPr>
                  <a:xfrm rot="11570187">
                    <a:off x="8118418" y="3937945"/>
                    <a:ext cx="351575" cy="1086828"/>
                  </a:xfrm>
                  <a:prstGeom prst="round2SameRect">
                    <a:avLst>
                      <a:gd name="adj1" fmla="val 493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100" dirty="0"/>
                  </a:p>
                </p:txBody>
              </p:sp>
              <p:sp>
                <p:nvSpPr>
                  <p:cNvPr id="140" name="Oval 139">
                    <a:extLst>
                      <a:ext uri="{FF2B5EF4-FFF2-40B4-BE49-F238E27FC236}">
                        <a16:creationId xmlns:a16="http://schemas.microsoft.com/office/drawing/2014/main" id="{C08481C6-A007-FCF4-4BEE-94C6787AA43A}"/>
                      </a:ext>
                    </a:extLst>
                  </p:cNvPr>
                  <p:cNvSpPr/>
                  <p:nvPr/>
                </p:nvSpPr>
                <p:spPr>
                  <a:xfrm>
                    <a:off x="7916671" y="5050247"/>
                    <a:ext cx="412910" cy="41291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100" dirty="0"/>
                  </a:p>
                </p:txBody>
              </p:sp>
            </p:grpSp>
            <p:grpSp>
              <p:nvGrpSpPr>
                <p:cNvPr id="136" name="Group 135">
                  <a:extLst>
                    <a:ext uri="{FF2B5EF4-FFF2-40B4-BE49-F238E27FC236}">
                      <a16:creationId xmlns:a16="http://schemas.microsoft.com/office/drawing/2014/main" id="{A7C3F6D5-0F5D-49BD-7731-F17AF2BA3923}"/>
                    </a:ext>
                  </a:extLst>
                </p:cNvPr>
                <p:cNvGrpSpPr/>
                <p:nvPr/>
              </p:nvGrpSpPr>
              <p:grpSpPr>
                <a:xfrm rot="21105829" flipH="1">
                  <a:off x="9243874" y="3806245"/>
                  <a:ext cx="564104" cy="1525212"/>
                  <a:chOff x="7916671" y="3937945"/>
                  <a:chExt cx="553322" cy="1525212"/>
                </a:xfrm>
                <a:grpFill/>
              </p:grpSpPr>
              <p:sp>
                <p:nvSpPr>
                  <p:cNvPr id="137" name="Round Same Side Corner Rectangle 25">
                    <a:extLst>
                      <a:ext uri="{FF2B5EF4-FFF2-40B4-BE49-F238E27FC236}">
                        <a16:creationId xmlns:a16="http://schemas.microsoft.com/office/drawing/2014/main" id="{69D472F1-4011-A063-BC30-66E717A27DAC}"/>
                      </a:ext>
                    </a:extLst>
                  </p:cNvPr>
                  <p:cNvSpPr/>
                  <p:nvPr/>
                </p:nvSpPr>
                <p:spPr>
                  <a:xfrm rot="11570187">
                    <a:off x="8118418" y="3937945"/>
                    <a:ext cx="351575" cy="1086828"/>
                  </a:xfrm>
                  <a:prstGeom prst="round2SameRect">
                    <a:avLst>
                      <a:gd name="adj1" fmla="val 493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100" dirty="0"/>
                  </a:p>
                </p:txBody>
              </p:sp>
              <p:sp>
                <p:nvSpPr>
                  <p:cNvPr id="138" name="Oval 137">
                    <a:extLst>
                      <a:ext uri="{FF2B5EF4-FFF2-40B4-BE49-F238E27FC236}">
                        <a16:creationId xmlns:a16="http://schemas.microsoft.com/office/drawing/2014/main" id="{AEC8BF92-8B03-1DAC-56F7-25CFAAB33158}"/>
                      </a:ext>
                    </a:extLst>
                  </p:cNvPr>
                  <p:cNvSpPr/>
                  <p:nvPr/>
                </p:nvSpPr>
                <p:spPr>
                  <a:xfrm>
                    <a:off x="7916671" y="5050247"/>
                    <a:ext cx="412910" cy="41291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100" dirty="0"/>
                  </a:p>
                </p:txBody>
              </p:sp>
            </p:grpSp>
          </p:grpSp>
          <p:grpSp>
            <p:nvGrpSpPr>
              <p:cNvPr id="130" name="Group 129">
                <a:extLst>
                  <a:ext uri="{FF2B5EF4-FFF2-40B4-BE49-F238E27FC236}">
                    <a16:creationId xmlns:a16="http://schemas.microsoft.com/office/drawing/2014/main" id="{9E9A8358-FF86-9745-26E5-284C2CD7B65D}"/>
                  </a:ext>
                </a:extLst>
              </p:cNvPr>
              <p:cNvGrpSpPr/>
              <p:nvPr/>
            </p:nvGrpSpPr>
            <p:grpSpPr>
              <a:xfrm>
                <a:off x="8778444" y="2055653"/>
                <a:ext cx="272348" cy="284588"/>
                <a:chOff x="8778444" y="2055653"/>
                <a:chExt cx="272348" cy="284588"/>
              </a:xfrm>
            </p:grpSpPr>
            <p:sp>
              <p:nvSpPr>
                <p:cNvPr id="131" name="Oval 130">
                  <a:extLst>
                    <a:ext uri="{FF2B5EF4-FFF2-40B4-BE49-F238E27FC236}">
                      <a16:creationId xmlns:a16="http://schemas.microsoft.com/office/drawing/2014/main" id="{DCC0F92D-8AC0-729B-97AF-F63681751C2D}"/>
                    </a:ext>
                  </a:extLst>
                </p:cNvPr>
                <p:cNvSpPr/>
                <p:nvPr/>
              </p:nvSpPr>
              <p:spPr>
                <a:xfrm>
                  <a:off x="8778444" y="2055653"/>
                  <a:ext cx="272348" cy="284588"/>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100" dirty="0"/>
                </a:p>
              </p:txBody>
            </p:sp>
            <p:sp>
              <p:nvSpPr>
                <p:cNvPr id="132" name="L-Shape 131">
                  <a:extLst>
                    <a:ext uri="{FF2B5EF4-FFF2-40B4-BE49-F238E27FC236}">
                      <a16:creationId xmlns:a16="http://schemas.microsoft.com/office/drawing/2014/main" id="{150966E3-BB6A-5271-CFDB-0310FF92D6C5}"/>
                    </a:ext>
                  </a:extLst>
                </p:cNvPr>
                <p:cNvSpPr/>
                <p:nvPr/>
              </p:nvSpPr>
              <p:spPr>
                <a:xfrm rot="18361091">
                  <a:off x="8841981" y="2149724"/>
                  <a:ext cx="148010" cy="75326"/>
                </a:xfrm>
                <a:prstGeom prst="corner">
                  <a:avLst>
                    <a:gd name="adj1" fmla="val 42208"/>
                    <a:gd name="adj2" fmla="val 4335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100" dirty="0"/>
                </a:p>
              </p:txBody>
            </p:sp>
          </p:grpSp>
        </p:grpSp>
        <p:grpSp>
          <p:nvGrpSpPr>
            <p:cNvPr id="141" name="Group 140">
              <a:extLst>
                <a:ext uri="{FF2B5EF4-FFF2-40B4-BE49-F238E27FC236}">
                  <a16:creationId xmlns:a16="http://schemas.microsoft.com/office/drawing/2014/main" id="{07954333-E60F-A78E-4D5C-14AFA4A9AB69}"/>
                </a:ext>
              </a:extLst>
            </p:cNvPr>
            <p:cNvGrpSpPr/>
            <p:nvPr/>
          </p:nvGrpSpPr>
          <p:grpSpPr>
            <a:xfrm>
              <a:off x="9220572" y="3030169"/>
              <a:ext cx="1371228" cy="2328272"/>
              <a:chOff x="9220572" y="2300826"/>
              <a:chExt cx="1059611" cy="1799163"/>
            </a:xfrm>
          </p:grpSpPr>
          <p:grpSp>
            <p:nvGrpSpPr>
              <p:cNvPr id="142" name="Group 141">
                <a:extLst>
                  <a:ext uri="{FF2B5EF4-FFF2-40B4-BE49-F238E27FC236}">
                    <a16:creationId xmlns:a16="http://schemas.microsoft.com/office/drawing/2014/main" id="{95BB7086-572E-7072-ED79-AC441DDFE373}"/>
                  </a:ext>
                </a:extLst>
              </p:cNvPr>
              <p:cNvGrpSpPr/>
              <p:nvPr/>
            </p:nvGrpSpPr>
            <p:grpSpPr>
              <a:xfrm>
                <a:off x="9220572" y="2300826"/>
                <a:ext cx="950012" cy="1799163"/>
                <a:chOff x="7838339" y="2226754"/>
                <a:chExt cx="1969639" cy="3730164"/>
              </a:xfrm>
              <a:solidFill>
                <a:schemeClr val="accent4"/>
              </a:solidFill>
            </p:grpSpPr>
            <p:sp>
              <p:nvSpPr>
                <p:cNvPr id="145" name="Round Same Side Corner Rectangle 3">
                  <a:extLst>
                    <a:ext uri="{FF2B5EF4-FFF2-40B4-BE49-F238E27FC236}">
                      <a16:creationId xmlns:a16="http://schemas.microsoft.com/office/drawing/2014/main" id="{E5D0A4E8-4966-50FE-20A5-7F90D54718FB}"/>
                    </a:ext>
                  </a:extLst>
                </p:cNvPr>
                <p:cNvSpPr/>
                <p:nvPr/>
              </p:nvSpPr>
              <p:spPr>
                <a:xfrm>
                  <a:off x="8212525" y="3545356"/>
                  <a:ext cx="1224623" cy="2411562"/>
                </a:xfrm>
                <a:prstGeom prst="round2SameRect">
                  <a:avLst>
                    <a:gd name="adj1" fmla="val 41871"/>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100" dirty="0"/>
                </a:p>
              </p:txBody>
            </p:sp>
            <p:sp>
              <p:nvSpPr>
                <p:cNvPr id="146" name="Oval 145">
                  <a:extLst>
                    <a:ext uri="{FF2B5EF4-FFF2-40B4-BE49-F238E27FC236}">
                      <a16:creationId xmlns:a16="http://schemas.microsoft.com/office/drawing/2014/main" id="{CB10E575-5651-6851-5D76-F2FE0457184D}"/>
                    </a:ext>
                  </a:extLst>
                </p:cNvPr>
                <p:cNvSpPr/>
                <p:nvPr/>
              </p:nvSpPr>
              <p:spPr>
                <a:xfrm>
                  <a:off x="8212539" y="2226754"/>
                  <a:ext cx="1238543" cy="1238543"/>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100" dirty="0"/>
                </a:p>
              </p:txBody>
            </p:sp>
            <p:grpSp>
              <p:nvGrpSpPr>
                <p:cNvPr id="147" name="Group 146">
                  <a:extLst>
                    <a:ext uri="{FF2B5EF4-FFF2-40B4-BE49-F238E27FC236}">
                      <a16:creationId xmlns:a16="http://schemas.microsoft.com/office/drawing/2014/main" id="{0FEF2C15-6879-8A40-784E-BC67BDB3C515}"/>
                    </a:ext>
                  </a:extLst>
                </p:cNvPr>
                <p:cNvGrpSpPr/>
                <p:nvPr/>
              </p:nvGrpSpPr>
              <p:grpSpPr>
                <a:xfrm rot="507905">
                  <a:off x="7838339" y="3815940"/>
                  <a:ext cx="553322" cy="1525212"/>
                  <a:chOff x="7916671" y="3937945"/>
                  <a:chExt cx="553322" cy="1525212"/>
                </a:xfrm>
                <a:grpFill/>
              </p:grpSpPr>
              <p:sp>
                <p:nvSpPr>
                  <p:cNvPr id="151" name="Round Same Side Corner Rectangle 25">
                    <a:extLst>
                      <a:ext uri="{FF2B5EF4-FFF2-40B4-BE49-F238E27FC236}">
                        <a16:creationId xmlns:a16="http://schemas.microsoft.com/office/drawing/2014/main" id="{ED70C597-13F9-EF77-0561-2BE9A487A5F9}"/>
                      </a:ext>
                    </a:extLst>
                  </p:cNvPr>
                  <p:cNvSpPr/>
                  <p:nvPr/>
                </p:nvSpPr>
                <p:spPr>
                  <a:xfrm rot="11570187">
                    <a:off x="8118418" y="3937945"/>
                    <a:ext cx="351575" cy="1086828"/>
                  </a:xfrm>
                  <a:prstGeom prst="round2SameRect">
                    <a:avLst>
                      <a:gd name="adj1" fmla="val 493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100" dirty="0"/>
                  </a:p>
                </p:txBody>
              </p:sp>
              <p:sp>
                <p:nvSpPr>
                  <p:cNvPr id="152" name="Oval 151">
                    <a:extLst>
                      <a:ext uri="{FF2B5EF4-FFF2-40B4-BE49-F238E27FC236}">
                        <a16:creationId xmlns:a16="http://schemas.microsoft.com/office/drawing/2014/main" id="{FD313C9A-1CAC-14D4-14B9-BA0A80DDDE0E}"/>
                      </a:ext>
                    </a:extLst>
                  </p:cNvPr>
                  <p:cNvSpPr/>
                  <p:nvPr/>
                </p:nvSpPr>
                <p:spPr>
                  <a:xfrm>
                    <a:off x="7916671" y="5050247"/>
                    <a:ext cx="412910" cy="41291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100" dirty="0"/>
                  </a:p>
                </p:txBody>
              </p:sp>
            </p:grpSp>
            <p:grpSp>
              <p:nvGrpSpPr>
                <p:cNvPr id="148" name="Group 147">
                  <a:extLst>
                    <a:ext uri="{FF2B5EF4-FFF2-40B4-BE49-F238E27FC236}">
                      <a16:creationId xmlns:a16="http://schemas.microsoft.com/office/drawing/2014/main" id="{E7DDEC84-6389-D0E2-A30A-DEBAE48369A1}"/>
                    </a:ext>
                  </a:extLst>
                </p:cNvPr>
                <p:cNvGrpSpPr/>
                <p:nvPr/>
              </p:nvGrpSpPr>
              <p:grpSpPr>
                <a:xfrm rot="21105829" flipH="1">
                  <a:off x="9243874" y="3806245"/>
                  <a:ext cx="564104" cy="1525212"/>
                  <a:chOff x="7916671" y="3937945"/>
                  <a:chExt cx="553322" cy="1525212"/>
                </a:xfrm>
                <a:grpFill/>
              </p:grpSpPr>
              <p:sp>
                <p:nvSpPr>
                  <p:cNvPr id="149" name="Round Same Side Corner Rectangle 25">
                    <a:extLst>
                      <a:ext uri="{FF2B5EF4-FFF2-40B4-BE49-F238E27FC236}">
                        <a16:creationId xmlns:a16="http://schemas.microsoft.com/office/drawing/2014/main" id="{E66B8330-E648-33C1-F4CB-D9B234F38F68}"/>
                      </a:ext>
                    </a:extLst>
                  </p:cNvPr>
                  <p:cNvSpPr/>
                  <p:nvPr/>
                </p:nvSpPr>
                <p:spPr>
                  <a:xfrm rot="11570187">
                    <a:off x="8118418" y="3937945"/>
                    <a:ext cx="351575" cy="1086828"/>
                  </a:xfrm>
                  <a:prstGeom prst="round2SameRect">
                    <a:avLst>
                      <a:gd name="adj1" fmla="val 493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100" dirty="0"/>
                  </a:p>
                </p:txBody>
              </p:sp>
              <p:sp>
                <p:nvSpPr>
                  <p:cNvPr id="150" name="Oval 149">
                    <a:extLst>
                      <a:ext uri="{FF2B5EF4-FFF2-40B4-BE49-F238E27FC236}">
                        <a16:creationId xmlns:a16="http://schemas.microsoft.com/office/drawing/2014/main" id="{DAA6F5ED-9153-1CB5-194C-3458F346D39A}"/>
                      </a:ext>
                    </a:extLst>
                  </p:cNvPr>
                  <p:cNvSpPr/>
                  <p:nvPr/>
                </p:nvSpPr>
                <p:spPr>
                  <a:xfrm>
                    <a:off x="7916671" y="5050247"/>
                    <a:ext cx="412910" cy="41291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100" dirty="0"/>
                  </a:p>
                </p:txBody>
              </p:sp>
            </p:grpSp>
          </p:grpSp>
          <p:sp>
            <p:nvSpPr>
              <p:cNvPr id="143" name="Speech Bubble: Oval 142">
                <a:extLst>
                  <a:ext uri="{FF2B5EF4-FFF2-40B4-BE49-F238E27FC236}">
                    <a16:creationId xmlns:a16="http://schemas.microsoft.com/office/drawing/2014/main" id="{736FD692-DB1E-6460-5664-3852E0341BFE}"/>
                  </a:ext>
                </a:extLst>
              </p:cNvPr>
              <p:cNvSpPr/>
              <p:nvPr/>
            </p:nvSpPr>
            <p:spPr>
              <a:xfrm>
                <a:off x="9934089" y="2438395"/>
                <a:ext cx="346094" cy="335606"/>
              </a:xfrm>
              <a:prstGeom prst="wedgeEllipseCallout">
                <a:avLst>
                  <a:gd name="adj1" fmla="val -60227"/>
                  <a:gd name="adj2" fmla="val 23438"/>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100" dirty="0"/>
              </a:p>
            </p:txBody>
          </p:sp>
          <p:sp>
            <p:nvSpPr>
              <p:cNvPr id="144" name="L-Shape 143">
                <a:extLst>
                  <a:ext uri="{FF2B5EF4-FFF2-40B4-BE49-F238E27FC236}">
                    <a16:creationId xmlns:a16="http://schemas.microsoft.com/office/drawing/2014/main" id="{52D614DA-758E-E595-6FB6-6BD506B81742}"/>
                  </a:ext>
                </a:extLst>
              </p:cNvPr>
              <p:cNvSpPr/>
              <p:nvPr/>
            </p:nvSpPr>
            <p:spPr>
              <a:xfrm rot="18361091">
                <a:off x="10025511" y="2561854"/>
                <a:ext cx="148010" cy="75326"/>
              </a:xfrm>
              <a:prstGeom prst="corner">
                <a:avLst>
                  <a:gd name="adj1" fmla="val 42208"/>
                  <a:gd name="adj2" fmla="val 4335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100" dirty="0"/>
              </a:p>
            </p:txBody>
          </p:sp>
        </p:grpSp>
      </p:grpSp>
      <p:sp>
        <p:nvSpPr>
          <p:cNvPr id="155" name="TextBox 154">
            <a:extLst>
              <a:ext uri="{FF2B5EF4-FFF2-40B4-BE49-F238E27FC236}">
                <a16:creationId xmlns:a16="http://schemas.microsoft.com/office/drawing/2014/main" id="{108A067F-B2E3-AFEE-3863-12DE93E43957}"/>
              </a:ext>
            </a:extLst>
          </p:cNvPr>
          <p:cNvSpPr txBox="1"/>
          <p:nvPr/>
        </p:nvSpPr>
        <p:spPr>
          <a:xfrm>
            <a:off x="1032072" y="7614299"/>
            <a:ext cx="1201938" cy="261610"/>
          </a:xfrm>
          <a:prstGeom prst="rect">
            <a:avLst/>
          </a:prstGeom>
          <a:noFill/>
        </p:spPr>
        <p:txBody>
          <a:bodyPr wrap="square" rtlCol="0">
            <a:spAutoFit/>
          </a:bodyPr>
          <a:lstStyle/>
          <a:p>
            <a:r>
              <a:rPr lang="en-US" sz="1100" b="1" kern="1200" dirty="0">
                <a:solidFill>
                  <a:schemeClr val="tx1"/>
                </a:solidFill>
                <a:effectLst/>
                <a:cs typeface="Arial" panose="020B0604020202020204" pitchFamily="34" charset="0"/>
              </a:rPr>
              <a:t>Notes:</a:t>
            </a:r>
            <a:endParaRPr lang="en-US" sz="1100" b="1" dirty="0">
              <a:cs typeface="Arial" panose="020B0604020202020204" pitchFamily="34" charset="0"/>
            </a:endParaRPr>
          </a:p>
        </p:txBody>
      </p:sp>
      <p:sp>
        <p:nvSpPr>
          <p:cNvPr id="189" name="Round Same Side Corner Rectangle 31">
            <a:extLst>
              <a:ext uri="{FF2B5EF4-FFF2-40B4-BE49-F238E27FC236}">
                <a16:creationId xmlns:a16="http://schemas.microsoft.com/office/drawing/2014/main" id="{3A9D6E8C-6149-A168-9BE6-DB2FD2D4CD02}"/>
              </a:ext>
            </a:extLst>
          </p:cNvPr>
          <p:cNvSpPr/>
          <p:nvPr/>
        </p:nvSpPr>
        <p:spPr>
          <a:xfrm>
            <a:off x="1265236" y="4546534"/>
            <a:ext cx="487411" cy="203575"/>
          </a:xfrm>
          <a:prstGeom prst="round2SameRect">
            <a:avLst>
              <a:gd name="adj1" fmla="val 500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100" dirty="0"/>
          </a:p>
        </p:txBody>
      </p:sp>
      <p:sp>
        <p:nvSpPr>
          <p:cNvPr id="190" name="Oval 189">
            <a:extLst>
              <a:ext uri="{FF2B5EF4-FFF2-40B4-BE49-F238E27FC236}">
                <a16:creationId xmlns:a16="http://schemas.microsoft.com/office/drawing/2014/main" id="{82A98C1D-EEE6-D1DD-1C45-09D1D417A89A}"/>
              </a:ext>
            </a:extLst>
          </p:cNvPr>
          <p:cNvSpPr/>
          <p:nvPr/>
        </p:nvSpPr>
        <p:spPr>
          <a:xfrm>
            <a:off x="1265236" y="3951467"/>
            <a:ext cx="487411" cy="48740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100" dirty="0"/>
          </a:p>
        </p:txBody>
      </p:sp>
      <p:sp>
        <p:nvSpPr>
          <p:cNvPr id="192" name="Round Same Side Corner Rectangle 31">
            <a:extLst>
              <a:ext uri="{FF2B5EF4-FFF2-40B4-BE49-F238E27FC236}">
                <a16:creationId xmlns:a16="http://schemas.microsoft.com/office/drawing/2014/main" id="{81A7F704-74D9-AFF1-13EB-87F3B8378638}"/>
              </a:ext>
            </a:extLst>
          </p:cNvPr>
          <p:cNvSpPr/>
          <p:nvPr/>
        </p:nvSpPr>
        <p:spPr>
          <a:xfrm>
            <a:off x="2093826" y="4302689"/>
            <a:ext cx="487411" cy="447420"/>
          </a:xfrm>
          <a:prstGeom prst="round2SameRect">
            <a:avLst>
              <a:gd name="adj1" fmla="val 500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100" dirty="0"/>
          </a:p>
        </p:txBody>
      </p:sp>
      <p:sp>
        <p:nvSpPr>
          <p:cNvPr id="193" name="Oval 192">
            <a:extLst>
              <a:ext uri="{FF2B5EF4-FFF2-40B4-BE49-F238E27FC236}">
                <a16:creationId xmlns:a16="http://schemas.microsoft.com/office/drawing/2014/main" id="{F662B0E2-9111-4819-D202-0028FE51169F}"/>
              </a:ext>
            </a:extLst>
          </p:cNvPr>
          <p:cNvSpPr/>
          <p:nvPr/>
        </p:nvSpPr>
        <p:spPr>
          <a:xfrm>
            <a:off x="2093826" y="3707622"/>
            <a:ext cx="487411" cy="48740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100" dirty="0"/>
          </a:p>
        </p:txBody>
      </p:sp>
      <p:sp>
        <p:nvSpPr>
          <p:cNvPr id="195" name="Round Same Side Corner Rectangle 31">
            <a:extLst>
              <a:ext uri="{FF2B5EF4-FFF2-40B4-BE49-F238E27FC236}">
                <a16:creationId xmlns:a16="http://schemas.microsoft.com/office/drawing/2014/main" id="{F7741E91-59CD-478E-8268-D75257A64738}"/>
              </a:ext>
            </a:extLst>
          </p:cNvPr>
          <p:cNvSpPr/>
          <p:nvPr/>
        </p:nvSpPr>
        <p:spPr>
          <a:xfrm>
            <a:off x="3751006" y="3814999"/>
            <a:ext cx="487411" cy="937050"/>
          </a:xfrm>
          <a:prstGeom prst="round2SameRect">
            <a:avLst>
              <a:gd name="adj1" fmla="val 500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100" dirty="0"/>
          </a:p>
        </p:txBody>
      </p:sp>
      <p:sp>
        <p:nvSpPr>
          <p:cNvPr id="196" name="Oval 195">
            <a:extLst>
              <a:ext uri="{FF2B5EF4-FFF2-40B4-BE49-F238E27FC236}">
                <a16:creationId xmlns:a16="http://schemas.microsoft.com/office/drawing/2014/main" id="{FFA0782A-3750-F3D7-44BA-9B2116451132}"/>
              </a:ext>
            </a:extLst>
          </p:cNvPr>
          <p:cNvSpPr/>
          <p:nvPr/>
        </p:nvSpPr>
        <p:spPr>
          <a:xfrm>
            <a:off x="3751006" y="3219932"/>
            <a:ext cx="487411" cy="48740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100" dirty="0"/>
          </a:p>
        </p:txBody>
      </p:sp>
      <p:sp>
        <p:nvSpPr>
          <p:cNvPr id="201" name="Round Same Side Corner Rectangle 31">
            <a:extLst>
              <a:ext uri="{FF2B5EF4-FFF2-40B4-BE49-F238E27FC236}">
                <a16:creationId xmlns:a16="http://schemas.microsoft.com/office/drawing/2014/main" id="{227AB4E7-063E-CC63-007D-A843C07A415F}"/>
              </a:ext>
            </a:extLst>
          </p:cNvPr>
          <p:cNvSpPr/>
          <p:nvPr/>
        </p:nvSpPr>
        <p:spPr>
          <a:xfrm>
            <a:off x="2922416" y="4058844"/>
            <a:ext cx="487411" cy="693205"/>
          </a:xfrm>
          <a:prstGeom prst="round2SameRect">
            <a:avLst>
              <a:gd name="adj1" fmla="val 500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100" dirty="0"/>
          </a:p>
        </p:txBody>
      </p:sp>
      <p:sp>
        <p:nvSpPr>
          <p:cNvPr id="202" name="Oval 201">
            <a:extLst>
              <a:ext uri="{FF2B5EF4-FFF2-40B4-BE49-F238E27FC236}">
                <a16:creationId xmlns:a16="http://schemas.microsoft.com/office/drawing/2014/main" id="{A8165F79-9779-9484-2B11-EE620FA011DD}"/>
              </a:ext>
            </a:extLst>
          </p:cNvPr>
          <p:cNvSpPr/>
          <p:nvPr/>
        </p:nvSpPr>
        <p:spPr>
          <a:xfrm>
            <a:off x="2922416" y="3463777"/>
            <a:ext cx="487411" cy="48740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100" dirty="0"/>
          </a:p>
        </p:txBody>
      </p:sp>
      <p:sp>
        <p:nvSpPr>
          <p:cNvPr id="204" name="Round Same Side Corner Rectangle 31">
            <a:extLst>
              <a:ext uri="{FF2B5EF4-FFF2-40B4-BE49-F238E27FC236}">
                <a16:creationId xmlns:a16="http://schemas.microsoft.com/office/drawing/2014/main" id="{A56E91AA-0F02-CA0F-0E56-38EAEECABE57}"/>
              </a:ext>
            </a:extLst>
          </p:cNvPr>
          <p:cNvSpPr/>
          <p:nvPr/>
        </p:nvSpPr>
        <p:spPr>
          <a:xfrm>
            <a:off x="4579596" y="3571154"/>
            <a:ext cx="487411" cy="1180895"/>
          </a:xfrm>
          <a:prstGeom prst="round2SameRect">
            <a:avLst>
              <a:gd name="adj1" fmla="val 500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100" dirty="0"/>
          </a:p>
        </p:txBody>
      </p:sp>
      <p:sp>
        <p:nvSpPr>
          <p:cNvPr id="205" name="Oval 204">
            <a:extLst>
              <a:ext uri="{FF2B5EF4-FFF2-40B4-BE49-F238E27FC236}">
                <a16:creationId xmlns:a16="http://schemas.microsoft.com/office/drawing/2014/main" id="{184D91AA-E05F-88F2-E8EF-98664FA18C15}"/>
              </a:ext>
            </a:extLst>
          </p:cNvPr>
          <p:cNvSpPr/>
          <p:nvPr/>
        </p:nvSpPr>
        <p:spPr>
          <a:xfrm>
            <a:off x="4579596" y="2976087"/>
            <a:ext cx="487411" cy="48740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100" dirty="0"/>
          </a:p>
        </p:txBody>
      </p:sp>
      <p:sp>
        <p:nvSpPr>
          <p:cNvPr id="2" name="Hexagon 1">
            <a:extLst>
              <a:ext uri="{FF2B5EF4-FFF2-40B4-BE49-F238E27FC236}">
                <a16:creationId xmlns:a16="http://schemas.microsoft.com/office/drawing/2014/main" id="{ACCC9F9B-3063-93B8-90D7-9D62758674F0}"/>
              </a:ext>
            </a:extLst>
          </p:cNvPr>
          <p:cNvSpPr/>
          <p:nvPr/>
        </p:nvSpPr>
        <p:spPr>
          <a:xfrm rot="1782986">
            <a:off x="286724" y="30111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Hexagon 2">
            <a:extLst>
              <a:ext uri="{FF2B5EF4-FFF2-40B4-BE49-F238E27FC236}">
                <a16:creationId xmlns:a16="http://schemas.microsoft.com/office/drawing/2014/main" id="{3A97982C-F324-DDFC-D8FF-905C4D575F97}"/>
              </a:ext>
            </a:extLst>
          </p:cNvPr>
          <p:cNvSpPr/>
          <p:nvPr/>
        </p:nvSpPr>
        <p:spPr>
          <a:xfrm rot="1782986">
            <a:off x="286724" y="763955"/>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Hexagon 3">
            <a:extLst>
              <a:ext uri="{FF2B5EF4-FFF2-40B4-BE49-F238E27FC236}">
                <a16:creationId xmlns:a16="http://schemas.microsoft.com/office/drawing/2014/main" id="{5839D351-0D5F-29A2-92EB-7310C0176293}"/>
              </a:ext>
            </a:extLst>
          </p:cNvPr>
          <p:cNvSpPr/>
          <p:nvPr/>
        </p:nvSpPr>
        <p:spPr>
          <a:xfrm rot="1782986">
            <a:off x="286724" y="122680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Hexagon 4">
            <a:extLst>
              <a:ext uri="{FF2B5EF4-FFF2-40B4-BE49-F238E27FC236}">
                <a16:creationId xmlns:a16="http://schemas.microsoft.com/office/drawing/2014/main" id="{E9CFF5A4-E910-EE71-350C-A05FD3F8573A}"/>
              </a:ext>
            </a:extLst>
          </p:cNvPr>
          <p:cNvSpPr/>
          <p:nvPr/>
        </p:nvSpPr>
        <p:spPr>
          <a:xfrm rot="1782986">
            <a:off x="286724" y="1689645"/>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Hexagon 5">
            <a:extLst>
              <a:ext uri="{FF2B5EF4-FFF2-40B4-BE49-F238E27FC236}">
                <a16:creationId xmlns:a16="http://schemas.microsoft.com/office/drawing/2014/main" id="{FE56707A-370A-1608-F43A-B7D79B2CA103}"/>
              </a:ext>
            </a:extLst>
          </p:cNvPr>
          <p:cNvSpPr/>
          <p:nvPr/>
        </p:nvSpPr>
        <p:spPr>
          <a:xfrm rot="1782986">
            <a:off x="286724" y="215249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Hexagon 6">
            <a:extLst>
              <a:ext uri="{FF2B5EF4-FFF2-40B4-BE49-F238E27FC236}">
                <a16:creationId xmlns:a16="http://schemas.microsoft.com/office/drawing/2014/main" id="{13556232-4B4B-9E8D-2030-7FDEB3079576}"/>
              </a:ext>
            </a:extLst>
          </p:cNvPr>
          <p:cNvSpPr/>
          <p:nvPr/>
        </p:nvSpPr>
        <p:spPr>
          <a:xfrm rot="1782986">
            <a:off x="286724" y="261533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37943873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1A82C96E-0873-83A4-0CE0-22A4C0FF4C0F}"/>
              </a:ext>
            </a:extLst>
          </p:cNvPr>
          <p:cNvGraphicFramePr>
            <a:graphicFrameLocks noGrp="1"/>
          </p:cNvGraphicFramePr>
          <p:nvPr>
            <p:extLst>
              <p:ext uri="{D42A27DB-BD31-4B8C-83A1-F6EECF244321}">
                <p14:modId xmlns:p14="http://schemas.microsoft.com/office/powerpoint/2010/main" val="1687934495"/>
              </p:ext>
            </p:extLst>
          </p:nvPr>
        </p:nvGraphicFramePr>
        <p:xfrm>
          <a:off x="1011381" y="692727"/>
          <a:ext cx="5242460" cy="7916407"/>
        </p:xfrm>
        <a:graphic>
          <a:graphicData uri="http://schemas.openxmlformats.org/drawingml/2006/table">
            <a:tbl>
              <a:tblPr firstRow="1" firstCol="1" bandRow="1">
                <a:tableStyleId>{5C22544A-7EE6-4342-B048-85BDC9FD1C3A}</a:tableStyleId>
              </a:tblPr>
              <a:tblGrid>
                <a:gridCol w="446015">
                  <a:extLst>
                    <a:ext uri="{9D8B030D-6E8A-4147-A177-3AD203B41FA5}">
                      <a16:colId xmlns:a16="http://schemas.microsoft.com/office/drawing/2014/main" val="2068193735"/>
                    </a:ext>
                  </a:extLst>
                </a:gridCol>
                <a:gridCol w="1465250">
                  <a:extLst>
                    <a:ext uri="{9D8B030D-6E8A-4147-A177-3AD203B41FA5}">
                      <a16:colId xmlns:a16="http://schemas.microsoft.com/office/drawing/2014/main" val="3812240696"/>
                    </a:ext>
                  </a:extLst>
                </a:gridCol>
                <a:gridCol w="915063">
                  <a:extLst>
                    <a:ext uri="{9D8B030D-6E8A-4147-A177-3AD203B41FA5}">
                      <a16:colId xmlns:a16="http://schemas.microsoft.com/office/drawing/2014/main" val="1778032507"/>
                    </a:ext>
                  </a:extLst>
                </a:gridCol>
                <a:gridCol w="651164">
                  <a:extLst>
                    <a:ext uri="{9D8B030D-6E8A-4147-A177-3AD203B41FA5}">
                      <a16:colId xmlns:a16="http://schemas.microsoft.com/office/drawing/2014/main" val="3191346308"/>
                    </a:ext>
                  </a:extLst>
                </a:gridCol>
                <a:gridCol w="1764968">
                  <a:extLst>
                    <a:ext uri="{9D8B030D-6E8A-4147-A177-3AD203B41FA5}">
                      <a16:colId xmlns:a16="http://schemas.microsoft.com/office/drawing/2014/main" val="3431890190"/>
                    </a:ext>
                  </a:extLst>
                </a:gridCol>
              </a:tblGrid>
              <a:tr h="364505">
                <a:tc gridSpan="5">
                  <a:txBody>
                    <a:bodyPr/>
                    <a:lstStyle/>
                    <a:p>
                      <a:pPr algn="l">
                        <a:lnSpc>
                          <a:spcPct val="107000"/>
                        </a:lnSpc>
                        <a:spcAft>
                          <a:spcPts val="800"/>
                        </a:spcAft>
                      </a:pPr>
                      <a:r>
                        <a:rPr lang="en-ZA" sz="1000" b="1" dirty="0">
                          <a:solidFill>
                            <a:schemeClr val="tx1"/>
                          </a:solidFill>
                          <a:effectLst/>
                        </a:rPr>
                        <a:t>Comprehensive assessment – protection concerns </a:t>
                      </a:r>
                      <a:r>
                        <a:rPr lang="en-ZA" sz="700" b="0" i="1" dirty="0">
                          <a:solidFill>
                            <a:schemeClr val="tx1"/>
                          </a:solidFill>
                          <a:effectLst/>
                        </a:rPr>
                        <a:t>tick all that apply – this should not be asked as direct question but through general dialogue or if raised by the child directly.</a:t>
                      </a:r>
                      <a:endParaRPr lang="en-US" sz="7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tc hMerge="1">
                  <a:txBody>
                    <a:bodyPr/>
                    <a:lstStyle/>
                    <a:p>
                      <a:endParaRPr lang="en-US"/>
                    </a:p>
                  </a:txBody>
                  <a:tcPr/>
                </a:tc>
                <a:tc hMerge="1">
                  <a:txBody>
                    <a:bodyPr/>
                    <a:lstStyle/>
                    <a:p>
                      <a:pPr algn="l">
                        <a:lnSpc>
                          <a:spcPct val="107000"/>
                        </a:lnSpc>
                        <a:spcAft>
                          <a:spcPts val="800"/>
                        </a:spcAft>
                      </a:pP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hMerge="1">
                  <a:txBody>
                    <a:bodyPr/>
                    <a:lstStyle/>
                    <a:p>
                      <a:pPr algn="l">
                        <a:lnSpc>
                          <a:spcPct val="107000"/>
                        </a:lnSpc>
                        <a:spcAft>
                          <a:spcPts val="800"/>
                        </a:spcAft>
                      </a:pPr>
                      <a:endParaRPr lang="en-US" sz="7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2190104660"/>
                  </a:ext>
                </a:extLst>
              </a:tr>
              <a:tr h="4215952">
                <a:tc gridSpan="3">
                  <a:txBody>
                    <a:bodyPr/>
                    <a:lstStyle/>
                    <a:p>
                      <a:pPr algn="l"/>
                      <a:r>
                        <a:rPr lang="en-ZA" sz="1000" b="0" dirty="0">
                          <a:solidFill>
                            <a:schemeClr val="tx1"/>
                          </a:solidFill>
                          <a:effectLst/>
                        </a:rPr>
                        <a:t>[  ] Physical abuse / violence</a:t>
                      </a:r>
                      <a:endParaRPr lang="en-US" sz="1000" b="0" dirty="0">
                        <a:solidFill>
                          <a:schemeClr val="tx1"/>
                        </a:solidFill>
                        <a:effectLst/>
                      </a:endParaRPr>
                    </a:p>
                    <a:p>
                      <a:pPr algn="l"/>
                      <a:r>
                        <a:rPr lang="en-ZA" sz="1000" b="0" dirty="0">
                          <a:solidFill>
                            <a:schemeClr val="tx1"/>
                          </a:solidFill>
                          <a:effectLst/>
                        </a:rPr>
                        <a:t>[  ] Sexual abuse / violence</a:t>
                      </a:r>
                      <a:endParaRPr lang="en-US" sz="1000" b="0" dirty="0">
                        <a:solidFill>
                          <a:schemeClr val="tx1"/>
                        </a:solidFill>
                        <a:effectLst/>
                      </a:endParaRPr>
                    </a:p>
                    <a:p>
                      <a:pPr algn="l"/>
                      <a:r>
                        <a:rPr lang="en-ZA" sz="1000" b="0" dirty="0">
                          <a:solidFill>
                            <a:schemeClr val="tx1"/>
                          </a:solidFill>
                          <a:effectLst/>
                        </a:rPr>
                        <a:t>[  ] Rape</a:t>
                      </a:r>
                      <a:endParaRPr lang="en-US" sz="1000" b="0" dirty="0">
                        <a:solidFill>
                          <a:schemeClr val="tx1"/>
                        </a:solidFill>
                        <a:effectLst/>
                      </a:endParaRPr>
                    </a:p>
                    <a:p>
                      <a:pPr algn="l"/>
                      <a:r>
                        <a:rPr lang="en-ZA" sz="1000" b="0" dirty="0">
                          <a:solidFill>
                            <a:schemeClr val="tx1"/>
                          </a:solidFill>
                          <a:effectLst/>
                        </a:rPr>
                        <a:t>[  ] Emotional or psychological abuse / violence</a:t>
                      </a:r>
                      <a:endParaRPr lang="en-US" sz="1000" b="0" dirty="0">
                        <a:solidFill>
                          <a:schemeClr val="tx1"/>
                        </a:solidFill>
                        <a:effectLst/>
                      </a:endParaRPr>
                    </a:p>
                    <a:p>
                      <a:pPr algn="l"/>
                      <a:r>
                        <a:rPr lang="en-ZA" sz="1000" b="0" dirty="0">
                          <a:solidFill>
                            <a:schemeClr val="tx1"/>
                          </a:solidFill>
                          <a:effectLst/>
                        </a:rPr>
                        <a:t>[  ] Neglect</a:t>
                      </a:r>
                      <a:endParaRPr lang="en-US" sz="1000" b="0" dirty="0">
                        <a:solidFill>
                          <a:schemeClr val="tx1"/>
                        </a:solidFill>
                        <a:effectLst/>
                      </a:endParaRPr>
                    </a:p>
                    <a:p>
                      <a:pPr algn="l"/>
                      <a:r>
                        <a:rPr lang="en-ZA" sz="1000" b="0" dirty="0">
                          <a:solidFill>
                            <a:schemeClr val="tx1"/>
                          </a:solidFill>
                          <a:effectLst/>
                        </a:rPr>
                        <a:t>[  ] Abandonment</a:t>
                      </a:r>
                      <a:endParaRPr lang="en-US" sz="1000" b="0" dirty="0">
                        <a:solidFill>
                          <a:schemeClr val="tx1"/>
                        </a:solidFill>
                        <a:effectLst/>
                      </a:endParaRPr>
                    </a:p>
                    <a:p>
                      <a:pPr algn="l"/>
                      <a:r>
                        <a:rPr lang="en-ZA" sz="1000" b="0" dirty="0">
                          <a:solidFill>
                            <a:schemeClr val="tx1"/>
                          </a:solidFill>
                          <a:effectLst/>
                        </a:rPr>
                        <a:t>[  ] Child labour (not Worst Forms)</a:t>
                      </a:r>
                      <a:endParaRPr lang="en-US" sz="1000" b="0" dirty="0">
                        <a:solidFill>
                          <a:schemeClr val="tx1"/>
                        </a:solidFill>
                        <a:effectLst/>
                      </a:endParaRPr>
                    </a:p>
                    <a:p>
                      <a:pPr algn="l"/>
                      <a:r>
                        <a:rPr lang="en-ZA" sz="1000" b="0" dirty="0">
                          <a:solidFill>
                            <a:schemeClr val="tx1"/>
                          </a:solidFill>
                          <a:effectLst/>
                        </a:rPr>
                        <a:t>[  ] Hazardous work</a:t>
                      </a:r>
                      <a:endParaRPr lang="en-US" sz="1000" b="0" dirty="0">
                        <a:solidFill>
                          <a:schemeClr val="tx1"/>
                        </a:solidFill>
                        <a:effectLst/>
                      </a:endParaRPr>
                    </a:p>
                    <a:p>
                      <a:pPr algn="l"/>
                      <a:r>
                        <a:rPr lang="en-ZA" sz="1000" b="0" dirty="0">
                          <a:solidFill>
                            <a:schemeClr val="tx1"/>
                          </a:solidFill>
                          <a:effectLst/>
                        </a:rPr>
                        <a:t>[  ] Sexual exploitation</a:t>
                      </a:r>
                      <a:endParaRPr lang="en-US" sz="1000" b="0" dirty="0">
                        <a:solidFill>
                          <a:schemeClr val="tx1"/>
                        </a:solidFill>
                        <a:effectLst/>
                      </a:endParaRPr>
                    </a:p>
                    <a:p>
                      <a:pPr algn="l"/>
                      <a:r>
                        <a:rPr lang="en-ZA" sz="1000" b="0" dirty="0">
                          <a:solidFill>
                            <a:schemeClr val="tx1"/>
                          </a:solidFill>
                          <a:effectLst/>
                        </a:rPr>
                        <a:t>[  ] Slavery / sale / abduction / trafficking / forced labour</a:t>
                      </a:r>
                      <a:endParaRPr lang="en-US" sz="1000" b="0" dirty="0">
                        <a:solidFill>
                          <a:schemeClr val="tx1"/>
                        </a:solidFill>
                        <a:effectLst/>
                      </a:endParaRPr>
                    </a:p>
                    <a:p>
                      <a:pPr algn="l"/>
                      <a:r>
                        <a:rPr lang="en-ZA" sz="1000" b="0" dirty="0">
                          <a:solidFill>
                            <a:schemeClr val="tx1"/>
                          </a:solidFill>
                          <a:effectLst/>
                        </a:rPr>
                        <a:t>[  ] In conflict with the law</a:t>
                      </a:r>
                      <a:endParaRPr lang="en-US" sz="1000" b="0" dirty="0">
                        <a:solidFill>
                          <a:schemeClr val="tx1"/>
                        </a:solidFill>
                        <a:effectLst/>
                      </a:endParaRPr>
                    </a:p>
                    <a:p>
                      <a:pPr algn="l"/>
                      <a:r>
                        <a:rPr lang="en-ZA" sz="1000" b="0" dirty="0">
                          <a:solidFill>
                            <a:schemeClr val="tx1"/>
                          </a:solidFill>
                          <a:effectLst/>
                        </a:rPr>
                        <a:t>[  ] Associated with Armed Forces or Groups</a:t>
                      </a:r>
                      <a:endParaRPr lang="en-US" sz="1000" b="0" dirty="0">
                        <a:solidFill>
                          <a:schemeClr val="tx1"/>
                        </a:solidFill>
                        <a:effectLst/>
                      </a:endParaRPr>
                    </a:p>
                    <a:p>
                      <a:pPr algn="l"/>
                      <a:r>
                        <a:rPr lang="en-ZA" sz="1000" b="0" dirty="0">
                          <a:solidFill>
                            <a:schemeClr val="tx1"/>
                          </a:solidFill>
                          <a:effectLst/>
                        </a:rPr>
                        <a:t>[  ] Deprived of liberty / in detention</a:t>
                      </a:r>
                      <a:endParaRPr lang="en-US" sz="1000" b="0" dirty="0">
                        <a:solidFill>
                          <a:schemeClr val="tx1"/>
                        </a:solidFill>
                        <a:effectLst/>
                      </a:endParaRPr>
                    </a:p>
                    <a:p>
                      <a:pPr algn="l"/>
                      <a:r>
                        <a:rPr lang="en-ZA" sz="1000" b="0" dirty="0">
                          <a:solidFill>
                            <a:schemeClr val="tx1"/>
                          </a:solidFill>
                          <a:effectLst/>
                        </a:rPr>
                        <a:t>[  ] Serious medical condition</a:t>
                      </a:r>
                      <a:endParaRPr lang="en-US" sz="1000" b="0" dirty="0">
                        <a:solidFill>
                          <a:schemeClr val="tx1"/>
                        </a:solidFill>
                        <a:effectLst/>
                      </a:endParaRPr>
                    </a:p>
                    <a:p>
                      <a:pPr algn="l"/>
                      <a:r>
                        <a:rPr lang="en-ZA" sz="1000" b="0" dirty="0">
                          <a:solidFill>
                            <a:schemeClr val="tx1"/>
                          </a:solidFill>
                          <a:effectLst/>
                        </a:rPr>
                        <a:t>[  ] Functional difficulty (seeing, even if wearing glasses)</a:t>
                      </a:r>
                      <a:endParaRPr lang="en-US" sz="1000" b="0" dirty="0">
                        <a:solidFill>
                          <a:schemeClr val="tx1"/>
                        </a:solidFill>
                        <a:effectLst/>
                      </a:endParaRPr>
                    </a:p>
                    <a:p>
                      <a:pPr algn="l"/>
                      <a:r>
                        <a:rPr lang="en-ZA" sz="1000" b="0" dirty="0">
                          <a:solidFill>
                            <a:schemeClr val="tx1"/>
                          </a:solidFill>
                          <a:effectLst/>
                        </a:rPr>
                        <a:t>[  ] Functional difficulty (hearing, even if using hearing aids)</a:t>
                      </a:r>
                      <a:endParaRPr lang="en-US" sz="1000" b="0" dirty="0">
                        <a:solidFill>
                          <a:schemeClr val="tx1"/>
                        </a:solidFill>
                        <a:effectLst/>
                      </a:endParaRPr>
                    </a:p>
                    <a:p>
                      <a:pPr algn="l"/>
                      <a:r>
                        <a:rPr lang="en-ZA" sz="1000" b="0" dirty="0">
                          <a:solidFill>
                            <a:schemeClr val="tx1"/>
                          </a:solidFill>
                          <a:effectLst/>
                        </a:rPr>
                        <a:t>[  ] Functional difficulty  (walking or using parts of her/his body)</a:t>
                      </a:r>
                      <a:endParaRPr lang="en-US" sz="1000" b="0" dirty="0">
                        <a:solidFill>
                          <a:schemeClr val="tx1"/>
                        </a:solidFill>
                        <a:effectLst/>
                      </a:endParaRPr>
                    </a:p>
                    <a:p>
                      <a:pPr algn="l"/>
                      <a:r>
                        <a:rPr lang="en-ZA" sz="1000" b="0" dirty="0">
                          <a:solidFill>
                            <a:schemeClr val="tx1"/>
                          </a:solidFill>
                          <a:effectLst/>
                        </a:rPr>
                        <a:t>[  ] Functional difficulty (remembering or concentrating)</a:t>
                      </a:r>
                      <a:endParaRPr lang="en-US" sz="1000" b="0" dirty="0">
                        <a:solidFill>
                          <a:schemeClr val="tx1"/>
                        </a:solidFill>
                        <a:effectLst/>
                      </a:endParaRPr>
                    </a:p>
                    <a:p>
                      <a:pPr algn="l"/>
                      <a:r>
                        <a:rPr lang="en-ZA" sz="1000" b="0" dirty="0">
                          <a:solidFill>
                            <a:schemeClr val="tx1"/>
                          </a:solidFill>
                          <a:effectLst/>
                        </a:rPr>
                        <a:t>[  ] Difficulty with self-care such as feeding or dressing her/himself (compared to other children of the same age)</a:t>
                      </a:r>
                      <a:endParaRPr lang="en-US" sz="1000" b="0" dirty="0">
                        <a:solidFill>
                          <a:schemeClr val="tx1"/>
                        </a:solidFill>
                        <a:effectLst/>
                      </a:endParaRPr>
                    </a:p>
                    <a:p>
                      <a:pPr algn="l"/>
                      <a:r>
                        <a:rPr lang="en-ZA" sz="1000" b="0" dirty="0">
                          <a:solidFill>
                            <a:schemeClr val="tx1"/>
                          </a:solidFill>
                          <a:effectLst/>
                        </a:rPr>
                        <a:t>[  ] Difficulty communicating </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2">
                  <a:txBody>
                    <a:bodyPr/>
                    <a:lstStyle/>
                    <a:p>
                      <a:pPr algn="l"/>
                      <a:r>
                        <a:rPr lang="en-ZA" sz="1000" b="0" dirty="0">
                          <a:solidFill>
                            <a:schemeClr val="tx1"/>
                          </a:solidFill>
                          <a:effectLst/>
                        </a:rPr>
                        <a:t>[  ] Unaccompanied</a:t>
                      </a:r>
                      <a:endParaRPr lang="en-US" sz="1000" b="0" dirty="0">
                        <a:solidFill>
                          <a:schemeClr val="tx1"/>
                        </a:solidFill>
                        <a:effectLst/>
                      </a:endParaRPr>
                    </a:p>
                    <a:p>
                      <a:pPr algn="l"/>
                      <a:r>
                        <a:rPr lang="en-ZA" sz="1000" b="0" dirty="0">
                          <a:solidFill>
                            <a:schemeClr val="tx1"/>
                          </a:solidFill>
                          <a:effectLst/>
                        </a:rPr>
                        <a:t>[  ] Separated</a:t>
                      </a:r>
                      <a:endParaRPr lang="en-US" sz="1000" b="0" dirty="0">
                        <a:solidFill>
                          <a:schemeClr val="tx1"/>
                        </a:solidFill>
                        <a:effectLst/>
                      </a:endParaRPr>
                    </a:p>
                    <a:p>
                      <a:pPr algn="l"/>
                      <a:r>
                        <a:rPr lang="en-ZA" sz="1000" b="0" dirty="0">
                          <a:solidFill>
                            <a:schemeClr val="tx1"/>
                          </a:solidFill>
                          <a:effectLst/>
                        </a:rPr>
                        <a:t>[  ] Orphan </a:t>
                      </a:r>
                      <a:endParaRPr lang="en-US" sz="1000" b="0" dirty="0">
                        <a:solidFill>
                          <a:schemeClr val="tx1"/>
                        </a:solidFill>
                        <a:effectLst/>
                      </a:endParaRPr>
                    </a:p>
                    <a:p>
                      <a:pPr algn="l"/>
                      <a:r>
                        <a:rPr lang="en-ZA" sz="1000" b="0" dirty="0">
                          <a:solidFill>
                            <a:schemeClr val="tx1"/>
                          </a:solidFill>
                          <a:effectLst/>
                        </a:rPr>
                        <a:t>[  ] Psychosocial distress</a:t>
                      </a:r>
                      <a:endParaRPr lang="en-US" sz="1000" b="0" dirty="0">
                        <a:solidFill>
                          <a:schemeClr val="tx1"/>
                        </a:solidFill>
                        <a:effectLst/>
                      </a:endParaRPr>
                    </a:p>
                    <a:p>
                      <a:pPr algn="l"/>
                      <a:r>
                        <a:rPr lang="en-ZA" sz="1000" b="0" dirty="0">
                          <a:solidFill>
                            <a:schemeClr val="tx1"/>
                          </a:solidFill>
                          <a:effectLst/>
                        </a:rPr>
                        <a:t>[  ] Mental disorder</a:t>
                      </a:r>
                      <a:endParaRPr lang="en-US" sz="1000" b="0" dirty="0">
                        <a:solidFill>
                          <a:schemeClr val="tx1"/>
                        </a:solidFill>
                        <a:effectLst/>
                      </a:endParaRPr>
                    </a:p>
                    <a:p>
                      <a:pPr algn="l"/>
                      <a:r>
                        <a:rPr lang="en-ZA" sz="1000" b="0" dirty="0">
                          <a:solidFill>
                            <a:schemeClr val="tx1"/>
                          </a:solidFill>
                          <a:effectLst/>
                        </a:rPr>
                        <a:t>[  ] Substance abuse and addiction (child)</a:t>
                      </a:r>
                      <a:endParaRPr lang="en-US" sz="1000" b="0" dirty="0">
                        <a:solidFill>
                          <a:schemeClr val="tx1"/>
                        </a:solidFill>
                        <a:effectLst/>
                      </a:endParaRPr>
                    </a:p>
                    <a:p>
                      <a:pPr algn="l"/>
                      <a:r>
                        <a:rPr lang="en-ZA" sz="1000" b="0" dirty="0">
                          <a:solidFill>
                            <a:schemeClr val="tx1"/>
                          </a:solidFill>
                          <a:effectLst/>
                        </a:rPr>
                        <a:t>[  ] Belongs to marginalised / discriminated group</a:t>
                      </a:r>
                      <a:endParaRPr lang="en-US" sz="1000" b="0" dirty="0">
                        <a:solidFill>
                          <a:schemeClr val="tx1"/>
                        </a:solidFill>
                        <a:effectLst/>
                      </a:endParaRPr>
                    </a:p>
                    <a:p>
                      <a:pPr algn="l"/>
                      <a:r>
                        <a:rPr lang="en-ZA" sz="1000" b="0" dirty="0">
                          <a:solidFill>
                            <a:schemeClr val="tx1"/>
                          </a:solidFill>
                          <a:effectLst/>
                        </a:rPr>
                        <a:t>[  ] Lack of documentation / birth registration</a:t>
                      </a:r>
                      <a:endParaRPr lang="en-US" sz="1000" b="0" dirty="0">
                        <a:solidFill>
                          <a:schemeClr val="tx1"/>
                        </a:solidFill>
                        <a:effectLst/>
                      </a:endParaRPr>
                    </a:p>
                    <a:p>
                      <a:pPr algn="l"/>
                      <a:r>
                        <a:rPr lang="en-ZA" sz="1000" b="0" dirty="0">
                          <a:solidFill>
                            <a:schemeClr val="tx1"/>
                          </a:solidFill>
                          <a:effectLst/>
                        </a:rPr>
                        <a:t>[  ] Child marriage</a:t>
                      </a:r>
                      <a:endParaRPr lang="en-US" sz="1000" b="0" dirty="0">
                        <a:solidFill>
                          <a:schemeClr val="tx1"/>
                        </a:solidFill>
                        <a:effectLst/>
                      </a:endParaRPr>
                    </a:p>
                    <a:p>
                      <a:pPr algn="l"/>
                      <a:r>
                        <a:rPr lang="en-ZA" sz="1000" b="0" dirty="0">
                          <a:solidFill>
                            <a:schemeClr val="tx1"/>
                          </a:solidFill>
                          <a:effectLst/>
                        </a:rPr>
                        <a:t>[  ] Female genital mutilation (FGM)</a:t>
                      </a:r>
                      <a:endParaRPr lang="en-US" sz="1000" b="0" dirty="0">
                        <a:solidFill>
                          <a:schemeClr val="tx1"/>
                        </a:solidFill>
                        <a:effectLst/>
                      </a:endParaRPr>
                    </a:p>
                    <a:p>
                      <a:pPr algn="l"/>
                      <a:r>
                        <a:rPr lang="en-ZA" sz="1000" b="0" dirty="0">
                          <a:solidFill>
                            <a:schemeClr val="tx1"/>
                          </a:solidFill>
                          <a:effectLst/>
                        </a:rPr>
                        <a:t>[  ] Pregnancy / child parent</a:t>
                      </a:r>
                      <a:endParaRPr lang="en-US" sz="1000" b="0" dirty="0">
                        <a:solidFill>
                          <a:schemeClr val="tx1"/>
                        </a:solidFill>
                        <a:effectLst/>
                      </a:endParaRPr>
                    </a:p>
                    <a:p>
                      <a:pPr algn="l"/>
                      <a:r>
                        <a:rPr lang="en-ZA" sz="1000" b="0" dirty="0">
                          <a:solidFill>
                            <a:schemeClr val="tx1"/>
                          </a:solidFill>
                          <a:effectLst/>
                        </a:rPr>
                        <a:t>[  ] Denial of resources, opportunities or services</a:t>
                      </a:r>
                      <a:endParaRPr lang="en-US" sz="1000" b="0" dirty="0">
                        <a:solidFill>
                          <a:schemeClr val="tx1"/>
                        </a:solidFill>
                        <a:effectLst/>
                      </a:endParaRPr>
                    </a:p>
                    <a:p>
                      <a:pPr algn="l"/>
                      <a:r>
                        <a:rPr lang="en-ZA" sz="1000" b="0" dirty="0">
                          <a:solidFill>
                            <a:schemeClr val="tx1"/>
                          </a:solidFill>
                          <a:effectLst/>
                        </a:rPr>
                        <a:t>[  ] Highly vulnerable care arrangement e.g. &gt;8 children in household, caregiver’s substance abuse, single vulnerable caregiver</a:t>
                      </a:r>
                      <a:endParaRPr lang="en-US" sz="1000" b="0" dirty="0">
                        <a:solidFill>
                          <a:schemeClr val="tx1"/>
                        </a:solidFill>
                        <a:effectLst/>
                      </a:endParaRPr>
                    </a:p>
                    <a:p>
                      <a:pPr algn="l"/>
                      <a:r>
                        <a:rPr lang="en-ZA" sz="1000" b="0" dirty="0">
                          <a:solidFill>
                            <a:schemeClr val="tx1"/>
                          </a:solidFill>
                          <a:effectLst/>
                        </a:rPr>
                        <a:t>[  ] Child survivor of Explosive Ordnance (EO)</a:t>
                      </a:r>
                      <a:endParaRPr lang="en-US" sz="1000" b="0" dirty="0">
                        <a:solidFill>
                          <a:schemeClr val="tx1"/>
                        </a:solidFill>
                        <a:effectLst/>
                      </a:endParaRPr>
                    </a:p>
                    <a:p>
                      <a:pPr algn="l"/>
                      <a:r>
                        <a:rPr lang="en-ZA" sz="1000" b="0" dirty="0">
                          <a:solidFill>
                            <a:schemeClr val="tx1"/>
                          </a:solidFill>
                          <a:effectLst/>
                        </a:rPr>
                        <a:t>[  ] Other, please specify:</a:t>
                      </a:r>
                      <a:endParaRPr lang="en-US" sz="1000" b="0" dirty="0">
                        <a:solidFill>
                          <a:schemeClr val="tx1"/>
                        </a:solidFill>
                        <a:effectLst/>
                      </a:endParaRPr>
                    </a:p>
                    <a:p>
                      <a:pPr algn="l"/>
                      <a:r>
                        <a:rPr lang="en-ZA" sz="1000" b="0" dirty="0">
                          <a:solidFill>
                            <a:schemeClr val="tx1"/>
                          </a:solidFill>
                          <a:effectLst/>
                        </a:rPr>
                        <a:t> </a:t>
                      </a:r>
                      <a:endParaRPr lang="en-US" sz="1000" b="0" dirty="0">
                        <a:solidFill>
                          <a:schemeClr val="tx1"/>
                        </a:solidFill>
                        <a:effectLst/>
                      </a:endParaRPr>
                    </a:p>
                    <a:p>
                      <a:pPr algn="l"/>
                      <a:r>
                        <a:rPr lang="en-ZA" sz="1000" b="0" dirty="0">
                          <a:solidFill>
                            <a:schemeClr val="tx1"/>
                          </a:solidFill>
                          <a:effectLst/>
                        </a:rPr>
                        <a:t>[  ] Contextualise</a:t>
                      </a:r>
                      <a:endParaRPr lang="en-US" sz="1000" b="0" dirty="0">
                        <a:solidFill>
                          <a:schemeClr val="tx1"/>
                        </a:solidFill>
                        <a:effectLst/>
                      </a:endParaRPr>
                    </a:p>
                    <a:p>
                      <a:pPr algn="l"/>
                      <a:r>
                        <a:rPr lang="en-ZA" sz="1000" b="0" dirty="0">
                          <a:solidFill>
                            <a:schemeClr val="tx1"/>
                          </a:solidFill>
                          <a:effectLst/>
                        </a:rPr>
                        <a:t>[  ] Contextualise</a:t>
                      </a:r>
                      <a:endParaRPr lang="en-US" sz="1000" b="0" dirty="0">
                        <a:solidFill>
                          <a:schemeClr val="tx1"/>
                        </a:solidFill>
                        <a:effectLst/>
                      </a:endParaRPr>
                    </a:p>
                    <a:p>
                      <a:pPr algn="l"/>
                      <a:r>
                        <a:rPr lang="en-ZA" sz="1000" b="0" dirty="0">
                          <a:solidFill>
                            <a:schemeClr val="tx1"/>
                          </a:solidFill>
                          <a:effectLst/>
                        </a:rPr>
                        <a:t>[  ] Contextualise</a:t>
                      </a:r>
                      <a:endParaRPr lang="en-US" sz="1000" b="0" dirty="0">
                        <a:solidFill>
                          <a:schemeClr val="tx1"/>
                        </a:solidFill>
                        <a:effectLst/>
                      </a:endParaRPr>
                    </a:p>
                    <a:p>
                      <a:pPr algn="l"/>
                      <a:r>
                        <a:rPr lang="en-ZA" sz="1000" b="0" dirty="0">
                          <a:solidFill>
                            <a:schemeClr val="tx1"/>
                          </a:solidFill>
                          <a:effectLst/>
                        </a:rPr>
                        <a:t>[  ] Contextualise</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hMerge="1">
                  <a:txBody>
                    <a:bodyPr/>
                    <a:lstStyle/>
                    <a:p>
                      <a:pPr algn="l"/>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1213869966"/>
                  </a:ext>
                </a:extLst>
              </a:tr>
              <a:tr h="247840">
                <a:tc gridSpan="5">
                  <a:txBody>
                    <a:bodyPr/>
                    <a:lstStyle/>
                    <a:p>
                      <a:pPr algn="l">
                        <a:lnSpc>
                          <a:spcPct val="107000"/>
                        </a:lnSpc>
                        <a:spcAft>
                          <a:spcPts val="800"/>
                        </a:spcAft>
                      </a:pPr>
                      <a:r>
                        <a:rPr lang="en-ZA" sz="1000" dirty="0">
                          <a:solidFill>
                            <a:schemeClr val="tx1"/>
                          </a:solidFill>
                          <a:effectLst/>
                        </a:rPr>
                        <a:t>Comprehensive assessment – risk level</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tc hMerge="1">
                  <a:txBody>
                    <a:bodyPr/>
                    <a:lstStyle/>
                    <a:p>
                      <a:endParaRPr lang="en-US"/>
                    </a:p>
                  </a:txBody>
                  <a:tcPr/>
                </a:tc>
                <a:tc hMerge="1">
                  <a:txBody>
                    <a:bodyPr/>
                    <a:lstStyle/>
                    <a:p>
                      <a:pPr algn="l">
                        <a:lnSpc>
                          <a:spcPct val="107000"/>
                        </a:lnSpc>
                        <a:spcAft>
                          <a:spcPts val="800"/>
                        </a:spcAft>
                      </a:pP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hMerge="1">
                  <a:txBody>
                    <a:bodyPr/>
                    <a:lstStyle/>
                    <a:p>
                      <a:pPr algn="l">
                        <a:lnSpc>
                          <a:spcPct val="107000"/>
                        </a:lnSpc>
                        <a:spcAft>
                          <a:spcPts val="800"/>
                        </a:spcAft>
                      </a:pP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2780457177"/>
                  </a:ext>
                </a:extLst>
              </a:tr>
              <a:tr h="244403">
                <a:tc>
                  <a:txBody>
                    <a:bodyPr/>
                    <a:lstStyle/>
                    <a:p>
                      <a:pPr algn="l"/>
                      <a:r>
                        <a:rPr lang="en-ZA" sz="1000" dirty="0">
                          <a:solidFill>
                            <a:schemeClr val="tx1"/>
                          </a:solidFill>
                          <a:effectLst/>
                        </a:rPr>
                        <a:t>Tick</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a:txBody>
                    <a:bodyPr/>
                    <a:lstStyle/>
                    <a:p>
                      <a:pPr algn="l"/>
                      <a:r>
                        <a:rPr lang="en-ZA" sz="1000" b="1" dirty="0">
                          <a:solidFill>
                            <a:schemeClr val="tx1"/>
                          </a:solidFill>
                          <a:effectLst/>
                        </a:rPr>
                        <a:t>Risk level</a:t>
                      </a:r>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gridSpan="3">
                  <a:txBody>
                    <a:bodyPr/>
                    <a:lstStyle/>
                    <a:p>
                      <a:pPr algn="l"/>
                      <a:r>
                        <a:rPr lang="en-ZA" sz="1000" b="1" dirty="0">
                          <a:solidFill>
                            <a:schemeClr val="tx1"/>
                          </a:solidFill>
                          <a:effectLst/>
                        </a:rPr>
                        <a:t>Summary of reasons</a:t>
                      </a:r>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hMerge="1">
                  <a:txBody>
                    <a:bodyPr/>
                    <a:lstStyle/>
                    <a:p>
                      <a:pPr algn="l"/>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hMerge="1">
                  <a:txBody>
                    <a:bodyPr/>
                    <a:lstStyle/>
                    <a:p>
                      <a:pPr algn="l"/>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3593171598"/>
                  </a:ext>
                </a:extLst>
              </a:tr>
              <a:tr h="244403">
                <a:tc>
                  <a:txBody>
                    <a:bodyPr/>
                    <a:lstStyle/>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a:txBody>
                    <a:bodyPr/>
                    <a:lstStyle/>
                    <a:p>
                      <a:pPr algn="l"/>
                      <a:r>
                        <a:rPr lang="en-ZA" sz="1000" b="1" dirty="0">
                          <a:solidFill>
                            <a:schemeClr val="tx1"/>
                          </a:solidFill>
                          <a:effectLst/>
                        </a:rPr>
                        <a:t>HIGH</a:t>
                      </a:r>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gridSpan="3">
                  <a:txBody>
                    <a:bodyPr/>
                    <a:lstStyle/>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hMerge="1">
                  <a:txBody>
                    <a:bodyPr/>
                    <a:lstStyle/>
                    <a:p>
                      <a:pPr algn="l"/>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hMerge="1">
                  <a:txBody>
                    <a:bodyPr/>
                    <a:lstStyle/>
                    <a:p>
                      <a:pPr algn="l"/>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3986554758"/>
                  </a:ext>
                </a:extLst>
              </a:tr>
              <a:tr h="244403">
                <a:tc>
                  <a:txBody>
                    <a:bodyPr/>
                    <a:lstStyle/>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a:txBody>
                    <a:bodyPr/>
                    <a:lstStyle/>
                    <a:p>
                      <a:pPr algn="l"/>
                      <a:r>
                        <a:rPr lang="en-ZA" sz="1000" b="1" dirty="0">
                          <a:solidFill>
                            <a:schemeClr val="tx1"/>
                          </a:solidFill>
                          <a:effectLst/>
                        </a:rPr>
                        <a:t>MEDIUM</a:t>
                      </a:r>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gridSpan="3">
                  <a:txBody>
                    <a:bodyPr/>
                    <a:lstStyle/>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hMerge="1">
                  <a:txBody>
                    <a:bodyPr/>
                    <a:lstStyle/>
                    <a:p>
                      <a:pPr algn="l"/>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hMerge="1">
                  <a:txBody>
                    <a:bodyPr/>
                    <a:lstStyle/>
                    <a:p>
                      <a:pPr algn="l"/>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3820003527"/>
                  </a:ext>
                </a:extLst>
              </a:tr>
              <a:tr h="244403">
                <a:tc>
                  <a:txBody>
                    <a:bodyPr/>
                    <a:lstStyle/>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a:txBody>
                    <a:bodyPr/>
                    <a:lstStyle/>
                    <a:p>
                      <a:pPr algn="l"/>
                      <a:r>
                        <a:rPr lang="en-ZA" sz="1000" b="1" dirty="0">
                          <a:solidFill>
                            <a:schemeClr val="tx1"/>
                          </a:solidFill>
                          <a:effectLst/>
                        </a:rPr>
                        <a:t>LOW</a:t>
                      </a:r>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gridSpan="3">
                  <a:txBody>
                    <a:bodyPr/>
                    <a:lstStyle/>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hMerge="1">
                  <a:txBody>
                    <a:bodyPr/>
                    <a:lstStyle/>
                    <a:p>
                      <a:pPr algn="l"/>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hMerge="1">
                  <a:txBody>
                    <a:bodyPr/>
                    <a:lstStyle/>
                    <a:p>
                      <a:pPr algn="l"/>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1876028883"/>
                  </a:ext>
                </a:extLst>
              </a:tr>
              <a:tr h="244403">
                <a:tc>
                  <a:txBody>
                    <a:bodyPr/>
                    <a:lstStyle/>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a:txBody>
                    <a:bodyPr/>
                    <a:lstStyle/>
                    <a:p>
                      <a:pPr algn="l"/>
                      <a:r>
                        <a:rPr lang="en-ZA" sz="1000" b="1" dirty="0">
                          <a:solidFill>
                            <a:schemeClr val="tx1"/>
                          </a:solidFill>
                          <a:effectLst/>
                        </a:rPr>
                        <a:t>NO </a:t>
                      </a:r>
                      <a:r>
                        <a:rPr lang="en-ZA" sz="700" b="0" i="1" dirty="0">
                          <a:solidFill>
                            <a:schemeClr val="tx1"/>
                          </a:solidFill>
                          <a:effectLst/>
                        </a:rPr>
                        <a:t>case may be closed</a:t>
                      </a:r>
                      <a:endParaRPr lang="en-US" sz="7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gridSpan="3">
                  <a:txBody>
                    <a:bodyPr/>
                    <a:lstStyle/>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hMerge="1">
                  <a:txBody>
                    <a:bodyPr/>
                    <a:lstStyle/>
                    <a:p>
                      <a:pPr algn="l"/>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hMerge="1">
                  <a:txBody>
                    <a:bodyPr/>
                    <a:lstStyle/>
                    <a:p>
                      <a:pPr algn="l"/>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2079480778"/>
                  </a:ext>
                </a:extLst>
              </a:tr>
              <a:tr h="247840">
                <a:tc gridSpan="5">
                  <a:txBody>
                    <a:bodyPr/>
                    <a:lstStyle/>
                    <a:p>
                      <a:pPr algn="l">
                        <a:lnSpc>
                          <a:spcPct val="107000"/>
                        </a:lnSpc>
                        <a:spcAft>
                          <a:spcPts val="800"/>
                        </a:spcAft>
                      </a:pPr>
                      <a:r>
                        <a:rPr lang="en-ZA" sz="1000" dirty="0">
                          <a:solidFill>
                            <a:schemeClr val="tx1"/>
                          </a:solidFill>
                          <a:effectLst/>
                        </a:rPr>
                        <a:t>Immediate concern(s) that needed to be addressed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tc hMerge="1">
                  <a:txBody>
                    <a:bodyPr/>
                    <a:lstStyle/>
                    <a:p>
                      <a:endParaRPr lang="en-US"/>
                    </a:p>
                  </a:txBody>
                  <a:tcPr/>
                </a:tc>
                <a:tc hMerge="1">
                  <a:txBody>
                    <a:bodyPr/>
                    <a:lstStyle/>
                    <a:p>
                      <a:pPr algn="l">
                        <a:lnSpc>
                          <a:spcPct val="107000"/>
                        </a:lnSpc>
                        <a:spcAft>
                          <a:spcPts val="800"/>
                        </a:spcAft>
                      </a:pP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hMerge="1">
                  <a:txBody>
                    <a:bodyPr/>
                    <a:lstStyle/>
                    <a:p>
                      <a:pPr algn="l">
                        <a:lnSpc>
                          <a:spcPct val="107000"/>
                        </a:lnSpc>
                        <a:spcAft>
                          <a:spcPts val="800"/>
                        </a:spcAft>
                      </a:pP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noFill/>
                  </a:tcPr>
                </a:tc>
                <a:extLst>
                  <a:ext uri="{0D108BD9-81ED-4DB2-BD59-A6C34878D82A}">
                    <a16:rowId xmlns:a16="http://schemas.microsoft.com/office/drawing/2014/main" val="503907174"/>
                  </a:ext>
                </a:extLst>
              </a:tr>
              <a:tr h="393769">
                <a:tc>
                  <a:txBody>
                    <a:bodyPr/>
                    <a:lstStyle/>
                    <a:p>
                      <a:pPr algn="l"/>
                      <a:r>
                        <a:rPr lang="en-ZA" sz="1000" dirty="0">
                          <a:solidFill>
                            <a:schemeClr val="tx1"/>
                          </a:solidFill>
                          <a:effectLst/>
                        </a:rPr>
                        <a:t>Tick</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l"/>
                      <a:r>
                        <a:rPr lang="en-ZA" sz="1000" dirty="0">
                          <a:solidFill>
                            <a:schemeClr val="tx1"/>
                          </a:solidFill>
                          <a:effectLst/>
                        </a:rPr>
                        <a:t>Immediate concern</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gridSpan="2">
                  <a:txBody>
                    <a:bodyPr/>
                    <a:lstStyle/>
                    <a:p>
                      <a:pPr algn="l"/>
                      <a:r>
                        <a:rPr lang="en-ZA" sz="1000" dirty="0">
                          <a:solidFill>
                            <a:schemeClr val="tx1"/>
                          </a:solidFill>
                          <a:effectLst/>
                        </a:rPr>
                        <a:t>Summary of reasons</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hMerge="1">
                  <a:txBody>
                    <a:bodyPr/>
                    <a:lstStyle/>
                    <a:p>
                      <a:pPr algn="l"/>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a:txBody>
                    <a:bodyPr/>
                    <a:lstStyle/>
                    <a:p>
                      <a:pPr algn="l"/>
                      <a:r>
                        <a:rPr lang="en-ZA" sz="1000" dirty="0">
                          <a:solidFill>
                            <a:schemeClr val="tx1"/>
                          </a:solidFill>
                          <a:effectLst/>
                        </a:rPr>
                        <a:t>Immediate action taken/ referral conducted</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248396430"/>
                  </a:ext>
                </a:extLst>
              </a:tr>
              <a:tr h="244403">
                <a:tc>
                  <a:txBody>
                    <a:bodyPr/>
                    <a:lstStyle/>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a:txBody>
                    <a:bodyPr/>
                    <a:lstStyle/>
                    <a:p>
                      <a:pPr algn="l"/>
                      <a:r>
                        <a:rPr lang="en-ZA" sz="1000" dirty="0">
                          <a:solidFill>
                            <a:schemeClr val="tx1"/>
                          </a:solidFill>
                          <a:effectLst/>
                        </a:rPr>
                        <a:t>HEALTH CARE</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gridSpan="2">
                  <a:txBody>
                    <a:bodyPr/>
                    <a:lstStyle/>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hMerge="1">
                  <a:txBody>
                    <a:bodyPr/>
                    <a:lstStyle/>
                    <a:p>
                      <a:pPr algn="l"/>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a:txBody>
                    <a:bodyPr/>
                    <a:lstStyle/>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1140293543"/>
                  </a:ext>
                </a:extLst>
              </a:tr>
              <a:tr h="244403">
                <a:tc>
                  <a:txBody>
                    <a:bodyPr/>
                    <a:lstStyle/>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a:txBody>
                    <a:bodyPr/>
                    <a:lstStyle/>
                    <a:p>
                      <a:pPr algn="l"/>
                      <a:r>
                        <a:rPr lang="en-ZA" sz="1000" dirty="0">
                          <a:solidFill>
                            <a:schemeClr val="tx1"/>
                          </a:solidFill>
                          <a:effectLst/>
                        </a:rPr>
                        <a:t>SAFETY</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gridSpan="2">
                  <a:txBody>
                    <a:bodyPr/>
                    <a:lstStyle/>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hMerge="1">
                  <a:txBody>
                    <a:bodyPr/>
                    <a:lstStyle/>
                    <a:p>
                      <a:pPr algn="l"/>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a:txBody>
                    <a:bodyPr/>
                    <a:lstStyle/>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2058995099"/>
                  </a:ext>
                </a:extLst>
              </a:tr>
              <a:tr h="244403">
                <a:tc>
                  <a:txBody>
                    <a:bodyPr/>
                    <a:lstStyle/>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a:txBody>
                    <a:bodyPr/>
                    <a:lstStyle/>
                    <a:p>
                      <a:pPr algn="l"/>
                      <a:r>
                        <a:rPr lang="en-ZA" sz="1000" dirty="0">
                          <a:solidFill>
                            <a:schemeClr val="tx1"/>
                          </a:solidFill>
                          <a:effectLst/>
                        </a:rPr>
                        <a:t>INTERIM CARE</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gridSpan="2">
                  <a:txBody>
                    <a:bodyPr/>
                    <a:lstStyle/>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hMerge="1">
                  <a:txBody>
                    <a:bodyPr/>
                    <a:lstStyle/>
                    <a:p>
                      <a:pPr algn="l"/>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a:txBody>
                    <a:bodyPr/>
                    <a:lstStyle/>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2712712974"/>
                  </a:ext>
                </a:extLst>
              </a:tr>
              <a:tr h="244403">
                <a:tc>
                  <a:txBody>
                    <a:bodyPr/>
                    <a:lstStyle/>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a:txBody>
                    <a:bodyPr/>
                    <a:lstStyle/>
                    <a:p>
                      <a:pPr algn="l"/>
                      <a:r>
                        <a:rPr lang="en-ZA" sz="1000" dirty="0">
                          <a:solidFill>
                            <a:schemeClr val="tx1"/>
                          </a:solidFill>
                          <a:effectLst/>
                        </a:rPr>
                        <a:t>OTHER specify</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gridSpan="2">
                  <a:txBody>
                    <a:bodyPr/>
                    <a:lstStyle/>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hMerge="1">
                  <a:txBody>
                    <a:bodyPr/>
                    <a:lstStyle/>
                    <a:p>
                      <a:pPr algn="l"/>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a:txBody>
                    <a:bodyPr/>
                    <a:lstStyle/>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4108542335"/>
                  </a:ext>
                </a:extLst>
              </a:tr>
              <a:tr h="244403">
                <a:tc>
                  <a:txBody>
                    <a:bodyPr/>
                    <a:lstStyle/>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a:txBody>
                    <a:bodyPr/>
                    <a:lstStyle/>
                    <a:p>
                      <a:pPr algn="l"/>
                      <a:r>
                        <a:rPr lang="en-ZA" sz="1000" dirty="0">
                          <a:solidFill>
                            <a:schemeClr val="tx1"/>
                          </a:solidFill>
                          <a:effectLst/>
                        </a:rPr>
                        <a:t>NO</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gridSpan="2">
                  <a:txBody>
                    <a:bodyPr/>
                    <a:lstStyle/>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hMerge="1">
                  <a:txBody>
                    <a:bodyPr/>
                    <a:lstStyle/>
                    <a:p>
                      <a:pPr algn="l"/>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a:txBody>
                    <a:bodyPr/>
                    <a:lstStyle/>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1497503102"/>
                  </a:ext>
                </a:extLst>
              </a:tr>
            </a:tbl>
          </a:graphicData>
        </a:graphic>
      </p:graphicFrame>
      <p:sp>
        <p:nvSpPr>
          <p:cNvPr id="4" name="Hexagon 3">
            <a:extLst>
              <a:ext uri="{FF2B5EF4-FFF2-40B4-BE49-F238E27FC236}">
                <a16:creationId xmlns:a16="http://schemas.microsoft.com/office/drawing/2014/main" id="{CAD147E7-9A10-2941-8310-7E919C6794AA}"/>
              </a:ext>
            </a:extLst>
          </p:cNvPr>
          <p:cNvSpPr/>
          <p:nvPr/>
        </p:nvSpPr>
        <p:spPr>
          <a:xfrm rot="1782986">
            <a:off x="286724" y="301110"/>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Hexagon 4">
            <a:extLst>
              <a:ext uri="{FF2B5EF4-FFF2-40B4-BE49-F238E27FC236}">
                <a16:creationId xmlns:a16="http://schemas.microsoft.com/office/drawing/2014/main" id="{3EFC634D-5B09-E422-EEDA-3F63B53911D2}"/>
              </a:ext>
            </a:extLst>
          </p:cNvPr>
          <p:cNvSpPr/>
          <p:nvPr/>
        </p:nvSpPr>
        <p:spPr>
          <a:xfrm rot="1782986">
            <a:off x="286724" y="763955"/>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Hexagon 5">
            <a:extLst>
              <a:ext uri="{FF2B5EF4-FFF2-40B4-BE49-F238E27FC236}">
                <a16:creationId xmlns:a16="http://schemas.microsoft.com/office/drawing/2014/main" id="{B15CAE5E-F7AD-0459-A483-5C8FA94A13A5}"/>
              </a:ext>
            </a:extLst>
          </p:cNvPr>
          <p:cNvSpPr/>
          <p:nvPr/>
        </p:nvSpPr>
        <p:spPr>
          <a:xfrm rot="1782986">
            <a:off x="286724" y="1226800"/>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Hexagon 6">
            <a:extLst>
              <a:ext uri="{FF2B5EF4-FFF2-40B4-BE49-F238E27FC236}">
                <a16:creationId xmlns:a16="http://schemas.microsoft.com/office/drawing/2014/main" id="{32D7C4BE-C565-0AE4-1253-CBB2F7196C74}"/>
              </a:ext>
            </a:extLst>
          </p:cNvPr>
          <p:cNvSpPr/>
          <p:nvPr/>
        </p:nvSpPr>
        <p:spPr>
          <a:xfrm rot="1782986">
            <a:off x="286724" y="1689645"/>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Hexagon 7">
            <a:extLst>
              <a:ext uri="{FF2B5EF4-FFF2-40B4-BE49-F238E27FC236}">
                <a16:creationId xmlns:a16="http://schemas.microsoft.com/office/drawing/2014/main" id="{9C066A21-8B6B-9511-AC5B-0B1468D04C81}"/>
              </a:ext>
            </a:extLst>
          </p:cNvPr>
          <p:cNvSpPr/>
          <p:nvPr/>
        </p:nvSpPr>
        <p:spPr>
          <a:xfrm rot="1782986">
            <a:off x="286724" y="2152490"/>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1733464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CBD0167-FCF1-5339-E9A4-D9AEF3AB4F49}"/>
              </a:ext>
            </a:extLst>
          </p:cNvPr>
          <p:cNvGraphicFramePr>
            <a:graphicFrameLocks noGrp="1"/>
          </p:cNvGraphicFramePr>
          <p:nvPr>
            <p:extLst>
              <p:ext uri="{D42A27DB-BD31-4B8C-83A1-F6EECF244321}">
                <p14:modId xmlns:p14="http://schemas.microsoft.com/office/powerpoint/2010/main" val="381948556"/>
              </p:ext>
            </p:extLst>
          </p:nvPr>
        </p:nvGraphicFramePr>
        <p:xfrm>
          <a:off x="997526" y="706583"/>
          <a:ext cx="5264728" cy="3917351"/>
        </p:xfrm>
        <a:graphic>
          <a:graphicData uri="http://schemas.openxmlformats.org/drawingml/2006/table">
            <a:tbl>
              <a:tblPr firstRow="1" firstCol="1" bandRow="1">
                <a:tableStyleId>{5C22544A-7EE6-4342-B048-85BDC9FD1C3A}</a:tableStyleId>
              </a:tblPr>
              <a:tblGrid>
                <a:gridCol w="553482">
                  <a:extLst>
                    <a:ext uri="{9D8B030D-6E8A-4147-A177-3AD203B41FA5}">
                      <a16:colId xmlns:a16="http://schemas.microsoft.com/office/drawing/2014/main" val="189916887"/>
                    </a:ext>
                  </a:extLst>
                </a:gridCol>
                <a:gridCol w="1192192">
                  <a:extLst>
                    <a:ext uri="{9D8B030D-6E8A-4147-A177-3AD203B41FA5}">
                      <a16:colId xmlns:a16="http://schemas.microsoft.com/office/drawing/2014/main" val="1318929263"/>
                    </a:ext>
                  </a:extLst>
                </a:gridCol>
                <a:gridCol w="3519054">
                  <a:extLst>
                    <a:ext uri="{9D8B030D-6E8A-4147-A177-3AD203B41FA5}">
                      <a16:colId xmlns:a16="http://schemas.microsoft.com/office/drawing/2014/main" val="3411108790"/>
                    </a:ext>
                  </a:extLst>
                </a:gridCol>
              </a:tblGrid>
              <a:tr h="257281">
                <a:tc gridSpan="3">
                  <a:txBody>
                    <a:bodyPr/>
                    <a:lstStyle/>
                    <a:p>
                      <a:pPr algn="l">
                        <a:lnSpc>
                          <a:spcPct val="107000"/>
                        </a:lnSpc>
                        <a:spcAft>
                          <a:spcPts val="800"/>
                        </a:spcAft>
                      </a:pPr>
                      <a:r>
                        <a:rPr lang="en-ZA" sz="1000" dirty="0">
                          <a:solidFill>
                            <a:schemeClr val="tx1"/>
                          </a:solidFill>
                          <a:effectLst/>
                        </a:rPr>
                        <a:t>Is a formal Best Interests Procedure (BIP) required </a:t>
                      </a:r>
                      <a:r>
                        <a:rPr lang="en-ZA" sz="700" b="0" i="1" dirty="0">
                          <a:solidFill>
                            <a:schemeClr val="tx1"/>
                          </a:solidFill>
                          <a:effectLst/>
                        </a:rPr>
                        <a:t>Determined in-context in coordination with UNHCR.</a:t>
                      </a:r>
                      <a:endParaRPr lang="en-US" sz="7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32878730"/>
                  </a:ext>
                </a:extLst>
              </a:tr>
              <a:tr h="144044">
                <a:tc>
                  <a:txBody>
                    <a:bodyPr/>
                    <a:lstStyle/>
                    <a:p>
                      <a:pPr algn="just"/>
                      <a:r>
                        <a:rPr lang="en-ZA" sz="1000" b="1" dirty="0">
                          <a:solidFill>
                            <a:schemeClr val="tx1"/>
                          </a:solidFill>
                          <a:effectLst/>
                        </a:rPr>
                        <a:t>Tick</a:t>
                      </a:r>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just"/>
                      <a:r>
                        <a:rPr lang="en-ZA" sz="1000" b="1" dirty="0">
                          <a:solidFill>
                            <a:schemeClr val="tx1"/>
                          </a:solidFill>
                          <a:effectLst/>
                        </a:rPr>
                        <a:t>BIP Requirement</a:t>
                      </a:r>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just"/>
                      <a:r>
                        <a:rPr lang="en-ZA" sz="1000" b="1" dirty="0">
                          <a:solidFill>
                            <a:schemeClr val="tx1"/>
                          </a:solidFill>
                          <a:effectLst/>
                        </a:rPr>
                        <a:t>Details</a:t>
                      </a:r>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856746444"/>
                  </a:ext>
                </a:extLst>
              </a:tr>
              <a:tr h="144044">
                <a:tc>
                  <a:txBody>
                    <a:bodyPr/>
                    <a:lstStyle/>
                    <a:p>
                      <a:pPr algn="just"/>
                      <a:r>
                        <a:rPr lang="en-ZA" sz="900" dirty="0">
                          <a:solidFill>
                            <a:schemeClr val="tx1"/>
                          </a:solidFill>
                          <a:effectLst/>
                        </a:rPr>
                        <a:t>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a:txBody>
                    <a:bodyPr/>
                    <a:lstStyle/>
                    <a:p>
                      <a:pPr algn="just"/>
                      <a:r>
                        <a:rPr lang="en-ZA" sz="1000" b="1" dirty="0">
                          <a:solidFill>
                            <a:schemeClr val="tx1"/>
                          </a:solidFill>
                          <a:effectLst/>
                        </a:rPr>
                        <a:t>NO</a:t>
                      </a:r>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just"/>
                      <a:r>
                        <a:rPr lang="en-ZA" sz="900" dirty="0">
                          <a:solidFill>
                            <a:schemeClr val="tx1"/>
                          </a:solidFill>
                          <a:effectLst/>
                        </a:rPr>
                        <a:t>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756773206"/>
                  </a:ext>
                </a:extLst>
              </a:tr>
              <a:tr h="1008310">
                <a:tc>
                  <a:txBody>
                    <a:bodyPr/>
                    <a:lstStyle/>
                    <a:p>
                      <a:pPr algn="just"/>
                      <a:r>
                        <a:rPr lang="en-ZA" sz="900" dirty="0">
                          <a:solidFill>
                            <a:schemeClr val="tx1"/>
                          </a:solidFill>
                          <a:effectLst/>
                        </a:rPr>
                        <a:t>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a:txBody>
                    <a:bodyPr/>
                    <a:lstStyle/>
                    <a:p>
                      <a:pPr algn="l"/>
                      <a:r>
                        <a:rPr lang="en-ZA" sz="1000" b="1" dirty="0">
                          <a:solidFill>
                            <a:schemeClr val="tx1"/>
                          </a:solidFill>
                          <a:effectLst/>
                        </a:rPr>
                        <a:t>YES, identifying durable solutions and complementary pathways for unaccompanied children.</a:t>
                      </a:r>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just"/>
                      <a:r>
                        <a:rPr lang="en-ZA" sz="700" i="1" dirty="0">
                          <a:solidFill>
                            <a:schemeClr val="tx1"/>
                          </a:solidFill>
                          <a:effectLst/>
                        </a:rPr>
                        <a:t>Provide details and then continue with the UNHCR Best Interests Assessment (BIA) form.</a:t>
                      </a:r>
                      <a:endParaRPr lang="en-US" sz="11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1469767216"/>
                  </a:ext>
                </a:extLst>
              </a:tr>
              <a:tr h="1440443">
                <a:tc>
                  <a:txBody>
                    <a:bodyPr/>
                    <a:lstStyle/>
                    <a:p>
                      <a:pPr algn="just"/>
                      <a:r>
                        <a:rPr lang="en-ZA" sz="900" dirty="0">
                          <a:solidFill>
                            <a:schemeClr val="tx1"/>
                          </a:solidFill>
                          <a:effectLst/>
                        </a:rPr>
                        <a:t>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a:txBody>
                    <a:bodyPr/>
                    <a:lstStyle/>
                    <a:p>
                      <a:pPr algn="l"/>
                      <a:r>
                        <a:rPr lang="en-ZA" sz="1000" b="1" dirty="0">
                          <a:solidFill>
                            <a:schemeClr val="tx1"/>
                          </a:solidFill>
                          <a:effectLst/>
                        </a:rPr>
                        <a:t>YES, determining the most appropriate options for children at risk in exceptional circumstances (including family reunification and temporary care).</a:t>
                      </a:r>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just"/>
                      <a:r>
                        <a:rPr lang="en-ZA" sz="700" i="1" dirty="0">
                          <a:solidFill>
                            <a:schemeClr val="tx1"/>
                          </a:solidFill>
                          <a:effectLst/>
                        </a:rPr>
                        <a:t>Provide details and then continue with the UNHCR Best Interests Assessment (BIA) form.</a:t>
                      </a:r>
                      <a:endParaRPr lang="en-US" sz="11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3882658816"/>
                  </a:ext>
                </a:extLst>
              </a:tr>
              <a:tr h="576177">
                <a:tc>
                  <a:txBody>
                    <a:bodyPr/>
                    <a:lstStyle/>
                    <a:p>
                      <a:pPr algn="just"/>
                      <a:r>
                        <a:rPr lang="en-ZA" sz="900" dirty="0">
                          <a:solidFill>
                            <a:schemeClr val="tx1"/>
                          </a:solidFill>
                          <a:effectLst/>
                        </a:rPr>
                        <a:t>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tc>
                  <a:txBody>
                    <a:bodyPr/>
                    <a:lstStyle/>
                    <a:p>
                      <a:pPr algn="l"/>
                      <a:r>
                        <a:rPr lang="en-ZA" sz="1000" b="1" dirty="0">
                          <a:solidFill>
                            <a:schemeClr val="tx1"/>
                          </a:solidFill>
                          <a:effectLst/>
                        </a:rPr>
                        <a:t>YES, possible separation of a child from parents against their will.</a:t>
                      </a:r>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solidFill>
                      <a:schemeClr val="accent6">
                        <a:lumMod val="20000"/>
                        <a:lumOff val="80000"/>
                      </a:schemeClr>
                    </a:solidFill>
                  </a:tcPr>
                </a:tc>
                <a:tc>
                  <a:txBody>
                    <a:bodyPr/>
                    <a:lstStyle/>
                    <a:p>
                      <a:pPr algn="just"/>
                      <a:r>
                        <a:rPr lang="en-ZA" sz="700" i="1" dirty="0">
                          <a:solidFill>
                            <a:schemeClr val="tx1"/>
                          </a:solidFill>
                          <a:effectLst/>
                        </a:rPr>
                        <a:t>Provide details and then continue with the UNHCR Best Interests Assessment (BIA) form.</a:t>
                      </a:r>
                      <a:endParaRPr lang="en-US" sz="11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6">
                          <a:lumMod val="20000"/>
                          <a:lumOff val="80000"/>
                        </a:schemeClr>
                      </a:solidFill>
                      <a:prstDash val="solid"/>
                      <a:round/>
                      <a:headEnd type="none" w="med" len="med"/>
                      <a:tailEnd type="none" w="med" len="med"/>
                    </a:lnL>
                    <a:lnR w="12700" cap="flat" cmpd="sng" algn="ctr">
                      <a:solidFill>
                        <a:schemeClr val="accent6">
                          <a:lumMod val="20000"/>
                          <a:lumOff val="80000"/>
                        </a:schemeClr>
                      </a:solidFill>
                      <a:prstDash val="solid"/>
                      <a:round/>
                      <a:headEnd type="none" w="med" len="med"/>
                      <a:tailEnd type="none" w="med" len="med"/>
                    </a:lnR>
                    <a:lnT w="12700" cap="flat" cmpd="sng" algn="ctr">
                      <a:solidFill>
                        <a:schemeClr val="accent6">
                          <a:lumMod val="20000"/>
                          <a:lumOff val="80000"/>
                        </a:schemeClr>
                      </a:solidFill>
                      <a:prstDash val="solid"/>
                      <a:round/>
                      <a:headEnd type="none" w="med" len="med"/>
                      <a:tailEnd type="none" w="med" len="med"/>
                    </a:lnT>
                    <a:lnB w="12700" cap="flat" cmpd="sng" algn="ctr">
                      <a:solidFill>
                        <a:schemeClr val="accent6">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2081131764"/>
                  </a:ext>
                </a:extLst>
              </a:tr>
            </a:tbl>
          </a:graphicData>
        </a:graphic>
      </p:graphicFrame>
      <p:sp>
        <p:nvSpPr>
          <p:cNvPr id="4" name="Hexagon 3">
            <a:extLst>
              <a:ext uri="{FF2B5EF4-FFF2-40B4-BE49-F238E27FC236}">
                <a16:creationId xmlns:a16="http://schemas.microsoft.com/office/drawing/2014/main" id="{5A71AB1A-B0D4-A7FE-85D2-A33736479E02}"/>
              </a:ext>
            </a:extLst>
          </p:cNvPr>
          <p:cNvSpPr/>
          <p:nvPr/>
        </p:nvSpPr>
        <p:spPr>
          <a:xfrm rot="1782986">
            <a:off x="286724" y="301110"/>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Hexagon 4">
            <a:extLst>
              <a:ext uri="{FF2B5EF4-FFF2-40B4-BE49-F238E27FC236}">
                <a16:creationId xmlns:a16="http://schemas.microsoft.com/office/drawing/2014/main" id="{1CDF1EF5-74E2-FFBC-A69E-A3151ED01931}"/>
              </a:ext>
            </a:extLst>
          </p:cNvPr>
          <p:cNvSpPr/>
          <p:nvPr/>
        </p:nvSpPr>
        <p:spPr>
          <a:xfrm rot="1782986">
            <a:off x="286724" y="763955"/>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Hexagon 5">
            <a:extLst>
              <a:ext uri="{FF2B5EF4-FFF2-40B4-BE49-F238E27FC236}">
                <a16:creationId xmlns:a16="http://schemas.microsoft.com/office/drawing/2014/main" id="{1A63A71D-6D58-2F9F-FFAC-9F62ADAD43A8}"/>
              </a:ext>
            </a:extLst>
          </p:cNvPr>
          <p:cNvSpPr/>
          <p:nvPr/>
        </p:nvSpPr>
        <p:spPr>
          <a:xfrm rot="1782986">
            <a:off x="286724" y="1226800"/>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Hexagon 6">
            <a:extLst>
              <a:ext uri="{FF2B5EF4-FFF2-40B4-BE49-F238E27FC236}">
                <a16:creationId xmlns:a16="http://schemas.microsoft.com/office/drawing/2014/main" id="{C1CD5EE6-3F28-9500-5AA1-EF584A8D0A5B}"/>
              </a:ext>
            </a:extLst>
          </p:cNvPr>
          <p:cNvSpPr/>
          <p:nvPr/>
        </p:nvSpPr>
        <p:spPr>
          <a:xfrm rot="1782986">
            <a:off x="286724" y="1689645"/>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Hexagon 7">
            <a:extLst>
              <a:ext uri="{FF2B5EF4-FFF2-40B4-BE49-F238E27FC236}">
                <a16:creationId xmlns:a16="http://schemas.microsoft.com/office/drawing/2014/main" id="{74ADAD19-1AA1-EB0D-A940-310E179AF663}"/>
              </a:ext>
            </a:extLst>
          </p:cNvPr>
          <p:cNvSpPr/>
          <p:nvPr/>
        </p:nvSpPr>
        <p:spPr>
          <a:xfrm rot="1782986">
            <a:off x="286724" y="2152490"/>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10848278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a:extLst>
              <a:ext uri="{FF2B5EF4-FFF2-40B4-BE49-F238E27FC236}">
                <a16:creationId xmlns:a16="http://schemas.microsoft.com/office/drawing/2014/main" id="{C95877EA-8FD7-13C4-D7C6-46DE62659AF0}"/>
              </a:ext>
            </a:extLst>
          </p:cNvPr>
          <p:cNvSpPr txBox="1"/>
          <p:nvPr/>
        </p:nvSpPr>
        <p:spPr>
          <a:xfrm>
            <a:off x="1011383" y="1077436"/>
            <a:ext cx="5250872" cy="261610"/>
          </a:xfrm>
          <a:prstGeom prst="rect">
            <a:avLst/>
          </a:prstGeom>
          <a:noFill/>
        </p:spPr>
        <p:txBody>
          <a:bodyPr wrap="square">
            <a:spAutoFit/>
          </a:bodyPr>
          <a:lstStyle/>
          <a:p>
            <a:r>
              <a:rPr lang="en-GB" sz="1100" dirty="0"/>
              <a:t>Write the needs that are most basic and should be prioritized at the bottom.</a:t>
            </a:r>
          </a:p>
        </p:txBody>
      </p:sp>
      <p:sp>
        <p:nvSpPr>
          <p:cNvPr id="5" name="Isosceles Triangle 4">
            <a:extLst>
              <a:ext uri="{FF2B5EF4-FFF2-40B4-BE49-F238E27FC236}">
                <a16:creationId xmlns:a16="http://schemas.microsoft.com/office/drawing/2014/main" id="{E466935B-8C18-B753-EE64-E99A09E63847}"/>
              </a:ext>
            </a:extLst>
          </p:cNvPr>
          <p:cNvSpPr/>
          <p:nvPr/>
        </p:nvSpPr>
        <p:spPr>
          <a:xfrm>
            <a:off x="996287" y="1525852"/>
            <a:ext cx="5062174" cy="3278625"/>
          </a:xfrm>
          <a:prstGeom prst="triangle">
            <a:avLst/>
          </a:prstGeom>
          <a:solidFill>
            <a:schemeClr val="accent6">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Hexagon 5">
            <a:extLst>
              <a:ext uri="{FF2B5EF4-FFF2-40B4-BE49-F238E27FC236}">
                <a16:creationId xmlns:a16="http://schemas.microsoft.com/office/drawing/2014/main" id="{27FD31C8-7A07-A301-D90D-60D87F8CFF83}"/>
              </a:ext>
            </a:extLst>
          </p:cNvPr>
          <p:cNvSpPr/>
          <p:nvPr/>
        </p:nvSpPr>
        <p:spPr>
          <a:xfrm>
            <a:off x="3979532" y="2380373"/>
            <a:ext cx="820899" cy="663107"/>
          </a:xfrm>
          <a:prstGeom prst="hexagon">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dirty="0">
              <a:solidFill>
                <a:schemeClr val="tx1"/>
              </a:solidFill>
              <a:latin typeface="Arial" panose="020B0604020202020204" pitchFamily="34" charset="0"/>
              <a:cs typeface="Arial" panose="020B0604020202020204" pitchFamily="34" charset="0"/>
            </a:endParaRPr>
          </a:p>
        </p:txBody>
      </p:sp>
      <p:sp>
        <p:nvSpPr>
          <p:cNvPr id="7" name="Hexagon 6">
            <a:extLst>
              <a:ext uri="{FF2B5EF4-FFF2-40B4-BE49-F238E27FC236}">
                <a16:creationId xmlns:a16="http://schemas.microsoft.com/office/drawing/2014/main" id="{A44AF96A-5D20-2AD0-BE83-DDCA57BED408}"/>
              </a:ext>
            </a:extLst>
          </p:cNvPr>
          <p:cNvSpPr/>
          <p:nvPr/>
        </p:nvSpPr>
        <p:spPr>
          <a:xfrm>
            <a:off x="5238237" y="3995912"/>
            <a:ext cx="820899" cy="663107"/>
          </a:xfrm>
          <a:prstGeom prst="hexagon">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dirty="0">
              <a:solidFill>
                <a:schemeClr val="tx1"/>
              </a:solidFill>
              <a:latin typeface="Arial" panose="020B0604020202020204" pitchFamily="34" charset="0"/>
              <a:cs typeface="Arial" panose="020B0604020202020204" pitchFamily="34" charset="0"/>
            </a:endParaRPr>
          </a:p>
        </p:txBody>
      </p:sp>
      <p:sp>
        <p:nvSpPr>
          <p:cNvPr id="8" name="Hexagon 7">
            <a:extLst>
              <a:ext uri="{FF2B5EF4-FFF2-40B4-BE49-F238E27FC236}">
                <a16:creationId xmlns:a16="http://schemas.microsoft.com/office/drawing/2014/main" id="{5A4BF1FD-3B00-20BE-8A75-34F44170C395}"/>
              </a:ext>
            </a:extLst>
          </p:cNvPr>
          <p:cNvSpPr/>
          <p:nvPr/>
        </p:nvSpPr>
        <p:spPr>
          <a:xfrm>
            <a:off x="3117262" y="1573399"/>
            <a:ext cx="820899" cy="663107"/>
          </a:xfrm>
          <a:prstGeom prst="hexagon">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dirty="0">
              <a:solidFill>
                <a:schemeClr val="tx1"/>
              </a:solidFill>
              <a:latin typeface="Arial" panose="020B0604020202020204" pitchFamily="34" charset="0"/>
              <a:cs typeface="Arial" panose="020B0604020202020204" pitchFamily="34" charset="0"/>
            </a:endParaRPr>
          </a:p>
        </p:txBody>
      </p:sp>
      <p:sp>
        <p:nvSpPr>
          <p:cNvPr id="9" name="Hexagon 8">
            <a:extLst>
              <a:ext uri="{FF2B5EF4-FFF2-40B4-BE49-F238E27FC236}">
                <a16:creationId xmlns:a16="http://schemas.microsoft.com/office/drawing/2014/main" id="{387CAD41-1E04-2461-74A8-2E117BA4ED15}"/>
              </a:ext>
            </a:extLst>
          </p:cNvPr>
          <p:cNvSpPr/>
          <p:nvPr/>
        </p:nvSpPr>
        <p:spPr>
          <a:xfrm>
            <a:off x="4389982" y="3187347"/>
            <a:ext cx="820899" cy="663107"/>
          </a:xfrm>
          <a:prstGeom prst="hexagon">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dirty="0">
              <a:solidFill>
                <a:schemeClr val="tx1"/>
              </a:solidFill>
              <a:latin typeface="Arial" panose="020B0604020202020204" pitchFamily="34" charset="0"/>
              <a:cs typeface="Arial" panose="020B0604020202020204" pitchFamily="34" charset="0"/>
            </a:endParaRPr>
          </a:p>
        </p:txBody>
      </p:sp>
      <p:sp>
        <p:nvSpPr>
          <p:cNvPr id="10" name="Hexagon 9">
            <a:extLst>
              <a:ext uri="{FF2B5EF4-FFF2-40B4-BE49-F238E27FC236}">
                <a16:creationId xmlns:a16="http://schemas.microsoft.com/office/drawing/2014/main" id="{A20F3B2B-D380-59A9-2FA2-25D74D8EBA7D}"/>
              </a:ext>
            </a:extLst>
          </p:cNvPr>
          <p:cNvSpPr/>
          <p:nvPr/>
        </p:nvSpPr>
        <p:spPr>
          <a:xfrm>
            <a:off x="2693472" y="3187347"/>
            <a:ext cx="820899" cy="663107"/>
          </a:xfrm>
          <a:prstGeom prst="hexagon">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dirty="0">
              <a:solidFill>
                <a:schemeClr val="tx1"/>
              </a:solidFill>
              <a:latin typeface="Arial" panose="020B0604020202020204" pitchFamily="34" charset="0"/>
              <a:cs typeface="Arial" panose="020B0604020202020204" pitchFamily="34" charset="0"/>
            </a:endParaRPr>
          </a:p>
        </p:txBody>
      </p:sp>
      <p:sp>
        <p:nvSpPr>
          <p:cNvPr id="11" name="Hexagon 10">
            <a:extLst>
              <a:ext uri="{FF2B5EF4-FFF2-40B4-BE49-F238E27FC236}">
                <a16:creationId xmlns:a16="http://schemas.microsoft.com/office/drawing/2014/main" id="{7039E8E4-9EF9-4461-EC12-2B998C8A72E2}"/>
              </a:ext>
            </a:extLst>
          </p:cNvPr>
          <p:cNvSpPr/>
          <p:nvPr/>
        </p:nvSpPr>
        <p:spPr>
          <a:xfrm>
            <a:off x="3126271" y="2380373"/>
            <a:ext cx="820899" cy="663107"/>
          </a:xfrm>
          <a:prstGeom prst="hexagon">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dirty="0">
              <a:solidFill>
                <a:schemeClr val="tx1"/>
              </a:solidFill>
              <a:latin typeface="Arial" panose="020B0604020202020204" pitchFamily="34" charset="0"/>
              <a:cs typeface="Arial" panose="020B0604020202020204" pitchFamily="34" charset="0"/>
            </a:endParaRPr>
          </a:p>
        </p:txBody>
      </p:sp>
      <p:sp>
        <p:nvSpPr>
          <p:cNvPr id="12" name="Hexagon 11">
            <a:extLst>
              <a:ext uri="{FF2B5EF4-FFF2-40B4-BE49-F238E27FC236}">
                <a16:creationId xmlns:a16="http://schemas.microsoft.com/office/drawing/2014/main" id="{CDD00CAC-161B-42B8-DBF4-6EB00D51949E}"/>
              </a:ext>
            </a:extLst>
          </p:cNvPr>
          <p:cNvSpPr/>
          <p:nvPr/>
        </p:nvSpPr>
        <p:spPr>
          <a:xfrm>
            <a:off x="3541727" y="3187347"/>
            <a:ext cx="820899" cy="663107"/>
          </a:xfrm>
          <a:prstGeom prst="hexagon">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dirty="0">
              <a:solidFill>
                <a:schemeClr val="tx1"/>
              </a:solidFill>
              <a:latin typeface="Arial" panose="020B0604020202020204" pitchFamily="34" charset="0"/>
              <a:cs typeface="Arial" panose="020B0604020202020204" pitchFamily="34" charset="0"/>
            </a:endParaRPr>
          </a:p>
        </p:txBody>
      </p:sp>
      <p:sp>
        <p:nvSpPr>
          <p:cNvPr id="14" name="Hexagon 13">
            <a:extLst>
              <a:ext uri="{FF2B5EF4-FFF2-40B4-BE49-F238E27FC236}">
                <a16:creationId xmlns:a16="http://schemas.microsoft.com/office/drawing/2014/main" id="{0C2D6505-6F87-B103-7BF5-90A8A6F8D32A}"/>
              </a:ext>
            </a:extLst>
          </p:cNvPr>
          <p:cNvSpPr/>
          <p:nvPr/>
        </p:nvSpPr>
        <p:spPr>
          <a:xfrm>
            <a:off x="2273009" y="2380373"/>
            <a:ext cx="820899" cy="663107"/>
          </a:xfrm>
          <a:prstGeom prst="hexagon">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dirty="0">
              <a:solidFill>
                <a:schemeClr val="tx1"/>
              </a:solidFill>
              <a:latin typeface="Arial" panose="020B0604020202020204" pitchFamily="34" charset="0"/>
              <a:cs typeface="Arial" panose="020B0604020202020204" pitchFamily="34" charset="0"/>
            </a:endParaRPr>
          </a:p>
        </p:txBody>
      </p:sp>
      <p:sp>
        <p:nvSpPr>
          <p:cNvPr id="31" name="Hexagon 30">
            <a:extLst>
              <a:ext uri="{FF2B5EF4-FFF2-40B4-BE49-F238E27FC236}">
                <a16:creationId xmlns:a16="http://schemas.microsoft.com/office/drawing/2014/main" id="{3BBD3D22-CF55-C274-F9B5-A8316B4CC90F}"/>
              </a:ext>
            </a:extLst>
          </p:cNvPr>
          <p:cNvSpPr/>
          <p:nvPr/>
        </p:nvSpPr>
        <p:spPr>
          <a:xfrm>
            <a:off x="3541727" y="3995912"/>
            <a:ext cx="820899" cy="663107"/>
          </a:xfrm>
          <a:prstGeom prst="hexagon">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dirty="0">
              <a:solidFill>
                <a:schemeClr val="tx1"/>
              </a:solidFill>
              <a:latin typeface="Arial" panose="020B0604020202020204" pitchFamily="34" charset="0"/>
              <a:cs typeface="Arial" panose="020B0604020202020204" pitchFamily="34" charset="0"/>
            </a:endParaRPr>
          </a:p>
        </p:txBody>
      </p:sp>
      <p:sp>
        <p:nvSpPr>
          <p:cNvPr id="32" name="Hexagon 31">
            <a:extLst>
              <a:ext uri="{FF2B5EF4-FFF2-40B4-BE49-F238E27FC236}">
                <a16:creationId xmlns:a16="http://schemas.microsoft.com/office/drawing/2014/main" id="{AA228512-97EE-CCD6-636A-610A235D86E3}"/>
              </a:ext>
            </a:extLst>
          </p:cNvPr>
          <p:cNvSpPr/>
          <p:nvPr/>
        </p:nvSpPr>
        <p:spPr>
          <a:xfrm>
            <a:off x="1845217" y="3995912"/>
            <a:ext cx="820899" cy="663107"/>
          </a:xfrm>
          <a:prstGeom prst="hexagon">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dirty="0">
              <a:solidFill>
                <a:schemeClr val="tx1"/>
              </a:solidFill>
              <a:latin typeface="Arial" panose="020B0604020202020204" pitchFamily="34" charset="0"/>
              <a:cs typeface="Arial" panose="020B0604020202020204" pitchFamily="34" charset="0"/>
            </a:endParaRPr>
          </a:p>
        </p:txBody>
      </p:sp>
      <p:sp>
        <p:nvSpPr>
          <p:cNvPr id="33" name="Hexagon 32">
            <a:extLst>
              <a:ext uri="{FF2B5EF4-FFF2-40B4-BE49-F238E27FC236}">
                <a16:creationId xmlns:a16="http://schemas.microsoft.com/office/drawing/2014/main" id="{53922DB0-DCB0-F9FA-5AD4-AB4EF1AF7C63}"/>
              </a:ext>
            </a:extLst>
          </p:cNvPr>
          <p:cNvSpPr/>
          <p:nvPr/>
        </p:nvSpPr>
        <p:spPr>
          <a:xfrm>
            <a:off x="996962" y="3995912"/>
            <a:ext cx="820899" cy="663107"/>
          </a:xfrm>
          <a:prstGeom prst="hexagon">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dirty="0">
              <a:solidFill>
                <a:schemeClr val="tx1"/>
              </a:solidFill>
              <a:latin typeface="Arial" panose="020B0604020202020204" pitchFamily="34" charset="0"/>
              <a:cs typeface="Arial" panose="020B0604020202020204" pitchFamily="34" charset="0"/>
            </a:endParaRPr>
          </a:p>
        </p:txBody>
      </p:sp>
      <p:sp>
        <p:nvSpPr>
          <p:cNvPr id="34" name="Hexagon 33">
            <a:extLst>
              <a:ext uri="{FF2B5EF4-FFF2-40B4-BE49-F238E27FC236}">
                <a16:creationId xmlns:a16="http://schemas.microsoft.com/office/drawing/2014/main" id="{50C2FF89-FCE8-DB74-44A9-743E3A279F60}"/>
              </a:ext>
            </a:extLst>
          </p:cNvPr>
          <p:cNvSpPr/>
          <p:nvPr/>
        </p:nvSpPr>
        <p:spPr>
          <a:xfrm>
            <a:off x="2693472" y="3995912"/>
            <a:ext cx="820899" cy="663107"/>
          </a:xfrm>
          <a:prstGeom prst="hexagon">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dirty="0">
              <a:solidFill>
                <a:schemeClr val="tx1"/>
              </a:solidFill>
              <a:latin typeface="Arial" panose="020B0604020202020204" pitchFamily="34" charset="0"/>
              <a:cs typeface="Arial" panose="020B0604020202020204" pitchFamily="34" charset="0"/>
            </a:endParaRPr>
          </a:p>
        </p:txBody>
      </p:sp>
      <p:sp>
        <p:nvSpPr>
          <p:cNvPr id="35" name="Hexagon 34">
            <a:extLst>
              <a:ext uri="{FF2B5EF4-FFF2-40B4-BE49-F238E27FC236}">
                <a16:creationId xmlns:a16="http://schemas.microsoft.com/office/drawing/2014/main" id="{2E3E3849-73B5-78D6-33D9-79AF78D441B1}"/>
              </a:ext>
            </a:extLst>
          </p:cNvPr>
          <p:cNvSpPr/>
          <p:nvPr/>
        </p:nvSpPr>
        <p:spPr>
          <a:xfrm>
            <a:off x="1845217" y="3187347"/>
            <a:ext cx="820899" cy="663107"/>
          </a:xfrm>
          <a:prstGeom prst="hexagon">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dirty="0">
              <a:solidFill>
                <a:schemeClr val="tx1"/>
              </a:solidFill>
              <a:latin typeface="Arial" panose="020B0604020202020204" pitchFamily="34" charset="0"/>
              <a:cs typeface="Arial" panose="020B0604020202020204" pitchFamily="34" charset="0"/>
            </a:endParaRPr>
          </a:p>
        </p:txBody>
      </p:sp>
      <p:sp>
        <p:nvSpPr>
          <p:cNvPr id="36" name="Hexagon 35">
            <a:extLst>
              <a:ext uri="{FF2B5EF4-FFF2-40B4-BE49-F238E27FC236}">
                <a16:creationId xmlns:a16="http://schemas.microsoft.com/office/drawing/2014/main" id="{9CE9E761-1102-E99E-CAE0-314ADDA5666C}"/>
              </a:ext>
            </a:extLst>
          </p:cNvPr>
          <p:cNvSpPr/>
          <p:nvPr/>
        </p:nvSpPr>
        <p:spPr>
          <a:xfrm>
            <a:off x="4389982" y="3995912"/>
            <a:ext cx="820899" cy="663107"/>
          </a:xfrm>
          <a:prstGeom prst="hexagon">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dirty="0">
              <a:solidFill>
                <a:schemeClr val="tx1"/>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62D0C845-5B1B-FF38-CC0D-98BE29CF836C}"/>
              </a:ext>
            </a:extLst>
          </p:cNvPr>
          <p:cNvSpPr txBox="1"/>
          <p:nvPr/>
        </p:nvSpPr>
        <p:spPr>
          <a:xfrm>
            <a:off x="1011383" y="707129"/>
            <a:ext cx="5254042" cy="276999"/>
          </a:xfrm>
          <a:prstGeom prst="rect">
            <a:avLst/>
          </a:prstGeom>
          <a:noFill/>
        </p:spPr>
        <p:txBody>
          <a:bodyPr wrap="square" rtlCol="0">
            <a:spAutoFit/>
          </a:bodyPr>
          <a:lstStyle/>
          <a:p>
            <a:r>
              <a:rPr lang="en-CA" sz="1200" b="1" spc="300" dirty="0"/>
              <a:t>PRIORITIZATION OF NEEDS</a:t>
            </a:r>
          </a:p>
        </p:txBody>
      </p:sp>
      <p:sp>
        <p:nvSpPr>
          <p:cNvPr id="45" name="TextBox 44">
            <a:extLst>
              <a:ext uri="{FF2B5EF4-FFF2-40B4-BE49-F238E27FC236}">
                <a16:creationId xmlns:a16="http://schemas.microsoft.com/office/drawing/2014/main" id="{3BBA0F67-683E-B39D-891B-B463AE8F2831}"/>
              </a:ext>
            </a:extLst>
          </p:cNvPr>
          <p:cNvSpPr txBox="1"/>
          <p:nvPr/>
        </p:nvSpPr>
        <p:spPr>
          <a:xfrm>
            <a:off x="1004999" y="5899149"/>
            <a:ext cx="1463881" cy="1954381"/>
          </a:xfrm>
          <a:prstGeom prst="rect">
            <a:avLst/>
          </a:prstGeom>
          <a:noFill/>
        </p:spPr>
        <p:txBody>
          <a:bodyPr wrap="square" rtlCol="0">
            <a:spAutoFit/>
          </a:bodyPr>
          <a:lstStyle/>
          <a:p>
            <a:r>
              <a:rPr lang="en-GB" sz="1100" dirty="0"/>
              <a:t>Based on the assessment of the best interest elements and the analysis of the protective factors and risk factors; what are Amina’s needs?</a:t>
            </a:r>
          </a:p>
          <a:p>
            <a:endParaRPr lang="en-GB" sz="1100" dirty="0"/>
          </a:p>
          <a:p>
            <a:r>
              <a:rPr lang="en-GB" sz="1100" dirty="0"/>
              <a:t>Note: Focus on needs and not on services she requires.</a:t>
            </a:r>
            <a:endParaRPr lang="en-BE" sz="1100" dirty="0"/>
          </a:p>
        </p:txBody>
      </p:sp>
      <p:sp>
        <p:nvSpPr>
          <p:cNvPr id="46" name="TextBox 45">
            <a:extLst>
              <a:ext uri="{FF2B5EF4-FFF2-40B4-BE49-F238E27FC236}">
                <a16:creationId xmlns:a16="http://schemas.microsoft.com/office/drawing/2014/main" id="{E3835A66-1D97-FEA3-027C-4416FD27FA76}"/>
              </a:ext>
            </a:extLst>
          </p:cNvPr>
          <p:cNvSpPr txBox="1"/>
          <p:nvPr/>
        </p:nvSpPr>
        <p:spPr>
          <a:xfrm>
            <a:off x="1011383" y="5158739"/>
            <a:ext cx="5254042" cy="461665"/>
          </a:xfrm>
          <a:prstGeom prst="rect">
            <a:avLst/>
          </a:prstGeom>
          <a:noFill/>
        </p:spPr>
        <p:txBody>
          <a:bodyPr wrap="square" rtlCol="0">
            <a:spAutoFit/>
          </a:bodyPr>
          <a:lstStyle/>
          <a:p>
            <a:r>
              <a:rPr lang="en-US" sz="1200" b="1" spc="300" dirty="0"/>
              <a:t>ANALYSIS OF THE NEEDS BASED ON BEST INTEREST ELEMENTS AND CHILD PROTECTION RISK ANALYSIS</a:t>
            </a:r>
          </a:p>
        </p:txBody>
      </p:sp>
      <p:sp>
        <p:nvSpPr>
          <p:cNvPr id="47" name="Rectangle 46">
            <a:extLst>
              <a:ext uri="{FF2B5EF4-FFF2-40B4-BE49-F238E27FC236}">
                <a16:creationId xmlns:a16="http://schemas.microsoft.com/office/drawing/2014/main" id="{0CE1D148-3C89-BC99-836A-413809292E82}"/>
              </a:ext>
            </a:extLst>
          </p:cNvPr>
          <p:cNvSpPr/>
          <p:nvPr/>
        </p:nvSpPr>
        <p:spPr>
          <a:xfrm>
            <a:off x="2693472" y="5899149"/>
            <a:ext cx="3568432" cy="3194051"/>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8" name="Hexagon 47">
            <a:extLst>
              <a:ext uri="{FF2B5EF4-FFF2-40B4-BE49-F238E27FC236}">
                <a16:creationId xmlns:a16="http://schemas.microsoft.com/office/drawing/2014/main" id="{C4518AFB-F2EF-0D62-D1E9-B1FAB29DE708}"/>
              </a:ext>
            </a:extLst>
          </p:cNvPr>
          <p:cNvSpPr/>
          <p:nvPr/>
        </p:nvSpPr>
        <p:spPr>
          <a:xfrm rot="1782986">
            <a:off x="286724" y="301110"/>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9" name="Hexagon 48">
            <a:extLst>
              <a:ext uri="{FF2B5EF4-FFF2-40B4-BE49-F238E27FC236}">
                <a16:creationId xmlns:a16="http://schemas.microsoft.com/office/drawing/2014/main" id="{984917B2-5A7F-FF70-4915-0DA7C9F59AE0}"/>
              </a:ext>
            </a:extLst>
          </p:cNvPr>
          <p:cNvSpPr/>
          <p:nvPr/>
        </p:nvSpPr>
        <p:spPr>
          <a:xfrm rot="1782986">
            <a:off x="286724" y="763955"/>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0" name="Hexagon 49">
            <a:extLst>
              <a:ext uri="{FF2B5EF4-FFF2-40B4-BE49-F238E27FC236}">
                <a16:creationId xmlns:a16="http://schemas.microsoft.com/office/drawing/2014/main" id="{D62E1D8D-1910-6A02-88E7-C93480906EA8}"/>
              </a:ext>
            </a:extLst>
          </p:cNvPr>
          <p:cNvSpPr/>
          <p:nvPr/>
        </p:nvSpPr>
        <p:spPr>
          <a:xfrm rot="1782986">
            <a:off x="286724" y="1226800"/>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1" name="Hexagon 50">
            <a:extLst>
              <a:ext uri="{FF2B5EF4-FFF2-40B4-BE49-F238E27FC236}">
                <a16:creationId xmlns:a16="http://schemas.microsoft.com/office/drawing/2014/main" id="{90470733-2FE9-E9FA-5861-75A03FF53DD3}"/>
              </a:ext>
            </a:extLst>
          </p:cNvPr>
          <p:cNvSpPr/>
          <p:nvPr/>
        </p:nvSpPr>
        <p:spPr>
          <a:xfrm rot="1782986">
            <a:off x="286724" y="1689645"/>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2" name="Hexagon 51">
            <a:extLst>
              <a:ext uri="{FF2B5EF4-FFF2-40B4-BE49-F238E27FC236}">
                <a16:creationId xmlns:a16="http://schemas.microsoft.com/office/drawing/2014/main" id="{8FB783AD-346E-4E73-09DC-E1591EE2D568}"/>
              </a:ext>
            </a:extLst>
          </p:cNvPr>
          <p:cNvSpPr/>
          <p:nvPr/>
        </p:nvSpPr>
        <p:spPr>
          <a:xfrm rot="1782986">
            <a:off x="286724" y="2152490"/>
            <a:ext cx="335595" cy="289306"/>
          </a:xfrm>
          <a:prstGeom prst="hexagon">
            <a:avLst>
              <a:gd name="adj" fmla="val 28965"/>
              <a:gd name="vf" fmla="val 11547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06298820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xagon 2">
            <a:extLst>
              <a:ext uri="{FF2B5EF4-FFF2-40B4-BE49-F238E27FC236}">
                <a16:creationId xmlns:a16="http://schemas.microsoft.com/office/drawing/2014/main" id="{77FDC93C-ACF3-DF00-07DA-F6C2D619BA93}"/>
              </a:ext>
            </a:extLst>
          </p:cNvPr>
          <p:cNvSpPr/>
          <p:nvPr/>
        </p:nvSpPr>
        <p:spPr>
          <a:xfrm rot="1782986">
            <a:off x="-1328855" y="5145441"/>
            <a:ext cx="3595260" cy="3099365"/>
          </a:xfrm>
          <a:prstGeom prst="hexagon">
            <a:avLst>
              <a:gd name="adj" fmla="val 28965"/>
              <a:gd name="vf" fmla="val 11547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Hexagon 5">
            <a:extLst>
              <a:ext uri="{FF2B5EF4-FFF2-40B4-BE49-F238E27FC236}">
                <a16:creationId xmlns:a16="http://schemas.microsoft.com/office/drawing/2014/main" id="{03984D19-E6E1-09BA-4199-727D4A4CBFEA}"/>
              </a:ext>
            </a:extLst>
          </p:cNvPr>
          <p:cNvSpPr/>
          <p:nvPr/>
        </p:nvSpPr>
        <p:spPr>
          <a:xfrm rot="1782986">
            <a:off x="4678406" y="654853"/>
            <a:ext cx="3595260" cy="3099365"/>
          </a:xfrm>
          <a:prstGeom prst="hexagon">
            <a:avLst>
              <a:gd name="adj" fmla="val 28965"/>
              <a:gd name="vf" fmla="val 11547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1" name="Rectangle 30">
            <a:extLst>
              <a:ext uri="{FF2B5EF4-FFF2-40B4-BE49-F238E27FC236}">
                <a16:creationId xmlns:a16="http://schemas.microsoft.com/office/drawing/2014/main" id="{7ED327E7-3D9A-5D98-8B7F-CD6484AFA329}"/>
              </a:ext>
            </a:extLst>
          </p:cNvPr>
          <p:cNvSpPr/>
          <p:nvPr/>
        </p:nvSpPr>
        <p:spPr>
          <a:xfrm>
            <a:off x="2501900" y="2149381"/>
            <a:ext cx="3745466" cy="107118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2" name="TextBox 31">
            <a:extLst>
              <a:ext uri="{FF2B5EF4-FFF2-40B4-BE49-F238E27FC236}">
                <a16:creationId xmlns:a16="http://schemas.microsoft.com/office/drawing/2014/main" id="{6F038A7D-9CB0-22BE-5A3C-F7F27DB117E2}"/>
              </a:ext>
            </a:extLst>
          </p:cNvPr>
          <p:cNvSpPr txBox="1"/>
          <p:nvPr/>
        </p:nvSpPr>
        <p:spPr>
          <a:xfrm>
            <a:off x="993324" y="1696523"/>
            <a:ext cx="5264812" cy="261610"/>
          </a:xfrm>
          <a:prstGeom prst="rect">
            <a:avLst/>
          </a:prstGeom>
          <a:noFill/>
          <a:ln>
            <a:noFill/>
          </a:ln>
        </p:spPr>
        <p:txBody>
          <a:bodyPr wrap="square" rtlCol="0">
            <a:spAutoFit/>
          </a:bodyPr>
          <a:lstStyle/>
          <a:p>
            <a:r>
              <a:rPr lang="en-US" sz="1100" b="1" dirty="0"/>
              <a:t>Please review the learning objectives and write your reflection in the text box.</a:t>
            </a:r>
          </a:p>
        </p:txBody>
      </p:sp>
      <p:sp>
        <p:nvSpPr>
          <p:cNvPr id="34" name="TextBox 33">
            <a:extLst>
              <a:ext uri="{FF2B5EF4-FFF2-40B4-BE49-F238E27FC236}">
                <a16:creationId xmlns:a16="http://schemas.microsoft.com/office/drawing/2014/main" id="{41063035-25F9-BCD9-9078-06474FA96E40}"/>
              </a:ext>
            </a:extLst>
          </p:cNvPr>
          <p:cNvSpPr txBox="1"/>
          <p:nvPr/>
        </p:nvSpPr>
        <p:spPr>
          <a:xfrm>
            <a:off x="993326" y="2107349"/>
            <a:ext cx="1321602" cy="1028143"/>
          </a:xfrm>
          <a:prstGeom prst="rect">
            <a:avLst/>
          </a:prstGeom>
          <a:noFill/>
          <a:ln>
            <a:noFill/>
          </a:ln>
        </p:spPr>
        <p:txBody>
          <a:bodyPr wrap="square" lIns="90000" tIns="90000" rIns="90000" bIns="90000" rtlCol="0">
            <a:spAutoFit/>
          </a:bodyPr>
          <a:lstStyle/>
          <a:p>
            <a:r>
              <a:rPr lang="en-US" sz="1100" dirty="0"/>
              <a:t>About which learning objectives do you feel confident you have achieved them? </a:t>
            </a:r>
          </a:p>
        </p:txBody>
      </p:sp>
      <p:sp>
        <p:nvSpPr>
          <p:cNvPr id="52" name="Rectangle 51">
            <a:extLst>
              <a:ext uri="{FF2B5EF4-FFF2-40B4-BE49-F238E27FC236}">
                <a16:creationId xmlns:a16="http://schemas.microsoft.com/office/drawing/2014/main" id="{BE9397B7-AC3F-2C4B-892C-CE11E909B592}"/>
              </a:ext>
            </a:extLst>
          </p:cNvPr>
          <p:cNvSpPr/>
          <p:nvPr/>
        </p:nvSpPr>
        <p:spPr>
          <a:xfrm>
            <a:off x="2501900" y="3398040"/>
            <a:ext cx="3745466" cy="1118934"/>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4" name="TextBox 53">
            <a:extLst>
              <a:ext uri="{FF2B5EF4-FFF2-40B4-BE49-F238E27FC236}">
                <a16:creationId xmlns:a16="http://schemas.microsoft.com/office/drawing/2014/main" id="{14653B7D-440A-A0F3-691B-0E6B1061776A}"/>
              </a:ext>
            </a:extLst>
          </p:cNvPr>
          <p:cNvSpPr txBox="1"/>
          <p:nvPr/>
        </p:nvSpPr>
        <p:spPr>
          <a:xfrm>
            <a:off x="1007471" y="3413814"/>
            <a:ext cx="1309210" cy="1197420"/>
          </a:xfrm>
          <a:prstGeom prst="rect">
            <a:avLst/>
          </a:prstGeom>
          <a:noFill/>
          <a:ln>
            <a:noFill/>
          </a:ln>
        </p:spPr>
        <p:txBody>
          <a:bodyPr wrap="square" lIns="90000" tIns="90000" rIns="90000" bIns="90000" rtlCol="0">
            <a:spAutoFit/>
          </a:bodyPr>
          <a:lstStyle/>
          <a:p>
            <a:r>
              <a:rPr lang="en-US" sz="1100" dirty="0"/>
              <a:t>On which learning objectives would you need more information, practice or support? </a:t>
            </a:r>
          </a:p>
        </p:txBody>
      </p:sp>
      <p:sp>
        <p:nvSpPr>
          <p:cNvPr id="55" name="TextBox 54">
            <a:extLst>
              <a:ext uri="{FF2B5EF4-FFF2-40B4-BE49-F238E27FC236}">
                <a16:creationId xmlns:a16="http://schemas.microsoft.com/office/drawing/2014/main" id="{BB48C837-7CF4-FEA3-C19C-562F3062C8DA}"/>
              </a:ext>
            </a:extLst>
          </p:cNvPr>
          <p:cNvSpPr txBox="1"/>
          <p:nvPr/>
        </p:nvSpPr>
        <p:spPr>
          <a:xfrm>
            <a:off x="993324" y="1264346"/>
            <a:ext cx="5254042" cy="276999"/>
          </a:xfrm>
          <a:prstGeom prst="rect">
            <a:avLst/>
          </a:prstGeom>
          <a:noFill/>
        </p:spPr>
        <p:txBody>
          <a:bodyPr wrap="square" rtlCol="0">
            <a:spAutoFit/>
          </a:bodyPr>
          <a:lstStyle/>
          <a:p>
            <a:r>
              <a:rPr lang="en-US" sz="1200" b="1" spc="300" dirty="0">
                <a:solidFill>
                  <a:schemeClr val="tx1"/>
                </a:solidFill>
              </a:rPr>
              <a:t>LEARNING OBJECTIVES</a:t>
            </a:r>
          </a:p>
        </p:txBody>
      </p:sp>
      <p:sp>
        <p:nvSpPr>
          <p:cNvPr id="56" name="TextBox 55">
            <a:extLst>
              <a:ext uri="{FF2B5EF4-FFF2-40B4-BE49-F238E27FC236}">
                <a16:creationId xmlns:a16="http://schemas.microsoft.com/office/drawing/2014/main" id="{26A8A6CB-8986-1427-02D1-3750AAA823F5}"/>
              </a:ext>
            </a:extLst>
          </p:cNvPr>
          <p:cNvSpPr txBox="1"/>
          <p:nvPr/>
        </p:nvSpPr>
        <p:spPr>
          <a:xfrm>
            <a:off x="996286" y="713169"/>
            <a:ext cx="5264813" cy="307777"/>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8D9EAE"/>
                </a:highlight>
                <a:latin typeface="Calibri"/>
                <a:ea typeface="Calibri"/>
                <a:cs typeface="Calibri"/>
                <a:sym typeface="Calibri"/>
              </a:rPr>
              <a:t>SESSION 5: MODULE CLOSING</a:t>
            </a:r>
          </a:p>
        </p:txBody>
      </p:sp>
      <p:sp>
        <p:nvSpPr>
          <p:cNvPr id="57" name="TextBox 56">
            <a:extLst>
              <a:ext uri="{FF2B5EF4-FFF2-40B4-BE49-F238E27FC236}">
                <a16:creationId xmlns:a16="http://schemas.microsoft.com/office/drawing/2014/main" id="{B3B5A3C2-6C16-CF84-51E8-BEE2D6A40796}"/>
              </a:ext>
            </a:extLst>
          </p:cNvPr>
          <p:cNvSpPr txBox="1"/>
          <p:nvPr/>
        </p:nvSpPr>
        <p:spPr>
          <a:xfrm>
            <a:off x="993324" y="5187134"/>
            <a:ext cx="5254042" cy="276999"/>
          </a:xfrm>
          <a:prstGeom prst="rect">
            <a:avLst/>
          </a:prstGeom>
          <a:noFill/>
        </p:spPr>
        <p:txBody>
          <a:bodyPr wrap="square" rtlCol="0">
            <a:spAutoFit/>
          </a:bodyPr>
          <a:lstStyle/>
          <a:p>
            <a:r>
              <a:rPr lang="en-US" sz="1200" b="1" spc="300" dirty="0">
                <a:solidFill>
                  <a:schemeClr val="tx1"/>
                </a:solidFill>
              </a:rPr>
              <a:t>REFLECTION</a:t>
            </a:r>
          </a:p>
        </p:txBody>
      </p:sp>
      <p:sp>
        <p:nvSpPr>
          <p:cNvPr id="58" name="Rectangle 57">
            <a:extLst>
              <a:ext uri="{FF2B5EF4-FFF2-40B4-BE49-F238E27FC236}">
                <a16:creationId xmlns:a16="http://schemas.microsoft.com/office/drawing/2014/main" id="{22668DCB-4CF9-F957-6A1A-A92C531AADD0}"/>
              </a:ext>
            </a:extLst>
          </p:cNvPr>
          <p:cNvSpPr/>
          <p:nvPr/>
        </p:nvSpPr>
        <p:spPr>
          <a:xfrm>
            <a:off x="2501900" y="5633117"/>
            <a:ext cx="3745466" cy="939353"/>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9" name="TextBox 58">
            <a:extLst>
              <a:ext uri="{FF2B5EF4-FFF2-40B4-BE49-F238E27FC236}">
                <a16:creationId xmlns:a16="http://schemas.microsoft.com/office/drawing/2014/main" id="{FB8E8A0E-11CF-2E66-FA5C-97C427737E2B}"/>
              </a:ext>
            </a:extLst>
          </p:cNvPr>
          <p:cNvSpPr txBox="1"/>
          <p:nvPr/>
        </p:nvSpPr>
        <p:spPr>
          <a:xfrm>
            <a:off x="993326" y="5628588"/>
            <a:ext cx="1321602" cy="520312"/>
          </a:xfrm>
          <a:prstGeom prst="rect">
            <a:avLst/>
          </a:prstGeom>
          <a:noFill/>
          <a:ln>
            <a:noFill/>
          </a:ln>
        </p:spPr>
        <p:txBody>
          <a:bodyPr wrap="square" lIns="90000" tIns="90000" rIns="90000" bIns="90000" rtlCol="0">
            <a:spAutoFit/>
          </a:bodyPr>
          <a:lstStyle/>
          <a:p>
            <a:r>
              <a:rPr lang="en-US" sz="1100" dirty="0"/>
              <a:t>What surprised you?</a:t>
            </a:r>
          </a:p>
        </p:txBody>
      </p:sp>
      <p:sp>
        <p:nvSpPr>
          <p:cNvPr id="60" name="Rectangle 59">
            <a:extLst>
              <a:ext uri="{FF2B5EF4-FFF2-40B4-BE49-F238E27FC236}">
                <a16:creationId xmlns:a16="http://schemas.microsoft.com/office/drawing/2014/main" id="{DD4ACBBE-4FA8-FB33-6D1F-61612F2A4314}"/>
              </a:ext>
            </a:extLst>
          </p:cNvPr>
          <p:cNvSpPr/>
          <p:nvPr/>
        </p:nvSpPr>
        <p:spPr>
          <a:xfrm>
            <a:off x="2501900" y="6753342"/>
            <a:ext cx="3745466" cy="98123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1" name="TextBox 60">
            <a:extLst>
              <a:ext uri="{FF2B5EF4-FFF2-40B4-BE49-F238E27FC236}">
                <a16:creationId xmlns:a16="http://schemas.microsoft.com/office/drawing/2014/main" id="{EBFB8571-D0C5-B82E-5C9B-5E411436E5FD}"/>
              </a:ext>
            </a:extLst>
          </p:cNvPr>
          <p:cNvSpPr txBox="1"/>
          <p:nvPr/>
        </p:nvSpPr>
        <p:spPr>
          <a:xfrm>
            <a:off x="1007471" y="6762391"/>
            <a:ext cx="1309210" cy="520312"/>
          </a:xfrm>
          <a:prstGeom prst="rect">
            <a:avLst/>
          </a:prstGeom>
          <a:noFill/>
          <a:ln>
            <a:noFill/>
          </a:ln>
        </p:spPr>
        <p:txBody>
          <a:bodyPr wrap="square" lIns="90000" tIns="90000" rIns="90000" bIns="90000" rtlCol="0">
            <a:spAutoFit/>
          </a:bodyPr>
          <a:lstStyle/>
          <a:p>
            <a:r>
              <a:rPr lang="en-US" sz="1100" dirty="0"/>
              <a:t>What challenged you?</a:t>
            </a:r>
          </a:p>
        </p:txBody>
      </p:sp>
      <p:sp>
        <p:nvSpPr>
          <p:cNvPr id="62" name="Rectangle 61">
            <a:extLst>
              <a:ext uri="{FF2B5EF4-FFF2-40B4-BE49-F238E27FC236}">
                <a16:creationId xmlns:a16="http://schemas.microsoft.com/office/drawing/2014/main" id="{2E830282-9D25-791A-564E-DC87B4EE4EAD}"/>
              </a:ext>
            </a:extLst>
          </p:cNvPr>
          <p:cNvSpPr/>
          <p:nvPr/>
        </p:nvSpPr>
        <p:spPr>
          <a:xfrm>
            <a:off x="2501900" y="7928131"/>
            <a:ext cx="3745466" cy="98123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3" name="TextBox 62">
            <a:extLst>
              <a:ext uri="{FF2B5EF4-FFF2-40B4-BE49-F238E27FC236}">
                <a16:creationId xmlns:a16="http://schemas.microsoft.com/office/drawing/2014/main" id="{DB5CA540-FFC1-83EA-48CE-04FECCB61F48}"/>
              </a:ext>
            </a:extLst>
          </p:cNvPr>
          <p:cNvSpPr txBox="1"/>
          <p:nvPr/>
        </p:nvSpPr>
        <p:spPr>
          <a:xfrm>
            <a:off x="1007471" y="7928131"/>
            <a:ext cx="1309210" cy="689589"/>
          </a:xfrm>
          <a:prstGeom prst="rect">
            <a:avLst/>
          </a:prstGeom>
          <a:noFill/>
          <a:ln>
            <a:noFill/>
          </a:ln>
        </p:spPr>
        <p:txBody>
          <a:bodyPr wrap="square" lIns="90000" tIns="90000" rIns="90000" bIns="90000" rtlCol="0">
            <a:spAutoFit/>
          </a:bodyPr>
          <a:lstStyle/>
          <a:p>
            <a:r>
              <a:rPr lang="en-US" sz="1100" dirty="0"/>
              <a:t>What would you like to learn more about? </a:t>
            </a:r>
          </a:p>
        </p:txBody>
      </p:sp>
      <p:sp>
        <p:nvSpPr>
          <p:cNvPr id="70" name="Hexagon 69">
            <a:extLst>
              <a:ext uri="{FF2B5EF4-FFF2-40B4-BE49-F238E27FC236}">
                <a16:creationId xmlns:a16="http://schemas.microsoft.com/office/drawing/2014/main" id="{4DBDE72A-2A46-F715-FEEB-CAE33227103E}"/>
              </a:ext>
            </a:extLst>
          </p:cNvPr>
          <p:cNvSpPr/>
          <p:nvPr/>
        </p:nvSpPr>
        <p:spPr>
          <a:xfrm rot="1782986">
            <a:off x="286724" y="301110"/>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1" name="Hexagon 70">
            <a:extLst>
              <a:ext uri="{FF2B5EF4-FFF2-40B4-BE49-F238E27FC236}">
                <a16:creationId xmlns:a16="http://schemas.microsoft.com/office/drawing/2014/main" id="{C9ECEE7F-28F8-51B8-4CC0-3D828FDB10E1}"/>
              </a:ext>
            </a:extLst>
          </p:cNvPr>
          <p:cNvSpPr/>
          <p:nvPr/>
        </p:nvSpPr>
        <p:spPr>
          <a:xfrm rot="1782986">
            <a:off x="286724" y="763955"/>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2" name="Hexagon 71">
            <a:extLst>
              <a:ext uri="{FF2B5EF4-FFF2-40B4-BE49-F238E27FC236}">
                <a16:creationId xmlns:a16="http://schemas.microsoft.com/office/drawing/2014/main" id="{D8ACB126-419C-418D-6B7D-E8EE90CD2BBC}"/>
              </a:ext>
            </a:extLst>
          </p:cNvPr>
          <p:cNvSpPr/>
          <p:nvPr/>
        </p:nvSpPr>
        <p:spPr>
          <a:xfrm rot="1782986">
            <a:off x="286724" y="1226800"/>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3" name="Hexagon 72">
            <a:extLst>
              <a:ext uri="{FF2B5EF4-FFF2-40B4-BE49-F238E27FC236}">
                <a16:creationId xmlns:a16="http://schemas.microsoft.com/office/drawing/2014/main" id="{896B7453-3E66-AADE-DBAA-02572F870E08}"/>
              </a:ext>
            </a:extLst>
          </p:cNvPr>
          <p:cNvSpPr/>
          <p:nvPr/>
        </p:nvSpPr>
        <p:spPr>
          <a:xfrm rot="1782986">
            <a:off x="286724" y="1689645"/>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4" name="Hexagon 73">
            <a:extLst>
              <a:ext uri="{FF2B5EF4-FFF2-40B4-BE49-F238E27FC236}">
                <a16:creationId xmlns:a16="http://schemas.microsoft.com/office/drawing/2014/main" id="{C93AFFA1-32C9-6CFA-BCD1-49FF69615082}"/>
              </a:ext>
            </a:extLst>
          </p:cNvPr>
          <p:cNvSpPr/>
          <p:nvPr/>
        </p:nvSpPr>
        <p:spPr>
          <a:xfrm rot="1782986">
            <a:off x="286724" y="2152490"/>
            <a:ext cx="335595" cy="289306"/>
          </a:xfrm>
          <a:prstGeom prst="hexagon">
            <a:avLst>
              <a:gd name="adj" fmla="val 28965"/>
              <a:gd name="vf" fmla="val 115470"/>
            </a:avLst>
          </a:prstGeom>
          <a:solidFill>
            <a:schemeClr val="accent6"/>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66863833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6E6B087-5BF8-28FA-37B7-0ADBBD892F6C}"/>
              </a:ext>
            </a:extLst>
          </p:cNvPr>
          <p:cNvSpPr/>
          <p:nvPr/>
        </p:nvSpPr>
        <p:spPr>
          <a:xfrm>
            <a:off x="0" y="0"/>
            <a:ext cx="6858000" cy="331470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TextBox 5">
            <a:extLst>
              <a:ext uri="{FF2B5EF4-FFF2-40B4-BE49-F238E27FC236}">
                <a16:creationId xmlns:a16="http://schemas.microsoft.com/office/drawing/2014/main" id="{A82CFCA0-007A-6547-1A72-7AE4258B666C}"/>
              </a:ext>
            </a:extLst>
          </p:cNvPr>
          <p:cNvSpPr txBox="1"/>
          <p:nvPr/>
        </p:nvSpPr>
        <p:spPr>
          <a:xfrm>
            <a:off x="752439" y="4817751"/>
            <a:ext cx="5061022" cy="1384995"/>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CA" sz="2000" b="1" i="0" u="none" strike="noStrike" kern="1200" cap="none" spc="300" normalizeH="0" baseline="0" noProof="0" dirty="0">
                <a:ln>
                  <a:noFill/>
                </a:ln>
                <a:solidFill>
                  <a:schemeClr val="accent3">
                    <a:lumMod val="50000"/>
                  </a:schemeClr>
                </a:solidFill>
                <a:effectLst/>
                <a:uLnTx/>
                <a:uFillTx/>
                <a:latin typeface="Garamond" panose="02020404030301010803" pitchFamily="18" charset="0"/>
                <a:ea typeface="+mn-ea"/>
                <a:cs typeface="+mn-cs"/>
              </a:rPr>
              <a:t>MODULE 8</a:t>
            </a:r>
          </a:p>
          <a:p>
            <a:pPr marL="0" marR="0" lvl="0" indent="0" defTabSz="457200" rtl="0" eaLnBrk="1" fontAlgn="auto" latinLnBrk="0" hangingPunct="1">
              <a:lnSpc>
                <a:spcPct val="100000"/>
              </a:lnSpc>
              <a:spcBef>
                <a:spcPts val="0"/>
              </a:spcBef>
              <a:spcAft>
                <a:spcPts val="0"/>
              </a:spcAft>
              <a:buClrTx/>
              <a:buSzTx/>
              <a:buFontTx/>
              <a:buNone/>
              <a:tabLst/>
              <a:defRPr/>
            </a:pPr>
            <a:r>
              <a:rPr lang="en-CA" sz="2000" b="1" spc="300" dirty="0">
                <a:solidFill>
                  <a:schemeClr val="accent3">
                    <a:lumMod val="50000"/>
                  </a:schemeClr>
                </a:solidFill>
                <a:latin typeface="Garamond" panose="02020404030301010803" pitchFamily="18" charset="0"/>
              </a:rPr>
              <a:t> </a:t>
            </a:r>
            <a:endParaRPr lang="en-CA" sz="4400" b="1" dirty="0">
              <a:solidFill>
                <a:schemeClr val="accent3">
                  <a:lumMod val="50000"/>
                </a:schemeClr>
              </a:solidFill>
              <a:latin typeface="Garamond" panose="02020404030301010803" pitchFamily="18" charset="0"/>
            </a:endParaRPr>
          </a:p>
          <a:p>
            <a:r>
              <a:rPr lang="en-CA" sz="4400" b="1" dirty="0">
                <a:solidFill>
                  <a:schemeClr val="accent3">
                    <a:lumMod val="50000"/>
                  </a:schemeClr>
                </a:solidFill>
                <a:latin typeface="Garamond" panose="02020404030301010803" pitchFamily="18" charset="0"/>
              </a:rPr>
              <a:t>Case Planning</a:t>
            </a:r>
          </a:p>
        </p:txBody>
      </p:sp>
      <p:sp>
        <p:nvSpPr>
          <p:cNvPr id="7" name="Hexagon 6">
            <a:extLst>
              <a:ext uri="{FF2B5EF4-FFF2-40B4-BE49-F238E27FC236}">
                <a16:creationId xmlns:a16="http://schemas.microsoft.com/office/drawing/2014/main" id="{7FFB0D56-EB28-F0AF-F1AB-E4160B721FB7}"/>
              </a:ext>
            </a:extLst>
          </p:cNvPr>
          <p:cNvSpPr/>
          <p:nvPr/>
        </p:nvSpPr>
        <p:spPr>
          <a:xfrm rot="1782986">
            <a:off x="539630" y="2109486"/>
            <a:ext cx="2269827" cy="1956740"/>
          </a:xfrm>
          <a:prstGeom prst="hexagon">
            <a:avLst>
              <a:gd name="adj" fmla="val 28965"/>
              <a:gd name="vf" fmla="val 115470"/>
            </a:avLst>
          </a:prstGeom>
          <a:solidFill>
            <a:srgbClr val="8ACA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15" name="Group 14">
            <a:extLst>
              <a:ext uri="{FF2B5EF4-FFF2-40B4-BE49-F238E27FC236}">
                <a16:creationId xmlns:a16="http://schemas.microsoft.com/office/drawing/2014/main" id="{4DD24B5A-6B5A-094B-AF1E-094F06559CED}"/>
              </a:ext>
            </a:extLst>
          </p:cNvPr>
          <p:cNvGrpSpPr/>
          <p:nvPr/>
        </p:nvGrpSpPr>
        <p:grpSpPr>
          <a:xfrm>
            <a:off x="1159557" y="2545362"/>
            <a:ext cx="1029971" cy="1097166"/>
            <a:chOff x="7892902" y="1235921"/>
            <a:chExt cx="1061882" cy="1131157"/>
          </a:xfrm>
          <a:solidFill>
            <a:schemeClr val="bg1"/>
          </a:solidFill>
        </p:grpSpPr>
        <p:sp>
          <p:nvSpPr>
            <p:cNvPr id="16" name="Arrow: Down 15">
              <a:extLst>
                <a:ext uri="{FF2B5EF4-FFF2-40B4-BE49-F238E27FC236}">
                  <a16:creationId xmlns:a16="http://schemas.microsoft.com/office/drawing/2014/main" id="{CCFF53C9-C760-3056-08F3-BF3FD49E4A3F}"/>
                </a:ext>
              </a:extLst>
            </p:cNvPr>
            <p:cNvSpPr/>
            <p:nvPr/>
          </p:nvSpPr>
          <p:spPr>
            <a:xfrm rot="5400000">
              <a:off x="8306379" y="1225937"/>
              <a:ext cx="303317" cy="323285"/>
            </a:xfrm>
            <a:prstGeom prst="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sp>
          <p:nvSpPr>
            <p:cNvPr id="17" name="Arrow: Bent 16">
              <a:extLst>
                <a:ext uri="{FF2B5EF4-FFF2-40B4-BE49-F238E27FC236}">
                  <a16:creationId xmlns:a16="http://schemas.microsoft.com/office/drawing/2014/main" id="{2FA65FC0-70B4-3066-4447-17DE31905C16}"/>
                </a:ext>
              </a:extLst>
            </p:cNvPr>
            <p:cNvSpPr/>
            <p:nvPr/>
          </p:nvSpPr>
          <p:spPr>
            <a:xfrm flipV="1">
              <a:off x="7964825" y="1317951"/>
              <a:ext cx="663141" cy="675035"/>
            </a:xfrm>
            <a:prstGeom prst="ben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solidFill>
                  <a:schemeClr val="tx1"/>
                </a:solidFill>
              </a:endParaRPr>
            </a:p>
          </p:txBody>
        </p:sp>
        <p:sp>
          <p:nvSpPr>
            <p:cNvPr id="18" name="Arrow: Bent 17">
              <a:extLst>
                <a:ext uri="{FF2B5EF4-FFF2-40B4-BE49-F238E27FC236}">
                  <a16:creationId xmlns:a16="http://schemas.microsoft.com/office/drawing/2014/main" id="{73181F85-8D9E-5C33-D677-0657DF0E0511}"/>
                </a:ext>
              </a:extLst>
            </p:cNvPr>
            <p:cNvSpPr/>
            <p:nvPr/>
          </p:nvSpPr>
          <p:spPr>
            <a:xfrm flipH="1" flipV="1">
              <a:off x="8394122" y="1670575"/>
              <a:ext cx="541443" cy="675035"/>
            </a:xfrm>
            <a:prstGeom prst="bentArrow">
              <a:avLst>
                <a:gd name="adj1" fmla="val 31450"/>
                <a:gd name="adj2" fmla="val 28225"/>
                <a:gd name="adj3" fmla="val 25000"/>
                <a:gd name="adj4" fmla="val 4375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solidFill>
                  <a:schemeClr val="tx1"/>
                </a:solidFill>
              </a:endParaRPr>
            </a:p>
          </p:txBody>
        </p:sp>
        <p:sp>
          <p:nvSpPr>
            <p:cNvPr id="19" name="Plus Sign 18">
              <a:extLst>
                <a:ext uri="{FF2B5EF4-FFF2-40B4-BE49-F238E27FC236}">
                  <a16:creationId xmlns:a16="http://schemas.microsoft.com/office/drawing/2014/main" id="{C2D6765C-6157-F2B9-46D9-3C61B54575F2}"/>
                </a:ext>
              </a:extLst>
            </p:cNvPr>
            <p:cNvSpPr/>
            <p:nvPr/>
          </p:nvSpPr>
          <p:spPr>
            <a:xfrm rot="2700000">
              <a:off x="7897288" y="1984220"/>
              <a:ext cx="378472" cy="387244"/>
            </a:xfrm>
            <a:prstGeom prst="mathPlus">
              <a:avLst>
                <a:gd name="adj1" fmla="val 2040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sp>
          <p:nvSpPr>
            <p:cNvPr id="20" name="Circle: Hollow 19">
              <a:extLst>
                <a:ext uri="{FF2B5EF4-FFF2-40B4-BE49-F238E27FC236}">
                  <a16:creationId xmlns:a16="http://schemas.microsoft.com/office/drawing/2014/main" id="{F71904BF-E0D7-2ECB-1F71-54B663C64F1F}"/>
                </a:ext>
              </a:extLst>
            </p:cNvPr>
            <p:cNvSpPr/>
            <p:nvPr/>
          </p:nvSpPr>
          <p:spPr>
            <a:xfrm>
              <a:off x="8741260" y="1268041"/>
              <a:ext cx="213524" cy="213524"/>
            </a:xfrm>
            <a:prstGeom prst="donut">
              <a:avLst>
                <a:gd name="adj" fmla="val 3218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solidFill>
                  <a:schemeClr val="tx1"/>
                </a:solidFill>
              </a:endParaRPr>
            </a:p>
          </p:txBody>
        </p:sp>
      </p:grpSp>
    </p:spTree>
    <p:extLst>
      <p:ext uri="{BB962C8B-B14F-4D97-AF65-F5344CB8AC3E}">
        <p14:creationId xmlns:p14="http://schemas.microsoft.com/office/powerpoint/2010/main" val="217529809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EC37F99-997C-DBD7-E24B-BEE113B50C95}"/>
              </a:ext>
            </a:extLst>
          </p:cNvPr>
          <p:cNvSpPr txBox="1"/>
          <p:nvPr/>
        </p:nvSpPr>
        <p:spPr>
          <a:xfrm>
            <a:off x="1567786" y="1310779"/>
            <a:ext cx="4682543" cy="2262158"/>
          </a:xfrm>
          <a:prstGeom prst="rect">
            <a:avLst/>
          </a:prstGeom>
          <a:noFill/>
        </p:spPr>
        <p:txBody>
          <a:bodyPr wrap="square" rtlCol="0">
            <a:spAutoFit/>
          </a:bodyPr>
          <a:lstStyle/>
          <a:p>
            <a:pPr>
              <a:spcAft>
                <a:spcPts val="1800"/>
              </a:spcAft>
            </a:pPr>
            <a:r>
              <a:rPr lang="en-US" sz="1100" b="1" dirty="0">
                <a:latin typeface="Calibri"/>
                <a:cs typeface="Calibri"/>
                <a:sym typeface="Calibri"/>
              </a:rPr>
              <a:t>Session 1: </a:t>
            </a:r>
            <a:r>
              <a:rPr lang="en-US" sz="1100" dirty="0">
                <a:latin typeface="Calibri"/>
                <a:cs typeface="Calibri"/>
                <a:sym typeface="Calibri"/>
              </a:rPr>
              <a:t>Module opening</a:t>
            </a:r>
          </a:p>
          <a:p>
            <a:pPr>
              <a:spcAft>
                <a:spcPts val="1800"/>
              </a:spcAft>
            </a:pPr>
            <a:r>
              <a:rPr lang="en-US" sz="1100" b="1" dirty="0">
                <a:latin typeface="Calibri"/>
                <a:cs typeface="Calibri"/>
                <a:sym typeface="Calibri"/>
              </a:rPr>
              <a:t>Session 2: </a:t>
            </a:r>
            <a:r>
              <a:rPr lang="en-US" sz="1100" dirty="0">
                <a:latin typeface="Calibri"/>
                <a:cs typeface="Calibri"/>
              </a:rPr>
              <a:t>What is case planning and who should be involved?</a:t>
            </a:r>
          </a:p>
          <a:p>
            <a:pPr>
              <a:spcAft>
                <a:spcPts val="1800"/>
              </a:spcAft>
            </a:pPr>
            <a:r>
              <a:rPr lang="en-US" sz="1100" b="1" dirty="0">
                <a:latin typeface="Calibri"/>
                <a:cs typeface="Calibri"/>
                <a:sym typeface="Calibri"/>
              </a:rPr>
              <a:t>Session 3: </a:t>
            </a:r>
            <a:r>
              <a:rPr lang="en-US" sz="1100" dirty="0">
                <a:latin typeface="Calibri"/>
                <a:cs typeface="Calibri"/>
              </a:rPr>
              <a:t>How do I implement a case planning meeting? </a:t>
            </a:r>
          </a:p>
          <a:p>
            <a:pPr>
              <a:spcAft>
                <a:spcPts val="1800"/>
              </a:spcAft>
            </a:pPr>
            <a:r>
              <a:rPr lang="en-US" sz="1100" b="1" dirty="0">
                <a:latin typeface="Calibri"/>
                <a:cs typeface="Calibri"/>
                <a:sym typeface="Calibri"/>
              </a:rPr>
              <a:t>Session 4: </a:t>
            </a:r>
            <a:r>
              <a:rPr lang="en-US" sz="1100" dirty="0">
                <a:latin typeface="Calibri"/>
                <a:cs typeface="Calibri"/>
              </a:rPr>
              <a:t>How can I provide information about services available?</a:t>
            </a:r>
          </a:p>
          <a:p>
            <a:pPr>
              <a:spcAft>
                <a:spcPts val="1800"/>
              </a:spcAft>
            </a:pPr>
            <a:r>
              <a:rPr lang="en-US" sz="1100" b="1" dirty="0">
                <a:latin typeface="Calibri"/>
                <a:cs typeface="Calibri"/>
                <a:sym typeface="Calibri"/>
              </a:rPr>
              <a:t>Session 5: </a:t>
            </a:r>
            <a:r>
              <a:rPr lang="en-US" sz="1100" dirty="0">
                <a:latin typeface="Calibri"/>
                <a:cs typeface="Calibri"/>
              </a:rPr>
              <a:t>How to formulate goals and objectives?</a:t>
            </a:r>
          </a:p>
          <a:p>
            <a:pPr>
              <a:spcAft>
                <a:spcPts val="1800"/>
              </a:spcAft>
            </a:pPr>
            <a:r>
              <a:rPr lang="en-US" sz="1100" b="1" dirty="0">
                <a:latin typeface="Calibri"/>
                <a:cs typeface="Calibri"/>
                <a:sym typeface="Calibri"/>
              </a:rPr>
              <a:t>Session 6:</a:t>
            </a:r>
            <a:r>
              <a:rPr lang="en-US" sz="1100" dirty="0">
                <a:latin typeface="Calibri"/>
                <a:cs typeface="Calibri"/>
                <a:sym typeface="Calibri"/>
              </a:rPr>
              <a:t> Module closing</a:t>
            </a:r>
          </a:p>
        </p:txBody>
      </p:sp>
      <p:sp>
        <p:nvSpPr>
          <p:cNvPr id="4" name="TextBox 3">
            <a:extLst>
              <a:ext uri="{FF2B5EF4-FFF2-40B4-BE49-F238E27FC236}">
                <a16:creationId xmlns:a16="http://schemas.microsoft.com/office/drawing/2014/main" id="{15045B8C-DD84-E262-AC57-D74B7ABFA983}"/>
              </a:ext>
            </a:extLst>
          </p:cNvPr>
          <p:cNvSpPr txBox="1"/>
          <p:nvPr/>
        </p:nvSpPr>
        <p:spPr>
          <a:xfrm>
            <a:off x="1064660" y="1310779"/>
            <a:ext cx="503127" cy="2262158"/>
          </a:xfrm>
          <a:prstGeom prst="rect">
            <a:avLst/>
          </a:prstGeom>
          <a:noFill/>
        </p:spPr>
        <p:txBody>
          <a:bodyPr wrap="square" rtlCol="0">
            <a:spAutoFit/>
          </a:bodyPr>
          <a:lstStyle/>
          <a:p>
            <a:pPr>
              <a:spcAft>
                <a:spcPts val="1800"/>
              </a:spcAft>
            </a:pPr>
            <a:r>
              <a:rPr lang="en-CA" sz="1100" dirty="0">
                <a:solidFill>
                  <a:schemeClr val="tx1"/>
                </a:solidFill>
                <a:latin typeface="+mn-lt"/>
              </a:rPr>
              <a:t>136</a:t>
            </a:r>
          </a:p>
          <a:p>
            <a:pPr>
              <a:spcAft>
                <a:spcPts val="1800"/>
              </a:spcAft>
            </a:pPr>
            <a:r>
              <a:rPr lang="en-CA" sz="1100" dirty="0"/>
              <a:t>137</a:t>
            </a:r>
          </a:p>
          <a:p>
            <a:pPr>
              <a:spcAft>
                <a:spcPts val="1800"/>
              </a:spcAft>
            </a:pPr>
            <a:r>
              <a:rPr lang="en-CA" sz="1100" dirty="0"/>
              <a:t>138</a:t>
            </a:r>
          </a:p>
          <a:p>
            <a:pPr>
              <a:spcAft>
                <a:spcPts val="1800"/>
              </a:spcAft>
            </a:pPr>
            <a:r>
              <a:rPr lang="en-CA" sz="1100" dirty="0"/>
              <a:t>140</a:t>
            </a:r>
          </a:p>
          <a:p>
            <a:pPr>
              <a:spcAft>
                <a:spcPts val="1800"/>
              </a:spcAft>
            </a:pPr>
            <a:r>
              <a:rPr lang="en-CA" sz="1100" dirty="0"/>
              <a:t>143</a:t>
            </a:r>
          </a:p>
          <a:p>
            <a:pPr>
              <a:spcAft>
                <a:spcPts val="1800"/>
              </a:spcAft>
            </a:pPr>
            <a:r>
              <a:rPr lang="en-CA" sz="1100" dirty="0"/>
              <a:t>146</a:t>
            </a:r>
          </a:p>
        </p:txBody>
      </p:sp>
      <p:sp>
        <p:nvSpPr>
          <p:cNvPr id="5" name="TextBox 4">
            <a:extLst>
              <a:ext uri="{FF2B5EF4-FFF2-40B4-BE49-F238E27FC236}">
                <a16:creationId xmlns:a16="http://schemas.microsoft.com/office/drawing/2014/main" id="{5C9AD7A6-64A8-7672-562C-11845753C196}"/>
              </a:ext>
            </a:extLst>
          </p:cNvPr>
          <p:cNvSpPr txBox="1"/>
          <p:nvPr/>
        </p:nvSpPr>
        <p:spPr>
          <a:xfrm>
            <a:off x="996287" y="713169"/>
            <a:ext cx="3807163" cy="307777"/>
          </a:xfrm>
          <a:prstGeom prst="rect">
            <a:avLst/>
          </a:prstGeom>
          <a:noFill/>
        </p:spPr>
        <p:txBody>
          <a:bodyPr wrap="square">
            <a:spAutoFit/>
          </a:bodyPr>
          <a:lstStyle/>
          <a:p>
            <a:pPr marL="0" marR="0" lvl="0" indent="0" algn="l" rtl="0">
              <a:spcBef>
                <a:spcPts val="0"/>
              </a:spcBef>
              <a:spcAft>
                <a:spcPts val="1800"/>
              </a:spcAft>
              <a:buNone/>
            </a:pPr>
            <a:r>
              <a:rPr lang="en-US" sz="1400" b="1" spc="300" dirty="0">
                <a:highlight>
                  <a:srgbClr val="8ACA84"/>
                </a:highlight>
                <a:latin typeface="Calibri"/>
                <a:ea typeface="Calibri"/>
                <a:cs typeface="Calibri"/>
                <a:sym typeface="Calibri"/>
              </a:rPr>
              <a:t>TABLE OF CONTENTS</a:t>
            </a:r>
          </a:p>
        </p:txBody>
      </p:sp>
      <p:sp>
        <p:nvSpPr>
          <p:cNvPr id="6" name="Hexagon 5">
            <a:extLst>
              <a:ext uri="{FF2B5EF4-FFF2-40B4-BE49-F238E27FC236}">
                <a16:creationId xmlns:a16="http://schemas.microsoft.com/office/drawing/2014/main" id="{AB68C39C-4423-CB54-AA63-888958B20F52}"/>
              </a:ext>
            </a:extLst>
          </p:cNvPr>
          <p:cNvSpPr/>
          <p:nvPr/>
        </p:nvSpPr>
        <p:spPr>
          <a:xfrm rot="1782986">
            <a:off x="286724" y="301110"/>
            <a:ext cx="335595" cy="289306"/>
          </a:xfrm>
          <a:prstGeom prst="hexagon">
            <a:avLst>
              <a:gd name="adj" fmla="val 28965"/>
              <a:gd name="vf" fmla="val 115470"/>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Hexagon 6">
            <a:extLst>
              <a:ext uri="{FF2B5EF4-FFF2-40B4-BE49-F238E27FC236}">
                <a16:creationId xmlns:a16="http://schemas.microsoft.com/office/drawing/2014/main" id="{AAB08CD1-C9E6-06FB-0584-B61F036C2765}"/>
              </a:ext>
            </a:extLst>
          </p:cNvPr>
          <p:cNvSpPr/>
          <p:nvPr/>
        </p:nvSpPr>
        <p:spPr>
          <a:xfrm rot="1782986">
            <a:off x="286724" y="763955"/>
            <a:ext cx="335595" cy="289306"/>
          </a:xfrm>
          <a:prstGeom prst="hexagon">
            <a:avLst>
              <a:gd name="adj" fmla="val 28965"/>
              <a:gd name="vf" fmla="val 115470"/>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Hexagon 7">
            <a:extLst>
              <a:ext uri="{FF2B5EF4-FFF2-40B4-BE49-F238E27FC236}">
                <a16:creationId xmlns:a16="http://schemas.microsoft.com/office/drawing/2014/main" id="{8EA0E190-017C-3358-B4F5-3054936DB7D4}"/>
              </a:ext>
            </a:extLst>
          </p:cNvPr>
          <p:cNvSpPr/>
          <p:nvPr/>
        </p:nvSpPr>
        <p:spPr>
          <a:xfrm rot="1782986">
            <a:off x="286724" y="1226800"/>
            <a:ext cx="335595" cy="289306"/>
          </a:xfrm>
          <a:prstGeom prst="hexagon">
            <a:avLst>
              <a:gd name="adj" fmla="val 28965"/>
              <a:gd name="vf" fmla="val 115470"/>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Hexagon 8">
            <a:extLst>
              <a:ext uri="{FF2B5EF4-FFF2-40B4-BE49-F238E27FC236}">
                <a16:creationId xmlns:a16="http://schemas.microsoft.com/office/drawing/2014/main" id="{22633B5D-3B0E-2A66-1167-720BDC6F16D8}"/>
              </a:ext>
            </a:extLst>
          </p:cNvPr>
          <p:cNvSpPr/>
          <p:nvPr/>
        </p:nvSpPr>
        <p:spPr>
          <a:xfrm rot="1782986">
            <a:off x="286724" y="1689645"/>
            <a:ext cx="335595" cy="289306"/>
          </a:xfrm>
          <a:prstGeom prst="hexagon">
            <a:avLst>
              <a:gd name="adj" fmla="val 28965"/>
              <a:gd name="vf" fmla="val 115470"/>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Hexagon 9">
            <a:extLst>
              <a:ext uri="{FF2B5EF4-FFF2-40B4-BE49-F238E27FC236}">
                <a16:creationId xmlns:a16="http://schemas.microsoft.com/office/drawing/2014/main" id="{5F0A3525-6092-C3A6-B90B-0B8197BAC15C}"/>
              </a:ext>
            </a:extLst>
          </p:cNvPr>
          <p:cNvSpPr/>
          <p:nvPr/>
        </p:nvSpPr>
        <p:spPr>
          <a:xfrm rot="1782986">
            <a:off x="286724" y="2152490"/>
            <a:ext cx="335595" cy="289306"/>
          </a:xfrm>
          <a:prstGeom prst="hexagon">
            <a:avLst>
              <a:gd name="adj" fmla="val 28965"/>
              <a:gd name="vf" fmla="val 115470"/>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14" name="Group 13">
            <a:extLst>
              <a:ext uri="{FF2B5EF4-FFF2-40B4-BE49-F238E27FC236}">
                <a16:creationId xmlns:a16="http://schemas.microsoft.com/office/drawing/2014/main" id="{078AF3A4-4F46-15AA-88DF-F13B73DD921A}"/>
              </a:ext>
            </a:extLst>
          </p:cNvPr>
          <p:cNvGrpSpPr/>
          <p:nvPr/>
        </p:nvGrpSpPr>
        <p:grpSpPr>
          <a:xfrm>
            <a:off x="4949372" y="7831026"/>
            <a:ext cx="1434785" cy="1528390"/>
            <a:chOff x="7892902" y="1235921"/>
            <a:chExt cx="1061882" cy="1131157"/>
          </a:xfrm>
          <a:solidFill>
            <a:schemeClr val="accent3">
              <a:lumMod val="50000"/>
            </a:schemeClr>
          </a:solidFill>
        </p:grpSpPr>
        <p:sp>
          <p:nvSpPr>
            <p:cNvPr id="21" name="Arrow: Down 20">
              <a:extLst>
                <a:ext uri="{FF2B5EF4-FFF2-40B4-BE49-F238E27FC236}">
                  <a16:creationId xmlns:a16="http://schemas.microsoft.com/office/drawing/2014/main" id="{E788214B-B667-A2CB-CC43-5EC39BC54DCD}"/>
                </a:ext>
              </a:extLst>
            </p:cNvPr>
            <p:cNvSpPr/>
            <p:nvPr/>
          </p:nvSpPr>
          <p:spPr>
            <a:xfrm rot="5400000">
              <a:off x="8306379" y="1225937"/>
              <a:ext cx="303317" cy="323285"/>
            </a:xfrm>
            <a:prstGeom prst="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sp>
          <p:nvSpPr>
            <p:cNvPr id="26" name="Arrow: Bent 25">
              <a:extLst>
                <a:ext uri="{FF2B5EF4-FFF2-40B4-BE49-F238E27FC236}">
                  <a16:creationId xmlns:a16="http://schemas.microsoft.com/office/drawing/2014/main" id="{6848BD56-B189-F92D-2277-7B73B94857C3}"/>
                </a:ext>
              </a:extLst>
            </p:cNvPr>
            <p:cNvSpPr/>
            <p:nvPr/>
          </p:nvSpPr>
          <p:spPr>
            <a:xfrm flipV="1">
              <a:off x="7964825" y="1317951"/>
              <a:ext cx="663141" cy="675035"/>
            </a:xfrm>
            <a:prstGeom prst="ben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solidFill>
                  <a:schemeClr val="tx1"/>
                </a:solidFill>
              </a:endParaRPr>
            </a:p>
          </p:txBody>
        </p:sp>
        <p:sp>
          <p:nvSpPr>
            <p:cNvPr id="27" name="Arrow: Bent 26">
              <a:extLst>
                <a:ext uri="{FF2B5EF4-FFF2-40B4-BE49-F238E27FC236}">
                  <a16:creationId xmlns:a16="http://schemas.microsoft.com/office/drawing/2014/main" id="{3DD374FA-9A9C-0422-3414-78CA00D4ABF2}"/>
                </a:ext>
              </a:extLst>
            </p:cNvPr>
            <p:cNvSpPr/>
            <p:nvPr/>
          </p:nvSpPr>
          <p:spPr>
            <a:xfrm flipH="1" flipV="1">
              <a:off x="8394122" y="1670575"/>
              <a:ext cx="541443" cy="675035"/>
            </a:xfrm>
            <a:prstGeom prst="bentArrow">
              <a:avLst>
                <a:gd name="adj1" fmla="val 31450"/>
                <a:gd name="adj2" fmla="val 28225"/>
                <a:gd name="adj3" fmla="val 25000"/>
                <a:gd name="adj4" fmla="val 4375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solidFill>
                  <a:schemeClr val="tx1"/>
                </a:solidFill>
              </a:endParaRPr>
            </a:p>
          </p:txBody>
        </p:sp>
        <p:sp>
          <p:nvSpPr>
            <p:cNvPr id="28" name="Plus Sign 27">
              <a:extLst>
                <a:ext uri="{FF2B5EF4-FFF2-40B4-BE49-F238E27FC236}">
                  <a16:creationId xmlns:a16="http://schemas.microsoft.com/office/drawing/2014/main" id="{11E1E0BD-9A4A-3D08-4890-B61D354DAC5A}"/>
                </a:ext>
              </a:extLst>
            </p:cNvPr>
            <p:cNvSpPr/>
            <p:nvPr/>
          </p:nvSpPr>
          <p:spPr>
            <a:xfrm rot="2700000">
              <a:off x="7897288" y="1984220"/>
              <a:ext cx="378472" cy="387244"/>
            </a:xfrm>
            <a:prstGeom prst="mathPlus">
              <a:avLst>
                <a:gd name="adj1" fmla="val 2040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sp>
          <p:nvSpPr>
            <p:cNvPr id="29" name="Circle: Hollow 28">
              <a:extLst>
                <a:ext uri="{FF2B5EF4-FFF2-40B4-BE49-F238E27FC236}">
                  <a16:creationId xmlns:a16="http://schemas.microsoft.com/office/drawing/2014/main" id="{1DBB425B-EFF6-3BAA-C7FF-213A5DA4CCA0}"/>
                </a:ext>
              </a:extLst>
            </p:cNvPr>
            <p:cNvSpPr/>
            <p:nvPr/>
          </p:nvSpPr>
          <p:spPr>
            <a:xfrm>
              <a:off x="8741260" y="1268041"/>
              <a:ext cx="213524" cy="213524"/>
            </a:xfrm>
            <a:prstGeom prst="donut">
              <a:avLst>
                <a:gd name="adj" fmla="val 3218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solidFill>
                  <a:schemeClr val="tx1"/>
                </a:solidFill>
              </a:endParaRPr>
            </a:p>
          </p:txBody>
        </p:sp>
      </p:grpSp>
      <p:sp>
        <p:nvSpPr>
          <p:cNvPr id="32" name="Hexagon 31">
            <a:extLst>
              <a:ext uri="{FF2B5EF4-FFF2-40B4-BE49-F238E27FC236}">
                <a16:creationId xmlns:a16="http://schemas.microsoft.com/office/drawing/2014/main" id="{6A2B620C-0F0E-42C1-D033-B975DFB51176}"/>
              </a:ext>
            </a:extLst>
          </p:cNvPr>
          <p:cNvSpPr/>
          <p:nvPr/>
        </p:nvSpPr>
        <p:spPr>
          <a:xfrm rot="1782986">
            <a:off x="286725" y="2618792"/>
            <a:ext cx="335595" cy="289306"/>
          </a:xfrm>
          <a:prstGeom prst="hexagon">
            <a:avLst>
              <a:gd name="adj" fmla="val 28965"/>
              <a:gd name="vf" fmla="val 115470"/>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6952433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51C731-1418-5479-D9E1-37714CDF5764}"/>
              </a:ext>
            </a:extLst>
          </p:cNvPr>
          <p:cNvSpPr txBox="1"/>
          <p:nvPr/>
        </p:nvSpPr>
        <p:spPr>
          <a:xfrm>
            <a:off x="996287" y="1238738"/>
            <a:ext cx="4665478" cy="276999"/>
          </a:xfrm>
          <a:prstGeom prst="rect">
            <a:avLst/>
          </a:prstGeom>
          <a:noFill/>
        </p:spPr>
        <p:txBody>
          <a:bodyPr wrap="square" rtlCol="0">
            <a:spAutoFit/>
          </a:bodyPr>
          <a:lstStyle/>
          <a:p>
            <a:r>
              <a:rPr lang="en-CA" sz="1200" b="1" spc="300" dirty="0">
                <a:solidFill>
                  <a:schemeClr val="tx1"/>
                </a:solidFill>
              </a:rPr>
              <a:t>MODULE AIM</a:t>
            </a:r>
          </a:p>
        </p:txBody>
      </p:sp>
      <p:sp>
        <p:nvSpPr>
          <p:cNvPr id="3" name="TextBox 2">
            <a:extLst>
              <a:ext uri="{FF2B5EF4-FFF2-40B4-BE49-F238E27FC236}">
                <a16:creationId xmlns:a16="http://schemas.microsoft.com/office/drawing/2014/main" id="{9E74D607-FFC6-0417-796C-533E49DD2C16}"/>
              </a:ext>
            </a:extLst>
          </p:cNvPr>
          <p:cNvSpPr txBox="1"/>
          <p:nvPr/>
        </p:nvSpPr>
        <p:spPr>
          <a:xfrm>
            <a:off x="996287" y="713169"/>
            <a:ext cx="4070620" cy="307777"/>
          </a:xfrm>
          <a:prstGeom prst="rect">
            <a:avLst/>
          </a:prstGeom>
          <a:noFill/>
        </p:spPr>
        <p:txBody>
          <a:bodyPr wrap="square">
            <a:spAutoFit/>
          </a:bodyPr>
          <a:lstStyle/>
          <a:p>
            <a:pPr marL="0" marR="0" lvl="0" indent="0" algn="l" rtl="0">
              <a:spcBef>
                <a:spcPts val="0"/>
              </a:spcBef>
              <a:spcAft>
                <a:spcPts val="1800"/>
              </a:spcAft>
              <a:buNone/>
            </a:pPr>
            <a:r>
              <a:rPr lang="en-US" sz="1400" b="1" spc="300" dirty="0">
                <a:highlight>
                  <a:srgbClr val="8ACA84"/>
                </a:highlight>
                <a:latin typeface="Calibri"/>
                <a:ea typeface="Calibri"/>
                <a:cs typeface="Calibri"/>
                <a:sym typeface="Calibri"/>
              </a:rPr>
              <a:t>SESSION 1: MODULE OPENING</a:t>
            </a:r>
          </a:p>
        </p:txBody>
      </p:sp>
      <p:sp>
        <p:nvSpPr>
          <p:cNvPr id="4" name="TextBox 3">
            <a:extLst>
              <a:ext uri="{FF2B5EF4-FFF2-40B4-BE49-F238E27FC236}">
                <a16:creationId xmlns:a16="http://schemas.microsoft.com/office/drawing/2014/main" id="{6696D8F7-9E91-3A44-6B93-30846BE8F353}"/>
              </a:ext>
            </a:extLst>
          </p:cNvPr>
          <p:cNvSpPr txBox="1"/>
          <p:nvPr/>
        </p:nvSpPr>
        <p:spPr>
          <a:xfrm>
            <a:off x="996287" y="1599327"/>
            <a:ext cx="5254042" cy="430887"/>
          </a:xfrm>
          <a:prstGeom prst="rect">
            <a:avLst/>
          </a:prstGeom>
          <a:noFill/>
        </p:spPr>
        <p:txBody>
          <a:bodyPr wrap="square" rtlCol="0">
            <a:spAutoFit/>
          </a:bodyPr>
          <a:lstStyle/>
          <a:p>
            <a:pPr marL="0" marR="0" lvl="0" indent="0" algn="l" rtl="0">
              <a:spcBef>
                <a:spcPts val="0"/>
              </a:spcBef>
              <a:spcAft>
                <a:spcPts val="0"/>
              </a:spcAft>
              <a:buNone/>
            </a:pPr>
            <a:r>
              <a:rPr lang="en-US" sz="1100" dirty="0">
                <a:solidFill>
                  <a:schemeClr val="tx1"/>
                </a:solidFill>
                <a:latin typeface="+mn-lt"/>
                <a:ea typeface="Arial"/>
                <a:cs typeface="Arial"/>
                <a:sym typeface="Arial"/>
              </a:rPr>
              <a:t>To provide participants with the knowledge and skills to complete a case plan, in line with inter-agency guidelines and standards.</a:t>
            </a:r>
          </a:p>
        </p:txBody>
      </p:sp>
      <p:sp>
        <p:nvSpPr>
          <p:cNvPr id="5" name="TextBox 4">
            <a:extLst>
              <a:ext uri="{FF2B5EF4-FFF2-40B4-BE49-F238E27FC236}">
                <a16:creationId xmlns:a16="http://schemas.microsoft.com/office/drawing/2014/main" id="{7718C89F-1543-261A-3310-9FB628ABC388}"/>
              </a:ext>
            </a:extLst>
          </p:cNvPr>
          <p:cNvSpPr txBox="1"/>
          <p:nvPr/>
        </p:nvSpPr>
        <p:spPr>
          <a:xfrm>
            <a:off x="996287" y="2268414"/>
            <a:ext cx="5254042" cy="276999"/>
          </a:xfrm>
          <a:prstGeom prst="rect">
            <a:avLst/>
          </a:prstGeom>
          <a:noFill/>
        </p:spPr>
        <p:txBody>
          <a:bodyPr wrap="square" rtlCol="0">
            <a:spAutoFit/>
          </a:bodyPr>
          <a:lstStyle/>
          <a:p>
            <a:r>
              <a:rPr lang="en-CA" sz="1200" b="1" spc="300" dirty="0">
                <a:solidFill>
                  <a:schemeClr val="tx1"/>
                </a:solidFill>
              </a:rPr>
              <a:t>LEARNING OBJECTIVES </a:t>
            </a:r>
          </a:p>
        </p:txBody>
      </p:sp>
      <p:sp>
        <p:nvSpPr>
          <p:cNvPr id="6" name="TextBox 5">
            <a:extLst>
              <a:ext uri="{FF2B5EF4-FFF2-40B4-BE49-F238E27FC236}">
                <a16:creationId xmlns:a16="http://schemas.microsoft.com/office/drawing/2014/main" id="{2E380DBF-5CFE-E54C-C5BC-37F0D55282AC}"/>
              </a:ext>
            </a:extLst>
          </p:cNvPr>
          <p:cNvSpPr txBox="1"/>
          <p:nvPr/>
        </p:nvSpPr>
        <p:spPr>
          <a:xfrm>
            <a:off x="1675087" y="2821316"/>
            <a:ext cx="4575242" cy="1954381"/>
          </a:xfrm>
          <a:prstGeom prst="rect">
            <a:avLst/>
          </a:prstGeom>
          <a:noFill/>
        </p:spPr>
        <p:txBody>
          <a:bodyPr wrap="square" rtlCol="0">
            <a:spAutoFit/>
          </a:bodyPr>
          <a:lstStyle/>
          <a:p>
            <a:pPr marL="0" marR="0" lvl="0" indent="0" algn="l" rtl="0">
              <a:spcBef>
                <a:spcPts val="0"/>
              </a:spcBef>
              <a:spcAft>
                <a:spcPts val="0"/>
              </a:spcAft>
              <a:buNone/>
            </a:pPr>
            <a:r>
              <a:rPr lang="en-US" sz="1100" dirty="0">
                <a:solidFill>
                  <a:schemeClr val="tx1"/>
                </a:solidFill>
                <a:latin typeface="+mn-lt"/>
                <a:ea typeface="Arial"/>
                <a:cs typeface="Arial"/>
                <a:sym typeface="Arial"/>
              </a:rPr>
              <a:t>Explain a strength-based, empowering and participative approach to case planning</a:t>
            </a:r>
          </a:p>
          <a:p>
            <a:pPr marL="0" marR="0" lvl="0" indent="0" algn="l" rtl="0">
              <a:spcBef>
                <a:spcPts val="0"/>
              </a:spcBef>
              <a:spcAft>
                <a:spcPts val="0"/>
              </a:spcAft>
              <a:buNone/>
            </a:pPr>
            <a:endParaRPr lang="en-US" sz="1100" dirty="0">
              <a:ea typeface="Arial"/>
              <a:cs typeface="Arial"/>
              <a:sym typeface="Arial"/>
            </a:endParaRPr>
          </a:p>
          <a:p>
            <a:endParaRPr lang="en-GB" sz="1100" dirty="0">
              <a:latin typeface="Arial" panose="020B0604020202020204" pitchFamily="34" charset="0"/>
              <a:cs typeface="Arial" panose="020B0604020202020204" pitchFamily="34" charset="0"/>
            </a:endParaRPr>
          </a:p>
          <a:p>
            <a:r>
              <a:rPr lang="en-GB" sz="1100" dirty="0">
                <a:latin typeface="Arial" panose="020B0604020202020204" pitchFamily="34" charset="0"/>
                <a:cs typeface="Arial" panose="020B0604020202020204" pitchFamily="34" charset="0"/>
              </a:rPr>
              <a:t>Describe how to prepare and implement a case planning meeting</a:t>
            </a:r>
            <a:endParaRPr lang="en-BE" sz="1100" dirty="0">
              <a:latin typeface="Arial" panose="020B0604020202020204" pitchFamily="34" charset="0"/>
              <a:cs typeface="Arial" panose="020B0604020202020204" pitchFamily="34" charset="0"/>
            </a:endParaRPr>
          </a:p>
          <a:p>
            <a:pPr marL="0" marR="0" lvl="0" indent="0" algn="l" rtl="0">
              <a:spcBef>
                <a:spcPts val="0"/>
              </a:spcBef>
              <a:spcAft>
                <a:spcPts val="0"/>
              </a:spcAft>
              <a:buNone/>
            </a:pPr>
            <a:endParaRPr lang="en-US" sz="1100" dirty="0">
              <a:solidFill>
                <a:schemeClr val="tx1"/>
              </a:solidFill>
              <a:latin typeface="+mn-lt"/>
              <a:ea typeface="Arial"/>
              <a:cs typeface="Arial"/>
              <a:sym typeface="Arial"/>
            </a:endParaRPr>
          </a:p>
          <a:p>
            <a:pPr marL="0" marR="0" lvl="0" indent="0" algn="l" rtl="0">
              <a:spcBef>
                <a:spcPts val="0"/>
              </a:spcBef>
              <a:spcAft>
                <a:spcPts val="0"/>
              </a:spcAft>
              <a:buNone/>
            </a:pPr>
            <a:endParaRPr lang="en-US" sz="1100" dirty="0">
              <a:solidFill>
                <a:schemeClr val="tx1"/>
              </a:solidFill>
              <a:latin typeface="+mn-lt"/>
              <a:ea typeface="Arial"/>
              <a:cs typeface="Arial"/>
              <a:sym typeface="Arial"/>
            </a:endParaRPr>
          </a:p>
          <a:p>
            <a:pPr marL="0" marR="0" lvl="0" indent="0" algn="l" rtl="0">
              <a:spcBef>
                <a:spcPts val="0"/>
              </a:spcBef>
              <a:spcAft>
                <a:spcPts val="0"/>
              </a:spcAft>
              <a:buNone/>
            </a:pPr>
            <a:r>
              <a:rPr lang="en-US" sz="1100" dirty="0">
                <a:solidFill>
                  <a:schemeClr val="tx1"/>
                </a:solidFill>
                <a:latin typeface="+mn-lt"/>
                <a:ea typeface="Arial"/>
                <a:cs typeface="Arial"/>
                <a:sym typeface="Arial"/>
              </a:rPr>
              <a:t>List types of support available and explain how referrals can be strengthened</a:t>
            </a:r>
          </a:p>
          <a:p>
            <a:pPr marL="0" marR="0" lvl="0" indent="0" algn="l" rtl="0">
              <a:spcBef>
                <a:spcPts val="0"/>
              </a:spcBef>
              <a:spcAft>
                <a:spcPts val="0"/>
              </a:spcAft>
              <a:buNone/>
            </a:pPr>
            <a:endParaRPr lang="en-US" sz="1100" dirty="0">
              <a:solidFill>
                <a:schemeClr val="tx1"/>
              </a:solidFill>
              <a:latin typeface="+mn-lt"/>
              <a:ea typeface="Arial"/>
              <a:cs typeface="Arial"/>
              <a:sym typeface="Arial"/>
            </a:endParaRPr>
          </a:p>
          <a:p>
            <a:pPr marL="0" marR="0" lvl="0" indent="0" algn="l" rtl="0">
              <a:spcBef>
                <a:spcPts val="0"/>
              </a:spcBef>
              <a:spcAft>
                <a:spcPts val="0"/>
              </a:spcAft>
              <a:buNone/>
            </a:pPr>
            <a:endParaRPr lang="en-US" sz="1100" dirty="0">
              <a:ea typeface="Arial"/>
              <a:cs typeface="Arial"/>
              <a:sym typeface="Arial"/>
            </a:endParaRPr>
          </a:p>
          <a:p>
            <a:pPr marL="0" marR="0" lvl="0" indent="0" algn="l" rtl="0">
              <a:spcBef>
                <a:spcPts val="0"/>
              </a:spcBef>
              <a:spcAft>
                <a:spcPts val="0"/>
              </a:spcAft>
              <a:buNone/>
            </a:pPr>
            <a:r>
              <a:rPr lang="en-US" sz="1100" dirty="0">
                <a:solidFill>
                  <a:schemeClr val="tx1"/>
                </a:solidFill>
                <a:latin typeface="+mn-lt"/>
                <a:ea typeface="Arial"/>
                <a:cs typeface="Arial"/>
                <a:sym typeface="Arial"/>
              </a:rPr>
              <a:t>Demonstrate how to develop a case plan with a clear goal and actions</a:t>
            </a:r>
          </a:p>
        </p:txBody>
      </p:sp>
      <p:grpSp>
        <p:nvGrpSpPr>
          <p:cNvPr id="7" name="Google Shape;149;p12">
            <a:extLst>
              <a:ext uri="{FF2B5EF4-FFF2-40B4-BE49-F238E27FC236}">
                <a16:creationId xmlns:a16="http://schemas.microsoft.com/office/drawing/2014/main" id="{54B0E0CF-9C4C-1FB0-5C79-205A726D9298}"/>
              </a:ext>
            </a:extLst>
          </p:cNvPr>
          <p:cNvGrpSpPr/>
          <p:nvPr/>
        </p:nvGrpSpPr>
        <p:grpSpPr>
          <a:xfrm>
            <a:off x="1020268" y="2771366"/>
            <a:ext cx="559955" cy="387333"/>
            <a:chOff x="6878053" y="1156317"/>
            <a:chExt cx="1431178" cy="1039513"/>
          </a:xfrm>
          <a:solidFill>
            <a:schemeClr val="accent3">
              <a:lumMod val="50000"/>
            </a:schemeClr>
          </a:solidFill>
        </p:grpSpPr>
        <p:grpSp>
          <p:nvGrpSpPr>
            <p:cNvPr id="8" name="Google Shape;150;p12">
              <a:extLst>
                <a:ext uri="{FF2B5EF4-FFF2-40B4-BE49-F238E27FC236}">
                  <a16:creationId xmlns:a16="http://schemas.microsoft.com/office/drawing/2014/main" id="{3EDE3918-45B6-D2FD-AFC2-43543CC2AA35}"/>
                </a:ext>
              </a:extLst>
            </p:cNvPr>
            <p:cNvGrpSpPr/>
            <p:nvPr/>
          </p:nvGrpSpPr>
          <p:grpSpPr>
            <a:xfrm>
              <a:off x="7672978" y="1156317"/>
              <a:ext cx="412941" cy="436880"/>
              <a:chOff x="243840" y="1676400"/>
              <a:chExt cx="701040" cy="741680"/>
            </a:xfrm>
            <a:grpFill/>
          </p:grpSpPr>
          <p:sp>
            <p:nvSpPr>
              <p:cNvPr id="11" name="Google Shape;151;p12">
                <a:extLst>
                  <a:ext uri="{FF2B5EF4-FFF2-40B4-BE49-F238E27FC236}">
                    <a16:creationId xmlns:a16="http://schemas.microsoft.com/office/drawing/2014/main" id="{862B8A77-5FBD-C58E-EFA4-C211A271609B}"/>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2" name="Google Shape;152;p12">
                <a:extLst>
                  <a:ext uri="{FF2B5EF4-FFF2-40B4-BE49-F238E27FC236}">
                    <a16:creationId xmlns:a16="http://schemas.microsoft.com/office/drawing/2014/main" id="{7B73C6E8-E6CE-92D0-4F77-002E31460F79}"/>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9" name="Google Shape;153;p12">
              <a:extLst>
                <a:ext uri="{FF2B5EF4-FFF2-40B4-BE49-F238E27FC236}">
                  <a16:creationId xmlns:a16="http://schemas.microsoft.com/office/drawing/2014/main" id="{1AE36E16-8CB4-5EE5-F238-23B03CB324BF}"/>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0" name="Google Shape;154;p12">
              <a:extLst>
                <a:ext uri="{FF2B5EF4-FFF2-40B4-BE49-F238E27FC236}">
                  <a16:creationId xmlns:a16="http://schemas.microsoft.com/office/drawing/2014/main" id="{276E8C7E-DE36-76AB-2609-DCEAEDE7B020}"/>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grpSp>
        <p:nvGrpSpPr>
          <p:cNvPr id="13" name="Google Shape;149;p12">
            <a:extLst>
              <a:ext uri="{FF2B5EF4-FFF2-40B4-BE49-F238E27FC236}">
                <a16:creationId xmlns:a16="http://schemas.microsoft.com/office/drawing/2014/main" id="{054653CE-EC00-C9CD-2FDB-DF0CB604B781}"/>
              </a:ext>
            </a:extLst>
          </p:cNvPr>
          <p:cNvGrpSpPr/>
          <p:nvPr/>
        </p:nvGrpSpPr>
        <p:grpSpPr>
          <a:xfrm>
            <a:off x="1020268" y="3332844"/>
            <a:ext cx="559955" cy="387333"/>
            <a:chOff x="6878053" y="1156317"/>
            <a:chExt cx="1431178" cy="1039513"/>
          </a:xfrm>
          <a:solidFill>
            <a:schemeClr val="accent3">
              <a:lumMod val="50000"/>
            </a:schemeClr>
          </a:solidFill>
        </p:grpSpPr>
        <p:grpSp>
          <p:nvGrpSpPr>
            <p:cNvPr id="14" name="Google Shape;150;p12">
              <a:extLst>
                <a:ext uri="{FF2B5EF4-FFF2-40B4-BE49-F238E27FC236}">
                  <a16:creationId xmlns:a16="http://schemas.microsoft.com/office/drawing/2014/main" id="{7BD91A3A-8604-14AB-332D-92683BCBF48D}"/>
                </a:ext>
              </a:extLst>
            </p:cNvPr>
            <p:cNvGrpSpPr/>
            <p:nvPr/>
          </p:nvGrpSpPr>
          <p:grpSpPr>
            <a:xfrm>
              <a:off x="7672978" y="1156317"/>
              <a:ext cx="412941" cy="436880"/>
              <a:chOff x="243840" y="1676400"/>
              <a:chExt cx="701040" cy="741680"/>
            </a:xfrm>
            <a:grpFill/>
          </p:grpSpPr>
          <p:sp>
            <p:nvSpPr>
              <p:cNvPr id="17" name="Google Shape;151;p12">
                <a:extLst>
                  <a:ext uri="{FF2B5EF4-FFF2-40B4-BE49-F238E27FC236}">
                    <a16:creationId xmlns:a16="http://schemas.microsoft.com/office/drawing/2014/main" id="{FA28A92A-FBEF-D5FF-A236-5B8C19C7CD38}"/>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8" name="Google Shape;152;p12">
                <a:extLst>
                  <a:ext uri="{FF2B5EF4-FFF2-40B4-BE49-F238E27FC236}">
                    <a16:creationId xmlns:a16="http://schemas.microsoft.com/office/drawing/2014/main" id="{A165E9D4-0486-E5AE-A53A-9C259D6EBBA8}"/>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15" name="Google Shape;153;p12">
              <a:extLst>
                <a:ext uri="{FF2B5EF4-FFF2-40B4-BE49-F238E27FC236}">
                  <a16:creationId xmlns:a16="http://schemas.microsoft.com/office/drawing/2014/main" id="{62C5CAD4-BEF6-5944-2003-D43874B7C859}"/>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6" name="Google Shape;154;p12">
              <a:extLst>
                <a:ext uri="{FF2B5EF4-FFF2-40B4-BE49-F238E27FC236}">
                  <a16:creationId xmlns:a16="http://schemas.microsoft.com/office/drawing/2014/main" id="{7CDA7E8F-F968-1A87-B094-DEFE6F319098}"/>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grpSp>
        <p:nvGrpSpPr>
          <p:cNvPr id="19" name="Google Shape;149;p12">
            <a:extLst>
              <a:ext uri="{FF2B5EF4-FFF2-40B4-BE49-F238E27FC236}">
                <a16:creationId xmlns:a16="http://schemas.microsoft.com/office/drawing/2014/main" id="{4B0598E4-B51D-0A71-F1DE-68A0169DDB53}"/>
              </a:ext>
            </a:extLst>
          </p:cNvPr>
          <p:cNvGrpSpPr/>
          <p:nvPr/>
        </p:nvGrpSpPr>
        <p:grpSpPr>
          <a:xfrm>
            <a:off x="1020268" y="3894487"/>
            <a:ext cx="559955" cy="387333"/>
            <a:chOff x="6878053" y="1156317"/>
            <a:chExt cx="1431178" cy="1039513"/>
          </a:xfrm>
          <a:solidFill>
            <a:schemeClr val="accent3">
              <a:lumMod val="50000"/>
            </a:schemeClr>
          </a:solidFill>
        </p:grpSpPr>
        <p:grpSp>
          <p:nvGrpSpPr>
            <p:cNvPr id="20" name="Google Shape;150;p12">
              <a:extLst>
                <a:ext uri="{FF2B5EF4-FFF2-40B4-BE49-F238E27FC236}">
                  <a16:creationId xmlns:a16="http://schemas.microsoft.com/office/drawing/2014/main" id="{13E2AA31-9218-F9C0-8DB8-9002629EB428}"/>
                </a:ext>
              </a:extLst>
            </p:cNvPr>
            <p:cNvGrpSpPr/>
            <p:nvPr/>
          </p:nvGrpSpPr>
          <p:grpSpPr>
            <a:xfrm>
              <a:off x="7672978" y="1156317"/>
              <a:ext cx="412941" cy="436880"/>
              <a:chOff x="243840" y="1676400"/>
              <a:chExt cx="701040" cy="741680"/>
            </a:xfrm>
            <a:grpFill/>
          </p:grpSpPr>
          <p:sp>
            <p:nvSpPr>
              <p:cNvPr id="23" name="Google Shape;151;p12">
                <a:extLst>
                  <a:ext uri="{FF2B5EF4-FFF2-40B4-BE49-F238E27FC236}">
                    <a16:creationId xmlns:a16="http://schemas.microsoft.com/office/drawing/2014/main" id="{B1EE6326-601A-A770-D3C5-6C129E9B5265}"/>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24" name="Google Shape;152;p12">
                <a:extLst>
                  <a:ext uri="{FF2B5EF4-FFF2-40B4-BE49-F238E27FC236}">
                    <a16:creationId xmlns:a16="http://schemas.microsoft.com/office/drawing/2014/main" id="{FB7B06D5-514C-3916-9919-49B502543361}"/>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21" name="Google Shape;153;p12">
              <a:extLst>
                <a:ext uri="{FF2B5EF4-FFF2-40B4-BE49-F238E27FC236}">
                  <a16:creationId xmlns:a16="http://schemas.microsoft.com/office/drawing/2014/main" id="{A2397FC1-E317-6272-EB6C-A73782CA008E}"/>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22" name="Google Shape;154;p12">
              <a:extLst>
                <a:ext uri="{FF2B5EF4-FFF2-40B4-BE49-F238E27FC236}">
                  <a16:creationId xmlns:a16="http://schemas.microsoft.com/office/drawing/2014/main" id="{BF686164-0A38-6B83-D29E-9B9DA2244B18}"/>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grpSp>
        <p:nvGrpSpPr>
          <p:cNvPr id="25" name="Google Shape;149;p12">
            <a:extLst>
              <a:ext uri="{FF2B5EF4-FFF2-40B4-BE49-F238E27FC236}">
                <a16:creationId xmlns:a16="http://schemas.microsoft.com/office/drawing/2014/main" id="{D644AD60-D237-5741-10C9-290C76DEC7DC}"/>
              </a:ext>
            </a:extLst>
          </p:cNvPr>
          <p:cNvGrpSpPr/>
          <p:nvPr/>
        </p:nvGrpSpPr>
        <p:grpSpPr>
          <a:xfrm>
            <a:off x="1020268" y="4465987"/>
            <a:ext cx="559955" cy="387333"/>
            <a:chOff x="6878053" y="1156317"/>
            <a:chExt cx="1431178" cy="1039513"/>
          </a:xfrm>
          <a:solidFill>
            <a:schemeClr val="accent3">
              <a:lumMod val="50000"/>
            </a:schemeClr>
          </a:solidFill>
        </p:grpSpPr>
        <p:grpSp>
          <p:nvGrpSpPr>
            <p:cNvPr id="26" name="Google Shape;150;p12">
              <a:extLst>
                <a:ext uri="{FF2B5EF4-FFF2-40B4-BE49-F238E27FC236}">
                  <a16:creationId xmlns:a16="http://schemas.microsoft.com/office/drawing/2014/main" id="{C976CB44-25A5-00AA-2A2E-D2BC05A49296}"/>
                </a:ext>
              </a:extLst>
            </p:cNvPr>
            <p:cNvGrpSpPr/>
            <p:nvPr/>
          </p:nvGrpSpPr>
          <p:grpSpPr>
            <a:xfrm>
              <a:off x="7672978" y="1156317"/>
              <a:ext cx="412941" cy="436880"/>
              <a:chOff x="243840" y="1676400"/>
              <a:chExt cx="701040" cy="741680"/>
            </a:xfrm>
            <a:grpFill/>
          </p:grpSpPr>
          <p:sp>
            <p:nvSpPr>
              <p:cNvPr id="29" name="Google Shape;151;p12">
                <a:extLst>
                  <a:ext uri="{FF2B5EF4-FFF2-40B4-BE49-F238E27FC236}">
                    <a16:creationId xmlns:a16="http://schemas.microsoft.com/office/drawing/2014/main" id="{489FCA14-A954-6352-4F7A-4FF6BBEA8A6B}"/>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0" name="Google Shape;152;p12">
                <a:extLst>
                  <a:ext uri="{FF2B5EF4-FFF2-40B4-BE49-F238E27FC236}">
                    <a16:creationId xmlns:a16="http://schemas.microsoft.com/office/drawing/2014/main" id="{A68289E9-885D-6794-1FDC-2ED177C4CC0F}"/>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27" name="Google Shape;153;p12">
              <a:extLst>
                <a:ext uri="{FF2B5EF4-FFF2-40B4-BE49-F238E27FC236}">
                  <a16:creationId xmlns:a16="http://schemas.microsoft.com/office/drawing/2014/main" id="{A572FA51-8EF4-10CD-1B35-2EC0BB1D644F}"/>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28" name="Google Shape;154;p12">
              <a:extLst>
                <a:ext uri="{FF2B5EF4-FFF2-40B4-BE49-F238E27FC236}">
                  <a16:creationId xmlns:a16="http://schemas.microsoft.com/office/drawing/2014/main" id="{A70A91FE-CF23-4CD3-E003-88F4AB10F758}"/>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37" name="Hexagon 36">
            <a:extLst>
              <a:ext uri="{FF2B5EF4-FFF2-40B4-BE49-F238E27FC236}">
                <a16:creationId xmlns:a16="http://schemas.microsoft.com/office/drawing/2014/main" id="{8AAD6D5C-3566-3262-4D4B-9FD02797BA15}"/>
              </a:ext>
            </a:extLst>
          </p:cNvPr>
          <p:cNvSpPr/>
          <p:nvPr/>
        </p:nvSpPr>
        <p:spPr>
          <a:xfrm rot="1782986">
            <a:off x="286724" y="301110"/>
            <a:ext cx="335595" cy="289306"/>
          </a:xfrm>
          <a:prstGeom prst="hexagon">
            <a:avLst>
              <a:gd name="adj" fmla="val 28965"/>
              <a:gd name="vf" fmla="val 115470"/>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8" name="Hexagon 37">
            <a:extLst>
              <a:ext uri="{FF2B5EF4-FFF2-40B4-BE49-F238E27FC236}">
                <a16:creationId xmlns:a16="http://schemas.microsoft.com/office/drawing/2014/main" id="{075A3B3A-8793-F843-3736-29ACA81A3EAC}"/>
              </a:ext>
            </a:extLst>
          </p:cNvPr>
          <p:cNvSpPr/>
          <p:nvPr/>
        </p:nvSpPr>
        <p:spPr>
          <a:xfrm rot="1782986">
            <a:off x="286724" y="763955"/>
            <a:ext cx="335595" cy="289306"/>
          </a:xfrm>
          <a:prstGeom prst="hexagon">
            <a:avLst>
              <a:gd name="adj" fmla="val 28965"/>
              <a:gd name="vf" fmla="val 115470"/>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9" name="Hexagon 38">
            <a:extLst>
              <a:ext uri="{FF2B5EF4-FFF2-40B4-BE49-F238E27FC236}">
                <a16:creationId xmlns:a16="http://schemas.microsoft.com/office/drawing/2014/main" id="{627F9575-B6D0-7D63-9A53-C66B87FEB682}"/>
              </a:ext>
            </a:extLst>
          </p:cNvPr>
          <p:cNvSpPr/>
          <p:nvPr/>
        </p:nvSpPr>
        <p:spPr>
          <a:xfrm rot="1782986">
            <a:off x="286724" y="1226800"/>
            <a:ext cx="335595" cy="289306"/>
          </a:xfrm>
          <a:prstGeom prst="hexagon">
            <a:avLst>
              <a:gd name="adj" fmla="val 28965"/>
              <a:gd name="vf" fmla="val 115470"/>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0" name="Hexagon 39">
            <a:extLst>
              <a:ext uri="{FF2B5EF4-FFF2-40B4-BE49-F238E27FC236}">
                <a16:creationId xmlns:a16="http://schemas.microsoft.com/office/drawing/2014/main" id="{4F6DD1E3-F1D3-B718-6DBB-706112F7D766}"/>
              </a:ext>
            </a:extLst>
          </p:cNvPr>
          <p:cNvSpPr/>
          <p:nvPr/>
        </p:nvSpPr>
        <p:spPr>
          <a:xfrm rot="1782986">
            <a:off x="286724" y="1689645"/>
            <a:ext cx="335595" cy="289306"/>
          </a:xfrm>
          <a:prstGeom prst="hexagon">
            <a:avLst>
              <a:gd name="adj" fmla="val 28965"/>
              <a:gd name="vf" fmla="val 115470"/>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1" name="Hexagon 40">
            <a:extLst>
              <a:ext uri="{FF2B5EF4-FFF2-40B4-BE49-F238E27FC236}">
                <a16:creationId xmlns:a16="http://schemas.microsoft.com/office/drawing/2014/main" id="{FD388541-CB5C-3A63-5BE5-6393D67D9DCF}"/>
              </a:ext>
            </a:extLst>
          </p:cNvPr>
          <p:cNvSpPr/>
          <p:nvPr/>
        </p:nvSpPr>
        <p:spPr>
          <a:xfrm rot="1782986">
            <a:off x="286724" y="2152490"/>
            <a:ext cx="335595" cy="289306"/>
          </a:xfrm>
          <a:prstGeom prst="hexagon">
            <a:avLst>
              <a:gd name="adj" fmla="val 28965"/>
              <a:gd name="vf" fmla="val 115470"/>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2" name="Hexagon 41">
            <a:extLst>
              <a:ext uri="{FF2B5EF4-FFF2-40B4-BE49-F238E27FC236}">
                <a16:creationId xmlns:a16="http://schemas.microsoft.com/office/drawing/2014/main" id="{180E340F-7EC8-5140-3094-9DAD24297299}"/>
              </a:ext>
            </a:extLst>
          </p:cNvPr>
          <p:cNvSpPr/>
          <p:nvPr/>
        </p:nvSpPr>
        <p:spPr>
          <a:xfrm rot="1782986">
            <a:off x="286725" y="2618792"/>
            <a:ext cx="335595" cy="289306"/>
          </a:xfrm>
          <a:prstGeom prst="hexagon">
            <a:avLst>
              <a:gd name="adj" fmla="val 28965"/>
              <a:gd name="vf" fmla="val 115470"/>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43151454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oogle Shape;350;p7">
            <a:extLst>
              <a:ext uri="{FF2B5EF4-FFF2-40B4-BE49-F238E27FC236}">
                <a16:creationId xmlns:a16="http://schemas.microsoft.com/office/drawing/2014/main" id="{25082DEB-BBF2-4358-6C01-3A7B7026DCBE}"/>
              </a:ext>
            </a:extLst>
          </p:cNvPr>
          <p:cNvGrpSpPr/>
          <p:nvPr/>
        </p:nvGrpSpPr>
        <p:grpSpPr>
          <a:xfrm>
            <a:off x="996282" y="2721197"/>
            <a:ext cx="5288402" cy="5262642"/>
            <a:chOff x="6770634" y="1156317"/>
            <a:chExt cx="1595324" cy="1039513"/>
          </a:xfrm>
          <a:solidFill>
            <a:schemeClr val="accent3">
              <a:lumMod val="20000"/>
              <a:lumOff val="80000"/>
            </a:schemeClr>
          </a:solidFill>
        </p:grpSpPr>
        <p:grpSp>
          <p:nvGrpSpPr>
            <p:cNvPr id="6" name="Google Shape;351;p7">
              <a:extLst>
                <a:ext uri="{FF2B5EF4-FFF2-40B4-BE49-F238E27FC236}">
                  <a16:creationId xmlns:a16="http://schemas.microsoft.com/office/drawing/2014/main" id="{7FE1FA24-1DAF-FE6C-11A7-41ADFFF0724C}"/>
                </a:ext>
              </a:extLst>
            </p:cNvPr>
            <p:cNvGrpSpPr/>
            <p:nvPr/>
          </p:nvGrpSpPr>
          <p:grpSpPr>
            <a:xfrm>
              <a:off x="7672978" y="1156317"/>
              <a:ext cx="412941" cy="436880"/>
              <a:chOff x="243840" y="1676400"/>
              <a:chExt cx="701040" cy="741680"/>
            </a:xfrm>
            <a:grpFill/>
          </p:grpSpPr>
          <p:sp>
            <p:nvSpPr>
              <p:cNvPr id="9" name="Google Shape;352;p7">
                <a:extLst>
                  <a:ext uri="{FF2B5EF4-FFF2-40B4-BE49-F238E27FC236}">
                    <a16:creationId xmlns:a16="http://schemas.microsoft.com/office/drawing/2014/main" id="{BD59C1E2-B3FA-ED67-5505-E669654717EA}"/>
                  </a:ext>
                </a:extLst>
              </p:cNvPr>
              <p:cNvSpPr/>
              <p:nvPr/>
            </p:nvSpPr>
            <p:spPr>
              <a:xfrm>
                <a:off x="243840" y="1676400"/>
                <a:ext cx="116839" cy="741680"/>
              </a:xfrm>
              <a:prstGeom prst="rect">
                <a:avLst/>
              </a:prstGeom>
              <a:grpFill/>
              <a:ln w="76200">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latin typeface="Calibri"/>
                  <a:ea typeface="Calibri"/>
                  <a:cs typeface="Calibri"/>
                  <a:sym typeface="Calibri"/>
                </a:endParaRPr>
              </a:p>
            </p:txBody>
          </p:sp>
          <p:sp>
            <p:nvSpPr>
              <p:cNvPr id="10" name="Google Shape;353;p7">
                <a:extLst>
                  <a:ext uri="{FF2B5EF4-FFF2-40B4-BE49-F238E27FC236}">
                    <a16:creationId xmlns:a16="http://schemas.microsoft.com/office/drawing/2014/main" id="{E9F60995-CDD4-69CD-1585-4ECBAFBFBBB2}"/>
                  </a:ext>
                </a:extLst>
              </p:cNvPr>
              <p:cNvSpPr/>
              <p:nvPr/>
            </p:nvSpPr>
            <p:spPr>
              <a:xfrm>
                <a:off x="314960" y="1676400"/>
                <a:ext cx="629920" cy="319012"/>
              </a:xfrm>
              <a:prstGeom prst="rect">
                <a:avLst/>
              </a:prstGeom>
              <a:grpFill/>
              <a:ln w="76200">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latin typeface="Calibri"/>
                  <a:ea typeface="Calibri"/>
                  <a:cs typeface="Calibri"/>
                  <a:sym typeface="Calibri"/>
                </a:endParaRPr>
              </a:p>
            </p:txBody>
          </p:sp>
        </p:grpSp>
        <p:sp>
          <p:nvSpPr>
            <p:cNvPr id="7" name="Google Shape;354;p7">
              <a:extLst>
                <a:ext uri="{FF2B5EF4-FFF2-40B4-BE49-F238E27FC236}">
                  <a16:creationId xmlns:a16="http://schemas.microsoft.com/office/drawing/2014/main" id="{767851F6-EC59-A863-CEB3-906007FC20D9}"/>
                </a:ext>
              </a:extLst>
            </p:cNvPr>
            <p:cNvSpPr/>
            <p:nvPr/>
          </p:nvSpPr>
          <p:spPr>
            <a:xfrm>
              <a:off x="6965116" y="1517650"/>
              <a:ext cx="1400842" cy="678180"/>
            </a:xfrm>
            <a:prstGeom prst="triangle">
              <a:avLst>
                <a:gd name="adj" fmla="val 50000"/>
              </a:avLst>
            </a:prstGeom>
            <a:grpFill/>
            <a:ln w="76200">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latin typeface="Calibri"/>
                <a:ea typeface="Calibri"/>
                <a:cs typeface="Calibri"/>
                <a:sym typeface="Calibri"/>
              </a:endParaRPr>
            </a:p>
          </p:txBody>
        </p:sp>
        <p:sp>
          <p:nvSpPr>
            <p:cNvPr id="8" name="Google Shape;355;p7">
              <a:extLst>
                <a:ext uri="{FF2B5EF4-FFF2-40B4-BE49-F238E27FC236}">
                  <a16:creationId xmlns:a16="http://schemas.microsoft.com/office/drawing/2014/main" id="{4B64DF3E-C9C0-7561-56FB-25A4CDBA7CE4}"/>
                </a:ext>
              </a:extLst>
            </p:cNvPr>
            <p:cNvSpPr/>
            <p:nvPr/>
          </p:nvSpPr>
          <p:spPr>
            <a:xfrm>
              <a:off x="6770634" y="1727035"/>
              <a:ext cx="968339" cy="468795"/>
            </a:xfrm>
            <a:prstGeom prst="triangle">
              <a:avLst>
                <a:gd name="adj" fmla="val 50000"/>
              </a:avLst>
            </a:prstGeom>
            <a:grpFill/>
            <a:ln w="76200">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latin typeface="Calibri"/>
                <a:ea typeface="Calibri"/>
                <a:cs typeface="Calibri"/>
                <a:sym typeface="Calibri"/>
              </a:endParaRPr>
            </a:p>
          </p:txBody>
        </p:sp>
      </p:grpSp>
      <p:sp>
        <p:nvSpPr>
          <p:cNvPr id="35" name="Freeform: Shape 34">
            <a:extLst>
              <a:ext uri="{FF2B5EF4-FFF2-40B4-BE49-F238E27FC236}">
                <a16:creationId xmlns:a16="http://schemas.microsoft.com/office/drawing/2014/main" id="{E10710B4-136A-A6EE-9F2E-0CDCB361E22F}"/>
              </a:ext>
            </a:extLst>
          </p:cNvPr>
          <p:cNvSpPr/>
          <p:nvPr/>
        </p:nvSpPr>
        <p:spPr>
          <a:xfrm>
            <a:off x="2988086" y="5044555"/>
            <a:ext cx="1118250" cy="3119731"/>
          </a:xfrm>
          <a:custGeom>
            <a:avLst/>
            <a:gdLst>
              <a:gd name="connsiteX0" fmla="*/ 1012414 w 1118250"/>
              <a:gd name="connsiteY0" fmla="*/ 2841172 h 2841172"/>
              <a:gd name="connsiteX1" fmla="*/ 43 w 1118250"/>
              <a:gd name="connsiteY1" fmla="*/ 1355272 h 2841172"/>
              <a:gd name="connsiteX2" fmla="*/ 1045071 w 1118250"/>
              <a:gd name="connsiteY2" fmla="*/ 636815 h 2841172"/>
              <a:gd name="connsiteX3" fmla="*/ 947100 w 1118250"/>
              <a:gd name="connsiteY3" fmla="*/ 0 h 2841172"/>
            </a:gdLst>
            <a:ahLst/>
            <a:cxnLst>
              <a:cxn ang="0">
                <a:pos x="connsiteX0" y="connsiteY0"/>
              </a:cxn>
              <a:cxn ang="0">
                <a:pos x="connsiteX1" y="connsiteY1"/>
              </a:cxn>
              <a:cxn ang="0">
                <a:pos x="connsiteX2" y="connsiteY2"/>
              </a:cxn>
              <a:cxn ang="0">
                <a:pos x="connsiteX3" y="connsiteY3"/>
              </a:cxn>
            </a:cxnLst>
            <a:rect l="l" t="t" r="r" b="b"/>
            <a:pathLst>
              <a:path w="1118250" h="2841172">
                <a:moveTo>
                  <a:pt x="1012414" y="2841172"/>
                </a:moveTo>
                <a:cubicBezTo>
                  <a:pt x="503507" y="2281918"/>
                  <a:pt x="-5400" y="1722665"/>
                  <a:pt x="43" y="1355272"/>
                </a:cubicBezTo>
                <a:cubicBezTo>
                  <a:pt x="5486" y="987879"/>
                  <a:pt x="887228" y="862694"/>
                  <a:pt x="1045071" y="636815"/>
                </a:cubicBezTo>
                <a:cubicBezTo>
                  <a:pt x="1202914" y="410936"/>
                  <a:pt x="1075007" y="205468"/>
                  <a:pt x="947100" y="0"/>
                </a:cubicBezTo>
              </a:path>
            </a:pathLst>
          </a:cu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7354B4A0-38B7-3112-E7D2-111AF3884D23}"/>
              </a:ext>
            </a:extLst>
          </p:cNvPr>
          <p:cNvSpPr txBox="1"/>
          <p:nvPr/>
        </p:nvSpPr>
        <p:spPr>
          <a:xfrm>
            <a:off x="996286" y="1886366"/>
            <a:ext cx="5288399" cy="276999"/>
          </a:xfrm>
          <a:prstGeom prst="rect">
            <a:avLst/>
          </a:prstGeom>
          <a:noFill/>
        </p:spPr>
        <p:txBody>
          <a:bodyPr wrap="square" rtlCol="0">
            <a:spAutoFit/>
          </a:bodyPr>
          <a:lstStyle/>
          <a:p>
            <a:r>
              <a:rPr lang="en-GB" sz="1200" dirty="0"/>
              <a:t>Can you come up with ideas of empowering actions?</a:t>
            </a:r>
            <a:endParaRPr lang="en-BE" sz="1200" dirty="0"/>
          </a:p>
        </p:txBody>
      </p:sp>
      <p:sp>
        <p:nvSpPr>
          <p:cNvPr id="18" name="TextBox 17">
            <a:extLst>
              <a:ext uri="{FF2B5EF4-FFF2-40B4-BE49-F238E27FC236}">
                <a16:creationId xmlns:a16="http://schemas.microsoft.com/office/drawing/2014/main" id="{C314FE27-F200-A641-261F-7DEB25723D5A}"/>
              </a:ext>
            </a:extLst>
          </p:cNvPr>
          <p:cNvSpPr txBox="1"/>
          <p:nvPr/>
        </p:nvSpPr>
        <p:spPr>
          <a:xfrm>
            <a:off x="3456206" y="7624532"/>
            <a:ext cx="944187" cy="276999"/>
          </a:xfrm>
          <a:prstGeom prst="rect">
            <a:avLst/>
          </a:prstGeom>
          <a:noFill/>
        </p:spPr>
        <p:txBody>
          <a:bodyPr wrap="square" rtlCol="0">
            <a:spAutoFit/>
          </a:bodyPr>
          <a:lstStyle/>
          <a:p>
            <a:r>
              <a:rPr lang="en-GB" sz="1200" b="1" dirty="0"/>
              <a:t>1. </a:t>
            </a:r>
            <a:endParaRPr lang="en-BE" sz="1200" b="1" dirty="0"/>
          </a:p>
        </p:txBody>
      </p:sp>
      <p:sp>
        <p:nvSpPr>
          <p:cNvPr id="23" name="TextBox 22">
            <a:extLst>
              <a:ext uri="{FF2B5EF4-FFF2-40B4-BE49-F238E27FC236}">
                <a16:creationId xmlns:a16="http://schemas.microsoft.com/office/drawing/2014/main" id="{9E65220E-FAA9-2E70-511A-499E8826D5A7}"/>
              </a:ext>
            </a:extLst>
          </p:cNvPr>
          <p:cNvSpPr txBox="1"/>
          <p:nvPr/>
        </p:nvSpPr>
        <p:spPr>
          <a:xfrm>
            <a:off x="3043310" y="7112349"/>
            <a:ext cx="944187" cy="276999"/>
          </a:xfrm>
          <a:prstGeom prst="rect">
            <a:avLst/>
          </a:prstGeom>
          <a:noFill/>
        </p:spPr>
        <p:txBody>
          <a:bodyPr wrap="square" rtlCol="0">
            <a:spAutoFit/>
          </a:bodyPr>
          <a:lstStyle/>
          <a:p>
            <a:r>
              <a:rPr lang="en-GB" sz="1200" b="1" dirty="0"/>
              <a:t>2. </a:t>
            </a:r>
            <a:endParaRPr lang="en-BE" sz="1200" b="1" dirty="0"/>
          </a:p>
        </p:txBody>
      </p:sp>
      <p:sp>
        <p:nvSpPr>
          <p:cNvPr id="26" name="TextBox 25">
            <a:extLst>
              <a:ext uri="{FF2B5EF4-FFF2-40B4-BE49-F238E27FC236}">
                <a16:creationId xmlns:a16="http://schemas.microsoft.com/office/drawing/2014/main" id="{EE5294F8-F81A-1F27-EEE3-DCA2E0FDF2C6}"/>
              </a:ext>
            </a:extLst>
          </p:cNvPr>
          <p:cNvSpPr txBox="1"/>
          <p:nvPr/>
        </p:nvSpPr>
        <p:spPr>
          <a:xfrm>
            <a:off x="3345637" y="5866121"/>
            <a:ext cx="944187" cy="276999"/>
          </a:xfrm>
          <a:prstGeom prst="rect">
            <a:avLst/>
          </a:prstGeom>
          <a:noFill/>
        </p:spPr>
        <p:txBody>
          <a:bodyPr wrap="square" rtlCol="0">
            <a:spAutoFit/>
          </a:bodyPr>
          <a:lstStyle/>
          <a:p>
            <a:r>
              <a:rPr lang="en-GB" sz="1200" b="1" dirty="0"/>
              <a:t>4. </a:t>
            </a:r>
            <a:endParaRPr lang="en-BE" sz="1200" b="1" dirty="0"/>
          </a:p>
        </p:txBody>
      </p:sp>
      <p:sp>
        <p:nvSpPr>
          <p:cNvPr id="27" name="TextBox 26">
            <a:extLst>
              <a:ext uri="{FF2B5EF4-FFF2-40B4-BE49-F238E27FC236}">
                <a16:creationId xmlns:a16="http://schemas.microsoft.com/office/drawing/2014/main" id="{7A0A1166-FA06-98A8-231C-6FB46DAF54A2}"/>
              </a:ext>
            </a:extLst>
          </p:cNvPr>
          <p:cNvSpPr txBox="1"/>
          <p:nvPr/>
        </p:nvSpPr>
        <p:spPr>
          <a:xfrm>
            <a:off x="2793960" y="6558485"/>
            <a:ext cx="944187" cy="276999"/>
          </a:xfrm>
          <a:prstGeom prst="rect">
            <a:avLst/>
          </a:prstGeom>
          <a:noFill/>
        </p:spPr>
        <p:txBody>
          <a:bodyPr wrap="square" rtlCol="0">
            <a:spAutoFit/>
          </a:bodyPr>
          <a:lstStyle/>
          <a:p>
            <a:r>
              <a:rPr lang="en-GB" sz="1200" b="1" dirty="0"/>
              <a:t>3. </a:t>
            </a:r>
            <a:endParaRPr lang="en-BE" sz="1200" b="1" dirty="0"/>
          </a:p>
        </p:txBody>
      </p:sp>
      <p:sp>
        <p:nvSpPr>
          <p:cNvPr id="28" name="TextBox 27">
            <a:extLst>
              <a:ext uri="{FF2B5EF4-FFF2-40B4-BE49-F238E27FC236}">
                <a16:creationId xmlns:a16="http://schemas.microsoft.com/office/drawing/2014/main" id="{9923A19A-43E2-A90A-9476-5154314CC1CA}"/>
              </a:ext>
            </a:extLst>
          </p:cNvPr>
          <p:cNvSpPr txBox="1"/>
          <p:nvPr/>
        </p:nvSpPr>
        <p:spPr>
          <a:xfrm>
            <a:off x="3841592" y="5375332"/>
            <a:ext cx="944187" cy="276999"/>
          </a:xfrm>
          <a:prstGeom prst="rect">
            <a:avLst/>
          </a:prstGeom>
          <a:noFill/>
        </p:spPr>
        <p:txBody>
          <a:bodyPr wrap="square" rtlCol="0">
            <a:spAutoFit/>
          </a:bodyPr>
          <a:lstStyle/>
          <a:p>
            <a:r>
              <a:rPr lang="en-GB" sz="1200" b="1" dirty="0"/>
              <a:t>5. </a:t>
            </a:r>
            <a:endParaRPr lang="en-BE" sz="1200" b="1" dirty="0"/>
          </a:p>
        </p:txBody>
      </p:sp>
      <p:sp>
        <p:nvSpPr>
          <p:cNvPr id="29" name="TextBox 28">
            <a:extLst>
              <a:ext uri="{FF2B5EF4-FFF2-40B4-BE49-F238E27FC236}">
                <a16:creationId xmlns:a16="http://schemas.microsoft.com/office/drawing/2014/main" id="{3436A75B-102D-C757-0A45-D7D96D688D8C}"/>
              </a:ext>
            </a:extLst>
          </p:cNvPr>
          <p:cNvSpPr txBox="1"/>
          <p:nvPr/>
        </p:nvSpPr>
        <p:spPr>
          <a:xfrm>
            <a:off x="4101570" y="2832805"/>
            <a:ext cx="1231480" cy="769441"/>
          </a:xfrm>
          <a:prstGeom prst="rect">
            <a:avLst/>
          </a:prstGeom>
          <a:noFill/>
        </p:spPr>
        <p:txBody>
          <a:bodyPr wrap="square" rtlCol="0">
            <a:spAutoFit/>
          </a:bodyPr>
          <a:lstStyle/>
          <a:p>
            <a:pPr algn="ctr"/>
            <a:r>
              <a:rPr lang="en-GB" sz="1100" dirty="0"/>
              <a:t>Stronger, more confident, more able to take control</a:t>
            </a:r>
            <a:endParaRPr lang="en-BE" sz="1100" dirty="0"/>
          </a:p>
        </p:txBody>
      </p:sp>
      <p:sp>
        <p:nvSpPr>
          <p:cNvPr id="4" name="TextBox 3">
            <a:extLst>
              <a:ext uri="{FF2B5EF4-FFF2-40B4-BE49-F238E27FC236}">
                <a16:creationId xmlns:a16="http://schemas.microsoft.com/office/drawing/2014/main" id="{24D067A0-B11C-4E32-DBF0-7ECA80842A10}"/>
              </a:ext>
            </a:extLst>
          </p:cNvPr>
          <p:cNvSpPr txBox="1"/>
          <p:nvPr/>
        </p:nvSpPr>
        <p:spPr>
          <a:xfrm>
            <a:off x="996287" y="1534423"/>
            <a:ext cx="4665478" cy="276999"/>
          </a:xfrm>
          <a:prstGeom prst="rect">
            <a:avLst/>
          </a:prstGeom>
          <a:noFill/>
        </p:spPr>
        <p:txBody>
          <a:bodyPr wrap="square" rtlCol="0">
            <a:spAutoFit/>
          </a:bodyPr>
          <a:lstStyle/>
          <a:p>
            <a:r>
              <a:rPr lang="en-CA" sz="1200" b="1" spc="300" dirty="0">
                <a:solidFill>
                  <a:schemeClr val="tx1"/>
                </a:solidFill>
              </a:rPr>
              <a:t>EMPOWERING ACTIONS</a:t>
            </a:r>
          </a:p>
        </p:txBody>
      </p:sp>
      <p:sp>
        <p:nvSpPr>
          <p:cNvPr id="12" name="TextBox 11">
            <a:extLst>
              <a:ext uri="{FF2B5EF4-FFF2-40B4-BE49-F238E27FC236}">
                <a16:creationId xmlns:a16="http://schemas.microsoft.com/office/drawing/2014/main" id="{B924CC2B-7E38-F3C6-749A-1D576DB9029A}"/>
              </a:ext>
            </a:extLst>
          </p:cNvPr>
          <p:cNvSpPr txBox="1"/>
          <p:nvPr/>
        </p:nvSpPr>
        <p:spPr>
          <a:xfrm>
            <a:off x="996286" y="713169"/>
            <a:ext cx="5288399" cy="523220"/>
          </a:xfrm>
          <a:prstGeom prst="rect">
            <a:avLst/>
          </a:prstGeom>
          <a:noFill/>
        </p:spPr>
        <p:txBody>
          <a:bodyPr wrap="square">
            <a:spAutoFit/>
          </a:bodyPr>
          <a:lstStyle/>
          <a:p>
            <a:pPr marL="0" marR="0" lvl="0" indent="0" algn="l" rtl="0">
              <a:spcBef>
                <a:spcPts val="0"/>
              </a:spcBef>
              <a:spcAft>
                <a:spcPts val="1800"/>
              </a:spcAft>
              <a:buNone/>
            </a:pPr>
            <a:r>
              <a:rPr lang="en-US" sz="1400" b="1" spc="300" dirty="0">
                <a:highlight>
                  <a:srgbClr val="8ACA84"/>
                </a:highlight>
                <a:latin typeface="Calibri"/>
                <a:ea typeface="Calibri"/>
                <a:cs typeface="Calibri"/>
                <a:sym typeface="Calibri"/>
              </a:rPr>
              <a:t>SESSION 2: WHAT IS CASE PLANNING AND WHO SHOULD BE INVOLVED?</a:t>
            </a:r>
          </a:p>
        </p:txBody>
      </p:sp>
      <p:sp>
        <p:nvSpPr>
          <p:cNvPr id="13" name="Hexagon 12">
            <a:extLst>
              <a:ext uri="{FF2B5EF4-FFF2-40B4-BE49-F238E27FC236}">
                <a16:creationId xmlns:a16="http://schemas.microsoft.com/office/drawing/2014/main" id="{29AE0448-9874-E313-8C65-6D19C7E0283E}"/>
              </a:ext>
            </a:extLst>
          </p:cNvPr>
          <p:cNvSpPr/>
          <p:nvPr/>
        </p:nvSpPr>
        <p:spPr>
          <a:xfrm rot="1782986">
            <a:off x="286724" y="301110"/>
            <a:ext cx="335595" cy="289306"/>
          </a:xfrm>
          <a:prstGeom prst="hexagon">
            <a:avLst>
              <a:gd name="adj" fmla="val 28965"/>
              <a:gd name="vf" fmla="val 115470"/>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Hexagon 13">
            <a:extLst>
              <a:ext uri="{FF2B5EF4-FFF2-40B4-BE49-F238E27FC236}">
                <a16:creationId xmlns:a16="http://schemas.microsoft.com/office/drawing/2014/main" id="{457E641F-5987-7F6D-92CB-2B7E4D6C6E4F}"/>
              </a:ext>
            </a:extLst>
          </p:cNvPr>
          <p:cNvSpPr/>
          <p:nvPr/>
        </p:nvSpPr>
        <p:spPr>
          <a:xfrm rot="1782986">
            <a:off x="286724" y="763955"/>
            <a:ext cx="335595" cy="289306"/>
          </a:xfrm>
          <a:prstGeom prst="hexagon">
            <a:avLst>
              <a:gd name="adj" fmla="val 28965"/>
              <a:gd name="vf" fmla="val 115470"/>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Hexagon 14">
            <a:extLst>
              <a:ext uri="{FF2B5EF4-FFF2-40B4-BE49-F238E27FC236}">
                <a16:creationId xmlns:a16="http://schemas.microsoft.com/office/drawing/2014/main" id="{3A9638E3-353C-3346-16DF-A4A1799DDBF0}"/>
              </a:ext>
            </a:extLst>
          </p:cNvPr>
          <p:cNvSpPr/>
          <p:nvPr/>
        </p:nvSpPr>
        <p:spPr>
          <a:xfrm rot="1782986">
            <a:off x="286724" y="1226800"/>
            <a:ext cx="335595" cy="289306"/>
          </a:xfrm>
          <a:prstGeom prst="hexagon">
            <a:avLst>
              <a:gd name="adj" fmla="val 28965"/>
              <a:gd name="vf" fmla="val 115470"/>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Hexagon 15">
            <a:extLst>
              <a:ext uri="{FF2B5EF4-FFF2-40B4-BE49-F238E27FC236}">
                <a16:creationId xmlns:a16="http://schemas.microsoft.com/office/drawing/2014/main" id="{7CD4E8E1-4662-2B98-4A68-52C5D34B101A}"/>
              </a:ext>
            </a:extLst>
          </p:cNvPr>
          <p:cNvSpPr/>
          <p:nvPr/>
        </p:nvSpPr>
        <p:spPr>
          <a:xfrm rot="1782986">
            <a:off x="286724" y="1689645"/>
            <a:ext cx="335595" cy="289306"/>
          </a:xfrm>
          <a:prstGeom prst="hexagon">
            <a:avLst>
              <a:gd name="adj" fmla="val 28965"/>
              <a:gd name="vf" fmla="val 115470"/>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0" name="Hexagon 29">
            <a:extLst>
              <a:ext uri="{FF2B5EF4-FFF2-40B4-BE49-F238E27FC236}">
                <a16:creationId xmlns:a16="http://schemas.microsoft.com/office/drawing/2014/main" id="{4423D377-86C7-6BFE-3A88-F501F4F99C40}"/>
              </a:ext>
            </a:extLst>
          </p:cNvPr>
          <p:cNvSpPr/>
          <p:nvPr/>
        </p:nvSpPr>
        <p:spPr>
          <a:xfrm rot="1782986">
            <a:off x="286724" y="2152490"/>
            <a:ext cx="335595" cy="289306"/>
          </a:xfrm>
          <a:prstGeom prst="hexagon">
            <a:avLst>
              <a:gd name="adj" fmla="val 28965"/>
              <a:gd name="vf" fmla="val 115470"/>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1" name="Hexagon 30">
            <a:extLst>
              <a:ext uri="{FF2B5EF4-FFF2-40B4-BE49-F238E27FC236}">
                <a16:creationId xmlns:a16="http://schemas.microsoft.com/office/drawing/2014/main" id="{10918E55-66B4-245B-3EE6-C2B05A844947}"/>
              </a:ext>
            </a:extLst>
          </p:cNvPr>
          <p:cNvSpPr/>
          <p:nvPr/>
        </p:nvSpPr>
        <p:spPr>
          <a:xfrm rot="1782986">
            <a:off x="286725" y="2618792"/>
            <a:ext cx="335595" cy="289306"/>
          </a:xfrm>
          <a:prstGeom prst="hexagon">
            <a:avLst>
              <a:gd name="adj" fmla="val 28965"/>
              <a:gd name="vf" fmla="val 115470"/>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2" name="Google Shape;315;p4">
            <a:extLst>
              <a:ext uri="{FF2B5EF4-FFF2-40B4-BE49-F238E27FC236}">
                <a16:creationId xmlns:a16="http://schemas.microsoft.com/office/drawing/2014/main" id="{E0653F66-CA12-2833-4EFB-8F775DF62120}"/>
              </a:ext>
            </a:extLst>
          </p:cNvPr>
          <p:cNvSpPr/>
          <p:nvPr/>
        </p:nvSpPr>
        <p:spPr>
          <a:xfrm>
            <a:off x="3629476" y="4133956"/>
            <a:ext cx="306444" cy="314410"/>
          </a:xfrm>
          <a:prstGeom prst="ellipse">
            <a:avLst/>
          </a:prstGeom>
          <a:solidFill>
            <a:schemeClr val="accent3">
              <a:lumMod val="5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3" name="Google Shape;317;p4">
            <a:extLst>
              <a:ext uri="{FF2B5EF4-FFF2-40B4-BE49-F238E27FC236}">
                <a16:creationId xmlns:a16="http://schemas.microsoft.com/office/drawing/2014/main" id="{B80A7EB0-70FF-CCD1-067E-16C5662D9246}"/>
              </a:ext>
            </a:extLst>
          </p:cNvPr>
          <p:cNvSpPr/>
          <p:nvPr/>
        </p:nvSpPr>
        <p:spPr>
          <a:xfrm>
            <a:off x="3712808" y="4482405"/>
            <a:ext cx="274690" cy="500056"/>
          </a:xfrm>
          <a:prstGeom prst="round2SameRect">
            <a:avLst>
              <a:gd name="adj1" fmla="val 50000"/>
              <a:gd name="adj2" fmla="val 0"/>
            </a:avLst>
          </a:prstGeom>
          <a:solidFill>
            <a:schemeClr val="accent3">
              <a:lumMod val="5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34" name="Google Shape;317;p4">
            <a:extLst>
              <a:ext uri="{FF2B5EF4-FFF2-40B4-BE49-F238E27FC236}">
                <a16:creationId xmlns:a16="http://schemas.microsoft.com/office/drawing/2014/main" id="{8E74E106-0CDB-9DBB-0E11-9C0255C4E6C1}"/>
              </a:ext>
            </a:extLst>
          </p:cNvPr>
          <p:cNvSpPr/>
          <p:nvPr/>
        </p:nvSpPr>
        <p:spPr>
          <a:xfrm rot="3547324">
            <a:off x="3987451" y="4426375"/>
            <a:ext cx="133085" cy="275262"/>
          </a:xfrm>
          <a:prstGeom prst="round2SameRect">
            <a:avLst>
              <a:gd name="adj1" fmla="val 50000"/>
              <a:gd name="adj2" fmla="val 0"/>
            </a:avLst>
          </a:prstGeom>
          <a:solidFill>
            <a:schemeClr val="accent3">
              <a:lumMod val="5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88896150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6287" y="1537407"/>
            <a:ext cx="5254042" cy="461665"/>
          </a:xfrm>
          <a:prstGeom prst="rect">
            <a:avLst/>
          </a:prstGeom>
          <a:noFill/>
        </p:spPr>
        <p:txBody>
          <a:bodyPr wrap="square" rtlCol="0">
            <a:spAutoFit/>
          </a:bodyPr>
          <a:lstStyle/>
          <a:p>
            <a:r>
              <a:rPr lang="en-CA" sz="1200" b="1" spc="300" dirty="0"/>
              <a:t>HOW I PREPARE FOR CALLING OR A CASE PLANNING MEETING?</a:t>
            </a:r>
          </a:p>
        </p:txBody>
      </p:sp>
      <p:sp>
        <p:nvSpPr>
          <p:cNvPr id="13" name="Rectangle 12">
            <a:extLst>
              <a:ext uri="{FF2B5EF4-FFF2-40B4-BE49-F238E27FC236}">
                <a16:creationId xmlns:a16="http://schemas.microsoft.com/office/drawing/2014/main" id="{EE8A3282-0B64-4AF5-AC8B-506F6CD89F03}"/>
              </a:ext>
            </a:extLst>
          </p:cNvPr>
          <p:cNvSpPr/>
          <p:nvPr/>
        </p:nvSpPr>
        <p:spPr>
          <a:xfrm>
            <a:off x="996287" y="2177143"/>
            <a:ext cx="5254043" cy="6865257"/>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 name="TextBox 2">
            <a:extLst>
              <a:ext uri="{FF2B5EF4-FFF2-40B4-BE49-F238E27FC236}">
                <a16:creationId xmlns:a16="http://schemas.microsoft.com/office/drawing/2014/main" id="{26E40ABC-6929-2B67-2DD1-BEEEB64E704A}"/>
              </a:ext>
            </a:extLst>
          </p:cNvPr>
          <p:cNvSpPr txBox="1"/>
          <p:nvPr/>
        </p:nvSpPr>
        <p:spPr>
          <a:xfrm>
            <a:off x="996287" y="716359"/>
            <a:ext cx="5254042" cy="523220"/>
          </a:xfrm>
          <a:prstGeom prst="rect">
            <a:avLst/>
          </a:prstGeom>
          <a:noFill/>
        </p:spPr>
        <p:txBody>
          <a:bodyPr wrap="square">
            <a:spAutoFit/>
          </a:bodyPr>
          <a:lstStyle/>
          <a:p>
            <a:pPr marL="0" marR="0" lvl="0" indent="0" algn="l" rtl="0">
              <a:spcBef>
                <a:spcPts val="0"/>
              </a:spcBef>
              <a:spcAft>
                <a:spcPts val="1800"/>
              </a:spcAft>
              <a:buNone/>
            </a:pPr>
            <a:r>
              <a:rPr lang="en-US" sz="1400" b="1" spc="300" dirty="0">
                <a:highlight>
                  <a:srgbClr val="8ACA84"/>
                </a:highlight>
                <a:latin typeface="Calibri"/>
                <a:ea typeface="Calibri"/>
                <a:cs typeface="Calibri"/>
                <a:sym typeface="Calibri"/>
              </a:rPr>
              <a:t>SESSION 3: HOW DO I IMPLEMENT A CASE PLANNING MEETING? </a:t>
            </a:r>
          </a:p>
        </p:txBody>
      </p:sp>
      <p:sp>
        <p:nvSpPr>
          <p:cNvPr id="5" name="L-Shape 4">
            <a:extLst>
              <a:ext uri="{FF2B5EF4-FFF2-40B4-BE49-F238E27FC236}">
                <a16:creationId xmlns:a16="http://schemas.microsoft.com/office/drawing/2014/main" id="{7F61651D-75EB-2A88-D451-B8FE7386DC20}"/>
              </a:ext>
            </a:extLst>
          </p:cNvPr>
          <p:cNvSpPr/>
          <p:nvPr/>
        </p:nvSpPr>
        <p:spPr>
          <a:xfrm rot="18361091">
            <a:off x="5211771" y="8289498"/>
            <a:ext cx="1299884" cy="661546"/>
          </a:xfrm>
          <a:prstGeom prst="corner">
            <a:avLst>
              <a:gd name="adj1" fmla="val 42208"/>
              <a:gd name="adj2" fmla="val 43350"/>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L-Shape 5">
            <a:extLst>
              <a:ext uri="{FF2B5EF4-FFF2-40B4-BE49-F238E27FC236}">
                <a16:creationId xmlns:a16="http://schemas.microsoft.com/office/drawing/2014/main" id="{F260168E-6513-379B-3CEE-76AAFC9E9FA9}"/>
              </a:ext>
            </a:extLst>
          </p:cNvPr>
          <p:cNvSpPr/>
          <p:nvPr/>
        </p:nvSpPr>
        <p:spPr>
          <a:xfrm rot="18361091">
            <a:off x="5211771" y="7006798"/>
            <a:ext cx="1299884" cy="661546"/>
          </a:xfrm>
          <a:prstGeom prst="corner">
            <a:avLst>
              <a:gd name="adj1" fmla="val 42208"/>
              <a:gd name="adj2" fmla="val 43350"/>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Hexagon 6">
            <a:extLst>
              <a:ext uri="{FF2B5EF4-FFF2-40B4-BE49-F238E27FC236}">
                <a16:creationId xmlns:a16="http://schemas.microsoft.com/office/drawing/2014/main" id="{63F588E2-7C1B-2062-E216-6B327C3161BD}"/>
              </a:ext>
            </a:extLst>
          </p:cNvPr>
          <p:cNvSpPr/>
          <p:nvPr/>
        </p:nvSpPr>
        <p:spPr>
          <a:xfrm rot="1782986">
            <a:off x="286724" y="301110"/>
            <a:ext cx="335595" cy="289306"/>
          </a:xfrm>
          <a:prstGeom prst="hexagon">
            <a:avLst>
              <a:gd name="adj" fmla="val 28965"/>
              <a:gd name="vf" fmla="val 115470"/>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Hexagon 7">
            <a:extLst>
              <a:ext uri="{FF2B5EF4-FFF2-40B4-BE49-F238E27FC236}">
                <a16:creationId xmlns:a16="http://schemas.microsoft.com/office/drawing/2014/main" id="{36565394-1A17-87CC-56ED-E31EE12228F3}"/>
              </a:ext>
            </a:extLst>
          </p:cNvPr>
          <p:cNvSpPr/>
          <p:nvPr/>
        </p:nvSpPr>
        <p:spPr>
          <a:xfrm rot="1782986">
            <a:off x="286724" y="763955"/>
            <a:ext cx="335595" cy="289306"/>
          </a:xfrm>
          <a:prstGeom prst="hexagon">
            <a:avLst>
              <a:gd name="adj" fmla="val 28965"/>
              <a:gd name="vf" fmla="val 115470"/>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Hexagon 8">
            <a:extLst>
              <a:ext uri="{FF2B5EF4-FFF2-40B4-BE49-F238E27FC236}">
                <a16:creationId xmlns:a16="http://schemas.microsoft.com/office/drawing/2014/main" id="{FBE2A7EC-4BCB-C8FB-15BB-421818135195}"/>
              </a:ext>
            </a:extLst>
          </p:cNvPr>
          <p:cNvSpPr/>
          <p:nvPr/>
        </p:nvSpPr>
        <p:spPr>
          <a:xfrm rot="1782986">
            <a:off x="286724" y="1226800"/>
            <a:ext cx="335595" cy="289306"/>
          </a:xfrm>
          <a:prstGeom prst="hexagon">
            <a:avLst>
              <a:gd name="adj" fmla="val 28965"/>
              <a:gd name="vf" fmla="val 115470"/>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Hexagon 9">
            <a:extLst>
              <a:ext uri="{FF2B5EF4-FFF2-40B4-BE49-F238E27FC236}">
                <a16:creationId xmlns:a16="http://schemas.microsoft.com/office/drawing/2014/main" id="{E538146A-C73C-520D-F9CA-9A7B33BBD8A6}"/>
              </a:ext>
            </a:extLst>
          </p:cNvPr>
          <p:cNvSpPr/>
          <p:nvPr/>
        </p:nvSpPr>
        <p:spPr>
          <a:xfrm rot="1782986">
            <a:off x="286724" y="1689645"/>
            <a:ext cx="335595" cy="289306"/>
          </a:xfrm>
          <a:prstGeom prst="hexagon">
            <a:avLst>
              <a:gd name="adj" fmla="val 28965"/>
              <a:gd name="vf" fmla="val 115470"/>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Hexagon 10">
            <a:extLst>
              <a:ext uri="{FF2B5EF4-FFF2-40B4-BE49-F238E27FC236}">
                <a16:creationId xmlns:a16="http://schemas.microsoft.com/office/drawing/2014/main" id="{BACAAB15-146B-7C50-443E-C02CAD080B8A}"/>
              </a:ext>
            </a:extLst>
          </p:cNvPr>
          <p:cNvSpPr/>
          <p:nvPr/>
        </p:nvSpPr>
        <p:spPr>
          <a:xfrm rot="1782986">
            <a:off x="286724" y="2152490"/>
            <a:ext cx="335595" cy="289306"/>
          </a:xfrm>
          <a:prstGeom prst="hexagon">
            <a:avLst>
              <a:gd name="adj" fmla="val 28965"/>
              <a:gd name="vf" fmla="val 115470"/>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Hexagon 11">
            <a:extLst>
              <a:ext uri="{FF2B5EF4-FFF2-40B4-BE49-F238E27FC236}">
                <a16:creationId xmlns:a16="http://schemas.microsoft.com/office/drawing/2014/main" id="{C6FCF921-E614-A107-15A4-FAE109362493}"/>
              </a:ext>
            </a:extLst>
          </p:cNvPr>
          <p:cNvSpPr/>
          <p:nvPr/>
        </p:nvSpPr>
        <p:spPr>
          <a:xfrm rot="1782986">
            <a:off x="286725" y="2618792"/>
            <a:ext cx="335595" cy="289306"/>
          </a:xfrm>
          <a:prstGeom prst="hexagon">
            <a:avLst>
              <a:gd name="adj" fmla="val 28965"/>
              <a:gd name="vf" fmla="val 115470"/>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73471368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F884CC47-1ED3-40DC-9EF4-01DD1B61C37F}"/>
              </a:ext>
            </a:extLst>
          </p:cNvPr>
          <p:cNvSpPr txBox="1"/>
          <p:nvPr/>
        </p:nvSpPr>
        <p:spPr>
          <a:xfrm>
            <a:off x="952500" y="1162644"/>
            <a:ext cx="5274129" cy="600164"/>
          </a:xfrm>
          <a:prstGeom prst="rect">
            <a:avLst/>
          </a:prstGeom>
          <a:noFill/>
          <a:ln>
            <a:noFill/>
          </a:ln>
        </p:spPr>
        <p:txBody>
          <a:bodyPr wrap="square" rtlCol="0">
            <a:spAutoFit/>
          </a:bodyPr>
          <a:lstStyle/>
          <a:p>
            <a:r>
              <a:rPr lang="en-US" sz="1100" dirty="0"/>
              <a:t>Select one of the following roles. Read it carefully and prepare to act as that character. You can build on what is written here and depending on how your team member interacts. Feel free to be creative.</a:t>
            </a:r>
          </a:p>
        </p:txBody>
      </p:sp>
      <p:sp>
        <p:nvSpPr>
          <p:cNvPr id="3" name="TextBox 2">
            <a:extLst>
              <a:ext uri="{FF2B5EF4-FFF2-40B4-BE49-F238E27FC236}">
                <a16:creationId xmlns:a16="http://schemas.microsoft.com/office/drawing/2014/main" id="{20ABA902-B667-10C6-9A85-6FE219F641C4}"/>
              </a:ext>
            </a:extLst>
          </p:cNvPr>
          <p:cNvSpPr txBox="1"/>
          <p:nvPr/>
        </p:nvSpPr>
        <p:spPr>
          <a:xfrm>
            <a:off x="996287" y="716248"/>
            <a:ext cx="5254042" cy="276999"/>
          </a:xfrm>
          <a:prstGeom prst="rect">
            <a:avLst/>
          </a:prstGeom>
          <a:noFill/>
        </p:spPr>
        <p:txBody>
          <a:bodyPr wrap="square" rtlCol="0">
            <a:spAutoFit/>
          </a:bodyPr>
          <a:lstStyle/>
          <a:p>
            <a:r>
              <a:rPr lang="en-CA" sz="1200" b="1" spc="300" dirty="0"/>
              <a:t>ROLE PLAY – CASE PLANNING</a:t>
            </a:r>
          </a:p>
        </p:txBody>
      </p:sp>
      <p:graphicFrame>
        <p:nvGraphicFramePr>
          <p:cNvPr id="6" name="Table 6">
            <a:extLst>
              <a:ext uri="{FF2B5EF4-FFF2-40B4-BE49-F238E27FC236}">
                <a16:creationId xmlns:a16="http://schemas.microsoft.com/office/drawing/2014/main" id="{18F3B682-6CAC-8BAF-41C1-895DE28B5598}"/>
              </a:ext>
            </a:extLst>
          </p:cNvPr>
          <p:cNvGraphicFramePr>
            <a:graphicFrameLocks noGrp="1"/>
          </p:cNvGraphicFramePr>
          <p:nvPr>
            <p:extLst>
              <p:ext uri="{D42A27DB-BD31-4B8C-83A1-F6EECF244321}">
                <p14:modId xmlns:p14="http://schemas.microsoft.com/office/powerpoint/2010/main" val="551947910"/>
              </p:ext>
            </p:extLst>
          </p:nvPr>
        </p:nvGraphicFramePr>
        <p:xfrm>
          <a:off x="996286" y="1932205"/>
          <a:ext cx="5274130" cy="6781419"/>
        </p:xfrm>
        <a:graphic>
          <a:graphicData uri="http://schemas.openxmlformats.org/drawingml/2006/table">
            <a:tbl>
              <a:tblPr firstRow="1" bandRow="1">
                <a:tableStyleId>{5C22544A-7EE6-4342-B048-85BDC9FD1C3A}</a:tableStyleId>
              </a:tblPr>
              <a:tblGrid>
                <a:gridCol w="1386306">
                  <a:extLst>
                    <a:ext uri="{9D8B030D-6E8A-4147-A177-3AD203B41FA5}">
                      <a16:colId xmlns:a16="http://schemas.microsoft.com/office/drawing/2014/main" val="2491967545"/>
                    </a:ext>
                  </a:extLst>
                </a:gridCol>
                <a:gridCol w="3887824">
                  <a:extLst>
                    <a:ext uri="{9D8B030D-6E8A-4147-A177-3AD203B41FA5}">
                      <a16:colId xmlns:a16="http://schemas.microsoft.com/office/drawing/2014/main" val="831333063"/>
                    </a:ext>
                  </a:extLst>
                </a:gridCol>
              </a:tblGrid>
              <a:tr h="0">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b="1" dirty="0">
                          <a:solidFill>
                            <a:schemeClr val="bg1"/>
                          </a:solidFill>
                          <a:effectLst/>
                          <a:ea typeface="Times New Roman" panose="02020603050405020304" pitchFamily="18" charset="0"/>
                          <a:cs typeface="Times New Roman" panose="02020603050405020304" pitchFamily="18" charset="0"/>
                        </a:rPr>
                        <a:t>CASEWORKER</a:t>
                      </a:r>
                      <a:endParaRPr lang="en-BE" sz="1100" b="1" dirty="0">
                        <a:solidFill>
                          <a:schemeClr val="bg1"/>
                        </a:solidFill>
                        <a:effectLst/>
                        <a:ea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c hMerge="1">
                  <a:txBody>
                    <a:bodyPr/>
                    <a:lstStyle/>
                    <a:p>
                      <a:endParaRPr lang="en-US" sz="1100" dirty="0">
                        <a:solidFill>
                          <a:schemeClr val="tx1"/>
                        </a:solidFill>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401626867"/>
                  </a:ext>
                </a:extLst>
              </a:tr>
              <a:tr h="60381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100" dirty="0">
                          <a:effectLst/>
                          <a:ea typeface="Calibri" panose="020F0502020204030204" pitchFamily="34" charset="0"/>
                          <a:cs typeface="Arial" panose="020B0604020202020204" pitchFamily="34" charset="0"/>
                        </a:rPr>
                        <a:t>You already completed Amina’s assessment and you are meeting with her and her mother to plan a case plan together</a:t>
                      </a:r>
                    </a:p>
                    <a:p>
                      <a:endParaRPr lang="en-US" sz="11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6695" indent="-226695"/>
                      <a:r>
                        <a:rPr lang="en-GB" sz="1100" dirty="0">
                          <a:effectLst/>
                          <a:ea typeface="Calibri" panose="020F0502020204030204" pitchFamily="34" charset="0"/>
                          <a:cs typeface="Arial" panose="020B0604020202020204" pitchFamily="34" charset="0"/>
                        </a:rPr>
                        <a:t>During this role play, you should:</a:t>
                      </a:r>
                    </a:p>
                    <a:p>
                      <a:pPr marL="285750" indent="-285750">
                        <a:buFont typeface="Arial" panose="020B0604020202020204" pitchFamily="34" charset="0"/>
                        <a:buChar char="•"/>
                      </a:pPr>
                      <a:r>
                        <a:rPr lang="en-GB" sz="1100" dirty="0">
                          <a:effectLst/>
                          <a:ea typeface="Calibri" panose="020F0502020204030204" pitchFamily="34" charset="0"/>
                          <a:cs typeface="Arial" panose="020B0604020202020204" pitchFamily="34" charset="0"/>
                        </a:rPr>
                        <a:t>Help Amina (and her mother) to express herself.</a:t>
                      </a:r>
                    </a:p>
                    <a:p>
                      <a:pPr marL="285750" indent="-285750">
                        <a:buFont typeface="Arial" panose="020B0604020202020204" pitchFamily="34" charset="0"/>
                        <a:buChar char="•"/>
                      </a:pPr>
                      <a:r>
                        <a:rPr lang="en-GB" sz="1100" dirty="0">
                          <a:ea typeface="Calibri" panose="020F0502020204030204" pitchFamily="34" charset="0"/>
                          <a:cs typeface="Arial" panose="020B0604020202020204" pitchFamily="34" charset="0"/>
                        </a:rPr>
                        <a:t>Support Amina and her mother to take decisions. </a:t>
                      </a:r>
                    </a:p>
                    <a:p>
                      <a:pPr marL="285750" indent="-285750">
                        <a:buFont typeface="Arial" panose="020B0604020202020204" pitchFamily="34" charset="0"/>
                        <a:buChar char="•"/>
                      </a:pPr>
                      <a:r>
                        <a:rPr lang="en-GB" sz="1100" dirty="0">
                          <a:ea typeface="Calibri" panose="020F0502020204030204" pitchFamily="34" charset="0"/>
                          <a:cs typeface="Arial" panose="020B0604020202020204" pitchFamily="34" charset="0"/>
                        </a:rPr>
                        <a:t>Share information on what is possible.</a:t>
                      </a:r>
                    </a:p>
                    <a:p>
                      <a:pPr marL="285750" indent="-285750">
                        <a:buFont typeface="Arial" panose="020B0604020202020204" pitchFamily="34" charset="0"/>
                        <a:buChar char="•"/>
                      </a:pPr>
                      <a:r>
                        <a:rPr lang="en-GB" sz="1100" dirty="0">
                          <a:effectLst/>
                          <a:ea typeface="Calibri" panose="020F0502020204030204" pitchFamily="34" charset="0"/>
                          <a:cs typeface="Arial" panose="020B0604020202020204" pitchFamily="34" charset="0"/>
                        </a:rPr>
                        <a:t>Agree on the </a:t>
                      </a:r>
                      <a:r>
                        <a:rPr lang="en-GB" sz="1100" dirty="0">
                          <a:ea typeface="Calibri" panose="020F0502020204030204" pitchFamily="34" charset="0"/>
                          <a:cs typeface="Arial" panose="020B0604020202020204" pitchFamily="34" charset="0"/>
                        </a:rPr>
                        <a:t>overall goal and explore different options to possibly achieve this goal.</a:t>
                      </a:r>
                    </a:p>
                    <a:p>
                      <a:pPr marL="285750" indent="-285750">
                        <a:buFont typeface="Arial" panose="020B0604020202020204" pitchFamily="34" charset="0"/>
                        <a:buChar char="•"/>
                      </a:pPr>
                      <a:r>
                        <a:rPr lang="en-GB" sz="1100" dirty="0">
                          <a:effectLst/>
                          <a:ea typeface="Calibri" panose="020F0502020204030204" pitchFamily="34" charset="0"/>
                          <a:cs typeface="Arial" panose="020B0604020202020204" pitchFamily="34" charset="0"/>
                        </a:rPr>
                        <a:t>Agree on the</a:t>
                      </a:r>
                      <a:r>
                        <a:rPr lang="en-GB" sz="1100" dirty="0">
                          <a:ea typeface="Calibri" panose="020F0502020204030204" pitchFamily="34" charset="0"/>
                          <a:cs typeface="Arial" panose="020B0604020202020204" pitchFamily="34" charset="0"/>
                        </a:rPr>
                        <a:t> actions to take, and who can do what.</a:t>
                      </a:r>
                    </a:p>
                    <a:p>
                      <a:endParaRPr lang="en-US" sz="11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14874565"/>
                  </a:ext>
                </a:extLst>
              </a:tr>
              <a:tr h="0">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b="1" dirty="0">
                          <a:solidFill>
                            <a:schemeClr val="bg1"/>
                          </a:solidFill>
                        </a:rPr>
                        <a:t>AMINA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c hMerge="1">
                  <a:txBody>
                    <a:bodyPr/>
                    <a:lstStyle/>
                    <a:p>
                      <a:endParaRPr lang="en-US" sz="1100" dirty="0"/>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1142926049"/>
                  </a:ext>
                </a:extLst>
              </a:tr>
              <a:tr h="68596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100" dirty="0">
                          <a:ea typeface="Calibri" panose="020F0502020204030204" pitchFamily="34" charset="0"/>
                          <a:cs typeface="Arial" panose="020B0604020202020204" pitchFamily="34" charset="0"/>
                        </a:rPr>
                        <a:t>You are talking with your caseworker about the actions to take. You are not sure what can be done to help you.</a:t>
                      </a:r>
                    </a:p>
                    <a:p>
                      <a:endParaRPr lang="en-US" sz="11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00" dirty="0">
                          <a:effectLst/>
                          <a:ea typeface="Calibri" panose="020F0502020204030204" pitchFamily="34" charset="0"/>
                          <a:cs typeface="Arial" panose="020B0604020202020204" pitchFamily="34" charset="0"/>
                        </a:rPr>
                        <a:t>During this role play, you should provide the following information if the caseworker makes you feel comfortable and safe:</a:t>
                      </a:r>
                    </a:p>
                    <a:p>
                      <a:pPr marL="285750" lvl="0" indent="-285750">
                        <a:buFont typeface="Arial" panose="020B0604020202020204" pitchFamily="34" charset="0"/>
                        <a:buChar char="•"/>
                      </a:pPr>
                      <a:r>
                        <a:rPr lang="en-GB" sz="1100" dirty="0">
                          <a:effectLst/>
                          <a:ea typeface="Calibri" panose="020F0502020204030204" pitchFamily="34" charset="0"/>
                          <a:cs typeface="Arial" panose="020B0604020202020204" pitchFamily="34" charset="0"/>
                        </a:rPr>
                        <a:t>You want to continue to </a:t>
                      </a:r>
                      <a:r>
                        <a:rPr lang="en-GB" sz="1100" dirty="0">
                          <a:ea typeface="Calibri" panose="020F0502020204030204" pitchFamily="34" charset="0"/>
                          <a:cs typeface="Arial" panose="020B0604020202020204" pitchFamily="34" charset="0"/>
                        </a:rPr>
                        <a:t>s</a:t>
                      </a:r>
                      <a:r>
                        <a:rPr lang="en-GB" sz="1100" dirty="0">
                          <a:effectLst/>
                          <a:ea typeface="Calibri" panose="020F0502020204030204" pitchFamily="34" charset="0"/>
                          <a:cs typeface="Arial" panose="020B0604020202020204" pitchFamily="34" charset="0"/>
                        </a:rPr>
                        <a:t>upport your family, s</a:t>
                      </a:r>
                      <a:r>
                        <a:rPr lang="en-GB" sz="1100" dirty="0">
                          <a:ea typeface="Calibri" panose="020F0502020204030204" pitchFamily="34" charset="0"/>
                          <a:cs typeface="Arial" panose="020B0604020202020204" pitchFamily="34" charset="0"/>
                        </a:rPr>
                        <a:t>o you want to continue to work</a:t>
                      </a:r>
                      <a:endParaRPr lang="en-GB" sz="1100" dirty="0">
                        <a:effectLst/>
                        <a:ea typeface="Calibri" panose="020F0502020204030204" pitchFamily="34" charset="0"/>
                        <a:cs typeface="Arial" panose="020B0604020202020204" pitchFamily="34" charset="0"/>
                      </a:endParaRPr>
                    </a:p>
                    <a:p>
                      <a:pPr marL="285750" lvl="0" indent="-285750">
                        <a:buFont typeface="Arial" panose="020B0604020202020204" pitchFamily="34" charset="0"/>
                        <a:buChar char="•"/>
                      </a:pPr>
                      <a:r>
                        <a:rPr lang="en-GB" sz="1100" dirty="0">
                          <a:ea typeface="Calibri" panose="020F0502020204030204" pitchFamily="34" charset="0"/>
                          <a:cs typeface="Arial" panose="020B0604020202020204" pitchFamily="34" charset="0"/>
                        </a:rPr>
                        <a:t>You enjoyed going to school and you would love to go again sometimes. But supporting your family is more important now.</a:t>
                      </a:r>
                    </a:p>
                    <a:p>
                      <a:pPr marL="285750" lvl="0" indent="-285750">
                        <a:buFont typeface="Arial" panose="020B0604020202020204" pitchFamily="34" charset="0"/>
                        <a:buChar char="•"/>
                      </a:pPr>
                      <a:r>
                        <a:rPr lang="en-GB" sz="1100" dirty="0">
                          <a:ea typeface="Calibri" panose="020F0502020204030204" pitchFamily="34" charset="0"/>
                          <a:cs typeface="Arial" panose="020B0604020202020204" pitchFamily="34" charset="0"/>
                        </a:rPr>
                        <a:t>You are still scared of the man in whose house you’d been cleaning</a:t>
                      </a:r>
                    </a:p>
                    <a:p>
                      <a:pPr marL="285750" lvl="0" indent="-285750">
                        <a:buFont typeface="Arial" panose="020B0604020202020204" pitchFamily="34" charset="0"/>
                        <a:buChar char="•"/>
                      </a:pPr>
                      <a:r>
                        <a:rPr lang="en-GB" sz="1100" dirty="0">
                          <a:ea typeface="Calibri" panose="020F0502020204030204" pitchFamily="34" charset="0"/>
                          <a:cs typeface="Arial" panose="020B0604020202020204" pitchFamily="34" charset="0"/>
                        </a:rPr>
                        <a:t>It’s difficult for you to calm down. Especially at night you keep thinking and cannot sleep. You think it’s your fault that the family is now having financial problems again, as you don’t want to work at the widowed man’s house.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8596948"/>
                  </a:ext>
                </a:extLst>
              </a:tr>
              <a:tr h="0">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100" b="1" dirty="0">
                          <a:solidFill>
                            <a:schemeClr val="bg1"/>
                          </a:solidFill>
                          <a:ea typeface="Calibri" panose="020F0502020204030204" pitchFamily="34" charset="0"/>
                          <a:cs typeface="Times New Roman" panose="02020603050405020304" pitchFamily="18" charset="0"/>
                        </a:rPr>
                        <a:t>AMINA’S MOTHER</a:t>
                      </a:r>
                      <a:endParaRPr lang="en-BE" sz="1100" dirty="0">
                        <a:solidFill>
                          <a:schemeClr val="bg1"/>
                        </a:solidFill>
                        <a:effectLst/>
                        <a:ea typeface="Calibri" panose="020F050202020403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50000"/>
                      </a:schemeClr>
                    </a:solidFill>
                  </a:tcPr>
                </a:tc>
                <a:tc hMerge="1">
                  <a:txBody>
                    <a:bodyPr/>
                    <a:lstStyle/>
                    <a:p>
                      <a:endParaRPr lang="en-US" sz="1100" dirty="0"/>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1246938308"/>
                  </a:ext>
                </a:extLst>
              </a:tr>
              <a:tr h="60381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100" dirty="0">
                          <a:effectLst/>
                          <a:ea typeface="Calibri" panose="020F0502020204030204" pitchFamily="34" charset="0"/>
                          <a:cs typeface="Arial" panose="020B0604020202020204" pitchFamily="34" charset="0"/>
                        </a:rPr>
                        <a:t>The caseworker is discussing Amina’s case plan. You are still worried about Amina. You want her to stop working but you don’t have any other income.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nSpc>
                          <a:spcPct val="106000"/>
                        </a:lnSpc>
                      </a:pPr>
                      <a:r>
                        <a:rPr lang="en-GB" sz="1100" dirty="0">
                          <a:effectLst/>
                          <a:ea typeface="Calibri" panose="020F0502020204030204" pitchFamily="34" charset="0"/>
                          <a:cs typeface="Arial" panose="020B0604020202020204" pitchFamily="34" charset="0"/>
                        </a:rPr>
                        <a:t>During this role play, you should provide the following information if the caseworker makes you feel comfortable and safe:</a:t>
                      </a:r>
                      <a:endParaRPr lang="en-BE" sz="1100" dirty="0">
                        <a:effectLst/>
                        <a:ea typeface="Calibri" panose="020F0502020204030204" pitchFamily="34" charset="0"/>
                        <a:cs typeface="Arial" panose="020B0604020202020204" pitchFamily="34" charset="0"/>
                      </a:endParaRPr>
                    </a:p>
                    <a:p>
                      <a:pPr marL="285750" lvl="0" indent="-285750">
                        <a:buFont typeface="Arial" panose="020B0604020202020204" pitchFamily="34" charset="0"/>
                        <a:buChar char="•"/>
                      </a:pPr>
                      <a:r>
                        <a:rPr lang="en-GB" sz="1100" dirty="0">
                          <a:effectLst/>
                          <a:ea typeface="Calibri" panose="020F0502020204030204" pitchFamily="34" charset="0"/>
                          <a:cs typeface="Arial" panose="020B0604020202020204" pitchFamily="34" charset="0"/>
                        </a:rPr>
                        <a:t>You wish Amina could finish secondary school, but it is too expensive.</a:t>
                      </a:r>
                    </a:p>
                    <a:p>
                      <a:pPr marL="285750" lvl="0" indent="-285750">
                        <a:buFont typeface="Arial" panose="020B0604020202020204" pitchFamily="34" charset="0"/>
                        <a:buChar char="•"/>
                      </a:pPr>
                      <a:r>
                        <a:rPr lang="en-GB" sz="1100" dirty="0">
                          <a:effectLst/>
                          <a:ea typeface="Calibri" panose="020F0502020204030204" pitchFamily="34" charset="0"/>
                          <a:cs typeface="Arial" panose="020B0604020202020204" pitchFamily="34" charset="0"/>
                        </a:rPr>
                        <a:t>If you would be able to find a job yourself and make money yourself, you would do it immediately. But who will take care of Amina’s brother and sister </a:t>
                      </a:r>
                      <a:r>
                        <a:rPr lang="en-GB" sz="1100" dirty="0">
                          <a:ea typeface="Calibri" panose="020F0502020204030204" pitchFamily="34" charset="0"/>
                          <a:cs typeface="Arial" panose="020B0604020202020204" pitchFamily="34" charset="0"/>
                        </a:rPr>
                        <a:t>then? </a:t>
                      </a:r>
                      <a:r>
                        <a:rPr lang="en-GB" sz="1100" dirty="0">
                          <a:effectLst/>
                          <a:ea typeface="Calibri" panose="020F0502020204030204" pitchFamily="34" charset="0"/>
                          <a:cs typeface="Arial" panose="020B0604020202020204" pitchFamily="34" charset="0"/>
                        </a:rPr>
                        <a:t> </a:t>
                      </a:r>
                    </a:p>
                    <a:p>
                      <a:pPr marL="285750" lvl="0" indent="-285750">
                        <a:buFont typeface="Arial" panose="020B0604020202020204" pitchFamily="34" charset="0"/>
                        <a:buChar char="•"/>
                      </a:pPr>
                      <a:r>
                        <a:rPr lang="en-GB" sz="1100" dirty="0">
                          <a:ea typeface="Calibri" panose="020F0502020204030204" pitchFamily="34" charset="0"/>
                          <a:cs typeface="Arial" panose="020B0604020202020204" pitchFamily="34" charset="0"/>
                        </a:rPr>
                        <a:t>In the past you worked on a farm, at a bakery and you have been a cleaner </a:t>
                      </a:r>
                      <a:endParaRPr lang="en-GB" sz="1100" dirty="0">
                        <a:effectLst/>
                        <a:ea typeface="Calibri" panose="020F0502020204030204" pitchFamily="34" charset="0"/>
                        <a:cs typeface="Arial" panose="020B0604020202020204" pitchFamily="34" charset="0"/>
                      </a:endParaRPr>
                    </a:p>
                    <a:p>
                      <a:pPr marL="285750" lvl="0" indent="-285750">
                        <a:buFont typeface="Arial" panose="020B0604020202020204" pitchFamily="34" charset="0"/>
                        <a:buChar char="•"/>
                      </a:pPr>
                      <a:r>
                        <a:rPr lang="en-GB" sz="1100" dirty="0">
                          <a:ea typeface="Calibri" panose="020F0502020204030204" pitchFamily="34" charset="0"/>
                          <a:cs typeface="Arial" panose="020B0604020202020204" pitchFamily="34" charset="0"/>
                        </a:rPr>
                        <a:t>Your sister, Amina’s auntie, told you she is willing to support you.</a:t>
                      </a:r>
                      <a:endParaRPr lang="en-US" sz="11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403936"/>
                  </a:ext>
                </a:extLst>
              </a:tr>
            </a:tbl>
          </a:graphicData>
        </a:graphic>
      </p:graphicFrame>
      <p:sp>
        <p:nvSpPr>
          <p:cNvPr id="9" name="Hexagon 8">
            <a:extLst>
              <a:ext uri="{FF2B5EF4-FFF2-40B4-BE49-F238E27FC236}">
                <a16:creationId xmlns:a16="http://schemas.microsoft.com/office/drawing/2014/main" id="{FB6C33C5-5E4B-5825-7783-2D15AF72F49F}"/>
              </a:ext>
            </a:extLst>
          </p:cNvPr>
          <p:cNvSpPr/>
          <p:nvPr/>
        </p:nvSpPr>
        <p:spPr>
          <a:xfrm rot="1782986">
            <a:off x="286724" y="301110"/>
            <a:ext cx="335595" cy="289306"/>
          </a:xfrm>
          <a:prstGeom prst="hexagon">
            <a:avLst>
              <a:gd name="adj" fmla="val 28965"/>
              <a:gd name="vf" fmla="val 115470"/>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Hexagon 9">
            <a:extLst>
              <a:ext uri="{FF2B5EF4-FFF2-40B4-BE49-F238E27FC236}">
                <a16:creationId xmlns:a16="http://schemas.microsoft.com/office/drawing/2014/main" id="{E65CC491-D169-3528-301B-DDEA722A95F4}"/>
              </a:ext>
            </a:extLst>
          </p:cNvPr>
          <p:cNvSpPr/>
          <p:nvPr/>
        </p:nvSpPr>
        <p:spPr>
          <a:xfrm rot="1782986">
            <a:off x="286724" y="763955"/>
            <a:ext cx="335595" cy="289306"/>
          </a:xfrm>
          <a:prstGeom prst="hexagon">
            <a:avLst>
              <a:gd name="adj" fmla="val 28965"/>
              <a:gd name="vf" fmla="val 115470"/>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Hexagon 10">
            <a:extLst>
              <a:ext uri="{FF2B5EF4-FFF2-40B4-BE49-F238E27FC236}">
                <a16:creationId xmlns:a16="http://schemas.microsoft.com/office/drawing/2014/main" id="{4E4A5112-C8F7-9927-C91A-44991ECC7CAD}"/>
              </a:ext>
            </a:extLst>
          </p:cNvPr>
          <p:cNvSpPr/>
          <p:nvPr/>
        </p:nvSpPr>
        <p:spPr>
          <a:xfrm rot="1782986">
            <a:off x="286724" y="1226800"/>
            <a:ext cx="335595" cy="289306"/>
          </a:xfrm>
          <a:prstGeom prst="hexagon">
            <a:avLst>
              <a:gd name="adj" fmla="val 28965"/>
              <a:gd name="vf" fmla="val 115470"/>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Hexagon 11">
            <a:extLst>
              <a:ext uri="{FF2B5EF4-FFF2-40B4-BE49-F238E27FC236}">
                <a16:creationId xmlns:a16="http://schemas.microsoft.com/office/drawing/2014/main" id="{AE13C64D-23D9-4AD4-9D34-A53F739B2D54}"/>
              </a:ext>
            </a:extLst>
          </p:cNvPr>
          <p:cNvSpPr/>
          <p:nvPr/>
        </p:nvSpPr>
        <p:spPr>
          <a:xfrm rot="1782986">
            <a:off x="286724" y="1689645"/>
            <a:ext cx="335595" cy="289306"/>
          </a:xfrm>
          <a:prstGeom prst="hexagon">
            <a:avLst>
              <a:gd name="adj" fmla="val 28965"/>
              <a:gd name="vf" fmla="val 115470"/>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Hexagon 12">
            <a:extLst>
              <a:ext uri="{FF2B5EF4-FFF2-40B4-BE49-F238E27FC236}">
                <a16:creationId xmlns:a16="http://schemas.microsoft.com/office/drawing/2014/main" id="{2A72EE7D-A8E6-9613-8F5A-34100B8600F8}"/>
              </a:ext>
            </a:extLst>
          </p:cNvPr>
          <p:cNvSpPr/>
          <p:nvPr/>
        </p:nvSpPr>
        <p:spPr>
          <a:xfrm rot="1782986">
            <a:off x="286724" y="2152490"/>
            <a:ext cx="335595" cy="289306"/>
          </a:xfrm>
          <a:prstGeom prst="hexagon">
            <a:avLst>
              <a:gd name="adj" fmla="val 28965"/>
              <a:gd name="vf" fmla="val 115470"/>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Hexagon 13">
            <a:extLst>
              <a:ext uri="{FF2B5EF4-FFF2-40B4-BE49-F238E27FC236}">
                <a16:creationId xmlns:a16="http://schemas.microsoft.com/office/drawing/2014/main" id="{4D8D3BC7-C599-08CE-0735-B5016EBB839E}"/>
              </a:ext>
            </a:extLst>
          </p:cNvPr>
          <p:cNvSpPr/>
          <p:nvPr/>
        </p:nvSpPr>
        <p:spPr>
          <a:xfrm rot="1782986">
            <a:off x="286725" y="2618792"/>
            <a:ext cx="335595" cy="289306"/>
          </a:xfrm>
          <a:prstGeom prst="hexagon">
            <a:avLst>
              <a:gd name="adj" fmla="val 28965"/>
              <a:gd name="vf" fmla="val 115470"/>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991923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86FB3D7-CCA5-80B7-42A1-751EDF4E1560}"/>
              </a:ext>
            </a:extLst>
          </p:cNvPr>
          <p:cNvSpPr txBox="1"/>
          <p:nvPr/>
        </p:nvSpPr>
        <p:spPr>
          <a:xfrm>
            <a:off x="996287" y="702408"/>
            <a:ext cx="5254042" cy="276999"/>
          </a:xfrm>
          <a:prstGeom prst="rect">
            <a:avLst/>
          </a:prstGeom>
          <a:noFill/>
        </p:spPr>
        <p:txBody>
          <a:bodyPr wrap="square" rtlCol="0">
            <a:spAutoFit/>
          </a:bodyPr>
          <a:lstStyle/>
          <a:p>
            <a:r>
              <a:rPr lang="en-US" sz="1200" b="1" spc="300" dirty="0">
                <a:solidFill>
                  <a:schemeClr val="tx1"/>
                </a:solidFill>
              </a:rPr>
              <a:t>DEVELOPMENTAL STAGES</a:t>
            </a:r>
          </a:p>
        </p:txBody>
      </p:sp>
      <p:sp>
        <p:nvSpPr>
          <p:cNvPr id="9" name="Rectangle: Rounded Corners 8">
            <a:extLst>
              <a:ext uri="{FF2B5EF4-FFF2-40B4-BE49-F238E27FC236}">
                <a16:creationId xmlns:a16="http://schemas.microsoft.com/office/drawing/2014/main" id="{7CF3669A-EADA-B6CA-0B67-372727D98DDC}"/>
              </a:ext>
            </a:extLst>
          </p:cNvPr>
          <p:cNvSpPr/>
          <p:nvPr/>
        </p:nvSpPr>
        <p:spPr>
          <a:xfrm>
            <a:off x="996288" y="1277117"/>
            <a:ext cx="5254042" cy="254274"/>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tabLst>
                <a:tab pos="1168400" algn="l"/>
              </a:tabLst>
            </a:pPr>
            <a:r>
              <a:rPr lang="en-GB" sz="1100" b="1" dirty="0">
                <a:solidFill>
                  <a:schemeClr val="tx1"/>
                </a:solidFill>
                <a:effectLst/>
              </a:rPr>
              <a:t>INFANCY	 </a:t>
            </a:r>
            <a:r>
              <a:rPr lang="en-GB" sz="1100" dirty="0">
                <a:solidFill>
                  <a:schemeClr val="tx1"/>
                </a:solidFill>
                <a:effectLst/>
              </a:rPr>
              <a:t>0 - 18 months</a:t>
            </a:r>
            <a:endParaRPr lang="en-US" sz="1100" b="1" dirty="0">
              <a:solidFill>
                <a:schemeClr val="tx1"/>
              </a:solidFill>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0D8C6A9B-1656-0F2D-F8C0-5FC19D1E044D}"/>
              </a:ext>
            </a:extLst>
          </p:cNvPr>
          <p:cNvSpPr txBox="1"/>
          <p:nvPr/>
        </p:nvSpPr>
        <p:spPr>
          <a:xfrm>
            <a:off x="1011828" y="1705926"/>
            <a:ext cx="1096371" cy="430887"/>
          </a:xfrm>
          <a:prstGeom prst="rect">
            <a:avLst/>
          </a:prstGeom>
          <a:noFill/>
        </p:spPr>
        <p:txBody>
          <a:bodyPr wrap="square" rtlCol="0">
            <a:spAutoFit/>
          </a:bodyPr>
          <a:lstStyle/>
          <a:p>
            <a:r>
              <a:rPr lang="en-US" sz="1100" b="1" kern="1200" dirty="0">
                <a:solidFill>
                  <a:schemeClr val="tx1"/>
                </a:solidFill>
                <a:effectLst/>
                <a:cs typeface="Arial" panose="020B0604020202020204" pitchFamily="34" charset="0"/>
              </a:rPr>
              <a:t>Physical development</a:t>
            </a:r>
            <a:endParaRPr lang="en-US" sz="1100" b="1" dirty="0">
              <a:cs typeface="Arial" panose="020B0604020202020204" pitchFamily="34" charset="0"/>
            </a:endParaRPr>
          </a:p>
        </p:txBody>
      </p:sp>
      <p:sp>
        <p:nvSpPr>
          <p:cNvPr id="78" name="TextBox 77">
            <a:extLst>
              <a:ext uri="{FF2B5EF4-FFF2-40B4-BE49-F238E27FC236}">
                <a16:creationId xmlns:a16="http://schemas.microsoft.com/office/drawing/2014/main" id="{EE6DC3FE-F9BC-5073-60BC-3BF544342BB3}"/>
              </a:ext>
            </a:extLst>
          </p:cNvPr>
          <p:cNvSpPr txBox="1"/>
          <p:nvPr/>
        </p:nvSpPr>
        <p:spPr>
          <a:xfrm>
            <a:off x="2213596" y="1705926"/>
            <a:ext cx="4036734" cy="1615827"/>
          </a:xfrm>
          <a:prstGeom prst="rect">
            <a:avLst/>
          </a:prstGeom>
          <a:noFill/>
        </p:spPr>
        <p:txBody>
          <a:bodyPr wrap="square" rtlCol="0">
            <a:spAutoFit/>
          </a:bodyPr>
          <a:lstStyle/>
          <a:p>
            <a:pPr marL="171450" indent="-171450">
              <a:buFont typeface="Arial" panose="020B0604020202020204" pitchFamily="34" charset="0"/>
              <a:buChar char="•"/>
            </a:pPr>
            <a:r>
              <a:rPr lang="en-GB" sz="1100" dirty="0"/>
              <a:t>Vision, hearing, taste, and touch develops</a:t>
            </a:r>
          </a:p>
          <a:p>
            <a:pPr marL="171450" indent="-171450">
              <a:buFont typeface="Arial" panose="020B0604020202020204" pitchFamily="34" charset="0"/>
              <a:buChar char="•"/>
            </a:pPr>
            <a:r>
              <a:rPr lang="en-GB" sz="1100" dirty="0"/>
              <a:t>Begins to lift own head  and stretches out the legs and kicks when lying on stomach or back</a:t>
            </a:r>
          </a:p>
          <a:p>
            <a:pPr marL="171450" indent="-171450">
              <a:buFont typeface="Arial" panose="020B0604020202020204" pitchFamily="34" charset="0"/>
              <a:buChar char="•"/>
            </a:pPr>
            <a:r>
              <a:rPr lang="en-GB" sz="1100" dirty="0"/>
              <a:t>Is able to grab around other people’s fingers</a:t>
            </a:r>
          </a:p>
          <a:p>
            <a:pPr marL="171450" indent="-171450">
              <a:buFont typeface="Arial" panose="020B0604020202020204" pitchFamily="34" charset="0"/>
              <a:buChar char="•"/>
            </a:pPr>
            <a:r>
              <a:rPr lang="en-GB" sz="1100" dirty="0"/>
              <a:t>Gradual hand-eye coordination</a:t>
            </a:r>
          </a:p>
          <a:p>
            <a:pPr marL="171450" indent="-171450">
              <a:buFont typeface="Arial" panose="020B0604020202020204" pitchFamily="34" charset="0"/>
              <a:buChar char="•"/>
            </a:pPr>
            <a:r>
              <a:rPr lang="en-GB" sz="1100" dirty="0"/>
              <a:t>12 months: most children sit up without support and possibly crawl</a:t>
            </a:r>
          </a:p>
          <a:p>
            <a:pPr marL="171450" indent="-171450">
              <a:buFont typeface="Arial" panose="020B0604020202020204" pitchFamily="34" charset="0"/>
              <a:buChar char="•"/>
            </a:pPr>
            <a:r>
              <a:rPr lang="en-GB" sz="1100" dirty="0"/>
              <a:t>18 months: moves up stairs and can manipulate smaller objects such as crayons</a:t>
            </a:r>
          </a:p>
        </p:txBody>
      </p:sp>
      <p:sp>
        <p:nvSpPr>
          <p:cNvPr id="79" name="TextBox 78">
            <a:extLst>
              <a:ext uri="{FF2B5EF4-FFF2-40B4-BE49-F238E27FC236}">
                <a16:creationId xmlns:a16="http://schemas.microsoft.com/office/drawing/2014/main" id="{C82FA361-E5F1-D97B-B32E-416950113B85}"/>
              </a:ext>
            </a:extLst>
          </p:cNvPr>
          <p:cNvSpPr txBox="1"/>
          <p:nvPr/>
        </p:nvSpPr>
        <p:spPr>
          <a:xfrm>
            <a:off x="1011828" y="3439149"/>
            <a:ext cx="1096371" cy="430887"/>
          </a:xfrm>
          <a:prstGeom prst="rect">
            <a:avLst/>
          </a:prstGeom>
          <a:noFill/>
        </p:spPr>
        <p:txBody>
          <a:bodyPr wrap="square" rtlCol="0">
            <a:spAutoFit/>
          </a:bodyPr>
          <a:lstStyle/>
          <a:p>
            <a:r>
              <a:rPr lang="en-US" sz="1100" b="1" kern="1200" dirty="0">
                <a:solidFill>
                  <a:schemeClr val="tx1"/>
                </a:solidFill>
                <a:effectLst/>
                <a:cs typeface="Arial" panose="020B0604020202020204" pitchFamily="34" charset="0"/>
              </a:rPr>
              <a:t>Cognitive development</a:t>
            </a:r>
          </a:p>
        </p:txBody>
      </p:sp>
      <p:sp>
        <p:nvSpPr>
          <p:cNvPr id="80" name="TextBox 79">
            <a:extLst>
              <a:ext uri="{FF2B5EF4-FFF2-40B4-BE49-F238E27FC236}">
                <a16:creationId xmlns:a16="http://schemas.microsoft.com/office/drawing/2014/main" id="{E918F410-2B29-D014-7CCB-50A899F57710}"/>
              </a:ext>
            </a:extLst>
          </p:cNvPr>
          <p:cNvSpPr txBox="1"/>
          <p:nvPr/>
        </p:nvSpPr>
        <p:spPr>
          <a:xfrm>
            <a:off x="2213596" y="3439149"/>
            <a:ext cx="4036734" cy="600164"/>
          </a:xfrm>
          <a:prstGeom prst="rect">
            <a:avLst/>
          </a:prstGeom>
          <a:noFill/>
        </p:spPr>
        <p:txBody>
          <a:bodyPr wrap="square" rtlCol="0">
            <a:spAutoFit/>
          </a:bodyPr>
          <a:lstStyle/>
          <a:p>
            <a:pPr marL="171450" indent="-171450">
              <a:buFont typeface="Arial" panose="020B0604020202020204" pitchFamily="34" charset="0"/>
              <a:buChar char="•"/>
            </a:pPr>
            <a:r>
              <a:rPr lang="en-US" sz="1100" dirty="0"/>
              <a:t>Watches other faces</a:t>
            </a:r>
          </a:p>
          <a:p>
            <a:pPr marL="171450" indent="-171450">
              <a:buFont typeface="Arial" panose="020B0604020202020204" pitchFamily="34" charset="0"/>
              <a:buChar char="•"/>
            </a:pPr>
            <a:r>
              <a:rPr lang="en-US" sz="1100" dirty="0"/>
              <a:t>Follows moving objects</a:t>
            </a:r>
          </a:p>
          <a:p>
            <a:pPr marL="171450" indent="-171450">
              <a:buFont typeface="Arial" panose="020B0604020202020204" pitchFamily="34" charset="0"/>
              <a:buChar char="•"/>
            </a:pPr>
            <a:r>
              <a:rPr lang="en-US" sz="1100" dirty="0"/>
              <a:t>Recognizes familiar objects and faces</a:t>
            </a:r>
          </a:p>
        </p:txBody>
      </p:sp>
      <p:sp>
        <p:nvSpPr>
          <p:cNvPr id="84" name="TextBox 83">
            <a:extLst>
              <a:ext uri="{FF2B5EF4-FFF2-40B4-BE49-F238E27FC236}">
                <a16:creationId xmlns:a16="http://schemas.microsoft.com/office/drawing/2014/main" id="{B3494743-8BD9-5E98-86DB-83B88828971B}"/>
              </a:ext>
            </a:extLst>
          </p:cNvPr>
          <p:cNvSpPr txBox="1"/>
          <p:nvPr/>
        </p:nvSpPr>
        <p:spPr>
          <a:xfrm>
            <a:off x="1011828" y="4213849"/>
            <a:ext cx="1096371" cy="430887"/>
          </a:xfrm>
          <a:prstGeom prst="rect">
            <a:avLst/>
          </a:prstGeom>
          <a:noFill/>
        </p:spPr>
        <p:txBody>
          <a:bodyPr wrap="square" rtlCol="0">
            <a:spAutoFit/>
          </a:bodyPr>
          <a:lstStyle/>
          <a:p>
            <a:r>
              <a:rPr lang="en-US" sz="1100" b="1" kern="1200" dirty="0">
                <a:solidFill>
                  <a:schemeClr val="tx1"/>
                </a:solidFill>
                <a:effectLst/>
                <a:cs typeface="Arial" panose="020B0604020202020204" pitchFamily="34" charset="0"/>
              </a:rPr>
              <a:t>Emotional development</a:t>
            </a:r>
          </a:p>
        </p:txBody>
      </p:sp>
      <p:sp>
        <p:nvSpPr>
          <p:cNvPr id="85" name="TextBox 84">
            <a:extLst>
              <a:ext uri="{FF2B5EF4-FFF2-40B4-BE49-F238E27FC236}">
                <a16:creationId xmlns:a16="http://schemas.microsoft.com/office/drawing/2014/main" id="{70BA72ED-AD2B-D975-6372-56DECEB89AAC}"/>
              </a:ext>
            </a:extLst>
          </p:cNvPr>
          <p:cNvSpPr txBox="1"/>
          <p:nvPr/>
        </p:nvSpPr>
        <p:spPr>
          <a:xfrm>
            <a:off x="2213596" y="4213849"/>
            <a:ext cx="4036734" cy="600164"/>
          </a:xfrm>
          <a:prstGeom prst="rect">
            <a:avLst/>
          </a:prstGeom>
          <a:noFill/>
        </p:spPr>
        <p:txBody>
          <a:bodyPr wrap="square" rtlCol="0">
            <a:spAutoFit/>
          </a:bodyPr>
          <a:lstStyle/>
          <a:p>
            <a:pPr marL="171450" indent="-171450">
              <a:buFont typeface="Arial" panose="020B0604020202020204" pitchFamily="34" charset="0"/>
              <a:buChar char="•"/>
            </a:pPr>
            <a:r>
              <a:rPr lang="en-US" sz="1100" dirty="0"/>
              <a:t>Attachment: a strong and enduring emotional connection to his/her/their caregiver</a:t>
            </a:r>
          </a:p>
          <a:p>
            <a:pPr marL="171450" indent="-171450">
              <a:buFont typeface="Arial" panose="020B0604020202020204" pitchFamily="34" charset="0"/>
              <a:buChar char="•"/>
            </a:pPr>
            <a:r>
              <a:rPr lang="en-US" sz="1100" dirty="0"/>
              <a:t>Separation anxiety is normal</a:t>
            </a:r>
          </a:p>
        </p:txBody>
      </p:sp>
      <p:sp>
        <p:nvSpPr>
          <p:cNvPr id="87" name="TextBox 86">
            <a:extLst>
              <a:ext uri="{FF2B5EF4-FFF2-40B4-BE49-F238E27FC236}">
                <a16:creationId xmlns:a16="http://schemas.microsoft.com/office/drawing/2014/main" id="{ECD6C799-9EB3-95C9-AC3D-ACD08776861D}"/>
              </a:ext>
            </a:extLst>
          </p:cNvPr>
          <p:cNvSpPr txBox="1"/>
          <p:nvPr/>
        </p:nvSpPr>
        <p:spPr>
          <a:xfrm>
            <a:off x="1011828" y="4927425"/>
            <a:ext cx="1096371" cy="600164"/>
          </a:xfrm>
          <a:prstGeom prst="rect">
            <a:avLst/>
          </a:prstGeom>
          <a:noFill/>
        </p:spPr>
        <p:txBody>
          <a:bodyPr wrap="square" rtlCol="0">
            <a:spAutoFit/>
          </a:bodyPr>
          <a:lstStyle/>
          <a:p>
            <a:r>
              <a:rPr lang="en-US" sz="1100" b="1" kern="1200" dirty="0">
                <a:solidFill>
                  <a:schemeClr val="tx1"/>
                </a:solidFill>
                <a:effectLst/>
                <a:cs typeface="Arial" panose="020B0604020202020204" pitchFamily="34" charset="0"/>
              </a:rPr>
              <a:t>Social and language development</a:t>
            </a:r>
          </a:p>
        </p:txBody>
      </p:sp>
      <p:sp>
        <p:nvSpPr>
          <p:cNvPr id="88" name="TextBox 87">
            <a:extLst>
              <a:ext uri="{FF2B5EF4-FFF2-40B4-BE49-F238E27FC236}">
                <a16:creationId xmlns:a16="http://schemas.microsoft.com/office/drawing/2014/main" id="{3A03F0E8-3506-5332-EC54-0CE537AAC905}"/>
              </a:ext>
            </a:extLst>
          </p:cNvPr>
          <p:cNvSpPr txBox="1"/>
          <p:nvPr/>
        </p:nvSpPr>
        <p:spPr>
          <a:xfrm>
            <a:off x="2213596" y="4927425"/>
            <a:ext cx="4036734" cy="938719"/>
          </a:xfrm>
          <a:prstGeom prst="rect">
            <a:avLst/>
          </a:prstGeom>
          <a:noFill/>
        </p:spPr>
        <p:txBody>
          <a:bodyPr wrap="square" rtlCol="0">
            <a:spAutoFit/>
          </a:bodyPr>
          <a:lstStyle/>
          <a:p>
            <a:pPr marL="171450" indent="-171450">
              <a:buFont typeface="Arial" panose="020B0604020202020204" pitchFamily="34" charset="0"/>
              <a:buChar char="•"/>
            </a:pPr>
            <a:r>
              <a:rPr lang="en-US" sz="1100" dirty="0"/>
              <a:t>Begins to smile and babble</a:t>
            </a:r>
          </a:p>
          <a:p>
            <a:pPr marL="171450" indent="-171450">
              <a:buFont typeface="Arial" panose="020B0604020202020204" pitchFamily="34" charset="0"/>
              <a:buChar char="•"/>
            </a:pPr>
            <a:r>
              <a:rPr lang="en-US" sz="1100" dirty="0"/>
              <a:t>Becomes more expressive with face and body</a:t>
            </a:r>
          </a:p>
          <a:p>
            <a:pPr marL="171450" indent="-171450">
              <a:buFont typeface="Arial" panose="020B0604020202020204" pitchFamily="34" charset="0"/>
              <a:buChar char="•"/>
            </a:pPr>
            <a:r>
              <a:rPr lang="en-US" sz="1100" dirty="0"/>
              <a:t>Enjoys playing with other people after a few months</a:t>
            </a:r>
          </a:p>
          <a:p>
            <a:pPr marL="171450" indent="-171450">
              <a:buFont typeface="Arial" panose="020B0604020202020204" pitchFamily="34" charset="0"/>
              <a:buChar char="•"/>
            </a:pPr>
            <a:r>
              <a:rPr lang="en-US" sz="1100" dirty="0"/>
              <a:t>15-18 months: says several single words</a:t>
            </a:r>
          </a:p>
          <a:p>
            <a:pPr marL="171450" indent="-171450">
              <a:buFont typeface="Arial" panose="020B0604020202020204" pitchFamily="34" charset="0"/>
              <a:buChar char="•"/>
            </a:pPr>
            <a:r>
              <a:rPr lang="en-US" sz="1100" dirty="0"/>
              <a:t>Imitates movements and facial expression of others</a:t>
            </a:r>
          </a:p>
        </p:txBody>
      </p:sp>
      <p:grpSp>
        <p:nvGrpSpPr>
          <p:cNvPr id="89" name="Group 88">
            <a:extLst>
              <a:ext uri="{FF2B5EF4-FFF2-40B4-BE49-F238E27FC236}">
                <a16:creationId xmlns:a16="http://schemas.microsoft.com/office/drawing/2014/main" id="{2578E726-F3E5-FEC5-A1C8-BB2212AB9B8A}"/>
              </a:ext>
            </a:extLst>
          </p:cNvPr>
          <p:cNvGrpSpPr/>
          <p:nvPr/>
        </p:nvGrpSpPr>
        <p:grpSpPr>
          <a:xfrm>
            <a:off x="5678572" y="1102581"/>
            <a:ext cx="261702" cy="428809"/>
            <a:chOff x="1265236" y="3951467"/>
            <a:chExt cx="487411" cy="798642"/>
          </a:xfrm>
        </p:grpSpPr>
        <p:sp>
          <p:nvSpPr>
            <p:cNvPr id="90" name="Round Same Side Corner Rectangle 31">
              <a:extLst>
                <a:ext uri="{FF2B5EF4-FFF2-40B4-BE49-F238E27FC236}">
                  <a16:creationId xmlns:a16="http://schemas.microsoft.com/office/drawing/2014/main" id="{D6677DF3-7BA0-FC53-5427-7A9482A95368}"/>
                </a:ext>
              </a:extLst>
            </p:cNvPr>
            <p:cNvSpPr/>
            <p:nvPr/>
          </p:nvSpPr>
          <p:spPr>
            <a:xfrm>
              <a:off x="1265236" y="4546534"/>
              <a:ext cx="487411" cy="203575"/>
            </a:xfrm>
            <a:prstGeom prst="round2SameRect">
              <a:avLst>
                <a:gd name="adj1" fmla="val 500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100" dirty="0"/>
            </a:p>
          </p:txBody>
        </p:sp>
        <p:sp>
          <p:nvSpPr>
            <p:cNvPr id="91" name="Oval 90">
              <a:extLst>
                <a:ext uri="{FF2B5EF4-FFF2-40B4-BE49-F238E27FC236}">
                  <a16:creationId xmlns:a16="http://schemas.microsoft.com/office/drawing/2014/main" id="{3F5045E9-FB42-5A05-5C73-0A9C641D1146}"/>
                </a:ext>
              </a:extLst>
            </p:cNvPr>
            <p:cNvSpPr/>
            <p:nvPr/>
          </p:nvSpPr>
          <p:spPr>
            <a:xfrm>
              <a:off x="1265236" y="3951467"/>
              <a:ext cx="487411" cy="48740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100" dirty="0"/>
            </a:p>
          </p:txBody>
        </p:sp>
      </p:grpSp>
      <p:sp>
        <p:nvSpPr>
          <p:cNvPr id="2" name="Hexagon 1">
            <a:extLst>
              <a:ext uri="{FF2B5EF4-FFF2-40B4-BE49-F238E27FC236}">
                <a16:creationId xmlns:a16="http://schemas.microsoft.com/office/drawing/2014/main" id="{73E59A42-E985-A957-E7AD-33E50DE796C1}"/>
              </a:ext>
            </a:extLst>
          </p:cNvPr>
          <p:cNvSpPr/>
          <p:nvPr/>
        </p:nvSpPr>
        <p:spPr>
          <a:xfrm rot="1782986">
            <a:off x="286724" y="30111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Hexagon 3">
            <a:extLst>
              <a:ext uri="{FF2B5EF4-FFF2-40B4-BE49-F238E27FC236}">
                <a16:creationId xmlns:a16="http://schemas.microsoft.com/office/drawing/2014/main" id="{115FE4B2-D91C-2288-2840-8034A5FEE919}"/>
              </a:ext>
            </a:extLst>
          </p:cNvPr>
          <p:cNvSpPr/>
          <p:nvPr/>
        </p:nvSpPr>
        <p:spPr>
          <a:xfrm rot="1782986">
            <a:off x="286724" y="763955"/>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Hexagon 4">
            <a:extLst>
              <a:ext uri="{FF2B5EF4-FFF2-40B4-BE49-F238E27FC236}">
                <a16:creationId xmlns:a16="http://schemas.microsoft.com/office/drawing/2014/main" id="{EA3A2F5F-1E56-BB61-957B-75829FCAF52F}"/>
              </a:ext>
            </a:extLst>
          </p:cNvPr>
          <p:cNvSpPr/>
          <p:nvPr/>
        </p:nvSpPr>
        <p:spPr>
          <a:xfrm rot="1782986">
            <a:off x="286724" y="122680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Hexagon 5">
            <a:extLst>
              <a:ext uri="{FF2B5EF4-FFF2-40B4-BE49-F238E27FC236}">
                <a16:creationId xmlns:a16="http://schemas.microsoft.com/office/drawing/2014/main" id="{3D2B035F-D522-93A6-5611-D5D1B5CFD373}"/>
              </a:ext>
            </a:extLst>
          </p:cNvPr>
          <p:cNvSpPr/>
          <p:nvPr/>
        </p:nvSpPr>
        <p:spPr>
          <a:xfrm rot="1782986">
            <a:off x="286724" y="1689645"/>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Hexagon 6">
            <a:extLst>
              <a:ext uri="{FF2B5EF4-FFF2-40B4-BE49-F238E27FC236}">
                <a16:creationId xmlns:a16="http://schemas.microsoft.com/office/drawing/2014/main" id="{3DEA90DA-F790-187F-23B8-B1CB819DE475}"/>
              </a:ext>
            </a:extLst>
          </p:cNvPr>
          <p:cNvSpPr/>
          <p:nvPr/>
        </p:nvSpPr>
        <p:spPr>
          <a:xfrm rot="1782986">
            <a:off x="286724" y="215249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Hexagon 7">
            <a:extLst>
              <a:ext uri="{FF2B5EF4-FFF2-40B4-BE49-F238E27FC236}">
                <a16:creationId xmlns:a16="http://schemas.microsoft.com/office/drawing/2014/main" id="{813B278B-AD1F-937E-8771-824D849C0FD0}"/>
              </a:ext>
            </a:extLst>
          </p:cNvPr>
          <p:cNvSpPr/>
          <p:nvPr/>
        </p:nvSpPr>
        <p:spPr>
          <a:xfrm rot="1782986">
            <a:off x="286724" y="261533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77070162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DA5801B3-750A-E469-F4FF-D48800049364}"/>
              </a:ext>
            </a:extLst>
          </p:cNvPr>
          <p:cNvSpPr/>
          <p:nvPr/>
        </p:nvSpPr>
        <p:spPr>
          <a:xfrm>
            <a:off x="996287" y="2165602"/>
            <a:ext cx="2445438" cy="690112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 name="TextBox 2">
            <a:extLst>
              <a:ext uri="{FF2B5EF4-FFF2-40B4-BE49-F238E27FC236}">
                <a16:creationId xmlns:a16="http://schemas.microsoft.com/office/drawing/2014/main" id="{8AEF2801-FDEE-3930-6CEB-66C8576300D9}"/>
              </a:ext>
            </a:extLst>
          </p:cNvPr>
          <p:cNvSpPr txBox="1"/>
          <p:nvPr/>
        </p:nvSpPr>
        <p:spPr>
          <a:xfrm>
            <a:off x="996287" y="707341"/>
            <a:ext cx="5254042" cy="523220"/>
          </a:xfrm>
          <a:prstGeom prst="rect">
            <a:avLst/>
          </a:prstGeom>
          <a:noFill/>
        </p:spPr>
        <p:txBody>
          <a:bodyPr wrap="square">
            <a:spAutoFit/>
          </a:bodyPr>
          <a:lstStyle/>
          <a:p>
            <a:pPr marL="0" marR="0" lvl="0" indent="0" algn="l" rtl="0">
              <a:spcBef>
                <a:spcPts val="0"/>
              </a:spcBef>
              <a:spcAft>
                <a:spcPts val="1800"/>
              </a:spcAft>
              <a:buNone/>
            </a:pPr>
            <a:r>
              <a:rPr lang="en-US" sz="1400" b="1" spc="300" dirty="0">
                <a:highlight>
                  <a:srgbClr val="8ACA84"/>
                </a:highlight>
                <a:latin typeface="Calibri"/>
                <a:ea typeface="Calibri"/>
                <a:cs typeface="Calibri"/>
                <a:sym typeface="Calibri"/>
              </a:rPr>
              <a:t>SESSION 4: HOW CAN I PROVIDE INFORMATION ABOUT SERVICES AVAILABLE?</a:t>
            </a:r>
          </a:p>
        </p:txBody>
      </p:sp>
      <p:sp>
        <p:nvSpPr>
          <p:cNvPr id="4" name="TextBox 3">
            <a:extLst>
              <a:ext uri="{FF2B5EF4-FFF2-40B4-BE49-F238E27FC236}">
                <a16:creationId xmlns:a16="http://schemas.microsoft.com/office/drawing/2014/main" id="{B6830AED-464A-B251-9C67-18512DDB7B1F}"/>
              </a:ext>
            </a:extLst>
          </p:cNvPr>
          <p:cNvSpPr txBox="1"/>
          <p:nvPr/>
        </p:nvSpPr>
        <p:spPr>
          <a:xfrm>
            <a:off x="996287" y="1425558"/>
            <a:ext cx="5254042" cy="276999"/>
          </a:xfrm>
          <a:prstGeom prst="rect">
            <a:avLst/>
          </a:prstGeom>
          <a:noFill/>
        </p:spPr>
        <p:txBody>
          <a:bodyPr wrap="square" rtlCol="0">
            <a:spAutoFit/>
          </a:bodyPr>
          <a:lstStyle/>
          <a:p>
            <a:r>
              <a:rPr lang="en-CA" sz="1200" b="1" spc="300" dirty="0"/>
              <a:t>EXAMPLES OF CASEWORKER’S ACTIONS</a:t>
            </a:r>
          </a:p>
        </p:txBody>
      </p:sp>
      <p:grpSp>
        <p:nvGrpSpPr>
          <p:cNvPr id="5" name="Group 4">
            <a:extLst>
              <a:ext uri="{FF2B5EF4-FFF2-40B4-BE49-F238E27FC236}">
                <a16:creationId xmlns:a16="http://schemas.microsoft.com/office/drawing/2014/main" id="{9E9A37F8-1338-234C-5F18-F85282306277}"/>
              </a:ext>
            </a:extLst>
          </p:cNvPr>
          <p:cNvGrpSpPr/>
          <p:nvPr/>
        </p:nvGrpSpPr>
        <p:grpSpPr>
          <a:xfrm>
            <a:off x="960952" y="1947544"/>
            <a:ext cx="1086322" cy="1048582"/>
            <a:chOff x="1288125" y="2096472"/>
            <a:chExt cx="1245924" cy="1202640"/>
          </a:xfrm>
        </p:grpSpPr>
        <p:sp>
          <p:nvSpPr>
            <p:cNvPr id="6" name="Oval 5">
              <a:extLst>
                <a:ext uri="{FF2B5EF4-FFF2-40B4-BE49-F238E27FC236}">
                  <a16:creationId xmlns:a16="http://schemas.microsoft.com/office/drawing/2014/main" id="{12B0282A-A98F-AF21-EF50-965B9CF8539C}"/>
                </a:ext>
              </a:extLst>
            </p:cNvPr>
            <p:cNvSpPr/>
            <p:nvPr/>
          </p:nvSpPr>
          <p:spPr>
            <a:xfrm>
              <a:off x="1288125" y="2096472"/>
              <a:ext cx="1245924" cy="1202640"/>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grpSp>
          <p:nvGrpSpPr>
            <p:cNvPr id="7" name="Group 6">
              <a:extLst>
                <a:ext uri="{FF2B5EF4-FFF2-40B4-BE49-F238E27FC236}">
                  <a16:creationId xmlns:a16="http://schemas.microsoft.com/office/drawing/2014/main" id="{8A5E5FBB-2390-4881-FF37-E4963F856592}"/>
                </a:ext>
              </a:extLst>
            </p:cNvPr>
            <p:cNvGrpSpPr/>
            <p:nvPr/>
          </p:nvGrpSpPr>
          <p:grpSpPr>
            <a:xfrm>
              <a:off x="1509385" y="2346567"/>
              <a:ext cx="707269" cy="631305"/>
              <a:chOff x="6770748" y="1158240"/>
              <a:chExt cx="1274726" cy="1121318"/>
            </a:xfrm>
            <a:solidFill>
              <a:schemeClr val="bg1"/>
            </a:solidFill>
          </p:grpSpPr>
          <p:grpSp>
            <p:nvGrpSpPr>
              <p:cNvPr id="8" name="Group 7">
                <a:extLst>
                  <a:ext uri="{FF2B5EF4-FFF2-40B4-BE49-F238E27FC236}">
                    <a16:creationId xmlns:a16="http://schemas.microsoft.com/office/drawing/2014/main" id="{190C8B30-1264-C7FE-C22C-E28B49644C61}"/>
                  </a:ext>
                </a:extLst>
              </p:cNvPr>
              <p:cNvGrpSpPr/>
              <p:nvPr/>
            </p:nvGrpSpPr>
            <p:grpSpPr>
              <a:xfrm rot="5400000">
                <a:off x="7128520" y="1362604"/>
                <a:ext cx="559182" cy="1274726"/>
                <a:chOff x="8619006" y="1366612"/>
                <a:chExt cx="416505" cy="949476"/>
              </a:xfrm>
              <a:grpFill/>
            </p:grpSpPr>
            <p:sp>
              <p:nvSpPr>
                <p:cNvPr id="10" name="Rectangle: Rounded Corners 9">
                  <a:extLst>
                    <a:ext uri="{FF2B5EF4-FFF2-40B4-BE49-F238E27FC236}">
                      <a16:creationId xmlns:a16="http://schemas.microsoft.com/office/drawing/2014/main" id="{F2BBF3DF-5F94-6D14-9532-E3734DD489FD}"/>
                    </a:ext>
                  </a:extLst>
                </p:cNvPr>
                <p:cNvSpPr/>
                <p:nvPr/>
              </p:nvSpPr>
              <p:spPr>
                <a:xfrm rot="1076057" flipH="1">
                  <a:off x="8840670" y="1614649"/>
                  <a:ext cx="161053" cy="50995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Rectangle: Rounded Corners 10">
                  <a:extLst>
                    <a:ext uri="{FF2B5EF4-FFF2-40B4-BE49-F238E27FC236}">
                      <a16:creationId xmlns:a16="http://schemas.microsoft.com/office/drawing/2014/main" id="{A25C01E2-3F75-6D3C-66A6-B25706EB063F}"/>
                    </a:ext>
                  </a:extLst>
                </p:cNvPr>
                <p:cNvSpPr/>
                <p:nvPr/>
              </p:nvSpPr>
              <p:spPr>
                <a:xfrm rot="20911244" flipH="1">
                  <a:off x="8877905" y="1366612"/>
                  <a:ext cx="157606" cy="3982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Rectangle: Rounded Corners 11">
                  <a:extLst>
                    <a:ext uri="{FF2B5EF4-FFF2-40B4-BE49-F238E27FC236}">
                      <a16:creationId xmlns:a16="http://schemas.microsoft.com/office/drawing/2014/main" id="{B031731C-2B8B-33DB-DDF1-C9B5A1C78CFD}"/>
                    </a:ext>
                  </a:extLst>
                </p:cNvPr>
                <p:cNvSpPr/>
                <p:nvPr/>
              </p:nvSpPr>
              <p:spPr>
                <a:xfrm rot="613090" flipH="1">
                  <a:off x="8673953" y="1668726"/>
                  <a:ext cx="154779" cy="35863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Flowchart: Manual Input 12">
                  <a:extLst>
                    <a:ext uri="{FF2B5EF4-FFF2-40B4-BE49-F238E27FC236}">
                      <a16:creationId xmlns:a16="http://schemas.microsoft.com/office/drawing/2014/main" id="{25BEBCC3-BFFB-02E3-8CF0-6D4131D30B47}"/>
                    </a:ext>
                  </a:extLst>
                </p:cNvPr>
                <p:cNvSpPr/>
                <p:nvPr/>
              </p:nvSpPr>
              <p:spPr>
                <a:xfrm rot="17276057">
                  <a:off x="8678142" y="1906154"/>
                  <a:ext cx="197560" cy="315831"/>
                </a:xfrm>
                <a:prstGeom prst="flowChartManualIn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Rectangle 13">
                  <a:extLst>
                    <a:ext uri="{FF2B5EF4-FFF2-40B4-BE49-F238E27FC236}">
                      <a16:creationId xmlns:a16="http://schemas.microsoft.com/office/drawing/2014/main" id="{B9680F6A-0EF8-5FF1-026E-2B84A108BB4F}"/>
                    </a:ext>
                  </a:extLst>
                </p:cNvPr>
                <p:cNvSpPr/>
                <p:nvPr/>
              </p:nvSpPr>
              <p:spPr>
                <a:xfrm>
                  <a:off x="8657142" y="2030875"/>
                  <a:ext cx="241922" cy="2852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9" name="Circle: Hollow 8">
                <a:extLst>
                  <a:ext uri="{FF2B5EF4-FFF2-40B4-BE49-F238E27FC236}">
                    <a16:creationId xmlns:a16="http://schemas.microsoft.com/office/drawing/2014/main" id="{C3D66F44-B1AC-CB5C-B50B-864853C7D3C8}"/>
                  </a:ext>
                </a:extLst>
              </p:cNvPr>
              <p:cNvSpPr/>
              <p:nvPr/>
            </p:nvSpPr>
            <p:spPr>
              <a:xfrm>
                <a:off x="7271980" y="1158240"/>
                <a:ext cx="566129" cy="566129"/>
              </a:xfrm>
              <a:prstGeom prst="donut">
                <a:avLst>
                  <a:gd name="adj" fmla="val 317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grpSp>
      </p:grpSp>
      <p:sp>
        <p:nvSpPr>
          <p:cNvPr id="39" name="Rectangle 38">
            <a:extLst>
              <a:ext uri="{FF2B5EF4-FFF2-40B4-BE49-F238E27FC236}">
                <a16:creationId xmlns:a16="http://schemas.microsoft.com/office/drawing/2014/main" id="{2E9699E8-D580-8507-04B7-68B26296FD60}"/>
              </a:ext>
            </a:extLst>
          </p:cNvPr>
          <p:cNvSpPr/>
          <p:nvPr/>
        </p:nvSpPr>
        <p:spPr>
          <a:xfrm>
            <a:off x="3795078" y="2165602"/>
            <a:ext cx="2445438" cy="690112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grpSp>
        <p:nvGrpSpPr>
          <p:cNvPr id="15" name="Group 14">
            <a:extLst>
              <a:ext uri="{FF2B5EF4-FFF2-40B4-BE49-F238E27FC236}">
                <a16:creationId xmlns:a16="http://schemas.microsoft.com/office/drawing/2014/main" id="{ED0A2261-D71A-6A77-D58C-45EE9DA7F112}"/>
              </a:ext>
            </a:extLst>
          </p:cNvPr>
          <p:cNvGrpSpPr/>
          <p:nvPr/>
        </p:nvGrpSpPr>
        <p:grpSpPr>
          <a:xfrm>
            <a:off x="3709102" y="1947544"/>
            <a:ext cx="1086321" cy="1048582"/>
            <a:chOff x="4791666" y="2107056"/>
            <a:chExt cx="1222764" cy="1180285"/>
          </a:xfrm>
        </p:grpSpPr>
        <p:sp>
          <p:nvSpPr>
            <p:cNvPr id="16" name="Oval 15">
              <a:extLst>
                <a:ext uri="{FF2B5EF4-FFF2-40B4-BE49-F238E27FC236}">
                  <a16:creationId xmlns:a16="http://schemas.microsoft.com/office/drawing/2014/main" id="{DFC055A7-4A2B-34F5-3C06-4CFD342D7EE9}"/>
                </a:ext>
              </a:extLst>
            </p:cNvPr>
            <p:cNvSpPr/>
            <p:nvPr/>
          </p:nvSpPr>
          <p:spPr>
            <a:xfrm>
              <a:off x="4791666" y="2107056"/>
              <a:ext cx="1222764" cy="1180285"/>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grpSp>
          <p:nvGrpSpPr>
            <p:cNvPr id="17" name="Group 16">
              <a:extLst>
                <a:ext uri="{FF2B5EF4-FFF2-40B4-BE49-F238E27FC236}">
                  <a16:creationId xmlns:a16="http://schemas.microsoft.com/office/drawing/2014/main" id="{82BC4512-2523-44A6-A647-21EDBF341323}"/>
                </a:ext>
              </a:extLst>
            </p:cNvPr>
            <p:cNvGrpSpPr/>
            <p:nvPr/>
          </p:nvGrpSpPr>
          <p:grpSpPr>
            <a:xfrm>
              <a:off x="5081636" y="2390458"/>
              <a:ext cx="642823" cy="668319"/>
              <a:chOff x="7892902" y="1235921"/>
              <a:chExt cx="1061882" cy="1131157"/>
            </a:xfrm>
            <a:solidFill>
              <a:schemeClr val="bg1"/>
            </a:solidFill>
          </p:grpSpPr>
          <p:sp>
            <p:nvSpPr>
              <p:cNvPr id="34" name="Arrow: Down 33">
                <a:extLst>
                  <a:ext uri="{FF2B5EF4-FFF2-40B4-BE49-F238E27FC236}">
                    <a16:creationId xmlns:a16="http://schemas.microsoft.com/office/drawing/2014/main" id="{F2F46DD3-3ED9-775D-3552-493128D8B70C}"/>
                  </a:ext>
                </a:extLst>
              </p:cNvPr>
              <p:cNvSpPr/>
              <p:nvPr/>
            </p:nvSpPr>
            <p:spPr>
              <a:xfrm rot="5400000">
                <a:off x="8306379" y="1225937"/>
                <a:ext cx="303317" cy="323285"/>
              </a:xfrm>
              <a:prstGeom prst="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5" name="Arrow: Bent 34">
                <a:extLst>
                  <a:ext uri="{FF2B5EF4-FFF2-40B4-BE49-F238E27FC236}">
                    <a16:creationId xmlns:a16="http://schemas.microsoft.com/office/drawing/2014/main" id="{B796114D-A639-6F35-E876-2254849A8F9E}"/>
                  </a:ext>
                </a:extLst>
              </p:cNvPr>
              <p:cNvSpPr/>
              <p:nvPr/>
            </p:nvSpPr>
            <p:spPr>
              <a:xfrm flipV="1">
                <a:off x="7964825" y="1317951"/>
                <a:ext cx="663141" cy="675035"/>
              </a:xfrm>
              <a:prstGeom prst="ben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6" name="Arrow: Bent 35">
                <a:extLst>
                  <a:ext uri="{FF2B5EF4-FFF2-40B4-BE49-F238E27FC236}">
                    <a16:creationId xmlns:a16="http://schemas.microsoft.com/office/drawing/2014/main" id="{2EB7B932-7418-3345-C065-A74084E3B9F7}"/>
                  </a:ext>
                </a:extLst>
              </p:cNvPr>
              <p:cNvSpPr/>
              <p:nvPr/>
            </p:nvSpPr>
            <p:spPr>
              <a:xfrm flipH="1" flipV="1">
                <a:off x="8394122" y="1670575"/>
                <a:ext cx="541443" cy="675035"/>
              </a:xfrm>
              <a:prstGeom prst="bentArrow">
                <a:avLst>
                  <a:gd name="adj1" fmla="val 31450"/>
                  <a:gd name="adj2" fmla="val 28225"/>
                  <a:gd name="adj3" fmla="val 25000"/>
                  <a:gd name="adj4" fmla="val 4375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7" name="Plus Sign 36">
                <a:extLst>
                  <a:ext uri="{FF2B5EF4-FFF2-40B4-BE49-F238E27FC236}">
                    <a16:creationId xmlns:a16="http://schemas.microsoft.com/office/drawing/2014/main" id="{F6628A4C-C0EA-B7A0-F422-E5C513C4345E}"/>
                  </a:ext>
                </a:extLst>
              </p:cNvPr>
              <p:cNvSpPr/>
              <p:nvPr/>
            </p:nvSpPr>
            <p:spPr>
              <a:xfrm rot="2700000">
                <a:off x="7897288" y="1984220"/>
                <a:ext cx="378472" cy="387244"/>
              </a:xfrm>
              <a:prstGeom prst="mathPlus">
                <a:avLst>
                  <a:gd name="adj1" fmla="val 2040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8" name="Circle: Hollow 37">
                <a:extLst>
                  <a:ext uri="{FF2B5EF4-FFF2-40B4-BE49-F238E27FC236}">
                    <a16:creationId xmlns:a16="http://schemas.microsoft.com/office/drawing/2014/main" id="{9C559A64-7F82-6487-C083-5758B65FADE0}"/>
                  </a:ext>
                </a:extLst>
              </p:cNvPr>
              <p:cNvSpPr/>
              <p:nvPr/>
            </p:nvSpPr>
            <p:spPr>
              <a:xfrm>
                <a:off x="8741260" y="1268041"/>
                <a:ext cx="213524" cy="213524"/>
              </a:xfrm>
              <a:prstGeom prst="donut">
                <a:avLst>
                  <a:gd name="adj" fmla="val 3218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grpSp>
      </p:grpSp>
      <p:sp>
        <p:nvSpPr>
          <p:cNvPr id="48" name="Hexagon 47">
            <a:extLst>
              <a:ext uri="{FF2B5EF4-FFF2-40B4-BE49-F238E27FC236}">
                <a16:creationId xmlns:a16="http://schemas.microsoft.com/office/drawing/2014/main" id="{DBC035E1-BC03-5212-0B69-9EF8FCB844F3}"/>
              </a:ext>
            </a:extLst>
          </p:cNvPr>
          <p:cNvSpPr/>
          <p:nvPr/>
        </p:nvSpPr>
        <p:spPr>
          <a:xfrm rot="1782986">
            <a:off x="286724" y="301110"/>
            <a:ext cx="335595" cy="289306"/>
          </a:xfrm>
          <a:prstGeom prst="hexagon">
            <a:avLst>
              <a:gd name="adj" fmla="val 28965"/>
              <a:gd name="vf" fmla="val 115470"/>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9" name="Hexagon 48">
            <a:extLst>
              <a:ext uri="{FF2B5EF4-FFF2-40B4-BE49-F238E27FC236}">
                <a16:creationId xmlns:a16="http://schemas.microsoft.com/office/drawing/2014/main" id="{1A28348A-6B0B-6AD0-3CCC-95A01C850CF8}"/>
              </a:ext>
            </a:extLst>
          </p:cNvPr>
          <p:cNvSpPr/>
          <p:nvPr/>
        </p:nvSpPr>
        <p:spPr>
          <a:xfrm rot="1782986">
            <a:off x="286724" y="763955"/>
            <a:ext cx="335595" cy="289306"/>
          </a:xfrm>
          <a:prstGeom prst="hexagon">
            <a:avLst>
              <a:gd name="adj" fmla="val 28965"/>
              <a:gd name="vf" fmla="val 115470"/>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0" name="Hexagon 49">
            <a:extLst>
              <a:ext uri="{FF2B5EF4-FFF2-40B4-BE49-F238E27FC236}">
                <a16:creationId xmlns:a16="http://schemas.microsoft.com/office/drawing/2014/main" id="{8DC851A5-56CB-E6E2-9B30-1820E25AFD20}"/>
              </a:ext>
            </a:extLst>
          </p:cNvPr>
          <p:cNvSpPr/>
          <p:nvPr/>
        </p:nvSpPr>
        <p:spPr>
          <a:xfrm rot="1782986">
            <a:off x="286724" y="1226800"/>
            <a:ext cx="335595" cy="289306"/>
          </a:xfrm>
          <a:prstGeom prst="hexagon">
            <a:avLst>
              <a:gd name="adj" fmla="val 28965"/>
              <a:gd name="vf" fmla="val 115470"/>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1" name="Hexagon 50">
            <a:extLst>
              <a:ext uri="{FF2B5EF4-FFF2-40B4-BE49-F238E27FC236}">
                <a16:creationId xmlns:a16="http://schemas.microsoft.com/office/drawing/2014/main" id="{D5985526-41CA-B063-BC79-C614572AE673}"/>
              </a:ext>
            </a:extLst>
          </p:cNvPr>
          <p:cNvSpPr/>
          <p:nvPr/>
        </p:nvSpPr>
        <p:spPr>
          <a:xfrm rot="1782986">
            <a:off x="286724" y="1689645"/>
            <a:ext cx="335595" cy="289306"/>
          </a:xfrm>
          <a:prstGeom prst="hexagon">
            <a:avLst>
              <a:gd name="adj" fmla="val 28965"/>
              <a:gd name="vf" fmla="val 115470"/>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2" name="Hexagon 51">
            <a:extLst>
              <a:ext uri="{FF2B5EF4-FFF2-40B4-BE49-F238E27FC236}">
                <a16:creationId xmlns:a16="http://schemas.microsoft.com/office/drawing/2014/main" id="{1BC337DE-B4E5-7CE1-4D08-5FDAD59F0B3E}"/>
              </a:ext>
            </a:extLst>
          </p:cNvPr>
          <p:cNvSpPr/>
          <p:nvPr/>
        </p:nvSpPr>
        <p:spPr>
          <a:xfrm rot="1782986">
            <a:off x="286724" y="2152490"/>
            <a:ext cx="335595" cy="289306"/>
          </a:xfrm>
          <a:prstGeom prst="hexagon">
            <a:avLst>
              <a:gd name="adj" fmla="val 28965"/>
              <a:gd name="vf" fmla="val 115470"/>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3" name="Hexagon 52">
            <a:extLst>
              <a:ext uri="{FF2B5EF4-FFF2-40B4-BE49-F238E27FC236}">
                <a16:creationId xmlns:a16="http://schemas.microsoft.com/office/drawing/2014/main" id="{E593407C-A5E6-5F8A-BDA3-D5F58F96BBDD}"/>
              </a:ext>
            </a:extLst>
          </p:cNvPr>
          <p:cNvSpPr/>
          <p:nvPr/>
        </p:nvSpPr>
        <p:spPr>
          <a:xfrm rot="1782986">
            <a:off x="286725" y="2618792"/>
            <a:ext cx="335595" cy="289306"/>
          </a:xfrm>
          <a:prstGeom prst="hexagon">
            <a:avLst>
              <a:gd name="adj" fmla="val 28965"/>
              <a:gd name="vf" fmla="val 115470"/>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88574610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E330EFD7-AEEE-3494-1D59-031EB57BEEFD}"/>
              </a:ext>
            </a:extLst>
          </p:cNvPr>
          <p:cNvSpPr txBox="1"/>
          <p:nvPr/>
        </p:nvSpPr>
        <p:spPr>
          <a:xfrm>
            <a:off x="996287" y="716248"/>
            <a:ext cx="5254042" cy="276999"/>
          </a:xfrm>
          <a:prstGeom prst="rect">
            <a:avLst/>
          </a:prstGeom>
          <a:noFill/>
        </p:spPr>
        <p:txBody>
          <a:bodyPr wrap="square" rtlCol="0">
            <a:spAutoFit/>
          </a:bodyPr>
          <a:lstStyle/>
          <a:p>
            <a:r>
              <a:rPr lang="en-CA" sz="1200" b="1" spc="300" dirty="0"/>
              <a:t>VARIOUS TYPES OF SUPPORT</a:t>
            </a:r>
          </a:p>
        </p:txBody>
      </p:sp>
      <p:grpSp>
        <p:nvGrpSpPr>
          <p:cNvPr id="34" name="Group 33">
            <a:extLst>
              <a:ext uri="{FF2B5EF4-FFF2-40B4-BE49-F238E27FC236}">
                <a16:creationId xmlns:a16="http://schemas.microsoft.com/office/drawing/2014/main" id="{0B579448-D6DF-8542-531D-8EC31C15C0B4}"/>
              </a:ext>
            </a:extLst>
          </p:cNvPr>
          <p:cNvGrpSpPr/>
          <p:nvPr/>
        </p:nvGrpSpPr>
        <p:grpSpPr>
          <a:xfrm>
            <a:off x="2772401" y="3905854"/>
            <a:ext cx="1313198" cy="1047146"/>
            <a:chOff x="3903007" y="7335837"/>
            <a:chExt cx="1866281" cy="1488175"/>
          </a:xfrm>
        </p:grpSpPr>
        <p:grpSp>
          <p:nvGrpSpPr>
            <p:cNvPr id="23" name="Group 22">
              <a:extLst>
                <a:ext uri="{FF2B5EF4-FFF2-40B4-BE49-F238E27FC236}">
                  <a16:creationId xmlns:a16="http://schemas.microsoft.com/office/drawing/2014/main" id="{2DA3D471-0C79-9646-4374-BDAAE2730FA3}"/>
                </a:ext>
              </a:extLst>
            </p:cNvPr>
            <p:cNvGrpSpPr/>
            <p:nvPr/>
          </p:nvGrpSpPr>
          <p:grpSpPr>
            <a:xfrm>
              <a:off x="5282506" y="7335837"/>
              <a:ext cx="435510" cy="996531"/>
              <a:chOff x="977293" y="3695319"/>
              <a:chExt cx="906153" cy="2073454"/>
            </a:xfrm>
          </p:grpSpPr>
          <p:sp>
            <p:nvSpPr>
              <p:cNvPr id="26" name="Google Shape;315;p4">
                <a:extLst>
                  <a:ext uri="{FF2B5EF4-FFF2-40B4-BE49-F238E27FC236}">
                    <a16:creationId xmlns:a16="http://schemas.microsoft.com/office/drawing/2014/main" id="{99344652-DCD8-40F4-3C2F-876EEB8FC448}"/>
                  </a:ext>
                </a:extLst>
              </p:cNvPr>
              <p:cNvSpPr/>
              <p:nvPr/>
            </p:nvSpPr>
            <p:spPr>
              <a:xfrm>
                <a:off x="977293" y="3695319"/>
                <a:ext cx="906153" cy="929710"/>
              </a:xfrm>
              <a:prstGeom prst="ellipse">
                <a:avLst/>
              </a:prstGeom>
              <a:solidFill>
                <a:schemeClr val="accent3">
                  <a:lumMod val="5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7" name="Google Shape;317;p4">
                <a:extLst>
                  <a:ext uri="{FF2B5EF4-FFF2-40B4-BE49-F238E27FC236}">
                    <a16:creationId xmlns:a16="http://schemas.microsoft.com/office/drawing/2014/main" id="{AB9EF9D9-FF95-85A2-C756-46BF0271E49B}"/>
                  </a:ext>
                </a:extLst>
              </p:cNvPr>
              <p:cNvSpPr/>
              <p:nvPr/>
            </p:nvSpPr>
            <p:spPr>
              <a:xfrm>
                <a:off x="977293" y="4806822"/>
                <a:ext cx="857164" cy="961951"/>
              </a:xfrm>
              <a:prstGeom prst="round2SameRect">
                <a:avLst>
                  <a:gd name="adj1" fmla="val 50000"/>
                  <a:gd name="adj2" fmla="val 0"/>
                </a:avLst>
              </a:prstGeom>
              <a:solidFill>
                <a:schemeClr val="accent3">
                  <a:lumMod val="5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grpSp>
        <p:grpSp>
          <p:nvGrpSpPr>
            <p:cNvPr id="28" name="Group 27">
              <a:extLst>
                <a:ext uri="{FF2B5EF4-FFF2-40B4-BE49-F238E27FC236}">
                  <a16:creationId xmlns:a16="http://schemas.microsoft.com/office/drawing/2014/main" id="{5784E0AE-0BF9-C12C-D009-FBF8FB592CD9}"/>
                </a:ext>
              </a:extLst>
            </p:cNvPr>
            <p:cNvGrpSpPr/>
            <p:nvPr/>
          </p:nvGrpSpPr>
          <p:grpSpPr>
            <a:xfrm rot="5400000">
              <a:off x="4426809" y="7481532"/>
              <a:ext cx="818678" cy="1866281"/>
              <a:chOff x="8619006" y="1366612"/>
              <a:chExt cx="416505" cy="949476"/>
            </a:xfrm>
            <a:solidFill>
              <a:schemeClr val="accent3">
                <a:lumMod val="50000"/>
              </a:schemeClr>
            </a:solidFill>
          </p:grpSpPr>
          <p:sp>
            <p:nvSpPr>
              <p:cNvPr id="29" name="Rectangle: Rounded Corners 28">
                <a:extLst>
                  <a:ext uri="{FF2B5EF4-FFF2-40B4-BE49-F238E27FC236}">
                    <a16:creationId xmlns:a16="http://schemas.microsoft.com/office/drawing/2014/main" id="{4200252E-3828-40DF-4E09-52B618E55BFD}"/>
                  </a:ext>
                </a:extLst>
              </p:cNvPr>
              <p:cNvSpPr/>
              <p:nvPr/>
            </p:nvSpPr>
            <p:spPr>
              <a:xfrm rot="1076057" flipH="1">
                <a:off x="8840670" y="1614649"/>
                <a:ext cx="161053" cy="50995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0" name="Rectangle: Rounded Corners 29">
                <a:extLst>
                  <a:ext uri="{FF2B5EF4-FFF2-40B4-BE49-F238E27FC236}">
                    <a16:creationId xmlns:a16="http://schemas.microsoft.com/office/drawing/2014/main" id="{E54D22E4-6C68-9365-9BAA-017D6DFEC920}"/>
                  </a:ext>
                </a:extLst>
              </p:cNvPr>
              <p:cNvSpPr/>
              <p:nvPr/>
            </p:nvSpPr>
            <p:spPr>
              <a:xfrm rot="20911244" flipH="1">
                <a:off x="8877905" y="1366612"/>
                <a:ext cx="157606" cy="3982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1" name="Rectangle: Rounded Corners 30">
                <a:extLst>
                  <a:ext uri="{FF2B5EF4-FFF2-40B4-BE49-F238E27FC236}">
                    <a16:creationId xmlns:a16="http://schemas.microsoft.com/office/drawing/2014/main" id="{726C82A9-C314-5BF7-3146-380FB57F9223}"/>
                  </a:ext>
                </a:extLst>
              </p:cNvPr>
              <p:cNvSpPr/>
              <p:nvPr/>
            </p:nvSpPr>
            <p:spPr>
              <a:xfrm rot="613090" flipH="1">
                <a:off x="8673953" y="1668726"/>
                <a:ext cx="154779" cy="35863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2" name="Flowchart: Manual Input 31">
                <a:extLst>
                  <a:ext uri="{FF2B5EF4-FFF2-40B4-BE49-F238E27FC236}">
                    <a16:creationId xmlns:a16="http://schemas.microsoft.com/office/drawing/2014/main" id="{281E34B3-958D-F34A-B802-AEDFF13B1D9C}"/>
                  </a:ext>
                </a:extLst>
              </p:cNvPr>
              <p:cNvSpPr/>
              <p:nvPr/>
            </p:nvSpPr>
            <p:spPr>
              <a:xfrm rot="17276057">
                <a:off x="8678142" y="1906154"/>
                <a:ext cx="197560" cy="315831"/>
              </a:xfrm>
              <a:prstGeom prst="flowChartManualIn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3" name="Rectangle 32">
                <a:extLst>
                  <a:ext uri="{FF2B5EF4-FFF2-40B4-BE49-F238E27FC236}">
                    <a16:creationId xmlns:a16="http://schemas.microsoft.com/office/drawing/2014/main" id="{A9BF0BD5-BF40-E397-99D5-1B01868A2711}"/>
                  </a:ext>
                </a:extLst>
              </p:cNvPr>
              <p:cNvSpPr/>
              <p:nvPr/>
            </p:nvSpPr>
            <p:spPr>
              <a:xfrm>
                <a:off x="8657142" y="2030875"/>
                <a:ext cx="241922" cy="2852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sp>
        <p:nvSpPr>
          <p:cNvPr id="36" name="Rectangle 35">
            <a:extLst>
              <a:ext uri="{FF2B5EF4-FFF2-40B4-BE49-F238E27FC236}">
                <a16:creationId xmlns:a16="http://schemas.microsoft.com/office/drawing/2014/main" id="{5D58A359-DE06-1D47-F1F9-679BC0004B02}"/>
              </a:ext>
            </a:extLst>
          </p:cNvPr>
          <p:cNvSpPr/>
          <p:nvPr/>
        </p:nvSpPr>
        <p:spPr>
          <a:xfrm>
            <a:off x="996287" y="1156494"/>
            <a:ext cx="5254042" cy="690112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7" name="Hexagon 36">
            <a:extLst>
              <a:ext uri="{FF2B5EF4-FFF2-40B4-BE49-F238E27FC236}">
                <a16:creationId xmlns:a16="http://schemas.microsoft.com/office/drawing/2014/main" id="{BDE7D8BB-678E-F539-3662-A36C9E24095C}"/>
              </a:ext>
            </a:extLst>
          </p:cNvPr>
          <p:cNvSpPr/>
          <p:nvPr/>
        </p:nvSpPr>
        <p:spPr>
          <a:xfrm rot="1782986">
            <a:off x="286724" y="301110"/>
            <a:ext cx="335595" cy="289306"/>
          </a:xfrm>
          <a:prstGeom prst="hexagon">
            <a:avLst>
              <a:gd name="adj" fmla="val 28965"/>
              <a:gd name="vf" fmla="val 115470"/>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8" name="Hexagon 37">
            <a:extLst>
              <a:ext uri="{FF2B5EF4-FFF2-40B4-BE49-F238E27FC236}">
                <a16:creationId xmlns:a16="http://schemas.microsoft.com/office/drawing/2014/main" id="{8859A546-EBB5-CB0A-CF22-4EC22A23DC66}"/>
              </a:ext>
            </a:extLst>
          </p:cNvPr>
          <p:cNvSpPr/>
          <p:nvPr/>
        </p:nvSpPr>
        <p:spPr>
          <a:xfrm rot="1782986">
            <a:off x="286724" y="763955"/>
            <a:ext cx="335595" cy="289306"/>
          </a:xfrm>
          <a:prstGeom prst="hexagon">
            <a:avLst>
              <a:gd name="adj" fmla="val 28965"/>
              <a:gd name="vf" fmla="val 115470"/>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9" name="Hexagon 38">
            <a:extLst>
              <a:ext uri="{FF2B5EF4-FFF2-40B4-BE49-F238E27FC236}">
                <a16:creationId xmlns:a16="http://schemas.microsoft.com/office/drawing/2014/main" id="{36F0995A-F543-7D3B-3917-053981143969}"/>
              </a:ext>
            </a:extLst>
          </p:cNvPr>
          <p:cNvSpPr/>
          <p:nvPr/>
        </p:nvSpPr>
        <p:spPr>
          <a:xfrm rot="1782986">
            <a:off x="286724" y="1226800"/>
            <a:ext cx="335595" cy="289306"/>
          </a:xfrm>
          <a:prstGeom prst="hexagon">
            <a:avLst>
              <a:gd name="adj" fmla="val 28965"/>
              <a:gd name="vf" fmla="val 115470"/>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0" name="Hexagon 39">
            <a:extLst>
              <a:ext uri="{FF2B5EF4-FFF2-40B4-BE49-F238E27FC236}">
                <a16:creationId xmlns:a16="http://schemas.microsoft.com/office/drawing/2014/main" id="{6D1AC4E9-05B8-EB68-5175-95DA067C981E}"/>
              </a:ext>
            </a:extLst>
          </p:cNvPr>
          <p:cNvSpPr/>
          <p:nvPr/>
        </p:nvSpPr>
        <p:spPr>
          <a:xfrm rot="1782986">
            <a:off x="286724" y="1689645"/>
            <a:ext cx="335595" cy="289306"/>
          </a:xfrm>
          <a:prstGeom prst="hexagon">
            <a:avLst>
              <a:gd name="adj" fmla="val 28965"/>
              <a:gd name="vf" fmla="val 115470"/>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1" name="Hexagon 40">
            <a:extLst>
              <a:ext uri="{FF2B5EF4-FFF2-40B4-BE49-F238E27FC236}">
                <a16:creationId xmlns:a16="http://schemas.microsoft.com/office/drawing/2014/main" id="{FB069410-B033-B68D-C626-22746954C333}"/>
              </a:ext>
            </a:extLst>
          </p:cNvPr>
          <p:cNvSpPr/>
          <p:nvPr/>
        </p:nvSpPr>
        <p:spPr>
          <a:xfrm rot="1782986">
            <a:off x="286724" y="2152490"/>
            <a:ext cx="335595" cy="289306"/>
          </a:xfrm>
          <a:prstGeom prst="hexagon">
            <a:avLst>
              <a:gd name="adj" fmla="val 28965"/>
              <a:gd name="vf" fmla="val 115470"/>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2" name="Hexagon 41">
            <a:extLst>
              <a:ext uri="{FF2B5EF4-FFF2-40B4-BE49-F238E27FC236}">
                <a16:creationId xmlns:a16="http://schemas.microsoft.com/office/drawing/2014/main" id="{A6654D64-A138-A1A7-8522-4EE424B16B4A}"/>
              </a:ext>
            </a:extLst>
          </p:cNvPr>
          <p:cNvSpPr/>
          <p:nvPr/>
        </p:nvSpPr>
        <p:spPr>
          <a:xfrm rot="1782986">
            <a:off x="286725" y="2618792"/>
            <a:ext cx="335595" cy="289306"/>
          </a:xfrm>
          <a:prstGeom prst="hexagon">
            <a:avLst>
              <a:gd name="adj" fmla="val 28965"/>
              <a:gd name="vf" fmla="val 115470"/>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94734448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107557B-01F4-84D6-CD9E-10A33DEE493F}"/>
              </a:ext>
            </a:extLst>
          </p:cNvPr>
          <p:cNvSpPr txBox="1"/>
          <p:nvPr/>
        </p:nvSpPr>
        <p:spPr>
          <a:xfrm>
            <a:off x="991672" y="1159099"/>
            <a:ext cx="5254041" cy="5001369"/>
          </a:xfrm>
          <a:prstGeom prst="rect">
            <a:avLst/>
          </a:prstGeom>
          <a:noFill/>
        </p:spPr>
        <p:txBody>
          <a:bodyPr wrap="square" rtlCol="0">
            <a:spAutoFit/>
          </a:bodyPr>
          <a:lstStyle/>
          <a:p>
            <a:pPr marL="171450" indent="-171450">
              <a:buFont typeface="Arial" panose="020B0604020202020204" pitchFamily="34" charset="0"/>
              <a:buChar char="•"/>
            </a:pPr>
            <a:r>
              <a:rPr lang="en-GB" sz="1100" dirty="0"/>
              <a:t>You are a 14 year old boy and your teacher inappropriately punished you, beating you with a stick on your hands and head. You were able to get out of the class room and run. </a:t>
            </a:r>
          </a:p>
          <a:p>
            <a:pPr marL="171450" indent="-171450">
              <a:buFont typeface="Arial" panose="020B0604020202020204" pitchFamily="34" charset="0"/>
              <a:buChar char="•"/>
            </a:pPr>
            <a:r>
              <a:rPr lang="en-GB" sz="1100" dirty="0"/>
              <a:t>You don’t know what to do, but after school you tell your </a:t>
            </a:r>
            <a:r>
              <a:rPr lang="en-GB" sz="1100" b="1" dirty="0"/>
              <a:t>mother</a:t>
            </a:r>
            <a:r>
              <a:rPr lang="en-GB" sz="1100" dirty="0"/>
              <a:t>. </a:t>
            </a:r>
          </a:p>
          <a:p>
            <a:pPr marL="171450" indent="-171450">
              <a:buFont typeface="Arial" panose="020B0604020202020204" pitchFamily="34" charset="0"/>
              <a:buChar char="•"/>
            </a:pPr>
            <a:r>
              <a:rPr lang="en-GB" sz="1100" dirty="0"/>
              <a:t>Your mother and you go to talk to the </a:t>
            </a:r>
            <a:r>
              <a:rPr lang="en-GB" sz="1100" b="1" dirty="0"/>
              <a:t>community leader </a:t>
            </a:r>
            <a:r>
              <a:rPr lang="en-GB" sz="1100" dirty="0"/>
              <a:t>but he says the school doesn’t fall under his responsibility so he calls camp management. The community leader asks you to go to camp management and come back to him afterward to tell him what camp management said. </a:t>
            </a:r>
          </a:p>
          <a:p>
            <a:pPr marL="171450" indent="-171450">
              <a:buFont typeface="Arial" panose="020B0604020202020204" pitchFamily="34" charset="0"/>
              <a:buChar char="•"/>
            </a:pPr>
            <a:r>
              <a:rPr lang="en-GB" sz="1100" b="1" dirty="0"/>
              <a:t>Camp management </a:t>
            </a:r>
            <a:r>
              <a:rPr lang="en-GB" sz="1100" dirty="0"/>
              <a:t>suggests you go to the health centre to get the cut above your eyebrow stitched and then to visit the camp’s community centre as they have a protection worker there. </a:t>
            </a:r>
          </a:p>
          <a:p>
            <a:pPr marL="171450" indent="-171450">
              <a:buFont typeface="Arial" panose="020B0604020202020204" pitchFamily="34" charset="0"/>
              <a:buChar char="•"/>
            </a:pPr>
            <a:r>
              <a:rPr lang="en-GB" sz="1100" dirty="0"/>
              <a:t>You go to the </a:t>
            </a:r>
            <a:r>
              <a:rPr lang="en-GB" sz="1100" b="1" dirty="0"/>
              <a:t>health centre </a:t>
            </a:r>
            <a:r>
              <a:rPr lang="en-GB" sz="1100" dirty="0"/>
              <a:t>and a doctor examines you and takes care of the cut. </a:t>
            </a:r>
          </a:p>
          <a:p>
            <a:pPr marL="171450" indent="-171450">
              <a:buFont typeface="Arial" panose="020B0604020202020204" pitchFamily="34" charset="0"/>
              <a:buChar char="•"/>
            </a:pPr>
            <a:r>
              <a:rPr lang="en-GB" sz="1100" dirty="0"/>
              <a:t>After that you go to the </a:t>
            </a:r>
            <a:r>
              <a:rPr lang="en-GB" sz="1100" b="0" dirty="0"/>
              <a:t>CFS</a:t>
            </a:r>
            <a:r>
              <a:rPr lang="en-GB" sz="1100" b="1" dirty="0"/>
              <a:t> </a:t>
            </a:r>
            <a:r>
              <a:rPr lang="en-GB" sz="1100" dirty="0"/>
              <a:t>where the </a:t>
            </a:r>
            <a:r>
              <a:rPr lang="en-GB" sz="1100" b="1" dirty="0"/>
              <a:t>protection worker </a:t>
            </a:r>
            <a:r>
              <a:rPr lang="en-GB" sz="1100" dirty="0"/>
              <a:t>suggest to go to the police. He wishes he could accompany you and your mother to the police, but he does not have any time. </a:t>
            </a:r>
          </a:p>
          <a:p>
            <a:pPr marL="171450" indent="-171450">
              <a:buFont typeface="Arial" panose="020B0604020202020204" pitchFamily="34" charset="0"/>
              <a:buChar char="•"/>
            </a:pPr>
            <a:r>
              <a:rPr lang="en-GB" sz="1100" dirty="0"/>
              <a:t>You and your mother go to the </a:t>
            </a:r>
            <a:r>
              <a:rPr lang="en-GB" sz="1100" b="1" dirty="0"/>
              <a:t>police</a:t>
            </a:r>
            <a:r>
              <a:rPr lang="en-GB" sz="1100" dirty="0"/>
              <a:t>. After waiting for an hour to speak with a police officer, he tells you they can register a complaint, but if there was nobody to witness that the teacher did this it will be hard to prove it. They suggest you go and speak to the school principal and file a complaint at school. </a:t>
            </a:r>
          </a:p>
          <a:p>
            <a:pPr marL="171450" indent="-171450">
              <a:buFont typeface="Arial" panose="020B0604020202020204" pitchFamily="34" charset="0"/>
              <a:buChar char="•"/>
            </a:pPr>
            <a:r>
              <a:rPr lang="en-GB" sz="1100" dirty="0"/>
              <a:t>You first go back to the </a:t>
            </a:r>
            <a:r>
              <a:rPr lang="en-GB" sz="1100" b="1" dirty="0"/>
              <a:t>community leader </a:t>
            </a:r>
            <a:r>
              <a:rPr lang="en-GB" sz="1100" dirty="0"/>
              <a:t>as he called you and asked to pass by and explain what the police said. The community leader says there was no need to inform the police.</a:t>
            </a:r>
          </a:p>
          <a:p>
            <a:pPr marL="171450" indent="-171450">
              <a:buFont typeface="Arial" panose="020B0604020202020204" pitchFamily="34" charset="0"/>
              <a:buChar char="•"/>
            </a:pPr>
            <a:r>
              <a:rPr lang="en-GB" sz="1100" dirty="0"/>
              <a:t>Afterwards, you and your mother go to speak with the </a:t>
            </a:r>
            <a:r>
              <a:rPr lang="en-GB" sz="1100" b="1" dirty="0"/>
              <a:t>school principal </a:t>
            </a:r>
            <a:r>
              <a:rPr lang="en-GB" sz="1100" dirty="0"/>
              <a:t>the next day. The school principal is shocked. She does listen to you but says that you should file a complaint with the police. You explain you went there yesterday but they said you have to talk to the school principal.  The school principal says she takes the complaint serious and will definitely look into it. The school principal refers you to the school social worker who might be able to talk with you about what happened. </a:t>
            </a:r>
          </a:p>
          <a:p>
            <a:pPr marL="171450" indent="-171450">
              <a:buFont typeface="Arial" panose="020B0604020202020204" pitchFamily="34" charset="0"/>
              <a:buChar char="•"/>
            </a:pPr>
            <a:r>
              <a:rPr lang="en-GB" sz="1100" dirty="0"/>
              <a:t>The </a:t>
            </a:r>
            <a:r>
              <a:rPr lang="en-GB" sz="1100" b="1" dirty="0"/>
              <a:t>school social worker </a:t>
            </a:r>
            <a:r>
              <a:rPr lang="en-GB" sz="1100" dirty="0"/>
              <a:t>has time off this week and so you go home again. </a:t>
            </a:r>
          </a:p>
        </p:txBody>
      </p:sp>
      <p:sp>
        <p:nvSpPr>
          <p:cNvPr id="4" name="TextBox 3">
            <a:extLst>
              <a:ext uri="{FF2B5EF4-FFF2-40B4-BE49-F238E27FC236}">
                <a16:creationId xmlns:a16="http://schemas.microsoft.com/office/drawing/2014/main" id="{D3AD9CB3-0AC4-3927-184C-0D9E32B1A12D}"/>
              </a:ext>
            </a:extLst>
          </p:cNvPr>
          <p:cNvSpPr txBox="1"/>
          <p:nvPr/>
        </p:nvSpPr>
        <p:spPr>
          <a:xfrm>
            <a:off x="996287" y="716248"/>
            <a:ext cx="5254042" cy="276999"/>
          </a:xfrm>
          <a:prstGeom prst="rect">
            <a:avLst/>
          </a:prstGeom>
          <a:noFill/>
        </p:spPr>
        <p:txBody>
          <a:bodyPr wrap="square" rtlCol="0">
            <a:spAutoFit/>
          </a:bodyPr>
          <a:lstStyle/>
          <a:p>
            <a:r>
              <a:rPr lang="en-CA" sz="1200" b="1" spc="300" dirty="0"/>
              <a:t>REFERRAL EXERCISE</a:t>
            </a:r>
          </a:p>
        </p:txBody>
      </p:sp>
      <p:grpSp>
        <p:nvGrpSpPr>
          <p:cNvPr id="17" name="Group 16">
            <a:extLst>
              <a:ext uri="{FF2B5EF4-FFF2-40B4-BE49-F238E27FC236}">
                <a16:creationId xmlns:a16="http://schemas.microsoft.com/office/drawing/2014/main" id="{AD2D1018-6F22-14CA-C7D2-57204F9FC7D6}"/>
              </a:ext>
            </a:extLst>
          </p:cNvPr>
          <p:cNvGrpSpPr/>
          <p:nvPr/>
        </p:nvGrpSpPr>
        <p:grpSpPr>
          <a:xfrm>
            <a:off x="3847893" y="7185667"/>
            <a:ext cx="2639993" cy="2004085"/>
            <a:chOff x="2527093" y="1495280"/>
            <a:chExt cx="6217361" cy="4719755"/>
          </a:xfrm>
        </p:grpSpPr>
        <p:sp>
          <p:nvSpPr>
            <p:cNvPr id="5" name="Freeform: Shape 4">
              <a:extLst>
                <a:ext uri="{FF2B5EF4-FFF2-40B4-BE49-F238E27FC236}">
                  <a16:creationId xmlns:a16="http://schemas.microsoft.com/office/drawing/2014/main" id="{547187E9-C2C5-706F-EA23-AEB2A2792096}"/>
                </a:ext>
              </a:extLst>
            </p:cNvPr>
            <p:cNvSpPr/>
            <p:nvPr/>
          </p:nvSpPr>
          <p:spPr>
            <a:xfrm>
              <a:off x="3126183" y="1615228"/>
              <a:ext cx="5284913" cy="4337857"/>
            </a:xfrm>
            <a:custGeom>
              <a:avLst/>
              <a:gdLst>
                <a:gd name="connsiteX0" fmla="*/ 921122 w 5284913"/>
                <a:gd name="connsiteY0" fmla="*/ 1019911 h 4337857"/>
                <a:gd name="connsiteX1" fmla="*/ 2714752 w 5284913"/>
                <a:gd name="connsiteY1" fmla="*/ 3 h 4337857"/>
                <a:gd name="connsiteX2" fmla="*/ 4590445 w 5284913"/>
                <a:gd name="connsiteY2" fmla="*/ 1031634 h 4337857"/>
                <a:gd name="connsiteX3" fmla="*/ 5282106 w 5284913"/>
                <a:gd name="connsiteY3" fmla="*/ 2450126 h 4337857"/>
                <a:gd name="connsiteX4" fmla="*/ 4379429 w 5284913"/>
                <a:gd name="connsiteY4" fmla="*/ 3153511 h 4337857"/>
                <a:gd name="connsiteX5" fmla="*/ 2644414 w 5284913"/>
                <a:gd name="connsiteY5" fmla="*/ 4337541 h 4337857"/>
                <a:gd name="connsiteX6" fmla="*/ 440475 w 5284913"/>
                <a:gd name="connsiteY6" fmla="*/ 3036280 h 4337857"/>
                <a:gd name="connsiteX7" fmla="*/ 30168 w 5284913"/>
                <a:gd name="connsiteY7" fmla="*/ 1629511 h 4337857"/>
                <a:gd name="connsiteX8" fmla="*/ 921122 w 5284913"/>
                <a:gd name="connsiteY8" fmla="*/ 1019911 h 433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84913" h="4337857">
                  <a:moveTo>
                    <a:pt x="921122" y="1019911"/>
                  </a:moveTo>
                  <a:cubicBezTo>
                    <a:pt x="1368553" y="748326"/>
                    <a:pt x="2103198" y="-1951"/>
                    <a:pt x="2714752" y="3"/>
                  </a:cubicBezTo>
                  <a:cubicBezTo>
                    <a:pt x="3326306" y="1957"/>
                    <a:pt x="4162553" y="623280"/>
                    <a:pt x="4590445" y="1031634"/>
                  </a:cubicBezTo>
                  <a:cubicBezTo>
                    <a:pt x="5018337" y="1439988"/>
                    <a:pt x="5317275" y="2096480"/>
                    <a:pt x="5282106" y="2450126"/>
                  </a:cubicBezTo>
                  <a:cubicBezTo>
                    <a:pt x="5246937" y="2803772"/>
                    <a:pt x="4819044" y="2838942"/>
                    <a:pt x="4379429" y="3153511"/>
                  </a:cubicBezTo>
                  <a:cubicBezTo>
                    <a:pt x="3939814" y="3468080"/>
                    <a:pt x="3300906" y="4357079"/>
                    <a:pt x="2644414" y="4337541"/>
                  </a:cubicBezTo>
                  <a:cubicBezTo>
                    <a:pt x="1987922" y="4318003"/>
                    <a:pt x="876183" y="3487618"/>
                    <a:pt x="440475" y="3036280"/>
                  </a:cubicBezTo>
                  <a:cubicBezTo>
                    <a:pt x="4767" y="2584942"/>
                    <a:pt x="-47986" y="1963619"/>
                    <a:pt x="30168" y="1629511"/>
                  </a:cubicBezTo>
                  <a:cubicBezTo>
                    <a:pt x="108322" y="1295403"/>
                    <a:pt x="473691" y="1291496"/>
                    <a:pt x="921122" y="1019911"/>
                  </a:cubicBez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E0F4D477-0F6B-944E-6878-F54E400F80A2}"/>
                </a:ext>
              </a:extLst>
            </p:cNvPr>
            <p:cNvSpPr/>
            <p:nvPr/>
          </p:nvSpPr>
          <p:spPr>
            <a:xfrm>
              <a:off x="3549316" y="2129590"/>
              <a:ext cx="481263" cy="481263"/>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E524F3F1-A03C-031A-D0FB-45E3EF9A463F}"/>
                </a:ext>
              </a:extLst>
            </p:cNvPr>
            <p:cNvSpPr/>
            <p:nvPr/>
          </p:nvSpPr>
          <p:spPr>
            <a:xfrm>
              <a:off x="5124421" y="1769241"/>
              <a:ext cx="481263" cy="481263"/>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F8DCB7BC-8A2D-86B2-BD53-1EFB31DB8985}"/>
                </a:ext>
              </a:extLst>
            </p:cNvPr>
            <p:cNvSpPr/>
            <p:nvPr/>
          </p:nvSpPr>
          <p:spPr>
            <a:xfrm>
              <a:off x="7870601" y="2610853"/>
              <a:ext cx="481263" cy="481263"/>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41BA9BCE-2C93-95DF-8304-F2304FBC591A}"/>
                </a:ext>
              </a:extLst>
            </p:cNvPr>
            <p:cNvSpPr/>
            <p:nvPr/>
          </p:nvSpPr>
          <p:spPr>
            <a:xfrm>
              <a:off x="7978885" y="4232221"/>
              <a:ext cx="481263" cy="481263"/>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8ACF7B51-C83B-D041-2F8F-675A13498883}"/>
                </a:ext>
              </a:extLst>
            </p:cNvPr>
            <p:cNvSpPr/>
            <p:nvPr/>
          </p:nvSpPr>
          <p:spPr>
            <a:xfrm>
              <a:off x="5403094" y="5225050"/>
              <a:ext cx="481263" cy="481263"/>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BFBB5271-C4E3-A9B9-C22D-DCF0103A8051}"/>
                </a:ext>
              </a:extLst>
            </p:cNvPr>
            <p:cNvSpPr/>
            <p:nvPr/>
          </p:nvSpPr>
          <p:spPr>
            <a:xfrm>
              <a:off x="3068053" y="3543526"/>
              <a:ext cx="481263" cy="481263"/>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EECFC6B5-298E-4375-4FD8-46462444997F}"/>
                </a:ext>
              </a:extLst>
            </p:cNvPr>
            <p:cNvSpPr/>
            <p:nvPr/>
          </p:nvSpPr>
          <p:spPr>
            <a:xfrm>
              <a:off x="3789947" y="4942084"/>
              <a:ext cx="481263" cy="481263"/>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10A7CDD7-9759-33DA-21A9-B89381695F7C}"/>
                </a:ext>
              </a:extLst>
            </p:cNvPr>
            <p:cNvSpPr/>
            <p:nvPr/>
          </p:nvSpPr>
          <p:spPr>
            <a:xfrm>
              <a:off x="7110663" y="5023409"/>
              <a:ext cx="481263" cy="481263"/>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AC99EDA3-998F-A387-E454-95E5A6B4EA36}"/>
                </a:ext>
              </a:extLst>
            </p:cNvPr>
            <p:cNvSpPr/>
            <p:nvPr/>
          </p:nvSpPr>
          <p:spPr>
            <a:xfrm>
              <a:off x="6699527" y="1769241"/>
              <a:ext cx="481263" cy="481263"/>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C4554CE-8026-3CB5-0D79-49EC9736BB3C}"/>
                </a:ext>
              </a:extLst>
            </p:cNvPr>
            <p:cNvSpPr/>
            <p:nvPr/>
          </p:nvSpPr>
          <p:spPr>
            <a:xfrm>
              <a:off x="5605684" y="3302894"/>
              <a:ext cx="481263" cy="481263"/>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640B168B-ABB7-B994-864B-49B929402AC2}"/>
                </a:ext>
              </a:extLst>
            </p:cNvPr>
            <p:cNvSpPr/>
            <p:nvPr/>
          </p:nvSpPr>
          <p:spPr>
            <a:xfrm>
              <a:off x="2527093" y="1495280"/>
              <a:ext cx="6217361" cy="4719755"/>
            </a:xfrm>
            <a:custGeom>
              <a:avLst/>
              <a:gdLst>
                <a:gd name="connsiteX0" fmla="*/ 3368381 w 6217361"/>
                <a:gd name="connsiteY0" fmla="*/ 2547331 h 4719755"/>
                <a:gd name="connsiteX1" fmla="*/ 4764044 w 6217361"/>
                <a:gd name="connsiteY1" fmla="*/ 826815 h 4719755"/>
                <a:gd name="connsiteX2" fmla="*/ 4679823 w 6217361"/>
                <a:gd name="connsiteY2" fmla="*/ 201173 h 4719755"/>
                <a:gd name="connsiteX3" fmla="*/ 4042149 w 6217361"/>
                <a:gd name="connsiteY3" fmla="*/ 249299 h 4719755"/>
                <a:gd name="connsiteX4" fmla="*/ 2790865 w 6217361"/>
                <a:gd name="connsiteY4" fmla="*/ 2378888 h 4719755"/>
                <a:gd name="connsiteX5" fmla="*/ 4667791 w 6217361"/>
                <a:gd name="connsiteY5" fmla="*/ 4159562 h 4719755"/>
                <a:gd name="connsiteX6" fmla="*/ 5389686 w 6217361"/>
                <a:gd name="connsiteY6" fmla="*/ 3738457 h 4719755"/>
                <a:gd name="connsiteX7" fmla="*/ 3669170 w 6217361"/>
                <a:gd name="connsiteY7" fmla="*/ 1861531 h 4719755"/>
                <a:gd name="connsiteX8" fmla="*/ 2718675 w 6217361"/>
                <a:gd name="connsiteY8" fmla="*/ 1837467 h 4719755"/>
                <a:gd name="connsiteX9" fmla="*/ 998160 w 6217361"/>
                <a:gd name="connsiteY9" fmla="*/ 3678299 h 4719755"/>
                <a:gd name="connsiteX10" fmla="*/ 1407233 w 6217361"/>
                <a:gd name="connsiteY10" fmla="*/ 4231752 h 4719755"/>
                <a:gd name="connsiteX11" fmla="*/ 1972718 w 6217361"/>
                <a:gd name="connsiteY11" fmla="*/ 3846741 h 4719755"/>
                <a:gd name="connsiteX12" fmla="*/ 3789486 w 6217361"/>
                <a:gd name="connsiteY12" fmla="*/ 2017941 h 4719755"/>
                <a:gd name="connsiteX13" fmla="*/ 3224002 w 6217361"/>
                <a:gd name="connsiteY13" fmla="*/ 1512615 h 4719755"/>
                <a:gd name="connsiteX14" fmla="*/ 2574296 w 6217361"/>
                <a:gd name="connsiteY14" fmla="*/ 4388162 h 4719755"/>
                <a:gd name="connsiteX15" fmla="*/ 3681202 w 6217361"/>
                <a:gd name="connsiteY15" fmla="*/ 4364099 h 4719755"/>
                <a:gd name="connsiteX16" fmla="*/ 2538202 w 6217361"/>
                <a:gd name="connsiteY16" fmla="*/ 1753246 h 4719755"/>
                <a:gd name="connsiteX17" fmla="*/ 2405854 w 6217361"/>
                <a:gd name="connsiteY17" fmla="*/ 104920 h 4719755"/>
                <a:gd name="connsiteX18" fmla="*/ 3356349 w 6217361"/>
                <a:gd name="connsiteY18" fmla="*/ 405709 h 4719755"/>
                <a:gd name="connsiteX19" fmla="*/ 3669170 w 6217361"/>
                <a:gd name="connsiteY19" fmla="*/ 2342794 h 4719755"/>
                <a:gd name="connsiteX20" fmla="*/ 5485939 w 6217361"/>
                <a:gd name="connsiteY20" fmla="*/ 3365478 h 4719755"/>
                <a:gd name="connsiteX21" fmla="*/ 6171739 w 6217361"/>
                <a:gd name="connsiteY21" fmla="*/ 3064688 h 4719755"/>
                <a:gd name="connsiteX22" fmla="*/ 5522033 w 6217361"/>
                <a:gd name="connsiteY22" fmla="*/ 2354825 h 4719755"/>
                <a:gd name="connsiteX23" fmla="*/ 516896 w 6217361"/>
                <a:gd name="connsiteY23" fmla="*/ 2739836 h 4719755"/>
                <a:gd name="connsiteX24" fmla="*/ 432675 w 6217361"/>
                <a:gd name="connsiteY24" fmla="*/ 1909657 h 4719755"/>
                <a:gd name="connsiteX25" fmla="*/ 2935244 w 6217361"/>
                <a:gd name="connsiteY25" fmla="*/ 2174352 h 4719755"/>
                <a:gd name="connsiteX26" fmla="*/ 1214728 w 6217361"/>
                <a:gd name="connsiteY26" fmla="*/ 297425 h 4719755"/>
                <a:gd name="connsiteX27" fmla="*/ 745496 w 6217361"/>
                <a:gd name="connsiteY27" fmla="*/ 1127604 h 4719755"/>
                <a:gd name="connsiteX28" fmla="*/ 3284160 w 6217361"/>
                <a:gd name="connsiteY28" fmla="*/ 2619520 h 4719755"/>
                <a:gd name="connsiteX29" fmla="*/ 6015328 w 6217361"/>
                <a:gd name="connsiteY29" fmla="*/ 1584804 h 4719755"/>
                <a:gd name="connsiteX30" fmla="*/ 5341560 w 6217361"/>
                <a:gd name="connsiteY30" fmla="*/ 838846 h 4719755"/>
                <a:gd name="connsiteX31" fmla="*/ 3440570 w 6217361"/>
                <a:gd name="connsiteY31" fmla="*/ 2643583 h 4719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217361" h="4719755">
                  <a:moveTo>
                    <a:pt x="3368381" y="2547331"/>
                  </a:moveTo>
                  <a:cubicBezTo>
                    <a:pt x="3956925" y="1882586"/>
                    <a:pt x="4545470" y="1217841"/>
                    <a:pt x="4764044" y="826815"/>
                  </a:cubicBezTo>
                  <a:cubicBezTo>
                    <a:pt x="4982618" y="435789"/>
                    <a:pt x="4800139" y="297426"/>
                    <a:pt x="4679823" y="201173"/>
                  </a:cubicBezTo>
                  <a:cubicBezTo>
                    <a:pt x="4559507" y="104920"/>
                    <a:pt x="4356975" y="-113653"/>
                    <a:pt x="4042149" y="249299"/>
                  </a:cubicBezTo>
                  <a:cubicBezTo>
                    <a:pt x="3727323" y="612251"/>
                    <a:pt x="2686591" y="1727177"/>
                    <a:pt x="2790865" y="2378888"/>
                  </a:cubicBezTo>
                  <a:cubicBezTo>
                    <a:pt x="2895139" y="3030599"/>
                    <a:pt x="4234654" y="3932967"/>
                    <a:pt x="4667791" y="4159562"/>
                  </a:cubicBezTo>
                  <a:cubicBezTo>
                    <a:pt x="5100928" y="4386157"/>
                    <a:pt x="5556123" y="4121462"/>
                    <a:pt x="5389686" y="3738457"/>
                  </a:cubicBezTo>
                  <a:cubicBezTo>
                    <a:pt x="5223249" y="3355452"/>
                    <a:pt x="4114339" y="2178363"/>
                    <a:pt x="3669170" y="1861531"/>
                  </a:cubicBezTo>
                  <a:cubicBezTo>
                    <a:pt x="3224001" y="1544699"/>
                    <a:pt x="3163843" y="1534672"/>
                    <a:pt x="2718675" y="1837467"/>
                  </a:cubicBezTo>
                  <a:cubicBezTo>
                    <a:pt x="2273507" y="2140262"/>
                    <a:pt x="1216734" y="3279252"/>
                    <a:pt x="998160" y="3678299"/>
                  </a:cubicBezTo>
                  <a:cubicBezTo>
                    <a:pt x="779586" y="4077347"/>
                    <a:pt x="1244807" y="4203678"/>
                    <a:pt x="1407233" y="4231752"/>
                  </a:cubicBezTo>
                  <a:cubicBezTo>
                    <a:pt x="1569659" y="4259826"/>
                    <a:pt x="1575676" y="4215710"/>
                    <a:pt x="1972718" y="3846741"/>
                  </a:cubicBezTo>
                  <a:cubicBezTo>
                    <a:pt x="2369760" y="3477773"/>
                    <a:pt x="3580939" y="2406962"/>
                    <a:pt x="3789486" y="2017941"/>
                  </a:cubicBezTo>
                  <a:cubicBezTo>
                    <a:pt x="3998033" y="1628920"/>
                    <a:pt x="3426534" y="1117578"/>
                    <a:pt x="3224002" y="1512615"/>
                  </a:cubicBezTo>
                  <a:cubicBezTo>
                    <a:pt x="3021470" y="1907652"/>
                    <a:pt x="2498096" y="3912915"/>
                    <a:pt x="2574296" y="4388162"/>
                  </a:cubicBezTo>
                  <a:cubicBezTo>
                    <a:pt x="2650496" y="4863409"/>
                    <a:pt x="3687218" y="4803252"/>
                    <a:pt x="3681202" y="4364099"/>
                  </a:cubicBezTo>
                  <a:cubicBezTo>
                    <a:pt x="3675186" y="3924946"/>
                    <a:pt x="2750760" y="2463109"/>
                    <a:pt x="2538202" y="1753246"/>
                  </a:cubicBezTo>
                  <a:cubicBezTo>
                    <a:pt x="2325644" y="1043383"/>
                    <a:pt x="2269496" y="329509"/>
                    <a:pt x="2405854" y="104920"/>
                  </a:cubicBezTo>
                  <a:cubicBezTo>
                    <a:pt x="2542212" y="-119669"/>
                    <a:pt x="3145796" y="32730"/>
                    <a:pt x="3356349" y="405709"/>
                  </a:cubicBezTo>
                  <a:cubicBezTo>
                    <a:pt x="3566902" y="778688"/>
                    <a:pt x="3314238" y="1849499"/>
                    <a:pt x="3669170" y="2342794"/>
                  </a:cubicBezTo>
                  <a:cubicBezTo>
                    <a:pt x="4024102" y="2836089"/>
                    <a:pt x="5068844" y="3245162"/>
                    <a:pt x="5485939" y="3365478"/>
                  </a:cubicBezTo>
                  <a:cubicBezTo>
                    <a:pt x="5903034" y="3485794"/>
                    <a:pt x="6165723" y="3233130"/>
                    <a:pt x="6171739" y="3064688"/>
                  </a:cubicBezTo>
                  <a:cubicBezTo>
                    <a:pt x="6177755" y="2896246"/>
                    <a:pt x="6464507" y="2408967"/>
                    <a:pt x="5522033" y="2354825"/>
                  </a:cubicBezTo>
                  <a:cubicBezTo>
                    <a:pt x="4579559" y="2300683"/>
                    <a:pt x="1365122" y="2814031"/>
                    <a:pt x="516896" y="2739836"/>
                  </a:cubicBezTo>
                  <a:cubicBezTo>
                    <a:pt x="-331330" y="2665641"/>
                    <a:pt x="29617" y="2003904"/>
                    <a:pt x="432675" y="1909657"/>
                  </a:cubicBezTo>
                  <a:cubicBezTo>
                    <a:pt x="835733" y="1815410"/>
                    <a:pt x="2804902" y="2443057"/>
                    <a:pt x="2935244" y="2174352"/>
                  </a:cubicBezTo>
                  <a:cubicBezTo>
                    <a:pt x="3065586" y="1905647"/>
                    <a:pt x="1579686" y="471883"/>
                    <a:pt x="1214728" y="297425"/>
                  </a:cubicBezTo>
                  <a:cubicBezTo>
                    <a:pt x="849770" y="122967"/>
                    <a:pt x="400591" y="740588"/>
                    <a:pt x="745496" y="1127604"/>
                  </a:cubicBezTo>
                  <a:cubicBezTo>
                    <a:pt x="1090401" y="1514620"/>
                    <a:pt x="2405855" y="2543320"/>
                    <a:pt x="3284160" y="2619520"/>
                  </a:cubicBezTo>
                  <a:cubicBezTo>
                    <a:pt x="4162465" y="2695720"/>
                    <a:pt x="5672428" y="1881583"/>
                    <a:pt x="6015328" y="1584804"/>
                  </a:cubicBezTo>
                  <a:cubicBezTo>
                    <a:pt x="6358228" y="1288025"/>
                    <a:pt x="5770686" y="662383"/>
                    <a:pt x="5341560" y="838846"/>
                  </a:cubicBezTo>
                  <a:cubicBezTo>
                    <a:pt x="4912434" y="1015309"/>
                    <a:pt x="4176502" y="1829446"/>
                    <a:pt x="3440570" y="2643583"/>
                  </a:cubicBezTo>
                </a:path>
              </a:pathLst>
            </a:cu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Hexagon 22">
            <a:extLst>
              <a:ext uri="{FF2B5EF4-FFF2-40B4-BE49-F238E27FC236}">
                <a16:creationId xmlns:a16="http://schemas.microsoft.com/office/drawing/2014/main" id="{36EB4B90-58C5-8E0D-C960-D44C064A5FE9}"/>
              </a:ext>
            </a:extLst>
          </p:cNvPr>
          <p:cNvSpPr/>
          <p:nvPr/>
        </p:nvSpPr>
        <p:spPr>
          <a:xfrm rot="1782986">
            <a:off x="286724" y="301110"/>
            <a:ext cx="335595" cy="289306"/>
          </a:xfrm>
          <a:prstGeom prst="hexagon">
            <a:avLst>
              <a:gd name="adj" fmla="val 28965"/>
              <a:gd name="vf" fmla="val 115470"/>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6" name="Hexagon 25">
            <a:extLst>
              <a:ext uri="{FF2B5EF4-FFF2-40B4-BE49-F238E27FC236}">
                <a16:creationId xmlns:a16="http://schemas.microsoft.com/office/drawing/2014/main" id="{621DC0A1-FE0C-2DB9-9650-E15B4B1FA771}"/>
              </a:ext>
            </a:extLst>
          </p:cNvPr>
          <p:cNvSpPr/>
          <p:nvPr/>
        </p:nvSpPr>
        <p:spPr>
          <a:xfrm rot="1782986">
            <a:off x="286724" y="763955"/>
            <a:ext cx="335595" cy="289306"/>
          </a:xfrm>
          <a:prstGeom prst="hexagon">
            <a:avLst>
              <a:gd name="adj" fmla="val 28965"/>
              <a:gd name="vf" fmla="val 115470"/>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7" name="Hexagon 26">
            <a:extLst>
              <a:ext uri="{FF2B5EF4-FFF2-40B4-BE49-F238E27FC236}">
                <a16:creationId xmlns:a16="http://schemas.microsoft.com/office/drawing/2014/main" id="{E7897E27-455A-E173-52BC-E080C2BD61FC}"/>
              </a:ext>
            </a:extLst>
          </p:cNvPr>
          <p:cNvSpPr/>
          <p:nvPr/>
        </p:nvSpPr>
        <p:spPr>
          <a:xfrm rot="1782986">
            <a:off x="286724" y="1226800"/>
            <a:ext cx="335595" cy="289306"/>
          </a:xfrm>
          <a:prstGeom prst="hexagon">
            <a:avLst>
              <a:gd name="adj" fmla="val 28965"/>
              <a:gd name="vf" fmla="val 115470"/>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8" name="Hexagon 27">
            <a:extLst>
              <a:ext uri="{FF2B5EF4-FFF2-40B4-BE49-F238E27FC236}">
                <a16:creationId xmlns:a16="http://schemas.microsoft.com/office/drawing/2014/main" id="{6655A4F4-6794-5AF4-6BBE-1C43CB703702}"/>
              </a:ext>
            </a:extLst>
          </p:cNvPr>
          <p:cNvSpPr/>
          <p:nvPr/>
        </p:nvSpPr>
        <p:spPr>
          <a:xfrm rot="1782986">
            <a:off x="286724" y="1689645"/>
            <a:ext cx="335595" cy="289306"/>
          </a:xfrm>
          <a:prstGeom prst="hexagon">
            <a:avLst>
              <a:gd name="adj" fmla="val 28965"/>
              <a:gd name="vf" fmla="val 115470"/>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9" name="Hexagon 28">
            <a:extLst>
              <a:ext uri="{FF2B5EF4-FFF2-40B4-BE49-F238E27FC236}">
                <a16:creationId xmlns:a16="http://schemas.microsoft.com/office/drawing/2014/main" id="{D69B5648-47F9-9ACE-6BAF-5ECF2A397EFD}"/>
              </a:ext>
            </a:extLst>
          </p:cNvPr>
          <p:cNvSpPr/>
          <p:nvPr/>
        </p:nvSpPr>
        <p:spPr>
          <a:xfrm rot="1782986">
            <a:off x="286724" y="2152490"/>
            <a:ext cx="335595" cy="289306"/>
          </a:xfrm>
          <a:prstGeom prst="hexagon">
            <a:avLst>
              <a:gd name="adj" fmla="val 28965"/>
              <a:gd name="vf" fmla="val 115470"/>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0" name="Hexagon 29">
            <a:extLst>
              <a:ext uri="{FF2B5EF4-FFF2-40B4-BE49-F238E27FC236}">
                <a16:creationId xmlns:a16="http://schemas.microsoft.com/office/drawing/2014/main" id="{182F3117-163E-F4E6-E8CC-9D8B487742A4}"/>
              </a:ext>
            </a:extLst>
          </p:cNvPr>
          <p:cNvSpPr/>
          <p:nvPr/>
        </p:nvSpPr>
        <p:spPr>
          <a:xfrm rot="1782986">
            <a:off x="286725" y="2618792"/>
            <a:ext cx="335595" cy="289306"/>
          </a:xfrm>
          <a:prstGeom prst="hexagon">
            <a:avLst>
              <a:gd name="adj" fmla="val 28965"/>
              <a:gd name="vf" fmla="val 115470"/>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401329843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2BB0ED17-1DDF-8719-2E93-8420F93CC0B4}"/>
              </a:ext>
            </a:extLst>
          </p:cNvPr>
          <p:cNvGraphicFramePr>
            <a:graphicFrameLocks noGrp="1"/>
          </p:cNvGraphicFramePr>
          <p:nvPr>
            <p:extLst>
              <p:ext uri="{D42A27DB-BD31-4B8C-83A1-F6EECF244321}">
                <p14:modId xmlns:p14="http://schemas.microsoft.com/office/powerpoint/2010/main" val="1336109538"/>
              </p:ext>
            </p:extLst>
          </p:nvPr>
        </p:nvGraphicFramePr>
        <p:xfrm>
          <a:off x="996287" y="1842829"/>
          <a:ext cx="5254042" cy="2799798"/>
        </p:xfrm>
        <a:graphic>
          <a:graphicData uri="http://schemas.openxmlformats.org/drawingml/2006/table">
            <a:tbl>
              <a:tblPr firstRow="1" bandRow="1">
                <a:tableStyleId>{F2DE63D5-997A-4646-A377-4702673A728D}</a:tableStyleId>
              </a:tblPr>
              <a:tblGrid>
                <a:gridCol w="909786">
                  <a:extLst>
                    <a:ext uri="{9D8B030D-6E8A-4147-A177-3AD203B41FA5}">
                      <a16:colId xmlns:a16="http://schemas.microsoft.com/office/drawing/2014/main" val="2920105986"/>
                    </a:ext>
                  </a:extLst>
                </a:gridCol>
                <a:gridCol w="4344256">
                  <a:extLst>
                    <a:ext uri="{9D8B030D-6E8A-4147-A177-3AD203B41FA5}">
                      <a16:colId xmlns:a16="http://schemas.microsoft.com/office/drawing/2014/main" val="1711501441"/>
                    </a:ext>
                  </a:extLst>
                </a:gridCol>
              </a:tblGrid>
              <a:tr h="480459">
                <a:tc>
                  <a:txBody>
                    <a:bodyPr/>
                    <a:lstStyle/>
                    <a:p>
                      <a:pPr algn="l">
                        <a:lnSpc>
                          <a:spcPct val="107000"/>
                        </a:lnSpc>
                        <a:spcAft>
                          <a:spcPts val="800"/>
                        </a:spcAft>
                      </a:pPr>
                      <a:r>
                        <a:rPr lang="en-US" sz="1100" b="1" dirty="0">
                          <a:effectLst/>
                          <a:latin typeface="+mn-lt"/>
                          <a:ea typeface="Helvetica Neue" panose="020B0604020202020204"/>
                          <a:cs typeface="Helvetica Neue" panose="020B0604020202020204"/>
                        </a:rPr>
                        <a:t>Criteria for a goal</a:t>
                      </a:r>
                      <a:endParaRPr lang="en-BE" sz="1100" dirty="0">
                        <a:effectLst/>
                        <a:latin typeface="+mn-lt"/>
                        <a:ea typeface="Calibri" panose="020F0502020204030204" pitchFamily="34" charset="0"/>
                      </a:endParaRPr>
                    </a:p>
                  </a:txBody>
                  <a:tcPr marL="45720" marR="4572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50000"/>
                      </a:schemeClr>
                    </a:solidFill>
                  </a:tcPr>
                </a:tc>
                <a:tc>
                  <a:txBody>
                    <a:bodyPr/>
                    <a:lstStyle/>
                    <a:p>
                      <a:pPr algn="l">
                        <a:lnSpc>
                          <a:spcPct val="107000"/>
                        </a:lnSpc>
                        <a:spcAft>
                          <a:spcPts val="800"/>
                        </a:spcAft>
                      </a:pPr>
                      <a:r>
                        <a:rPr lang="en-US" sz="1100" b="1" dirty="0">
                          <a:effectLst/>
                          <a:latin typeface="+mn-lt"/>
                          <a:ea typeface="Helvetica Neue" panose="020B0604020202020204"/>
                          <a:cs typeface="Helvetica Neue" panose="020B0604020202020204"/>
                        </a:rPr>
                        <a:t>Meaning</a:t>
                      </a:r>
                      <a:endParaRPr lang="en-BE" sz="1100" dirty="0">
                        <a:effectLst/>
                        <a:latin typeface="+mn-lt"/>
                        <a:ea typeface="Calibri" panose="020F0502020204030204" pitchFamily="34" charset="0"/>
                      </a:endParaRPr>
                    </a:p>
                  </a:txBody>
                  <a:tcPr marL="45720" marR="45720" anchor="ct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50000"/>
                      </a:schemeClr>
                    </a:solidFill>
                  </a:tcPr>
                </a:tc>
                <a:extLst>
                  <a:ext uri="{0D108BD9-81ED-4DB2-BD59-A6C34878D82A}">
                    <a16:rowId xmlns:a16="http://schemas.microsoft.com/office/drawing/2014/main" val="2724626656"/>
                  </a:ext>
                </a:extLst>
              </a:tr>
              <a:tr h="370840">
                <a:tc>
                  <a:txBody>
                    <a:bodyPr/>
                    <a:lstStyle/>
                    <a:p>
                      <a:pPr algn="l">
                        <a:lnSpc>
                          <a:spcPct val="107000"/>
                        </a:lnSpc>
                        <a:spcAft>
                          <a:spcPts val="800"/>
                        </a:spcAft>
                      </a:pPr>
                      <a:r>
                        <a:rPr lang="en-US" sz="1100" b="1" dirty="0">
                          <a:effectLst/>
                          <a:latin typeface="+mn-lt"/>
                          <a:ea typeface="Helvetica Neue" panose="020B0604020202020204"/>
                          <a:cs typeface="Helvetica Neue" panose="020B0604020202020204"/>
                        </a:rPr>
                        <a:t>Specific</a:t>
                      </a:r>
                      <a:endParaRPr lang="en-BE" sz="1100" dirty="0">
                        <a:effectLst/>
                        <a:latin typeface="+mn-lt"/>
                        <a:ea typeface="Calibri" panose="020F0502020204030204" pitchFamily="34"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l">
                        <a:lnSpc>
                          <a:spcPct val="107000"/>
                        </a:lnSpc>
                        <a:spcAft>
                          <a:spcPts val="800"/>
                        </a:spcAft>
                      </a:pPr>
                      <a:r>
                        <a:rPr lang="en-US" sz="1100" dirty="0">
                          <a:effectLst/>
                          <a:latin typeface="+mn-lt"/>
                          <a:ea typeface="Helvetica Neue" panose="020B0604020202020204"/>
                          <a:cs typeface="Helvetica Neue" panose="020B0604020202020204"/>
                        </a:rPr>
                        <a:t>There should be a  clear and narrow focus on ‘who’ is doing ‘what’ </a:t>
                      </a:r>
                      <a:endParaRPr lang="en-BE" sz="1100">
                        <a:effectLst/>
                        <a:latin typeface="+mn-lt"/>
                        <a:ea typeface="Calibri" panose="020F0502020204030204" pitchFamily="34"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3591290327"/>
                  </a:ext>
                </a:extLst>
              </a:tr>
              <a:tr h="365809">
                <a:tc>
                  <a:txBody>
                    <a:bodyPr/>
                    <a:lstStyle/>
                    <a:p>
                      <a:pPr algn="l">
                        <a:lnSpc>
                          <a:spcPct val="107000"/>
                        </a:lnSpc>
                        <a:spcAft>
                          <a:spcPts val="800"/>
                        </a:spcAft>
                      </a:pPr>
                      <a:r>
                        <a:rPr lang="en-US" sz="1100" b="1" dirty="0">
                          <a:effectLst/>
                          <a:latin typeface="+mn-lt"/>
                          <a:ea typeface="Helvetica Neue" panose="020B0604020202020204"/>
                          <a:cs typeface="Helvetica Neue" panose="020B0604020202020204"/>
                        </a:rPr>
                        <a:t>Measurable</a:t>
                      </a:r>
                      <a:endParaRPr lang="en-BE" sz="1100" dirty="0">
                        <a:effectLst/>
                        <a:latin typeface="+mn-lt"/>
                        <a:ea typeface="Calibri" panose="020F0502020204030204" pitchFamily="34"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l">
                        <a:lnSpc>
                          <a:spcPct val="107000"/>
                        </a:lnSpc>
                        <a:spcAft>
                          <a:spcPts val="800"/>
                        </a:spcAft>
                      </a:pPr>
                      <a:r>
                        <a:rPr lang="en-US" sz="1100" dirty="0">
                          <a:effectLst/>
                          <a:latin typeface="+mn-lt"/>
                          <a:ea typeface="Helvetica Neue" panose="020B0604020202020204"/>
                          <a:cs typeface="Helvetica Neue" panose="020B0604020202020204"/>
                        </a:rPr>
                        <a:t>It is possible to quantify or at least recognize what successfully achieving the goal looks like.</a:t>
                      </a:r>
                      <a:endParaRPr lang="en-BE" sz="1100" dirty="0">
                        <a:effectLst/>
                        <a:latin typeface="+mn-lt"/>
                        <a:ea typeface="Calibri" panose="020F0502020204030204" pitchFamily="34"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3180806217"/>
                  </a:ext>
                </a:extLst>
              </a:tr>
              <a:tr h="370840">
                <a:tc>
                  <a:txBody>
                    <a:bodyPr/>
                    <a:lstStyle/>
                    <a:p>
                      <a:pPr algn="l">
                        <a:lnSpc>
                          <a:spcPct val="107000"/>
                        </a:lnSpc>
                        <a:spcAft>
                          <a:spcPts val="800"/>
                        </a:spcAft>
                      </a:pPr>
                      <a:r>
                        <a:rPr lang="en-US" sz="1100" b="1" dirty="0">
                          <a:effectLst/>
                          <a:latin typeface="+mn-lt"/>
                          <a:ea typeface="Helvetica Neue" panose="020B0604020202020204"/>
                          <a:cs typeface="Helvetica Neue" panose="020B0604020202020204"/>
                        </a:rPr>
                        <a:t>Achievable/ agreed upon</a:t>
                      </a:r>
                      <a:endParaRPr lang="en-BE" sz="1100" dirty="0">
                        <a:effectLst/>
                        <a:latin typeface="+mn-lt"/>
                        <a:ea typeface="Calibri" panose="020F0502020204030204" pitchFamily="34"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l">
                        <a:lnSpc>
                          <a:spcPct val="107000"/>
                        </a:lnSpc>
                        <a:spcAft>
                          <a:spcPts val="800"/>
                        </a:spcAft>
                      </a:pPr>
                      <a:r>
                        <a:rPr lang="en-US" sz="1100" dirty="0">
                          <a:effectLst/>
                          <a:latin typeface="+mn-lt"/>
                          <a:ea typeface="Helvetica Neue" panose="020B0604020202020204"/>
                          <a:cs typeface="Helvetica Neue" panose="020B0604020202020204"/>
                        </a:rPr>
                        <a:t>The caseworker, child, and family agree on the goal and the goal is achievable with the available resources and services. Avoid words such as ‘ensure’ and ‘guarantee’ which are not achievable</a:t>
                      </a:r>
                      <a:endParaRPr lang="en-BE" sz="1100" dirty="0">
                        <a:effectLst/>
                        <a:latin typeface="+mn-lt"/>
                        <a:ea typeface="Calibri" panose="020F0502020204030204" pitchFamily="34"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2515808680"/>
                  </a:ext>
                </a:extLst>
              </a:tr>
              <a:tr h="370840">
                <a:tc>
                  <a:txBody>
                    <a:bodyPr/>
                    <a:lstStyle/>
                    <a:p>
                      <a:pPr algn="l">
                        <a:lnSpc>
                          <a:spcPct val="107000"/>
                        </a:lnSpc>
                        <a:spcAft>
                          <a:spcPts val="800"/>
                        </a:spcAft>
                      </a:pPr>
                      <a:r>
                        <a:rPr lang="en-US" sz="1100" b="1" dirty="0">
                          <a:effectLst/>
                          <a:latin typeface="+mn-lt"/>
                          <a:ea typeface="Helvetica Neue" panose="020B0604020202020204"/>
                          <a:cs typeface="Helvetica Neue" panose="020B0604020202020204"/>
                        </a:rPr>
                        <a:t>Realistic/ relevant</a:t>
                      </a:r>
                      <a:endParaRPr lang="en-BE" sz="1100" dirty="0">
                        <a:effectLst/>
                        <a:latin typeface="+mn-lt"/>
                        <a:ea typeface="Calibri" panose="020F0502020204030204" pitchFamily="34"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l">
                        <a:lnSpc>
                          <a:spcPct val="107000"/>
                        </a:lnSpc>
                        <a:spcAft>
                          <a:spcPts val="800"/>
                        </a:spcAft>
                      </a:pPr>
                      <a:r>
                        <a:rPr lang="en-US" sz="1100" dirty="0">
                          <a:effectLst/>
                          <a:latin typeface="+mn-lt"/>
                          <a:ea typeface="Helvetica Neue" panose="020B0604020202020204"/>
                          <a:cs typeface="Helvetica Neue" panose="020B0604020202020204"/>
                        </a:rPr>
                        <a:t>The goal is relevant to the identified needs of the child and family and can be achieved in the context of the case, community, and services available..</a:t>
                      </a:r>
                      <a:endParaRPr lang="en-BE" sz="1100" dirty="0">
                        <a:effectLst/>
                        <a:latin typeface="+mn-lt"/>
                        <a:ea typeface="Calibri" panose="020F0502020204030204" pitchFamily="34"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168261320"/>
                  </a:ext>
                </a:extLst>
              </a:tr>
              <a:tr h="370840">
                <a:tc>
                  <a:txBody>
                    <a:bodyPr/>
                    <a:lstStyle/>
                    <a:p>
                      <a:pPr algn="l">
                        <a:lnSpc>
                          <a:spcPct val="107000"/>
                        </a:lnSpc>
                        <a:spcAft>
                          <a:spcPts val="800"/>
                        </a:spcAft>
                      </a:pPr>
                      <a:r>
                        <a:rPr lang="en-US" sz="1100" b="1" dirty="0">
                          <a:effectLst/>
                          <a:latin typeface="+mn-lt"/>
                          <a:ea typeface="Helvetica Neue" panose="020B0604020202020204"/>
                          <a:cs typeface="Helvetica Neue" panose="020B0604020202020204"/>
                        </a:rPr>
                        <a:t>Time bound</a:t>
                      </a:r>
                      <a:endParaRPr lang="en-BE" sz="1100" dirty="0">
                        <a:effectLst/>
                        <a:latin typeface="+mn-lt"/>
                        <a:ea typeface="Calibri" panose="020F0502020204030204" pitchFamily="34"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l">
                        <a:lnSpc>
                          <a:spcPct val="107000"/>
                        </a:lnSpc>
                        <a:spcAft>
                          <a:spcPts val="800"/>
                        </a:spcAft>
                      </a:pPr>
                      <a:r>
                        <a:rPr lang="en-US" sz="1100" dirty="0">
                          <a:effectLst/>
                          <a:latin typeface="+mn-lt"/>
                          <a:ea typeface="Helvetica Neue" panose="020B0604020202020204"/>
                          <a:cs typeface="Helvetica Neue" panose="020B0604020202020204"/>
                        </a:rPr>
                        <a:t>The goal has a clear timeframe (e.g. certain number of weeks or months) so that the child is not exposed to risk and harm indefinitely</a:t>
                      </a:r>
                      <a:endParaRPr lang="en-BE" sz="1100" dirty="0">
                        <a:effectLst/>
                        <a:latin typeface="+mn-lt"/>
                        <a:ea typeface="Calibri" panose="020F0502020204030204" pitchFamily="34"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2991450156"/>
                  </a:ext>
                </a:extLst>
              </a:tr>
            </a:tbl>
          </a:graphicData>
        </a:graphic>
      </p:graphicFrame>
      <p:sp>
        <p:nvSpPr>
          <p:cNvPr id="4" name="TextBox 3">
            <a:extLst>
              <a:ext uri="{FF2B5EF4-FFF2-40B4-BE49-F238E27FC236}">
                <a16:creationId xmlns:a16="http://schemas.microsoft.com/office/drawing/2014/main" id="{5CA63B50-7818-0DD2-173A-E968A1352373}"/>
              </a:ext>
            </a:extLst>
          </p:cNvPr>
          <p:cNvSpPr txBox="1"/>
          <p:nvPr/>
        </p:nvSpPr>
        <p:spPr>
          <a:xfrm>
            <a:off x="996287" y="705284"/>
            <a:ext cx="5254042" cy="523220"/>
          </a:xfrm>
          <a:prstGeom prst="rect">
            <a:avLst/>
          </a:prstGeom>
          <a:noFill/>
        </p:spPr>
        <p:txBody>
          <a:bodyPr wrap="square">
            <a:spAutoFit/>
          </a:bodyPr>
          <a:lstStyle/>
          <a:p>
            <a:pPr marL="0" marR="0" lvl="0" indent="0" algn="l" rtl="0">
              <a:spcBef>
                <a:spcPts val="0"/>
              </a:spcBef>
              <a:spcAft>
                <a:spcPts val="1800"/>
              </a:spcAft>
              <a:buNone/>
            </a:pPr>
            <a:r>
              <a:rPr lang="en-US" sz="1400" b="1" spc="300" dirty="0">
                <a:highlight>
                  <a:srgbClr val="8ACA84"/>
                </a:highlight>
                <a:latin typeface="Calibri"/>
                <a:ea typeface="Calibri"/>
                <a:cs typeface="Calibri"/>
                <a:sym typeface="Calibri"/>
              </a:rPr>
              <a:t>SESSION 5: HOW TO FORMULATE GOALS AND OBJECTIVES?</a:t>
            </a:r>
          </a:p>
        </p:txBody>
      </p:sp>
      <p:sp>
        <p:nvSpPr>
          <p:cNvPr id="5" name="TextBox 4">
            <a:extLst>
              <a:ext uri="{FF2B5EF4-FFF2-40B4-BE49-F238E27FC236}">
                <a16:creationId xmlns:a16="http://schemas.microsoft.com/office/drawing/2014/main" id="{8F510EC5-6605-7F3D-6D66-B4591A2A219F}"/>
              </a:ext>
            </a:extLst>
          </p:cNvPr>
          <p:cNvSpPr txBox="1"/>
          <p:nvPr/>
        </p:nvSpPr>
        <p:spPr>
          <a:xfrm>
            <a:off x="996287" y="1397167"/>
            <a:ext cx="5254042" cy="276999"/>
          </a:xfrm>
          <a:prstGeom prst="rect">
            <a:avLst/>
          </a:prstGeom>
          <a:noFill/>
        </p:spPr>
        <p:txBody>
          <a:bodyPr wrap="square" rtlCol="0">
            <a:spAutoFit/>
          </a:bodyPr>
          <a:lstStyle/>
          <a:p>
            <a:r>
              <a:rPr lang="en-CA" sz="1200" b="1" spc="300" dirty="0"/>
              <a:t>SMART OBJECTIVES</a:t>
            </a:r>
          </a:p>
        </p:txBody>
      </p:sp>
      <p:sp>
        <p:nvSpPr>
          <p:cNvPr id="6" name="TextBox 5">
            <a:extLst>
              <a:ext uri="{FF2B5EF4-FFF2-40B4-BE49-F238E27FC236}">
                <a16:creationId xmlns:a16="http://schemas.microsoft.com/office/drawing/2014/main" id="{00DF3853-7F91-22EA-04C8-2697646221FB}"/>
              </a:ext>
            </a:extLst>
          </p:cNvPr>
          <p:cNvSpPr txBox="1"/>
          <p:nvPr/>
        </p:nvSpPr>
        <p:spPr>
          <a:xfrm>
            <a:off x="996287" y="4986375"/>
            <a:ext cx="5254042" cy="276999"/>
          </a:xfrm>
          <a:prstGeom prst="rect">
            <a:avLst/>
          </a:prstGeom>
          <a:noFill/>
        </p:spPr>
        <p:txBody>
          <a:bodyPr wrap="square" rtlCol="0">
            <a:spAutoFit/>
          </a:bodyPr>
          <a:lstStyle/>
          <a:p>
            <a:r>
              <a:rPr lang="en-CA" sz="1200" b="1" spc="300" dirty="0"/>
              <a:t>ARE THESE OBJECTIVES SMART?</a:t>
            </a:r>
          </a:p>
        </p:txBody>
      </p:sp>
      <p:graphicFrame>
        <p:nvGraphicFramePr>
          <p:cNvPr id="7" name="Table 6">
            <a:extLst>
              <a:ext uri="{FF2B5EF4-FFF2-40B4-BE49-F238E27FC236}">
                <a16:creationId xmlns:a16="http://schemas.microsoft.com/office/drawing/2014/main" id="{4CBB8552-7801-79E2-7E59-AB1BD5E6D883}"/>
              </a:ext>
            </a:extLst>
          </p:cNvPr>
          <p:cNvGraphicFramePr>
            <a:graphicFrameLocks noGrp="1"/>
          </p:cNvGraphicFramePr>
          <p:nvPr>
            <p:extLst>
              <p:ext uri="{D42A27DB-BD31-4B8C-83A1-F6EECF244321}">
                <p14:modId xmlns:p14="http://schemas.microsoft.com/office/powerpoint/2010/main" val="1603305990"/>
              </p:ext>
            </p:extLst>
          </p:nvPr>
        </p:nvGraphicFramePr>
        <p:xfrm>
          <a:off x="996288" y="5483961"/>
          <a:ext cx="5254043" cy="2749552"/>
        </p:xfrm>
        <a:graphic>
          <a:graphicData uri="http://schemas.openxmlformats.org/drawingml/2006/table">
            <a:tbl>
              <a:tblPr firstRow="1" bandRow="1">
                <a:tableStyleId>{5940675A-B579-460E-94D1-54222C63F5DA}</a:tableStyleId>
              </a:tblPr>
              <a:tblGrid>
                <a:gridCol w="871149">
                  <a:extLst>
                    <a:ext uri="{9D8B030D-6E8A-4147-A177-3AD203B41FA5}">
                      <a16:colId xmlns:a16="http://schemas.microsoft.com/office/drawing/2014/main" val="278843496"/>
                    </a:ext>
                  </a:extLst>
                </a:gridCol>
                <a:gridCol w="3734873">
                  <a:extLst>
                    <a:ext uri="{9D8B030D-6E8A-4147-A177-3AD203B41FA5}">
                      <a16:colId xmlns:a16="http://schemas.microsoft.com/office/drawing/2014/main" val="290562061"/>
                    </a:ext>
                  </a:extLst>
                </a:gridCol>
                <a:gridCol w="648021">
                  <a:extLst>
                    <a:ext uri="{9D8B030D-6E8A-4147-A177-3AD203B41FA5}">
                      <a16:colId xmlns:a16="http://schemas.microsoft.com/office/drawing/2014/main" val="4262138399"/>
                    </a:ext>
                  </a:extLst>
                </a:gridCol>
              </a:tblGrid>
              <a:tr h="319596">
                <a:tc>
                  <a:txBody>
                    <a:bodyPr/>
                    <a:lstStyle/>
                    <a:p>
                      <a:pPr algn="l">
                        <a:lnSpc>
                          <a:spcPct val="107000"/>
                        </a:lnSpc>
                        <a:spcAft>
                          <a:spcPts val="800"/>
                        </a:spcAft>
                      </a:pPr>
                      <a:r>
                        <a:rPr lang="en-US" sz="1100" b="1" i="1" dirty="0">
                          <a:solidFill>
                            <a:schemeClr val="bg1"/>
                          </a:solidFill>
                          <a:effectLst/>
                          <a:latin typeface="+mn-lt"/>
                          <a:ea typeface="Helvetica Neue" panose="020B0604020202020204"/>
                          <a:cs typeface="Helvetica Neue" panose="020B0604020202020204"/>
                        </a:rPr>
                        <a:t>Is this goal specific?</a:t>
                      </a:r>
                      <a:endParaRPr lang="en-BE" sz="1100" b="1" i="1" dirty="0">
                        <a:solidFill>
                          <a:schemeClr val="bg1"/>
                        </a:solidFill>
                        <a:effectLst/>
                        <a:latin typeface="+mn-lt"/>
                        <a:ea typeface="Calibri" panose="020F0502020204030204" pitchFamily="34"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50000"/>
                      </a:schemeClr>
                    </a:solidFill>
                  </a:tcPr>
                </a:tc>
                <a:tc>
                  <a:txBody>
                    <a:bodyPr/>
                    <a:lstStyle/>
                    <a:p>
                      <a:pPr algn="l">
                        <a:lnSpc>
                          <a:spcPct val="107000"/>
                        </a:lnSpc>
                        <a:spcAft>
                          <a:spcPts val="800"/>
                        </a:spcAft>
                      </a:pPr>
                      <a:r>
                        <a:rPr lang="en-US" sz="1100" dirty="0">
                          <a:effectLst/>
                          <a:latin typeface="+mn-lt"/>
                          <a:ea typeface="Helvetica Neue" panose="020B0604020202020204"/>
                          <a:cs typeface="Helvetica Neue" panose="020B0604020202020204"/>
                        </a:rPr>
                        <a:t>Address the safety risks from Hawa’s father with immediate effect and mobilize community resources to support them</a:t>
                      </a:r>
                      <a:endParaRPr lang="en-BE" sz="1100" dirty="0">
                        <a:effectLst/>
                        <a:latin typeface="+mn-lt"/>
                        <a:ea typeface="Calibri" panose="020F0502020204030204" pitchFamily="34"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just">
                        <a:lnSpc>
                          <a:spcPct val="107000"/>
                        </a:lnSpc>
                        <a:spcAft>
                          <a:spcPts val="800"/>
                        </a:spcAft>
                      </a:pPr>
                      <a:endParaRPr lang="en-BE" sz="1100" dirty="0">
                        <a:effectLst/>
                        <a:latin typeface="+mn-lt"/>
                        <a:ea typeface="Calibri" panose="020F0502020204030204" pitchFamily="34"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127390665"/>
                  </a:ext>
                </a:extLst>
              </a:tr>
              <a:tr h="365809">
                <a:tc>
                  <a:txBody>
                    <a:bodyPr/>
                    <a:lstStyle/>
                    <a:p>
                      <a:pPr algn="l">
                        <a:lnSpc>
                          <a:spcPct val="107000"/>
                        </a:lnSpc>
                        <a:spcAft>
                          <a:spcPts val="800"/>
                        </a:spcAft>
                      </a:pPr>
                      <a:r>
                        <a:rPr lang="en-US" sz="1100" b="1" i="1" dirty="0">
                          <a:solidFill>
                            <a:schemeClr val="bg1"/>
                          </a:solidFill>
                          <a:effectLst/>
                          <a:latin typeface="+mn-lt"/>
                          <a:ea typeface="Helvetica Neue" panose="020B0604020202020204"/>
                          <a:cs typeface="Helvetica Neue" panose="020B0604020202020204"/>
                        </a:rPr>
                        <a:t>Is this goal measurable?</a:t>
                      </a:r>
                      <a:endParaRPr lang="en-BE" sz="1100" b="1" i="1" dirty="0">
                        <a:solidFill>
                          <a:schemeClr val="bg1"/>
                        </a:solidFill>
                        <a:effectLst/>
                        <a:latin typeface="+mn-lt"/>
                        <a:ea typeface="Calibri" panose="020F0502020204030204" pitchFamily="34"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50000"/>
                      </a:schemeClr>
                    </a:solidFill>
                  </a:tcPr>
                </a:tc>
                <a:tc>
                  <a:txBody>
                    <a:bodyPr/>
                    <a:lstStyle/>
                    <a:p>
                      <a:pPr algn="l">
                        <a:lnSpc>
                          <a:spcPct val="107000"/>
                        </a:lnSpc>
                        <a:spcAft>
                          <a:spcPts val="800"/>
                        </a:spcAft>
                      </a:pPr>
                      <a:r>
                        <a:rPr lang="en-US" sz="1100" dirty="0">
                          <a:effectLst/>
                          <a:latin typeface="+mn-lt"/>
                          <a:ea typeface="Helvetica Neue" panose="020B0604020202020204"/>
                          <a:cs typeface="Helvetica Neue" panose="020B0604020202020204"/>
                        </a:rPr>
                        <a:t>Decrease the emotional abuse that Brenda experiences at home.</a:t>
                      </a:r>
                      <a:endParaRPr lang="en-BE" sz="1100" dirty="0">
                        <a:effectLst/>
                        <a:latin typeface="+mn-lt"/>
                        <a:ea typeface="Calibri" panose="020F0502020204030204" pitchFamily="34"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just">
                        <a:lnSpc>
                          <a:spcPct val="107000"/>
                        </a:lnSpc>
                        <a:spcAft>
                          <a:spcPts val="800"/>
                        </a:spcAft>
                      </a:pPr>
                      <a:endParaRPr lang="en-BE" sz="1100" dirty="0">
                        <a:effectLst/>
                        <a:latin typeface="+mn-lt"/>
                        <a:ea typeface="Calibri" panose="020F0502020204030204" pitchFamily="34"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066231455"/>
                  </a:ext>
                </a:extLst>
              </a:tr>
              <a:tr h="455780">
                <a:tc>
                  <a:txBody>
                    <a:bodyPr/>
                    <a:lstStyle/>
                    <a:p>
                      <a:pPr algn="l">
                        <a:lnSpc>
                          <a:spcPct val="107000"/>
                        </a:lnSpc>
                        <a:spcAft>
                          <a:spcPts val="800"/>
                        </a:spcAft>
                      </a:pPr>
                      <a:r>
                        <a:rPr lang="en-US" sz="1100" b="1" i="1" dirty="0">
                          <a:solidFill>
                            <a:schemeClr val="bg1"/>
                          </a:solidFill>
                          <a:effectLst/>
                          <a:latin typeface="+mn-lt"/>
                          <a:ea typeface="Helvetica Neue" panose="020B0604020202020204"/>
                          <a:cs typeface="Helvetica Neue" panose="020B0604020202020204"/>
                        </a:rPr>
                        <a:t>Is this goal achievable/agreed on?</a:t>
                      </a:r>
                      <a:endParaRPr lang="en-BE" sz="1100" b="1" i="1" dirty="0">
                        <a:solidFill>
                          <a:schemeClr val="bg1"/>
                        </a:solidFill>
                        <a:effectLst/>
                        <a:latin typeface="+mn-lt"/>
                        <a:ea typeface="Calibri" panose="020F0502020204030204" pitchFamily="34"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50000"/>
                      </a:schemeClr>
                    </a:solidFill>
                  </a:tcPr>
                </a:tc>
                <a:tc>
                  <a:txBody>
                    <a:bodyPr/>
                    <a:lstStyle/>
                    <a:p>
                      <a:pPr algn="l">
                        <a:lnSpc>
                          <a:spcPct val="107000"/>
                        </a:lnSpc>
                        <a:spcAft>
                          <a:spcPts val="800"/>
                        </a:spcAft>
                      </a:pPr>
                      <a:r>
                        <a:rPr lang="en-US" sz="1100" dirty="0">
                          <a:effectLst/>
                          <a:latin typeface="+mn-lt"/>
                          <a:ea typeface="Helvetica Neue" panose="020B0604020202020204"/>
                          <a:cs typeface="Helvetica Neue" panose="020B0604020202020204"/>
                        </a:rPr>
                        <a:t>The family agree to decrease the hours that David works at the market so he can attend a youth employment program and spend more time with his family and friends.</a:t>
                      </a:r>
                      <a:endParaRPr lang="en-BE" sz="1100" dirty="0">
                        <a:effectLst/>
                        <a:latin typeface="+mn-lt"/>
                        <a:ea typeface="Calibri" panose="020F0502020204030204" pitchFamily="34"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just">
                        <a:lnSpc>
                          <a:spcPct val="107000"/>
                        </a:lnSpc>
                        <a:spcAft>
                          <a:spcPts val="800"/>
                        </a:spcAft>
                      </a:pPr>
                      <a:endParaRPr lang="en-BE" sz="1100" dirty="0">
                        <a:effectLst/>
                        <a:latin typeface="+mn-lt"/>
                        <a:ea typeface="Calibri" panose="020F0502020204030204" pitchFamily="34"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171109657"/>
                  </a:ext>
                </a:extLst>
              </a:tr>
              <a:tr h="370840">
                <a:tc>
                  <a:txBody>
                    <a:bodyPr/>
                    <a:lstStyle/>
                    <a:p>
                      <a:pPr algn="l">
                        <a:lnSpc>
                          <a:spcPct val="107000"/>
                        </a:lnSpc>
                        <a:spcAft>
                          <a:spcPts val="800"/>
                        </a:spcAft>
                      </a:pPr>
                      <a:r>
                        <a:rPr lang="en-US" sz="1100" b="1" i="1" dirty="0">
                          <a:solidFill>
                            <a:schemeClr val="bg1"/>
                          </a:solidFill>
                          <a:effectLst/>
                          <a:latin typeface="+mn-lt"/>
                          <a:ea typeface="Helvetica Neue" panose="020B0604020202020204"/>
                          <a:cs typeface="Helvetica Neue" panose="020B0604020202020204"/>
                        </a:rPr>
                        <a:t>Is this goal realistic/relevant?</a:t>
                      </a:r>
                      <a:endParaRPr lang="en-BE" sz="1100" b="1" i="1" dirty="0">
                        <a:solidFill>
                          <a:schemeClr val="bg1"/>
                        </a:solidFill>
                        <a:effectLst/>
                        <a:latin typeface="+mn-lt"/>
                        <a:ea typeface="Calibri" panose="020F0502020204030204" pitchFamily="34"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50000"/>
                      </a:schemeClr>
                    </a:solidFill>
                  </a:tcPr>
                </a:tc>
                <a:tc>
                  <a:txBody>
                    <a:bodyPr/>
                    <a:lstStyle/>
                    <a:p>
                      <a:pPr algn="l">
                        <a:lnSpc>
                          <a:spcPct val="107000"/>
                        </a:lnSpc>
                        <a:spcAft>
                          <a:spcPts val="800"/>
                        </a:spcAft>
                      </a:pPr>
                      <a:r>
                        <a:rPr lang="en-US" sz="1100" dirty="0">
                          <a:effectLst/>
                          <a:latin typeface="+mn-lt"/>
                          <a:ea typeface="Helvetica Neue" panose="020B0604020202020204"/>
                          <a:cs typeface="Helvetica Neue" panose="020B0604020202020204"/>
                        </a:rPr>
                        <a:t>Ensure Marie feels better by receiving psychosocial support for her mother’s ill health and because she has to look after her brothers and sisters, as well as ensure Marie’s mother gets the surgery she needs.</a:t>
                      </a:r>
                      <a:endParaRPr lang="en-BE" sz="1100" dirty="0">
                        <a:effectLst/>
                        <a:latin typeface="+mn-lt"/>
                        <a:ea typeface="Calibri" panose="020F0502020204030204" pitchFamily="34"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just">
                        <a:lnSpc>
                          <a:spcPct val="107000"/>
                        </a:lnSpc>
                        <a:spcAft>
                          <a:spcPts val="800"/>
                        </a:spcAft>
                      </a:pPr>
                      <a:endParaRPr lang="en-BE" sz="1100" dirty="0">
                        <a:effectLst/>
                        <a:latin typeface="+mn-lt"/>
                        <a:ea typeface="Calibri" panose="020F0502020204030204" pitchFamily="34"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319528328"/>
                  </a:ext>
                </a:extLst>
              </a:tr>
              <a:tr h="0">
                <a:tc>
                  <a:txBody>
                    <a:bodyPr/>
                    <a:lstStyle/>
                    <a:p>
                      <a:pPr algn="l">
                        <a:lnSpc>
                          <a:spcPct val="107000"/>
                        </a:lnSpc>
                        <a:spcAft>
                          <a:spcPts val="800"/>
                        </a:spcAft>
                      </a:pPr>
                      <a:r>
                        <a:rPr lang="en-US" sz="1100" b="1" i="1" kern="1200" dirty="0">
                          <a:solidFill>
                            <a:schemeClr val="bg1"/>
                          </a:solidFill>
                          <a:effectLst/>
                          <a:latin typeface="+mn-lt"/>
                          <a:ea typeface="+mn-ea"/>
                          <a:cs typeface="+mn-cs"/>
                        </a:rPr>
                        <a:t>Is this goal time-bound?</a:t>
                      </a:r>
                      <a:endParaRPr lang="en-BE" sz="1100" b="1" i="1" dirty="0">
                        <a:solidFill>
                          <a:schemeClr val="bg1"/>
                        </a:solidFill>
                        <a:effectLst/>
                        <a:latin typeface="+mn-lt"/>
                        <a:ea typeface="Calibri" panose="020F0502020204030204" pitchFamily="34"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50000"/>
                      </a:schemeClr>
                    </a:solidFill>
                  </a:tcPr>
                </a:tc>
                <a:tc>
                  <a:txBody>
                    <a:bodyPr/>
                    <a:lstStyle/>
                    <a:p>
                      <a:pPr algn="l">
                        <a:lnSpc>
                          <a:spcPct val="107000"/>
                        </a:lnSpc>
                        <a:spcAft>
                          <a:spcPts val="800"/>
                        </a:spcAft>
                      </a:pPr>
                      <a:r>
                        <a:rPr lang="en-US" sz="1100" dirty="0">
                          <a:effectLst/>
                          <a:latin typeface="+mn-lt"/>
                          <a:ea typeface="Helvetica Neue" panose="020B0604020202020204"/>
                          <a:cs typeface="Helvetica Neue" panose="020B0604020202020204"/>
                        </a:rPr>
                        <a:t>Provide Jamal with a temporary care arrangement for 3 months until his adult brother has secured housing for them both.</a:t>
                      </a:r>
                      <a:endParaRPr lang="en-BE" sz="1100" dirty="0">
                        <a:effectLst/>
                        <a:latin typeface="+mn-lt"/>
                        <a:ea typeface="Calibri" panose="020F0502020204030204" pitchFamily="34"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tc>
                  <a:txBody>
                    <a:bodyPr/>
                    <a:lstStyle/>
                    <a:p>
                      <a:pPr algn="just">
                        <a:lnSpc>
                          <a:spcPct val="107000"/>
                        </a:lnSpc>
                        <a:spcAft>
                          <a:spcPts val="800"/>
                        </a:spcAft>
                      </a:pPr>
                      <a:endParaRPr lang="en-BE" sz="1100" dirty="0">
                        <a:effectLst/>
                        <a:latin typeface="+mn-lt"/>
                        <a:ea typeface="Calibri" panose="020F0502020204030204" pitchFamily="34"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498683275"/>
                  </a:ext>
                </a:extLst>
              </a:tr>
            </a:tbl>
          </a:graphicData>
        </a:graphic>
      </p:graphicFrame>
      <p:grpSp>
        <p:nvGrpSpPr>
          <p:cNvPr id="13" name="Group 12">
            <a:extLst>
              <a:ext uri="{FF2B5EF4-FFF2-40B4-BE49-F238E27FC236}">
                <a16:creationId xmlns:a16="http://schemas.microsoft.com/office/drawing/2014/main" id="{84F24E36-04D5-2B21-8D62-AF91C5BB2829}"/>
              </a:ext>
            </a:extLst>
          </p:cNvPr>
          <p:cNvGrpSpPr/>
          <p:nvPr/>
        </p:nvGrpSpPr>
        <p:grpSpPr>
          <a:xfrm>
            <a:off x="4250028" y="8808334"/>
            <a:ext cx="2206363" cy="339509"/>
            <a:chOff x="914397" y="2009873"/>
            <a:chExt cx="10198445" cy="1569308"/>
          </a:xfrm>
        </p:grpSpPr>
        <p:sp>
          <p:nvSpPr>
            <p:cNvPr id="8" name="Rectangle 7">
              <a:extLst>
                <a:ext uri="{FF2B5EF4-FFF2-40B4-BE49-F238E27FC236}">
                  <a16:creationId xmlns:a16="http://schemas.microsoft.com/office/drawing/2014/main" id="{DC97ED6B-05E5-D923-870B-FDA4B6D49A95}"/>
                </a:ext>
              </a:extLst>
            </p:cNvPr>
            <p:cNvSpPr/>
            <p:nvPr/>
          </p:nvSpPr>
          <p:spPr>
            <a:xfrm>
              <a:off x="914397" y="2009873"/>
              <a:ext cx="1705233" cy="15693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Arial" panose="020B0604020202020204" pitchFamily="34" charset="0"/>
                  <a:cs typeface="Arial" panose="020B0604020202020204" pitchFamily="34" charset="0"/>
                </a:rPr>
                <a:t>S</a:t>
              </a:r>
              <a:endParaRPr lang="en-BE" sz="2000" b="1"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E3E22E36-08FC-302F-4C37-42F9B41CE9A6}"/>
                </a:ext>
              </a:extLst>
            </p:cNvPr>
            <p:cNvSpPr/>
            <p:nvPr/>
          </p:nvSpPr>
          <p:spPr>
            <a:xfrm>
              <a:off x="3037700" y="2009873"/>
              <a:ext cx="1705233" cy="1569308"/>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Arial" panose="020B0604020202020204" pitchFamily="34" charset="0"/>
                  <a:cs typeface="Arial" panose="020B0604020202020204" pitchFamily="34" charset="0"/>
                </a:rPr>
                <a:t>M</a:t>
              </a:r>
              <a:endParaRPr lang="en-BE" sz="2000" b="1"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513A7544-BBB0-CB74-6318-B3FF2CA1EE0F}"/>
                </a:ext>
              </a:extLst>
            </p:cNvPr>
            <p:cNvSpPr/>
            <p:nvPr/>
          </p:nvSpPr>
          <p:spPr>
            <a:xfrm>
              <a:off x="5161003" y="2009873"/>
              <a:ext cx="1705233" cy="15693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Arial" panose="020B0604020202020204" pitchFamily="34" charset="0"/>
                  <a:cs typeface="Arial" panose="020B0604020202020204" pitchFamily="34" charset="0"/>
                </a:rPr>
                <a:t>A</a:t>
              </a:r>
              <a:endParaRPr lang="en-BE" sz="2000" b="1" dirty="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30A7D236-8A91-302F-2202-59FD46A24DDC}"/>
                </a:ext>
              </a:extLst>
            </p:cNvPr>
            <p:cNvSpPr/>
            <p:nvPr/>
          </p:nvSpPr>
          <p:spPr>
            <a:xfrm>
              <a:off x="7284306" y="2009873"/>
              <a:ext cx="1705233" cy="156930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Arial" panose="020B0604020202020204" pitchFamily="34" charset="0"/>
                  <a:cs typeface="Arial" panose="020B0604020202020204" pitchFamily="34" charset="0"/>
                </a:rPr>
                <a:t>R</a:t>
              </a:r>
              <a:endParaRPr lang="en-BE" sz="2000" b="1"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94D99501-6164-8322-5888-C3022DB36F50}"/>
                </a:ext>
              </a:extLst>
            </p:cNvPr>
            <p:cNvSpPr/>
            <p:nvPr/>
          </p:nvSpPr>
          <p:spPr>
            <a:xfrm>
              <a:off x="9407609" y="2009873"/>
              <a:ext cx="1705233" cy="1569308"/>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latin typeface="Arial" panose="020B0604020202020204" pitchFamily="34" charset="0"/>
                  <a:cs typeface="Arial" panose="020B0604020202020204" pitchFamily="34" charset="0"/>
                </a:rPr>
                <a:t>T</a:t>
              </a:r>
              <a:endParaRPr lang="en-BE" sz="2000" b="1" dirty="0">
                <a:latin typeface="Arial" panose="020B0604020202020204" pitchFamily="34" charset="0"/>
                <a:cs typeface="Arial" panose="020B0604020202020204" pitchFamily="34" charset="0"/>
              </a:endParaRPr>
            </a:p>
          </p:txBody>
        </p:sp>
      </p:grpSp>
      <p:sp>
        <p:nvSpPr>
          <p:cNvPr id="14" name="Hexagon 13">
            <a:extLst>
              <a:ext uri="{FF2B5EF4-FFF2-40B4-BE49-F238E27FC236}">
                <a16:creationId xmlns:a16="http://schemas.microsoft.com/office/drawing/2014/main" id="{34D3B0F7-2C70-CF32-B183-99768F519CEE}"/>
              </a:ext>
            </a:extLst>
          </p:cNvPr>
          <p:cNvSpPr/>
          <p:nvPr/>
        </p:nvSpPr>
        <p:spPr>
          <a:xfrm rot="1782986">
            <a:off x="286724" y="301110"/>
            <a:ext cx="335595" cy="289306"/>
          </a:xfrm>
          <a:prstGeom prst="hexagon">
            <a:avLst>
              <a:gd name="adj" fmla="val 28965"/>
              <a:gd name="vf" fmla="val 115470"/>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Hexagon 14">
            <a:extLst>
              <a:ext uri="{FF2B5EF4-FFF2-40B4-BE49-F238E27FC236}">
                <a16:creationId xmlns:a16="http://schemas.microsoft.com/office/drawing/2014/main" id="{5B486D74-9DD4-0D99-DCD6-2C9683ED2FC6}"/>
              </a:ext>
            </a:extLst>
          </p:cNvPr>
          <p:cNvSpPr/>
          <p:nvPr/>
        </p:nvSpPr>
        <p:spPr>
          <a:xfrm rot="1782986">
            <a:off x="286724" y="763955"/>
            <a:ext cx="335595" cy="289306"/>
          </a:xfrm>
          <a:prstGeom prst="hexagon">
            <a:avLst>
              <a:gd name="adj" fmla="val 28965"/>
              <a:gd name="vf" fmla="val 115470"/>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Hexagon 15">
            <a:extLst>
              <a:ext uri="{FF2B5EF4-FFF2-40B4-BE49-F238E27FC236}">
                <a16:creationId xmlns:a16="http://schemas.microsoft.com/office/drawing/2014/main" id="{82D207C6-D934-642D-CC79-E83A2936EA31}"/>
              </a:ext>
            </a:extLst>
          </p:cNvPr>
          <p:cNvSpPr/>
          <p:nvPr/>
        </p:nvSpPr>
        <p:spPr>
          <a:xfrm rot="1782986">
            <a:off x="286724" y="1226800"/>
            <a:ext cx="335595" cy="289306"/>
          </a:xfrm>
          <a:prstGeom prst="hexagon">
            <a:avLst>
              <a:gd name="adj" fmla="val 28965"/>
              <a:gd name="vf" fmla="val 115470"/>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Hexagon 16">
            <a:extLst>
              <a:ext uri="{FF2B5EF4-FFF2-40B4-BE49-F238E27FC236}">
                <a16:creationId xmlns:a16="http://schemas.microsoft.com/office/drawing/2014/main" id="{F5C5837E-6F68-B97E-6A79-6AD681F9FD06}"/>
              </a:ext>
            </a:extLst>
          </p:cNvPr>
          <p:cNvSpPr/>
          <p:nvPr/>
        </p:nvSpPr>
        <p:spPr>
          <a:xfrm rot="1782986">
            <a:off x="286724" y="1689645"/>
            <a:ext cx="335595" cy="289306"/>
          </a:xfrm>
          <a:prstGeom prst="hexagon">
            <a:avLst>
              <a:gd name="adj" fmla="val 28965"/>
              <a:gd name="vf" fmla="val 115470"/>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Hexagon 17">
            <a:extLst>
              <a:ext uri="{FF2B5EF4-FFF2-40B4-BE49-F238E27FC236}">
                <a16:creationId xmlns:a16="http://schemas.microsoft.com/office/drawing/2014/main" id="{7D52D396-C966-F732-64A9-CAA3395F7409}"/>
              </a:ext>
            </a:extLst>
          </p:cNvPr>
          <p:cNvSpPr/>
          <p:nvPr/>
        </p:nvSpPr>
        <p:spPr>
          <a:xfrm rot="1782986">
            <a:off x="286724" y="2152490"/>
            <a:ext cx="335595" cy="289306"/>
          </a:xfrm>
          <a:prstGeom prst="hexagon">
            <a:avLst>
              <a:gd name="adj" fmla="val 28965"/>
              <a:gd name="vf" fmla="val 115470"/>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Hexagon 22">
            <a:extLst>
              <a:ext uri="{FF2B5EF4-FFF2-40B4-BE49-F238E27FC236}">
                <a16:creationId xmlns:a16="http://schemas.microsoft.com/office/drawing/2014/main" id="{018BF548-C850-A059-F72E-FBEE11BE985B}"/>
              </a:ext>
            </a:extLst>
          </p:cNvPr>
          <p:cNvSpPr/>
          <p:nvPr/>
        </p:nvSpPr>
        <p:spPr>
          <a:xfrm rot="1782986">
            <a:off x="286725" y="2618792"/>
            <a:ext cx="335595" cy="289306"/>
          </a:xfrm>
          <a:prstGeom prst="hexagon">
            <a:avLst>
              <a:gd name="adj" fmla="val 28965"/>
              <a:gd name="vf" fmla="val 115470"/>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55134935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D34587-4B2B-E649-8541-11D21EC14885}"/>
              </a:ext>
            </a:extLst>
          </p:cNvPr>
          <p:cNvSpPr txBox="1"/>
          <p:nvPr/>
        </p:nvSpPr>
        <p:spPr>
          <a:xfrm>
            <a:off x="996287" y="716248"/>
            <a:ext cx="5254042" cy="276999"/>
          </a:xfrm>
          <a:prstGeom prst="rect">
            <a:avLst/>
          </a:prstGeom>
          <a:noFill/>
        </p:spPr>
        <p:txBody>
          <a:bodyPr wrap="square" rtlCol="0">
            <a:spAutoFit/>
          </a:bodyPr>
          <a:lstStyle/>
          <a:p>
            <a:r>
              <a:rPr lang="en-CA" sz="1200" b="1" spc="300" dirty="0"/>
              <a:t>AMINA’S CASE PLAN</a:t>
            </a:r>
          </a:p>
        </p:txBody>
      </p:sp>
      <p:graphicFrame>
        <p:nvGraphicFramePr>
          <p:cNvPr id="4" name="Table 3">
            <a:extLst>
              <a:ext uri="{FF2B5EF4-FFF2-40B4-BE49-F238E27FC236}">
                <a16:creationId xmlns:a16="http://schemas.microsoft.com/office/drawing/2014/main" id="{7E68DD5C-35D5-92F1-5CE2-7EAF2E7037D6}"/>
              </a:ext>
            </a:extLst>
          </p:cNvPr>
          <p:cNvGraphicFramePr>
            <a:graphicFrameLocks noGrp="1"/>
          </p:cNvGraphicFramePr>
          <p:nvPr>
            <p:extLst>
              <p:ext uri="{D42A27DB-BD31-4B8C-83A1-F6EECF244321}">
                <p14:modId xmlns:p14="http://schemas.microsoft.com/office/powerpoint/2010/main" val="1042972150"/>
              </p:ext>
            </p:extLst>
          </p:nvPr>
        </p:nvGraphicFramePr>
        <p:xfrm>
          <a:off x="996287" y="1107648"/>
          <a:ext cx="5254042" cy="4062857"/>
        </p:xfrm>
        <a:graphic>
          <a:graphicData uri="http://schemas.openxmlformats.org/drawingml/2006/table">
            <a:tbl>
              <a:tblPr firstRow="1" firstCol="1" bandRow="1">
                <a:tableStyleId>{5C22544A-7EE6-4342-B048-85BDC9FD1C3A}</a:tableStyleId>
              </a:tblPr>
              <a:tblGrid>
                <a:gridCol w="1226213">
                  <a:extLst>
                    <a:ext uri="{9D8B030D-6E8A-4147-A177-3AD203B41FA5}">
                      <a16:colId xmlns:a16="http://schemas.microsoft.com/office/drawing/2014/main" val="807005189"/>
                    </a:ext>
                  </a:extLst>
                </a:gridCol>
                <a:gridCol w="4027829">
                  <a:extLst>
                    <a:ext uri="{9D8B030D-6E8A-4147-A177-3AD203B41FA5}">
                      <a16:colId xmlns:a16="http://schemas.microsoft.com/office/drawing/2014/main" val="2658329705"/>
                    </a:ext>
                  </a:extLst>
                </a:gridCol>
              </a:tblGrid>
              <a:tr h="151273">
                <a:tc gridSpan="2">
                  <a:txBody>
                    <a:bodyPr/>
                    <a:lstStyle/>
                    <a:p>
                      <a:pPr algn="ctr"/>
                      <a:r>
                        <a:rPr lang="en-ZA" sz="1500" dirty="0">
                          <a:solidFill>
                            <a:schemeClr val="bg1"/>
                          </a:solidFill>
                          <a:effectLst/>
                        </a:rPr>
                        <a:t>3.A. CASE PLAN OVERVIEW</a:t>
                      </a:r>
                      <a:endParaRPr lang="en-US"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50000"/>
                      </a:schemeClr>
                    </a:solidFill>
                  </a:tcPr>
                </a:tc>
                <a:tc hMerge="1">
                  <a:txBody>
                    <a:bodyPr/>
                    <a:lstStyle/>
                    <a:p>
                      <a:endParaRPr lang="en-US"/>
                    </a:p>
                  </a:txBody>
                  <a:tcPr/>
                </a:tc>
                <a:extLst>
                  <a:ext uri="{0D108BD9-81ED-4DB2-BD59-A6C34878D82A}">
                    <a16:rowId xmlns:a16="http://schemas.microsoft.com/office/drawing/2014/main" val="760181421"/>
                  </a:ext>
                </a:extLst>
              </a:tr>
              <a:tr h="0">
                <a:tc>
                  <a:txBody>
                    <a:bodyPr/>
                    <a:lstStyle/>
                    <a:p>
                      <a:pPr algn="l">
                        <a:lnSpc>
                          <a:spcPct val="107000"/>
                        </a:lnSpc>
                        <a:spcAft>
                          <a:spcPts val="800"/>
                        </a:spcAft>
                      </a:pPr>
                      <a:r>
                        <a:rPr lang="en-ZA" sz="1000" dirty="0">
                          <a:solidFill>
                            <a:schemeClr val="bg1"/>
                          </a:solidFill>
                          <a:effectLst/>
                        </a:rPr>
                        <a:t>Case management step</a:t>
                      </a:r>
                      <a:endPar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46" marR="42546"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50000"/>
                      </a:schemeClr>
                    </a:solidFill>
                  </a:tcPr>
                </a:tc>
                <a:tc>
                  <a:txBody>
                    <a:bodyPr/>
                    <a:lstStyle/>
                    <a:p>
                      <a:pPr algn="l">
                        <a:lnSpc>
                          <a:spcPct val="107000"/>
                        </a:lnSpc>
                        <a:spcAft>
                          <a:spcPts val="800"/>
                        </a:spcAft>
                      </a:pPr>
                      <a:r>
                        <a:rPr lang="en-ZA" sz="1000" dirty="0">
                          <a:solidFill>
                            <a:schemeClr val="tx1"/>
                          </a:solidFill>
                          <a:effectLst/>
                        </a:rPr>
                        <a:t>Step 3: case planning</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154391503"/>
                  </a:ext>
                </a:extLst>
              </a:tr>
              <a:tr h="0">
                <a:tc>
                  <a:txBody>
                    <a:bodyPr/>
                    <a:lstStyle/>
                    <a:p>
                      <a:pPr algn="l">
                        <a:lnSpc>
                          <a:spcPct val="107000"/>
                        </a:lnSpc>
                        <a:spcAft>
                          <a:spcPts val="800"/>
                        </a:spcAft>
                      </a:pPr>
                      <a:r>
                        <a:rPr lang="en-ZA" sz="1000" dirty="0">
                          <a:solidFill>
                            <a:schemeClr val="bg1"/>
                          </a:solidFill>
                          <a:effectLst/>
                        </a:rPr>
                        <a:t>Core / supplementary form</a:t>
                      </a:r>
                      <a:endPar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46" marR="42546"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50000"/>
                      </a:schemeClr>
                    </a:solidFill>
                  </a:tcPr>
                </a:tc>
                <a:tc>
                  <a:txBody>
                    <a:bodyPr/>
                    <a:lstStyle/>
                    <a:p>
                      <a:pPr algn="l">
                        <a:lnSpc>
                          <a:spcPct val="107000"/>
                        </a:lnSpc>
                        <a:spcAft>
                          <a:spcPts val="800"/>
                        </a:spcAft>
                      </a:pPr>
                      <a:r>
                        <a:rPr lang="en-ZA" sz="1000" dirty="0">
                          <a:solidFill>
                            <a:schemeClr val="tx1"/>
                          </a:solidFill>
                          <a:effectLst/>
                        </a:rPr>
                        <a:t>Core form</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035613213"/>
                  </a:ext>
                </a:extLst>
              </a:tr>
              <a:tr h="627391">
                <a:tc>
                  <a:txBody>
                    <a:bodyPr/>
                    <a:lstStyle/>
                    <a:p>
                      <a:pPr algn="l">
                        <a:lnSpc>
                          <a:spcPct val="107000"/>
                        </a:lnSpc>
                        <a:spcAft>
                          <a:spcPts val="800"/>
                        </a:spcAft>
                      </a:pPr>
                      <a:r>
                        <a:rPr lang="en-ZA" sz="1000" dirty="0">
                          <a:solidFill>
                            <a:schemeClr val="bg1"/>
                          </a:solidFill>
                          <a:effectLst/>
                        </a:rPr>
                        <a:t>When to complete</a:t>
                      </a:r>
                      <a:endPar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46" marR="42546"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50000"/>
                      </a:schemeClr>
                    </a:solidFill>
                  </a:tcPr>
                </a:tc>
                <a:tc>
                  <a:txBody>
                    <a:bodyPr/>
                    <a:lstStyle/>
                    <a:p>
                      <a:pPr algn="l">
                        <a:lnSpc>
                          <a:spcPct val="107000"/>
                        </a:lnSpc>
                        <a:spcAft>
                          <a:spcPts val="800"/>
                        </a:spcAft>
                      </a:pPr>
                      <a:r>
                        <a:rPr lang="en-ZA" sz="1000" dirty="0">
                          <a:solidFill>
                            <a:schemeClr val="tx1"/>
                          </a:solidFill>
                          <a:effectLst/>
                        </a:rPr>
                        <a:t>Depending on risk level of the case (to be contextualised):</a:t>
                      </a:r>
                      <a:endParaRPr lang="en-US" sz="1000" dirty="0">
                        <a:solidFill>
                          <a:schemeClr val="tx1"/>
                        </a:solidFill>
                        <a:effectLst/>
                      </a:endParaRPr>
                    </a:p>
                    <a:p>
                      <a:pPr marL="342900" lvl="0" indent="-342900" algn="l">
                        <a:lnSpc>
                          <a:spcPct val="107000"/>
                        </a:lnSpc>
                        <a:buFont typeface="Arial" panose="020B0604020202020204" pitchFamily="34" charset="0"/>
                        <a:buChar char="•"/>
                      </a:pPr>
                      <a:r>
                        <a:rPr lang="en-ZA" sz="1000" u="sng" dirty="0">
                          <a:solidFill>
                            <a:schemeClr val="tx1"/>
                          </a:solidFill>
                          <a:effectLst/>
                        </a:rPr>
                        <a:t>High:</a:t>
                      </a:r>
                      <a:r>
                        <a:rPr lang="en-ZA" sz="1000" dirty="0">
                          <a:solidFill>
                            <a:schemeClr val="tx1"/>
                          </a:solidFill>
                          <a:effectLst/>
                        </a:rPr>
                        <a:t> within 3 days after the assessment.</a:t>
                      </a:r>
                      <a:endParaRPr lang="en-US" sz="1000" dirty="0">
                        <a:solidFill>
                          <a:schemeClr val="tx1"/>
                        </a:solidFill>
                        <a:effectLst/>
                      </a:endParaRPr>
                    </a:p>
                    <a:p>
                      <a:pPr marL="342900" lvl="0" indent="-342900" algn="l">
                        <a:lnSpc>
                          <a:spcPct val="107000"/>
                        </a:lnSpc>
                        <a:buFont typeface="Arial" panose="020B0604020202020204" pitchFamily="34" charset="0"/>
                        <a:buChar char="•"/>
                      </a:pPr>
                      <a:r>
                        <a:rPr lang="en-ZA" sz="1000" u="sng" dirty="0">
                          <a:solidFill>
                            <a:schemeClr val="tx1"/>
                          </a:solidFill>
                          <a:effectLst/>
                        </a:rPr>
                        <a:t>Medium:</a:t>
                      </a:r>
                      <a:r>
                        <a:rPr lang="en-ZA" sz="1000" dirty="0">
                          <a:solidFill>
                            <a:schemeClr val="tx1"/>
                          </a:solidFill>
                          <a:effectLst/>
                        </a:rPr>
                        <a:t> within 1 week after the assessment.</a:t>
                      </a:r>
                      <a:endParaRPr lang="en-US" sz="1000" dirty="0">
                        <a:solidFill>
                          <a:schemeClr val="tx1"/>
                        </a:solidFill>
                        <a:effectLst/>
                      </a:endParaRPr>
                    </a:p>
                    <a:p>
                      <a:pPr marL="342900" lvl="0" indent="-342900" algn="l">
                        <a:lnSpc>
                          <a:spcPct val="107000"/>
                        </a:lnSpc>
                        <a:spcAft>
                          <a:spcPts val="800"/>
                        </a:spcAft>
                        <a:buFont typeface="Arial" panose="020B0604020202020204" pitchFamily="34" charset="0"/>
                        <a:buChar char="•"/>
                      </a:pPr>
                      <a:r>
                        <a:rPr lang="en-ZA" sz="1000" u="sng" dirty="0">
                          <a:solidFill>
                            <a:schemeClr val="tx1"/>
                          </a:solidFill>
                          <a:effectLst/>
                        </a:rPr>
                        <a:t>Low:</a:t>
                      </a:r>
                      <a:r>
                        <a:rPr lang="en-ZA" sz="1000" dirty="0">
                          <a:solidFill>
                            <a:schemeClr val="tx1"/>
                          </a:solidFill>
                          <a:effectLst/>
                        </a:rPr>
                        <a:t> within 2 weeks after the assessment.</a:t>
                      </a:r>
                      <a:endParaRPr lang="en-US" sz="1000" dirty="0">
                        <a:solidFill>
                          <a:schemeClr val="tx1"/>
                        </a:solidFill>
                        <a:effectLst/>
                      </a:endParaRPr>
                    </a:p>
                    <a:p>
                      <a:pPr algn="l">
                        <a:lnSpc>
                          <a:spcPct val="107000"/>
                        </a:lnSpc>
                        <a:spcAft>
                          <a:spcPts val="800"/>
                        </a:spcAft>
                      </a:pPr>
                      <a:r>
                        <a:rPr lang="en-ZA" sz="1000" dirty="0">
                          <a:solidFill>
                            <a:schemeClr val="tx1"/>
                          </a:solidFill>
                          <a:effectLst/>
                        </a:rPr>
                        <a:t>Or after a case review found that the case plan needs to be revised.</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365620701"/>
                  </a:ext>
                </a:extLst>
              </a:tr>
              <a:tr h="526226">
                <a:tc>
                  <a:txBody>
                    <a:bodyPr/>
                    <a:lstStyle/>
                    <a:p>
                      <a:pPr algn="l">
                        <a:lnSpc>
                          <a:spcPct val="107000"/>
                        </a:lnSpc>
                        <a:spcAft>
                          <a:spcPts val="800"/>
                        </a:spcAft>
                      </a:pPr>
                      <a:r>
                        <a:rPr lang="en-ZA" sz="1000" dirty="0">
                          <a:solidFill>
                            <a:schemeClr val="bg1"/>
                          </a:solidFill>
                          <a:effectLst/>
                        </a:rPr>
                        <a:t>Who should complete</a:t>
                      </a:r>
                      <a:endPar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46" marR="42546"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50000"/>
                      </a:schemeClr>
                    </a:solidFill>
                  </a:tcPr>
                </a:tc>
                <a:tc>
                  <a:txBody>
                    <a:bodyPr/>
                    <a:lstStyle/>
                    <a:p>
                      <a:pPr algn="l">
                        <a:lnSpc>
                          <a:spcPct val="107000"/>
                        </a:lnSpc>
                        <a:spcAft>
                          <a:spcPts val="800"/>
                        </a:spcAft>
                      </a:pPr>
                      <a:r>
                        <a:rPr lang="en-ZA" sz="1000" dirty="0">
                          <a:solidFill>
                            <a:schemeClr val="tx1"/>
                          </a:solidFill>
                          <a:effectLst/>
                        </a:rPr>
                        <a:t>Assigned caseworker to the case together with the child and the caregiver(s) (where possible and appropriate).</a:t>
                      </a:r>
                      <a:endParaRPr lang="en-US" sz="1000" dirty="0">
                        <a:solidFill>
                          <a:schemeClr val="tx1"/>
                        </a:solidFill>
                        <a:effectLst/>
                      </a:endParaRPr>
                    </a:p>
                    <a:p>
                      <a:pPr algn="l">
                        <a:lnSpc>
                          <a:spcPct val="107000"/>
                        </a:lnSpc>
                        <a:spcAft>
                          <a:spcPts val="800"/>
                        </a:spcAft>
                      </a:pPr>
                      <a:r>
                        <a:rPr lang="en-ZA" sz="1000" dirty="0">
                          <a:solidFill>
                            <a:schemeClr val="tx1"/>
                          </a:solidFill>
                          <a:effectLst/>
                        </a:rPr>
                        <a:t>Other significant people in the child’s life as well as other service providers and relevant authorities may participate in the development of the case plan if they have a role to play in it </a:t>
                      </a:r>
                      <a:r>
                        <a:rPr lang="en-ZA" sz="1000" u="sng" dirty="0">
                          <a:solidFill>
                            <a:schemeClr val="tx1"/>
                          </a:solidFill>
                          <a:effectLst/>
                        </a:rPr>
                        <a:t>and</a:t>
                      </a:r>
                      <a:r>
                        <a:rPr lang="en-ZA" sz="1000" dirty="0">
                          <a:solidFill>
                            <a:schemeClr val="tx1"/>
                          </a:solidFill>
                          <a:effectLst/>
                        </a:rPr>
                        <a:t> if informed consent/assent has been given for this.</a:t>
                      </a:r>
                      <a:endParaRPr lang="en-US" sz="1000" dirty="0">
                        <a:solidFill>
                          <a:schemeClr val="tx1"/>
                        </a:solidFill>
                        <a:effectLst/>
                      </a:endParaRPr>
                    </a:p>
                    <a:p>
                      <a:pPr algn="l">
                        <a:lnSpc>
                          <a:spcPct val="107000"/>
                        </a:lnSpc>
                        <a:spcAft>
                          <a:spcPts val="800"/>
                        </a:spcAft>
                      </a:pPr>
                      <a:r>
                        <a:rPr lang="en-ZA" sz="1000" dirty="0">
                          <a:solidFill>
                            <a:schemeClr val="tx1"/>
                          </a:solidFill>
                          <a:effectLst/>
                        </a:rPr>
                        <a:t>Once completed, this form needs to be approved by the supervisor.</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77921008"/>
                  </a:ext>
                </a:extLst>
              </a:tr>
              <a:tr h="197837">
                <a:tc>
                  <a:txBody>
                    <a:bodyPr/>
                    <a:lstStyle/>
                    <a:p>
                      <a:pPr algn="l">
                        <a:lnSpc>
                          <a:spcPct val="107000"/>
                        </a:lnSpc>
                        <a:spcAft>
                          <a:spcPts val="800"/>
                        </a:spcAft>
                      </a:pPr>
                      <a:r>
                        <a:rPr lang="en-ZA" sz="1000" dirty="0">
                          <a:solidFill>
                            <a:schemeClr val="bg1"/>
                          </a:solidFill>
                          <a:effectLst/>
                        </a:rPr>
                        <a:t>Purpose of form</a:t>
                      </a:r>
                      <a:endPar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2546" marR="42546" marT="0" marB="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50000"/>
                      </a:schemeClr>
                    </a:solidFill>
                  </a:tcPr>
                </a:tc>
                <a:tc>
                  <a:txBody>
                    <a:bodyPr/>
                    <a:lstStyle/>
                    <a:p>
                      <a:pPr algn="l">
                        <a:lnSpc>
                          <a:spcPct val="107000"/>
                        </a:lnSpc>
                        <a:spcAft>
                          <a:spcPts val="800"/>
                        </a:spcAft>
                      </a:pPr>
                      <a:r>
                        <a:rPr lang="en-ZA" sz="1000" dirty="0">
                          <a:solidFill>
                            <a:schemeClr val="tx1"/>
                          </a:solidFill>
                          <a:effectLst/>
                        </a:rPr>
                        <a:t>To record and plan the agreed upon interventions needed to ensure the child’s protection, ensure her/his care and wellbeing is supported, and address the child’s needs (as identified in the assessment).</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992107269"/>
                  </a:ext>
                </a:extLst>
              </a:tr>
            </a:tbl>
          </a:graphicData>
        </a:graphic>
      </p:graphicFrame>
      <p:graphicFrame>
        <p:nvGraphicFramePr>
          <p:cNvPr id="7" name="Table 6">
            <a:extLst>
              <a:ext uri="{FF2B5EF4-FFF2-40B4-BE49-F238E27FC236}">
                <a16:creationId xmlns:a16="http://schemas.microsoft.com/office/drawing/2014/main" id="{02659DE9-4245-392C-0664-8B1B7ABABD68}"/>
              </a:ext>
            </a:extLst>
          </p:cNvPr>
          <p:cNvGraphicFramePr>
            <a:graphicFrameLocks noGrp="1"/>
          </p:cNvGraphicFramePr>
          <p:nvPr>
            <p:extLst>
              <p:ext uri="{D42A27DB-BD31-4B8C-83A1-F6EECF244321}">
                <p14:modId xmlns:p14="http://schemas.microsoft.com/office/powerpoint/2010/main" val="769113996"/>
              </p:ext>
            </p:extLst>
          </p:nvPr>
        </p:nvGraphicFramePr>
        <p:xfrm>
          <a:off x="996287" y="5411907"/>
          <a:ext cx="5254044" cy="3661029"/>
        </p:xfrm>
        <a:graphic>
          <a:graphicData uri="http://schemas.openxmlformats.org/drawingml/2006/table">
            <a:tbl>
              <a:tblPr firstRow="1" firstCol="1" bandRow="1">
                <a:tableStyleId>{5C22544A-7EE6-4342-B048-85BDC9FD1C3A}</a:tableStyleId>
              </a:tblPr>
              <a:tblGrid>
                <a:gridCol w="781713">
                  <a:extLst>
                    <a:ext uri="{9D8B030D-6E8A-4147-A177-3AD203B41FA5}">
                      <a16:colId xmlns:a16="http://schemas.microsoft.com/office/drawing/2014/main" val="2938947833"/>
                    </a:ext>
                  </a:extLst>
                </a:gridCol>
                <a:gridCol w="1844085">
                  <a:extLst>
                    <a:ext uri="{9D8B030D-6E8A-4147-A177-3AD203B41FA5}">
                      <a16:colId xmlns:a16="http://schemas.microsoft.com/office/drawing/2014/main" val="1175440471"/>
                    </a:ext>
                  </a:extLst>
                </a:gridCol>
                <a:gridCol w="656887">
                  <a:extLst>
                    <a:ext uri="{9D8B030D-6E8A-4147-A177-3AD203B41FA5}">
                      <a16:colId xmlns:a16="http://schemas.microsoft.com/office/drawing/2014/main" val="4009102030"/>
                    </a:ext>
                  </a:extLst>
                </a:gridCol>
                <a:gridCol w="483528">
                  <a:extLst>
                    <a:ext uri="{9D8B030D-6E8A-4147-A177-3AD203B41FA5}">
                      <a16:colId xmlns:a16="http://schemas.microsoft.com/office/drawing/2014/main" val="809832642"/>
                    </a:ext>
                  </a:extLst>
                </a:gridCol>
                <a:gridCol w="830245">
                  <a:extLst>
                    <a:ext uri="{9D8B030D-6E8A-4147-A177-3AD203B41FA5}">
                      <a16:colId xmlns:a16="http://schemas.microsoft.com/office/drawing/2014/main" val="617380255"/>
                    </a:ext>
                  </a:extLst>
                </a:gridCol>
                <a:gridCol w="657586">
                  <a:extLst>
                    <a:ext uri="{9D8B030D-6E8A-4147-A177-3AD203B41FA5}">
                      <a16:colId xmlns:a16="http://schemas.microsoft.com/office/drawing/2014/main" val="1420216921"/>
                    </a:ext>
                  </a:extLst>
                </a:gridCol>
              </a:tblGrid>
              <a:tr h="197691">
                <a:tc gridSpan="6">
                  <a:txBody>
                    <a:bodyPr/>
                    <a:lstStyle/>
                    <a:p>
                      <a:pPr algn="ctr"/>
                      <a:r>
                        <a:rPr lang="en-ZA" sz="1500" dirty="0">
                          <a:solidFill>
                            <a:schemeClr val="bg1"/>
                          </a:solidFill>
                          <a:effectLst/>
                        </a:rPr>
                        <a:t>CASE PLAN</a:t>
                      </a:r>
                      <a:endParaRPr lang="en-US"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36725167"/>
                  </a:ext>
                </a:extLst>
              </a:tr>
              <a:tr h="152740">
                <a:tc gridSpan="2">
                  <a:txBody>
                    <a:bodyPr/>
                    <a:lstStyle/>
                    <a:p>
                      <a:pPr algn="l">
                        <a:lnSpc>
                          <a:spcPct val="107000"/>
                        </a:lnSpc>
                        <a:spcAft>
                          <a:spcPts val="800"/>
                        </a:spcAft>
                      </a:pPr>
                      <a:r>
                        <a:rPr lang="en-ZA" sz="1000" dirty="0">
                          <a:solidFill>
                            <a:schemeClr val="tx1"/>
                          </a:solidFill>
                          <a:effectLst/>
                        </a:rPr>
                        <a:t>Date Case Plan Agreed</a:t>
                      </a:r>
                      <a:r>
                        <a:rPr lang="en-ZA" sz="700" dirty="0">
                          <a:solidFill>
                            <a:schemeClr val="tx1"/>
                          </a:solidFill>
                          <a:effectLst/>
                        </a:rPr>
                        <a:t>: </a:t>
                      </a:r>
                      <a:r>
                        <a:rPr lang="en-ZA" sz="700" b="0" i="1" dirty="0">
                          <a:solidFill>
                            <a:schemeClr val="tx1"/>
                          </a:solidFill>
                          <a:effectLst/>
                        </a:rPr>
                        <a:t>dd/mm/yy</a:t>
                      </a:r>
                      <a:endParaRPr lang="en-US" sz="7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hMerge="1">
                  <a:txBody>
                    <a:bodyPr/>
                    <a:lstStyle/>
                    <a:p>
                      <a:endParaRPr lang="en-US"/>
                    </a:p>
                  </a:txBody>
                  <a:tcPr/>
                </a:tc>
                <a:tc gridSpan="4">
                  <a:txBody>
                    <a:bodyPr/>
                    <a:lstStyle/>
                    <a:p>
                      <a:pPr algn="l">
                        <a:lnSpc>
                          <a:spcPct val="107000"/>
                        </a:lnSpc>
                        <a:spcAft>
                          <a:spcPts val="800"/>
                        </a:spcAft>
                      </a:pPr>
                      <a:r>
                        <a:rPr lang="en-ZA" sz="1000" dirty="0">
                          <a:solidFill>
                            <a:schemeClr val="tx1"/>
                          </a:solidFill>
                          <a:effectLst/>
                        </a:rPr>
                        <a:t>Case ID number:</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78398838"/>
                  </a:ext>
                </a:extLst>
              </a:tr>
              <a:tr h="152740">
                <a:tc gridSpan="6">
                  <a:txBody>
                    <a:bodyPr/>
                    <a:lstStyle/>
                    <a:p>
                      <a:pPr algn="l">
                        <a:lnSpc>
                          <a:spcPct val="107000"/>
                        </a:lnSpc>
                        <a:spcAft>
                          <a:spcPts val="800"/>
                        </a:spcAft>
                      </a:pPr>
                      <a:r>
                        <a:rPr lang="en-ZA" sz="1000" dirty="0">
                          <a:solidFill>
                            <a:schemeClr val="tx1"/>
                          </a:solidFill>
                          <a:effectLst/>
                        </a:rPr>
                        <a:t>1. OVERALL GOAL OF THE CASE PLAN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2697127"/>
                  </a:ext>
                </a:extLst>
              </a:tr>
              <a:tr h="339073">
                <a:tc gridSpan="6">
                  <a:txBody>
                    <a:bodyPr/>
                    <a:lstStyle/>
                    <a:p>
                      <a:pPr algn="l">
                        <a:lnSpc>
                          <a:spcPct val="107000"/>
                        </a:lnSpc>
                        <a:spcAft>
                          <a:spcPts val="800"/>
                        </a:spcAft>
                      </a:pPr>
                      <a:r>
                        <a:rPr lang="en-ZA" sz="1000" dirty="0">
                          <a:solidFill>
                            <a:schemeClr val="tx1"/>
                          </a:solidFill>
                          <a:effectLst/>
                        </a:rPr>
                        <a:t>Overall goal: </a:t>
                      </a:r>
                      <a:r>
                        <a:rPr lang="en-ZA" sz="700" b="0" i="1" dirty="0">
                          <a:solidFill>
                            <a:schemeClr val="tx1"/>
                          </a:solidFill>
                          <a:effectLst/>
                        </a:rPr>
                        <a:t>Define a SMART (specific, measurable, achievable/agreed upon, realistic/relevant, and time bound) goal</a:t>
                      </a:r>
                      <a:endParaRPr lang="en-US" sz="700" b="0" i="1" dirty="0">
                        <a:solidFill>
                          <a:schemeClr val="tx1"/>
                        </a:solidFill>
                        <a:effectLst/>
                      </a:endParaRPr>
                    </a:p>
                    <a:p>
                      <a:pPr algn="l">
                        <a:lnSpc>
                          <a:spcPct val="107000"/>
                        </a:lnSpc>
                        <a:spcAft>
                          <a:spcPts val="800"/>
                        </a:spcAft>
                      </a:pPr>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01676660"/>
                  </a:ext>
                </a:extLst>
              </a:tr>
              <a:tr h="152740">
                <a:tc gridSpan="6">
                  <a:txBody>
                    <a:bodyPr/>
                    <a:lstStyle/>
                    <a:p>
                      <a:pPr algn="l">
                        <a:lnSpc>
                          <a:spcPct val="107000"/>
                        </a:lnSpc>
                        <a:spcAft>
                          <a:spcPts val="800"/>
                        </a:spcAft>
                      </a:pPr>
                      <a:r>
                        <a:rPr lang="en-ZA" sz="1000" dirty="0">
                          <a:solidFill>
                            <a:schemeClr val="tx1"/>
                          </a:solidFill>
                          <a:effectLst/>
                        </a:rPr>
                        <a:t>2. INTERVENTION PLAN AND SERVICES TO BE PROVIDED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7964344"/>
                  </a:ext>
                </a:extLst>
              </a:tr>
              <a:tr h="809593">
                <a:tc>
                  <a:txBody>
                    <a:bodyPr/>
                    <a:lstStyle/>
                    <a:p>
                      <a:pPr algn="l"/>
                      <a:r>
                        <a:rPr lang="en-ZA" sz="1000" dirty="0">
                          <a:solidFill>
                            <a:schemeClr val="tx1"/>
                          </a:solidFill>
                          <a:effectLst/>
                        </a:rPr>
                        <a:t>Actions to be taken</a:t>
                      </a:r>
                      <a:endParaRPr lang="en-US" sz="1000" dirty="0">
                        <a:solidFill>
                          <a:schemeClr val="tx1"/>
                        </a:solidFill>
                        <a:effectLst/>
                      </a:endParaRPr>
                    </a:p>
                    <a:p>
                      <a:pPr algn="l"/>
                      <a:r>
                        <a:rPr lang="en-ZA" sz="700" b="0" i="1" dirty="0">
                          <a:solidFill>
                            <a:schemeClr val="tx1"/>
                          </a:solidFill>
                          <a:effectLst/>
                        </a:rPr>
                        <a:t>Order by priority from high to low</a:t>
                      </a:r>
                      <a:endParaRPr lang="en-US" sz="700" b="0" i="1" dirty="0">
                        <a:solidFill>
                          <a:schemeClr val="tx1"/>
                        </a:solidFill>
                        <a:effectLst/>
                      </a:endParaRPr>
                    </a:p>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l"/>
                      <a:r>
                        <a:rPr lang="en-ZA" sz="1000" b="1" dirty="0">
                          <a:solidFill>
                            <a:schemeClr val="tx1"/>
                          </a:solidFill>
                          <a:effectLst/>
                        </a:rPr>
                        <a:t>Needs responding to </a:t>
                      </a:r>
                    </a:p>
                    <a:p>
                      <a:pPr algn="l"/>
                      <a:r>
                        <a:rPr lang="en-ZA" sz="700" i="1" dirty="0">
                          <a:solidFill>
                            <a:schemeClr val="tx1"/>
                          </a:solidFill>
                          <a:effectLst/>
                        </a:rPr>
                        <a:t>as identified in the assessment, e.g. alternative care, security (e.g. safe shelter), education (formal), non-formal education, family tracing and reunification, basic psychosocial support, focused non-specialized MHPSS care, specialized MHPSS services, food, non-food items, cash assistance, livelihoods, medical, nutrition, legal support, documentation, services for children with disabilities, sexual and reproductive health, shelter, WASH, durable solution, relocation.</a:t>
                      </a:r>
                      <a:endParaRPr lang="en-US" sz="7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l"/>
                      <a:r>
                        <a:rPr lang="en-ZA" sz="1000" b="1" dirty="0">
                          <a:solidFill>
                            <a:schemeClr val="tx1"/>
                          </a:solidFill>
                          <a:effectLst/>
                        </a:rPr>
                        <a:t>Responsibility of </a:t>
                      </a:r>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l"/>
                      <a:r>
                        <a:rPr lang="en-ZA" sz="1000" b="1" dirty="0">
                          <a:solidFill>
                            <a:schemeClr val="tx1"/>
                          </a:solidFill>
                          <a:effectLst/>
                        </a:rPr>
                        <a:t>Due date</a:t>
                      </a:r>
                      <a:endParaRPr lang="en-US" sz="1000" b="1" dirty="0">
                        <a:solidFill>
                          <a:schemeClr val="tx1"/>
                        </a:solidFill>
                        <a:effectLst/>
                      </a:endParaRPr>
                    </a:p>
                    <a:p>
                      <a:pPr algn="l"/>
                      <a:r>
                        <a:rPr lang="en-ZA" sz="700" i="1" dirty="0">
                          <a:solidFill>
                            <a:schemeClr val="tx1"/>
                          </a:solidFill>
                          <a:effectLst/>
                        </a:rPr>
                        <a:t>dd/mm/yy</a:t>
                      </a:r>
                      <a:endParaRPr lang="en-US" sz="7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l"/>
                      <a:r>
                        <a:rPr lang="en-ZA" sz="1000" b="1" dirty="0">
                          <a:solidFill>
                            <a:schemeClr val="tx1"/>
                          </a:solidFill>
                          <a:effectLst/>
                        </a:rPr>
                        <a:t>Status</a:t>
                      </a:r>
                      <a:r>
                        <a:rPr lang="en-ZA" sz="1000" dirty="0">
                          <a:solidFill>
                            <a:schemeClr val="tx1"/>
                          </a:solidFill>
                          <a:effectLst/>
                        </a:rPr>
                        <a:t> </a:t>
                      </a:r>
                      <a:endParaRPr lang="en-US" sz="1000" dirty="0">
                        <a:solidFill>
                          <a:schemeClr val="tx1"/>
                        </a:solidFill>
                        <a:effectLst/>
                      </a:endParaRPr>
                    </a:p>
                    <a:p>
                      <a:pPr algn="l"/>
                      <a:r>
                        <a:rPr lang="en-ZA" sz="700" i="1" dirty="0">
                          <a:solidFill>
                            <a:schemeClr val="tx1"/>
                          </a:solidFill>
                          <a:effectLst/>
                        </a:rPr>
                        <a:t>Add a cross whenever a next stage is achieved.</a:t>
                      </a:r>
                      <a:endParaRPr lang="en-US" sz="7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l"/>
                      <a:r>
                        <a:rPr lang="en-ZA" sz="1000" b="1" dirty="0">
                          <a:solidFill>
                            <a:schemeClr val="tx1"/>
                          </a:solidFill>
                          <a:effectLst/>
                        </a:rPr>
                        <a:t>Notes</a:t>
                      </a:r>
                      <a:r>
                        <a:rPr lang="en-ZA" sz="1000" dirty="0">
                          <a:solidFill>
                            <a:schemeClr val="tx1"/>
                          </a:solidFill>
                          <a:effectLst/>
                        </a:rPr>
                        <a:t> </a:t>
                      </a:r>
                      <a:r>
                        <a:rPr lang="en-ZA" sz="700" i="1" dirty="0">
                          <a:solidFill>
                            <a:schemeClr val="tx1"/>
                          </a:solidFill>
                          <a:effectLst/>
                        </a:rPr>
                        <a:t>E.g. strengths and barriers that can either assist/progress or hinder achievement</a:t>
                      </a:r>
                      <a:endParaRPr lang="en-US" sz="70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1655912339"/>
                  </a:ext>
                </a:extLst>
              </a:tr>
              <a:tr h="479715">
                <a:tc>
                  <a:txBody>
                    <a:bodyPr/>
                    <a:lstStyle/>
                    <a:p>
                      <a:pPr algn="l">
                        <a:lnSpc>
                          <a:spcPct val="107000"/>
                        </a:lnSpc>
                        <a:spcAft>
                          <a:spcPts val="800"/>
                        </a:spcAft>
                      </a:pPr>
                      <a:r>
                        <a:rPr lang="en-ZA" sz="1000" dirty="0">
                          <a:solidFill>
                            <a:schemeClr val="tx1"/>
                          </a:solidFill>
                          <a:effectLst/>
                        </a:rPr>
                        <a:t> </a:t>
                      </a:r>
                      <a:endParaRPr lang="en-US" sz="1000" dirty="0">
                        <a:solidFill>
                          <a:schemeClr val="tx1"/>
                        </a:solidFill>
                        <a:effectLst/>
                      </a:endParaRPr>
                    </a:p>
                    <a:p>
                      <a:pPr algn="l">
                        <a:lnSpc>
                          <a:spcPct val="107000"/>
                        </a:lnSpc>
                        <a:spcAft>
                          <a:spcPts val="800"/>
                        </a:spcAft>
                      </a:pPr>
                      <a:r>
                        <a:rPr lang="en-ZA" sz="1000" dirty="0">
                          <a:solidFill>
                            <a:schemeClr val="tx1"/>
                          </a:solidFill>
                          <a:effectLst/>
                        </a:rPr>
                        <a:t> </a:t>
                      </a:r>
                      <a:endParaRPr lang="en-US" sz="1000" dirty="0">
                        <a:solidFill>
                          <a:schemeClr val="tx1"/>
                        </a:solidFill>
                        <a:effectLst/>
                      </a:endParaRPr>
                    </a:p>
                    <a:p>
                      <a:pPr algn="l">
                        <a:lnSpc>
                          <a:spcPct val="107000"/>
                        </a:lnSpc>
                        <a:spcAft>
                          <a:spcPts val="800"/>
                        </a:spcAft>
                      </a:pPr>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l">
                        <a:lnSpc>
                          <a:spcPct val="107000"/>
                        </a:lnSpc>
                        <a:spcAft>
                          <a:spcPts val="800"/>
                        </a:spcAft>
                      </a:pPr>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l">
                        <a:lnSpc>
                          <a:spcPct val="107000"/>
                        </a:lnSpc>
                        <a:spcAft>
                          <a:spcPts val="800"/>
                        </a:spcAft>
                      </a:pPr>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l">
                        <a:lnSpc>
                          <a:spcPct val="107000"/>
                        </a:lnSpc>
                        <a:spcAft>
                          <a:spcPts val="800"/>
                        </a:spcAft>
                      </a:pPr>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l">
                        <a:lnSpc>
                          <a:spcPct val="107000"/>
                        </a:lnSpc>
                        <a:spcAft>
                          <a:spcPts val="800"/>
                        </a:spcAft>
                      </a:pPr>
                      <a:r>
                        <a:rPr lang="en-ZA" sz="1000" dirty="0">
                          <a:solidFill>
                            <a:schemeClr val="tx1"/>
                          </a:solidFill>
                          <a:effectLst/>
                        </a:rPr>
                        <a:t>[  ] pending</a:t>
                      </a:r>
                      <a:endParaRPr lang="en-US" sz="1000" dirty="0">
                        <a:solidFill>
                          <a:schemeClr val="tx1"/>
                        </a:solidFill>
                        <a:effectLst/>
                      </a:endParaRPr>
                    </a:p>
                    <a:p>
                      <a:pPr algn="l">
                        <a:lnSpc>
                          <a:spcPct val="107000"/>
                        </a:lnSpc>
                        <a:spcAft>
                          <a:spcPts val="800"/>
                        </a:spcAft>
                      </a:pPr>
                      <a:r>
                        <a:rPr lang="en-ZA" sz="1000" dirty="0">
                          <a:solidFill>
                            <a:schemeClr val="tx1"/>
                          </a:solidFill>
                          <a:effectLst/>
                        </a:rPr>
                        <a:t>[  ] ongoing</a:t>
                      </a:r>
                      <a:endParaRPr lang="en-US" sz="1000" dirty="0">
                        <a:solidFill>
                          <a:schemeClr val="tx1"/>
                        </a:solidFill>
                        <a:effectLst/>
                      </a:endParaRPr>
                    </a:p>
                    <a:p>
                      <a:pPr algn="l">
                        <a:lnSpc>
                          <a:spcPct val="107000"/>
                        </a:lnSpc>
                        <a:spcAft>
                          <a:spcPts val="800"/>
                        </a:spcAft>
                      </a:pPr>
                      <a:r>
                        <a:rPr lang="en-ZA" sz="1000" dirty="0">
                          <a:solidFill>
                            <a:schemeClr val="tx1"/>
                          </a:solidFill>
                          <a:effectLst/>
                        </a:rPr>
                        <a:t>[  ] completed</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l">
                        <a:lnSpc>
                          <a:spcPct val="107000"/>
                        </a:lnSpc>
                        <a:spcAft>
                          <a:spcPts val="800"/>
                        </a:spcAft>
                      </a:pPr>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3115743239"/>
                  </a:ext>
                </a:extLst>
              </a:tr>
            </a:tbl>
          </a:graphicData>
        </a:graphic>
      </p:graphicFrame>
      <p:sp>
        <p:nvSpPr>
          <p:cNvPr id="8" name="Hexagon 7">
            <a:extLst>
              <a:ext uri="{FF2B5EF4-FFF2-40B4-BE49-F238E27FC236}">
                <a16:creationId xmlns:a16="http://schemas.microsoft.com/office/drawing/2014/main" id="{19DF3FB9-6236-5DC2-2AF1-C5162DC9FB62}"/>
              </a:ext>
            </a:extLst>
          </p:cNvPr>
          <p:cNvSpPr/>
          <p:nvPr/>
        </p:nvSpPr>
        <p:spPr>
          <a:xfrm rot="1782986">
            <a:off x="286724" y="301110"/>
            <a:ext cx="335595" cy="289306"/>
          </a:xfrm>
          <a:prstGeom prst="hexagon">
            <a:avLst>
              <a:gd name="adj" fmla="val 28965"/>
              <a:gd name="vf" fmla="val 115470"/>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Hexagon 8">
            <a:extLst>
              <a:ext uri="{FF2B5EF4-FFF2-40B4-BE49-F238E27FC236}">
                <a16:creationId xmlns:a16="http://schemas.microsoft.com/office/drawing/2014/main" id="{F5EAC484-F031-71D4-402D-FDEEF07FD427}"/>
              </a:ext>
            </a:extLst>
          </p:cNvPr>
          <p:cNvSpPr/>
          <p:nvPr/>
        </p:nvSpPr>
        <p:spPr>
          <a:xfrm rot="1782986">
            <a:off x="286724" y="763955"/>
            <a:ext cx="335595" cy="289306"/>
          </a:xfrm>
          <a:prstGeom prst="hexagon">
            <a:avLst>
              <a:gd name="adj" fmla="val 28965"/>
              <a:gd name="vf" fmla="val 115470"/>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Hexagon 9">
            <a:extLst>
              <a:ext uri="{FF2B5EF4-FFF2-40B4-BE49-F238E27FC236}">
                <a16:creationId xmlns:a16="http://schemas.microsoft.com/office/drawing/2014/main" id="{40DCE11C-B323-3FD7-39C5-4E88D61921A5}"/>
              </a:ext>
            </a:extLst>
          </p:cNvPr>
          <p:cNvSpPr/>
          <p:nvPr/>
        </p:nvSpPr>
        <p:spPr>
          <a:xfrm rot="1782986">
            <a:off x="286724" y="1226800"/>
            <a:ext cx="335595" cy="289306"/>
          </a:xfrm>
          <a:prstGeom prst="hexagon">
            <a:avLst>
              <a:gd name="adj" fmla="val 28965"/>
              <a:gd name="vf" fmla="val 115470"/>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Hexagon 10">
            <a:extLst>
              <a:ext uri="{FF2B5EF4-FFF2-40B4-BE49-F238E27FC236}">
                <a16:creationId xmlns:a16="http://schemas.microsoft.com/office/drawing/2014/main" id="{16E9FBD4-D59A-2AA1-72FA-0A6DCD46EB7F}"/>
              </a:ext>
            </a:extLst>
          </p:cNvPr>
          <p:cNvSpPr/>
          <p:nvPr/>
        </p:nvSpPr>
        <p:spPr>
          <a:xfrm rot="1782986">
            <a:off x="286724" y="1689645"/>
            <a:ext cx="335595" cy="289306"/>
          </a:xfrm>
          <a:prstGeom prst="hexagon">
            <a:avLst>
              <a:gd name="adj" fmla="val 28965"/>
              <a:gd name="vf" fmla="val 115470"/>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Hexagon 11">
            <a:extLst>
              <a:ext uri="{FF2B5EF4-FFF2-40B4-BE49-F238E27FC236}">
                <a16:creationId xmlns:a16="http://schemas.microsoft.com/office/drawing/2014/main" id="{ED35A7C8-D924-C1AD-A85B-99B7D88BFBF7}"/>
              </a:ext>
            </a:extLst>
          </p:cNvPr>
          <p:cNvSpPr/>
          <p:nvPr/>
        </p:nvSpPr>
        <p:spPr>
          <a:xfrm rot="1782986">
            <a:off x="286724" y="2152490"/>
            <a:ext cx="335595" cy="289306"/>
          </a:xfrm>
          <a:prstGeom prst="hexagon">
            <a:avLst>
              <a:gd name="adj" fmla="val 28965"/>
              <a:gd name="vf" fmla="val 115470"/>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Hexagon 12">
            <a:extLst>
              <a:ext uri="{FF2B5EF4-FFF2-40B4-BE49-F238E27FC236}">
                <a16:creationId xmlns:a16="http://schemas.microsoft.com/office/drawing/2014/main" id="{477B4E9C-D15F-FFCE-7649-1E0B7619E4C9}"/>
              </a:ext>
            </a:extLst>
          </p:cNvPr>
          <p:cNvSpPr/>
          <p:nvPr/>
        </p:nvSpPr>
        <p:spPr>
          <a:xfrm rot="1782986">
            <a:off x="286725" y="2618792"/>
            <a:ext cx="335595" cy="289306"/>
          </a:xfrm>
          <a:prstGeom prst="hexagon">
            <a:avLst>
              <a:gd name="adj" fmla="val 28965"/>
              <a:gd name="vf" fmla="val 115470"/>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83196863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5B858F2-2A4A-3DAE-D520-D4092627A2E0}"/>
              </a:ext>
            </a:extLst>
          </p:cNvPr>
          <p:cNvGraphicFramePr>
            <a:graphicFrameLocks noGrp="1"/>
          </p:cNvGraphicFramePr>
          <p:nvPr>
            <p:extLst>
              <p:ext uri="{D42A27DB-BD31-4B8C-83A1-F6EECF244321}">
                <p14:modId xmlns:p14="http://schemas.microsoft.com/office/powerpoint/2010/main" val="1296776786"/>
              </p:ext>
            </p:extLst>
          </p:nvPr>
        </p:nvGraphicFramePr>
        <p:xfrm>
          <a:off x="990601" y="698501"/>
          <a:ext cx="5257799" cy="8395582"/>
        </p:xfrm>
        <a:graphic>
          <a:graphicData uri="http://schemas.openxmlformats.org/drawingml/2006/table">
            <a:tbl>
              <a:tblPr firstRow="1" firstCol="1" bandRow="1">
                <a:tableStyleId>{5C22544A-7EE6-4342-B048-85BDC9FD1C3A}</a:tableStyleId>
              </a:tblPr>
              <a:tblGrid>
                <a:gridCol w="761999">
                  <a:extLst>
                    <a:ext uri="{9D8B030D-6E8A-4147-A177-3AD203B41FA5}">
                      <a16:colId xmlns:a16="http://schemas.microsoft.com/office/drawing/2014/main" val="1398970246"/>
                    </a:ext>
                  </a:extLst>
                </a:gridCol>
                <a:gridCol w="1257764">
                  <a:extLst>
                    <a:ext uri="{9D8B030D-6E8A-4147-A177-3AD203B41FA5}">
                      <a16:colId xmlns:a16="http://schemas.microsoft.com/office/drawing/2014/main" val="2684227712"/>
                    </a:ext>
                  </a:extLst>
                </a:gridCol>
                <a:gridCol w="190419">
                  <a:extLst>
                    <a:ext uri="{9D8B030D-6E8A-4147-A177-3AD203B41FA5}">
                      <a16:colId xmlns:a16="http://schemas.microsoft.com/office/drawing/2014/main" val="811439644"/>
                    </a:ext>
                  </a:extLst>
                </a:gridCol>
                <a:gridCol w="609217">
                  <a:extLst>
                    <a:ext uri="{9D8B030D-6E8A-4147-A177-3AD203B41FA5}">
                      <a16:colId xmlns:a16="http://schemas.microsoft.com/office/drawing/2014/main" val="2138911723"/>
                    </a:ext>
                  </a:extLst>
                </a:gridCol>
                <a:gridCol w="499524">
                  <a:extLst>
                    <a:ext uri="{9D8B030D-6E8A-4147-A177-3AD203B41FA5}">
                      <a16:colId xmlns:a16="http://schemas.microsoft.com/office/drawing/2014/main" val="2768309303"/>
                    </a:ext>
                  </a:extLst>
                </a:gridCol>
                <a:gridCol w="1022254">
                  <a:extLst>
                    <a:ext uri="{9D8B030D-6E8A-4147-A177-3AD203B41FA5}">
                      <a16:colId xmlns:a16="http://schemas.microsoft.com/office/drawing/2014/main" val="1978880186"/>
                    </a:ext>
                  </a:extLst>
                </a:gridCol>
                <a:gridCol w="916622">
                  <a:extLst>
                    <a:ext uri="{9D8B030D-6E8A-4147-A177-3AD203B41FA5}">
                      <a16:colId xmlns:a16="http://schemas.microsoft.com/office/drawing/2014/main" val="1367470204"/>
                    </a:ext>
                  </a:extLst>
                </a:gridCol>
              </a:tblGrid>
              <a:tr h="810166">
                <a:tc>
                  <a:txBody>
                    <a:bodyPr/>
                    <a:lstStyle/>
                    <a:p>
                      <a:pPr algn="l">
                        <a:lnSpc>
                          <a:spcPct val="107000"/>
                        </a:lnSpc>
                        <a:spcAft>
                          <a:spcPts val="800"/>
                        </a:spcAft>
                      </a:pPr>
                      <a:r>
                        <a:rPr lang="en-ZA" sz="1000" dirty="0">
                          <a:solidFill>
                            <a:schemeClr val="tx1"/>
                          </a:solidFill>
                          <a:effectLst/>
                        </a:rPr>
                        <a:t> </a:t>
                      </a:r>
                      <a:endParaRPr lang="en-US" sz="1000" dirty="0">
                        <a:solidFill>
                          <a:schemeClr val="tx1"/>
                        </a:solidFill>
                        <a:effectLst/>
                      </a:endParaRPr>
                    </a:p>
                    <a:p>
                      <a:pPr algn="l">
                        <a:lnSpc>
                          <a:spcPct val="107000"/>
                        </a:lnSpc>
                        <a:spcAft>
                          <a:spcPts val="800"/>
                        </a:spcAft>
                      </a:pPr>
                      <a:r>
                        <a:rPr lang="en-ZA" sz="1000" dirty="0">
                          <a:solidFill>
                            <a:schemeClr val="tx1"/>
                          </a:solidFill>
                          <a:effectLst/>
                        </a:rPr>
                        <a:t> </a:t>
                      </a:r>
                      <a:endParaRPr lang="en-US" sz="1000" dirty="0">
                        <a:solidFill>
                          <a:schemeClr val="tx1"/>
                        </a:solidFill>
                        <a:effectLst/>
                      </a:endParaRPr>
                    </a:p>
                    <a:p>
                      <a:pPr algn="l">
                        <a:lnSpc>
                          <a:spcPct val="107000"/>
                        </a:lnSpc>
                        <a:spcAft>
                          <a:spcPts val="800"/>
                        </a:spcAft>
                      </a:pPr>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gridSpan="2">
                  <a:txBody>
                    <a:bodyPr/>
                    <a:lstStyle/>
                    <a:p>
                      <a:pPr algn="l">
                        <a:lnSpc>
                          <a:spcPct val="107000"/>
                        </a:lnSpc>
                        <a:spcAft>
                          <a:spcPts val="800"/>
                        </a:spcAft>
                      </a:pPr>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hMerge="1">
                  <a:txBody>
                    <a:bodyPr/>
                    <a:lstStyle/>
                    <a:p>
                      <a:endParaRPr lang="en-US"/>
                    </a:p>
                  </a:txBody>
                  <a:tcPr>
                    <a:lnL w="12700" cap="flat" cmpd="sng" algn="ctr">
                      <a:solidFill>
                        <a:schemeClr val="accent3"/>
                      </a:solidFill>
                      <a:prstDash val="solid"/>
                      <a:round/>
                      <a:headEnd type="none" w="med" len="med"/>
                      <a:tailEnd type="none" w="med" len="med"/>
                    </a:lnL>
                  </a:tcPr>
                </a:tc>
                <a:tc>
                  <a:txBody>
                    <a:bodyPr/>
                    <a:lstStyle/>
                    <a:p>
                      <a:pPr algn="l">
                        <a:lnSpc>
                          <a:spcPct val="107000"/>
                        </a:lnSpc>
                        <a:spcAft>
                          <a:spcPts val="800"/>
                        </a:spcAft>
                      </a:pPr>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l">
                        <a:lnSpc>
                          <a:spcPct val="107000"/>
                        </a:lnSpc>
                        <a:spcAft>
                          <a:spcPts val="800"/>
                        </a:spcAft>
                      </a:pPr>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l">
                        <a:lnSpc>
                          <a:spcPct val="107000"/>
                        </a:lnSpc>
                        <a:spcAft>
                          <a:spcPts val="800"/>
                        </a:spcAft>
                      </a:pPr>
                      <a:r>
                        <a:rPr lang="en-ZA" sz="1000" b="0" dirty="0">
                          <a:solidFill>
                            <a:schemeClr val="tx1"/>
                          </a:solidFill>
                          <a:effectLst/>
                        </a:rPr>
                        <a:t>[  ] pending</a:t>
                      </a:r>
                      <a:endParaRPr lang="en-US" sz="1000" b="0" dirty="0">
                        <a:solidFill>
                          <a:schemeClr val="tx1"/>
                        </a:solidFill>
                        <a:effectLst/>
                      </a:endParaRPr>
                    </a:p>
                    <a:p>
                      <a:pPr algn="l">
                        <a:lnSpc>
                          <a:spcPct val="107000"/>
                        </a:lnSpc>
                        <a:spcAft>
                          <a:spcPts val="800"/>
                        </a:spcAft>
                      </a:pPr>
                      <a:r>
                        <a:rPr lang="en-ZA" sz="1000" b="0" dirty="0">
                          <a:solidFill>
                            <a:schemeClr val="tx1"/>
                          </a:solidFill>
                          <a:effectLst/>
                        </a:rPr>
                        <a:t>[  ] ongoing</a:t>
                      </a:r>
                      <a:endParaRPr lang="en-US" sz="1000" b="0" dirty="0">
                        <a:solidFill>
                          <a:schemeClr val="tx1"/>
                        </a:solidFill>
                        <a:effectLst/>
                      </a:endParaRPr>
                    </a:p>
                    <a:p>
                      <a:pPr algn="l">
                        <a:lnSpc>
                          <a:spcPct val="107000"/>
                        </a:lnSpc>
                        <a:spcAft>
                          <a:spcPts val="800"/>
                        </a:spcAft>
                      </a:pPr>
                      <a:r>
                        <a:rPr lang="en-ZA" sz="1000" b="0" dirty="0">
                          <a:solidFill>
                            <a:schemeClr val="tx1"/>
                          </a:solidFill>
                          <a:effectLst/>
                        </a:rPr>
                        <a:t>[  ] completed</a:t>
                      </a:r>
                      <a:endParaRPr lang="en-US" b="0" dirty="0"/>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l">
                        <a:lnSpc>
                          <a:spcPct val="107000"/>
                        </a:lnSpc>
                        <a:spcAft>
                          <a:spcPts val="800"/>
                        </a:spcAft>
                      </a:pPr>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1980023988"/>
                  </a:ext>
                </a:extLst>
              </a:tr>
              <a:tr h="810166">
                <a:tc>
                  <a:txBody>
                    <a:bodyPr/>
                    <a:lstStyle/>
                    <a:p>
                      <a:pPr algn="l">
                        <a:lnSpc>
                          <a:spcPct val="107000"/>
                        </a:lnSpc>
                        <a:spcAft>
                          <a:spcPts val="800"/>
                        </a:spcAft>
                      </a:pPr>
                      <a:r>
                        <a:rPr lang="en-ZA" sz="1000" dirty="0">
                          <a:solidFill>
                            <a:schemeClr val="tx1"/>
                          </a:solidFill>
                          <a:effectLst/>
                        </a:rPr>
                        <a:t> </a:t>
                      </a:r>
                      <a:endParaRPr lang="en-US" sz="1000" dirty="0">
                        <a:solidFill>
                          <a:schemeClr val="tx1"/>
                        </a:solidFill>
                        <a:effectLst/>
                      </a:endParaRPr>
                    </a:p>
                    <a:p>
                      <a:pPr algn="l">
                        <a:lnSpc>
                          <a:spcPct val="107000"/>
                        </a:lnSpc>
                        <a:spcAft>
                          <a:spcPts val="800"/>
                        </a:spcAft>
                      </a:pPr>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gridSpan="2">
                  <a:txBody>
                    <a:bodyPr/>
                    <a:lstStyle/>
                    <a:p>
                      <a:pPr algn="l">
                        <a:lnSpc>
                          <a:spcPct val="107000"/>
                        </a:lnSpc>
                        <a:spcAft>
                          <a:spcPts val="800"/>
                        </a:spcAft>
                      </a:pPr>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hMerge="1">
                  <a:txBody>
                    <a:bodyPr/>
                    <a:lstStyle/>
                    <a:p>
                      <a:endParaRPr lang="en-US"/>
                    </a:p>
                  </a:txBody>
                  <a:tcPr>
                    <a:lnL w="12700" cap="flat" cmpd="sng" algn="ctr">
                      <a:solidFill>
                        <a:schemeClr val="accent3"/>
                      </a:solidFill>
                      <a:prstDash val="solid"/>
                      <a:round/>
                      <a:headEnd type="none" w="med" len="med"/>
                      <a:tailEnd type="none" w="med" len="med"/>
                    </a:lnL>
                  </a:tcPr>
                </a:tc>
                <a:tc>
                  <a:txBody>
                    <a:bodyPr/>
                    <a:lstStyle/>
                    <a:p>
                      <a:pPr algn="l">
                        <a:lnSpc>
                          <a:spcPct val="107000"/>
                        </a:lnSpc>
                        <a:spcAft>
                          <a:spcPts val="800"/>
                        </a:spcAft>
                      </a:pPr>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l">
                        <a:lnSpc>
                          <a:spcPct val="107000"/>
                        </a:lnSpc>
                        <a:spcAft>
                          <a:spcPts val="800"/>
                        </a:spcAft>
                      </a:pPr>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l">
                        <a:lnSpc>
                          <a:spcPct val="107000"/>
                        </a:lnSpc>
                        <a:spcAft>
                          <a:spcPts val="800"/>
                        </a:spcAft>
                      </a:pPr>
                      <a:r>
                        <a:rPr lang="en-ZA" sz="1000" b="0" dirty="0">
                          <a:solidFill>
                            <a:schemeClr val="tx1"/>
                          </a:solidFill>
                          <a:effectLst/>
                        </a:rPr>
                        <a:t>[  ] pending</a:t>
                      </a:r>
                      <a:endParaRPr lang="en-US" sz="1000" b="0" dirty="0">
                        <a:solidFill>
                          <a:schemeClr val="tx1"/>
                        </a:solidFill>
                        <a:effectLst/>
                      </a:endParaRPr>
                    </a:p>
                    <a:p>
                      <a:pPr algn="l">
                        <a:lnSpc>
                          <a:spcPct val="107000"/>
                        </a:lnSpc>
                        <a:spcAft>
                          <a:spcPts val="800"/>
                        </a:spcAft>
                      </a:pPr>
                      <a:r>
                        <a:rPr lang="en-ZA" sz="1000" b="0" dirty="0">
                          <a:solidFill>
                            <a:schemeClr val="tx1"/>
                          </a:solidFill>
                          <a:effectLst/>
                        </a:rPr>
                        <a:t>[  ] ongoing</a:t>
                      </a:r>
                      <a:endParaRPr lang="en-US" sz="1000" b="0" dirty="0">
                        <a:solidFill>
                          <a:schemeClr val="tx1"/>
                        </a:solidFill>
                        <a:effectLst/>
                      </a:endParaRPr>
                    </a:p>
                    <a:p>
                      <a:pPr algn="l">
                        <a:lnSpc>
                          <a:spcPct val="107000"/>
                        </a:lnSpc>
                        <a:spcAft>
                          <a:spcPts val="800"/>
                        </a:spcAft>
                      </a:pPr>
                      <a:r>
                        <a:rPr lang="en-ZA" sz="1000" b="0" dirty="0">
                          <a:solidFill>
                            <a:schemeClr val="tx1"/>
                          </a:solidFill>
                          <a:effectLst/>
                        </a:rPr>
                        <a:t>[  ] completed</a:t>
                      </a:r>
                      <a:endParaRPr lang="en-US" sz="1000" b="0" dirty="0"/>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l">
                        <a:lnSpc>
                          <a:spcPct val="107000"/>
                        </a:lnSpc>
                        <a:spcAft>
                          <a:spcPts val="800"/>
                        </a:spcAft>
                      </a:pPr>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3444661481"/>
                  </a:ext>
                </a:extLst>
              </a:tr>
              <a:tr h="810166">
                <a:tc>
                  <a:txBody>
                    <a:bodyPr/>
                    <a:lstStyle/>
                    <a:p>
                      <a:pPr algn="l">
                        <a:lnSpc>
                          <a:spcPct val="107000"/>
                        </a:lnSpc>
                        <a:spcAft>
                          <a:spcPts val="800"/>
                        </a:spcAft>
                      </a:pP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gridSpan="2">
                  <a:txBody>
                    <a:bodyPr/>
                    <a:lstStyle/>
                    <a:p>
                      <a:pPr algn="l">
                        <a:lnSpc>
                          <a:spcPct val="107000"/>
                        </a:lnSpc>
                        <a:spcAft>
                          <a:spcPts val="800"/>
                        </a:spcAft>
                      </a:pP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hMerge="1">
                  <a:txBody>
                    <a:bodyPr/>
                    <a:lstStyle/>
                    <a:p>
                      <a:endParaRPr lang="en-US"/>
                    </a:p>
                  </a:txBody>
                  <a:tcPr/>
                </a:tc>
                <a:tc>
                  <a:txBody>
                    <a:bodyPr/>
                    <a:lstStyle/>
                    <a:p>
                      <a:pPr algn="l">
                        <a:lnSpc>
                          <a:spcPct val="107000"/>
                        </a:lnSpc>
                        <a:spcAft>
                          <a:spcPts val="800"/>
                        </a:spcAft>
                      </a:pP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l">
                        <a:lnSpc>
                          <a:spcPct val="107000"/>
                        </a:lnSpc>
                        <a:spcAft>
                          <a:spcPts val="800"/>
                        </a:spcAft>
                      </a:pP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l">
                        <a:lnSpc>
                          <a:spcPct val="107000"/>
                        </a:lnSpc>
                        <a:spcAft>
                          <a:spcPts val="800"/>
                        </a:spcAft>
                      </a:pPr>
                      <a:r>
                        <a:rPr lang="en-ZA" sz="1000" b="0" dirty="0">
                          <a:solidFill>
                            <a:schemeClr val="tx1"/>
                          </a:solidFill>
                          <a:effectLst/>
                        </a:rPr>
                        <a:t>[  ] pending</a:t>
                      </a:r>
                      <a:endParaRPr lang="en-US" sz="1000" b="0" dirty="0">
                        <a:solidFill>
                          <a:schemeClr val="tx1"/>
                        </a:solidFill>
                        <a:effectLst/>
                      </a:endParaRPr>
                    </a:p>
                    <a:p>
                      <a:pPr algn="l">
                        <a:lnSpc>
                          <a:spcPct val="107000"/>
                        </a:lnSpc>
                        <a:spcAft>
                          <a:spcPts val="800"/>
                        </a:spcAft>
                      </a:pPr>
                      <a:r>
                        <a:rPr lang="en-ZA" sz="1000" b="0" dirty="0">
                          <a:solidFill>
                            <a:schemeClr val="tx1"/>
                          </a:solidFill>
                          <a:effectLst/>
                        </a:rPr>
                        <a:t>[  ] ongoing</a:t>
                      </a:r>
                      <a:endParaRPr lang="en-US" sz="1000" b="0" dirty="0">
                        <a:solidFill>
                          <a:schemeClr val="tx1"/>
                        </a:solidFill>
                        <a:effectLst/>
                      </a:endParaRPr>
                    </a:p>
                    <a:p>
                      <a:pPr algn="l">
                        <a:lnSpc>
                          <a:spcPct val="107000"/>
                        </a:lnSpc>
                        <a:spcAft>
                          <a:spcPts val="800"/>
                        </a:spcAft>
                      </a:pPr>
                      <a:r>
                        <a:rPr lang="en-ZA" sz="1000" b="0" dirty="0">
                          <a:solidFill>
                            <a:schemeClr val="tx1"/>
                          </a:solidFill>
                          <a:effectLst/>
                        </a:rPr>
                        <a:t>[  ] completed</a:t>
                      </a:r>
                      <a:endParaRPr lang="en-US" sz="1000" b="0" dirty="0"/>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algn="l">
                        <a:lnSpc>
                          <a:spcPct val="107000"/>
                        </a:lnSpc>
                        <a:spcAft>
                          <a:spcPts val="800"/>
                        </a:spcAft>
                      </a:pP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956813002"/>
                  </a:ext>
                </a:extLst>
              </a:tr>
              <a:tr h="241726">
                <a:tc gridSpan="7">
                  <a:txBody>
                    <a:bodyPr/>
                    <a:lstStyle/>
                    <a:p>
                      <a:pPr algn="l">
                        <a:lnSpc>
                          <a:spcPct val="107000"/>
                        </a:lnSpc>
                        <a:spcAft>
                          <a:spcPts val="800"/>
                        </a:spcAft>
                      </a:pPr>
                      <a:r>
                        <a:rPr lang="en-ZA" sz="1000" dirty="0">
                          <a:solidFill>
                            <a:schemeClr val="tx1"/>
                          </a:solidFill>
                          <a:effectLst/>
                        </a:rPr>
                        <a:t>3. APPROVAL &amp; AGREEMENTS</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20000"/>
                        <a:lumOff val="80000"/>
                      </a:schemeClr>
                    </a:solidFill>
                  </a:tcPr>
                </a:tc>
                <a:tc hMerge="1">
                  <a:txBody>
                    <a:bodyPr/>
                    <a:lstStyle/>
                    <a:p>
                      <a:endParaRPr lang="en-US"/>
                    </a:p>
                  </a:txBody>
                  <a:tcPr>
                    <a:lnT w="12700" cap="flat" cmpd="sng" algn="ctr">
                      <a:solidFill>
                        <a:schemeClr val="accent3"/>
                      </a:solidFill>
                      <a:prstDash val="solid"/>
                      <a:round/>
                      <a:headEnd type="none" w="med" len="med"/>
                      <a:tailEnd type="none" w="med" len="med"/>
                    </a:lnT>
                  </a:tcPr>
                </a:tc>
                <a:tc hMerge="1">
                  <a:txBody>
                    <a:bodyPr/>
                    <a:lstStyle/>
                    <a:p>
                      <a:endParaRPr lang="en-US"/>
                    </a:p>
                  </a:txBody>
                  <a:tcPr/>
                </a:tc>
                <a:tc hMerge="1">
                  <a:txBody>
                    <a:bodyPr/>
                    <a:lstStyle/>
                    <a:p>
                      <a:endParaRPr lang="en-US"/>
                    </a:p>
                  </a:txBody>
                  <a:tcPr>
                    <a:lnT w="12700" cap="flat" cmpd="sng" algn="ctr">
                      <a:solidFill>
                        <a:schemeClr val="accent3"/>
                      </a:solidFill>
                      <a:prstDash val="solid"/>
                      <a:round/>
                      <a:headEnd type="none" w="med" len="med"/>
                      <a:tailEnd type="none" w="med" len="med"/>
                    </a:lnT>
                  </a:tcPr>
                </a:tc>
                <a:tc hMerge="1">
                  <a:txBody>
                    <a:bodyPr/>
                    <a:lstStyle/>
                    <a:p>
                      <a:endParaRPr lang="en-US"/>
                    </a:p>
                  </a:txBody>
                  <a:tcPr>
                    <a:lnT w="12700" cap="flat" cmpd="sng" algn="ctr">
                      <a:solidFill>
                        <a:schemeClr val="accent3"/>
                      </a:solidFill>
                      <a:prstDash val="solid"/>
                      <a:round/>
                      <a:headEnd type="none" w="med" len="med"/>
                      <a:tailEnd type="none" w="med" len="med"/>
                    </a:lnT>
                  </a:tcPr>
                </a:tc>
                <a:tc hMerge="1">
                  <a:txBody>
                    <a:bodyPr/>
                    <a:lstStyle/>
                    <a:p>
                      <a:endParaRPr lang="en-US"/>
                    </a:p>
                  </a:txBody>
                  <a:tcPr/>
                </a:tc>
                <a:tc hMerge="1">
                  <a:txBody>
                    <a:bodyPr/>
                    <a:lstStyle/>
                    <a:p>
                      <a:endParaRPr lang="en-US"/>
                    </a:p>
                  </a:txBody>
                  <a:tcPr>
                    <a:lnL w="12700" cap="flat" cmpd="sng" algn="ctr">
                      <a:solidFill>
                        <a:schemeClr val="accent3"/>
                      </a:solidFill>
                      <a:prstDash val="solid"/>
                      <a:round/>
                      <a:headEnd type="none" w="med" len="med"/>
                      <a:tailEnd type="none" w="med" len="med"/>
                    </a:lnL>
                    <a:lnT w="12700" cap="flat" cmpd="sng" algn="ctr">
                      <a:solidFill>
                        <a:schemeClr val="accent3"/>
                      </a:solidFill>
                      <a:prstDash val="solid"/>
                      <a:round/>
                      <a:headEnd type="none" w="med" len="med"/>
                      <a:tailEnd type="none" w="med" len="med"/>
                    </a:lnT>
                  </a:tcPr>
                </a:tc>
                <a:extLst>
                  <a:ext uri="{0D108BD9-81ED-4DB2-BD59-A6C34878D82A}">
                    <a16:rowId xmlns:a16="http://schemas.microsoft.com/office/drawing/2014/main" val="1569559382"/>
                  </a:ext>
                </a:extLst>
              </a:tr>
              <a:tr h="238374">
                <a:tc gridSpan="7">
                  <a:txBody>
                    <a:bodyPr/>
                    <a:lstStyle/>
                    <a:p>
                      <a:pPr algn="l"/>
                      <a:r>
                        <a:rPr lang="en-ZA" sz="1000" dirty="0">
                          <a:solidFill>
                            <a:schemeClr val="tx1"/>
                          </a:solidFill>
                          <a:effectLst/>
                        </a:rPr>
                        <a:t>Names and signatures of persons involved in making the plan</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2634242913"/>
                  </a:ext>
                </a:extLst>
              </a:tr>
              <a:tr h="238374">
                <a:tc gridSpan="2">
                  <a:txBody>
                    <a:bodyPr/>
                    <a:lstStyle/>
                    <a:p>
                      <a:pPr algn="l"/>
                      <a:r>
                        <a:rPr lang="en-ZA" sz="1000" b="1" dirty="0">
                          <a:solidFill>
                            <a:schemeClr val="tx1"/>
                          </a:solidFill>
                          <a:effectLst/>
                        </a:rPr>
                        <a:t>Name:</a:t>
                      </a:r>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20000"/>
                        <a:lumOff val="80000"/>
                      </a:schemeClr>
                    </a:solidFill>
                  </a:tcPr>
                </a:tc>
                <a:tc hMerge="1">
                  <a:txBody>
                    <a:bodyPr/>
                    <a:lstStyle/>
                    <a:p>
                      <a:endParaRPr lang="en-US"/>
                    </a:p>
                  </a:txBody>
                  <a:tcPr/>
                </a:tc>
                <a:tc gridSpan="3">
                  <a:txBody>
                    <a:bodyPr/>
                    <a:lstStyle/>
                    <a:p>
                      <a:pPr algn="l"/>
                      <a:r>
                        <a:rPr lang="en-ZA" sz="1000" b="1" dirty="0">
                          <a:solidFill>
                            <a:schemeClr val="tx1"/>
                          </a:solidFill>
                          <a:effectLst/>
                        </a:rPr>
                        <a:t>Relationship to child:</a:t>
                      </a:r>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20000"/>
                        <a:lumOff val="80000"/>
                      </a:schemeClr>
                    </a:solidFill>
                  </a:tcPr>
                </a:tc>
                <a:tc hMerge="1">
                  <a:txBody>
                    <a:bodyPr/>
                    <a:lstStyle/>
                    <a:p>
                      <a:endParaRPr lang="en-US" dirty="0"/>
                    </a:p>
                  </a:txBody>
                  <a:tcPr>
                    <a:lnL w="12700" cap="flat" cmpd="sng" algn="ctr">
                      <a:solidFill>
                        <a:schemeClr val="accent3"/>
                      </a:solidFill>
                      <a:prstDash val="solid"/>
                      <a:round/>
                      <a:headEnd type="none" w="med" len="med"/>
                      <a:tailEnd type="none" w="med" len="med"/>
                    </a:lnL>
                  </a:tcPr>
                </a:tc>
                <a:tc hMerge="1">
                  <a:txBody>
                    <a:bodyPr/>
                    <a:lstStyle/>
                    <a:p>
                      <a:endParaRPr lang="en-US"/>
                    </a:p>
                  </a:txBody>
                  <a:tcPr/>
                </a:tc>
                <a:tc gridSpan="2">
                  <a:txBody>
                    <a:bodyPr/>
                    <a:lstStyle/>
                    <a:p>
                      <a:pPr algn="l"/>
                      <a:r>
                        <a:rPr lang="en-ZA" sz="1000" b="1" dirty="0">
                          <a:solidFill>
                            <a:schemeClr val="tx1"/>
                          </a:solidFill>
                          <a:effectLst/>
                        </a:rPr>
                        <a:t>Signature:</a:t>
                      </a:r>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20000"/>
                        <a:lumOff val="80000"/>
                      </a:schemeClr>
                    </a:solidFill>
                  </a:tcPr>
                </a:tc>
                <a:tc hMerge="1">
                  <a:txBody>
                    <a:bodyPr/>
                    <a:lstStyle/>
                    <a:p>
                      <a:endParaRPr lang="en-US"/>
                    </a:p>
                  </a:txBody>
                  <a:tcPr>
                    <a:lnL w="127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3493370614"/>
                  </a:ext>
                </a:extLst>
              </a:tr>
              <a:tr h="238374">
                <a:tc gridSpan="2">
                  <a:txBody>
                    <a:bodyPr/>
                    <a:lstStyle/>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hMerge="1">
                  <a:txBody>
                    <a:bodyPr/>
                    <a:lstStyle/>
                    <a:p>
                      <a:endParaRPr lang="en-US"/>
                    </a:p>
                  </a:txBody>
                  <a:tcPr/>
                </a:tc>
                <a:tc gridSpan="3">
                  <a:txBody>
                    <a:bodyPr/>
                    <a:lstStyle/>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hMerge="1">
                  <a:txBody>
                    <a:bodyPr/>
                    <a:lstStyle/>
                    <a:p>
                      <a:endParaRPr lang="en-US"/>
                    </a:p>
                  </a:txBody>
                  <a:tcPr>
                    <a:lnL w="12700" cap="flat" cmpd="sng" algn="ctr">
                      <a:solidFill>
                        <a:schemeClr val="accent3"/>
                      </a:solidFill>
                      <a:prstDash val="solid"/>
                      <a:round/>
                      <a:headEnd type="none" w="med" len="med"/>
                      <a:tailEnd type="none" w="med" len="med"/>
                    </a:lnL>
                  </a:tcPr>
                </a:tc>
                <a:tc hMerge="1">
                  <a:txBody>
                    <a:bodyPr/>
                    <a:lstStyle/>
                    <a:p>
                      <a:endParaRPr lang="en-US"/>
                    </a:p>
                  </a:txBody>
                  <a:tcPr/>
                </a:tc>
                <a:tc gridSpan="2">
                  <a:txBody>
                    <a:bodyPr/>
                    <a:lstStyle/>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hMerge="1">
                  <a:txBody>
                    <a:bodyPr/>
                    <a:lstStyle/>
                    <a:p>
                      <a:endParaRPr lang="en-US"/>
                    </a:p>
                  </a:txBody>
                  <a:tcPr>
                    <a:lnL w="127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486408078"/>
                  </a:ext>
                </a:extLst>
              </a:tr>
              <a:tr h="238374">
                <a:tc gridSpan="2">
                  <a:txBody>
                    <a:bodyPr/>
                    <a:lstStyle/>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hMerge="1">
                  <a:txBody>
                    <a:bodyPr/>
                    <a:lstStyle/>
                    <a:p>
                      <a:endParaRPr lang="en-US"/>
                    </a:p>
                  </a:txBody>
                  <a:tcPr/>
                </a:tc>
                <a:tc gridSpan="3">
                  <a:txBody>
                    <a:bodyPr/>
                    <a:lstStyle/>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hMerge="1">
                  <a:txBody>
                    <a:bodyPr/>
                    <a:lstStyle/>
                    <a:p>
                      <a:endParaRPr lang="en-US"/>
                    </a:p>
                  </a:txBody>
                  <a:tcPr>
                    <a:lnL w="12700" cap="flat" cmpd="sng" algn="ctr">
                      <a:solidFill>
                        <a:schemeClr val="accent3"/>
                      </a:solidFill>
                      <a:prstDash val="solid"/>
                      <a:round/>
                      <a:headEnd type="none" w="med" len="med"/>
                      <a:tailEnd type="none" w="med" len="med"/>
                    </a:lnL>
                  </a:tcPr>
                </a:tc>
                <a:tc hMerge="1">
                  <a:txBody>
                    <a:bodyPr/>
                    <a:lstStyle/>
                    <a:p>
                      <a:endParaRPr lang="en-US"/>
                    </a:p>
                  </a:txBody>
                  <a:tcPr/>
                </a:tc>
                <a:tc gridSpan="2">
                  <a:txBody>
                    <a:bodyPr/>
                    <a:lstStyle/>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hMerge="1">
                  <a:txBody>
                    <a:bodyPr/>
                    <a:lstStyle/>
                    <a:p>
                      <a:endParaRPr lang="en-US"/>
                    </a:p>
                  </a:txBody>
                  <a:tcPr>
                    <a:lnL w="127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17978072"/>
                  </a:ext>
                </a:extLst>
              </a:tr>
              <a:tr h="238374">
                <a:tc gridSpan="2">
                  <a:txBody>
                    <a:bodyPr/>
                    <a:lstStyle/>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hMerge="1">
                  <a:txBody>
                    <a:bodyPr/>
                    <a:lstStyle/>
                    <a:p>
                      <a:endParaRPr lang="en-US"/>
                    </a:p>
                  </a:txBody>
                  <a:tcPr/>
                </a:tc>
                <a:tc gridSpan="3">
                  <a:txBody>
                    <a:bodyPr/>
                    <a:lstStyle/>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hMerge="1">
                  <a:txBody>
                    <a:bodyPr/>
                    <a:lstStyle/>
                    <a:p>
                      <a:endParaRPr lang="en-US"/>
                    </a:p>
                  </a:txBody>
                  <a:tcPr>
                    <a:lnL w="12700" cap="flat" cmpd="sng" algn="ctr">
                      <a:solidFill>
                        <a:schemeClr val="accent3"/>
                      </a:solidFill>
                      <a:prstDash val="solid"/>
                      <a:round/>
                      <a:headEnd type="none" w="med" len="med"/>
                      <a:tailEnd type="none" w="med" len="med"/>
                    </a:lnL>
                  </a:tcPr>
                </a:tc>
                <a:tc hMerge="1">
                  <a:txBody>
                    <a:bodyPr/>
                    <a:lstStyle/>
                    <a:p>
                      <a:endParaRPr lang="en-US"/>
                    </a:p>
                  </a:txBody>
                  <a:tcPr/>
                </a:tc>
                <a:tc gridSpan="2">
                  <a:txBody>
                    <a:bodyPr/>
                    <a:lstStyle/>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hMerge="1">
                  <a:txBody>
                    <a:bodyPr/>
                    <a:lstStyle/>
                    <a:p>
                      <a:endParaRPr lang="en-US"/>
                    </a:p>
                  </a:txBody>
                  <a:tcPr>
                    <a:lnL w="127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241236779"/>
                  </a:ext>
                </a:extLst>
              </a:tr>
              <a:tr h="238374">
                <a:tc gridSpan="2">
                  <a:txBody>
                    <a:bodyPr/>
                    <a:lstStyle/>
                    <a:p>
                      <a:pPr algn="l"/>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hMerge="1">
                  <a:txBody>
                    <a:bodyPr/>
                    <a:lstStyle/>
                    <a:p>
                      <a:endParaRPr lang="en-US"/>
                    </a:p>
                  </a:txBody>
                  <a:tcPr/>
                </a:tc>
                <a:tc gridSpan="3">
                  <a:txBody>
                    <a:bodyPr/>
                    <a:lstStyle/>
                    <a:p>
                      <a:pPr algn="l"/>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2">
                  <a:txBody>
                    <a:bodyPr/>
                    <a:lstStyle/>
                    <a:p>
                      <a:pPr algn="l"/>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103014890"/>
                  </a:ext>
                </a:extLst>
              </a:tr>
              <a:tr h="933279">
                <a:tc gridSpan="7">
                  <a:txBody>
                    <a:bodyPr/>
                    <a:lstStyle/>
                    <a:p>
                      <a:pPr algn="l"/>
                      <a:r>
                        <a:rPr lang="en-ZA" sz="1000" dirty="0">
                          <a:solidFill>
                            <a:schemeClr val="tx1"/>
                          </a:solidFill>
                          <a:effectLst/>
                        </a:rPr>
                        <a:t>Details of anyone who disagrees with parts of the plan and why:</a:t>
                      </a:r>
                      <a:endParaRPr lang="en-US" sz="1000" dirty="0">
                        <a:solidFill>
                          <a:schemeClr val="tx1"/>
                        </a:solidFill>
                        <a:effectLst/>
                      </a:endParaRPr>
                    </a:p>
                    <a:p>
                      <a:pPr algn="l"/>
                      <a:r>
                        <a:rPr lang="en-ZA" sz="1000" dirty="0">
                          <a:solidFill>
                            <a:schemeClr val="tx1"/>
                          </a:solidFill>
                          <a:effectLst/>
                        </a:rPr>
                        <a:t> </a:t>
                      </a:r>
                      <a:endParaRPr lang="en-US" sz="1000" dirty="0">
                        <a:solidFill>
                          <a:schemeClr val="tx1"/>
                        </a:solidFill>
                        <a:effectLst/>
                      </a:endParaRPr>
                    </a:p>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lnT w="12700" cap="flat" cmpd="sng" algn="ctr">
                      <a:solidFill>
                        <a:schemeClr val="accent3"/>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hMerge="1">
                  <a:txBody>
                    <a:bodyPr/>
                    <a:lstStyle/>
                    <a:p>
                      <a:endParaRPr lang="en-US"/>
                    </a:p>
                  </a:txBody>
                  <a:tcPr>
                    <a:lnT w="12700" cap="flat" cmpd="sng" algn="ctr">
                      <a:solidFill>
                        <a:schemeClr val="accent3"/>
                      </a:solidFill>
                      <a:prstDash val="solid"/>
                      <a:round/>
                      <a:headEnd type="none" w="med" len="med"/>
                      <a:tailEnd type="none" w="med" len="med"/>
                    </a:lnT>
                  </a:tcPr>
                </a:tc>
                <a:tc hMerge="1">
                  <a:txBody>
                    <a:bodyPr/>
                    <a:lstStyle/>
                    <a:p>
                      <a:endParaRPr lang="en-US"/>
                    </a:p>
                  </a:txBody>
                  <a:tcPr>
                    <a:lnL w="127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782386687"/>
                  </a:ext>
                </a:extLst>
              </a:tr>
              <a:tr h="659874">
                <a:tc gridSpan="3">
                  <a:txBody>
                    <a:bodyPr/>
                    <a:lstStyle/>
                    <a:p>
                      <a:pPr algn="l">
                        <a:lnSpc>
                          <a:spcPct val="107000"/>
                        </a:lnSpc>
                        <a:spcAft>
                          <a:spcPts val="800"/>
                        </a:spcAft>
                      </a:pPr>
                      <a:r>
                        <a:rPr lang="en-ZA" sz="1000" dirty="0">
                          <a:solidFill>
                            <a:schemeClr val="tx1"/>
                          </a:solidFill>
                          <a:effectLst/>
                        </a:rPr>
                        <a:t>Was the child involved in developing the case plan?:                                             </a:t>
                      </a:r>
                      <a:endParaRPr lang="en-US" sz="1000" dirty="0">
                        <a:solidFill>
                          <a:schemeClr val="tx1"/>
                        </a:solidFill>
                        <a:effectLst/>
                      </a:endParaRPr>
                    </a:p>
                    <a:p>
                      <a:pPr algn="l">
                        <a:lnSpc>
                          <a:spcPct val="107000"/>
                        </a:lnSpc>
                        <a:spcAft>
                          <a:spcPts val="800"/>
                        </a:spcAft>
                      </a:pPr>
                      <a:r>
                        <a:rPr lang="en-ZA" sz="1000" b="0" dirty="0">
                          <a:solidFill>
                            <a:schemeClr val="tx1"/>
                          </a:solidFill>
                          <a:effectLst/>
                        </a:rPr>
                        <a:t>[   ] Yes    [   ] No</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4">
                  <a:txBody>
                    <a:bodyPr/>
                    <a:lstStyle/>
                    <a:p>
                      <a:pPr algn="l">
                        <a:lnSpc>
                          <a:spcPct val="107000"/>
                        </a:lnSpc>
                        <a:spcAft>
                          <a:spcPts val="800"/>
                        </a:spcAft>
                      </a:pPr>
                      <a:r>
                        <a:rPr lang="en-ZA" sz="1000" b="1" dirty="0">
                          <a:solidFill>
                            <a:schemeClr val="tx1"/>
                          </a:solidFill>
                          <a:effectLst/>
                        </a:rPr>
                        <a:t>If no, why not and what steps will be taken to involve the child moving forward?:</a:t>
                      </a:r>
                      <a:endParaRPr lang="en-US" sz="1000" b="1" dirty="0">
                        <a:solidFill>
                          <a:schemeClr val="tx1"/>
                        </a:solidFill>
                        <a:effectLst/>
                      </a:endParaRPr>
                    </a:p>
                    <a:p>
                      <a:pPr algn="l">
                        <a:lnSpc>
                          <a:spcPct val="107000"/>
                        </a:lnSpc>
                        <a:spcAft>
                          <a:spcPts val="800"/>
                        </a:spcAft>
                      </a:pPr>
                      <a:r>
                        <a:rPr lang="en-ZA" sz="1000" b="1" dirty="0">
                          <a:solidFill>
                            <a:schemeClr val="tx1"/>
                          </a:solidFill>
                          <a:effectLst/>
                        </a:rPr>
                        <a:t> </a:t>
                      </a:r>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1652691410"/>
                  </a:ext>
                </a:extLst>
              </a:tr>
              <a:tr h="659874">
                <a:tc gridSpan="3">
                  <a:txBody>
                    <a:bodyPr/>
                    <a:lstStyle/>
                    <a:p>
                      <a:pPr algn="l">
                        <a:lnSpc>
                          <a:spcPct val="107000"/>
                        </a:lnSpc>
                        <a:spcAft>
                          <a:spcPts val="800"/>
                        </a:spcAft>
                      </a:pPr>
                      <a:r>
                        <a:rPr lang="en-ZA" sz="1000" dirty="0">
                          <a:solidFill>
                            <a:schemeClr val="tx1"/>
                          </a:solidFill>
                          <a:effectLst/>
                        </a:rPr>
                        <a:t>Was the caregiver involved in developing the case plan?:                                      </a:t>
                      </a:r>
                      <a:endParaRPr lang="en-US" sz="1000" dirty="0">
                        <a:solidFill>
                          <a:schemeClr val="tx1"/>
                        </a:solidFill>
                        <a:effectLst/>
                      </a:endParaRPr>
                    </a:p>
                    <a:p>
                      <a:pPr algn="l">
                        <a:lnSpc>
                          <a:spcPct val="107000"/>
                        </a:lnSpc>
                        <a:spcAft>
                          <a:spcPts val="800"/>
                        </a:spcAft>
                      </a:pPr>
                      <a:r>
                        <a:rPr lang="en-ZA" sz="1000" b="0" dirty="0">
                          <a:solidFill>
                            <a:schemeClr val="tx1"/>
                          </a:solidFill>
                          <a:effectLst/>
                        </a:rPr>
                        <a:t>[   ] Yes    [   ] No</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4">
                  <a:txBody>
                    <a:bodyPr/>
                    <a:lstStyle/>
                    <a:p>
                      <a:pPr algn="l">
                        <a:lnSpc>
                          <a:spcPct val="107000"/>
                        </a:lnSpc>
                        <a:spcAft>
                          <a:spcPts val="800"/>
                        </a:spcAft>
                      </a:pPr>
                      <a:r>
                        <a:rPr lang="en-ZA" sz="1000" b="1" dirty="0">
                          <a:solidFill>
                            <a:schemeClr val="tx1"/>
                          </a:solidFill>
                          <a:effectLst/>
                        </a:rPr>
                        <a:t>If no, why not and what steps will be taken to involve the caregiver moving forward?:</a:t>
                      </a:r>
                      <a:endParaRPr lang="en-US" sz="1000" b="1" dirty="0">
                        <a:solidFill>
                          <a:schemeClr val="tx1"/>
                        </a:solidFill>
                        <a:effectLst/>
                      </a:endParaRPr>
                    </a:p>
                    <a:p>
                      <a:pPr algn="l">
                        <a:lnSpc>
                          <a:spcPct val="107000"/>
                        </a:lnSpc>
                        <a:spcAft>
                          <a:spcPts val="800"/>
                        </a:spcAft>
                      </a:pPr>
                      <a:r>
                        <a:rPr lang="en-ZA" sz="1000" b="1" dirty="0">
                          <a:solidFill>
                            <a:schemeClr val="tx1"/>
                          </a:solidFill>
                          <a:effectLst/>
                        </a:rPr>
                        <a:t> </a:t>
                      </a:r>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1005210908"/>
                  </a:ext>
                </a:extLst>
              </a:tr>
              <a:tr h="1026606">
                <a:tc gridSpan="7">
                  <a:txBody>
                    <a:bodyPr/>
                    <a:lstStyle/>
                    <a:p>
                      <a:pPr algn="l"/>
                      <a:r>
                        <a:rPr lang="en-ZA" sz="1000" dirty="0">
                          <a:solidFill>
                            <a:schemeClr val="tx1"/>
                          </a:solidFill>
                          <a:effectLst/>
                        </a:rPr>
                        <a:t>Follow-up / monitoring schedule:</a:t>
                      </a:r>
                      <a:r>
                        <a:rPr lang="en-ZA" sz="1000" i="1" dirty="0">
                          <a:solidFill>
                            <a:schemeClr val="tx1"/>
                          </a:solidFill>
                          <a:effectLst/>
                        </a:rPr>
                        <a:t> </a:t>
                      </a:r>
                      <a:r>
                        <a:rPr lang="en-ZA" sz="700" b="0" i="1" dirty="0">
                          <a:solidFill>
                            <a:schemeClr val="tx1"/>
                          </a:solidFill>
                          <a:effectLst/>
                        </a:rPr>
                        <a:t>E.g. Follow-up next week Monday on services to be provided and on next week Friday on situation of the child. Follow-up and monitor twice a week at minimum for the coming month. If situation progresses as expected/desired, then change follow-up and monitor schedule the next month based on the review meeting and amended risk level at the end of this month.</a:t>
                      </a:r>
                      <a:endParaRPr lang="en-US" sz="700" b="0" i="1" dirty="0">
                        <a:solidFill>
                          <a:schemeClr val="tx1"/>
                        </a:solidFill>
                        <a:effectLst/>
                      </a:endParaRPr>
                    </a:p>
                    <a:p>
                      <a:pPr algn="l"/>
                      <a:r>
                        <a:rPr lang="en-ZA" sz="700" dirty="0">
                          <a:solidFill>
                            <a:schemeClr val="tx1"/>
                          </a:solidFill>
                          <a:effectLst/>
                        </a:rPr>
                        <a:t> </a:t>
                      </a:r>
                      <a:endParaRPr lang="en-US" sz="700" dirty="0">
                        <a:solidFill>
                          <a:schemeClr val="tx1"/>
                        </a:solidFill>
                        <a:effectLst/>
                      </a:endParaRPr>
                    </a:p>
                    <a:p>
                      <a:pPr algn="l"/>
                      <a:r>
                        <a:rPr lang="en-ZA" sz="1000" dirty="0">
                          <a:solidFill>
                            <a:schemeClr val="tx1"/>
                          </a:solidFill>
                          <a:effectLst/>
                        </a:rPr>
                        <a:t> </a:t>
                      </a:r>
                      <a:endParaRPr lang="en-US" sz="1000" dirty="0">
                        <a:solidFill>
                          <a:schemeClr val="tx1"/>
                        </a:solidFill>
                        <a:effectLst/>
                      </a:endParaRPr>
                    </a:p>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lnT w="12700" cap="flat" cmpd="sng" algn="ctr">
                      <a:solidFill>
                        <a:schemeClr val="accent3"/>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3156125446"/>
                  </a:ext>
                </a:extLst>
              </a:tr>
              <a:tr h="238374">
                <a:tc gridSpan="7">
                  <a:txBody>
                    <a:bodyPr/>
                    <a:lstStyle/>
                    <a:p>
                      <a:pPr algn="l"/>
                      <a:r>
                        <a:rPr lang="en-ZA" sz="1000" dirty="0">
                          <a:solidFill>
                            <a:schemeClr val="tx1"/>
                          </a:solidFill>
                          <a:effectLst/>
                        </a:rPr>
                        <a:t>Date of review: </a:t>
                      </a:r>
                      <a:r>
                        <a:rPr lang="en-ZA" sz="700" b="0" i="1" dirty="0">
                          <a:solidFill>
                            <a:schemeClr val="tx1"/>
                          </a:solidFill>
                          <a:effectLst/>
                        </a:rPr>
                        <a:t>dd/mm/yy</a:t>
                      </a:r>
                      <a:endParaRPr lang="en-US" sz="7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4141388564"/>
                  </a:ext>
                </a:extLst>
              </a:tr>
              <a:tr h="685325">
                <a:tc gridSpan="2">
                  <a:txBody>
                    <a:bodyPr/>
                    <a:lstStyle/>
                    <a:p>
                      <a:pPr algn="l"/>
                      <a:r>
                        <a:rPr lang="en-ZA" sz="1000" dirty="0">
                          <a:solidFill>
                            <a:schemeClr val="tx1"/>
                          </a:solidFill>
                          <a:effectLst/>
                        </a:rPr>
                        <a:t>Is the case plan reviewed and approved by the supervisor?:</a:t>
                      </a:r>
                      <a:endParaRPr lang="en-US" sz="1000" dirty="0">
                        <a:solidFill>
                          <a:schemeClr val="tx1"/>
                        </a:solidFill>
                        <a:effectLst/>
                      </a:endParaRPr>
                    </a:p>
                    <a:p>
                      <a:pPr algn="l"/>
                      <a:r>
                        <a:rPr lang="en-ZA" sz="1000" b="0" dirty="0">
                          <a:solidFill>
                            <a:schemeClr val="tx1"/>
                          </a:solidFill>
                          <a:effectLst/>
                        </a:rPr>
                        <a:t>[   ] No   </a:t>
                      </a:r>
                      <a:endParaRPr lang="en-US" sz="1000" b="0" dirty="0">
                        <a:solidFill>
                          <a:schemeClr val="tx1"/>
                        </a:solidFill>
                        <a:effectLst/>
                      </a:endParaRPr>
                    </a:p>
                    <a:p>
                      <a:pPr algn="l"/>
                      <a:r>
                        <a:rPr lang="en-ZA" sz="1000" b="0" dirty="0">
                          <a:solidFill>
                            <a:schemeClr val="tx1"/>
                          </a:solidFill>
                          <a:effectLst/>
                        </a:rPr>
                        <a:t>[   ] Yes</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hMerge="1">
                  <a:txBody>
                    <a:bodyPr/>
                    <a:lstStyle/>
                    <a:p>
                      <a:endParaRPr lang="en-US"/>
                    </a:p>
                  </a:txBody>
                  <a:tcPr/>
                </a:tc>
                <a:tc gridSpan="3">
                  <a:txBody>
                    <a:bodyPr/>
                    <a:lstStyle/>
                    <a:p>
                      <a:pPr algn="l"/>
                      <a:r>
                        <a:rPr lang="en-ZA" sz="1000" b="1" dirty="0">
                          <a:solidFill>
                            <a:schemeClr val="tx1"/>
                          </a:solidFill>
                          <a:effectLst/>
                        </a:rPr>
                        <a:t>Name and signature:</a:t>
                      </a:r>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hMerge="1">
                  <a:txBody>
                    <a:bodyPr/>
                    <a:lstStyle/>
                    <a:p>
                      <a:endParaRPr lang="en-US" dirty="0"/>
                    </a:p>
                  </a:txBody>
                  <a:tcPr>
                    <a:lnL w="12700" cap="flat" cmpd="sng" algn="ctr">
                      <a:solidFill>
                        <a:schemeClr val="accent3"/>
                      </a:solidFill>
                      <a:prstDash val="solid"/>
                      <a:round/>
                      <a:headEnd type="none" w="med" len="med"/>
                      <a:tailEnd type="none" w="med" len="med"/>
                    </a:lnL>
                  </a:tcPr>
                </a:tc>
                <a:tc hMerge="1">
                  <a:txBody>
                    <a:bodyPr/>
                    <a:lstStyle/>
                    <a:p>
                      <a:endParaRPr lang="en-US"/>
                    </a:p>
                  </a:txBody>
                  <a:tcPr/>
                </a:tc>
                <a:tc gridSpan="2">
                  <a:txBody>
                    <a:bodyPr/>
                    <a:lstStyle/>
                    <a:p>
                      <a:pPr algn="l"/>
                      <a:r>
                        <a:rPr lang="en-ZA" sz="1000" b="1" dirty="0">
                          <a:solidFill>
                            <a:schemeClr val="tx1"/>
                          </a:solidFill>
                          <a:effectLst/>
                        </a:rPr>
                        <a:t>If no,  what needs to be amended?:</a:t>
                      </a:r>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hMerge="1">
                  <a:txBody>
                    <a:bodyPr/>
                    <a:lstStyle/>
                    <a:p>
                      <a:endParaRPr lang="en-US"/>
                    </a:p>
                  </a:txBody>
                  <a:tcPr>
                    <a:lnL w="12700" cap="flat" cmpd="sng" algn="ctr">
                      <a:solidFill>
                        <a:schemeClr val="accent3"/>
                      </a:solidFill>
                      <a:prstDash val="solid"/>
                      <a:round/>
                      <a:headEnd type="none" w="med" len="med"/>
                      <a:tailEnd type="none" w="med" len="med"/>
                    </a:lnL>
                  </a:tcPr>
                </a:tc>
                <a:extLst>
                  <a:ext uri="{0D108BD9-81ED-4DB2-BD59-A6C34878D82A}">
                    <a16:rowId xmlns:a16="http://schemas.microsoft.com/office/drawing/2014/main" val="260542823"/>
                  </a:ext>
                </a:extLst>
              </a:tr>
            </a:tbl>
          </a:graphicData>
        </a:graphic>
      </p:graphicFrame>
      <p:sp>
        <p:nvSpPr>
          <p:cNvPr id="5" name="Hexagon 4">
            <a:extLst>
              <a:ext uri="{FF2B5EF4-FFF2-40B4-BE49-F238E27FC236}">
                <a16:creationId xmlns:a16="http://schemas.microsoft.com/office/drawing/2014/main" id="{D67278C5-9333-8379-B893-1279FC15A24B}"/>
              </a:ext>
            </a:extLst>
          </p:cNvPr>
          <p:cNvSpPr/>
          <p:nvPr/>
        </p:nvSpPr>
        <p:spPr>
          <a:xfrm rot="1782986">
            <a:off x="286724" y="301110"/>
            <a:ext cx="335595" cy="289306"/>
          </a:xfrm>
          <a:prstGeom prst="hexagon">
            <a:avLst>
              <a:gd name="adj" fmla="val 28965"/>
              <a:gd name="vf" fmla="val 115470"/>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Hexagon 5">
            <a:extLst>
              <a:ext uri="{FF2B5EF4-FFF2-40B4-BE49-F238E27FC236}">
                <a16:creationId xmlns:a16="http://schemas.microsoft.com/office/drawing/2014/main" id="{B742A9B0-90C2-8CD1-E624-A315D418E3C2}"/>
              </a:ext>
            </a:extLst>
          </p:cNvPr>
          <p:cNvSpPr/>
          <p:nvPr/>
        </p:nvSpPr>
        <p:spPr>
          <a:xfrm rot="1782986">
            <a:off x="286724" y="763955"/>
            <a:ext cx="335595" cy="289306"/>
          </a:xfrm>
          <a:prstGeom prst="hexagon">
            <a:avLst>
              <a:gd name="adj" fmla="val 28965"/>
              <a:gd name="vf" fmla="val 115470"/>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Hexagon 7">
            <a:extLst>
              <a:ext uri="{FF2B5EF4-FFF2-40B4-BE49-F238E27FC236}">
                <a16:creationId xmlns:a16="http://schemas.microsoft.com/office/drawing/2014/main" id="{AABF0F86-7C4B-8B75-E3F9-FDB504CAA412}"/>
              </a:ext>
            </a:extLst>
          </p:cNvPr>
          <p:cNvSpPr/>
          <p:nvPr/>
        </p:nvSpPr>
        <p:spPr>
          <a:xfrm rot="1782986">
            <a:off x="286724" y="1226800"/>
            <a:ext cx="335595" cy="289306"/>
          </a:xfrm>
          <a:prstGeom prst="hexagon">
            <a:avLst>
              <a:gd name="adj" fmla="val 28965"/>
              <a:gd name="vf" fmla="val 115470"/>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Hexagon 8">
            <a:extLst>
              <a:ext uri="{FF2B5EF4-FFF2-40B4-BE49-F238E27FC236}">
                <a16:creationId xmlns:a16="http://schemas.microsoft.com/office/drawing/2014/main" id="{9C0AE064-0D22-7A1B-5996-5B0015582A89}"/>
              </a:ext>
            </a:extLst>
          </p:cNvPr>
          <p:cNvSpPr/>
          <p:nvPr/>
        </p:nvSpPr>
        <p:spPr>
          <a:xfrm rot="1782986">
            <a:off x="286724" y="1689645"/>
            <a:ext cx="335595" cy="289306"/>
          </a:xfrm>
          <a:prstGeom prst="hexagon">
            <a:avLst>
              <a:gd name="adj" fmla="val 28965"/>
              <a:gd name="vf" fmla="val 115470"/>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Hexagon 9">
            <a:extLst>
              <a:ext uri="{FF2B5EF4-FFF2-40B4-BE49-F238E27FC236}">
                <a16:creationId xmlns:a16="http://schemas.microsoft.com/office/drawing/2014/main" id="{1FE60DAB-39A8-1D37-459C-609F1D1EDB81}"/>
              </a:ext>
            </a:extLst>
          </p:cNvPr>
          <p:cNvSpPr/>
          <p:nvPr/>
        </p:nvSpPr>
        <p:spPr>
          <a:xfrm rot="1782986">
            <a:off x="286724" y="2152490"/>
            <a:ext cx="335595" cy="289306"/>
          </a:xfrm>
          <a:prstGeom prst="hexagon">
            <a:avLst>
              <a:gd name="adj" fmla="val 28965"/>
              <a:gd name="vf" fmla="val 115470"/>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Hexagon 10">
            <a:extLst>
              <a:ext uri="{FF2B5EF4-FFF2-40B4-BE49-F238E27FC236}">
                <a16:creationId xmlns:a16="http://schemas.microsoft.com/office/drawing/2014/main" id="{A512C579-B38C-DC74-D626-DA9C86BBF3C2}"/>
              </a:ext>
            </a:extLst>
          </p:cNvPr>
          <p:cNvSpPr/>
          <p:nvPr/>
        </p:nvSpPr>
        <p:spPr>
          <a:xfrm rot="1782986">
            <a:off x="286725" y="2618792"/>
            <a:ext cx="335595" cy="289306"/>
          </a:xfrm>
          <a:prstGeom prst="hexagon">
            <a:avLst>
              <a:gd name="adj" fmla="val 28965"/>
              <a:gd name="vf" fmla="val 115470"/>
            </a:avLst>
          </a:pr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924378143"/>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Hexagon 11">
            <a:extLst>
              <a:ext uri="{FF2B5EF4-FFF2-40B4-BE49-F238E27FC236}">
                <a16:creationId xmlns:a16="http://schemas.microsoft.com/office/drawing/2014/main" id="{FEC2AC37-1518-17EA-7776-58F978EBA2B6}"/>
              </a:ext>
            </a:extLst>
          </p:cNvPr>
          <p:cNvSpPr/>
          <p:nvPr/>
        </p:nvSpPr>
        <p:spPr>
          <a:xfrm rot="1782986">
            <a:off x="-1328855" y="5145441"/>
            <a:ext cx="3595260" cy="3099365"/>
          </a:xfrm>
          <a:prstGeom prst="hexagon">
            <a:avLst>
              <a:gd name="adj" fmla="val 28965"/>
              <a:gd name="vf" fmla="val 115470"/>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4" name="Hexagon 33">
            <a:extLst>
              <a:ext uri="{FF2B5EF4-FFF2-40B4-BE49-F238E27FC236}">
                <a16:creationId xmlns:a16="http://schemas.microsoft.com/office/drawing/2014/main" id="{13A8B484-CDD9-4979-99AE-8A39455F47B9}"/>
              </a:ext>
            </a:extLst>
          </p:cNvPr>
          <p:cNvSpPr/>
          <p:nvPr/>
        </p:nvSpPr>
        <p:spPr>
          <a:xfrm rot="1782986">
            <a:off x="4678406" y="654853"/>
            <a:ext cx="3595260" cy="3099365"/>
          </a:xfrm>
          <a:prstGeom prst="hexagon">
            <a:avLst>
              <a:gd name="adj" fmla="val 28965"/>
              <a:gd name="vf" fmla="val 115470"/>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0" name="Rectangle 49">
            <a:extLst>
              <a:ext uri="{FF2B5EF4-FFF2-40B4-BE49-F238E27FC236}">
                <a16:creationId xmlns:a16="http://schemas.microsoft.com/office/drawing/2014/main" id="{AB44AD0D-A1E0-D2E8-D288-E463CEA890E4}"/>
              </a:ext>
            </a:extLst>
          </p:cNvPr>
          <p:cNvSpPr/>
          <p:nvPr/>
        </p:nvSpPr>
        <p:spPr>
          <a:xfrm>
            <a:off x="2501900" y="2149381"/>
            <a:ext cx="3745466" cy="107118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1" name="TextBox 50">
            <a:extLst>
              <a:ext uri="{FF2B5EF4-FFF2-40B4-BE49-F238E27FC236}">
                <a16:creationId xmlns:a16="http://schemas.microsoft.com/office/drawing/2014/main" id="{B842E89E-DB3B-AB51-1F71-F5750E734F0B}"/>
              </a:ext>
            </a:extLst>
          </p:cNvPr>
          <p:cNvSpPr txBox="1"/>
          <p:nvPr/>
        </p:nvSpPr>
        <p:spPr>
          <a:xfrm>
            <a:off x="993324" y="1696523"/>
            <a:ext cx="5264812" cy="261610"/>
          </a:xfrm>
          <a:prstGeom prst="rect">
            <a:avLst/>
          </a:prstGeom>
          <a:noFill/>
          <a:ln>
            <a:noFill/>
          </a:ln>
        </p:spPr>
        <p:txBody>
          <a:bodyPr wrap="square" rtlCol="0">
            <a:spAutoFit/>
          </a:bodyPr>
          <a:lstStyle/>
          <a:p>
            <a:r>
              <a:rPr lang="en-US" sz="1100" b="1" dirty="0"/>
              <a:t>Please review the learning objectives and write your reflection in the text box.</a:t>
            </a:r>
          </a:p>
        </p:txBody>
      </p:sp>
      <p:sp>
        <p:nvSpPr>
          <p:cNvPr id="52" name="TextBox 51">
            <a:extLst>
              <a:ext uri="{FF2B5EF4-FFF2-40B4-BE49-F238E27FC236}">
                <a16:creationId xmlns:a16="http://schemas.microsoft.com/office/drawing/2014/main" id="{37DBE43F-019B-0EC3-AD58-0F8B3BAC027E}"/>
              </a:ext>
            </a:extLst>
          </p:cNvPr>
          <p:cNvSpPr txBox="1"/>
          <p:nvPr/>
        </p:nvSpPr>
        <p:spPr>
          <a:xfrm>
            <a:off x="993326" y="2107349"/>
            <a:ext cx="1321602" cy="1028143"/>
          </a:xfrm>
          <a:prstGeom prst="rect">
            <a:avLst/>
          </a:prstGeom>
          <a:noFill/>
          <a:ln>
            <a:noFill/>
          </a:ln>
        </p:spPr>
        <p:txBody>
          <a:bodyPr wrap="square" lIns="90000" tIns="90000" rIns="90000" bIns="90000" rtlCol="0">
            <a:spAutoFit/>
          </a:bodyPr>
          <a:lstStyle/>
          <a:p>
            <a:r>
              <a:rPr lang="en-US" sz="1100" dirty="0"/>
              <a:t>About which learning objectives do you feel confident you have achieved them? </a:t>
            </a:r>
          </a:p>
        </p:txBody>
      </p:sp>
      <p:sp>
        <p:nvSpPr>
          <p:cNvPr id="53" name="Rectangle 52">
            <a:extLst>
              <a:ext uri="{FF2B5EF4-FFF2-40B4-BE49-F238E27FC236}">
                <a16:creationId xmlns:a16="http://schemas.microsoft.com/office/drawing/2014/main" id="{AE9841A7-F2BA-0C63-9BD5-B32A7B667457}"/>
              </a:ext>
            </a:extLst>
          </p:cNvPr>
          <p:cNvSpPr/>
          <p:nvPr/>
        </p:nvSpPr>
        <p:spPr>
          <a:xfrm>
            <a:off x="2501900" y="3398040"/>
            <a:ext cx="3745466" cy="111893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4" name="TextBox 53">
            <a:extLst>
              <a:ext uri="{FF2B5EF4-FFF2-40B4-BE49-F238E27FC236}">
                <a16:creationId xmlns:a16="http://schemas.microsoft.com/office/drawing/2014/main" id="{FB15B80D-F11E-5B1F-388F-3C4E4C784706}"/>
              </a:ext>
            </a:extLst>
          </p:cNvPr>
          <p:cNvSpPr txBox="1"/>
          <p:nvPr/>
        </p:nvSpPr>
        <p:spPr>
          <a:xfrm>
            <a:off x="1007471" y="3413814"/>
            <a:ext cx="1309210" cy="1197420"/>
          </a:xfrm>
          <a:prstGeom prst="rect">
            <a:avLst/>
          </a:prstGeom>
          <a:noFill/>
          <a:ln>
            <a:noFill/>
          </a:ln>
        </p:spPr>
        <p:txBody>
          <a:bodyPr wrap="square" lIns="90000" tIns="90000" rIns="90000" bIns="90000" rtlCol="0">
            <a:spAutoFit/>
          </a:bodyPr>
          <a:lstStyle/>
          <a:p>
            <a:r>
              <a:rPr lang="en-US" sz="1100" dirty="0"/>
              <a:t>On which learning objectives would you need more information, practice or support? </a:t>
            </a:r>
          </a:p>
        </p:txBody>
      </p:sp>
      <p:sp>
        <p:nvSpPr>
          <p:cNvPr id="55" name="TextBox 54">
            <a:extLst>
              <a:ext uri="{FF2B5EF4-FFF2-40B4-BE49-F238E27FC236}">
                <a16:creationId xmlns:a16="http://schemas.microsoft.com/office/drawing/2014/main" id="{6092FCA3-CB34-B745-14D9-3CB5DEBBB222}"/>
              </a:ext>
            </a:extLst>
          </p:cNvPr>
          <p:cNvSpPr txBox="1"/>
          <p:nvPr/>
        </p:nvSpPr>
        <p:spPr>
          <a:xfrm>
            <a:off x="993324" y="1264346"/>
            <a:ext cx="5254042" cy="276999"/>
          </a:xfrm>
          <a:prstGeom prst="rect">
            <a:avLst/>
          </a:prstGeom>
          <a:noFill/>
        </p:spPr>
        <p:txBody>
          <a:bodyPr wrap="square" rtlCol="0">
            <a:spAutoFit/>
          </a:bodyPr>
          <a:lstStyle/>
          <a:p>
            <a:r>
              <a:rPr lang="en-US" sz="1200" b="1" spc="300" dirty="0">
                <a:solidFill>
                  <a:schemeClr val="tx1"/>
                </a:solidFill>
              </a:rPr>
              <a:t>LEARNING OBJECTIVES</a:t>
            </a:r>
          </a:p>
        </p:txBody>
      </p:sp>
      <p:sp>
        <p:nvSpPr>
          <p:cNvPr id="56" name="TextBox 55">
            <a:extLst>
              <a:ext uri="{FF2B5EF4-FFF2-40B4-BE49-F238E27FC236}">
                <a16:creationId xmlns:a16="http://schemas.microsoft.com/office/drawing/2014/main" id="{0FC05DFB-1238-4713-8270-7141D12146EF}"/>
              </a:ext>
            </a:extLst>
          </p:cNvPr>
          <p:cNvSpPr txBox="1"/>
          <p:nvPr/>
        </p:nvSpPr>
        <p:spPr>
          <a:xfrm>
            <a:off x="996286" y="713169"/>
            <a:ext cx="5264813" cy="307777"/>
          </a:xfrm>
          <a:prstGeom prst="rect">
            <a:avLst/>
          </a:prstGeom>
          <a:noFill/>
        </p:spPr>
        <p:txBody>
          <a:bodyPr wrap="square">
            <a:spAutoFit/>
          </a:bodyPr>
          <a:lstStyle/>
          <a:p>
            <a:pPr marL="0" marR="0" lvl="0" indent="0" algn="l" rtl="0">
              <a:spcBef>
                <a:spcPts val="0"/>
              </a:spcBef>
              <a:spcAft>
                <a:spcPts val="1800"/>
              </a:spcAft>
              <a:buNone/>
            </a:pPr>
            <a:r>
              <a:rPr lang="en-US" sz="1400" b="1" spc="300" dirty="0">
                <a:highlight>
                  <a:srgbClr val="8ACA84"/>
                </a:highlight>
                <a:latin typeface="Calibri"/>
                <a:ea typeface="Calibri"/>
                <a:cs typeface="Calibri"/>
                <a:sym typeface="Calibri"/>
              </a:rPr>
              <a:t>SESSION 6: MODULE CLOSING</a:t>
            </a:r>
          </a:p>
        </p:txBody>
      </p:sp>
      <p:sp>
        <p:nvSpPr>
          <p:cNvPr id="57" name="TextBox 56">
            <a:extLst>
              <a:ext uri="{FF2B5EF4-FFF2-40B4-BE49-F238E27FC236}">
                <a16:creationId xmlns:a16="http://schemas.microsoft.com/office/drawing/2014/main" id="{BB130D8D-58AE-2877-23D3-A76F9461E343}"/>
              </a:ext>
            </a:extLst>
          </p:cNvPr>
          <p:cNvSpPr txBox="1"/>
          <p:nvPr/>
        </p:nvSpPr>
        <p:spPr>
          <a:xfrm>
            <a:off x="993324" y="5187134"/>
            <a:ext cx="5254042" cy="276999"/>
          </a:xfrm>
          <a:prstGeom prst="rect">
            <a:avLst/>
          </a:prstGeom>
          <a:noFill/>
        </p:spPr>
        <p:txBody>
          <a:bodyPr wrap="square" rtlCol="0">
            <a:spAutoFit/>
          </a:bodyPr>
          <a:lstStyle/>
          <a:p>
            <a:r>
              <a:rPr lang="en-US" sz="1200" b="1" spc="300" dirty="0">
                <a:solidFill>
                  <a:schemeClr val="tx1"/>
                </a:solidFill>
              </a:rPr>
              <a:t>REFLECTION</a:t>
            </a:r>
          </a:p>
        </p:txBody>
      </p:sp>
      <p:sp>
        <p:nvSpPr>
          <p:cNvPr id="58" name="Rectangle 57">
            <a:extLst>
              <a:ext uri="{FF2B5EF4-FFF2-40B4-BE49-F238E27FC236}">
                <a16:creationId xmlns:a16="http://schemas.microsoft.com/office/drawing/2014/main" id="{CB9BEC0E-963F-DE57-FD37-6CDF76DF4F99}"/>
              </a:ext>
            </a:extLst>
          </p:cNvPr>
          <p:cNvSpPr/>
          <p:nvPr/>
        </p:nvSpPr>
        <p:spPr>
          <a:xfrm>
            <a:off x="2501900" y="5633117"/>
            <a:ext cx="3745466" cy="939353"/>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9" name="TextBox 58">
            <a:extLst>
              <a:ext uri="{FF2B5EF4-FFF2-40B4-BE49-F238E27FC236}">
                <a16:creationId xmlns:a16="http://schemas.microsoft.com/office/drawing/2014/main" id="{A9821130-4D60-8F17-0DF7-E837734721AD}"/>
              </a:ext>
            </a:extLst>
          </p:cNvPr>
          <p:cNvSpPr txBox="1"/>
          <p:nvPr/>
        </p:nvSpPr>
        <p:spPr>
          <a:xfrm>
            <a:off x="993326" y="5628588"/>
            <a:ext cx="1321602" cy="520312"/>
          </a:xfrm>
          <a:prstGeom prst="rect">
            <a:avLst/>
          </a:prstGeom>
          <a:noFill/>
          <a:ln>
            <a:noFill/>
          </a:ln>
        </p:spPr>
        <p:txBody>
          <a:bodyPr wrap="square" lIns="90000" tIns="90000" rIns="90000" bIns="90000" rtlCol="0">
            <a:spAutoFit/>
          </a:bodyPr>
          <a:lstStyle/>
          <a:p>
            <a:r>
              <a:rPr lang="en-US" sz="1100" dirty="0"/>
              <a:t>What surprised you?</a:t>
            </a:r>
          </a:p>
        </p:txBody>
      </p:sp>
      <p:sp>
        <p:nvSpPr>
          <p:cNvPr id="60" name="Rectangle 59">
            <a:extLst>
              <a:ext uri="{FF2B5EF4-FFF2-40B4-BE49-F238E27FC236}">
                <a16:creationId xmlns:a16="http://schemas.microsoft.com/office/drawing/2014/main" id="{8E47FD2E-870E-985D-FB5D-40F859F12E23}"/>
              </a:ext>
            </a:extLst>
          </p:cNvPr>
          <p:cNvSpPr/>
          <p:nvPr/>
        </p:nvSpPr>
        <p:spPr>
          <a:xfrm>
            <a:off x="2501900" y="6753342"/>
            <a:ext cx="3745466" cy="98123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1" name="TextBox 60">
            <a:extLst>
              <a:ext uri="{FF2B5EF4-FFF2-40B4-BE49-F238E27FC236}">
                <a16:creationId xmlns:a16="http://schemas.microsoft.com/office/drawing/2014/main" id="{DB81D701-08BC-563C-D28F-7BCEF09D7404}"/>
              </a:ext>
            </a:extLst>
          </p:cNvPr>
          <p:cNvSpPr txBox="1"/>
          <p:nvPr/>
        </p:nvSpPr>
        <p:spPr>
          <a:xfrm>
            <a:off x="1007471" y="6762391"/>
            <a:ext cx="1309210" cy="520312"/>
          </a:xfrm>
          <a:prstGeom prst="rect">
            <a:avLst/>
          </a:prstGeom>
          <a:noFill/>
          <a:ln>
            <a:noFill/>
          </a:ln>
        </p:spPr>
        <p:txBody>
          <a:bodyPr wrap="square" lIns="90000" tIns="90000" rIns="90000" bIns="90000" rtlCol="0">
            <a:spAutoFit/>
          </a:bodyPr>
          <a:lstStyle/>
          <a:p>
            <a:r>
              <a:rPr lang="en-US" sz="1100" dirty="0"/>
              <a:t>What challenged you?</a:t>
            </a:r>
          </a:p>
        </p:txBody>
      </p:sp>
      <p:sp>
        <p:nvSpPr>
          <p:cNvPr id="62" name="Rectangle 61">
            <a:extLst>
              <a:ext uri="{FF2B5EF4-FFF2-40B4-BE49-F238E27FC236}">
                <a16:creationId xmlns:a16="http://schemas.microsoft.com/office/drawing/2014/main" id="{277E6512-512A-5499-FEBD-2E763ABA8265}"/>
              </a:ext>
            </a:extLst>
          </p:cNvPr>
          <p:cNvSpPr/>
          <p:nvPr/>
        </p:nvSpPr>
        <p:spPr>
          <a:xfrm>
            <a:off x="2501900" y="7928131"/>
            <a:ext cx="3745466" cy="98123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3" name="TextBox 62">
            <a:extLst>
              <a:ext uri="{FF2B5EF4-FFF2-40B4-BE49-F238E27FC236}">
                <a16:creationId xmlns:a16="http://schemas.microsoft.com/office/drawing/2014/main" id="{0434DA15-3A4B-CDE0-423B-5BC0030905DC}"/>
              </a:ext>
            </a:extLst>
          </p:cNvPr>
          <p:cNvSpPr txBox="1"/>
          <p:nvPr/>
        </p:nvSpPr>
        <p:spPr>
          <a:xfrm>
            <a:off x="1007471" y="7928131"/>
            <a:ext cx="1309210" cy="689589"/>
          </a:xfrm>
          <a:prstGeom prst="rect">
            <a:avLst/>
          </a:prstGeom>
          <a:noFill/>
          <a:ln>
            <a:noFill/>
          </a:ln>
        </p:spPr>
        <p:txBody>
          <a:bodyPr wrap="square" lIns="90000" tIns="90000" rIns="90000" bIns="90000" rtlCol="0">
            <a:spAutoFit/>
          </a:bodyPr>
          <a:lstStyle/>
          <a:p>
            <a:r>
              <a:rPr lang="en-US" sz="1100" dirty="0"/>
              <a:t>What would you like to learn more about? </a:t>
            </a:r>
          </a:p>
        </p:txBody>
      </p:sp>
      <p:sp>
        <p:nvSpPr>
          <p:cNvPr id="70" name="Hexagon 69">
            <a:extLst>
              <a:ext uri="{FF2B5EF4-FFF2-40B4-BE49-F238E27FC236}">
                <a16:creationId xmlns:a16="http://schemas.microsoft.com/office/drawing/2014/main" id="{55753A13-B15B-1026-69F7-98C22A6A3FD9}"/>
              </a:ext>
            </a:extLst>
          </p:cNvPr>
          <p:cNvSpPr/>
          <p:nvPr/>
        </p:nvSpPr>
        <p:spPr>
          <a:xfrm rot="1782986">
            <a:off x="286724" y="301110"/>
            <a:ext cx="335595" cy="289306"/>
          </a:xfrm>
          <a:prstGeom prst="hexagon">
            <a:avLst>
              <a:gd name="adj" fmla="val 28965"/>
              <a:gd name="vf" fmla="val 115470"/>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1" name="Hexagon 70">
            <a:extLst>
              <a:ext uri="{FF2B5EF4-FFF2-40B4-BE49-F238E27FC236}">
                <a16:creationId xmlns:a16="http://schemas.microsoft.com/office/drawing/2014/main" id="{91E3BB1E-B089-2F82-9A58-F9178A600CA6}"/>
              </a:ext>
            </a:extLst>
          </p:cNvPr>
          <p:cNvSpPr/>
          <p:nvPr/>
        </p:nvSpPr>
        <p:spPr>
          <a:xfrm rot="1782986">
            <a:off x="286724" y="763955"/>
            <a:ext cx="335595" cy="289306"/>
          </a:xfrm>
          <a:prstGeom prst="hexagon">
            <a:avLst>
              <a:gd name="adj" fmla="val 28965"/>
              <a:gd name="vf" fmla="val 115470"/>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2" name="Hexagon 71">
            <a:extLst>
              <a:ext uri="{FF2B5EF4-FFF2-40B4-BE49-F238E27FC236}">
                <a16:creationId xmlns:a16="http://schemas.microsoft.com/office/drawing/2014/main" id="{A072F87C-5E66-ADFD-F77B-DDDF128C64DF}"/>
              </a:ext>
            </a:extLst>
          </p:cNvPr>
          <p:cNvSpPr/>
          <p:nvPr/>
        </p:nvSpPr>
        <p:spPr>
          <a:xfrm rot="1782986">
            <a:off x="286724" y="1226800"/>
            <a:ext cx="335595" cy="289306"/>
          </a:xfrm>
          <a:prstGeom prst="hexagon">
            <a:avLst>
              <a:gd name="adj" fmla="val 28965"/>
              <a:gd name="vf" fmla="val 115470"/>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3" name="Hexagon 72">
            <a:extLst>
              <a:ext uri="{FF2B5EF4-FFF2-40B4-BE49-F238E27FC236}">
                <a16:creationId xmlns:a16="http://schemas.microsoft.com/office/drawing/2014/main" id="{8CC1CCC0-4C53-4106-6A3D-0F099B3AF40F}"/>
              </a:ext>
            </a:extLst>
          </p:cNvPr>
          <p:cNvSpPr/>
          <p:nvPr/>
        </p:nvSpPr>
        <p:spPr>
          <a:xfrm rot="1782986">
            <a:off x="286724" y="1689645"/>
            <a:ext cx="335595" cy="289306"/>
          </a:xfrm>
          <a:prstGeom prst="hexagon">
            <a:avLst>
              <a:gd name="adj" fmla="val 28965"/>
              <a:gd name="vf" fmla="val 115470"/>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4" name="Hexagon 73">
            <a:extLst>
              <a:ext uri="{FF2B5EF4-FFF2-40B4-BE49-F238E27FC236}">
                <a16:creationId xmlns:a16="http://schemas.microsoft.com/office/drawing/2014/main" id="{ED2D5A6D-72E9-F4DE-4F71-D9511580814C}"/>
              </a:ext>
            </a:extLst>
          </p:cNvPr>
          <p:cNvSpPr/>
          <p:nvPr/>
        </p:nvSpPr>
        <p:spPr>
          <a:xfrm rot="1782986">
            <a:off x="286724" y="2152490"/>
            <a:ext cx="335595" cy="289306"/>
          </a:xfrm>
          <a:prstGeom prst="hexagon">
            <a:avLst>
              <a:gd name="adj" fmla="val 28965"/>
              <a:gd name="vf" fmla="val 115470"/>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5" name="Hexagon 74">
            <a:extLst>
              <a:ext uri="{FF2B5EF4-FFF2-40B4-BE49-F238E27FC236}">
                <a16:creationId xmlns:a16="http://schemas.microsoft.com/office/drawing/2014/main" id="{D3586984-8EA3-5936-EF8C-50C3ACC91737}"/>
              </a:ext>
            </a:extLst>
          </p:cNvPr>
          <p:cNvSpPr/>
          <p:nvPr/>
        </p:nvSpPr>
        <p:spPr>
          <a:xfrm rot="1782986">
            <a:off x="286725" y="2618792"/>
            <a:ext cx="335595" cy="289306"/>
          </a:xfrm>
          <a:prstGeom prst="hexagon">
            <a:avLst>
              <a:gd name="adj" fmla="val 28965"/>
              <a:gd name="vf" fmla="val 115470"/>
            </a:avLst>
          </a:prstGeom>
          <a:solidFill>
            <a:schemeClr val="accent3"/>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319628753"/>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CCA356-BC78-0990-5576-91135CABE1BF}"/>
              </a:ext>
            </a:extLst>
          </p:cNvPr>
          <p:cNvSpPr/>
          <p:nvPr/>
        </p:nvSpPr>
        <p:spPr>
          <a:xfrm>
            <a:off x="0" y="0"/>
            <a:ext cx="6858000" cy="33147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TextBox 4">
            <a:extLst>
              <a:ext uri="{FF2B5EF4-FFF2-40B4-BE49-F238E27FC236}">
                <a16:creationId xmlns:a16="http://schemas.microsoft.com/office/drawing/2014/main" id="{E26AA880-2603-B7B7-2EA2-AD3FEF7B1FDE}"/>
              </a:ext>
            </a:extLst>
          </p:cNvPr>
          <p:cNvSpPr txBox="1"/>
          <p:nvPr/>
        </p:nvSpPr>
        <p:spPr>
          <a:xfrm>
            <a:off x="752439" y="4817751"/>
            <a:ext cx="5061022" cy="1384995"/>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CA" sz="2000" b="1" i="0" u="none" strike="noStrike" kern="1200" cap="none" spc="300" normalizeH="0" baseline="0" noProof="0" dirty="0">
                <a:ln>
                  <a:noFill/>
                </a:ln>
                <a:solidFill>
                  <a:schemeClr val="accent2">
                    <a:lumMod val="50000"/>
                  </a:schemeClr>
                </a:solidFill>
                <a:effectLst/>
                <a:uLnTx/>
                <a:uFillTx/>
                <a:latin typeface="Garamond" panose="02020404030301010803" pitchFamily="18" charset="0"/>
                <a:ea typeface="+mn-ea"/>
                <a:cs typeface="+mn-cs"/>
              </a:rPr>
              <a:t>MODULE </a:t>
            </a:r>
            <a:r>
              <a:rPr lang="en-CA" sz="2000" b="1" spc="300" dirty="0">
                <a:solidFill>
                  <a:schemeClr val="accent2">
                    <a:lumMod val="50000"/>
                  </a:schemeClr>
                </a:solidFill>
                <a:latin typeface="Garamond" panose="02020404030301010803" pitchFamily="18" charset="0"/>
              </a:rPr>
              <a:t>9</a:t>
            </a:r>
            <a:endParaRPr kumimoji="0" lang="en-CA" sz="2000" b="1" i="0" u="none" strike="noStrike" kern="1200" cap="none" spc="300" normalizeH="0" baseline="0" noProof="0" dirty="0">
              <a:ln>
                <a:noFill/>
              </a:ln>
              <a:solidFill>
                <a:schemeClr val="accent2">
                  <a:lumMod val="50000"/>
                </a:schemeClr>
              </a:solidFill>
              <a:effectLst/>
              <a:uLnTx/>
              <a:uFillTx/>
              <a:latin typeface="Garamond" panose="02020404030301010803" pitchFamily="18" charset="0"/>
              <a:ea typeface="+mn-ea"/>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r>
              <a:rPr lang="en-CA" sz="2000" b="1" spc="300" dirty="0">
                <a:solidFill>
                  <a:schemeClr val="accent2">
                    <a:lumMod val="50000"/>
                  </a:schemeClr>
                </a:solidFill>
                <a:latin typeface="Garamond" panose="02020404030301010803" pitchFamily="18" charset="0"/>
              </a:rPr>
              <a:t> </a:t>
            </a:r>
            <a:endParaRPr lang="en-CA" sz="4400" b="1" dirty="0">
              <a:solidFill>
                <a:schemeClr val="accent2">
                  <a:lumMod val="50000"/>
                </a:schemeClr>
              </a:solidFill>
              <a:latin typeface="Garamond" panose="02020404030301010803" pitchFamily="18" charset="0"/>
            </a:endParaRPr>
          </a:p>
          <a:p>
            <a:r>
              <a:rPr lang="en-CA" sz="4400" b="1" dirty="0">
                <a:solidFill>
                  <a:schemeClr val="accent2">
                    <a:lumMod val="50000"/>
                  </a:schemeClr>
                </a:solidFill>
                <a:latin typeface="Garamond" panose="02020404030301010803" pitchFamily="18" charset="0"/>
              </a:rPr>
              <a:t>Implementation</a:t>
            </a:r>
          </a:p>
        </p:txBody>
      </p:sp>
      <p:sp>
        <p:nvSpPr>
          <p:cNvPr id="7" name="Hexagon 6">
            <a:extLst>
              <a:ext uri="{FF2B5EF4-FFF2-40B4-BE49-F238E27FC236}">
                <a16:creationId xmlns:a16="http://schemas.microsoft.com/office/drawing/2014/main" id="{57305051-7440-82A2-E01D-19D736CABCDC}"/>
              </a:ext>
            </a:extLst>
          </p:cNvPr>
          <p:cNvSpPr/>
          <p:nvPr/>
        </p:nvSpPr>
        <p:spPr>
          <a:xfrm rot="1782986">
            <a:off x="539630" y="2109486"/>
            <a:ext cx="2269827" cy="1956740"/>
          </a:xfrm>
          <a:prstGeom prst="hexagon">
            <a:avLst>
              <a:gd name="adj" fmla="val 28965"/>
              <a:gd name="vf" fmla="val 115470"/>
            </a:avLst>
          </a:prstGeom>
          <a:solidFill>
            <a:srgbClr val="D0B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16" name="Group 15">
            <a:extLst>
              <a:ext uri="{FF2B5EF4-FFF2-40B4-BE49-F238E27FC236}">
                <a16:creationId xmlns:a16="http://schemas.microsoft.com/office/drawing/2014/main" id="{BE7C18B7-1F63-CBBE-F72C-73BA7047A965}"/>
              </a:ext>
            </a:extLst>
          </p:cNvPr>
          <p:cNvGrpSpPr/>
          <p:nvPr/>
        </p:nvGrpSpPr>
        <p:grpSpPr>
          <a:xfrm>
            <a:off x="951639" y="2453997"/>
            <a:ext cx="1265927" cy="1113578"/>
            <a:chOff x="6770748" y="1158240"/>
            <a:chExt cx="1274726" cy="1121318"/>
          </a:xfrm>
          <a:solidFill>
            <a:schemeClr val="bg1"/>
          </a:solidFill>
        </p:grpSpPr>
        <p:grpSp>
          <p:nvGrpSpPr>
            <p:cNvPr id="17" name="Group 16">
              <a:extLst>
                <a:ext uri="{FF2B5EF4-FFF2-40B4-BE49-F238E27FC236}">
                  <a16:creationId xmlns:a16="http://schemas.microsoft.com/office/drawing/2014/main" id="{02522095-EF9D-EFF8-FA72-81ACAC8DD876}"/>
                </a:ext>
              </a:extLst>
            </p:cNvPr>
            <p:cNvGrpSpPr/>
            <p:nvPr/>
          </p:nvGrpSpPr>
          <p:grpSpPr>
            <a:xfrm rot="5400000">
              <a:off x="7128520" y="1362604"/>
              <a:ext cx="559182" cy="1274726"/>
              <a:chOff x="8619006" y="1366612"/>
              <a:chExt cx="416505" cy="949476"/>
            </a:xfrm>
            <a:grpFill/>
          </p:grpSpPr>
          <p:sp>
            <p:nvSpPr>
              <p:cNvPr id="19" name="Rectangle: Rounded Corners 18">
                <a:extLst>
                  <a:ext uri="{FF2B5EF4-FFF2-40B4-BE49-F238E27FC236}">
                    <a16:creationId xmlns:a16="http://schemas.microsoft.com/office/drawing/2014/main" id="{8E7DF9C1-2741-C3EC-7736-54ED884E757F}"/>
                  </a:ext>
                </a:extLst>
              </p:cNvPr>
              <p:cNvSpPr/>
              <p:nvPr/>
            </p:nvSpPr>
            <p:spPr>
              <a:xfrm rot="1076057" flipH="1">
                <a:off x="8840670" y="1614649"/>
                <a:ext cx="161053" cy="50995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sp>
            <p:nvSpPr>
              <p:cNvPr id="20" name="Rectangle: Rounded Corners 19">
                <a:extLst>
                  <a:ext uri="{FF2B5EF4-FFF2-40B4-BE49-F238E27FC236}">
                    <a16:creationId xmlns:a16="http://schemas.microsoft.com/office/drawing/2014/main" id="{765032D9-CFF5-7A40-F859-613934279403}"/>
                  </a:ext>
                </a:extLst>
              </p:cNvPr>
              <p:cNvSpPr/>
              <p:nvPr/>
            </p:nvSpPr>
            <p:spPr>
              <a:xfrm rot="20911244" flipH="1">
                <a:off x="8877905" y="1366612"/>
                <a:ext cx="157606" cy="3982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sp>
            <p:nvSpPr>
              <p:cNvPr id="21" name="Rectangle: Rounded Corners 20">
                <a:extLst>
                  <a:ext uri="{FF2B5EF4-FFF2-40B4-BE49-F238E27FC236}">
                    <a16:creationId xmlns:a16="http://schemas.microsoft.com/office/drawing/2014/main" id="{D6BDD782-76B3-8E2B-FB05-387FB66C08D0}"/>
                  </a:ext>
                </a:extLst>
              </p:cNvPr>
              <p:cNvSpPr/>
              <p:nvPr/>
            </p:nvSpPr>
            <p:spPr>
              <a:xfrm rot="613090" flipH="1">
                <a:off x="8673953" y="1668726"/>
                <a:ext cx="154779" cy="35863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sp>
            <p:nvSpPr>
              <p:cNvPr id="22" name="Flowchart: Manual Input 21">
                <a:extLst>
                  <a:ext uri="{FF2B5EF4-FFF2-40B4-BE49-F238E27FC236}">
                    <a16:creationId xmlns:a16="http://schemas.microsoft.com/office/drawing/2014/main" id="{778B0ED2-18B9-B174-04F1-979F5CDB3140}"/>
                  </a:ext>
                </a:extLst>
              </p:cNvPr>
              <p:cNvSpPr/>
              <p:nvPr/>
            </p:nvSpPr>
            <p:spPr>
              <a:xfrm rot="17276057">
                <a:off x="8678142" y="1906154"/>
                <a:ext cx="197560" cy="315831"/>
              </a:xfrm>
              <a:prstGeom prst="flowChartManualIn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sp>
            <p:nvSpPr>
              <p:cNvPr id="23" name="Rectangle 22">
                <a:extLst>
                  <a:ext uri="{FF2B5EF4-FFF2-40B4-BE49-F238E27FC236}">
                    <a16:creationId xmlns:a16="http://schemas.microsoft.com/office/drawing/2014/main" id="{35E55721-2609-3CEF-FBB8-D7A40328BFD4}"/>
                  </a:ext>
                </a:extLst>
              </p:cNvPr>
              <p:cNvSpPr/>
              <p:nvPr/>
            </p:nvSpPr>
            <p:spPr>
              <a:xfrm>
                <a:off x="8657142" y="2030875"/>
                <a:ext cx="241922" cy="2852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grpSp>
        <p:sp>
          <p:nvSpPr>
            <p:cNvPr id="18" name="Circle: Hollow 17">
              <a:extLst>
                <a:ext uri="{FF2B5EF4-FFF2-40B4-BE49-F238E27FC236}">
                  <a16:creationId xmlns:a16="http://schemas.microsoft.com/office/drawing/2014/main" id="{80E85459-52C8-EEEB-EB4D-5A5F9353033A}"/>
                </a:ext>
              </a:extLst>
            </p:cNvPr>
            <p:cNvSpPr/>
            <p:nvPr/>
          </p:nvSpPr>
          <p:spPr>
            <a:xfrm>
              <a:off x="7271980" y="1158240"/>
              <a:ext cx="566129" cy="566129"/>
            </a:xfrm>
            <a:prstGeom prst="donut">
              <a:avLst>
                <a:gd name="adj" fmla="val 317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solidFill>
                  <a:schemeClr val="tx1"/>
                </a:solidFill>
              </a:endParaRPr>
            </a:p>
          </p:txBody>
        </p:sp>
      </p:grpSp>
    </p:spTree>
    <p:extLst>
      <p:ext uri="{BB962C8B-B14F-4D97-AF65-F5344CB8AC3E}">
        <p14:creationId xmlns:p14="http://schemas.microsoft.com/office/powerpoint/2010/main" val="149988825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06BB04F-D352-5ADC-5564-1416DFB358C9}"/>
              </a:ext>
            </a:extLst>
          </p:cNvPr>
          <p:cNvSpPr txBox="1"/>
          <p:nvPr/>
        </p:nvSpPr>
        <p:spPr>
          <a:xfrm>
            <a:off x="1567786" y="1310779"/>
            <a:ext cx="4682543" cy="2262158"/>
          </a:xfrm>
          <a:prstGeom prst="rect">
            <a:avLst/>
          </a:prstGeom>
          <a:noFill/>
        </p:spPr>
        <p:txBody>
          <a:bodyPr wrap="square" rtlCol="0">
            <a:spAutoFit/>
          </a:bodyPr>
          <a:lstStyle/>
          <a:p>
            <a:pPr marL="0" marR="0" lvl="0" indent="0" algn="l" rtl="0">
              <a:spcBef>
                <a:spcPts val="0"/>
              </a:spcBef>
              <a:spcAft>
                <a:spcPts val="1800"/>
              </a:spcAft>
              <a:buNone/>
            </a:pPr>
            <a:r>
              <a:rPr lang="en-US" sz="1100" b="1" dirty="0">
                <a:solidFill>
                  <a:schemeClr val="tx1"/>
                </a:solidFill>
                <a:latin typeface="Calibri"/>
                <a:ea typeface="Calibri"/>
                <a:cs typeface="Calibri"/>
                <a:sym typeface="Calibri"/>
              </a:rPr>
              <a:t>Session 1: </a:t>
            </a:r>
            <a:r>
              <a:rPr lang="en-US" sz="1100" dirty="0">
                <a:solidFill>
                  <a:schemeClr val="tx1"/>
                </a:solidFill>
                <a:latin typeface="Calibri"/>
                <a:ea typeface="Calibri"/>
                <a:cs typeface="Calibri"/>
                <a:sym typeface="Calibri"/>
              </a:rPr>
              <a:t>Module opening</a:t>
            </a:r>
          </a:p>
          <a:p>
            <a:pPr marL="0" marR="0" lvl="0" indent="0" algn="l" rtl="0">
              <a:spcBef>
                <a:spcPts val="0"/>
              </a:spcBef>
              <a:spcAft>
                <a:spcPts val="1800"/>
              </a:spcAft>
              <a:buNone/>
            </a:pPr>
            <a:r>
              <a:rPr lang="en-US" sz="1100" b="1" dirty="0">
                <a:solidFill>
                  <a:schemeClr val="tx1"/>
                </a:solidFill>
                <a:latin typeface="Calibri"/>
                <a:ea typeface="Calibri"/>
                <a:cs typeface="Calibri"/>
                <a:sym typeface="Calibri"/>
              </a:rPr>
              <a:t>Session 2: </a:t>
            </a:r>
            <a:r>
              <a:rPr lang="en-US" sz="1100" dirty="0">
                <a:solidFill>
                  <a:schemeClr val="tx1"/>
                </a:solidFill>
                <a:latin typeface="Calibri"/>
                <a:ea typeface="Calibri"/>
                <a:cs typeface="Calibri"/>
                <a:sym typeface="Calibri"/>
              </a:rPr>
              <a:t>What can a caseworker do during implementation?</a:t>
            </a:r>
          </a:p>
          <a:p>
            <a:pPr marL="0" marR="0" lvl="0" indent="0" algn="l" rtl="0">
              <a:spcBef>
                <a:spcPts val="0"/>
              </a:spcBef>
              <a:spcAft>
                <a:spcPts val="1800"/>
              </a:spcAft>
              <a:buNone/>
            </a:pPr>
            <a:r>
              <a:rPr lang="en-US" sz="1100" b="1" dirty="0">
                <a:solidFill>
                  <a:schemeClr val="tx1"/>
                </a:solidFill>
                <a:latin typeface="Calibri"/>
                <a:ea typeface="Calibri"/>
                <a:cs typeface="Calibri"/>
                <a:sym typeface="Calibri"/>
              </a:rPr>
              <a:t>Session 3: </a:t>
            </a:r>
            <a:r>
              <a:rPr lang="en-US" sz="1100" dirty="0">
                <a:solidFill>
                  <a:schemeClr val="tx1"/>
                </a:solidFill>
                <a:latin typeface="Calibri"/>
                <a:ea typeface="Calibri"/>
                <a:cs typeface="Calibri"/>
                <a:sym typeface="Calibri"/>
              </a:rPr>
              <a:t>How can I provide information and advocate on a child’s behalf? </a:t>
            </a:r>
          </a:p>
          <a:p>
            <a:pPr marL="0" marR="0" lvl="0" indent="0" algn="l" rtl="0">
              <a:spcBef>
                <a:spcPts val="0"/>
              </a:spcBef>
              <a:spcAft>
                <a:spcPts val="1800"/>
              </a:spcAft>
              <a:buNone/>
            </a:pPr>
            <a:r>
              <a:rPr lang="en-US" sz="1100" b="1" dirty="0">
                <a:solidFill>
                  <a:schemeClr val="tx1"/>
                </a:solidFill>
                <a:latin typeface="Calibri"/>
                <a:ea typeface="Calibri"/>
                <a:cs typeface="Calibri"/>
                <a:sym typeface="Calibri"/>
              </a:rPr>
              <a:t>Session 4: </a:t>
            </a:r>
            <a:r>
              <a:rPr lang="en-US" sz="1100" dirty="0">
                <a:solidFill>
                  <a:schemeClr val="tx1"/>
                </a:solidFill>
                <a:latin typeface="Calibri"/>
                <a:ea typeface="Calibri"/>
                <a:cs typeface="Calibri"/>
                <a:sym typeface="Calibri"/>
              </a:rPr>
              <a:t>How can I implement focused, non-specialized MHPSS activities?</a:t>
            </a:r>
          </a:p>
          <a:p>
            <a:pPr marL="0" marR="0" lvl="0" indent="0" algn="l" rtl="0">
              <a:spcBef>
                <a:spcPts val="0"/>
              </a:spcBef>
              <a:spcAft>
                <a:spcPts val="1800"/>
              </a:spcAft>
              <a:buNone/>
            </a:pPr>
            <a:r>
              <a:rPr lang="en-US" sz="1100" b="1" dirty="0">
                <a:latin typeface="Calibri"/>
                <a:ea typeface="Calibri"/>
                <a:cs typeface="Calibri"/>
                <a:sym typeface="Calibri"/>
              </a:rPr>
              <a:t>Session 5: </a:t>
            </a:r>
            <a:r>
              <a:rPr lang="en-US" sz="1100" dirty="0">
                <a:latin typeface="Calibri"/>
                <a:ea typeface="Calibri"/>
                <a:cs typeface="Calibri"/>
                <a:sym typeface="Calibri"/>
              </a:rPr>
              <a:t>How do I effectively make referrals?</a:t>
            </a:r>
            <a:endParaRPr lang="en-US" sz="1100" dirty="0">
              <a:solidFill>
                <a:schemeClr val="tx1"/>
              </a:solidFill>
              <a:latin typeface="Calibri"/>
              <a:ea typeface="Calibri"/>
              <a:cs typeface="Calibri"/>
              <a:sym typeface="Calibri"/>
            </a:endParaRPr>
          </a:p>
          <a:p>
            <a:pPr marL="0" marR="0" lvl="0" indent="0" algn="l" rtl="0">
              <a:spcBef>
                <a:spcPts val="0"/>
              </a:spcBef>
              <a:spcAft>
                <a:spcPts val="1800"/>
              </a:spcAft>
              <a:buNone/>
            </a:pPr>
            <a:r>
              <a:rPr lang="en-US" sz="1100" b="1" dirty="0">
                <a:solidFill>
                  <a:schemeClr val="tx1"/>
                </a:solidFill>
                <a:latin typeface="Calibri"/>
                <a:ea typeface="Calibri"/>
                <a:cs typeface="Calibri"/>
                <a:sym typeface="Calibri"/>
              </a:rPr>
              <a:t>Session 6: </a:t>
            </a:r>
            <a:r>
              <a:rPr lang="en-US" sz="1100" dirty="0">
                <a:solidFill>
                  <a:schemeClr val="tx1"/>
                </a:solidFill>
                <a:latin typeface="Calibri"/>
                <a:ea typeface="Calibri"/>
                <a:cs typeface="Calibri"/>
                <a:sym typeface="Calibri"/>
              </a:rPr>
              <a:t>Module closing </a:t>
            </a:r>
          </a:p>
        </p:txBody>
      </p:sp>
      <p:sp>
        <p:nvSpPr>
          <p:cNvPr id="4" name="TextBox 3">
            <a:extLst>
              <a:ext uri="{FF2B5EF4-FFF2-40B4-BE49-F238E27FC236}">
                <a16:creationId xmlns:a16="http://schemas.microsoft.com/office/drawing/2014/main" id="{5D3DBDF5-A291-AE11-4D46-5CF7989EA873}"/>
              </a:ext>
            </a:extLst>
          </p:cNvPr>
          <p:cNvSpPr txBox="1"/>
          <p:nvPr/>
        </p:nvSpPr>
        <p:spPr>
          <a:xfrm>
            <a:off x="1064660" y="1310779"/>
            <a:ext cx="503127" cy="2262158"/>
          </a:xfrm>
          <a:prstGeom prst="rect">
            <a:avLst/>
          </a:prstGeom>
          <a:noFill/>
        </p:spPr>
        <p:txBody>
          <a:bodyPr wrap="square" rtlCol="0">
            <a:spAutoFit/>
          </a:bodyPr>
          <a:lstStyle/>
          <a:p>
            <a:pPr>
              <a:spcAft>
                <a:spcPts val="1800"/>
              </a:spcAft>
            </a:pPr>
            <a:r>
              <a:rPr lang="en-CA" sz="1100" dirty="0">
                <a:solidFill>
                  <a:schemeClr val="tx1"/>
                </a:solidFill>
                <a:latin typeface="+mn-lt"/>
              </a:rPr>
              <a:t>149</a:t>
            </a:r>
          </a:p>
          <a:p>
            <a:pPr>
              <a:spcAft>
                <a:spcPts val="1800"/>
              </a:spcAft>
            </a:pPr>
            <a:r>
              <a:rPr lang="en-CA" sz="1100" dirty="0"/>
              <a:t>151</a:t>
            </a:r>
          </a:p>
          <a:p>
            <a:pPr>
              <a:spcAft>
                <a:spcPts val="1800"/>
              </a:spcAft>
            </a:pPr>
            <a:r>
              <a:rPr lang="en-CA" sz="1100" dirty="0"/>
              <a:t>152</a:t>
            </a:r>
          </a:p>
          <a:p>
            <a:pPr>
              <a:spcAft>
                <a:spcPts val="1800"/>
              </a:spcAft>
            </a:pPr>
            <a:r>
              <a:rPr lang="en-CA" sz="1100" dirty="0"/>
              <a:t>153</a:t>
            </a:r>
          </a:p>
          <a:p>
            <a:pPr>
              <a:spcAft>
                <a:spcPts val="1800"/>
              </a:spcAft>
            </a:pPr>
            <a:r>
              <a:rPr lang="en-CA" sz="1100" dirty="0"/>
              <a:t>161</a:t>
            </a:r>
          </a:p>
          <a:p>
            <a:pPr>
              <a:spcAft>
                <a:spcPts val="1800"/>
              </a:spcAft>
            </a:pPr>
            <a:r>
              <a:rPr lang="en-CA" sz="1100" dirty="0"/>
              <a:t>167</a:t>
            </a:r>
          </a:p>
        </p:txBody>
      </p:sp>
      <p:sp>
        <p:nvSpPr>
          <p:cNvPr id="5" name="TextBox 4">
            <a:extLst>
              <a:ext uri="{FF2B5EF4-FFF2-40B4-BE49-F238E27FC236}">
                <a16:creationId xmlns:a16="http://schemas.microsoft.com/office/drawing/2014/main" id="{FCD8BA8D-94D6-41F7-7702-7803BAE82598}"/>
              </a:ext>
            </a:extLst>
          </p:cNvPr>
          <p:cNvSpPr txBox="1"/>
          <p:nvPr/>
        </p:nvSpPr>
        <p:spPr>
          <a:xfrm>
            <a:off x="996287" y="713169"/>
            <a:ext cx="3807163" cy="307777"/>
          </a:xfrm>
          <a:prstGeom prst="rect">
            <a:avLst/>
          </a:prstGeom>
          <a:noFill/>
        </p:spPr>
        <p:txBody>
          <a:bodyPr wrap="square">
            <a:spAutoFit/>
          </a:bodyPr>
          <a:lstStyle/>
          <a:p>
            <a:pPr marL="0" marR="0" lvl="0" indent="0" algn="l" rtl="0">
              <a:spcBef>
                <a:spcPts val="0"/>
              </a:spcBef>
              <a:spcAft>
                <a:spcPts val="1800"/>
              </a:spcAft>
              <a:buNone/>
            </a:pPr>
            <a:r>
              <a:rPr lang="en-US" sz="1400" b="1" spc="300" dirty="0">
                <a:highlight>
                  <a:srgbClr val="D0B9C7"/>
                </a:highlight>
                <a:latin typeface="Calibri"/>
                <a:ea typeface="Calibri"/>
                <a:cs typeface="Calibri"/>
                <a:sym typeface="Calibri"/>
              </a:rPr>
              <a:t>TABLE OF CONTENTS</a:t>
            </a:r>
          </a:p>
        </p:txBody>
      </p:sp>
      <p:sp>
        <p:nvSpPr>
          <p:cNvPr id="6" name="Hexagon 5">
            <a:extLst>
              <a:ext uri="{FF2B5EF4-FFF2-40B4-BE49-F238E27FC236}">
                <a16:creationId xmlns:a16="http://schemas.microsoft.com/office/drawing/2014/main" id="{DDCA5A17-D8D6-CF20-571F-2442DDDEC972}"/>
              </a:ext>
            </a:extLst>
          </p:cNvPr>
          <p:cNvSpPr/>
          <p:nvPr/>
        </p:nvSpPr>
        <p:spPr>
          <a:xfrm rot="1782986">
            <a:off x="286724" y="301110"/>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Hexagon 6">
            <a:extLst>
              <a:ext uri="{FF2B5EF4-FFF2-40B4-BE49-F238E27FC236}">
                <a16:creationId xmlns:a16="http://schemas.microsoft.com/office/drawing/2014/main" id="{DCA381AC-49E7-887E-20AC-5EC33D78301C}"/>
              </a:ext>
            </a:extLst>
          </p:cNvPr>
          <p:cNvSpPr/>
          <p:nvPr/>
        </p:nvSpPr>
        <p:spPr>
          <a:xfrm rot="1782986">
            <a:off x="286724" y="763955"/>
            <a:ext cx="335595" cy="289306"/>
          </a:xfrm>
          <a:prstGeom prst="hexagon">
            <a:avLst>
              <a:gd name="adj" fmla="val 28965"/>
              <a:gd name="vf" fmla="val 115470"/>
            </a:avLst>
          </a:prstGeom>
          <a:noFill/>
          <a:ln w="12700">
            <a:solidFill>
              <a:srgbClr val="D8B4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Hexagon 7">
            <a:extLst>
              <a:ext uri="{FF2B5EF4-FFF2-40B4-BE49-F238E27FC236}">
                <a16:creationId xmlns:a16="http://schemas.microsoft.com/office/drawing/2014/main" id="{383F87BC-D66B-2F81-1259-45BB62D3BEBC}"/>
              </a:ext>
            </a:extLst>
          </p:cNvPr>
          <p:cNvSpPr/>
          <p:nvPr/>
        </p:nvSpPr>
        <p:spPr>
          <a:xfrm rot="1782986">
            <a:off x="286724" y="1226800"/>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Hexagon 8">
            <a:extLst>
              <a:ext uri="{FF2B5EF4-FFF2-40B4-BE49-F238E27FC236}">
                <a16:creationId xmlns:a16="http://schemas.microsoft.com/office/drawing/2014/main" id="{E5B9C371-FD3B-4B3A-B2B4-02D70656856D}"/>
              </a:ext>
            </a:extLst>
          </p:cNvPr>
          <p:cNvSpPr/>
          <p:nvPr/>
        </p:nvSpPr>
        <p:spPr>
          <a:xfrm rot="1782986">
            <a:off x="286724" y="1689645"/>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Hexagon 9">
            <a:extLst>
              <a:ext uri="{FF2B5EF4-FFF2-40B4-BE49-F238E27FC236}">
                <a16:creationId xmlns:a16="http://schemas.microsoft.com/office/drawing/2014/main" id="{42221A06-9026-FD0D-9254-D7B2FA68D817}"/>
              </a:ext>
            </a:extLst>
          </p:cNvPr>
          <p:cNvSpPr/>
          <p:nvPr/>
        </p:nvSpPr>
        <p:spPr>
          <a:xfrm rot="1782986">
            <a:off x="286724" y="2152490"/>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14" name="Group 13">
            <a:extLst>
              <a:ext uri="{FF2B5EF4-FFF2-40B4-BE49-F238E27FC236}">
                <a16:creationId xmlns:a16="http://schemas.microsoft.com/office/drawing/2014/main" id="{A9E7443B-50B1-5965-9D90-53CD0C9B5ACF}"/>
              </a:ext>
            </a:extLst>
          </p:cNvPr>
          <p:cNvGrpSpPr/>
          <p:nvPr/>
        </p:nvGrpSpPr>
        <p:grpSpPr>
          <a:xfrm>
            <a:off x="4488873" y="7449395"/>
            <a:ext cx="1761456" cy="1549472"/>
            <a:chOff x="6770748" y="1158240"/>
            <a:chExt cx="1274726" cy="1121318"/>
          </a:xfrm>
          <a:solidFill>
            <a:schemeClr val="accent2">
              <a:lumMod val="50000"/>
            </a:schemeClr>
          </a:solidFill>
        </p:grpSpPr>
        <p:grpSp>
          <p:nvGrpSpPr>
            <p:cNvPr id="21" name="Group 20">
              <a:extLst>
                <a:ext uri="{FF2B5EF4-FFF2-40B4-BE49-F238E27FC236}">
                  <a16:creationId xmlns:a16="http://schemas.microsoft.com/office/drawing/2014/main" id="{3E65CBFE-89E9-A6D9-6744-F9522C157E1F}"/>
                </a:ext>
              </a:extLst>
            </p:cNvPr>
            <p:cNvGrpSpPr/>
            <p:nvPr/>
          </p:nvGrpSpPr>
          <p:grpSpPr>
            <a:xfrm rot="5400000">
              <a:off x="7128520" y="1362604"/>
              <a:ext cx="559182" cy="1274726"/>
              <a:chOff x="8619006" y="1366612"/>
              <a:chExt cx="416505" cy="949476"/>
            </a:xfrm>
            <a:grpFill/>
          </p:grpSpPr>
          <p:sp>
            <p:nvSpPr>
              <p:cNvPr id="27" name="Rectangle: Rounded Corners 26">
                <a:extLst>
                  <a:ext uri="{FF2B5EF4-FFF2-40B4-BE49-F238E27FC236}">
                    <a16:creationId xmlns:a16="http://schemas.microsoft.com/office/drawing/2014/main" id="{48F47C91-F683-003E-7041-8A1418F75E9D}"/>
                  </a:ext>
                </a:extLst>
              </p:cNvPr>
              <p:cNvSpPr/>
              <p:nvPr/>
            </p:nvSpPr>
            <p:spPr>
              <a:xfrm rot="1076057" flipH="1">
                <a:off x="8840670" y="1614649"/>
                <a:ext cx="161053" cy="50995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sp>
            <p:nvSpPr>
              <p:cNvPr id="28" name="Rectangle: Rounded Corners 27">
                <a:extLst>
                  <a:ext uri="{FF2B5EF4-FFF2-40B4-BE49-F238E27FC236}">
                    <a16:creationId xmlns:a16="http://schemas.microsoft.com/office/drawing/2014/main" id="{C9973C1F-2609-E49F-8038-BBE403D53ACC}"/>
                  </a:ext>
                </a:extLst>
              </p:cNvPr>
              <p:cNvSpPr/>
              <p:nvPr/>
            </p:nvSpPr>
            <p:spPr>
              <a:xfrm rot="20911244" flipH="1">
                <a:off x="8877905" y="1366612"/>
                <a:ext cx="157606" cy="3982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sp>
            <p:nvSpPr>
              <p:cNvPr id="29" name="Rectangle: Rounded Corners 28">
                <a:extLst>
                  <a:ext uri="{FF2B5EF4-FFF2-40B4-BE49-F238E27FC236}">
                    <a16:creationId xmlns:a16="http://schemas.microsoft.com/office/drawing/2014/main" id="{1951DCD6-72E9-9231-35C3-B4A76833E4F9}"/>
                  </a:ext>
                </a:extLst>
              </p:cNvPr>
              <p:cNvSpPr/>
              <p:nvPr/>
            </p:nvSpPr>
            <p:spPr>
              <a:xfrm rot="613090" flipH="1">
                <a:off x="8673953" y="1668726"/>
                <a:ext cx="154779" cy="35863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sp>
            <p:nvSpPr>
              <p:cNvPr id="30" name="Flowchart: Manual Input 29">
                <a:extLst>
                  <a:ext uri="{FF2B5EF4-FFF2-40B4-BE49-F238E27FC236}">
                    <a16:creationId xmlns:a16="http://schemas.microsoft.com/office/drawing/2014/main" id="{172549B7-04AA-2A22-4FAC-E8663C23C79B}"/>
                  </a:ext>
                </a:extLst>
              </p:cNvPr>
              <p:cNvSpPr/>
              <p:nvPr/>
            </p:nvSpPr>
            <p:spPr>
              <a:xfrm rot="17276057">
                <a:off x="8678142" y="1906154"/>
                <a:ext cx="197560" cy="315831"/>
              </a:xfrm>
              <a:prstGeom prst="flowChartManualIn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sp>
            <p:nvSpPr>
              <p:cNvPr id="31" name="Rectangle 30">
                <a:extLst>
                  <a:ext uri="{FF2B5EF4-FFF2-40B4-BE49-F238E27FC236}">
                    <a16:creationId xmlns:a16="http://schemas.microsoft.com/office/drawing/2014/main" id="{9D33C8E2-2766-F436-8F1E-8CAFFE1B06F9}"/>
                  </a:ext>
                </a:extLst>
              </p:cNvPr>
              <p:cNvSpPr/>
              <p:nvPr/>
            </p:nvSpPr>
            <p:spPr>
              <a:xfrm>
                <a:off x="8657142" y="2030875"/>
                <a:ext cx="241922" cy="2852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grpSp>
        <p:sp>
          <p:nvSpPr>
            <p:cNvPr id="26" name="Circle: Hollow 25">
              <a:extLst>
                <a:ext uri="{FF2B5EF4-FFF2-40B4-BE49-F238E27FC236}">
                  <a16:creationId xmlns:a16="http://schemas.microsoft.com/office/drawing/2014/main" id="{1ECD144F-2763-279B-6D48-4CC5F664E4A1}"/>
                </a:ext>
              </a:extLst>
            </p:cNvPr>
            <p:cNvSpPr/>
            <p:nvPr/>
          </p:nvSpPr>
          <p:spPr>
            <a:xfrm>
              <a:off x="7271980" y="1158240"/>
              <a:ext cx="566129" cy="566129"/>
            </a:xfrm>
            <a:prstGeom prst="donut">
              <a:avLst>
                <a:gd name="adj" fmla="val 317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solidFill>
                  <a:schemeClr val="tx1"/>
                </a:solidFill>
              </a:endParaRPr>
            </a:p>
          </p:txBody>
        </p:sp>
      </p:grpSp>
      <p:sp>
        <p:nvSpPr>
          <p:cNvPr id="32" name="Hexagon 31">
            <a:extLst>
              <a:ext uri="{FF2B5EF4-FFF2-40B4-BE49-F238E27FC236}">
                <a16:creationId xmlns:a16="http://schemas.microsoft.com/office/drawing/2014/main" id="{AD25F3AD-7354-56E1-3B14-89E274382489}"/>
              </a:ext>
            </a:extLst>
          </p:cNvPr>
          <p:cNvSpPr/>
          <p:nvPr/>
        </p:nvSpPr>
        <p:spPr>
          <a:xfrm rot="1782986">
            <a:off x="286725" y="2615334"/>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50558175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6C9874D-7DFE-A50E-A3F5-B386F6E2B5D5}"/>
              </a:ext>
            </a:extLst>
          </p:cNvPr>
          <p:cNvSpPr txBox="1"/>
          <p:nvPr/>
        </p:nvSpPr>
        <p:spPr>
          <a:xfrm>
            <a:off x="996287" y="1238738"/>
            <a:ext cx="4665478" cy="276999"/>
          </a:xfrm>
          <a:prstGeom prst="rect">
            <a:avLst/>
          </a:prstGeom>
          <a:noFill/>
        </p:spPr>
        <p:txBody>
          <a:bodyPr wrap="square" rtlCol="0">
            <a:spAutoFit/>
          </a:bodyPr>
          <a:lstStyle/>
          <a:p>
            <a:r>
              <a:rPr lang="en-CA" sz="1200" b="1" spc="300" dirty="0">
                <a:solidFill>
                  <a:schemeClr val="tx1"/>
                </a:solidFill>
              </a:rPr>
              <a:t>MODULE AIM</a:t>
            </a:r>
          </a:p>
        </p:txBody>
      </p:sp>
      <p:sp>
        <p:nvSpPr>
          <p:cNvPr id="3" name="TextBox 2">
            <a:extLst>
              <a:ext uri="{FF2B5EF4-FFF2-40B4-BE49-F238E27FC236}">
                <a16:creationId xmlns:a16="http://schemas.microsoft.com/office/drawing/2014/main" id="{7686DA99-49B0-E391-F352-BE1F249113CE}"/>
              </a:ext>
            </a:extLst>
          </p:cNvPr>
          <p:cNvSpPr txBox="1"/>
          <p:nvPr/>
        </p:nvSpPr>
        <p:spPr>
          <a:xfrm>
            <a:off x="996287" y="713169"/>
            <a:ext cx="4070620" cy="307777"/>
          </a:xfrm>
          <a:prstGeom prst="rect">
            <a:avLst/>
          </a:prstGeom>
          <a:noFill/>
        </p:spPr>
        <p:txBody>
          <a:bodyPr wrap="square">
            <a:spAutoFit/>
          </a:bodyPr>
          <a:lstStyle/>
          <a:p>
            <a:pPr marL="0" marR="0" lvl="0" indent="0" algn="l" rtl="0">
              <a:spcBef>
                <a:spcPts val="0"/>
              </a:spcBef>
              <a:spcAft>
                <a:spcPts val="1800"/>
              </a:spcAft>
              <a:buNone/>
            </a:pPr>
            <a:r>
              <a:rPr lang="en-US" sz="1400" b="1" spc="300" dirty="0">
                <a:highlight>
                  <a:srgbClr val="D0B9C7"/>
                </a:highlight>
                <a:latin typeface="Calibri"/>
                <a:ea typeface="Calibri"/>
                <a:cs typeface="Calibri"/>
                <a:sym typeface="Calibri"/>
              </a:rPr>
              <a:t>SESSION 1: MODULE OPENING</a:t>
            </a:r>
          </a:p>
        </p:txBody>
      </p:sp>
      <p:sp>
        <p:nvSpPr>
          <p:cNvPr id="4" name="TextBox 3">
            <a:extLst>
              <a:ext uri="{FF2B5EF4-FFF2-40B4-BE49-F238E27FC236}">
                <a16:creationId xmlns:a16="http://schemas.microsoft.com/office/drawing/2014/main" id="{FD530E2B-E8B4-09B4-BCC0-DCE3EDCD9C4A}"/>
              </a:ext>
            </a:extLst>
          </p:cNvPr>
          <p:cNvSpPr txBox="1"/>
          <p:nvPr/>
        </p:nvSpPr>
        <p:spPr>
          <a:xfrm>
            <a:off x="996287" y="1599327"/>
            <a:ext cx="5254042" cy="430887"/>
          </a:xfrm>
          <a:prstGeom prst="rect">
            <a:avLst/>
          </a:prstGeom>
          <a:noFill/>
        </p:spPr>
        <p:txBody>
          <a:bodyPr wrap="square" rtlCol="0">
            <a:spAutoFit/>
          </a:bodyPr>
          <a:lstStyle/>
          <a:p>
            <a:pPr marL="0" marR="0" lvl="0" indent="0" algn="l" rtl="0">
              <a:spcBef>
                <a:spcPts val="0"/>
              </a:spcBef>
              <a:spcAft>
                <a:spcPts val="0"/>
              </a:spcAft>
              <a:buNone/>
            </a:pPr>
            <a:r>
              <a:rPr lang="en-US" sz="1100" dirty="0">
                <a:solidFill>
                  <a:schemeClr val="tx1"/>
                </a:solidFill>
                <a:latin typeface="+mn-lt"/>
                <a:ea typeface="Arial"/>
                <a:cs typeface="Arial"/>
                <a:sym typeface="Arial"/>
              </a:rPr>
              <a:t>To provide participants with the knowledge and skills to implement a case plan, in line with inter-agency guidelines and standards</a:t>
            </a:r>
          </a:p>
        </p:txBody>
      </p:sp>
      <p:sp>
        <p:nvSpPr>
          <p:cNvPr id="37" name="TextBox 36">
            <a:extLst>
              <a:ext uri="{FF2B5EF4-FFF2-40B4-BE49-F238E27FC236}">
                <a16:creationId xmlns:a16="http://schemas.microsoft.com/office/drawing/2014/main" id="{BFB319B2-E544-46EC-6B05-3C360010D967}"/>
              </a:ext>
            </a:extLst>
          </p:cNvPr>
          <p:cNvSpPr txBox="1"/>
          <p:nvPr/>
        </p:nvSpPr>
        <p:spPr>
          <a:xfrm>
            <a:off x="996287" y="2300665"/>
            <a:ext cx="5254042" cy="276999"/>
          </a:xfrm>
          <a:prstGeom prst="rect">
            <a:avLst/>
          </a:prstGeom>
          <a:noFill/>
        </p:spPr>
        <p:txBody>
          <a:bodyPr wrap="square" rtlCol="0">
            <a:spAutoFit/>
          </a:bodyPr>
          <a:lstStyle/>
          <a:p>
            <a:r>
              <a:rPr lang="en-US" sz="1200" b="1" spc="300" dirty="0">
                <a:solidFill>
                  <a:schemeClr val="tx1"/>
                </a:solidFill>
              </a:rPr>
              <a:t>RECAP OF MODULE 8 CASE PLANNING</a:t>
            </a:r>
          </a:p>
        </p:txBody>
      </p:sp>
      <p:sp>
        <p:nvSpPr>
          <p:cNvPr id="39" name="Rectangle 38">
            <a:extLst>
              <a:ext uri="{FF2B5EF4-FFF2-40B4-BE49-F238E27FC236}">
                <a16:creationId xmlns:a16="http://schemas.microsoft.com/office/drawing/2014/main" id="{7D93ED5E-A53D-EE6E-1781-0A9B9D6D1574}"/>
              </a:ext>
            </a:extLst>
          </p:cNvPr>
          <p:cNvSpPr/>
          <p:nvPr/>
        </p:nvSpPr>
        <p:spPr>
          <a:xfrm>
            <a:off x="2743200" y="2812200"/>
            <a:ext cx="3507129" cy="1744989"/>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40" name="TextBox 39">
            <a:extLst>
              <a:ext uri="{FF2B5EF4-FFF2-40B4-BE49-F238E27FC236}">
                <a16:creationId xmlns:a16="http://schemas.microsoft.com/office/drawing/2014/main" id="{D6C86827-259D-29D2-F603-0D470A01545A}"/>
              </a:ext>
            </a:extLst>
          </p:cNvPr>
          <p:cNvSpPr txBox="1"/>
          <p:nvPr/>
        </p:nvSpPr>
        <p:spPr>
          <a:xfrm>
            <a:off x="1015643" y="2743984"/>
            <a:ext cx="1598770" cy="920422"/>
          </a:xfrm>
          <a:prstGeom prst="rect">
            <a:avLst/>
          </a:prstGeom>
          <a:noFill/>
          <a:ln>
            <a:noFill/>
          </a:ln>
        </p:spPr>
        <p:txBody>
          <a:bodyPr wrap="square" lIns="90000" tIns="90000" rIns="90000" bIns="90000" rtlCol="0">
            <a:spAutoFit/>
          </a:bodyPr>
          <a:lstStyle/>
          <a:p>
            <a:r>
              <a:rPr lang="en-GB" sz="1200" u="none" dirty="0"/>
              <a:t>Which approaches will a caseworker use while working on the case planning?</a:t>
            </a:r>
            <a:endParaRPr lang="en-US" sz="1200" dirty="0"/>
          </a:p>
        </p:txBody>
      </p:sp>
      <p:sp>
        <p:nvSpPr>
          <p:cNvPr id="41" name="Rectangle 40">
            <a:extLst>
              <a:ext uri="{FF2B5EF4-FFF2-40B4-BE49-F238E27FC236}">
                <a16:creationId xmlns:a16="http://schemas.microsoft.com/office/drawing/2014/main" id="{74B2B033-9BA1-1BA4-2A85-61E75B5CD330}"/>
              </a:ext>
            </a:extLst>
          </p:cNvPr>
          <p:cNvSpPr/>
          <p:nvPr/>
        </p:nvSpPr>
        <p:spPr>
          <a:xfrm>
            <a:off x="2743200" y="4859941"/>
            <a:ext cx="3507129" cy="1744989"/>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42" name="TextBox 41">
            <a:extLst>
              <a:ext uri="{FF2B5EF4-FFF2-40B4-BE49-F238E27FC236}">
                <a16:creationId xmlns:a16="http://schemas.microsoft.com/office/drawing/2014/main" id="{2A82BA0B-DAD1-2C51-5BE0-949F3391B282}"/>
              </a:ext>
            </a:extLst>
          </p:cNvPr>
          <p:cNvSpPr txBox="1"/>
          <p:nvPr/>
        </p:nvSpPr>
        <p:spPr>
          <a:xfrm>
            <a:off x="1015643" y="4791725"/>
            <a:ext cx="1598770" cy="735756"/>
          </a:xfrm>
          <a:prstGeom prst="rect">
            <a:avLst/>
          </a:prstGeom>
          <a:noFill/>
          <a:ln>
            <a:noFill/>
          </a:ln>
        </p:spPr>
        <p:txBody>
          <a:bodyPr wrap="square" lIns="90000" tIns="90000" rIns="90000" bIns="90000" rtlCol="0">
            <a:spAutoFit/>
          </a:bodyPr>
          <a:lstStyle/>
          <a:p>
            <a:r>
              <a:rPr lang="en-US" sz="1200" u="none" dirty="0"/>
              <a:t>Can you draw the flow of the case planning meeting? </a:t>
            </a:r>
          </a:p>
        </p:txBody>
      </p:sp>
      <p:sp>
        <p:nvSpPr>
          <p:cNvPr id="43" name="Rectangle 42">
            <a:extLst>
              <a:ext uri="{FF2B5EF4-FFF2-40B4-BE49-F238E27FC236}">
                <a16:creationId xmlns:a16="http://schemas.microsoft.com/office/drawing/2014/main" id="{523A5C1F-1D37-2856-A09D-7A918187C10B}"/>
              </a:ext>
            </a:extLst>
          </p:cNvPr>
          <p:cNvSpPr/>
          <p:nvPr/>
        </p:nvSpPr>
        <p:spPr>
          <a:xfrm>
            <a:off x="2743200" y="6920341"/>
            <a:ext cx="3507129" cy="1744989"/>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44" name="TextBox 43">
            <a:extLst>
              <a:ext uri="{FF2B5EF4-FFF2-40B4-BE49-F238E27FC236}">
                <a16:creationId xmlns:a16="http://schemas.microsoft.com/office/drawing/2014/main" id="{FEFE7EC8-EDFD-05E2-43EA-D2F5F83CB8E1}"/>
              </a:ext>
            </a:extLst>
          </p:cNvPr>
          <p:cNvSpPr txBox="1"/>
          <p:nvPr/>
        </p:nvSpPr>
        <p:spPr>
          <a:xfrm>
            <a:off x="1015643" y="6852125"/>
            <a:ext cx="1598770" cy="551090"/>
          </a:xfrm>
          <a:prstGeom prst="rect">
            <a:avLst/>
          </a:prstGeom>
          <a:noFill/>
          <a:ln>
            <a:noFill/>
          </a:ln>
        </p:spPr>
        <p:txBody>
          <a:bodyPr wrap="square" lIns="90000" tIns="90000" rIns="90000" bIns="90000" rtlCol="0">
            <a:spAutoFit/>
          </a:bodyPr>
          <a:lstStyle/>
          <a:p>
            <a:r>
              <a:rPr lang="en-GB" sz="1200" u="none" dirty="0"/>
              <a:t>What are SMART objectives?</a:t>
            </a:r>
          </a:p>
        </p:txBody>
      </p:sp>
      <p:sp>
        <p:nvSpPr>
          <p:cNvPr id="45" name="Hexagon 44">
            <a:extLst>
              <a:ext uri="{FF2B5EF4-FFF2-40B4-BE49-F238E27FC236}">
                <a16:creationId xmlns:a16="http://schemas.microsoft.com/office/drawing/2014/main" id="{BB377BD1-33CE-4415-3AA0-87D7BF27A0EB}"/>
              </a:ext>
            </a:extLst>
          </p:cNvPr>
          <p:cNvSpPr/>
          <p:nvPr/>
        </p:nvSpPr>
        <p:spPr>
          <a:xfrm rot="1782986">
            <a:off x="286724" y="301110"/>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6" name="Hexagon 45">
            <a:extLst>
              <a:ext uri="{FF2B5EF4-FFF2-40B4-BE49-F238E27FC236}">
                <a16:creationId xmlns:a16="http://schemas.microsoft.com/office/drawing/2014/main" id="{0F62B0E5-A18E-AA4F-5DBF-6061153BE95F}"/>
              </a:ext>
            </a:extLst>
          </p:cNvPr>
          <p:cNvSpPr/>
          <p:nvPr/>
        </p:nvSpPr>
        <p:spPr>
          <a:xfrm rot="1782986">
            <a:off x="286724" y="763955"/>
            <a:ext cx="335595" cy="289306"/>
          </a:xfrm>
          <a:prstGeom prst="hexagon">
            <a:avLst>
              <a:gd name="adj" fmla="val 28965"/>
              <a:gd name="vf" fmla="val 115470"/>
            </a:avLst>
          </a:prstGeom>
          <a:noFill/>
          <a:ln w="12700">
            <a:solidFill>
              <a:srgbClr val="D8B4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7" name="Hexagon 46">
            <a:extLst>
              <a:ext uri="{FF2B5EF4-FFF2-40B4-BE49-F238E27FC236}">
                <a16:creationId xmlns:a16="http://schemas.microsoft.com/office/drawing/2014/main" id="{EB05B3CE-1261-A21C-E50F-0DE573A7C392}"/>
              </a:ext>
            </a:extLst>
          </p:cNvPr>
          <p:cNvSpPr/>
          <p:nvPr/>
        </p:nvSpPr>
        <p:spPr>
          <a:xfrm rot="1782986">
            <a:off x="286724" y="1226800"/>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8" name="Hexagon 47">
            <a:extLst>
              <a:ext uri="{FF2B5EF4-FFF2-40B4-BE49-F238E27FC236}">
                <a16:creationId xmlns:a16="http://schemas.microsoft.com/office/drawing/2014/main" id="{4B6E185F-ECC3-ACF1-4A4B-1FBD29BB480F}"/>
              </a:ext>
            </a:extLst>
          </p:cNvPr>
          <p:cNvSpPr/>
          <p:nvPr/>
        </p:nvSpPr>
        <p:spPr>
          <a:xfrm rot="1782986">
            <a:off x="286724" y="1689645"/>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9" name="Hexagon 48">
            <a:extLst>
              <a:ext uri="{FF2B5EF4-FFF2-40B4-BE49-F238E27FC236}">
                <a16:creationId xmlns:a16="http://schemas.microsoft.com/office/drawing/2014/main" id="{AE0BF0CE-8ACC-E050-4894-3F9AACBFD498}"/>
              </a:ext>
            </a:extLst>
          </p:cNvPr>
          <p:cNvSpPr/>
          <p:nvPr/>
        </p:nvSpPr>
        <p:spPr>
          <a:xfrm rot="1782986">
            <a:off x="286724" y="2152490"/>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0" name="Hexagon 49">
            <a:extLst>
              <a:ext uri="{FF2B5EF4-FFF2-40B4-BE49-F238E27FC236}">
                <a16:creationId xmlns:a16="http://schemas.microsoft.com/office/drawing/2014/main" id="{E13FAEFE-AA2A-C5B9-F48B-496782FC5D1B}"/>
              </a:ext>
            </a:extLst>
          </p:cNvPr>
          <p:cNvSpPr/>
          <p:nvPr/>
        </p:nvSpPr>
        <p:spPr>
          <a:xfrm rot="1782986">
            <a:off x="286725" y="2615334"/>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4157419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FDF3F94-7FAD-8438-53BB-E48CE8A51041}"/>
              </a:ext>
            </a:extLst>
          </p:cNvPr>
          <p:cNvSpPr/>
          <p:nvPr/>
        </p:nvSpPr>
        <p:spPr>
          <a:xfrm>
            <a:off x="996288" y="705617"/>
            <a:ext cx="5254042" cy="254274"/>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tabLst>
                <a:tab pos="1168400" algn="l"/>
              </a:tabLst>
            </a:pPr>
            <a:r>
              <a:rPr lang="en-GB" sz="1100" b="1" dirty="0">
                <a:solidFill>
                  <a:schemeClr val="tx1"/>
                </a:solidFill>
                <a:effectLst/>
              </a:rPr>
              <a:t>TODDLER	 </a:t>
            </a:r>
            <a:r>
              <a:rPr lang="en-US" sz="1100" dirty="0">
                <a:solidFill>
                  <a:schemeClr val="tx1"/>
                </a:solidFill>
                <a:effectLst/>
              </a:rPr>
              <a:t>18 months until 3 years</a:t>
            </a:r>
            <a:endParaRPr lang="en-US" sz="1100" b="1" dirty="0">
              <a:solidFill>
                <a:schemeClr val="tx1"/>
              </a:solidFill>
              <a:ea typeface="Calibri" panose="020F0502020204030204" pitchFamily="34" charset="0"/>
              <a:cs typeface="Times New Roman" panose="02020603050405020304" pitchFamily="18" charset="0"/>
            </a:endParaRPr>
          </a:p>
        </p:txBody>
      </p:sp>
      <p:grpSp>
        <p:nvGrpSpPr>
          <p:cNvPr id="15" name="Group 14">
            <a:extLst>
              <a:ext uri="{FF2B5EF4-FFF2-40B4-BE49-F238E27FC236}">
                <a16:creationId xmlns:a16="http://schemas.microsoft.com/office/drawing/2014/main" id="{7090FB98-3EDB-DD36-CFCB-347B9542CB09}"/>
              </a:ext>
            </a:extLst>
          </p:cNvPr>
          <p:cNvGrpSpPr/>
          <p:nvPr/>
        </p:nvGrpSpPr>
        <p:grpSpPr>
          <a:xfrm>
            <a:off x="1011828" y="1134426"/>
            <a:ext cx="5238502" cy="938719"/>
            <a:chOff x="1011828" y="1134426"/>
            <a:chExt cx="5238502" cy="938719"/>
          </a:xfrm>
        </p:grpSpPr>
        <p:sp>
          <p:nvSpPr>
            <p:cNvPr id="7" name="TextBox 6">
              <a:extLst>
                <a:ext uri="{FF2B5EF4-FFF2-40B4-BE49-F238E27FC236}">
                  <a16:creationId xmlns:a16="http://schemas.microsoft.com/office/drawing/2014/main" id="{8666B6A0-84C4-B64B-7CE7-89035107031A}"/>
                </a:ext>
              </a:extLst>
            </p:cNvPr>
            <p:cNvSpPr txBox="1"/>
            <p:nvPr/>
          </p:nvSpPr>
          <p:spPr>
            <a:xfrm>
              <a:off x="1011828" y="1134426"/>
              <a:ext cx="1096371" cy="430887"/>
            </a:xfrm>
            <a:prstGeom prst="rect">
              <a:avLst/>
            </a:prstGeom>
            <a:noFill/>
          </p:spPr>
          <p:txBody>
            <a:bodyPr wrap="square" rtlCol="0">
              <a:spAutoFit/>
            </a:bodyPr>
            <a:lstStyle/>
            <a:p>
              <a:r>
                <a:rPr lang="en-US" sz="1100" b="1" kern="1200" dirty="0">
                  <a:solidFill>
                    <a:schemeClr val="tx1"/>
                  </a:solidFill>
                  <a:effectLst/>
                  <a:cs typeface="Arial" panose="020B0604020202020204" pitchFamily="34" charset="0"/>
                </a:rPr>
                <a:t>Physical development</a:t>
              </a:r>
              <a:endParaRPr lang="en-US" sz="1100" b="1" dirty="0">
                <a:cs typeface="Arial" panose="020B0604020202020204" pitchFamily="34" charset="0"/>
              </a:endParaRPr>
            </a:p>
          </p:txBody>
        </p:sp>
        <p:sp>
          <p:nvSpPr>
            <p:cNvPr id="8" name="TextBox 7">
              <a:extLst>
                <a:ext uri="{FF2B5EF4-FFF2-40B4-BE49-F238E27FC236}">
                  <a16:creationId xmlns:a16="http://schemas.microsoft.com/office/drawing/2014/main" id="{3195EF52-5B7B-C410-8D53-62C56B291AE4}"/>
                </a:ext>
              </a:extLst>
            </p:cNvPr>
            <p:cNvSpPr txBox="1"/>
            <p:nvPr/>
          </p:nvSpPr>
          <p:spPr>
            <a:xfrm>
              <a:off x="2213596" y="1134426"/>
              <a:ext cx="4036734" cy="938719"/>
            </a:xfrm>
            <a:prstGeom prst="rect">
              <a:avLst/>
            </a:prstGeom>
            <a:noFill/>
          </p:spPr>
          <p:txBody>
            <a:bodyPr wrap="square" rtlCol="0">
              <a:spAutoFit/>
            </a:bodyPr>
            <a:lstStyle/>
            <a:p>
              <a:pPr marL="171450" indent="-171450">
                <a:buFont typeface="Arial" panose="020B0604020202020204" pitchFamily="34" charset="0"/>
                <a:buChar char="•"/>
              </a:pPr>
              <a:r>
                <a:rPr lang="en-US" sz="1100" dirty="0"/>
                <a:t>18 months: moves up stairs and can manipulate smaller objects such as crayons</a:t>
              </a:r>
            </a:p>
            <a:p>
              <a:pPr marL="171450" indent="-171450">
                <a:buFont typeface="Arial" panose="020B0604020202020204" pitchFamily="34" charset="0"/>
                <a:buChar char="•"/>
              </a:pPr>
              <a:r>
                <a:rPr lang="en-US" sz="1100" dirty="0"/>
                <a:t>24 months: able to walk and climb/descend stairs correctly</a:t>
              </a:r>
            </a:p>
            <a:p>
              <a:pPr marL="171450" indent="-171450">
                <a:buFont typeface="Arial" panose="020B0604020202020204" pitchFamily="34" charset="0"/>
                <a:buChar char="•"/>
              </a:pPr>
              <a:r>
                <a:rPr lang="en-US" sz="1100" dirty="0"/>
                <a:t>24 months: develops bladder control although this depends on the specific child</a:t>
              </a:r>
            </a:p>
          </p:txBody>
        </p:sp>
      </p:grpSp>
      <p:grpSp>
        <p:nvGrpSpPr>
          <p:cNvPr id="16" name="Group 15">
            <a:extLst>
              <a:ext uri="{FF2B5EF4-FFF2-40B4-BE49-F238E27FC236}">
                <a16:creationId xmlns:a16="http://schemas.microsoft.com/office/drawing/2014/main" id="{B48CE510-2A37-F9D6-A254-B56624517A90}"/>
              </a:ext>
            </a:extLst>
          </p:cNvPr>
          <p:cNvGrpSpPr/>
          <p:nvPr/>
        </p:nvGrpSpPr>
        <p:grpSpPr>
          <a:xfrm>
            <a:off x="1011828" y="2151831"/>
            <a:ext cx="5238502" cy="938719"/>
            <a:chOff x="1011828" y="2219110"/>
            <a:chExt cx="5238502" cy="938719"/>
          </a:xfrm>
        </p:grpSpPr>
        <p:sp>
          <p:nvSpPr>
            <p:cNvPr id="9" name="TextBox 8">
              <a:extLst>
                <a:ext uri="{FF2B5EF4-FFF2-40B4-BE49-F238E27FC236}">
                  <a16:creationId xmlns:a16="http://schemas.microsoft.com/office/drawing/2014/main" id="{4811DBCA-EA6B-E6B3-F3AD-DCE991ADDDDB}"/>
                </a:ext>
              </a:extLst>
            </p:cNvPr>
            <p:cNvSpPr txBox="1"/>
            <p:nvPr/>
          </p:nvSpPr>
          <p:spPr>
            <a:xfrm>
              <a:off x="1011828" y="2219110"/>
              <a:ext cx="1096371" cy="430887"/>
            </a:xfrm>
            <a:prstGeom prst="rect">
              <a:avLst/>
            </a:prstGeom>
            <a:noFill/>
          </p:spPr>
          <p:txBody>
            <a:bodyPr wrap="square" rtlCol="0">
              <a:spAutoFit/>
            </a:bodyPr>
            <a:lstStyle/>
            <a:p>
              <a:r>
                <a:rPr lang="en-US" sz="1100" b="1" kern="1200" dirty="0">
                  <a:solidFill>
                    <a:schemeClr val="tx1"/>
                  </a:solidFill>
                  <a:effectLst/>
                  <a:cs typeface="Arial" panose="020B0604020202020204" pitchFamily="34" charset="0"/>
                </a:rPr>
                <a:t>Cognitive development</a:t>
              </a:r>
            </a:p>
          </p:txBody>
        </p:sp>
        <p:sp>
          <p:nvSpPr>
            <p:cNvPr id="10" name="TextBox 9">
              <a:extLst>
                <a:ext uri="{FF2B5EF4-FFF2-40B4-BE49-F238E27FC236}">
                  <a16:creationId xmlns:a16="http://schemas.microsoft.com/office/drawing/2014/main" id="{5DE63CC8-23A4-E000-1AF3-8B93AF4EDE39}"/>
                </a:ext>
              </a:extLst>
            </p:cNvPr>
            <p:cNvSpPr txBox="1"/>
            <p:nvPr/>
          </p:nvSpPr>
          <p:spPr>
            <a:xfrm>
              <a:off x="2213596" y="2219110"/>
              <a:ext cx="4036734" cy="938719"/>
            </a:xfrm>
            <a:prstGeom prst="rect">
              <a:avLst/>
            </a:prstGeom>
            <a:noFill/>
          </p:spPr>
          <p:txBody>
            <a:bodyPr wrap="square" rtlCol="0">
              <a:spAutoFit/>
            </a:bodyPr>
            <a:lstStyle/>
            <a:p>
              <a:pPr marL="171450" indent="-171450">
                <a:buFont typeface="Arial" panose="020B0604020202020204" pitchFamily="34" charset="0"/>
                <a:buChar char="•"/>
              </a:pPr>
              <a:r>
                <a:rPr lang="en-US" sz="1100" dirty="0"/>
                <a:t>18-24 months: uses simple phrases and repeats words overheard in conversation</a:t>
              </a:r>
            </a:p>
            <a:p>
              <a:pPr marL="171450" indent="-171450">
                <a:buFont typeface="Arial" panose="020B0604020202020204" pitchFamily="34" charset="0"/>
                <a:buChar char="•"/>
              </a:pPr>
              <a:r>
                <a:rPr lang="en-US" sz="1100" dirty="0"/>
                <a:t>24 months: recognizes names of familiar people, objects, and body parts</a:t>
              </a:r>
            </a:p>
            <a:p>
              <a:pPr marL="171450" indent="-171450">
                <a:buFont typeface="Arial" panose="020B0604020202020204" pitchFamily="34" charset="0"/>
                <a:buChar char="•"/>
              </a:pPr>
              <a:r>
                <a:rPr lang="en-US" sz="1100" dirty="0"/>
                <a:t>Begins to make-believe play (role-plays)</a:t>
              </a:r>
            </a:p>
          </p:txBody>
        </p:sp>
      </p:grpSp>
      <p:grpSp>
        <p:nvGrpSpPr>
          <p:cNvPr id="17" name="Group 16">
            <a:extLst>
              <a:ext uri="{FF2B5EF4-FFF2-40B4-BE49-F238E27FC236}">
                <a16:creationId xmlns:a16="http://schemas.microsoft.com/office/drawing/2014/main" id="{D0151566-6316-4325-DD36-94FCD974D20C}"/>
              </a:ext>
            </a:extLst>
          </p:cNvPr>
          <p:cNvGrpSpPr/>
          <p:nvPr/>
        </p:nvGrpSpPr>
        <p:grpSpPr>
          <a:xfrm>
            <a:off x="1011828" y="3169236"/>
            <a:ext cx="5238502" cy="769441"/>
            <a:chOff x="1011828" y="3271241"/>
            <a:chExt cx="5238502" cy="769441"/>
          </a:xfrm>
        </p:grpSpPr>
        <p:sp>
          <p:nvSpPr>
            <p:cNvPr id="11" name="TextBox 10">
              <a:extLst>
                <a:ext uri="{FF2B5EF4-FFF2-40B4-BE49-F238E27FC236}">
                  <a16:creationId xmlns:a16="http://schemas.microsoft.com/office/drawing/2014/main" id="{878E7598-43D9-42DE-B7B0-A032DFC41DA6}"/>
                </a:ext>
              </a:extLst>
            </p:cNvPr>
            <p:cNvSpPr txBox="1"/>
            <p:nvPr/>
          </p:nvSpPr>
          <p:spPr>
            <a:xfrm>
              <a:off x="1011828" y="3271241"/>
              <a:ext cx="1096371" cy="430887"/>
            </a:xfrm>
            <a:prstGeom prst="rect">
              <a:avLst/>
            </a:prstGeom>
            <a:noFill/>
          </p:spPr>
          <p:txBody>
            <a:bodyPr wrap="square" rtlCol="0">
              <a:spAutoFit/>
            </a:bodyPr>
            <a:lstStyle/>
            <a:p>
              <a:r>
                <a:rPr lang="en-US" sz="1100" b="1" kern="1200" dirty="0">
                  <a:solidFill>
                    <a:schemeClr val="tx1"/>
                  </a:solidFill>
                  <a:effectLst/>
                  <a:cs typeface="Arial" panose="020B0604020202020204" pitchFamily="34" charset="0"/>
                </a:rPr>
                <a:t>Emotional development</a:t>
              </a:r>
            </a:p>
          </p:txBody>
        </p:sp>
        <p:sp>
          <p:nvSpPr>
            <p:cNvPr id="12" name="TextBox 11">
              <a:extLst>
                <a:ext uri="{FF2B5EF4-FFF2-40B4-BE49-F238E27FC236}">
                  <a16:creationId xmlns:a16="http://schemas.microsoft.com/office/drawing/2014/main" id="{8782340F-774B-B637-6BE9-969514070810}"/>
                </a:ext>
              </a:extLst>
            </p:cNvPr>
            <p:cNvSpPr txBox="1"/>
            <p:nvPr/>
          </p:nvSpPr>
          <p:spPr>
            <a:xfrm>
              <a:off x="2213596" y="3271241"/>
              <a:ext cx="4036734" cy="769441"/>
            </a:xfrm>
            <a:prstGeom prst="rect">
              <a:avLst/>
            </a:prstGeom>
            <a:noFill/>
          </p:spPr>
          <p:txBody>
            <a:bodyPr wrap="square" rtlCol="0">
              <a:spAutoFit/>
            </a:bodyPr>
            <a:lstStyle/>
            <a:p>
              <a:pPr marL="171450" indent="-171450">
                <a:buFont typeface="Arial" panose="020B0604020202020204" pitchFamily="34" charset="0"/>
                <a:buChar char="•"/>
              </a:pPr>
              <a:r>
                <a:rPr lang="en-US" sz="1100" dirty="0"/>
                <a:t>From 18 months: the child likes to assert him/herself and the favorite word is often “no”</a:t>
              </a:r>
            </a:p>
            <a:p>
              <a:pPr marL="171450" indent="-171450">
                <a:buFont typeface="Arial" panose="020B0604020202020204" pitchFamily="34" charset="0"/>
                <a:buChar char="•"/>
              </a:pPr>
              <a:r>
                <a:rPr lang="en-US" sz="1100" dirty="0"/>
                <a:t>Throughout the second year, the child will swing back and forth between independence and clinging to the parent or caregiver</a:t>
              </a:r>
            </a:p>
          </p:txBody>
        </p:sp>
      </p:grpSp>
      <p:grpSp>
        <p:nvGrpSpPr>
          <p:cNvPr id="18" name="Group 17">
            <a:extLst>
              <a:ext uri="{FF2B5EF4-FFF2-40B4-BE49-F238E27FC236}">
                <a16:creationId xmlns:a16="http://schemas.microsoft.com/office/drawing/2014/main" id="{0378CE9D-7265-6F65-0711-8004A0158189}"/>
              </a:ext>
            </a:extLst>
          </p:cNvPr>
          <p:cNvGrpSpPr/>
          <p:nvPr/>
        </p:nvGrpSpPr>
        <p:grpSpPr>
          <a:xfrm>
            <a:off x="1011828" y="4017364"/>
            <a:ext cx="5238502" cy="769441"/>
            <a:chOff x="1011828" y="4154094"/>
            <a:chExt cx="5238502" cy="769441"/>
          </a:xfrm>
        </p:grpSpPr>
        <p:sp>
          <p:nvSpPr>
            <p:cNvPr id="13" name="TextBox 12">
              <a:extLst>
                <a:ext uri="{FF2B5EF4-FFF2-40B4-BE49-F238E27FC236}">
                  <a16:creationId xmlns:a16="http://schemas.microsoft.com/office/drawing/2014/main" id="{29788CC2-156F-A39E-0E87-9886415D01F7}"/>
                </a:ext>
              </a:extLst>
            </p:cNvPr>
            <p:cNvSpPr txBox="1"/>
            <p:nvPr/>
          </p:nvSpPr>
          <p:spPr>
            <a:xfrm>
              <a:off x="1011828" y="4154094"/>
              <a:ext cx="1096371" cy="600164"/>
            </a:xfrm>
            <a:prstGeom prst="rect">
              <a:avLst/>
            </a:prstGeom>
            <a:noFill/>
          </p:spPr>
          <p:txBody>
            <a:bodyPr wrap="square" rtlCol="0">
              <a:spAutoFit/>
            </a:bodyPr>
            <a:lstStyle/>
            <a:p>
              <a:r>
                <a:rPr lang="en-US" sz="1100" b="1" kern="1200" dirty="0">
                  <a:solidFill>
                    <a:schemeClr val="tx1"/>
                  </a:solidFill>
                  <a:effectLst/>
                  <a:cs typeface="Arial" panose="020B0604020202020204" pitchFamily="34" charset="0"/>
                </a:rPr>
                <a:t>Social and language development</a:t>
              </a:r>
            </a:p>
          </p:txBody>
        </p:sp>
        <p:sp>
          <p:nvSpPr>
            <p:cNvPr id="14" name="TextBox 13">
              <a:extLst>
                <a:ext uri="{FF2B5EF4-FFF2-40B4-BE49-F238E27FC236}">
                  <a16:creationId xmlns:a16="http://schemas.microsoft.com/office/drawing/2014/main" id="{07B2B54F-2F7A-B746-CC7A-01584A9CB368}"/>
                </a:ext>
              </a:extLst>
            </p:cNvPr>
            <p:cNvSpPr txBox="1"/>
            <p:nvPr/>
          </p:nvSpPr>
          <p:spPr>
            <a:xfrm>
              <a:off x="2213596" y="4154094"/>
              <a:ext cx="4036734" cy="769441"/>
            </a:xfrm>
            <a:prstGeom prst="rect">
              <a:avLst/>
            </a:prstGeom>
            <a:noFill/>
          </p:spPr>
          <p:txBody>
            <a:bodyPr wrap="square" rtlCol="0">
              <a:spAutoFit/>
            </a:bodyPr>
            <a:lstStyle/>
            <a:p>
              <a:pPr marL="171450" indent="-171450">
                <a:buFont typeface="Arial" panose="020B0604020202020204" pitchFamily="34" charset="0"/>
                <a:buChar char="•"/>
              </a:pPr>
              <a:r>
                <a:rPr lang="en-US" sz="1100" dirty="0"/>
                <a:t>Imitates behavior of others</a:t>
              </a:r>
            </a:p>
            <a:p>
              <a:pPr marL="171450" indent="-171450">
                <a:buFont typeface="Arial" panose="020B0604020202020204" pitchFamily="34" charset="0"/>
                <a:buChar char="•"/>
              </a:pPr>
              <a:r>
                <a:rPr lang="en-US" sz="1100" dirty="0"/>
                <a:t>3 years: increasingly aware of self as separate from others</a:t>
              </a:r>
            </a:p>
            <a:p>
              <a:pPr marL="171450" indent="-171450">
                <a:buFont typeface="Arial" panose="020B0604020202020204" pitchFamily="34" charset="0"/>
                <a:buChar char="•"/>
              </a:pPr>
              <a:r>
                <a:rPr lang="en-US" sz="1100" dirty="0"/>
                <a:t>3 years: increasingly enthusiastic by the company of other children</a:t>
              </a:r>
            </a:p>
          </p:txBody>
        </p:sp>
      </p:grpSp>
      <p:sp>
        <p:nvSpPr>
          <p:cNvPr id="19" name="Rectangle: Rounded Corners 18">
            <a:extLst>
              <a:ext uri="{FF2B5EF4-FFF2-40B4-BE49-F238E27FC236}">
                <a16:creationId xmlns:a16="http://schemas.microsoft.com/office/drawing/2014/main" id="{1A7E0777-3E4E-F577-A2A9-78CC63ABCA17}"/>
              </a:ext>
            </a:extLst>
          </p:cNvPr>
          <p:cNvSpPr/>
          <p:nvPr/>
        </p:nvSpPr>
        <p:spPr>
          <a:xfrm>
            <a:off x="996288" y="5119195"/>
            <a:ext cx="5254042" cy="254274"/>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tabLst>
                <a:tab pos="1168400" algn="l"/>
              </a:tabLst>
            </a:pPr>
            <a:r>
              <a:rPr lang="en-GB" sz="1100" b="1" dirty="0">
                <a:solidFill>
                  <a:schemeClr val="tx1"/>
                </a:solidFill>
                <a:effectLst/>
              </a:rPr>
              <a:t>EARLY CHILDHOOD 	 </a:t>
            </a:r>
            <a:r>
              <a:rPr lang="en-US" sz="1100" dirty="0">
                <a:solidFill>
                  <a:schemeClr val="tx1"/>
                </a:solidFill>
                <a:effectLst/>
              </a:rPr>
              <a:t>18 months until 3 years</a:t>
            </a:r>
            <a:endParaRPr lang="en-US" sz="1100" b="1" dirty="0">
              <a:solidFill>
                <a:schemeClr val="tx1"/>
              </a:solidFill>
              <a:ea typeface="Calibri" panose="020F0502020204030204" pitchFamily="34" charset="0"/>
              <a:cs typeface="Times New Roman" panose="02020603050405020304" pitchFamily="18" charset="0"/>
            </a:endParaRPr>
          </a:p>
        </p:txBody>
      </p:sp>
      <p:grpSp>
        <p:nvGrpSpPr>
          <p:cNvPr id="20" name="Group 19">
            <a:extLst>
              <a:ext uri="{FF2B5EF4-FFF2-40B4-BE49-F238E27FC236}">
                <a16:creationId xmlns:a16="http://schemas.microsoft.com/office/drawing/2014/main" id="{40EFD6BA-B613-6F78-C1B9-33B86EA299FC}"/>
              </a:ext>
            </a:extLst>
          </p:cNvPr>
          <p:cNvGrpSpPr/>
          <p:nvPr/>
        </p:nvGrpSpPr>
        <p:grpSpPr>
          <a:xfrm>
            <a:off x="1011828" y="5548004"/>
            <a:ext cx="5238502" cy="769441"/>
            <a:chOff x="1011828" y="1134426"/>
            <a:chExt cx="5238502" cy="769441"/>
          </a:xfrm>
        </p:grpSpPr>
        <p:sp>
          <p:nvSpPr>
            <p:cNvPr id="21" name="TextBox 20">
              <a:extLst>
                <a:ext uri="{FF2B5EF4-FFF2-40B4-BE49-F238E27FC236}">
                  <a16:creationId xmlns:a16="http://schemas.microsoft.com/office/drawing/2014/main" id="{207046FE-8ED9-FCEE-F5B3-B96414A25DED}"/>
                </a:ext>
              </a:extLst>
            </p:cNvPr>
            <p:cNvSpPr txBox="1"/>
            <p:nvPr/>
          </p:nvSpPr>
          <p:spPr>
            <a:xfrm>
              <a:off x="1011828" y="1134426"/>
              <a:ext cx="1096371" cy="430887"/>
            </a:xfrm>
            <a:prstGeom prst="rect">
              <a:avLst/>
            </a:prstGeom>
            <a:noFill/>
          </p:spPr>
          <p:txBody>
            <a:bodyPr wrap="square" rtlCol="0">
              <a:spAutoFit/>
            </a:bodyPr>
            <a:lstStyle/>
            <a:p>
              <a:r>
                <a:rPr lang="en-US" sz="1100" b="1" kern="1200" dirty="0">
                  <a:solidFill>
                    <a:schemeClr val="tx1"/>
                  </a:solidFill>
                  <a:effectLst/>
                  <a:cs typeface="Arial" panose="020B0604020202020204" pitchFamily="34" charset="0"/>
                </a:rPr>
                <a:t>Physical development</a:t>
              </a:r>
              <a:endParaRPr lang="en-US" sz="1100" b="1" dirty="0">
                <a:cs typeface="Arial" panose="020B0604020202020204" pitchFamily="34" charset="0"/>
              </a:endParaRPr>
            </a:p>
          </p:txBody>
        </p:sp>
        <p:sp>
          <p:nvSpPr>
            <p:cNvPr id="22" name="TextBox 21">
              <a:extLst>
                <a:ext uri="{FF2B5EF4-FFF2-40B4-BE49-F238E27FC236}">
                  <a16:creationId xmlns:a16="http://schemas.microsoft.com/office/drawing/2014/main" id="{2D49F3B1-7E3B-5B2A-1818-7F7A1012B3F6}"/>
                </a:ext>
              </a:extLst>
            </p:cNvPr>
            <p:cNvSpPr txBox="1"/>
            <p:nvPr/>
          </p:nvSpPr>
          <p:spPr>
            <a:xfrm>
              <a:off x="2213596" y="1134426"/>
              <a:ext cx="4036734" cy="769441"/>
            </a:xfrm>
            <a:prstGeom prst="rect">
              <a:avLst/>
            </a:prstGeom>
            <a:noFill/>
          </p:spPr>
          <p:txBody>
            <a:bodyPr wrap="square" rtlCol="0">
              <a:spAutoFit/>
            </a:bodyPr>
            <a:lstStyle/>
            <a:p>
              <a:pPr marL="171450" indent="-171450">
                <a:buFont typeface="Arial" panose="020B0604020202020204" pitchFamily="34" charset="0"/>
                <a:buChar char="•"/>
              </a:pPr>
              <a:r>
                <a:rPr lang="en-US" sz="1100" dirty="0"/>
                <a:t>Able to manipulate devices such as scissors</a:t>
              </a:r>
            </a:p>
            <a:p>
              <a:pPr marL="171450" indent="-171450">
                <a:buFont typeface="Arial" panose="020B0604020202020204" pitchFamily="34" charset="0"/>
                <a:buChar char="•"/>
              </a:pPr>
              <a:r>
                <a:rPr lang="en-US" sz="1100" dirty="0"/>
                <a:t>Bends over without falling</a:t>
              </a:r>
            </a:p>
            <a:p>
              <a:pPr marL="171450" indent="-171450">
                <a:buFont typeface="Arial" panose="020B0604020202020204" pitchFamily="34" charset="0"/>
                <a:buChar char="•"/>
              </a:pPr>
              <a:r>
                <a:rPr lang="en-US" sz="1100" dirty="0"/>
                <a:t>Able to dress oneself</a:t>
              </a:r>
            </a:p>
            <a:p>
              <a:pPr marL="171450" indent="-171450">
                <a:buFont typeface="Arial" panose="020B0604020202020204" pitchFamily="34" charset="0"/>
                <a:buChar char="•"/>
              </a:pPr>
              <a:r>
                <a:rPr lang="en-US" sz="1100" dirty="0"/>
                <a:t>Able to run and cycle</a:t>
              </a:r>
            </a:p>
          </p:txBody>
        </p:sp>
      </p:grpSp>
      <p:grpSp>
        <p:nvGrpSpPr>
          <p:cNvPr id="23" name="Group 22">
            <a:extLst>
              <a:ext uri="{FF2B5EF4-FFF2-40B4-BE49-F238E27FC236}">
                <a16:creationId xmlns:a16="http://schemas.microsoft.com/office/drawing/2014/main" id="{54B9D87F-6938-610F-A43F-BD9C429CFABF}"/>
              </a:ext>
            </a:extLst>
          </p:cNvPr>
          <p:cNvGrpSpPr/>
          <p:nvPr/>
        </p:nvGrpSpPr>
        <p:grpSpPr>
          <a:xfrm>
            <a:off x="1011828" y="6396131"/>
            <a:ext cx="5238502" cy="938719"/>
            <a:chOff x="1011828" y="2219110"/>
            <a:chExt cx="5238502" cy="938719"/>
          </a:xfrm>
        </p:grpSpPr>
        <p:sp>
          <p:nvSpPr>
            <p:cNvPr id="24" name="TextBox 23">
              <a:extLst>
                <a:ext uri="{FF2B5EF4-FFF2-40B4-BE49-F238E27FC236}">
                  <a16:creationId xmlns:a16="http://schemas.microsoft.com/office/drawing/2014/main" id="{A0C4A400-4FFD-5665-29C1-EEB31E9ECF98}"/>
                </a:ext>
              </a:extLst>
            </p:cNvPr>
            <p:cNvSpPr txBox="1"/>
            <p:nvPr/>
          </p:nvSpPr>
          <p:spPr>
            <a:xfrm>
              <a:off x="1011828" y="2219110"/>
              <a:ext cx="1096371" cy="430887"/>
            </a:xfrm>
            <a:prstGeom prst="rect">
              <a:avLst/>
            </a:prstGeom>
            <a:noFill/>
          </p:spPr>
          <p:txBody>
            <a:bodyPr wrap="square" rtlCol="0">
              <a:spAutoFit/>
            </a:bodyPr>
            <a:lstStyle/>
            <a:p>
              <a:r>
                <a:rPr lang="en-US" sz="1100" b="1" kern="1200" dirty="0">
                  <a:solidFill>
                    <a:schemeClr val="tx1"/>
                  </a:solidFill>
                  <a:effectLst/>
                  <a:cs typeface="Arial" panose="020B0604020202020204" pitchFamily="34" charset="0"/>
                </a:rPr>
                <a:t>Cognitive development</a:t>
              </a:r>
            </a:p>
          </p:txBody>
        </p:sp>
        <p:sp>
          <p:nvSpPr>
            <p:cNvPr id="25" name="TextBox 24">
              <a:extLst>
                <a:ext uri="{FF2B5EF4-FFF2-40B4-BE49-F238E27FC236}">
                  <a16:creationId xmlns:a16="http://schemas.microsoft.com/office/drawing/2014/main" id="{B9259E55-DA04-2869-692A-96CE83A80C83}"/>
                </a:ext>
              </a:extLst>
            </p:cNvPr>
            <p:cNvSpPr txBox="1"/>
            <p:nvPr/>
          </p:nvSpPr>
          <p:spPr>
            <a:xfrm>
              <a:off x="2213596" y="2219110"/>
              <a:ext cx="4036734" cy="938719"/>
            </a:xfrm>
            <a:prstGeom prst="rect">
              <a:avLst/>
            </a:prstGeom>
            <a:noFill/>
          </p:spPr>
          <p:txBody>
            <a:bodyPr wrap="square" rtlCol="0">
              <a:spAutoFit/>
            </a:bodyPr>
            <a:lstStyle/>
            <a:p>
              <a:pPr marL="171450" indent="-171450">
                <a:buFont typeface="Arial" panose="020B0604020202020204" pitchFamily="34" charset="0"/>
                <a:buChar char="•"/>
              </a:pPr>
              <a:r>
                <a:rPr lang="en-US" sz="1100" dirty="0"/>
                <a:t>Complete puzzles with few  pieces</a:t>
              </a:r>
            </a:p>
            <a:p>
              <a:pPr marL="171450" indent="-171450">
                <a:buFont typeface="Arial" panose="020B0604020202020204" pitchFamily="34" charset="0"/>
                <a:buChar char="•"/>
              </a:pPr>
              <a:r>
                <a:rPr lang="en-US" sz="1100" dirty="0"/>
                <a:t>Sort objects with shape, sizes and colors</a:t>
              </a:r>
            </a:p>
            <a:p>
              <a:pPr marL="171450" indent="-171450">
                <a:buFont typeface="Arial" panose="020B0604020202020204" pitchFamily="34" charset="0"/>
                <a:buChar char="•"/>
              </a:pPr>
              <a:r>
                <a:rPr lang="en-US" sz="1100" dirty="0"/>
                <a:t>Understands basic concepts such as for example “same” and “different”</a:t>
              </a:r>
            </a:p>
            <a:p>
              <a:pPr marL="171450" indent="-171450">
                <a:buFont typeface="Arial" panose="020B0604020202020204" pitchFamily="34" charset="0"/>
                <a:buChar char="•"/>
              </a:pPr>
              <a:r>
                <a:rPr lang="en-US" sz="1100" dirty="0"/>
                <a:t>Basic understanding of the concept of time</a:t>
              </a:r>
            </a:p>
          </p:txBody>
        </p:sp>
      </p:grpSp>
      <p:grpSp>
        <p:nvGrpSpPr>
          <p:cNvPr id="26" name="Group 25">
            <a:extLst>
              <a:ext uri="{FF2B5EF4-FFF2-40B4-BE49-F238E27FC236}">
                <a16:creationId xmlns:a16="http://schemas.microsoft.com/office/drawing/2014/main" id="{28B5BE6B-5C72-BB94-1000-3EB014210D18}"/>
              </a:ext>
            </a:extLst>
          </p:cNvPr>
          <p:cNvGrpSpPr/>
          <p:nvPr/>
        </p:nvGrpSpPr>
        <p:grpSpPr>
          <a:xfrm>
            <a:off x="1011828" y="7413536"/>
            <a:ext cx="5238502" cy="938719"/>
            <a:chOff x="1011828" y="3271241"/>
            <a:chExt cx="5238502" cy="938719"/>
          </a:xfrm>
        </p:grpSpPr>
        <p:sp>
          <p:nvSpPr>
            <p:cNvPr id="27" name="TextBox 26">
              <a:extLst>
                <a:ext uri="{FF2B5EF4-FFF2-40B4-BE49-F238E27FC236}">
                  <a16:creationId xmlns:a16="http://schemas.microsoft.com/office/drawing/2014/main" id="{7730A506-FF6B-8DDF-DBE0-9556B0D3D0CB}"/>
                </a:ext>
              </a:extLst>
            </p:cNvPr>
            <p:cNvSpPr txBox="1"/>
            <p:nvPr/>
          </p:nvSpPr>
          <p:spPr>
            <a:xfrm>
              <a:off x="1011828" y="3271241"/>
              <a:ext cx="1096371" cy="430887"/>
            </a:xfrm>
            <a:prstGeom prst="rect">
              <a:avLst/>
            </a:prstGeom>
            <a:noFill/>
          </p:spPr>
          <p:txBody>
            <a:bodyPr wrap="square" rtlCol="0">
              <a:spAutoFit/>
            </a:bodyPr>
            <a:lstStyle/>
            <a:p>
              <a:r>
                <a:rPr lang="en-US" sz="1100" b="1" kern="1200" dirty="0">
                  <a:solidFill>
                    <a:schemeClr val="tx1"/>
                  </a:solidFill>
                  <a:effectLst/>
                  <a:cs typeface="Arial" panose="020B0604020202020204" pitchFamily="34" charset="0"/>
                </a:rPr>
                <a:t>Emotional development</a:t>
              </a:r>
            </a:p>
          </p:txBody>
        </p:sp>
        <p:sp>
          <p:nvSpPr>
            <p:cNvPr id="28" name="TextBox 27">
              <a:extLst>
                <a:ext uri="{FF2B5EF4-FFF2-40B4-BE49-F238E27FC236}">
                  <a16:creationId xmlns:a16="http://schemas.microsoft.com/office/drawing/2014/main" id="{D5C0AF83-9606-F9F2-7701-7CA30C0DD855}"/>
                </a:ext>
              </a:extLst>
            </p:cNvPr>
            <p:cNvSpPr txBox="1"/>
            <p:nvPr/>
          </p:nvSpPr>
          <p:spPr>
            <a:xfrm>
              <a:off x="2213596" y="3271241"/>
              <a:ext cx="4036734" cy="938719"/>
            </a:xfrm>
            <a:prstGeom prst="rect">
              <a:avLst/>
            </a:prstGeom>
            <a:noFill/>
          </p:spPr>
          <p:txBody>
            <a:bodyPr wrap="square" rtlCol="0">
              <a:spAutoFit/>
            </a:bodyPr>
            <a:lstStyle/>
            <a:p>
              <a:pPr marL="171450" indent="-171450">
                <a:buFont typeface="Arial" panose="020B0604020202020204" pitchFamily="34" charset="0"/>
                <a:buChar char="•"/>
              </a:pPr>
              <a:r>
                <a:rPr lang="en-US" sz="1100" dirty="0"/>
                <a:t>Show affection for familiar playmates</a:t>
              </a:r>
            </a:p>
            <a:p>
              <a:pPr marL="171450" indent="-171450">
                <a:buFont typeface="Arial" panose="020B0604020202020204" pitchFamily="34" charset="0"/>
                <a:buChar char="•"/>
              </a:pPr>
              <a:r>
                <a:rPr lang="en-US" sz="1100" dirty="0"/>
                <a:t>Interested in experiences </a:t>
              </a:r>
            </a:p>
            <a:p>
              <a:pPr marL="171450" indent="-171450">
                <a:buFont typeface="Arial" panose="020B0604020202020204" pitchFamily="34" charset="0"/>
                <a:buChar char="•"/>
              </a:pPr>
              <a:r>
                <a:rPr lang="en-US" sz="1100" dirty="0"/>
                <a:t>Starts to develop the view of self as a whole person involving body, mind, and feelings</a:t>
              </a:r>
            </a:p>
            <a:p>
              <a:pPr marL="171450" indent="-171450">
                <a:buFont typeface="Arial" panose="020B0604020202020204" pitchFamily="34" charset="0"/>
                <a:buChar char="•"/>
              </a:pPr>
              <a:r>
                <a:rPr lang="en-US" sz="1100" dirty="0"/>
                <a:t>Shows more independence and goes to play with friends</a:t>
              </a:r>
            </a:p>
          </p:txBody>
        </p:sp>
      </p:grpSp>
      <p:grpSp>
        <p:nvGrpSpPr>
          <p:cNvPr id="29" name="Group 28">
            <a:extLst>
              <a:ext uri="{FF2B5EF4-FFF2-40B4-BE49-F238E27FC236}">
                <a16:creationId xmlns:a16="http://schemas.microsoft.com/office/drawing/2014/main" id="{2C6AC04F-3C60-143A-488E-6BA319731390}"/>
              </a:ext>
            </a:extLst>
          </p:cNvPr>
          <p:cNvGrpSpPr/>
          <p:nvPr/>
        </p:nvGrpSpPr>
        <p:grpSpPr>
          <a:xfrm>
            <a:off x="1011828" y="8430942"/>
            <a:ext cx="5238502" cy="600164"/>
            <a:chOff x="1011828" y="4154094"/>
            <a:chExt cx="5238502" cy="600164"/>
          </a:xfrm>
        </p:grpSpPr>
        <p:sp>
          <p:nvSpPr>
            <p:cNvPr id="30" name="TextBox 29">
              <a:extLst>
                <a:ext uri="{FF2B5EF4-FFF2-40B4-BE49-F238E27FC236}">
                  <a16:creationId xmlns:a16="http://schemas.microsoft.com/office/drawing/2014/main" id="{54A81B54-A5D3-C447-2A54-1A8CE0CDB590}"/>
                </a:ext>
              </a:extLst>
            </p:cNvPr>
            <p:cNvSpPr txBox="1"/>
            <p:nvPr/>
          </p:nvSpPr>
          <p:spPr>
            <a:xfrm>
              <a:off x="1011828" y="4154094"/>
              <a:ext cx="1096371" cy="600164"/>
            </a:xfrm>
            <a:prstGeom prst="rect">
              <a:avLst/>
            </a:prstGeom>
            <a:noFill/>
          </p:spPr>
          <p:txBody>
            <a:bodyPr wrap="square" rtlCol="0">
              <a:spAutoFit/>
            </a:bodyPr>
            <a:lstStyle/>
            <a:p>
              <a:r>
                <a:rPr lang="en-US" sz="1100" b="1" kern="1200" dirty="0">
                  <a:solidFill>
                    <a:schemeClr val="tx1"/>
                  </a:solidFill>
                  <a:effectLst/>
                  <a:cs typeface="Arial" panose="020B0604020202020204" pitchFamily="34" charset="0"/>
                </a:rPr>
                <a:t>Social and language development</a:t>
              </a:r>
            </a:p>
          </p:txBody>
        </p:sp>
        <p:sp>
          <p:nvSpPr>
            <p:cNvPr id="31" name="TextBox 30">
              <a:extLst>
                <a:ext uri="{FF2B5EF4-FFF2-40B4-BE49-F238E27FC236}">
                  <a16:creationId xmlns:a16="http://schemas.microsoft.com/office/drawing/2014/main" id="{28FFF1E1-1789-9C22-1D28-A8E53FF92096}"/>
                </a:ext>
              </a:extLst>
            </p:cNvPr>
            <p:cNvSpPr txBox="1"/>
            <p:nvPr/>
          </p:nvSpPr>
          <p:spPr>
            <a:xfrm>
              <a:off x="2213596" y="4154094"/>
              <a:ext cx="4036734" cy="600164"/>
            </a:xfrm>
            <a:prstGeom prst="rect">
              <a:avLst/>
            </a:prstGeom>
            <a:noFill/>
          </p:spPr>
          <p:txBody>
            <a:bodyPr wrap="square" rtlCol="0">
              <a:spAutoFit/>
            </a:bodyPr>
            <a:lstStyle/>
            <a:p>
              <a:pPr marL="171450" indent="-171450">
                <a:buFont typeface="Arial" panose="020B0604020202020204" pitchFamily="34" charset="0"/>
                <a:buChar char="•"/>
              </a:pPr>
              <a:r>
                <a:rPr lang="en-US" sz="1100" dirty="0"/>
                <a:t>Masters some basic rules of grammar </a:t>
              </a:r>
            </a:p>
            <a:p>
              <a:pPr marL="171450" indent="-171450">
                <a:buFont typeface="Arial" panose="020B0604020202020204" pitchFamily="34" charset="0"/>
                <a:buChar char="•"/>
              </a:pPr>
              <a:r>
                <a:rPr lang="en-US" sz="1100" dirty="0"/>
                <a:t>Speaks in sentences of 5 to 6 words</a:t>
              </a:r>
            </a:p>
            <a:p>
              <a:pPr marL="171450" indent="-171450">
                <a:buFont typeface="Arial" panose="020B0604020202020204" pitchFamily="34" charset="0"/>
                <a:buChar char="•"/>
              </a:pPr>
              <a:r>
                <a:rPr lang="en-US" sz="1100" dirty="0"/>
                <a:t>Tells stories</a:t>
              </a:r>
            </a:p>
          </p:txBody>
        </p:sp>
      </p:grpSp>
      <p:grpSp>
        <p:nvGrpSpPr>
          <p:cNvPr id="40" name="Group 39">
            <a:extLst>
              <a:ext uri="{FF2B5EF4-FFF2-40B4-BE49-F238E27FC236}">
                <a16:creationId xmlns:a16="http://schemas.microsoft.com/office/drawing/2014/main" id="{0265E745-91F9-B787-0079-AC71C8B24D7C}"/>
              </a:ext>
            </a:extLst>
          </p:cNvPr>
          <p:cNvGrpSpPr/>
          <p:nvPr/>
        </p:nvGrpSpPr>
        <p:grpSpPr>
          <a:xfrm>
            <a:off x="5678573" y="417669"/>
            <a:ext cx="269258" cy="575896"/>
            <a:chOff x="2093826" y="3707622"/>
            <a:chExt cx="487411" cy="1042487"/>
          </a:xfrm>
        </p:grpSpPr>
        <p:sp>
          <p:nvSpPr>
            <p:cNvPr id="38" name="Round Same Side Corner Rectangle 31">
              <a:extLst>
                <a:ext uri="{FF2B5EF4-FFF2-40B4-BE49-F238E27FC236}">
                  <a16:creationId xmlns:a16="http://schemas.microsoft.com/office/drawing/2014/main" id="{3457CBE3-03D0-BA4B-09A4-FB04CB435160}"/>
                </a:ext>
              </a:extLst>
            </p:cNvPr>
            <p:cNvSpPr/>
            <p:nvPr/>
          </p:nvSpPr>
          <p:spPr>
            <a:xfrm>
              <a:off x="2093826" y="4302689"/>
              <a:ext cx="487411" cy="447420"/>
            </a:xfrm>
            <a:prstGeom prst="round2SameRect">
              <a:avLst>
                <a:gd name="adj1" fmla="val 500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100" dirty="0"/>
            </a:p>
          </p:txBody>
        </p:sp>
        <p:sp>
          <p:nvSpPr>
            <p:cNvPr id="39" name="Oval 38">
              <a:extLst>
                <a:ext uri="{FF2B5EF4-FFF2-40B4-BE49-F238E27FC236}">
                  <a16:creationId xmlns:a16="http://schemas.microsoft.com/office/drawing/2014/main" id="{95F939CC-7A14-B313-0D84-D8B1BE03966C}"/>
                </a:ext>
              </a:extLst>
            </p:cNvPr>
            <p:cNvSpPr/>
            <p:nvPr/>
          </p:nvSpPr>
          <p:spPr>
            <a:xfrm>
              <a:off x="2093826" y="3707622"/>
              <a:ext cx="487411" cy="48740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100" dirty="0"/>
            </a:p>
          </p:txBody>
        </p:sp>
      </p:grpSp>
      <p:grpSp>
        <p:nvGrpSpPr>
          <p:cNvPr id="41" name="Group 40">
            <a:extLst>
              <a:ext uri="{FF2B5EF4-FFF2-40B4-BE49-F238E27FC236}">
                <a16:creationId xmlns:a16="http://schemas.microsoft.com/office/drawing/2014/main" id="{1303B7B6-52B1-CD82-324D-0505B2DA5B79}"/>
              </a:ext>
            </a:extLst>
          </p:cNvPr>
          <p:cNvGrpSpPr/>
          <p:nvPr/>
        </p:nvGrpSpPr>
        <p:grpSpPr>
          <a:xfrm>
            <a:off x="5678573" y="4900482"/>
            <a:ext cx="261701" cy="691700"/>
            <a:chOff x="2922416" y="3463777"/>
            <a:chExt cx="487411" cy="1288272"/>
          </a:xfrm>
        </p:grpSpPr>
        <p:sp>
          <p:nvSpPr>
            <p:cNvPr id="42" name="Round Same Side Corner Rectangle 31">
              <a:extLst>
                <a:ext uri="{FF2B5EF4-FFF2-40B4-BE49-F238E27FC236}">
                  <a16:creationId xmlns:a16="http://schemas.microsoft.com/office/drawing/2014/main" id="{68EA1EA3-2E9A-6627-0407-743EE0B4D283}"/>
                </a:ext>
              </a:extLst>
            </p:cNvPr>
            <p:cNvSpPr/>
            <p:nvPr/>
          </p:nvSpPr>
          <p:spPr>
            <a:xfrm>
              <a:off x="2922416" y="4058844"/>
              <a:ext cx="487411" cy="693205"/>
            </a:xfrm>
            <a:prstGeom prst="round2SameRect">
              <a:avLst>
                <a:gd name="adj1" fmla="val 500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100" dirty="0"/>
            </a:p>
          </p:txBody>
        </p:sp>
        <p:sp>
          <p:nvSpPr>
            <p:cNvPr id="52" name="Oval 51">
              <a:extLst>
                <a:ext uri="{FF2B5EF4-FFF2-40B4-BE49-F238E27FC236}">
                  <a16:creationId xmlns:a16="http://schemas.microsoft.com/office/drawing/2014/main" id="{BC18BFB0-A1C2-C31F-6CC3-FE39569F2320}"/>
                </a:ext>
              </a:extLst>
            </p:cNvPr>
            <p:cNvSpPr/>
            <p:nvPr/>
          </p:nvSpPr>
          <p:spPr>
            <a:xfrm>
              <a:off x="2922416" y="3463777"/>
              <a:ext cx="487411" cy="48740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100" dirty="0"/>
            </a:p>
          </p:txBody>
        </p:sp>
      </p:grpSp>
      <p:sp>
        <p:nvSpPr>
          <p:cNvPr id="2" name="Hexagon 1">
            <a:extLst>
              <a:ext uri="{FF2B5EF4-FFF2-40B4-BE49-F238E27FC236}">
                <a16:creationId xmlns:a16="http://schemas.microsoft.com/office/drawing/2014/main" id="{796210C9-F6C2-DE7F-698D-E3C929E99064}"/>
              </a:ext>
            </a:extLst>
          </p:cNvPr>
          <p:cNvSpPr/>
          <p:nvPr/>
        </p:nvSpPr>
        <p:spPr>
          <a:xfrm rot="1782986">
            <a:off x="286724" y="30111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Hexagon 2">
            <a:extLst>
              <a:ext uri="{FF2B5EF4-FFF2-40B4-BE49-F238E27FC236}">
                <a16:creationId xmlns:a16="http://schemas.microsoft.com/office/drawing/2014/main" id="{D3A6252D-9935-AF07-1997-322F4AC2ABD8}"/>
              </a:ext>
            </a:extLst>
          </p:cNvPr>
          <p:cNvSpPr/>
          <p:nvPr/>
        </p:nvSpPr>
        <p:spPr>
          <a:xfrm rot="1782986">
            <a:off x="286724" y="763955"/>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Hexagon 3">
            <a:extLst>
              <a:ext uri="{FF2B5EF4-FFF2-40B4-BE49-F238E27FC236}">
                <a16:creationId xmlns:a16="http://schemas.microsoft.com/office/drawing/2014/main" id="{F2FBDFC2-7575-EA60-D932-D2AC4497AECE}"/>
              </a:ext>
            </a:extLst>
          </p:cNvPr>
          <p:cNvSpPr/>
          <p:nvPr/>
        </p:nvSpPr>
        <p:spPr>
          <a:xfrm rot="1782986">
            <a:off x="286724" y="122680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Hexagon 4">
            <a:extLst>
              <a:ext uri="{FF2B5EF4-FFF2-40B4-BE49-F238E27FC236}">
                <a16:creationId xmlns:a16="http://schemas.microsoft.com/office/drawing/2014/main" id="{FD27D8DC-69CB-CDF8-AAE3-92A8F09038F5}"/>
              </a:ext>
            </a:extLst>
          </p:cNvPr>
          <p:cNvSpPr/>
          <p:nvPr/>
        </p:nvSpPr>
        <p:spPr>
          <a:xfrm rot="1782986">
            <a:off x="286724" y="1689645"/>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2" name="Hexagon 31">
            <a:extLst>
              <a:ext uri="{FF2B5EF4-FFF2-40B4-BE49-F238E27FC236}">
                <a16:creationId xmlns:a16="http://schemas.microsoft.com/office/drawing/2014/main" id="{92885A43-050D-0DE8-F792-1BB904A516B5}"/>
              </a:ext>
            </a:extLst>
          </p:cNvPr>
          <p:cNvSpPr/>
          <p:nvPr/>
        </p:nvSpPr>
        <p:spPr>
          <a:xfrm rot="1782986">
            <a:off x="286724" y="215249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3" name="Hexagon 32">
            <a:extLst>
              <a:ext uri="{FF2B5EF4-FFF2-40B4-BE49-F238E27FC236}">
                <a16:creationId xmlns:a16="http://schemas.microsoft.com/office/drawing/2014/main" id="{6B3BA0C2-B55E-2181-F22E-684AFD120637}"/>
              </a:ext>
            </a:extLst>
          </p:cNvPr>
          <p:cNvSpPr/>
          <p:nvPr/>
        </p:nvSpPr>
        <p:spPr>
          <a:xfrm rot="1782986">
            <a:off x="286724" y="261533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96647984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BC44930-3C67-A2E6-A125-718CB5E69B72}"/>
              </a:ext>
            </a:extLst>
          </p:cNvPr>
          <p:cNvSpPr txBox="1"/>
          <p:nvPr/>
        </p:nvSpPr>
        <p:spPr>
          <a:xfrm>
            <a:off x="996287" y="712658"/>
            <a:ext cx="5254042" cy="276999"/>
          </a:xfrm>
          <a:prstGeom prst="rect">
            <a:avLst/>
          </a:prstGeom>
          <a:noFill/>
        </p:spPr>
        <p:txBody>
          <a:bodyPr wrap="square" rtlCol="0">
            <a:spAutoFit/>
          </a:bodyPr>
          <a:lstStyle/>
          <a:p>
            <a:r>
              <a:rPr lang="en-CA" sz="1200" b="1" spc="300" dirty="0">
                <a:solidFill>
                  <a:schemeClr val="tx1"/>
                </a:solidFill>
              </a:rPr>
              <a:t>LEARNING OBJECTIVES </a:t>
            </a:r>
          </a:p>
        </p:txBody>
      </p:sp>
      <p:sp>
        <p:nvSpPr>
          <p:cNvPr id="10" name="TextBox 9">
            <a:extLst>
              <a:ext uri="{FF2B5EF4-FFF2-40B4-BE49-F238E27FC236}">
                <a16:creationId xmlns:a16="http://schemas.microsoft.com/office/drawing/2014/main" id="{B7184FDB-5530-B802-B212-D245574AD784}"/>
              </a:ext>
            </a:extLst>
          </p:cNvPr>
          <p:cNvSpPr txBox="1"/>
          <p:nvPr/>
        </p:nvSpPr>
        <p:spPr>
          <a:xfrm>
            <a:off x="1675087" y="1265560"/>
            <a:ext cx="4575242" cy="1954381"/>
          </a:xfrm>
          <a:prstGeom prst="rect">
            <a:avLst/>
          </a:prstGeom>
          <a:noFill/>
        </p:spPr>
        <p:txBody>
          <a:bodyPr wrap="square" rtlCol="0">
            <a:spAutoFit/>
          </a:bodyPr>
          <a:lstStyle/>
          <a:p>
            <a:pPr marL="0" marR="0" lvl="0" indent="0" algn="l" rtl="0">
              <a:spcBef>
                <a:spcPts val="0"/>
              </a:spcBef>
              <a:spcAft>
                <a:spcPts val="0"/>
              </a:spcAft>
              <a:buNone/>
            </a:pPr>
            <a:r>
              <a:rPr lang="en-US" sz="1100" dirty="0">
                <a:solidFill>
                  <a:schemeClr val="tx1"/>
                </a:solidFill>
                <a:latin typeface="+mn-lt"/>
                <a:ea typeface="Arial"/>
                <a:cs typeface="Arial"/>
                <a:sym typeface="Arial"/>
              </a:rPr>
              <a:t>Determine when a caseworker should share information or advocate on the child’s behalf</a:t>
            </a:r>
          </a:p>
          <a:p>
            <a:pPr marL="0" marR="0" lvl="0" indent="0" algn="l" rtl="0">
              <a:spcBef>
                <a:spcPts val="0"/>
              </a:spcBef>
              <a:spcAft>
                <a:spcPts val="0"/>
              </a:spcAft>
              <a:buNone/>
            </a:pPr>
            <a:endParaRPr lang="en-US" sz="1100" dirty="0">
              <a:ea typeface="Arial"/>
              <a:cs typeface="Arial"/>
              <a:sym typeface="Arial"/>
            </a:endParaRPr>
          </a:p>
          <a:p>
            <a:pPr marL="0" marR="0" lvl="0" indent="0" algn="l" rtl="0">
              <a:spcBef>
                <a:spcPts val="0"/>
              </a:spcBef>
              <a:spcAft>
                <a:spcPts val="0"/>
              </a:spcAft>
              <a:buNone/>
            </a:pPr>
            <a:endParaRPr lang="en-US" sz="1100" dirty="0">
              <a:ea typeface="Arial"/>
              <a:cs typeface="Arial"/>
              <a:sym typeface="Arial"/>
            </a:endParaRPr>
          </a:p>
          <a:p>
            <a:pPr marL="0" marR="0" lvl="0" indent="0" algn="l" rtl="0">
              <a:spcBef>
                <a:spcPts val="0"/>
              </a:spcBef>
              <a:spcAft>
                <a:spcPts val="0"/>
              </a:spcAft>
              <a:buNone/>
            </a:pPr>
            <a:r>
              <a:rPr lang="en-US" sz="1100" dirty="0">
                <a:solidFill>
                  <a:schemeClr val="tx1"/>
                </a:solidFill>
                <a:latin typeface="+mn-lt"/>
                <a:ea typeface="Arial"/>
                <a:cs typeface="Arial"/>
                <a:sym typeface="Arial"/>
              </a:rPr>
              <a:t>Implement focused non-specialized MHPSS activities</a:t>
            </a:r>
          </a:p>
          <a:p>
            <a:pPr marL="0" marR="0" lvl="0" indent="0" algn="l" rtl="0">
              <a:spcBef>
                <a:spcPts val="0"/>
              </a:spcBef>
              <a:spcAft>
                <a:spcPts val="0"/>
              </a:spcAft>
              <a:buNone/>
            </a:pPr>
            <a:endParaRPr lang="en-US" sz="1100" dirty="0">
              <a:ea typeface="Arial"/>
              <a:cs typeface="Arial"/>
              <a:sym typeface="Arial"/>
            </a:endParaRPr>
          </a:p>
          <a:p>
            <a:pPr marL="0" marR="0" lvl="0" indent="0" algn="l" rtl="0">
              <a:spcBef>
                <a:spcPts val="0"/>
              </a:spcBef>
              <a:spcAft>
                <a:spcPts val="0"/>
              </a:spcAft>
              <a:buNone/>
            </a:pPr>
            <a:endParaRPr lang="en-US" sz="1100" dirty="0">
              <a:solidFill>
                <a:schemeClr val="tx1"/>
              </a:solidFill>
              <a:latin typeface="+mn-lt"/>
              <a:ea typeface="Arial"/>
              <a:cs typeface="Arial"/>
              <a:sym typeface="Arial"/>
            </a:endParaRPr>
          </a:p>
          <a:p>
            <a:pPr marL="0" marR="0" lvl="0" indent="0" algn="l" rtl="0">
              <a:spcBef>
                <a:spcPts val="0"/>
              </a:spcBef>
              <a:spcAft>
                <a:spcPts val="0"/>
              </a:spcAft>
              <a:buNone/>
            </a:pPr>
            <a:r>
              <a:rPr lang="en-US" sz="1100" dirty="0">
                <a:solidFill>
                  <a:schemeClr val="tx1"/>
                </a:solidFill>
                <a:latin typeface="+mn-lt"/>
                <a:ea typeface="Arial"/>
                <a:cs typeface="Arial"/>
                <a:sym typeface="Arial"/>
              </a:rPr>
              <a:t>Identify solutions for common challenges when managing referrals</a:t>
            </a:r>
          </a:p>
          <a:p>
            <a:pPr marL="0" marR="0" lvl="0" indent="0" algn="l" rtl="0">
              <a:spcBef>
                <a:spcPts val="0"/>
              </a:spcBef>
              <a:spcAft>
                <a:spcPts val="0"/>
              </a:spcAft>
              <a:buNone/>
            </a:pPr>
            <a:endParaRPr lang="en-US" sz="1100" dirty="0">
              <a:ea typeface="Arial"/>
              <a:cs typeface="Arial"/>
              <a:sym typeface="Arial"/>
            </a:endParaRPr>
          </a:p>
          <a:p>
            <a:pPr marL="0" marR="0" lvl="0" indent="0" algn="l" rtl="0">
              <a:spcBef>
                <a:spcPts val="0"/>
              </a:spcBef>
              <a:spcAft>
                <a:spcPts val="0"/>
              </a:spcAft>
              <a:buNone/>
            </a:pPr>
            <a:endParaRPr lang="en-US" sz="1100" dirty="0">
              <a:solidFill>
                <a:schemeClr val="tx1"/>
              </a:solidFill>
              <a:latin typeface="+mn-lt"/>
              <a:ea typeface="Arial"/>
              <a:cs typeface="Arial"/>
              <a:sym typeface="Arial"/>
            </a:endParaRPr>
          </a:p>
          <a:p>
            <a:pPr marL="0" marR="0" lvl="0" indent="0" algn="l" rtl="0">
              <a:spcBef>
                <a:spcPts val="0"/>
              </a:spcBef>
              <a:spcAft>
                <a:spcPts val="0"/>
              </a:spcAft>
              <a:buNone/>
            </a:pPr>
            <a:r>
              <a:rPr lang="en-US" sz="1100" dirty="0">
                <a:solidFill>
                  <a:schemeClr val="tx1"/>
                </a:solidFill>
                <a:latin typeface="+mn-lt"/>
                <a:ea typeface="Arial"/>
                <a:cs typeface="Arial"/>
                <a:sym typeface="Arial"/>
              </a:rPr>
              <a:t>Explain best practices for data protection and information sharing</a:t>
            </a:r>
          </a:p>
        </p:txBody>
      </p:sp>
      <p:grpSp>
        <p:nvGrpSpPr>
          <p:cNvPr id="11" name="Google Shape;149;p12">
            <a:extLst>
              <a:ext uri="{FF2B5EF4-FFF2-40B4-BE49-F238E27FC236}">
                <a16:creationId xmlns:a16="http://schemas.microsoft.com/office/drawing/2014/main" id="{26F289E6-CE3B-40A2-8D3E-B386245000A9}"/>
              </a:ext>
            </a:extLst>
          </p:cNvPr>
          <p:cNvGrpSpPr/>
          <p:nvPr/>
        </p:nvGrpSpPr>
        <p:grpSpPr>
          <a:xfrm>
            <a:off x="1020268" y="1215610"/>
            <a:ext cx="559955" cy="387333"/>
            <a:chOff x="6878053" y="1156317"/>
            <a:chExt cx="1431178" cy="1039513"/>
          </a:xfrm>
          <a:solidFill>
            <a:schemeClr val="accent2">
              <a:lumMod val="50000"/>
            </a:schemeClr>
          </a:solidFill>
        </p:grpSpPr>
        <p:grpSp>
          <p:nvGrpSpPr>
            <p:cNvPr id="12" name="Google Shape;150;p12">
              <a:extLst>
                <a:ext uri="{FF2B5EF4-FFF2-40B4-BE49-F238E27FC236}">
                  <a16:creationId xmlns:a16="http://schemas.microsoft.com/office/drawing/2014/main" id="{FAE7552D-3E1C-DBCA-5FB4-29B856EDF050}"/>
                </a:ext>
              </a:extLst>
            </p:cNvPr>
            <p:cNvGrpSpPr/>
            <p:nvPr/>
          </p:nvGrpSpPr>
          <p:grpSpPr>
            <a:xfrm>
              <a:off x="7672978" y="1156317"/>
              <a:ext cx="412941" cy="436880"/>
              <a:chOff x="243840" y="1676400"/>
              <a:chExt cx="701040" cy="741680"/>
            </a:xfrm>
            <a:grpFill/>
          </p:grpSpPr>
          <p:sp>
            <p:nvSpPr>
              <p:cNvPr id="21" name="Google Shape;151;p12">
                <a:extLst>
                  <a:ext uri="{FF2B5EF4-FFF2-40B4-BE49-F238E27FC236}">
                    <a16:creationId xmlns:a16="http://schemas.microsoft.com/office/drawing/2014/main" id="{386B006D-FFC4-66F3-D380-E777C535B81B}"/>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22" name="Google Shape;152;p12">
                <a:extLst>
                  <a:ext uri="{FF2B5EF4-FFF2-40B4-BE49-F238E27FC236}">
                    <a16:creationId xmlns:a16="http://schemas.microsoft.com/office/drawing/2014/main" id="{8905987C-E45D-A37E-BC63-CD214085ACEE}"/>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13" name="Google Shape;153;p12">
              <a:extLst>
                <a:ext uri="{FF2B5EF4-FFF2-40B4-BE49-F238E27FC236}">
                  <a16:creationId xmlns:a16="http://schemas.microsoft.com/office/drawing/2014/main" id="{FA2379B0-9017-A16A-5BCC-0199016874DB}"/>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4" name="Google Shape;154;p12">
              <a:extLst>
                <a:ext uri="{FF2B5EF4-FFF2-40B4-BE49-F238E27FC236}">
                  <a16:creationId xmlns:a16="http://schemas.microsoft.com/office/drawing/2014/main" id="{80D7A822-0D6C-9B03-6184-4469DF42DF39}"/>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grpSp>
        <p:nvGrpSpPr>
          <p:cNvPr id="23" name="Google Shape;149;p12">
            <a:extLst>
              <a:ext uri="{FF2B5EF4-FFF2-40B4-BE49-F238E27FC236}">
                <a16:creationId xmlns:a16="http://schemas.microsoft.com/office/drawing/2014/main" id="{96DA6CF6-8AE1-C14B-28A0-4BC95346C65C}"/>
              </a:ext>
            </a:extLst>
          </p:cNvPr>
          <p:cNvGrpSpPr/>
          <p:nvPr/>
        </p:nvGrpSpPr>
        <p:grpSpPr>
          <a:xfrm>
            <a:off x="1020268" y="1777088"/>
            <a:ext cx="559955" cy="387333"/>
            <a:chOff x="6878053" y="1156317"/>
            <a:chExt cx="1431178" cy="1039513"/>
          </a:xfrm>
          <a:solidFill>
            <a:schemeClr val="accent2">
              <a:lumMod val="50000"/>
            </a:schemeClr>
          </a:solidFill>
        </p:grpSpPr>
        <p:grpSp>
          <p:nvGrpSpPr>
            <p:cNvPr id="24" name="Google Shape;150;p12">
              <a:extLst>
                <a:ext uri="{FF2B5EF4-FFF2-40B4-BE49-F238E27FC236}">
                  <a16:creationId xmlns:a16="http://schemas.microsoft.com/office/drawing/2014/main" id="{553637AE-77AF-C82B-D329-19F0A5BE9C25}"/>
                </a:ext>
              </a:extLst>
            </p:cNvPr>
            <p:cNvGrpSpPr/>
            <p:nvPr/>
          </p:nvGrpSpPr>
          <p:grpSpPr>
            <a:xfrm>
              <a:off x="7672978" y="1156317"/>
              <a:ext cx="412941" cy="436880"/>
              <a:chOff x="243840" y="1676400"/>
              <a:chExt cx="701040" cy="741680"/>
            </a:xfrm>
            <a:grpFill/>
          </p:grpSpPr>
          <p:sp>
            <p:nvSpPr>
              <p:cNvPr id="27" name="Google Shape;151;p12">
                <a:extLst>
                  <a:ext uri="{FF2B5EF4-FFF2-40B4-BE49-F238E27FC236}">
                    <a16:creationId xmlns:a16="http://schemas.microsoft.com/office/drawing/2014/main" id="{FEE8B9DA-C879-4154-CB4D-E501C8BBE1FC}"/>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28" name="Google Shape;152;p12">
                <a:extLst>
                  <a:ext uri="{FF2B5EF4-FFF2-40B4-BE49-F238E27FC236}">
                    <a16:creationId xmlns:a16="http://schemas.microsoft.com/office/drawing/2014/main" id="{25F25D40-295E-2A58-7DEC-E488B326988F}"/>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25" name="Google Shape;153;p12">
              <a:extLst>
                <a:ext uri="{FF2B5EF4-FFF2-40B4-BE49-F238E27FC236}">
                  <a16:creationId xmlns:a16="http://schemas.microsoft.com/office/drawing/2014/main" id="{B9CCFDBD-D5C8-B701-E511-3BB026303834}"/>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26" name="Google Shape;154;p12">
              <a:extLst>
                <a:ext uri="{FF2B5EF4-FFF2-40B4-BE49-F238E27FC236}">
                  <a16:creationId xmlns:a16="http://schemas.microsoft.com/office/drawing/2014/main" id="{002CE757-50DF-032D-09BC-7461F95912D5}"/>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grpSp>
        <p:nvGrpSpPr>
          <p:cNvPr id="29" name="Google Shape;149;p12">
            <a:extLst>
              <a:ext uri="{FF2B5EF4-FFF2-40B4-BE49-F238E27FC236}">
                <a16:creationId xmlns:a16="http://schemas.microsoft.com/office/drawing/2014/main" id="{724CD84B-0BEE-8FA9-F168-E1611B759A92}"/>
              </a:ext>
            </a:extLst>
          </p:cNvPr>
          <p:cNvGrpSpPr/>
          <p:nvPr/>
        </p:nvGrpSpPr>
        <p:grpSpPr>
          <a:xfrm>
            <a:off x="1020268" y="2338731"/>
            <a:ext cx="559955" cy="387333"/>
            <a:chOff x="6878053" y="1156317"/>
            <a:chExt cx="1431178" cy="1039513"/>
          </a:xfrm>
          <a:solidFill>
            <a:schemeClr val="accent2">
              <a:lumMod val="50000"/>
            </a:schemeClr>
          </a:solidFill>
        </p:grpSpPr>
        <p:grpSp>
          <p:nvGrpSpPr>
            <p:cNvPr id="30" name="Google Shape;150;p12">
              <a:extLst>
                <a:ext uri="{FF2B5EF4-FFF2-40B4-BE49-F238E27FC236}">
                  <a16:creationId xmlns:a16="http://schemas.microsoft.com/office/drawing/2014/main" id="{69C2D01E-D114-52D3-8578-FC3D2CF69C91}"/>
                </a:ext>
              </a:extLst>
            </p:cNvPr>
            <p:cNvGrpSpPr/>
            <p:nvPr/>
          </p:nvGrpSpPr>
          <p:grpSpPr>
            <a:xfrm>
              <a:off x="7672978" y="1156317"/>
              <a:ext cx="412941" cy="436880"/>
              <a:chOff x="243840" y="1676400"/>
              <a:chExt cx="701040" cy="741680"/>
            </a:xfrm>
            <a:grpFill/>
          </p:grpSpPr>
          <p:sp>
            <p:nvSpPr>
              <p:cNvPr id="33" name="Google Shape;151;p12">
                <a:extLst>
                  <a:ext uri="{FF2B5EF4-FFF2-40B4-BE49-F238E27FC236}">
                    <a16:creationId xmlns:a16="http://schemas.microsoft.com/office/drawing/2014/main" id="{D2C73585-0B24-D3C1-4A16-53771F441AEB}"/>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4" name="Google Shape;152;p12">
                <a:extLst>
                  <a:ext uri="{FF2B5EF4-FFF2-40B4-BE49-F238E27FC236}">
                    <a16:creationId xmlns:a16="http://schemas.microsoft.com/office/drawing/2014/main" id="{77C2FB3C-65F0-80AD-1284-F78218495B6B}"/>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31" name="Google Shape;153;p12">
              <a:extLst>
                <a:ext uri="{FF2B5EF4-FFF2-40B4-BE49-F238E27FC236}">
                  <a16:creationId xmlns:a16="http://schemas.microsoft.com/office/drawing/2014/main" id="{43A9EBFC-80C4-48A9-B4DB-C291AA226AAF}"/>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2" name="Google Shape;154;p12">
              <a:extLst>
                <a:ext uri="{FF2B5EF4-FFF2-40B4-BE49-F238E27FC236}">
                  <a16:creationId xmlns:a16="http://schemas.microsoft.com/office/drawing/2014/main" id="{FE179EF1-552C-B0A3-B76B-5F2E6FC50CCC}"/>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grpSp>
        <p:nvGrpSpPr>
          <p:cNvPr id="35" name="Google Shape;149;p12">
            <a:extLst>
              <a:ext uri="{FF2B5EF4-FFF2-40B4-BE49-F238E27FC236}">
                <a16:creationId xmlns:a16="http://schemas.microsoft.com/office/drawing/2014/main" id="{63336DC1-83CD-3A03-D9DE-B50B3C73E6A7}"/>
              </a:ext>
            </a:extLst>
          </p:cNvPr>
          <p:cNvGrpSpPr/>
          <p:nvPr/>
        </p:nvGrpSpPr>
        <p:grpSpPr>
          <a:xfrm>
            <a:off x="1020268" y="2910231"/>
            <a:ext cx="559955" cy="387333"/>
            <a:chOff x="6878053" y="1156317"/>
            <a:chExt cx="1431178" cy="1039513"/>
          </a:xfrm>
          <a:solidFill>
            <a:schemeClr val="accent2">
              <a:lumMod val="50000"/>
            </a:schemeClr>
          </a:solidFill>
        </p:grpSpPr>
        <p:grpSp>
          <p:nvGrpSpPr>
            <p:cNvPr id="36" name="Google Shape;150;p12">
              <a:extLst>
                <a:ext uri="{FF2B5EF4-FFF2-40B4-BE49-F238E27FC236}">
                  <a16:creationId xmlns:a16="http://schemas.microsoft.com/office/drawing/2014/main" id="{1E021B08-126F-0091-D5DA-D39B8D4A79D3}"/>
                </a:ext>
              </a:extLst>
            </p:cNvPr>
            <p:cNvGrpSpPr/>
            <p:nvPr/>
          </p:nvGrpSpPr>
          <p:grpSpPr>
            <a:xfrm>
              <a:off x="7672978" y="1156317"/>
              <a:ext cx="412941" cy="436880"/>
              <a:chOff x="243840" y="1676400"/>
              <a:chExt cx="701040" cy="741680"/>
            </a:xfrm>
            <a:grpFill/>
          </p:grpSpPr>
          <p:sp>
            <p:nvSpPr>
              <p:cNvPr id="39" name="Google Shape;151;p12">
                <a:extLst>
                  <a:ext uri="{FF2B5EF4-FFF2-40B4-BE49-F238E27FC236}">
                    <a16:creationId xmlns:a16="http://schemas.microsoft.com/office/drawing/2014/main" id="{95321A87-AFDA-56E2-AAE1-BC2923A6ABC8}"/>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40" name="Google Shape;152;p12">
                <a:extLst>
                  <a:ext uri="{FF2B5EF4-FFF2-40B4-BE49-F238E27FC236}">
                    <a16:creationId xmlns:a16="http://schemas.microsoft.com/office/drawing/2014/main" id="{3B48423C-3029-85C3-ACFB-4D1A23F30822}"/>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37" name="Google Shape;153;p12">
              <a:extLst>
                <a:ext uri="{FF2B5EF4-FFF2-40B4-BE49-F238E27FC236}">
                  <a16:creationId xmlns:a16="http://schemas.microsoft.com/office/drawing/2014/main" id="{4EAC7470-CC6E-07D5-E242-4808D2FB9672}"/>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8" name="Google Shape;154;p12">
              <a:extLst>
                <a:ext uri="{FF2B5EF4-FFF2-40B4-BE49-F238E27FC236}">
                  <a16:creationId xmlns:a16="http://schemas.microsoft.com/office/drawing/2014/main" id="{97D8F0FD-3BB1-CD7E-CCBD-E2C704211F3C}"/>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41" name="Hexagon 40">
            <a:extLst>
              <a:ext uri="{FF2B5EF4-FFF2-40B4-BE49-F238E27FC236}">
                <a16:creationId xmlns:a16="http://schemas.microsoft.com/office/drawing/2014/main" id="{4886291A-7B86-2057-D6EE-F4D3621BD452}"/>
              </a:ext>
            </a:extLst>
          </p:cNvPr>
          <p:cNvSpPr/>
          <p:nvPr/>
        </p:nvSpPr>
        <p:spPr>
          <a:xfrm rot="1782986">
            <a:off x="286724" y="301110"/>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2" name="Hexagon 41">
            <a:extLst>
              <a:ext uri="{FF2B5EF4-FFF2-40B4-BE49-F238E27FC236}">
                <a16:creationId xmlns:a16="http://schemas.microsoft.com/office/drawing/2014/main" id="{1D85DDFE-D628-F2DE-4CEC-329232C2EFC1}"/>
              </a:ext>
            </a:extLst>
          </p:cNvPr>
          <p:cNvSpPr/>
          <p:nvPr/>
        </p:nvSpPr>
        <p:spPr>
          <a:xfrm rot="1782986">
            <a:off x="286724" y="763955"/>
            <a:ext cx="335595" cy="289306"/>
          </a:xfrm>
          <a:prstGeom prst="hexagon">
            <a:avLst>
              <a:gd name="adj" fmla="val 28965"/>
              <a:gd name="vf" fmla="val 115470"/>
            </a:avLst>
          </a:prstGeom>
          <a:noFill/>
          <a:ln w="12700">
            <a:solidFill>
              <a:srgbClr val="D8B4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3" name="Hexagon 42">
            <a:extLst>
              <a:ext uri="{FF2B5EF4-FFF2-40B4-BE49-F238E27FC236}">
                <a16:creationId xmlns:a16="http://schemas.microsoft.com/office/drawing/2014/main" id="{6C84A125-FCCB-FF2D-EDCF-A06E67234D14}"/>
              </a:ext>
            </a:extLst>
          </p:cNvPr>
          <p:cNvSpPr/>
          <p:nvPr/>
        </p:nvSpPr>
        <p:spPr>
          <a:xfrm rot="1782986">
            <a:off x="286724" y="1226800"/>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4" name="Hexagon 43">
            <a:extLst>
              <a:ext uri="{FF2B5EF4-FFF2-40B4-BE49-F238E27FC236}">
                <a16:creationId xmlns:a16="http://schemas.microsoft.com/office/drawing/2014/main" id="{2C6E8C2F-AB9E-C39D-DAED-00E1FCF36E0B}"/>
              </a:ext>
            </a:extLst>
          </p:cNvPr>
          <p:cNvSpPr/>
          <p:nvPr/>
        </p:nvSpPr>
        <p:spPr>
          <a:xfrm rot="1782986">
            <a:off x="286724" y="1689645"/>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5" name="Hexagon 44">
            <a:extLst>
              <a:ext uri="{FF2B5EF4-FFF2-40B4-BE49-F238E27FC236}">
                <a16:creationId xmlns:a16="http://schemas.microsoft.com/office/drawing/2014/main" id="{EAF39E15-620A-C86A-EBC8-E0C938728494}"/>
              </a:ext>
            </a:extLst>
          </p:cNvPr>
          <p:cNvSpPr/>
          <p:nvPr/>
        </p:nvSpPr>
        <p:spPr>
          <a:xfrm rot="1782986">
            <a:off x="286724" y="2152490"/>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6" name="Hexagon 45">
            <a:extLst>
              <a:ext uri="{FF2B5EF4-FFF2-40B4-BE49-F238E27FC236}">
                <a16:creationId xmlns:a16="http://schemas.microsoft.com/office/drawing/2014/main" id="{0899E20A-53E5-DD4C-8834-4B9844C1F87C}"/>
              </a:ext>
            </a:extLst>
          </p:cNvPr>
          <p:cNvSpPr/>
          <p:nvPr/>
        </p:nvSpPr>
        <p:spPr>
          <a:xfrm rot="1782986">
            <a:off x="286725" y="2615334"/>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90672261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F5883D7-FCCA-E32A-998E-17E31658E961}"/>
              </a:ext>
            </a:extLst>
          </p:cNvPr>
          <p:cNvSpPr txBox="1"/>
          <p:nvPr/>
        </p:nvSpPr>
        <p:spPr>
          <a:xfrm>
            <a:off x="996287" y="1509195"/>
            <a:ext cx="4665478" cy="276999"/>
          </a:xfrm>
          <a:prstGeom prst="rect">
            <a:avLst/>
          </a:prstGeom>
          <a:noFill/>
        </p:spPr>
        <p:txBody>
          <a:bodyPr wrap="square" rtlCol="0">
            <a:spAutoFit/>
          </a:bodyPr>
          <a:lstStyle/>
          <a:p>
            <a:r>
              <a:rPr lang="en-CA" sz="1200" b="1" spc="300" dirty="0">
                <a:solidFill>
                  <a:schemeClr val="tx1"/>
                </a:solidFill>
              </a:rPr>
              <a:t>NOTES</a:t>
            </a:r>
          </a:p>
        </p:txBody>
      </p:sp>
      <p:sp>
        <p:nvSpPr>
          <p:cNvPr id="6" name="TextBox 5">
            <a:extLst>
              <a:ext uri="{FF2B5EF4-FFF2-40B4-BE49-F238E27FC236}">
                <a16:creationId xmlns:a16="http://schemas.microsoft.com/office/drawing/2014/main" id="{4AA02D71-216D-D9DB-BADF-5892CDA17C59}"/>
              </a:ext>
            </a:extLst>
          </p:cNvPr>
          <p:cNvSpPr txBox="1"/>
          <p:nvPr/>
        </p:nvSpPr>
        <p:spPr>
          <a:xfrm>
            <a:off x="996287" y="713169"/>
            <a:ext cx="5254042" cy="523220"/>
          </a:xfrm>
          <a:prstGeom prst="rect">
            <a:avLst/>
          </a:prstGeom>
          <a:noFill/>
        </p:spPr>
        <p:txBody>
          <a:bodyPr wrap="square">
            <a:spAutoFit/>
          </a:bodyPr>
          <a:lstStyle/>
          <a:p>
            <a:pPr marL="0" marR="0" lvl="0" indent="0" algn="l" rtl="0">
              <a:spcBef>
                <a:spcPts val="0"/>
              </a:spcBef>
              <a:spcAft>
                <a:spcPts val="1800"/>
              </a:spcAft>
              <a:buNone/>
            </a:pPr>
            <a:r>
              <a:rPr lang="en-US" sz="1400" b="1" spc="300" dirty="0">
                <a:highlight>
                  <a:srgbClr val="D0B9C7"/>
                </a:highlight>
                <a:latin typeface="Calibri"/>
                <a:ea typeface="Calibri"/>
                <a:cs typeface="Calibri"/>
                <a:sym typeface="Calibri"/>
              </a:rPr>
              <a:t>SESSION 2: WHAT CAN A CASEWORKER DO DURING IMPLEMENTATION?</a:t>
            </a:r>
          </a:p>
        </p:txBody>
      </p:sp>
      <p:sp>
        <p:nvSpPr>
          <p:cNvPr id="7" name="Rectangle 6">
            <a:extLst>
              <a:ext uri="{FF2B5EF4-FFF2-40B4-BE49-F238E27FC236}">
                <a16:creationId xmlns:a16="http://schemas.microsoft.com/office/drawing/2014/main" id="{7229DC92-4D0C-C011-94D3-F2D9A4ACB74F}"/>
              </a:ext>
            </a:extLst>
          </p:cNvPr>
          <p:cNvSpPr/>
          <p:nvPr/>
        </p:nvSpPr>
        <p:spPr>
          <a:xfrm>
            <a:off x="996288" y="1918952"/>
            <a:ext cx="5254042" cy="7173533"/>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8" name="Hexagon 7">
            <a:extLst>
              <a:ext uri="{FF2B5EF4-FFF2-40B4-BE49-F238E27FC236}">
                <a16:creationId xmlns:a16="http://schemas.microsoft.com/office/drawing/2014/main" id="{AABEBECF-529B-BF4D-52E5-0C76A0A7DF11}"/>
              </a:ext>
            </a:extLst>
          </p:cNvPr>
          <p:cNvSpPr/>
          <p:nvPr/>
        </p:nvSpPr>
        <p:spPr>
          <a:xfrm rot="1782986">
            <a:off x="286724" y="301110"/>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Hexagon 8">
            <a:extLst>
              <a:ext uri="{FF2B5EF4-FFF2-40B4-BE49-F238E27FC236}">
                <a16:creationId xmlns:a16="http://schemas.microsoft.com/office/drawing/2014/main" id="{8D9DF901-AEB0-9D06-76E4-5BD19F6F199F}"/>
              </a:ext>
            </a:extLst>
          </p:cNvPr>
          <p:cNvSpPr/>
          <p:nvPr/>
        </p:nvSpPr>
        <p:spPr>
          <a:xfrm rot="1782986">
            <a:off x="286724" y="763955"/>
            <a:ext cx="335595" cy="289306"/>
          </a:xfrm>
          <a:prstGeom prst="hexagon">
            <a:avLst>
              <a:gd name="adj" fmla="val 28965"/>
              <a:gd name="vf" fmla="val 115470"/>
            </a:avLst>
          </a:prstGeom>
          <a:solidFill>
            <a:schemeClr val="accent2">
              <a:lumMod val="60000"/>
              <a:lumOff val="40000"/>
            </a:schemeClr>
          </a:solidFill>
          <a:ln w="12700">
            <a:solidFill>
              <a:srgbClr val="D8B4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Hexagon 9">
            <a:extLst>
              <a:ext uri="{FF2B5EF4-FFF2-40B4-BE49-F238E27FC236}">
                <a16:creationId xmlns:a16="http://schemas.microsoft.com/office/drawing/2014/main" id="{43B2B249-FC3D-8C7E-C875-02A20549BEBE}"/>
              </a:ext>
            </a:extLst>
          </p:cNvPr>
          <p:cNvSpPr/>
          <p:nvPr/>
        </p:nvSpPr>
        <p:spPr>
          <a:xfrm rot="1782986">
            <a:off x="286724" y="1226800"/>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Hexagon 10">
            <a:extLst>
              <a:ext uri="{FF2B5EF4-FFF2-40B4-BE49-F238E27FC236}">
                <a16:creationId xmlns:a16="http://schemas.microsoft.com/office/drawing/2014/main" id="{F5832161-1219-C059-E277-3625222DD554}"/>
              </a:ext>
            </a:extLst>
          </p:cNvPr>
          <p:cNvSpPr/>
          <p:nvPr/>
        </p:nvSpPr>
        <p:spPr>
          <a:xfrm rot="1782986">
            <a:off x="286724" y="1689645"/>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Hexagon 11">
            <a:extLst>
              <a:ext uri="{FF2B5EF4-FFF2-40B4-BE49-F238E27FC236}">
                <a16:creationId xmlns:a16="http://schemas.microsoft.com/office/drawing/2014/main" id="{ADB0A0D1-77B6-BC38-1CD4-5E321C1DB2E4}"/>
              </a:ext>
            </a:extLst>
          </p:cNvPr>
          <p:cNvSpPr/>
          <p:nvPr/>
        </p:nvSpPr>
        <p:spPr>
          <a:xfrm rot="1782986">
            <a:off x="286724" y="2152490"/>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Hexagon 12">
            <a:extLst>
              <a:ext uri="{FF2B5EF4-FFF2-40B4-BE49-F238E27FC236}">
                <a16:creationId xmlns:a16="http://schemas.microsoft.com/office/drawing/2014/main" id="{B8E07B18-4B7E-8FA9-B4F5-EA0B5C1FFE75}"/>
              </a:ext>
            </a:extLst>
          </p:cNvPr>
          <p:cNvSpPr/>
          <p:nvPr/>
        </p:nvSpPr>
        <p:spPr>
          <a:xfrm rot="1782986">
            <a:off x="286725" y="2615334"/>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67206235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6287" y="1480737"/>
            <a:ext cx="5254041" cy="276999"/>
          </a:xfrm>
          <a:prstGeom prst="rect">
            <a:avLst/>
          </a:prstGeom>
          <a:noFill/>
        </p:spPr>
        <p:txBody>
          <a:bodyPr wrap="square" rtlCol="0">
            <a:spAutoFit/>
          </a:bodyPr>
          <a:lstStyle/>
          <a:p>
            <a:r>
              <a:rPr lang="en-CA" sz="1200" b="1" spc="300" dirty="0"/>
              <a:t>CASE STUDY - EXAMPLES OF ADVOCACY EFFORTS</a:t>
            </a:r>
          </a:p>
        </p:txBody>
      </p:sp>
      <p:sp>
        <p:nvSpPr>
          <p:cNvPr id="4" name="TextBox 3">
            <a:extLst>
              <a:ext uri="{FF2B5EF4-FFF2-40B4-BE49-F238E27FC236}">
                <a16:creationId xmlns:a16="http://schemas.microsoft.com/office/drawing/2014/main" id="{D8CC53DB-7C03-66C0-1E19-AD915C07956B}"/>
              </a:ext>
            </a:extLst>
          </p:cNvPr>
          <p:cNvSpPr txBox="1"/>
          <p:nvPr/>
        </p:nvSpPr>
        <p:spPr>
          <a:xfrm>
            <a:off x="996287" y="1894279"/>
            <a:ext cx="5254041" cy="351035"/>
          </a:xfrm>
          <a:prstGeom prst="rect">
            <a:avLst/>
          </a:prstGeom>
          <a:noFill/>
          <a:ln>
            <a:noFill/>
          </a:ln>
        </p:spPr>
        <p:txBody>
          <a:bodyPr wrap="square" lIns="90000" tIns="90000" rIns="90000" bIns="90000" rtlCol="0">
            <a:spAutoFit/>
          </a:bodyPr>
          <a:lstStyle/>
          <a:p>
            <a:r>
              <a:rPr lang="en-GB" sz="1100" u="none" dirty="0"/>
              <a:t>Please list possible advocacy efforts a caseworker could take on Amina’s behalf.  </a:t>
            </a:r>
            <a:endParaRPr lang="en-US" sz="1100" dirty="0"/>
          </a:p>
        </p:txBody>
      </p:sp>
      <p:sp>
        <p:nvSpPr>
          <p:cNvPr id="5" name="TextBox 4">
            <a:extLst>
              <a:ext uri="{FF2B5EF4-FFF2-40B4-BE49-F238E27FC236}">
                <a16:creationId xmlns:a16="http://schemas.microsoft.com/office/drawing/2014/main" id="{24870E4E-7F8C-B471-9F86-1BC71ACCDEC1}"/>
              </a:ext>
            </a:extLst>
          </p:cNvPr>
          <p:cNvSpPr txBox="1"/>
          <p:nvPr/>
        </p:nvSpPr>
        <p:spPr>
          <a:xfrm>
            <a:off x="996287" y="713169"/>
            <a:ext cx="5254042" cy="523220"/>
          </a:xfrm>
          <a:prstGeom prst="rect">
            <a:avLst/>
          </a:prstGeom>
          <a:noFill/>
        </p:spPr>
        <p:txBody>
          <a:bodyPr wrap="square">
            <a:spAutoFit/>
          </a:bodyPr>
          <a:lstStyle/>
          <a:p>
            <a:pPr marL="0" marR="0" lvl="0" indent="0" algn="l" rtl="0">
              <a:spcBef>
                <a:spcPts val="0"/>
              </a:spcBef>
              <a:spcAft>
                <a:spcPts val="1800"/>
              </a:spcAft>
              <a:buNone/>
            </a:pPr>
            <a:r>
              <a:rPr lang="en-US" sz="1400" b="1" spc="300" dirty="0">
                <a:highlight>
                  <a:srgbClr val="D0B9C7"/>
                </a:highlight>
                <a:latin typeface="Calibri"/>
                <a:ea typeface="Calibri"/>
                <a:cs typeface="Calibri"/>
                <a:sym typeface="Calibri"/>
              </a:rPr>
              <a:t>SESSION 3: HOW CAN I PROVIDE INFORMATION AND ADVOCATE ON A CHILD’S BEHALF? </a:t>
            </a:r>
          </a:p>
        </p:txBody>
      </p:sp>
      <p:sp>
        <p:nvSpPr>
          <p:cNvPr id="6" name="Rectangle 5">
            <a:extLst>
              <a:ext uri="{FF2B5EF4-FFF2-40B4-BE49-F238E27FC236}">
                <a16:creationId xmlns:a16="http://schemas.microsoft.com/office/drawing/2014/main" id="{3BC3C78A-919F-CC9C-F81B-DCE462028A5D}"/>
              </a:ext>
            </a:extLst>
          </p:cNvPr>
          <p:cNvSpPr/>
          <p:nvPr/>
        </p:nvSpPr>
        <p:spPr>
          <a:xfrm>
            <a:off x="996288" y="2381857"/>
            <a:ext cx="5254042" cy="6556082"/>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grpSp>
        <p:nvGrpSpPr>
          <p:cNvPr id="7" name="Group 6">
            <a:extLst>
              <a:ext uri="{FF2B5EF4-FFF2-40B4-BE49-F238E27FC236}">
                <a16:creationId xmlns:a16="http://schemas.microsoft.com/office/drawing/2014/main" id="{CB742FC9-2A4E-02AD-F93F-60EC25D36EF2}"/>
              </a:ext>
            </a:extLst>
          </p:cNvPr>
          <p:cNvGrpSpPr/>
          <p:nvPr/>
        </p:nvGrpSpPr>
        <p:grpSpPr>
          <a:xfrm>
            <a:off x="4958818" y="7536642"/>
            <a:ext cx="1805788" cy="1537841"/>
            <a:chOff x="7371080" y="4395215"/>
            <a:chExt cx="1917615" cy="1416305"/>
          </a:xfrm>
          <a:solidFill>
            <a:schemeClr val="accent2">
              <a:lumMod val="50000"/>
            </a:schemeClr>
          </a:solidFill>
        </p:grpSpPr>
        <p:sp>
          <p:nvSpPr>
            <p:cNvPr id="8" name="Trapezoid 7">
              <a:extLst>
                <a:ext uri="{FF2B5EF4-FFF2-40B4-BE49-F238E27FC236}">
                  <a16:creationId xmlns:a16="http://schemas.microsoft.com/office/drawing/2014/main" id="{11DB2B2B-45C0-77B3-2A49-AE26218C7F84}"/>
                </a:ext>
              </a:extLst>
            </p:cNvPr>
            <p:cNvSpPr/>
            <p:nvPr/>
          </p:nvSpPr>
          <p:spPr>
            <a:xfrm rot="16200000">
              <a:off x="7467600" y="4704080"/>
              <a:ext cx="822960" cy="1016000"/>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B8B5E1A1-0073-9BEB-0670-EB5A03CACC9B}"/>
                </a:ext>
              </a:extLst>
            </p:cNvPr>
            <p:cNvSpPr/>
            <p:nvPr/>
          </p:nvSpPr>
          <p:spPr>
            <a:xfrm rot="1578344">
              <a:off x="7538720" y="5313680"/>
              <a:ext cx="194894" cy="497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10" name="Arc 9">
              <a:extLst>
                <a:ext uri="{FF2B5EF4-FFF2-40B4-BE49-F238E27FC236}">
                  <a16:creationId xmlns:a16="http://schemas.microsoft.com/office/drawing/2014/main" id="{1589496F-69EB-D552-843A-2C0FFE725A2B}"/>
                </a:ext>
              </a:extLst>
            </p:cNvPr>
            <p:cNvSpPr/>
            <p:nvPr/>
          </p:nvSpPr>
          <p:spPr>
            <a:xfrm>
              <a:off x="8307172" y="4395215"/>
              <a:ext cx="810768" cy="810768"/>
            </a:xfrm>
            <a:prstGeom prst="arc">
              <a:avLst>
                <a:gd name="adj1" fmla="val 2568393"/>
                <a:gd name="adj2" fmla="val 6686864"/>
              </a:avLst>
            </a:prstGeom>
            <a:noFill/>
            <a:ln w="38100" cap="rnd">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11" name="Arc 10">
              <a:extLst>
                <a:ext uri="{FF2B5EF4-FFF2-40B4-BE49-F238E27FC236}">
                  <a16:creationId xmlns:a16="http://schemas.microsoft.com/office/drawing/2014/main" id="{5933BD93-193B-578E-145E-7ED0CABE1779}"/>
                </a:ext>
              </a:extLst>
            </p:cNvPr>
            <p:cNvSpPr/>
            <p:nvPr/>
          </p:nvSpPr>
          <p:spPr>
            <a:xfrm>
              <a:off x="8477927" y="4651085"/>
              <a:ext cx="810768" cy="810768"/>
            </a:xfrm>
            <a:prstGeom prst="arc">
              <a:avLst>
                <a:gd name="adj1" fmla="val 3433714"/>
                <a:gd name="adj2" fmla="val 8630925"/>
              </a:avLst>
            </a:prstGeom>
            <a:noFill/>
            <a:ln w="38100" cap="rnd">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sp>
        <p:nvSpPr>
          <p:cNvPr id="12" name="Hexagon 11">
            <a:extLst>
              <a:ext uri="{FF2B5EF4-FFF2-40B4-BE49-F238E27FC236}">
                <a16:creationId xmlns:a16="http://schemas.microsoft.com/office/drawing/2014/main" id="{5E382405-78CF-4C99-CA13-CC6922370AEA}"/>
              </a:ext>
            </a:extLst>
          </p:cNvPr>
          <p:cNvSpPr/>
          <p:nvPr/>
        </p:nvSpPr>
        <p:spPr>
          <a:xfrm rot="1782986">
            <a:off x="286724" y="301110"/>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Hexagon 12">
            <a:extLst>
              <a:ext uri="{FF2B5EF4-FFF2-40B4-BE49-F238E27FC236}">
                <a16:creationId xmlns:a16="http://schemas.microsoft.com/office/drawing/2014/main" id="{75A7E9E7-908B-5222-9336-A7C6B4436D9E}"/>
              </a:ext>
            </a:extLst>
          </p:cNvPr>
          <p:cNvSpPr/>
          <p:nvPr/>
        </p:nvSpPr>
        <p:spPr>
          <a:xfrm rot="1782986">
            <a:off x="286724" y="763955"/>
            <a:ext cx="335595" cy="289306"/>
          </a:xfrm>
          <a:prstGeom prst="hexagon">
            <a:avLst>
              <a:gd name="adj" fmla="val 28965"/>
              <a:gd name="vf" fmla="val 115470"/>
            </a:avLst>
          </a:prstGeom>
          <a:solidFill>
            <a:schemeClr val="accent2">
              <a:lumMod val="60000"/>
              <a:lumOff val="40000"/>
            </a:schemeClr>
          </a:solidFill>
          <a:ln w="12700">
            <a:solidFill>
              <a:srgbClr val="D8B4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Hexagon 13">
            <a:extLst>
              <a:ext uri="{FF2B5EF4-FFF2-40B4-BE49-F238E27FC236}">
                <a16:creationId xmlns:a16="http://schemas.microsoft.com/office/drawing/2014/main" id="{08ABCBFC-E8BF-9952-1E3B-84BC3155715A}"/>
              </a:ext>
            </a:extLst>
          </p:cNvPr>
          <p:cNvSpPr/>
          <p:nvPr/>
        </p:nvSpPr>
        <p:spPr>
          <a:xfrm rot="1782986">
            <a:off x="286724" y="1226800"/>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Hexagon 14">
            <a:extLst>
              <a:ext uri="{FF2B5EF4-FFF2-40B4-BE49-F238E27FC236}">
                <a16:creationId xmlns:a16="http://schemas.microsoft.com/office/drawing/2014/main" id="{0BB5AA1B-F7DC-AC7A-BA3E-2BA053ABC2DE}"/>
              </a:ext>
            </a:extLst>
          </p:cNvPr>
          <p:cNvSpPr/>
          <p:nvPr/>
        </p:nvSpPr>
        <p:spPr>
          <a:xfrm rot="1782986">
            <a:off x="286724" y="1689645"/>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Hexagon 15">
            <a:extLst>
              <a:ext uri="{FF2B5EF4-FFF2-40B4-BE49-F238E27FC236}">
                <a16:creationId xmlns:a16="http://schemas.microsoft.com/office/drawing/2014/main" id="{23D0D1AA-CB0D-33A9-AA46-B092BF552EE9}"/>
              </a:ext>
            </a:extLst>
          </p:cNvPr>
          <p:cNvSpPr/>
          <p:nvPr/>
        </p:nvSpPr>
        <p:spPr>
          <a:xfrm rot="1782986">
            <a:off x="286724" y="2152490"/>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Hexagon 16">
            <a:extLst>
              <a:ext uri="{FF2B5EF4-FFF2-40B4-BE49-F238E27FC236}">
                <a16:creationId xmlns:a16="http://schemas.microsoft.com/office/drawing/2014/main" id="{6994F9B0-2479-BF34-8409-9A9854185311}"/>
              </a:ext>
            </a:extLst>
          </p:cNvPr>
          <p:cNvSpPr/>
          <p:nvPr/>
        </p:nvSpPr>
        <p:spPr>
          <a:xfrm rot="1782986">
            <a:off x="286725" y="2615334"/>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00503340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4FB9DDD-9DB9-0A00-523F-5C36ED783318}"/>
              </a:ext>
            </a:extLst>
          </p:cNvPr>
          <p:cNvSpPr/>
          <p:nvPr/>
        </p:nvSpPr>
        <p:spPr>
          <a:xfrm>
            <a:off x="996288" y="2103518"/>
            <a:ext cx="5254040" cy="49412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tabLst>
                <a:tab pos="631825" algn="l"/>
              </a:tabLst>
            </a:pPr>
            <a:r>
              <a:rPr lang="en-GB" sz="1100" dirty="0">
                <a:solidFill>
                  <a:schemeClr val="tx1"/>
                </a:solidFill>
              </a:rPr>
              <a:t>Encourage the child to express themselves however they feel comfortable. </a:t>
            </a:r>
          </a:p>
          <a:p>
            <a:pPr marL="285750" indent="-285750">
              <a:buFont typeface="Arial" panose="020B0604020202020204" pitchFamily="34" charset="0"/>
              <a:buChar char="•"/>
              <a:tabLst>
                <a:tab pos="631825" algn="l"/>
              </a:tabLst>
            </a:pPr>
            <a:r>
              <a:rPr lang="en-GB" sz="1100" dirty="0">
                <a:solidFill>
                  <a:schemeClr val="tx1"/>
                </a:solidFill>
              </a:rPr>
              <a:t>Do not direct the child’s behaviour or conversation. Follow the child’s lead in their play. </a:t>
            </a:r>
          </a:p>
          <a:p>
            <a:pPr marL="285750" indent="-285750">
              <a:buFont typeface="Arial" panose="020B0604020202020204" pitchFamily="34" charset="0"/>
              <a:buChar char="•"/>
              <a:tabLst>
                <a:tab pos="631825" algn="l"/>
              </a:tabLst>
            </a:pPr>
            <a:r>
              <a:rPr lang="en-GB" sz="1100" dirty="0">
                <a:solidFill>
                  <a:schemeClr val="tx1"/>
                </a:solidFill>
              </a:rPr>
              <a:t>Accept the child exactly as is, do not wish the child were different or behaving in a different way.</a:t>
            </a:r>
          </a:p>
          <a:p>
            <a:pPr marL="285750" indent="-285750">
              <a:buFont typeface="Arial" panose="020B0604020202020204" pitchFamily="34" charset="0"/>
              <a:buChar char="•"/>
              <a:tabLst>
                <a:tab pos="631825" algn="l"/>
              </a:tabLst>
            </a:pPr>
            <a:r>
              <a:rPr lang="en-GB" sz="1100" dirty="0">
                <a:solidFill>
                  <a:schemeClr val="tx1"/>
                </a:solidFill>
              </a:rPr>
              <a:t>Join the child in their play if you are invited to. </a:t>
            </a:r>
          </a:p>
          <a:p>
            <a:pPr marL="285750" indent="-285750">
              <a:buFont typeface="Arial" panose="020B0604020202020204" pitchFamily="34" charset="0"/>
              <a:buChar char="•"/>
              <a:tabLst>
                <a:tab pos="631825" algn="l"/>
              </a:tabLst>
            </a:pPr>
            <a:r>
              <a:rPr lang="en-GB" sz="1100" dirty="0">
                <a:solidFill>
                  <a:schemeClr val="tx1"/>
                </a:solidFill>
              </a:rPr>
              <a:t>Create a relaxed, comfortable, warm and friendly presence. </a:t>
            </a:r>
          </a:p>
          <a:p>
            <a:pPr marL="285750" indent="-285750">
              <a:buFont typeface="Arial" panose="020B0604020202020204" pitchFamily="34" charset="0"/>
              <a:buChar char="•"/>
              <a:tabLst>
                <a:tab pos="631825" algn="l"/>
              </a:tabLst>
            </a:pPr>
            <a:r>
              <a:rPr lang="en-GB" sz="1100" dirty="0">
                <a:solidFill>
                  <a:schemeClr val="tx1"/>
                </a:solidFill>
              </a:rPr>
              <a:t>Meet the child at their level (e.g., sit on the floor next to them, bring the child up to desk level, etc.).</a:t>
            </a:r>
          </a:p>
          <a:p>
            <a:pPr marL="285750" indent="-285750">
              <a:buFont typeface="Arial" panose="020B0604020202020204" pitchFamily="34" charset="0"/>
              <a:buChar char="•"/>
              <a:tabLst>
                <a:tab pos="631825" algn="l"/>
              </a:tabLst>
            </a:pPr>
            <a:r>
              <a:rPr lang="en-GB" sz="1100" dirty="0">
                <a:solidFill>
                  <a:schemeClr val="tx1"/>
                </a:solidFill>
              </a:rPr>
              <a:t>Use verbal and non-verbal communication techniques to communicate that you are open, interested and engaged with the child.</a:t>
            </a:r>
          </a:p>
          <a:p>
            <a:pPr marL="285750" indent="-285750">
              <a:buFont typeface="Arial" panose="020B0604020202020204" pitchFamily="34" charset="0"/>
              <a:buChar char="•"/>
              <a:tabLst>
                <a:tab pos="631825" algn="l"/>
              </a:tabLst>
            </a:pPr>
            <a:r>
              <a:rPr lang="en-GB" sz="1100" dirty="0">
                <a:solidFill>
                  <a:schemeClr val="tx1"/>
                </a:solidFill>
              </a:rPr>
              <a:t>Be aware of your tone; match your tone with the child’s affect</a:t>
            </a:r>
          </a:p>
          <a:p>
            <a:pPr marL="285750" indent="-285750">
              <a:buFont typeface="Arial" panose="020B0604020202020204" pitchFamily="34" charset="0"/>
              <a:buChar char="•"/>
              <a:tabLst>
                <a:tab pos="631825" algn="l"/>
              </a:tabLst>
            </a:pPr>
            <a:r>
              <a:rPr lang="en-GB" sz="1100" dirty="0">
                <a:solidFill>
                  <a:schemeClr val="tx1"/>
                </a:solidFill>
              </a:rPr>
              <a:t>Be tolerant of noise/messiness/intense activity; these are considered part of the process. </a:t>
            </a:r>
          </a:p>
          <a:p>
            <a:pPr marL="285750" indent="-285750">
              <a:buFont typeface="Arial" panose="020B0604020202020204" pitchFamily="34" charset="0"/>
              <a:buChar char="•"/>
              <a:tabLst>
                <a:tab pos="631825" algn="l"/>
              </a:tabLst>
            </a:pPr>
            <a:r>
              <a:rPr lang="en-GB" sz="1100" dirty="0">
                <a:solidFill>
                  <a:schemeClr val="tx1"/>
                </a:solidFill>
              </a:rPr>
              <a:t>Track the child’s behaviour (i.e., state what you see or observe such as saying “I see you are moving over to the window and playing with the ball”) </a:t>
            </a:r>
          </a:p>
          <a:p>
            <a:pPr marL="285750" indent="-285750">
              <a:buFont typeface="Arial" panose="020B0604020202020204" pitchFamily="34" charset="0"/>
              <a:buChar char="•"/>
              <a:tabLst>
                <a:tab pos="631825" algn="l"/>
              </a:tabLst>
            </a:pPr>
            <a:r>
              <a:rPr lang="en-GB" sz="1100" dirty="0">
                <a:solidFill>
                  <a:schemeClr val="tx1"/>
                </a:solidFill>
              </a:rPr>
              <a:t>Reflect content (i.e., what the child is saying to you) and reflect feelings (i.e., acknowledge and respond to the child’s feelings based on their verbal and non-verbal expression) </a:t>
            </a:r>
          </a:p>
          <a:p>
            <a:pPr marL="285750" indent="-285750">
              <a:buFont typeface="Arial" panose="020B0604020202020204" pitchFamily="34" charset="0"/>
              <a:buChar char="•"/>
              <a:tabLst>
                <a:tab pos="631825" algn="l"/>
              </a:tabLst>
            </a:pPr>
            <a:r>
              <a:rPr lang="en-GB" sz="1100" dirty="0">
                <a:solidFill>
                  <a:schemeClr val="tx1"/>
                </a:solidFill>
              </a:rPr>
              <a:t>Do not rush the activity. It is important to give non-directive play activities time and recognize the gradual nature of the process. </a:t>
            </a:r>
          </a:p>
        </p:txBody>
      </p:sp>
      <p:sp>
        <p:nvSpPr>
          <p:cNvPr id="4" name="TextBox 3">
            <a:extLst>
              <a:ext uri="{FF2B5EF4-FFF2-40B4-BE49-F238E27FC236}">
                <a16:creationId xmlns:a16="http://schemas.microsoft.com/office/drawing/2014/main" id="{10EA850E-3BD7-13BA-C24B-B0AB11E6CC89}"/>
              </a:ext>
            </a:extLst>
          </p:cNvPr>
          <p:cNvSpPr txBox="1"/>
          <p:nvPr/>
        </p:nvSpPr>
        <p:spPr>
          <a:xfrm>
            <a:off x="996287" y="1480737"/>
            <a:ext cx="5254041" cy="461665"/>
          </a:xfrm>
          <a:prstGeom prst="rect">
            <a:avLst/>
          </a:prstGeom>
          <a:noFill/>
        </p:spPr>
        <p:txBody>
          <a:bodyPr wrap="square" rtlCol="0">
            <a:spAutoFit/>
          </a:bodyPr>
          <a:lstStyle/>
          <a:p>
            <a:r>
              <a:rPr lang="en-US" sz="1200" b="1" spc="300" dirty="0"/>
              <a:t>TIPS FOR NON-DIRECTIVE ACTIVITIES WITH CHILDREN</a:t>
            </a:r>
          </a:p>
        </p:txBody>
      </p:sp>
      <p:sp>
        <p:nvSpPr>
          <p:cNvPr id="23" name="TextBox 22">
            <a:extLst>
              <a:ext uri="{FF2B5EF4-FFF2-40B4-BE49-F238E27FC236}">
                <a16:creationId xmlns:a16="http://schemas.microsoft.com/office/drawing/2014/main" id="{3E2BD0E6-7742-813E-B2E6-FFCA5792D85E}"/>
              </a:ext>
            </a:extLst>
          </p:cNvPr>
          <p:cNvSpPr txBox="1"/>
          <p:nvPr/>
        </p:nvSpPr>
        <p:spPr>
          <a:xfrm>
            <a:off x="996287" y="723552"/>
            <a:ext cx="5254042" cy="523220"/>
          </a:xfrm>
          <a:prstGeom prst="rect">
            <a:avLst/>
          </a:prstGeom>
          <a:noFill/>
        </p:spPr>
        <p:txBody>
          <a:bodyPr wrap="square" lIns="91440" tIns="45720" rIns="91440" bIns="45720" anchor="t">
            <a:spAutoFit/>
          </a:bodyPr>
          <a:lstStyle/>
          <a:p>
            <a:pPr marL="0" marR="0" lvl="0" indent="0" algn="l" rtl="0">
              <a:spcBef>
                <a:spcPts val="0"/>
              </a:spcBef>
              <a:spcAft>
                <a:spcPts val="1800"/>
              </a:spcAft>
              <a:buNone/>
            </a:pPr>
            <a:r>
              <a:rPr lang="en-US" sz="1400" b="1" spc="300" dirty="0">
                <a:highlight>
                  <a:srgbClr val="D0B9C7"/>
                </a:highlight>
                <a:latin typeface="Calibri"/>
                <a:ea typeface="Calibri"/>
                <a:cs typeface="Calibri"/>
                <a:sym typeface="Calibri"/>
              </a:rPr>
              <a:t>SESSION 4: HOW CAN I IMPLEMENT FOCUSED, NON-SPECIALIZED MHPSS?</a:t>
            </a:r>
          </a:p>
        </p:txBody>
      </p:sp>
      <p:grpSp>
        <p:nvGrpSpPr>
          <p:cNvPr id="35" name="Group 34">
            <a:extLst>
              <a:ext uri="{FF2B5EF4-FFF2-40B4-BE49-F238E27FC236}">
                <a16:creationId xmlns:a16="http://schemas.microsoft.com/office/drawing/2014/main" id="{88E285FA-AAF0-DBE4-8D2F-662D8FA201C0}"/>
              </a:ext>
            </a:extLst>
          </p:cNvPr>
          <p:cNvGrpSpPr/>
          <p:nvPr/>
        </p:nvGrpSpPr>
        <p:grpSpPr>
          <a:xfrm>
            <a:off x="4040697" y="7523714"/>
            <a:ext cx="2371632" cy="1101997"/>
            <a:chOff x="1265129" y="1575992"/>
            <a:chExt cx="3283033" cy="1525486"/>
          </a:xfrm>
        </p:grpSpPr>
        <p:grpSp>
          <p:nvGrpSpPr>
            <p:cNvPr id="27" name="Group 26">
              <a:extLst>
                <a:ext uri="{FF2B5EF4-FFF2-40B4-BE49-F238E27FC236}">
                  <a16:creationId xmlns:a16="http://schemas.microsoft.com/office/drawing/2014/main" id="{36E4CEBC-8B33-9E51-0437-C7EB2655C56C}"/>
                </a:ext>
              </a:extLst>
            </p:cNvPr>
            <p:cNvGrpSpPr/>
            <p:nvPr/>
          </p:nvGrpSpPr>
          <p:grpSpPr>
            <a:xfrm>
              <a:off x="3938725" y="2132449"/>
              <a:ext cx="609437" cy="969029"/>
              <a:chOff x="860877" y="1929282"/>
              <a:chExt cx="1053230" cy="1674679"/>
            </a:xfrm>
            <a:solidFill>
              <a:schemeClr val="accent2">
                <a:lumMod val="50000"/>
              </a:schemeClr>
            </a:solidFill>
          </p:grpSpPr>
          <p:sp>
            <p:nvSpPr>
              <p:cNvPr id="28" name="Round Same Side Corner Rectangle 46">
                <a:extLst>
                  <a:ext uri="{FF2B5EF4-FFF2-40B4-BE49-F238E27FC236}">
                    <a16:creationId xmlns:a16="http://schemas.microsoft.com/office/drawing/2014/main" id="{DD5509AB-AEBB-0F56-239E-4915C9B7DE53}"/>
                  </a:ext>
                </a:extLst>
              </p:cNvPr>
              <p:cNvSpPr/>
              <p:nvPr/>
            </p:nvSpPr>
            <p:spPr>
              <a:xfrm>
                <a:off x="1052733" y="2725467"/>
                <a:ext cx="671847" cy="878494"/>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29" name="Oval 28">
                <a:extLst>
                  <a:ext uri="{FF2B5EF4-FFF2-40B4-BE49-F238E27FC236}">
                    <a16:creationId xmlns:a16="http://schemas.microsoft.com/office/drawing/2014/main" id="{055CF275-BE77-DDEC-4137-EB2DBD0B4236}"/>
                  </a:ext>
                </a:extLst>
              </p:cNvPr>
              <p:cNvSpPr/>
              <p:nvPr/>
            </p:nvSpPr>
            <p:spPr>
              <a:xfrm>
                <a:off x="1047750" y="1929282"/>
                <a:ext cx="679484" cy="67948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bg1"/>
                  </a:solidFill>
                  <a:latin typeface="Arial" panose="020B0604020202020204" pitchFamily="34" charset="0"/>
                  <a:cs typeface="Arial" panose="020B0604020202020204" pitchFamily="34" charset="0"/>
                </a:endParaRPr>
              </a:p>
            </p:txBody>
          </p:sp>
          <p:sp>
            <p:nvSpPr>
              <p:cNvPr id="30" name="Trapezoid 29">
                <a:extLst>
                  <a:ext uri="{FF2B5EF4-FFF2-40B4-BE49-F238E27FC236}">
                    <a16:creationId xmlns:a16="http://schemas.microsoft.com/office/drawing/2014/main" id="{3F1E3C57-42B5-CE59-EB75-293455240C39}"/>
                  </a:ext>
                </a:extLst>
              </p:cNvPr>
              <p:cNvSpPr/>
              <p:nvPr/>
            </p:nvSpPr>
            <p:spPr>
              <a:xfrm>
                <a:off x="860877" y="2993721"/>
                <a:ext cx="1053230" cy="610240"/>
              </a:xfrm>
              <a:prstGeom prst="trapezoid">
                <a:avLst>
                  <a:gd name="adj" fmla="val 3304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a16="http://schemas.microsoft.com/office/drawing/2014/main" id="{6DAAA0E2-70D2-A535-FBF8-71EF8C5FDA64}"/>
                </a:ext>
              </a:extLst>
            </p:cNvPr>
            <p:cNvGrpSpPr/>
            <p:nvPr/>
          </p:nvGrpSpPr>
          <p:grpSpPr>
            <a:xfrm>
              <a:off x="2296319" y="1575992"/>
              <a:ext cx="521410" cy="1525486"/>
              <a:chOff x="1022970" y="2227840"/>
              <a:chExt cx="1141610" cy="3340002"/>
            </a:xfrm>
            <a:solidFill>
              <a:schemeClr val="accent2">
                <a:lumMod val="50000"/>
              </a:schemeClr>
            </a:solidFill>
          </p:grpSpPr>
          <p:sp>
            <p:nvSpPr>
              <p:cNvPr id="32" name="Oval 31">
                <a:extLst>
                  <a:ext uri="{FF2B5EF4-FFF2-40B4-BE49-F238E27FC236}">
                    <a16:creationId xmlns:a16="http://schemas.microsoft.com/office/drawing/2014/main" id="{AD38B8B9-4DA0-041B-E433-BB8433EAB788}"/>
                  </a:ext>
                </a:extLst>
              </p:cNvPr>
              <p:cNvSpPr/>
              <p:nvPr/>
            </p:nvSpPr>
            <p:spPr>
              <a:xfrm>
                <a:off x="1022970" y="2227840"/>
                <a:ext cx="1141610" cy="114161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Top Corners Rounded 32">
                <a:extLst>
                  <a:ext uri="{FF2B5EF4-FFF2-40B4-BE49-F238E27FC236}">
                    <a16:creationId xmlns:a16="http://schemas.microsoft.com/office/drawing/2014/main" id="{936B1218-E4E0-C101-FE1B-2E725DAA991F}"/>
                  </a:ext>
                </a:extLst>
              </p:cNvPr>
              <p:cNvSpPr/>
              <p:nvPr/>
            </p:nvSpPr>
            <p:spPr>
              <a:xfrm>
                <a:off x="1022970" y="3582437"/>
                <a:ext cx="1141610" cy="1985405"/>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34" name="Straight Connector 33">
              <a:extLst>
                <a:ext uri="{FF2B5EF4-FFF2-40B4-BE49-F238E27FC236}">
                  <a16:creationId xmlns:a16="http://schemas.microsoft.com/office/drawing/2014/main" id="{6873ED46-4DA9-E707-5DB5-BA41AFC1B5BC}"/>
                </a:ext>
              </a:extLst>
            </p:cNvPr>
            <p:cNvCxnSpPr/>
            <p:nvPr/>
          </p:nvCxnSpPr>
          <p:spPr>
            <a:xfrm>
              <a:off x="1265129" y="3051374"/>
              <a:ext cx="2548335" cy="0"/>
            </a:xfrm>
            <a:prstGeom prst="line">
              <a:avLst/>
            </a:prstGeom>
            <a:ln w="38100">
              <a:solidFill>
                <a:schemeClr val="accent2">
                  <a:lumMod val="50000"/>
                </a:schemeClr>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36" name="Hexagon 35">
            <a:extLst>
              <a:ext uri="{FF2B5EF4-FFF2-40B4-BE49-F238E27FC236}">
                <a16:creationId xmlns:a16="http://schemas.microsoft.com/office/drawing/2014/main" id="{BB1610F3-196C-4279-7F11-250DAD028539}"/>
              </a:ext>
            </a:extLst>
          </p:cNvPr>
          <p:cNvSpPr/>
          <p:nvPr/>
        </p:nvSpPr>
        <p:spPr>
          <a:xfrm rot="1782986">
            <a:off x="286724" y="301110"/>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7" name="Hexagon 36">
            <a:extLst>
              <a:ext uri="{FF2B5EF4-FFF2-40B4-BE49-F238E27FC236}">
                <a16:creationId xmlns:a16="http://schemas.microsoft.com/office/drawing/2014/main" id="{E50F5382-CB30-2860-F000-B794DBB2921D}"/>
              </a:ext>
            </a:extLst>
          </p:cNvPr>
          <p:cNvSpPr/>
          <p:nvPr/>
        </p:nvSpPr>
        <p:spPr>
          <a:xfrm rot="1782986">
            <a:off x="286724" y="763955"/>
            <a:ext cx="335595" cy="289306"/>
          </a:xfrm>
          <a:prstGeom prst="hexagon">
            <a:avLst>
              <a:gd name="adj" fmla="val 28965"/>
              <a:gd name="vf" fmla="val 115470"/>
            </a:avLst>
          </a:prstGeom>
          <a:solidFill>
            <a:schemeClr val="accent2">
              <a:lumMod val="60000"/>
              <a:lumOff val="40000"/>
            </a:schemeClr>
          </a:solidFill>
          <a:ln w="12700">
            <a:solidFill>
              <a:srgbClr val="D8B4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8" name="Hexagon 37">
            <a:extLst>
              <a:ext uri="{FF2B5EF4-FFF2-40B4-BE49-F238E27FC236}">
                <a16:creationId xmlns:a16="http://schemas.microsoft.com/office/drawing/2014/main" id="{C674201B-F4E7-4AD5-EC46-D136A46EEA28}"/>
              </a:ext>
            </a:extLst>
          </p:cNvPr>
          <p:cNvSpPr/>
          <p:nvPr/>
        </p:nvSpPr>
        <p:spPr>
          <a:xfrm rot="1782986">
            <a:off x="286724" y="1226800"/>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9" name="Hexagon 38">
            <a:extLst>
              <a:ext uri="{FF2B5EF4-FFF2-40B4-BE49-F238E27FC236}">
                <a16:creationId xmlns:a16="http://schemas.microsoft.com/office/drawing/2014/main" id="{3D91C282-E4E2-EBC1-5E83-40EDB326E919}"/>
              </a:ext>
            </a:extLst>
          </p:cNvPr>
          <p:cNvSpPr/>
          <p:nvPr/>
        </p:nvSpPr>
        <p:spPr>
          <a:xfrm rot="1782986">
            <a:off x="286724" y="1689645"/>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0" name="Hexagon 39">
            <a:extLst>
              <a:ext uri="{FF2B5EF4-FFF2-40B4-BE49-F238E27FC236}">
                <a16:creationId xmlns:a16="http://schemas.microsoft.com/office/drawing/2014/main" id="{B5CB970E-D7A6-73C0-6D62-F7722E2051BA}"/>
              </a:ext>
            </a:extLst>
          </p:cNvPr>
          <p:cNvSpPr/>
          <p:nvPr/>
        </p:nvSpPr>
        <p:spPr>
          <a:xfrm rot="1782986">
            <a:off x="286724" y="2152490"/>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1" name="Hexagon 40">
            <a:extLst>
              <a:ext uri="{FF2B5EF4-FFF2-40B4-BE49-F238E27FC236}">
                <a16:creationId xmlns:a16="http://schemas.microsoft.com/office/drawing/2014/main" id="{CE061317-0B71-865F-1806-3FEA0AE83F8F}"/>
              </a:ext>
            </a:extLst>
          </p:cNvPr>
          <p:cNvSpPr/>
          <p:nvPr/>
        </p:nvSpPr>
        <p:spPr>
          <a:xfrm rot="1782986">
            <a:off x="286725" y="2615334"/>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827153658"/>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17">
            <a:extLst>
              <a:ext uri="{FF2B5EF4-FFF2-40B4-BE49-F238E27FC236}">
                <a16:creationId xmlns:a16="http://schemas.microsoft.com/office/drawing/2014/main" id="{B878E109-E849-CA3B-8285-848ABAB1827A}"/>
              </a:ext>
            </a:extLst>
          </p:cNvPr>
          <p:cNvGraphicFramePr>
            <a:graphicFrameLocks noGrp="1"/>
          </p:cNvGraphicFramePr>
          <p:nvPr>
            <p:extLst>
              <p:ext uri="{D42A27DB-BD31-4B8C-83A1-F6EECF244321}">
                <p14:modId xmlns:p14="http://schemas.microsoft.com/office/powerpoint/2010/main" val="3107732993"/>
              </p:ext>
            </p:extLst>
          </p:nvPr>
        </p:nvGraphicFramePr>
        <p:xfrm>
          <a:off x="996287" y="1262380"/>
          <a:ext cx="5254042" cy="5892800"/>
        </p:xfrm>
        <a:graphic>
          <a:graphicData uri="http://schemas.openxmlformats.org/drawingml/2006/table">
            <a:tbl>
              <a:tblPr firstRow="1" bandRow="1">
                <a:tableStyleId>{5C22544A-7EE6-4342-B048-85BDC9FD1C3A}</a:tableStyleId>
              </a:tblPr>
              <a:tblGrid>
                <a:gridCol w="1137313">
                  <a:extLst>
                    <a:ext uri="{9D8B030D-6E8A-4147-A177-3AD203B41FA5}">
                      <a16:colId xmlns:a16="http://schemas.microsoft.com/office/drawing/2014/main" val="3910228329"/>
                    </a:ext>
                  </a:extLst>
                </a:gridCol>
                <a:gridCol w="4116729">
                  <a:extLst>
                    <a:ext uri="{9D8B030D-6E8A-4147-A177-3AD203B41FA5}">
                      <a16:colId xmlns:a16="http://schemas.microsoft.com/office/drawing/2014/main" val="1260457313"/>
                    </a:ext>
                  </a:extLst>
                </a:gridCol>
              </a:tblGrid>
              <a:tr h="370840">
                <a:tc>
                  <a:txBody>
                    <a:bodyPr/>
                    <a:lstStyle/>
                    <a:p>
                      <a:r>
                        <a:rPr lang="en-GB" sz="1100" b="1" dirty="0">
                          <a:solidFill>
                            <a:schemeClr val="bg1"/>
                          </a:solidFill>
                        </a:rPr>
                        <a:t>Overview</a:t>
                      </a:r>
                      <a:endParaRPr lang="en-US" sz="1100" b="1" dirty="0">
                        <a:solidFill>
                          <a:schemeClr val="bg1"/>
                        </a:solidFill>
                      </a:endParaRP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5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The emotions wheel is a useful tool that can help a child to identify and label emotions. </a:t>
                      </a: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2503434562"/>
                  </a:ext>
                </a:extLst>
              </a:tr>
              <a:tr h="370840">
                <a:tc>
                  <a:txBody>
                    <a:bodyPr/>
                    <a:lstStyle/>
                    <a:p>
                      <a:r>
                        <a:rPr lang="en-GB" sz="1100" b="1" dirty="0">
                          <a:solidFill>
                            <a:schemeClr val="bg1"/>
                          </a:solidFill>
                        </a:rPr>
                        <a:t>Time</a:t>
                      </a:r>
                      <a:endParaRPr lang="en-US" sz="1100" b="1" dirty="0">
                        <a:solidFill>
                          <a:schemeClr val="bg1"/>
                        </a:solidFill>
                      </a:endParaRP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5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b="0" dirty="0"/>
                        <a:t>Can vary between 5 minutes to 15 minutes</a:t>
                      </a: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156132823"/>
                  </a:ext>
                </a:extLst>
              </a:tr>
              <a:tr h="370840">
                <a:tc>
                  <a:txBody>
                    <a:bodyPr/>
                    <a:lstStyle/>
                    <a:p>
                      <a:r>
                        <a:rPr lang="en-GB" sz="1100" b="1" dirty="0">
                          <a:solidFill>
                            <a:schemeClr val="bg1"/>
                          </a:solidFill>
                        </a:rPr>
                        <a:t>Ages</a:t>
                      </a:r>
                      <a:endParaRPr lang="en-US" sz="1100" b="1" dirty="0">
                        <a:solidFill>
                          <a:schemeClr val="bg1"/>
                        </a:solidFill>
                      </a:endParaRP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5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b="0" dirty="0"/>
                        <a:t>This activity is recommended for children ages 6-18 years old</a:t>
                      </a: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2693644662"/>
                  </a:ext>
                </a:extLst>
              </a:tr>
              <a:tr h="370840">
                <a:tc>
                  <a:txBody>
                    <a:bodyPr/>
                    <a:lstStyle/>
                    <a:p>
                      <a:r>
                        <a:rPr lang="en-GB" sz="1100" b="1" dirty="0">
                          <a:solidFill>
                            <a:schemeClr val="bg1"/>
                          </a:solidFill>
                        </a:rPr>
                        <a:t>Participation</a:t>
                      </a:r>
                      <a:endParaRPr lang="en-US" sz="1100" b="1" dirty="0">
                        <a:solidFill>
                          <a:schemeClr val="bg1"/>
                        </a:solidFill>
                      </a:endParaRP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5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b="0" dirty="0"/>
                        <a:t>Caseworkers should complete this activity with children one-on-one; however, caregiver presence may be necessary or supportive if the child is refusing to engage in this activity or unable to do so due to their age, developmental stage, communication preference or ability.</a:t>
                      </a: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2624097116"/>
                  </a:ext>
                </a:extLst>
              </a:tr>
              <a:tr h="370840">
                <a:tc>
                  <a:txBody>
                    <a:bodyPr/>
                    <a:lstStyle/>
                    <a:p>
                      <a:r>
                        <a:rPr lang="en-GB" sz="1100" b="1" dirty="0">
                          <a:solidFill>
                            <a:schemeClr val="bg1"/>
                          </a:solidFill>
                        </a:rPr>
                        <a:t>Purpose</a:t>
                      </a:r>
                      <a:endParaRPr lang="en-US" sz="1100" b="1" dirty="0">
                        <a:solidFill>
                          <a:schemeClr val="bg1"/>
                        </a:solidFill>
                      </a:endParaRP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50000"/>
                      </a:schemeClr>
                    </a:solidFill>
                  </a:tcPr>
                </a:tc>
                <a:tc>
                  <a:txBody>
                    <a:bodyPr/>
                    <a:lstStyle/>
                    <a:p>
                      <a:pPr algn="l"/>
                      <a:r>
                        <a:rPr lang="en-US" sz="1100" b="0" dirty="0"/>
                        <a:t>To learn about the variety of emotions and feelings that exist, how they are related (core emotions and more specific emotions) and the language used to label these emotions. </a:t>
                      </a: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912278685"/>
                  </a:ext>
                </a:extLst>
              </a:tr>
              <a:tr h="370840">
                <a:tc>
                  <a:txBody>
                    <a:bodyPr/>
                    <a:lstStyle/>
                    <a:p>
                      <a:r>
                        <a:rPr lang="en-GB" sz="1100" b="1" dirty="0">
                          <a:solidFill>
                            <a:schemeClr val="bg1"/>
                          </a:solidFill>
                        </a:rPr>
                        <a:t>Adaptations</a:t>
                      </a:r>
                      <a:endParaRPr lang="en-US" sz="1100" b="1" dirty="0">
                        <a:solidFill>
                          <a:schemeClr val="bg1"/>
                        </a:solidFill>
                      </a:endParaRP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50000"/>
                      </a:schemeClr>
                    </a:solidFill>
                  </a:tcPr>
                </a:tc>
                <a:tc>
                  <a:txBody>
                    <a:bodyPr/>
                    <a:lstStyle/>
                    <a:p>
                      <a:pPr algn="l"/>
                      <a:r>
                        <a:rPr lang="en-US" sz="1100" b="0" dirty="0"/>
                        <a:t>If the child cannot read or write, then you can create a simplified emotions wheel (based on the original) by drawing smiley’s instead together with he child to label emotions.</a:t>
                      </a: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3803270237"/>
                  </a:ext>
                </a:extLst>
              </a:tr>
              <a:tr h="370840">
                <a:tc>
                  <a:txBody>
                    <a:bodyPr/>
                    <a:lstStyle/>
                    <a:p>
                      <a:r>
                        <a:rPr lang="en-CA" sz="1100" b="1" dirty="0">
                          <a:solidFill>
                            <a:schemeClr val="bg1"/>
                          </a:solidFill>
                        </a:rPr>
                        <a:t>Guidance</a:t>
                      </a:r>
                      <a:endParaRPr lang="en-US" sz="1100" b="1" dirty="0">
                        <a:solidFill>
                          <a:schemeClr val="bg1"/>
                        </a:solidFill>
                      </a:endParaRP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50000"/>
                      </a:schemeClr>
                    </a:solidFill>
                  </a:tcPr>
                </a:tc>
                <a:tc>
                  <a:txBody>
                    <a:bodyPr/>
                    <a:lstStyle/>
                    <a:p>
                      <a:pPr marL="228600" marR="44450" lvl="0" indent="-228600" algn="l">
                        <a:spcBef>
                          <a:spcPts val="230"/>
                        </a:spcBef>
                        <a:spcAft>
                          <a:spcPts val="0"/>
                        </a:spcAft>
                        <a:buSzPts val="1100"/>
                        <a:buFont typeface="+mj-lt"/>
                        <a:buAutoNum type="arabicPeriod"/>
                        <a:tabLst>
                          <a:tab pos="529590" algn="l"/>
                        </a:tabLst>
                      </a:pPr>
                      <a:r>
                        <a:rPr lang="en-GB" sz="1100" b="0" kern="1200" dirty="0">
                          <a:solidFill>
                            <a:schemeClr val="dk1"/>
                          </a:solidFill>
                          <a:latin typeface="+mn-lt"/>
                          <a:ea typeface="+mn-ea"/>
                          <a:cs typeface="+mn-cs"/>
                        </a:rPr>
                        <a:t>Ask the child which feelings or emotions they know and if they can list all the ones they know. This will give you an idea of their current knowledge of feelings and emotions. </a:t>
                      </a:r>
                    </a:p>
                    <a:p>
                      <a:pPr marL="228600" marR="44450" lvl="0" indent="-228600" algn="l">
                        <a:spcBef>
                          <a:spcPts val="230"/>
                        </a:spcBef>
                        <a:spcAft>
                          <a:spcPts val="0"/>
                        </a:spcAft>
                        <a:buSzPts val="1100"/>
                        <a:buFont typeface="+mj-lt"/>
                        <a:buAutoNum type="arabicPeriod"/>
                        <a:tabLst>
                          <a:tab pos="529590" algn="l"/>
                        </a:tabLst>
                      </a:pPr>
                      <a:r>
                        <a:rPr lang="en-GB" sz="1100" b="0" kern="1200" dirty="0">
                          <a:solidFill>
                            <a:schemeClr val="dk1"/>
                          </a:solidFill>
                          <a:latin typeface="+mn-lt"/>
                          <a:ea typeface="+mn-ea"/>
                          <a:cs typeface="+mn-cs"/>
                        </a:rPr>
                        <a:t>After finishing the listing of emotions, take a copy of the emotions wheel (next page). Review the emotions wheel together, first starting with the emotion the child already knows and listed, them moving onto the remaining emotions. </a:t>
                      </a:r>
                      <a:endParaRPr lang="en-BE" sz="1100" b="0" kern="1200" dirty="0">
                        <a:solidFill>
                          <a:schemeClr val="dk1"/>
                        </a:solidFill>
                        <a:latin typeface="+mn-lt"/>
                        <a:ea typeface="+mn-ea"/>
                        <a:cs typeface="+mn-cs"/>
                      </a:endParaRP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951584040"/>
                  </a:ext>
                </a:extLst>
              </a:tr>
              <a:tr h="370840">
                <a:tc>
                  <a:txBody>
                    <a:bodyPr/>
                    <a:lstStyle/>
                    <a:p>
                      <a:r>
                        <a:rPr lang="en-CA" sz="1100" b="1" dirty="0">
                          <a:solidFill>
                            <a:schemeClr val="bg1"/>
                          </a:solidFill>
                        </a:rPr>
                        <a:t>Note</a:t>
                      </a:r>
                      <a:endParaRPr lang="en-US" sz="1100" b="1" dirty="0">
                        <a:solidFill>
                          <a:schemeClr val="bg1"/>
                        </a:solidFill>
                      </a:endParaRP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50000"/>
                      </a:schemeClr>
                    </a:solidFill>
                  </a:tcPr>
                </a:tc>
                <a:tc>
                  <a:txBody>
                    <a:bodyPr/>
                    <a:lstStyle/>
                    <a:p>
                      <a:pPr marL="0" marR="44450" lvl="0" indent="0" algn="l" defTabSz="685800" rtl="0" eaLnBrk="1" fontAlgn="auto" latinLnBrk="0" hangingPunct="1">
                        <a:lnSpc>
                          <a:spcPct val="100000"/>
                        </a:lnSpc>
                        <a:spcBef>
                          <a:spcPts val="230"/>
                        </a:spcBef>
                        <a:spcAft>
                          <a:spcPts val="0"/>
                        </a:spcAft>
                        <a:buClrTx/>
                        <a:buSzPts val="1100"/>
                        <a:buFont typeface="+mj-lt"/>
                        <a:buNone/>
                        <a:tabLst>
                          <a:tab pos="529590" algn="l"/>
                        </a:tabLst>
                        <a:defRPr/>
                      </a:pPr>
                      <a:r>
                        <a:rPr lang="en-GB" sz="1100" dirty="0">
                          <a:solidFill>
                            <a:schemeClr val="tx1"/>
                          </a:solidFill>
                        </a:rPr>
                        <a:t>It is possible to use the emotions wheel to not only explore the different emotions to exist, but also to encourage the child to talk about their emotions. </a:t>
                      </a:r>
                    </a:p>
                    <a:p>
                      <a:pPr marL="0" marR="44450" lvl="0" indent="0" algn="l" defTabSz="685800" rtl="0" eaLnBrk="1" fontAlgn="auto" latinLnBrk="0" hangingPunct="1">
                        <a:lnSpc>
                          <a:spcPct val="100000"/>
                        </a:lnSpc>
                        <a:spcBef>
                          <a:spcPts val="230"/>
                        </a:spcBef>
                        <a:spcAft>
                          <a:spcPts val="0"/>
                        </a:spcAft>
                        <a:buClrTx/>
                        <a:buSzPts val="1100"/>
                        <a:buFont typeface="+mj-lt"/>
                        <a:buNone/>
                        <a:tabLst>
                          <a:tab pos="529590" algn="l"/>
                        </a:tabLst>
                        <a:defRPr/>
                      </a:pPr>
                      <a:endParaRPr lang="en-GB" sz="1100" dirty="0">
                        <a:solidFill>
                          <a:schemeClr val="tx1"/>
                        </a:solidFill>
                      </a:endParaRPr>
                    </a:p>
                    <a:p>
                      <a:pPr marL="0" marR="44450" lvl="0" indent="0" algn="l" defTabSz="685800" rtl="0" eaLnBrk="1" fontAlgn="auto" latinLnBrk="0" hangingPunct="1">
                        <a:lnSpc>
                          <a:spcPct val="100000"/>
                        </a:lnSpc>
                        <a:spcBef>
                          <a:spcPts val="230"/>
                        </a:spcBef>
                        <a:spcAft>
                          <a:spcPts val="0"/>
                        </a:spcAft>
                        <a:buClrTx/>
                        <a:buSzPts val="1100"/>
                        <a:buFont typeface="+mj-lt"/>
                        <a:buNone/>
                        <a:tabLst>
                          <a:tab pos="529590" algn="l"/>
                        </a:tabLst>
                        <a:defRPr/>
                      </a:pPr>
                      <a:r>
                        <a:rPr lang="en-GB" sz="1100" dirty="0">
                          <a:solidFill>
                            <a:schemeClr val="tx1"/>
                          </a:solidFill>
                        </a:rPr>
                        <a:t>Then this becomes an </a:t>
                      </a:r>
                      <a:r>
                        <a:rPr lang="en-GB" sz="1100" b="1" dirty="0">
                          <a:solidFill>
                            <a:schemeClr val="tx1"/>
                          </a:solidFill>
                        </a:rPr>
                        <a:t>expressive activity. </a:t>
                      </a:r>
                      <a:r>
                        <a:rPr lang="en-GB" sz="1100" dirty="0">
                          <a:solidFill>
                            <a:schemeClr val="tx1"/>
                          </a:solidFill>
                        </a:rPr>
                        <a:t>This can be done by for example asking which emotion they are currently feeling or which emotion they felt often this week. Then together you could discuss and consider possible causes for this feeling. </a:t>
                      </a:r>
                      <a:endParaRPr lang="en-BE" sz="1100" dirty="0">
                        <a:solidFill>
                          <a:schemeClr val="tx1"/>
                        </a:solidFill>
                      </a:endParaRP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821500199"/>
                  </a:ext>
                </a:extLst>
              </a:tr>
            </a:tbl>
          </a:graphicData>
        </a:graphic>
      </p:graphicFrame>
      <p:sp>
        <p:nvSpPr>
          <p:cNvPr id="6" name="TextBox 5">
            <a:extLst>
              <a:ext uri="{FF2B5EF4-FFF2-40B4-BE49-F238E27FC236}">
                <a16:creationId xmlns:a16="http://schemas.microsoft.com/office/drawing/2014/main" id="{DE0544AD-E963-C67C-2A03-E0646199804C}"/>
              </a:ext>
            </a:extLst>
          </p:cNvPr>
          <p:cNvSpPr txBox="1"/>
          <p:nvPr/>
        </p:nvSpPr>
        <p:spPr>
          <a:xfrm>
            <a:off x="996287" y="712658"/>
            <a:ext cx="5254042" cy="276999"/>
          </a:xfrm>
          <a:prstGeom prst="rect">
            <a:avLst/>
          </a:prstGeom>
          <a:noFill/>
        </p:spPr>
        <p:txBody>
          <a:bodyPr wrap="square" rtlCol="0">
            <a:spAutoFit/>
          </a:bodyPr>
          <a:lstStyle/>
          <a:p>
            <a:r>
              <a:rPr lang="en-CA" sz="1200" b="1" spc="300" dirty="0"/>
              <a:t>EMOTIONS WHEEL</a:t>
            </a:r>
            <a:endParaRPr lang="en-CA" sz="1200" b="1" spc="300" dirty="0">
              <a:solidFill>
                <a:schemeClr val="tx1"/>
              </a:solidFill>
            </a:endParaRPr>
          </a:p>
        </p:txBody>
      </p:sp>
      <p:pic>
        <p:nvPicPr>
          <p:cNvPr id="7" name="Graphic 6" descr="Scientific Thought with solid fill">
            <a:extLst>
              <a:ext uri="{FF2B5EF4-FFF2-40B4-BE49-F238E27FC236}">
                <a16:creationId xmlns:a16="http://schemas.microsoft.com/office/drawing/2014/main" id="{94C3335F-AA03-303F-700E-AB9F11B8A9E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93360" y="7919192"/>
            <a:ext cx="1448856" cy="1448856"/>
          </a:xfrm>
          <a:prstGeom prst="rect">
            <a:avLst/>
          </a:prstGeom>
        </p:spPr>
      </p:pic>
      <p:sp>
        <p:nvSpPr>
          <p:cNvPr id="9" name="Hexagon 8">
            <a:extLst>
              <a:ext uri="{FF2B5EF4-FFF2-40B4-BE49-F238E27FC236}">
                <a16:creationId xmlns:a16="http://schemas.microsoft.com/office/drawing/2014/main" id="{B547226D-847C-50B5-4ECC-8A70C025E9D2}"/>
              </a:ext>
            </a:extLst>
          </p:cNvPr>
          <p:cNvSpPr/>
          <p:nvPr/>
        </p:nvSpPr>
        <p:spPr>
          <a:xfrm rot="1782986">
            <a:off x="286724" y="301110"/>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Hexagon 9">
            <a:extLst>
              <a:ext uri="{FF2B5EF4-FFF2-40B4-BE49-F238E27FC236}">
                <a16:creationId xmlns:a16="http://schemas.microsoft.com/office/drawing/2014/main" id="{80416B90-6E39-656F-97B2-7CE94BC47493}"/>
              </a:ext>
            </a:extLst>
          </p:cNvPr>
          <p:cNvSpPr/>
          <p:nvPr/>
        </p:nvSpPr>
        <p:spPr>
          <a:xfrm rot="1782986">
            <a:off x="286724" y="763955"/>
            <a:ext cx="335595" cy="289306"/>
          </a:xfrm>
          <a:prstGeom prst="hexagon">
            <a:avLst>
              <a:gd name="adj" fmla="val 28965"/>
              <a:gd name="vf" fmla="val 115470"/>
            </a:avLst>
          </a:prstGeom>
          <a:solidFill>
            <a:schemeClr val="accent2">
              <a:lumMod val="60000"/>
              <a:lumOff val="40000"/>
            </a:schemeClr>
          </a:solidFill>
          <a:ln w="12700">
            <a:solidFill>
              <a:srgbClr val="D8B4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Hexagon 10">
            <a:extLst>
              <a:ext uri="{FF2B5EF4-FFF2-40B4-BE49-F238E27FC236}">
                <a16:creationId xmlns:a16="http://schemas.microsoft.com/office/drawing/2014/main" id="{2271AF07-F9F9-BB9E-AD6C-B14DF91067EA}"/>
              </a:ext>
            </a:extLst>
          </p:cNvPr>
          <p:cNvSpPr/>
          <p:nvPr/>
        </p:nvSpPr>
        <p:spPr>
          <a:xfrm rot="1782986">
            <a:off x="286724" y="1226800"/>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Hexagon 11">
            <a:extLst>
              <a:ext uri="{FF2B5EF4-FFF2-40B4-BE49-F238E27FC236}">
                <a16:creationId xmlns:a16="http://schemas.microsoft.com/office/drawing/2014/main" id="{D4F2F47B-0E9A-FE6F-A735-6A891089DD92}"/>
              </a:ext>
            </a:extLst>
          </p:cNvPr>
          <p:cNvSpPr/>
          <p:nvPr/>
        </p:nvSpPr>
        <p:spPr>
          <a:xfrm rot="1782986">
            <a:off x="286724" y="1689645"/>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Hexagon 12">
            <a:extLst>
              <a:ext uri="{FF2B5EF4-FFF2-40B4-BE49-F238E27FC236}">
                <a16:creationId xmlns:a16="http://schemas.microsoft.com/office/drawing/2014/main" id="{ACD914FC-7E08-2825-03B1-570789F3CC0F}"/>
              </a:ext>
            </a:extLst>
          </p:cNvPr>
          <p:cNvSpPr/>
          <p:nvPr/>
        </p:nvSpPr>
        <p:spPr>
          <a:xfrm rot="1782986">
            <a:off x="286724" y="2152490"/>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Hexagon 13">
            <a:extLst>
              <a:ext uri="{FF2B5EF4-FFF2-40B4-BE49-F238E27FC236}">
                <a16:creationId xmlns:a16="http://schemas.microsoft.com/office/drawing/2014/main" id="{24FC8415-B9E4-4F1D-3F70-751F383B24CC}"/>
              </a:ext>
            </a:extLst>
          </p:cNvPr>
          <p:cNvSpPr/>
          <p:nvPr/>
        </p:nvSpPr>
        <p:spPr>
          <a:xfrm rot="1782986">
            <a:off x="286725" y="2615334"/>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882442207"/>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CB4C7B4-C627-DF9E-F071-224342029F4B}"/>
              </a:ext>
            </a:extLst>
          </p:cNvPr>
          <p:cNvSpPr txBox="1"/>
          <p:nvPr/>
        </p:nvSpPr>
        <p:spPr>
          <a:xfrm>
            <a:off x="1219384" y="7080473"/>
            <a:ext cx="4736916" cy="261610"/>
          </a:xfrm>
          <a:prstGeom prst="rect">
            <a:avLst/>
          </a:prstGeom>
          <a:noFill/>
        </p:spPr>
        <p:txBody>
          <a:bodyPr wrap="square" rtlCol="0">
            <a:spAutoFit/>
          </a:bodyPr>
          <a:lstStyle/>
          <a:p>
            <a:pPr algn="ctr"/>
            <a:r>
              <a:rPr lang="en-GB" sz="1100" i="1" dirty="0">
                <a:solidFill>
                  <a:schemeClr val="accent1">
                    <a:lumMod val="50000"/>
                  </a:schemeClr>
                </a:solidFill>
              </a:rPr>
              <a:t>Source: Calm.com</a:t>
            </a:r>
            <a:endParaRPr lang="en-BE" sz="1100" i="1" dirty="0">
              <a:solidFill>
                <a:schemeClr val="accent1">
                  <a:lumMod val="50000"/>
                </a:schemeClr>
              </a:solidFill>
            </a:endParaRPr>
          </a:p>
        </p:txBody>
      </p:sp>
      <p:pic>
        <p:nvPicPr>
          <p:cNvPr id="3" name="Picture 2">
            <a:extLst>
              <a:ext uri="{FF2B5EF4-FFF2-40B4-BE49-F238E27FC236}">
                <a16:creationId xmlns:a16="http://schemas.microsoft.com/office/drawing/2014/main" id="{E9207A98-1B46-BB5D-6B1B-CEF4B50558AC}"/>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5302" y="596769"/>
            <a:ext cx="6372698" cy="6265374"/>
          </a:xfrm>
          <a:prstGeom prst="rect">
            <a:avLst/>
          </a:prstGeom>
          <a:noFill/>
          <a:extLst>
            <a:ext uri="{909E8E84-426E-40DD-AFC4-6F175D3DCCD1}">
              <a14:hiddenFill xmlns:a14="http://schemas.microsoft.com/office/drawing/2010/main">
                <a:solidFill>
                  <a:srgbClr val="FFFFFF"/>
                </a:solidFill>
              </a14:hiddenFill>
            </a:ext>
          </a:extLst>
        </p:spPr>
      </p:pic>
      <p:sp>
        <p:nvSpPr>
          <p:cNvPr id="4" name="Hexagon 3">
            <a:extLst>
              <a:ext uri="{FF2B5EF4-FFF2-40B4-BE49-F238E27FC236}">
                <a16:creationId xmlns:a16="http://schemas.microsoft.com/office/drawing/2014/main" id="{B86987BC-2A5B-B73B-4686-5357903959D3}"/>
              </a:ext>
            </a:extLst>
          </p:cNvPr>
          <p:cNvSpPr/>
          <p:nvPr/>
        </p:nvSpPr>
        <p:spPr>
          <a:xfrm rot="1782986">
            <a:off x="286724" y="301110"/>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Hexagon 4">
            <a:extLst>
              <a:ext uri="{FF2B5EF4-FFF2-40B4-BE49-F238E27FC236}">
                <a16:creationId xmlns:a16="http://schemas.microsoft.com/office/drawing/2014/main" id="{537A8FF4-5007-7BA0-4A06-1D6CFC765D18}"/>
              </a:ext>
            </a:extLst>
          </p:cNvPr>
          <p:cNvSpPr/>
          <p:nvPr/>
        </p:nvSpPr>
        <p:spPr>
          <a:xfrm rot="1782986">
            <a:off x="286724" y="763955"/>
            <a:ext cx="335595" cy="289306"/>
          </a:xfrm>
          <a:prstGeom prst="hexagon">
            <a:avLst>
              <a:gd name="adj" fmla="val 28965"/>
              <a:gd name="vf" fmla="val 115470"/>
            </a:avLst>
          </a:prstGeom>
          <a:solidFill>
            <a:schemeClr val="accent2">
              <a:lumMod val="60000"/>
              <a:lumOff val="40000"/>
            </a:schemeClr>
          </a:solidFill>
          <a:ln w="12700">
            <a:solidFill>
              <a:srgbClr val="D8B4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Hexagon 5">
            <a:extLst>
              <a:ext uri="{FF2B5EF4-FFF2-40B4-BE49-F238E27FC236}">
                <a16:creationId xmlns:a16="http://schemas.microsoft.com/office/drawing/2014/main" id="{8B267889-87C0-8592-1A26-907981AE183A}"/>
              </a:ext>
            </a:extLst>
          </p:cNvPr>
          <p:cNvSpPr/>
          <p:nvPr/>
        </p:nvSpPr>
        <p:spPr>
          <a:xfrm rot="1782986">
            <a:off x="286724" y="1226800"/>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Hexagon 6">
            <a:extLst>
              <a:ext uri="{FF2B5EF4-FFF2-40B4-BE49-F238E27FC236}">
                <a16:creationId xmlns:a16="http://schemas.microsoft.com/office/drawing/2014/main" id="{E8F7B90C-FAE9-BC50-3CB3-47DFFF850A58}"/>
              </a:ext>
            </a:extLst>
          </p:cNvPr>
          <p:cNvSpPr/>
          <p:nvPr/>
        </p:nvSpPr>
        <p:spPr>
          <a:xfrm rot="1782986">
            <a:off x="286724" y="1689645"/>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Hexagon 7">
            <a:extLst>
              <a:ext uri="{FF2B5EF4-FFF2-40B4-BE49-F238E27FC236}">
                <a16:creationId xmlns:a16="http://schemas.microsoft.com/office/drawing/2014/main" id="{92555567-EFDC-BF09-0D3A-92797894263F}"/>
              </a:ext>
            </a:extLst>
          </p:cNvPr>
          <p:cNvSpPr/>
          <p:nvPr/>
        </p:nvSpPr>
        <p:spPr>
          <a:xfrm rot="1782986">
            <a:off x="286724" y="2152490"/>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Hexagon 10">
            <a:extLst>
              <a:ext uri="{FF2B5EF4-FFF2-40B4-BE49-F238E27FC236}">
                <a16:creationId xmlns:a16="http://schemas.microsoft.com/office/drawing/2014/main" id="{01BDD0ED-064A-25C9-4497-D61FB477044E}"/>
              </a:ext>
            </a:extLst>
          </p:cNvPr>
          <p:cNvSpPr/>
          <p:nvPr/>
        </p:nvSpPr>
        <p:spPr>
          <a:xfrm rot="1782986">
            <a:off x="286725" y="2615334"/>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375994639"/>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F24EDD-E24A-1246-C135-E6C01FB63AB9}"/>
              </a:ext>
            </a:extLst>
          </p:cNvPr>
          <p:cNvSpPr txBox="1"/>
          <p:nvPr/>
        </p:nvSpPr>
        <p:spPr>
          <a:xfrm>
            <a:off x="996287" y="712658"/>
            <a:ext cx="5254042" cy="276999"/>
          </a:xfrm>
          <a:prstGeom prst="rect">
            <a:avLst/>
          </a:prstGeom>
          <a:noFill/>
        </p:spPr>
        <p:txBody>
          <a:bodyPr wrap="square" rtlCol="0">
            <a:spAutoFit/>
          </a:bodyPr>
          <a:lstStyle/>
          <a:p>
            <a:r>
              <a:rPr lang="en-CA" sz="1200" b="1" spc="300" dirty="0">
                <a:solidFill>
                  <a:schemeClr val="tx1"/>
                </a:solidFill>
              </a:rPr>
              <a:t>WHEN I FEEL… </a:t>
            </a:r>
            <a:r>
              <a:rPr lang="en-CA" sz="1200" b="1" spc="300" dirty="0"/>
              <a:t>I DO…</a:t>
            </a:r>
            <a:endParaRPr lang="en-CA" sz="1200" b="1" spc="300" dirty="0">
              <a:solidFill>
                <a:schemeClr val="tx1"/>
              </a:solidFill>
            </a:endParaRPr>
          </a:p>
        </p:txBody>
      </p:sp>
      <p:graphicFrame>
        <p:nvGraphicFramePr>
          <p:cNvPr id="6" name="Table 17">
            <a:extLst>
              <a:ext uri="{FF2B5EF4-FFF2-40B4-BE49-F238E27FC236}">
                <a16:creationId xmlns:a16="http://schemas.microsoft.com/office/drawing/2014/main" id="{B3B55EC7-E10D-9789-FC63-14B3511B436B}"/>
              </a:ext>
            </a:extLst>
          </p:cNvPr>
          <p:cNvGraphicFramePr>
            <a:graphicFrameLocks noGrp="1"/>
          </p:cNvGraphicFramePr>
          <p:nvPr>
            <p:extLst>
              <p:ext uri="{D42A27DB-BD31-4B8C-83A1-F6EECF244321}">
                <p14:modId xmlns:p14="http://schemas.microsoft.com/office/powerpoint/2010/main" val="554974528"/>
              </p:ext>
            </p:extLst>
          </p:nvPr>
        </p:nvGraphicFramePr>
        <p:xfrm>
          <a:off x="996287" y="1262380"/>
          <a:ext cx="5254042" cy="6238240"/>
        </p:xfrm>
        <a:graphic>
          <a:graphicData uri="http://schemas.openxmlformats.org/drawingml/2006/table">
            <a:tbl>
              <a:tblPr firstRow="1" bandRow="1">
                <a:tableStyleId>{5C22544A-7EE6-4342-B048-85BDC9FD1C3A}</a:tableStyleId>
              </a:tblPr>
              <a:tblGrid>
                <a:gridCol w="1137313">
                  <a:extLst>
                    <a:ext uri="{9D8B030D-6E8A-4147-A177-3AD203B41FA5}">
                      <a16:colId xmlns:a16="http://schemas.microsoft.com/office/drawing/2014/main" val="3910228329"/>
                    </a:ext>
                  </a:extLst>
                </a:gridCol>
                <a:gridCol w="4116729">
                  <a:extLst>
                    <a:ext uri="{9D8B030D-6E8A-4147-A177-3AD203B41FA5}">
                      <a16:colId xmlns:a16="http://schemas.microsoft.com/office/drawing/2014/main" val="1260457313"/>
                    </a:ext>
                  </a:extLst>
                </a:gridCol>
              </a:tblGrid>
              <a:tr h="370840">
                <a:tc>
                  <a:txBody>
                    <a:bodyPr/>
                    <a:lstStyle/>
                    <a:p>
                      <a:r>
                        <a:rPr lang="en-GB" sz="1100" b="1" dirty="0">
                          <a:solidFill>
                            <a:schemeClr val="bg1"/>
                          </a:solidFill>
                        </a:rPr>
                        <a:t>Overview</a:t>
                      </a:r>
                      <a:endParaRPr lang="en-US" sz="1100" b="1" dirty="0">
                        <a:solidFill>
                          <a:schemeClr val="bg1"/>
                        </a:solidFill>
                      </a:endParaRP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5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This activity is useful to identify behaviors and coping mechanism a child applies when experiencing certain negative emotions or feelings</a:t>
                      </a: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2503434562"/>
                  </a:ext>
                </a:extLst>
              </a:tr>
              <a:tr h="370840">
                <a:tc>
                  <a:txBody>
                    <a:bodyPr/>
                    <a:lstStyle/>
                    <a:p>
                      <a:r>
                        <a:rPr lang="en-GB" sz="1100" b="1" dirty="0">
                          <a:solidFill>
                            <a:schemeClr val="bg1"/>
                          </a:solidFill>
                        </a:rPr>
                        <a:t>Time</a:t>
                      </a:r>
                      <a:endParaRPr lang="en-US" sz="1100" b="1" dirty="0">
                        <a:solidFill>
                          <a:schemeClr val="bg1"/>
                        </a:solidFill>
                      </a:endParaRP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5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b="0" dirty="0"/>
                        <a:t>Can vary between 15 minutes to 25 minutes</a:t>
                      </a: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156132823"/>
                  </a:ext>
                </a:extLst>
              </a:tr>
              <a:tr h="370840">
                <a:tc>
                  <a:txBody>
                    <a:bodyPr/>
                    <a:lstStyle/>
                    <a:p>
                      <a:r>
                        <a:rPr lang="en-GB" sz="1100" b="1" dirty="0">
                          <a:solidFill>
                            <a:schemeClr val="bg1"/>
                          </a:solidFill>
                        </a:rPr>
                        <a:t>Ages</a:t>
                      </a:r>
                      <a:endParaRPr lang="en-US" sz="1100" b="1" dirty="0">
                        <a:solidFill>
                          <a:schemeClr val="bg1"/>
                        </a:solidFill>
                      </a:endParaRP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5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b="0" dirty="0"/>
                        <a:t>This activity is recommended for children ages 10-18 years old</a:t>
                      </a: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2693644662"/>
                  </a:ext>
                </a:extLst>
              </a:tr>
              <a:tr h="370840">
                <a:tc>
                  <a:txBody>
                    <a:bodyPr/>
                    <a:lstStyle/>
                    <a:p>
                      <a:r>
                        <a:rPr lang="en-GB" sz="1100" b="1" dirty="0">
                          <a:solidFill>
                            <a:schemeClr val="bg1"/>
                          </a:solidFill>
                        </a:rPr>
                        <a:t>Participation</a:t>
                      </a:r>
                      <a:endParaRPr lang="en-US" sz="1100" b="1" dirty="0">
                        <a:solidFill>
                          <a:schemeClr val="bg1"/>
                        </a:solidFill>
                      </a:endParaRP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5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b="0" dirty="0"/>
                        <a:t>Caseworkers should complete this activity with children one-on-one; however, caregiver presence may be necessary or supportive if the child is refusing to engage in this activity or unable to do so due to their age, developmental stage, communication preference or ability.</a:t>
                      </a: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2624097116"/>
                  </a:ext>
                </a:extLst>
              </a:tr>
              <a:tr h="370840">
                <a:tc>
                  <a:txBody>
                    <a:bodyPr/>
                    <a:lstStyle/>
                    <a:p>
                      <a:r>
                        <a:rPr lang="en-GB" sz="1100" b="1" dirty="0">
                          <a:solidFill>
                            <a:schemeClr val="bg1"/>
                          </a:solidFill>
                        </a:rPr>
                        <a:t>Purpose</a:t>
                      </a:r>
                      <a:endParaRPr lang="en-US" sz="1100" b="1" dirty="0">
                        <a:solidFill>
                          <a:schemeClr val="bg1"/>
                        </a:solidFill>
                      </a:endParaRP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50000"/>
                      </a:schemeClr>
                    </a:solidFill>
                  </a:tcPr>
                </a:tc>
                <a:tc>
                  <a:txBody>
                    <a:bodyPr/>
                    <a:lstStyle/>
                    <a:p>
                      <a:pPr algn="l"/>
                      <a:r>
                        <a:rPr lang="en-US" sz="1100" b="0" dirty="0"/>
                        <a:t>To map existing behaviors when experiencing negative emotions or feelings, and to identify how they feel afterwards. The purpose of the activity is to identify which behaviors or actions  are helpful or provide a sense of relief and which ones don’t, to encourage positive ways of coping in the future</a:t>
                      </a: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912278685"/>
                  </a:ext>
                </a:extLst>
              </a:tr>
              <a:tr h="370840">
                <a:tc>
                  <a:txBody>
                    <a:bodyPr/>
                    <a:lstStyle/>
                    <a:p>
                      <a:r>
                        <a:rPr lang="en-CA" sz="1100" b="1" dirty="0">
                          <a:solidFill>
                            <a:schemeClr val="bg1"/>
                          </a:solidFill>
                        </a:rPr>
                        <a:t>Guidance</a:t>
                      </a:r>
                      <a:endParaRPr lang="en-US" sz="1100" b="1" dirty="0">
                        <a:solidFill>
                          <a:schemeClr val="bg1"/>
                        </a:solidFill>
                      </a:endParaRP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50000"/>
                      </a:schemeClr>
                    </a:solidFill>
                  </a:tcPr>
                </a:tc>
                <a:tc>
                  <a:txBody>
                    <a:bodyPr/>
                    <a:lstStyle/>
                    <a:p>
                      <a:pPr marL="228600" marR="44450" lvl="0" indent="-228600" algn="l">
                        <a:spcBef>
                          <a:spcPts val="230"/>
                        </a:spcBef>
                        <a:spcAft>
                          <a:spcPts val="0"/>
                        </a:spcAft>
                        <a:buSzPts val="1100"/>
                        <a:buFont typeface="+mj-lt"/>
                        <a:buAutoNum type="arabicPeriod"/>
                        <a:tabLst>
                          <a:tab pos="529590" algn="l"/>
                        </a:tabLst>
                      </a:pPr>
                      <a:r>
                        <a:rPr lang="en-US" sz="1100" b="0" kern="1200" dirty="0">
                          <a:solidFill>
                            <a:schemeClr val="dk1"/>
                          </a:solidFill>
                          <a:latin typeface="+mn-lt"/>
                          <a:ea typeface="+mn-ea"/>
                          <a:cs typeface="+mn-cs"/>
                        </a:rPr>
                        <a:t>Ask the child to choose a negative emotion they experience sometimes/often. For example, feeling angry, feeling sad, feeling bad. </a:t>
                      </a:r>
                    </a:p>
                    <a:p>
                      <a:pPr marL="228600" marR="44450" lvl="0" indent="-228600" algn="l">
                        <a:spcBef>
                          <a:spcPts val="230"/>
                        </a:spcBef>
                        <a:spcAft>
                          <a:spcPts val="0"/>
                        </a:spcAft>
                        <a:buSzPts val="1100"/>
                        <a:buFont typeface="+mj-lt"/>
                        <a:buAutoNum type="arabicPeriod"/>
                        <a:tabLst>
                          <a:tab pos="529590" algn="l"/>
                        </a:tabLst>
                      </a:pPr>
                      <a:r>
                        <a:rPr lang="en-US" sz="1100" b="0" kern="1200" dirty="0">
                          <a:solidFill>
                            <a:schemeClr val="dk1"/>
                          </a:solidFill>
                          <a:latin typeface="+mn-lt"/>
                          <a:ea typeface="+mn-ea"/>
                          <a:cs typeface="+mn-cs"/>
                        </a:rPr>
                        <a:t>Write down the emotion or draw a smiley face matching this emotion in the middle of a paper. </a:t>
                      </a:r>
                    </a:p>
                    <a:p>
                      <a:pPr marL="228600" marR="44450" lvl="0" indent="-228600" algn="l">
                        <a:spcBef>
                          <a:spcPts val="230"/>
                        </a:spcBef>
                        <a:spcAft>
                          <a:spcPts val="0"/>
                        </a:spcAft>
                        <a:buSzPts val="1100"/>
                        <a:buFont typeface="+mj-lt"/>
                        <a:buAutoNum type="arabicPeriod"/>
                        <a:tabLst>
                          <a:tab pos="529590" algn="l"/>
                        </a:tabLst>
                      </a:pPr>
                      <a:r>
                        <a:rPr lang="en-US" sz="1100" b="0" kern="1200" dirty="0">
                          <a:solidFill>
                            <a:schemeClr val="dk1"/>
                          </a:solidFill>
                          <a:latin typeface="+mn-lt"/>
                          <a:ea typeface="+mn-ea"/>
                          <a:cs typeface="+mn-cs"/>
                        </a:rPr>
                        <a:t>Ask the child to list up what are the things they sometimes do when they feel like this. Write all the behaviors listed by the child around the central negative emotion. </a:t>
                      </a:r>
                    </a:p>
                    <a:p>
                      <a:pPr marL="228600" marR="44450" lvl="0" indent="-228600" algn="l">
                        <a:spcBef>
                          <a:spcPts val="230"/>
                        </a:spcBef>
                        <a:spcAft>
                          <a:spcPts val="0"/>
                        </a:spcAft>
                        <a:buSzPts val="1100"/>
                        <a:buFont typeface="+mj-lt"/>
                        <a:buAutoNum type="arabicPeriod"/>
                        <a:tabLst>
                          <a:tab pos="529590" algn="l"/>
                        </a:tabLst>
                      </a:pPr>
                      <a:r>
                        <a:rPr lang="en-US" sz="1100" b="0" kern="1200" dirty="0">
                          <a:solidFill>
                            <a:schemeClr val="dk1"/>
                          </a:solidFill>
                          <a:latin typeface="+mn-lt"/>
                          <a:ea typeface="+mn-ea"/>
                          <a:cs typeface="+mn-cs"/>
                        </a:rPr>
                        <a:t>Once this overview is drafted, discuss with the child 1. Which thing they do makes them feel better afterwards. 2. Which thing they do doesn’t cause them more trouble. </a:t>
                      </a:r>
                    </a:p>
                    <a:p>
                      <a:pPr marL="228600" marR="44450" lvl="0" indent="-228600" algn="l">
                        <a:spcBef>
                          <a:spcPts val="230"/>
                        </a:spcBef>
                        <a:spcAft>
                          <a:spcPts val="0"/>
                        </a:spcAft>
                        <a:buSzPts val="1100"/>
                        <a:buFont typeface="+mj-lt"/>
                        <a:buAutoNum type="arabicPeriod"/>
                        <a:tabLst>
                          <a:tab pos="529590" algn="l"/>
                        </a:tabLst>
                      </a:pPr>
                      <a:r>
                        <a:rPr lang="en-US" sz="1100" b="0" kern="1200" dirty="0">
                          <a:solidFill>
                            <a:schemeClr val="dk1"/>
                          </a:solidFill>
                          <a:latin typeface="+mn-lt"/>
                          <a:ea typeface="+mn-ea"/>
                          <a:cs typeface="+mn-cs"/>
                        </a:rPr>
                        <a:t>Based on these questions, identify together which behaviors are helpful and which ones aren’t. Together discuss the possibility to try to resort to helpful behaviors when they are experiencing this specific negative emotion. Do this without raising expectations that the child should from now one always cope in a positive way. Rather say that they can try and that this is already a lot. </a:t>
                      </a:r>
                      <a:endParaRPr lang="en-BE" sz="1100" b="0" kern="1200" dirty="0">
                        <a:solidFill>
                          <a:schemeClr val="dk1"/>
                        </a:solidFill>
                        <a:latin typeface="+mn-lt"/>
                        <a:ea typeface="+mn-ea"/>
                        <a:cs typeface="+mn-cs"/>
                      </a:endParaRP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951584040"/>
                  </a:ext>
                </a:extLst>
              </a:tr>
            </a:tbl>
          </a:graphicData>
        </a:graphic>
      </p:graphicFrame>
      <p:sp>
        <p:nvSpPr>
          <p:cNvPr id="7" name="Hexagon 6">
            <a:extLst>
              <a:ext uri="{FF2B5EF4-FFF2-40B4-BE49-F238E27FC236}">
                <a16:creationId xmlns:a16="http://schemas.microsoft.com/office/drawing/2014/main" id="{B30DEC34-5C4B-B4ED-FC70-2D26721C7A4C}"/>
              </a:ext>
            </a:extLst>
          </p:cNvPr>
          <p:cNvSpPr/>
          <p:nvPr/>
        </p:nvSpPr>
        <p:spPr>
          <a:xfrm rot="1782986">
            <a:off x="286724" y="301110"/>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Hexagon 7">
            <a:extLst>
              <a:ext uri="{FF2B5EF4-FFF2-40B4-BE49-F238E27FC236}">
                <a16:creationId xmlns:a16="http://schemas.microsoft.com/office/drawing/2014/main" id="{E2465006-5F91-50E9-BC96-16CE5A09B4E6}"/>
              </a:ext>
            </a:extLst>
          </p:cNvPr>
          <p:cNvSpPr/>
          <p:nvPr/>
        </p:nvSpPr>
        <p:spPr>
          <a:xfrm rot="1782986">
            <a:off x="286724" y="763955"/>
            <a:ext cx="335595" cy="289306"/>
          </a:xfrm>
          <a:prstGeom prst="hexagon">
            <a:avLst>
              <a:gd name="adj" fmla="val 28965"/>
              <a:gd name="vf" fmla="val 115470"/>
            </a:avLst>
          </a:prstGeom>
          <a:solidFill>
            <a:schemeClr val="accent2">
              <a:lumMod val="60000"/>
              <a:lumOff val="40000"/>
            </a:schemeClr>
          </a:solidFill>
          <a:ln w="12700">
            <a:solidFill>
              <a:srgbClr val="D8B4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Hexagon 8">
            <a:extLst>
              <a:ext uri="{FF2B5EF4-FFF2-40B4-BE49-F238E27FC236}">
                <a16:creationId xmlns:a16="http://schemas.microsoft.com/office/drawing/2014/main" id="{90F29D45-10B2-BBB3-A829-866131688CDB}"/>
              </a:ext>
            </a:extLst>
          </p:cNvPr>
          <p:cNvSpPr/>
          <p:nvPr/>
        </p:nvSpPr>
        <p:spPr>
          <a:xfrm rot="1782986">
            <a:off x="286724" y="1226800"/>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Hexagon 9">
            <a:extLst>
              <a:ext uri="{FF2B5EF4-FFF2-40B4-BE49-F238E27FC236}">
                <a16:creationId xmlns:a16="http://schemas.microsoft.com/office/drawing/2014/main" id="{218A4298-D4C9-4E67-864A-E39B6A8CB390}"/>
              </a:ext>
            </a:extLst>
          </p:cNvPr>
          <p:cNvSpPr/>
          <p:nvPr/>
        </p:nvSpPr>
        <p:spPr>
          <a:xfrm rot="1782986">
            <a:off x="286724" y="1689645"/>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Hexagon 10">
            <a:extLst>
              <a:ext uri="{FF2B5EF4-FFF2-40B4-BE49-F238E27FC236}">
                <a16:creationId xmlns:a16="http://schemas.microsoft.com/office/drawing/2014/main" id="{21E55A38-9ACA-82CA-8BA3-A39670512949}"/>
              </a:ext>
            </a:extLst>
          </p:cNvPr>
          <p:cNvSpPr/>
          <p:nvPr/>
        </p:nvSpPr>
        <p:spPr>
          <a:xfrm rot="1782986">
            <a:off x="286724" y="2152490"/>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Hexagon 11">
            <a:extLst>
              <a:ext uri="{FF2B5EF4-FFF2-40B4-BE49-F238E27FC236}">
                <a16:creationId xmlns:a16="http://schemas.microsoft.com/office/drawing/2014/main" id="{66185007-EDB8-F6FC-31C5-8585A1C191AF}"/>
              </a:ext>
            </a:extLst>
          </p:cNvPr>
          <p:cNvSpPr/>
          <p:nvPr/>
        </p:nvSpPr>
        <p:spPr>
          <a:xfrm rot="1782986">
            <a:off x="286725" y="2615334"/>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4054750190"/>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F4437ED-11D7-DBF7-A2C2-591BC208B9B3}"/>
              </a:ext>
            </a:extLst>
          </p:cNvPr>
          <p:cNvSpPr/>
          <p:nvPr/>
        </p:nvSpPr>
        <p:spPr>
          <a:xfrm>
            <a:off x="1001486" y="696686"/>
            <a:ext cx="5254171" cy="7924800"/>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grpSp>
        <p:nvGrpSpPr>
          <p:cNvPr id="4" name="Group 3">
            <a:extLst>
              <a:ext uri="{FF2B5EF4-FFF2-40B4-BE49-F238E27FC236}">
                <a16:creationId xmlns:a16="http://schemas.microsoft.com/office/drawing/2014/main" id="{FD913BE2-EFD7-5134-920D-5BD2ED643589}"/>
              </a:ext>
            </a:extLst>
          </p:cNvPr>
          <p:cNvGrpSpPr/>
          <p:nvPr/>
        </p:nvGrpSpPr>
        <p:grpSpPr>
          <a:xfrm>
            <a:off x="4985138" y="7623021"/>
            <a:ext cx="1742751" cy="1379748"/>
            <a:chOff x="8886140" y="2128856"/>
            <a:chExt cx="2458554" cy="1946452"/>
          </a:xfrm>
        </p:grpSpPr>
        <p:grpSp>
          <p:nvGrpSpPr>
            <p:cNvPr id="5" name="Group 4">
              <a:extLst>
                <a:ext uri="{FF2B5EF4-FFF2-40B4-BE49-F238E27FC236}">
                  <a16:creationId xmlns:a16="http://schemas.microsoft.com/office/drawing/2014/main" id="{AD2AC935-44D2-15A2-0E6F-BE8703DD3D09}"/>
                </a:ext>
              </a:extLst>
            </p:cNvPr>
            <p:cNvGrpSpPr/>
            <p:nvPr/>
          </p:nvGrpSpPr>
          <p:grpSpPr>
            <a:xfrm>
              <a:off x="9892149" y="2128856"/>
              <a:ext cx="1452545" cy="1452545"/>
              <a:chOff x="9854276" y="2446764"/>
              <a:chExt cx="1691138" cy="1691138"/>
            </a:xfrm>
          </p:grpSpPr>
          <p:pic>
            <p:nvPicPr>
              <p:cNvPr id="8" name="Graphic 7" descr="Head with gears with solid fill">
                <a:extLst>
                  <a:ext uri="{FF2B5EF4-FFF2-40B4-BE49-F238E27FC236}">
                    <a16:creationId xmlns:a16="http://schemas.microsoft.com/office/drawing/2014/main" id="{F7326025-E019-8BCF-E3BF-867A932F514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54276" y="2446764"/>
                <a:ext cx="1691138" cy="1691138"/>
              </a:xfrm>
              <a:prstGeom prst="rect">
                <a:avLst/>
              </a:prstGeom>
            </p:spPr>
          </p:pic>
          <p:sp>
            <p:nvSpPr>
              <p:cNvPr id="9" name="Oval 8">
                <a:extLst>
                  <a:ext uri="{FF2B5EF4-FFF2-40B4-BE49-F238E27FC236}">
                    <a16:creationId xmlns:a16="http://schemas.microsoft.com/office/drawing/2014/main" id="{A45D52F8-3307-F3D8-F27B-3B83AB1F5CDD}"/>
                  </a:ext>
                </a:extLst>
              </p:cNvPr>
              <p:cNvSpPr/>
              <p:nvPr/>
            </p:nvSpPr>
            <p:spPr>
              <a:xfrm>
                <a:off x="10149995" y="2618375"/>
                <a:ext cx="927324" cy="927324"/>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 name="Heart 5">
              <a:extLst>
                <a:ext uri="{FF2B5EF4-FFF2-40B4-BE49-F238E27FC236}">
                  <a16:creationId xmlns:a16="http://schemas.microsoft.com/office/drawing/2014/main" id="{14B19CD8-CA81-2809-80F4-B23353845835}"/>
                </a:ext>
              </a:extLst>
            </p:cNvPr>
            <p:cNvSpPr/>
            <p:nvPr/>
          </p:nvSpPr>
          <p:spPr>
            <a:xfrm>
              <a:off x="8886140" y="3141728"/>
              <a:ext cx="1044952" cy="933580"/>
            </a:xfrm>
            <a:prstGeom prst="hear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Freeform: Shape 6">
              <a:extLst>
                <a:ext uri="{FF2B5EF4-FFF2-40B4-BE49-F238E27FC236}">
                  <a16:creationId xmlns:a16="http://schemas.microsoft.com/office/drawing/2014/main" id="{1C9BCB75-CAE3-6E2B-264E-9D1485084E05}"/>
                </a:ext>
              </a:extLst>
            </p:cNvPr>
            <p:cNvSpPr/>
            <p:nvPr/>
          </p:nvSpPr>
          <p:spPr>
            <a:xfrm>
              <a:off x="9552620" y="2721660"/>
              <a:ext cx="785179" cy="498487"/>
            </a:xfrm>
            <a:custGeom>
              <a:avLst/>
              <a:gdLst>
                <a:gd name="connsiteX0" fmla="*/ 0 w 914400"/>
                <a:gd name="connsiteY0" fmla="*/ 977900 h 977900"/>
                <a:gd name="connsiteX1" fmla="*/ 317500 w 914400"/>
                <a:gd name="connsiteY1" fmla="*/ 292100 h 977900"/>
                <a:gd name="connsiteX2" fmla="*/ 914400 w 914400"/>
                <a:gd name="connsiteY2" fmla="*/ 0 h 977900"/>
              </a:gdLst>
              <a:ahLst/>
              <a:cxnLst>
                <a:cxn ang="0">
                  <a:pos x="connsiteX0" y="connsiteY0"/>
                </a:cxn>
                <a:cxn ang="0">
                  <a:pos x="connsiteX1" y="connsiteY1"/>
                </a:cxn>
                <a:cxn ang="0">
                  <a:pos x="connsiteX2" y="connsiteY2"/>
                </a:cxn>
              </a:cxnLst>
              <a:rect l="l" t="t" r="r" b="b"/>
              <a:pathLst>
                <a:path w="914400" h="977900">
                  <a:moveTo>
                    <a:pt x="0" y="977900"/>
                  </a:moveTo>
                  <a:cubicBezTo>
                    <a:pt x="82550" y="716491"/>
                    <a:pt x="165100" y="455083"/>
                    <a:pt x="317500" y="292100"/>
                  </a:cubicBezTo>
                  <a:cubicBezTo>
                    <a:pt x="469900" y="129117"/>
                    <a:pt x="692150" y="64558"/>
                    <a:pt x="914400" y="0"/>
                  </a:cubicBezTo>
                </a:path>
              </a:pathLst>
            </a:custGeom>
            <a:noFill/>
            <a:ln w="19050">
              <a:solidFill>
                <a:schemeClr val="accent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Hexagon 9">
            <a:extLst>
              <a:ext uri="{FF2B5EF4-FFF2-40B4-BE49-F238E27FC236}">
                <a16:creationId xmlns:a16="http://schemas.microsoft.com/office/drawing/2014/main" id="{5C328E03-99E4-4CCD-B869-18A65095B7A1}"/>
              </a:ext>
            </a:extLst>
          </p:cNvPr>
          <p:cNvSpPr/>
          <p:nvPr/>
        </p:nvSpPr>
        <p:spPr>
          <a:xfrm rot="1782986">
            <a:off x="286724" y="301110"/>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Hexagon 10">
            <a:extLst>
              <a:ext uri="{FF2B5EF4-FFF2-40B4-BE49-F238E27FC236}">
                <a16:creationId xmlns:a16="http://schemas.microsoft.com/office/drawing/2014/main" id="{AFAB7F66-BA10-039B-C42C-3692359BC769}"/>
              </a:ext>
            </a:extLst>
          </p:cNvPr>
          <p:cNvSpPr/>
          <p:nvPr/>
        </p:nvSpPr>
        <p:spPr>
          <a:xfrm rot="1782986">
            <a:off x="286724" y="763955"/>
            <a:ext cx="335595" cy="289306"/>
          </a:xfrm>
          <a:prstGeom prst="hexagon">
            <a:avLst>
              <a:gd name="adj" fmla="val 28965"/>
              <a:gd name="vf" fmla="val 115470"/>
            </a:avLst>
          </a:prstGeom>
          <a:solidFill>
            <a:schemeClr val="accent2">
              <a:lumMod val="60000"/>
              <a:lumOff val="40000"/>
            </a:schemeClr>
          </a:solidFill>
          <a:ln w="12700">
            <a:solidFill>
              <a:srgbClr val="D8B4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Hexagon 11">
            <a:extLst>
              <a:ext uri="{FF2B5EF4-FFF2-40B4-BE49-F238E27FC236}">
                <a16:creationId xmlns:a16="http://schemas.microsoft.com/office/drawing/2014/main" id="{1DC12FBB-6071-08F6-8353-60EC3A720EDA}"/>
              </a:ext>
            </a:extLst>
          </p:cNvPr>
          <p:cNvSpPr/>
          <p:nvPr/>
        </p:nvSpPr>
        <p:spPr>
          <a:xfrm rot="1782986">
            <a:off x="286724" y="1226800"/>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Hexagon 18">
            <a:extLst>
              <a:ext uri="{FF2B5EF4-FFF2-40B4-BE49-F238E27FC236}">
                <a16:creationId xmlns:a16="http://schemas.microsoft.com/office/drawing/2014/main" id="{D8A2F032-BB29-0612-D70E-216AA471F949}"/>
              </a:ext>
            </a:extLst>
          </p:cNvPr>
          <p:cNvSpPr/>
          <p:nvPr/>
        </p:nvSpPr>
        <p:spPr>
          <a:xfrm rot="1782986">
            <a:off x="286724" y="1689645"/>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Hexagon 19">
            <a:extLst>
              <a:ext uri="{FF2B5EF4-FFF2-40B4-BE49-F238E27FC236}">
                <a16:creationId xmlns:a16="http://schemas.microsoft.com/office/drawing/2014/main" id="{FF1F7B21-1FAB-1489-B318-A0AFDC044F85}"/>
              </a:ext>
            </a:extLst>
          </p:cNvPr>
          <p:cNvSpPr/>
          <p:nvPr/>
        </p:nvSpPr>
        <p:spPr>
          <a:xfrm rot="1782986">
            <a:off x="286724" y="2152490"/>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 name="Hexagon 20">
            <a:extLst>
              <a:ext uri="{FF2B5EF4-FFF2-40B4-BE49-F238E27FC236}">
                <a16:creationId xmlns:a16="http://schemas.microsoft.com/office/drawing/2014/main" id="{5B92567B-5EEB-C31E-E021-712C92E8E3FC}"/>
              </a:ext>
            </a:extLst>
          </p:cNvPr>
          <p:cNvSpPr/>
          <p:nvPr/>
        </p:nvSpPr>
        <p:spPr>
          <a:xfrm rot="1782986">
            <a:off x="286725" y="2615334"/>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452746987"/>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59E909B-A264-4314-7B64-66C6B4BB8A9B}"/>
              </a:ext>
            </a:extLst>
          </p:cNvPr>
          <p:cNvSpPr txBox="1"/>
          <p:nvPr/>
        </p:nvSpPr>
        <p:spPr>
          <a:xfrm>
            <a:off x="1253507" y="2816285"/>
            <a:ext cx="1661886" cy="369332"/>
          </a:xfrm>
          <a:prstGeom prst="rect">
            <a:avLst/>
          </a:prstGeom>
          <a:noFill/>
        </p:spPr>
        <p:txBody>
          <a:bodyPr wrap="square" rtlCol="0">
            <a:spAutoFit/>
          </a:bodyPr>
          <a:lstStyle/>
          <a:p>
            <a:pPr algn="ctr"/>
            <a:r>
              <a:rPr lang="en-GB" dirty="0"/>
              <a:t>Don’t eat</a:t>
            </a:r>
            <a:endParaRPr lang="en-BE" dirty="0"/>
          </a:p>
        </p:txBody>
      </p:sp>
      <p:sp>
        <p:nvSpPr>
          <p:cNvPr id="9" name="TextBox 8">
            <a:extLst>
              <a:ext uri="{FF2B5EF4-FFF2-40B4-BE49-F238E27FC236}">
                <a16:creationId xmlns:a16="http://schemas.microsoft.com/office/drawing/2014/main" id="{1C23A45B-C156-93D1-D6A3-B0CDF10EDB23}"/>
              </a:ext>
            </a:extLst>
          </p:cNvPr>
          <p:cNvSpPr txBox="1"/>
          <p:nvPr/>
        </p:nvSpPr>
        <p:spPr>
          <a:xfrm>
            <a:off x="4182026" y="2890158"/>
            <a:ext cx="1661886" cy="369332"/>
          </a:xfrm>
          <a:prstGeom prst="rect">
            <a:avLst/>
          </a:prstGeom>
          <a:noFill/>
        </p:spPr>
        <p:txBody>
          <a:bodyPr wrap="square" rtlCol="0">
            <a:spAutoFit/>
          </a:bodyPr>
          <a:lstStyle/>
          <a:p>
            <a:pPr algn="ctr"/>
            <a:r>
              <a:rPr lang="en-GB" dirty="0"/>
              <a:t>Go away</a:t>
            </a:r>
            <a:endParaRPr lang="en-BE" dirty="0"/>
          </a:p>
        </p:txBody>
      </p:sp>
      <p:sp>
        <p:nvSpPr>
          <p:cNvPr id="10" name="TextBox 9">
            <a:extLst>
              <a:ext uri="{FF2B5EF4-FFF2-40B4-BE49-F238E27FC236}">
                <a16:creationId xmlns:a16="http://schemas.microsoft.com/office/drawing/2014/main" id="{421403D3-6B0F-555D-F554-B3CB2F277927}"/>
              </a:ext>
            </a:extLst>
          </p:cNvPr>
          <p:cNvSpPr txBox="1"/>
          <p:nvPr/>
        </p:nvSpPr>
        <p:spPr>
          <a:xfrm>
            <a:off x="4635339" y="5209868"/>
            <a:ext cx="1661886" cy="646331"/>
          </a:xfrm>
          <a:prstGeom prst="rect">
            <a:avLst/>
          </a:prstGeom>
          <a:noFill/>
        </p:spPr>
        <p:txBody>
          <a:bodyPr wrap="square" rtlCol="0">
            <a:spAutoFit/>
          </a:bodyPr>
          <a:lstStyle/>
          <a:p>
            <a:pPr algn="ctr"/>
            <a:r>
              <a:rPr lang="en-GB" dirty="0"/>
              <a:t>Scream and shout</a:t>
            </a:r>
            <a:endParaRPr lang="en-BE" dirty="0"/>
          </a:p>
        </p:txBody>
      </p:sp>
      <p:sp>
        <p:nvSpPr>
          <p:cNvPr id="11" name="TextBox 10">
            <a:extLst>
              <a:ext uri="{FF2B5EF4-FFF2-40B4-BE49-F238E27FC236}">
                <a16:creationId xmlns:a16="http://schemas.microsoft.com/office/drawing/2014/main" id="{3AD87A16-6AAD-6B90-8914-8BFCF4284707}"/>
              </a:ext>
            </a:extLst>
          </p:cNvPr>
          <p:cNvSpPr txBox="1"/>
          <p:nvPr/>
        </p:nvSpPr>
        <p:spPr>
          <a:xfrm>
            <a:off x="4079461" y="5991912"/>
            <a:ext cx="1661886" cy="646331"/>
          </a:xfrm>
          <a:prstGeom prst="rect">
            <a:avLst/>
          </a:prstGeom>
          <a:noFill/>
        </p:spPr>
        <p:txBody>
          <a:bodyPr wrap="square" rtlCol="0">
            <a:spAutoFit/>
          </a:bodyPr>
          <a:lstStyle/>
          <a:p>
            <a:pPr algn="ctr"/>
            <a:r>
              <a:rPr lang="en-GB" dirty="0"/>
              <a:t>I don’t want to talk to anyone</a:t>
            </a:r>
            <a:endParaRPr lang="en-BE" dirty="0"/>
          </a:p>
        </p:txBody>
      </p:sp>
      <p:sp>
        <p:nvSpPr>
          <p:cNvPr id="12" name="TextBox 11">
            <a:extLst>
              <a:ext uri="{FF2B5EF4-FFF2-40B4-BE49-F238E27FC236}">
                <a16:creationId xmlns:a16="http://schemas.microsoft.com/office/drawing/2014/main" id="{AB701FD2-6DEB-33D4-E0E1-2B3447188922}"/>
              </a:ext>
            </a:extLst>
          </p:cNvPr>
          <p:cNvSpPr txBox="1"/>
          <p:nvPr/>
        </p:nvSpPr>
        <p:spPr>
          <a:xfrm>
            <a:off x="1127130" y="5517043"/>
            <a:ext cx="1218435" cy="923330"/>
          </a:xfrm>
          <a:prstGeom prst="rect">
            <a:avLst/>
          </a:prstGeom>
          <a:noFill/>
        </p:spPr>
        <p:txBody>
          <a:bodyPr wrap="square" rtlCol="0">
            <a:spAutoFit/>
          </a:bodyPr>
          <a:lstStyle/>
          <a:p>
            <a:pPr algn="ctr"/>
            <a:r>
              <a:rPr lang="en-GB" dirty="0"/>
              <a:t>I don’t want to do anything</a:t>
            </a:r>
            <a:endParaRPr lang="en-BE" dirty="0"/>
          </a:p>
        </p:txBody>
      </p:sp>
      <p:sp>
        <p:nvSpPr>
          <p:cNvPr id="19" name="TextBox 18">
            <a:extLst>
              <a:ext uri="{FF2B5EF4-FFF2-40B4-BE49-F238E27FC236}">
                <a16:creationId xmlns:a16="http://schemas.microsoft.com/office/drawing/2014/main" id="{85A702E6-B492-001B-EFC2-2F8FA8AADFCC}"/>
              </a:ext>
            </a:extLst>
          </p:cNvPr>
          <p:cNvSpPr txBox="1"/>
          <p:nvPr/>
        </p:nvSpPr>
        <p:spPr>
          <a:xfrm>
            <a:off x="795705" y="3814115"/>
            <a:ext cx="1228739" cy="923330"/>
          </a:xfrm>
          <a:prstGeom prst="rect">
            <a:avLst/>
          </a:prstGeom>
          <a:noFill/>
        </p:spPr>
        <p:txBody>
          <a:bodyPr wrap="square" rtlCol="0">
            <a:spAutoFit/>
          </a:bodyPr>
          <a:lstStyle/>
          <a:p>
            <a:pPr algn="ctr"/>
            <a:r>
              <a:rPr lang="en-GB" dirty="0"/>
              <a:t>I fight and kick something</a:t>
            </a:r>
            <a:endParaRPr lang="en-BE" dirty="0"/>
          </a:p>
        </p:txBody>
      </p:sp>
      <p:sp>
        <p:nvSpPr>
          <p:cNvPr id="20" name="TextBox 19">
            <a:extLst>
              <a:ext uri="{FF2B5EF4-FFF2-40B4-BE49-F238E27FC236}">
                <a16:creationId xmlns:a16="http://schemas.microsoft.com/office/drawing/2014/main" id="{E57E39AC-F348-8478-266D-02CBE7E5C241}"/>
              </a:ext>
            </a:extLst>
          </p:cNvPr>
          <p:cNvSpPr txBox="1"/>
          <p:nvPr/>
        </p:nvSpPr>
        <p:spPr>
          <a:xfrm>
            <a:off x="2979163" y="2436501"/>
            <a:ext cx="1052475" cy="646331"/>
          </a:xfrm>
          <a:prstGeom prst="rect">
            <a:avLst/>
          </a:prstGeom>
          <a:noFill/>
        </p:spPr>
        <p:txBody>
          <a:bodyPr wrap="square" rtlCol="0">
            <a:spAutoFit/>
          </a:bodyPr>
          <a:lstStyle/>
          <a:p>
            <a:pPr algn="ctr"/>
            <a:r>
              <a:rPr lang="en-GB" dirty="0"/>
              <a:t>Listen to music</a:t>
            </a:r>
            <a:endParaRPr lang="en-BE" dirty="0"/>
          </a:p>
        </p:txBody>
      </p:sp>
      <p:sp>
        <p:nvSpPr>
          <p:cNvPr id="21" name="TextBox 20">
            <a:extLst>
              <a:ext uri="{FF2B5EF4-FFF2-40B4-BE49-F238E27FC236}">
                <a16:creationId xmlns:a16="http://schemas.microsoft.com/office/drawing/2014/main" id="{817E5E42-23DC-2DF7-E90C-8B5409353AE7}"/>
              </a:ext>
            </a:extLst>
          </p:cNvPr>
          <p:cNvSpPr txBox="1"/>
          <p:nvPr/>
        </p:nvSpPr>
        <p:spPr>
          <a:xfrm>
            <a:off x="2445925" y="6682110"/>
            <a:ext cx="1661886" cy="369332"/>
          </a:xfrm>
          <a:prstGeom prst="rect">
            <a:avLst/>
          </a:prstGeom>
          <a:noFill/>
        </p:spPr>
        <p:txBody>
          <a:bodyPr wrap="square" rtlCol="0">
            <a:spAutoFit/>
          </a:bodyPr>
          <a:lstStyle/>
          <a:p>
            <a:pPr algn="ctr"/>
            <a:r>
              <a:rPr lang="en-GB" dirty="0"/>
              <a:t>I call my friend</a:t>
            </a:r>
            <a:endParaRPr lang="en-BE" dirty="0"/>
          </a:p>
        </p:txBody>
      </p:sp>
      <p:sp>
        <p:nvSpPr>
          <p:cNvPr id="24" name="TextBox 23">
            <a:extLst>
              <a:ext uri="{FF2B5EF4-FFF2-40B4-BE49-F238E27FC236}">
                <a16:creationId xmlns:a16="http://schemas.microsoft.com/office/drawing/2014/main" id="{F03EE407-48B5-FC94-82F1-3197906993E0}"/>
              </a:ext>
            </a:extLst>
          </p:cNvPr>
          <p:cNvSpPr txBox="1"/>
          <p:nvPr/>
        </p:nvSpPr>
        <p:spPr>
          <a:xfrm>
            <a:off x="5012969" y="3488152"/>
            <a:ext cx="1200991" cy="923330"/>
          </a:xfrm>
          <a:prstGeom prst="rect">
            <a:avLst/>
          </a:prstGeom>
          <a:noFill/>
        </p:spPr>
        <p:txBody>
          <a:bodyPr wrap="square" rtlCol="0">
            <a:spAutoFit/>
          </a:bodyPr>
          <a:lstStyle/>
          <a:p>
            <a:pPr algn="ctr"/>
            <a:r>
              <a:rPr lang="en-GB" dirty="0"/>
              <a:t>I say stupid things</a:t>
            </a:r>
            <a:endParaRPr lang="en-BE" dirty="0"/>
          </a:p>
        </p:txBody>
      </p:sp>
      <p:sp>
        <p:nvSpPr>
          <p:cNvPr id="36" name="TextBox 35">
            <a:extLst>
              <a:ext uri="{FF2B5EF4-FFF2-40B4-BE49-F238E27FC236}">
                <a16:creationId xmlns:a16="http://schemas.microsoft.com/office/drawing/2014/main" id="{B94607BC-88F1-05F8-6584-DA699D4A4148}"/>
              </a:ext>
            </a:extLst>
          </p:cNvPr>
          <p:cNvSpPr txBox="1"/>
          <p:nvPr/>
        </p:nvSpPr>
        <p:spPr>
          <a:xfrm>
            <a:off x="998737" y="710165"/>
            <a:ext cx="4436861" cy="261610"/>
          </a:xfrm>
          <a:prstGeom prst="rect">
            <a:avLst/>
          </a:prstGeom>
          <a:noFill/>
        </p:spPr>
        <p:txBody>
          <a:bodyPr wrap="square" rtlCol="0">
            <a:spAutoFit/>
          </a:bodyPr>
          <a:lstStyle/>
          <a:p>
            <a:r>
              <a:rPr lang="en-GB" sz="1100" dirty="0"/>
              <a:t>Example of When I feel…, I do… activity</a:t>
            </a:r>
            <a:endParaRPr lang="en-BE" sz="1100" dirty="0"/>
          </a:p>
        </p:txBody>
      </p:sp>
      <p:sp>
        <p:nvSpPr>
          <p:cNvPr id="37" name="Heart 36">
            <a:extLst>
              <a:ext uri="{FF2B5EF4-FFF2-40B4-BE49-F238E27FC236}">
                <a16:creationId xmlns:a16="http://schemas.microsoft.com/office/drawing/2014/main" id="{5709FF42-C808-6190-5496-F806E547B9AF}"/>
              </a:ext>
            </a:extLst>
          </p:cNvPr>
          <p:cNvSpPr/>
          <p:nvPr/>
        </p:nvSpPr>
        <p:spPr>
          <a:xfrm>
            <a:off x="2213204" y="3791394"/>
            <a:ext cx="2212638" cy="1976813"/>
          </a:xfrm>
          <a:prstGeom prst="hear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p>
          <a:p>
            <a:pPr algn="ctr"/>
            <a:endParaRPr lang="en-CA" b="1" dirty="0"/>
          </a:p>
          <a:p>
            <a:pPr algn="ctr"/>
            <a:endParaRPr lang="en-CA" b="1" dirty="0"/>
          </a:p>
          <a:p>
            <a:pPr algn="ctr"/>
            <a:endParaRPr lang="en-CA" b="1" dirty="0"/>
          </a:p>
          <a:p>
            <a:pPr algn="ctr"/>
            <a:r>
              <a:rPr lang="en-CA" b="1" dirty="0"/>
              <a:t>Angry</a:t>
            </a:r>
          </a:p>
        </p:txBody>
      </p:sp>
      <p:cxnSp>
        <p:nvCxnSpPr>
          <p:cNvPr id="38" name="Straight Arrow Connector 37">
            <a:extLst>
              <a:ext uri="{FF2B5EF4-FFF2-40B4-BE49-F238E27FC236}">
                <a16:creationId xmlns:a16="http://schemas.microsoft.com/office/drawing/2014/main" id="{16B89BF9-BDCD-F95B-AB4A-01C622120737}"/>
              </a:ext>
            </a:extLst>
          </p:cNvPr>
          <p:cNvCxnSpPr>
            <a:cxnSpLocks/>
          </p:cNvCxnSpPr>
          <p:nvPr/>
        </p:nvCxnSpPr>
        <p:spPr>
          <a:xfrm flipV="1">
            <a:off x="4234144" y="3233422"/>
            <a:ext cx="282249" cy="390313"/>
          </a:xfrm>
          <a:prstGeom prst="straightConnector1">
            <a:avLst/>
          </a:prstGeom>
          <a:ln w="762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7F2B33EC-9E3F-D6DB-8EE1-510E849C56DB}"/>
              </a:ext>
            </a:extLst>
          </p:cNvPr>
          <p:cNvCxnSpPr>
            <a:cxnSpLocks/>
          </p:cNvCxnSpPr>
          <p:nvPr/>
        </p:nvCxnSpPr>
        <p:spPr>
          <a:xfrm flipV="1">
            <a:off x="3319523" y="3170068"/>
            <a:ext cx="20199" cy="446854"/>
          </a:xfrm>
          <a:prstGeom prst="straightConnector1">
            <a:avLst/>
          </a:prstGeom>
          <a:ln w="762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3" name="Plus Sign 42">
            <a:extLst>
              <a:ext uri="{FF2B5EF4-FFF2-40B4-BE49-F238E27FC236}">
                <a16:creationId xmlns:a16="http://schemas.microsoft.com/office/drawing/2014/main" id="{85C5E41B-8530-2DF7-C916-DB6373FEE01D}"/>
              </a:ext>
            </a:extLst>
          </p:cNvPr>
          <p:cNvSpPr/>
          <p:nvPr/>
        </p:nvSpPr>
        <p:spPr>
          <a:xfrm rot="2700000">
            <a:off x="1819382" y="2290699"/>
            <a:ext cx="584052" cy="597589"/>
          </a:xfrm>
          <a:prstGeom prst="mathPlus">
            <a:avLst>
              <a:gd name="adj1" fmla="val 14924"/>
            </a:avLst>
          </a:prstGeom>
          <a:solidFill>
            <a:srgbClr val="E05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44" name="Straight Arrow Connector 43">
            <a:extLst>
              <a:ext uri="{FF2B5EF4-FFF2-40B4-BE49-F238E27FC236}">
                <a16:creationId xmlns:a16="http://schemas.microsoft.com/office/drawing/2014/main" id="{2820402B-F650-2E42-0323-5CB768DC24F4}"/>
              </a:ext>
            </a:extLst>
          </p:cNvPr>
          <p:cNvCxnSpPr>
            <a:cxnSpLocks/>
          </p:cNvCxnSpPr>
          <p:nvPr/>
        </p:nvCxnSpPr>
        <p:spPr>
          <a:xfrm flipH="1" flipV="1">
            <a:off x="2277985" y="3239443"/>
            <a:ext cx="170981" cy="413211"/>
          </a:xfrm>
          <a:prstGeom prst="straightConnector1">
            <a:avLst/>
          </a:prstGeom>
          <a:ln w="762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9" name="L-Shape 48">
            <a:extLst>
              <a:ext uri="{FF2B5EF4-FFF2-40B4-BE49-F238E27FC236}">
                <a16:creationId xmlns:a16="http://schemas.microsoft.com/office/drawing/2014/main" id="{A1CC864D-E37C-5E65-BFD9-BE1CF00797C7}"/>
              </a:ext>
            </a:extLst>
          </p:cNvPr>
          <p:cNvSpPr/>
          <p:nvPr/>
        </p:nvSpPr>
        <p:spPr>
          <a:xfrm rot="18361091">
            <a:off x="3395003" y="1887421"/>
            <a:ext cx="459488" cy="233845"/>
          </a:xfrm>
          <a:prstGeom prst="corner">
            <a:avLst>
              <a:gd name="adj1" fmla="val 42208"/>
              <a:gd name="adj2" fmla="val 4335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52" name="Straight Arrow Connector 51">
            <a:extLst>
              <a:ext uri="{FF2B5EF4-FFF2-40B4-BE49-F238E27FC236}">
                <a16:creationId xmlns:a16="http://schemas.microsoft.com/office/drawing/2014/main" id="{88410DA8-1BD7-3E4E-F17F-3F7BDAD153C6}"/>
              </a:ext>
            </a:extLst>
          </p:cNvPr>
          <p:cNvCxnSpPr>
            <a:cxnSpLocks/>
          </p:cNvCxnSpPr>
          <p:nvPr/>
        </p:nvCxnSpPr>
        <p:spPr>
          <a:xfrm flipV="1">
            <a:off x="4673944" y="4048403"/>
            <a:ext cx="474635" cy="53553"/>
          </a:xfrm>
          <a:prstGeom prst="straightConnector1">
            <a:avLst/>
          </a:prstGeom>
          <a:ln w="762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5E849BB0-F1D3-D8CC-2B8F-F625C5E7E1C7}"/>
              </a:ext>
            </a:extLst>
          </p:cNvPr>
          <p:cNvCxnSpPr>
            <a:cxnSpLocks/>
          </p:cNvCxnSpPr>
          <p:nvPr/>
        </p:nvCxnSpPr>
        <p:spPr>
          <a:xfrm>
            <a:off x="4552331" y="4997988"/>
            <a:ext cx="395306" cy="220146"/>
          </a:xfrm>
          <a:prstGeom prst="straightConnector1">
            <a:avLst/>
          </a:prstGeom>
          <a:ln w="762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FE50AA3D-3F4B-A6B2-8478-5E9E2C8D1A20}"/>
              </a:ext>
            </a:extLst>
          </p:cNvPr>
          <p:cNvCxnSpPr>
            <a:cxnSpLocks/>
          </p:cNvCxnSpPr>
          <p:nvPr/>
        </p:nvCxnSpPr>
        <p:spPr>
          <a:xfrm>
            <a:off x="4088609" y="5554937"/>
            <a:ext cx="291070" cy="348983"/>
          </a:xfrm>
          <a:prstGeom prst="straightConnector1">
            <a:avLst/>
          </a:prstGeom>
          <a:ln w="762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77509FF4-AC00-8613-A88F-A6FE03A64323}"/>
              </a:ext>
            </a:extLst>
          </p:cNvPr>
          <p:cNvCxnSpPr>
            <a:cxnSpLocks/>
          </p:cNvCxnSpPr>
          <p:nvPr/>
        </p:nvCxnSpPr>
        <p:spPr>
          <a:xfrm flipH="1">
            <a:off x="3319523" y="6076151"/>
            <a:ext cx="44140" cy="431487"/>
          </a:xfrm>
          <a:prstGeom prst="straightConnector1">
            <a:avLst/>
          </a:prstGeom>
          <a:ln w="762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641C68D7-F65E-1157-0DFA-1D86B3A4EAA9}"/>
              </a:ext>
            </a:extLst>
          </p:cNvPr>
          <p:cNvCxnSpPr>
            <a:cxnSpLocks/>
          </p:cNvCxnSpPr>
          <p:nvPr/>
        </p:nvCxnSpPr>
        <p:spPr>
          <a:xfrm flipH="1">
            <a:off x="2391728" y="5487478"/>
            <a:ext cx="330275" cy="311975"/>
          </a:xfrm>
          <a:prstGeom prst="straightConnector1">
            <a:avLst/>
          </a:prstGeom>
          <a:ln w="762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E39C2D28-25A8-C2E0-0AC1-CFFE3CE932D4}"/>
              </a:ext>
            </a:extLst>
          </p:cNvPr>
          <p:cNvCxnSpPr>
            <a:cxnSpLocks/>
          </p:cNvCxnSpPr>
          <p:nvPr/>
        </p:nvCxnSpPr>
        <p:spPr>
          <a:xfrm flipH="1" flipV="1">
            <a:off x="1840413" y="4809542"/>
            <a:ext cx="472496" cy="111468"/>
          </a:xfrm>
          <a:prstGeom prst="straightConnector1">
            <a:avLst/>
          </a:prstGeom>
          <a:ln w="762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8" name="Plus Sign 67">
            <a:extLst>
              <a:ext uri="{FF2B5EF4-FFF2-40B4-BE49-F238E27FC236}">
                <a16:creationId xmlns:a16="http://schemas.microsoft.com/office/drawing/2014/main" id="{2DF932DE-6EEA-2A2E-F841-A2C3903FCBCC}"/>
              </a:ext>
            </a:extLst>
          </p:cNvPr>
          <p:cNvSpPr/>
          <p:nvPr/>
        </p:nvSpPr>
        <p:spPr>
          <a:xfrm rot="2700000">
            <a:off x="5592029" y="4292653"/>
            <a:ext cx="584052" cy="597589"/>
          </a:xfrm>
          <a:prstGeom prst="mathPlus">
            <a:avLst>
              <a:gd name="adj1" fmla="val 14924"/>
            </a:avLst>
          </a:prstGeom>
          <a:solidFill>
            <a:srgbClr val="E05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9" name="Plus Sign 68">
            <a:extLst>
              <a:ext uri="{FF2B5EF4-FFF2-40B4-BE49-F238E27FC236}">
                <a16:creationId xmlns:a16="http://schemas.microsoft.com/office/drawing/2014/main" id="{1062108E-EDED-1C22-9FAD-33BF220AF286}"/>
              </a:ext>
            </a:extLst>
          </p:cNvPr>
          <p:cNvSpPr/>
          <p:nvPr/>
        </p:nvSpPr>
        <p:spPr>
          <a:xfrm rot="2700000">
            <a:off x="1097578" y="3278564"/>
            <a:ext cx="584052" cy="597589"/>
          </a:xfrm>
          <a:prstGeom prst="mathPlus">
            <a:avLst>
              <a:gd name="adj1" fmla="val 14924"/>
            </a:avLst>
          </a:prstGeom>
          <a:solidFill>
            <a:srgbClr val="E057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0" name="L-Shape 69">
            <a:extLst>
              <a:ext uri="{FF2B5EF4-FFF2-40B4-BE49-F238E27FC236}">
                <a16:creationId xmlns:a16="http://schemas.microsoft.com/office/drawing/2014/main" id="{DBD38D69-49B9-0EB8-9E1C-71480C065D66}"/>
              </a:ext>
            </a:extLst>
          </p:cNvPr>
          <p:cNvSpPr/>
          <p:nvPr/>
        </p:nvSpPr>
        <p:spPr>
          <a:xfrm rot="18361091">
            <a:off x="3109977" y="7189099"/>
            <a:ext cx="459488" cy="233845"/>
          </a:xfrm>
          <a:prstGeom prst="corner">
            <a:avLst>
              <a:gd name="adj1" fmla="val 42208"/>
              <a:gd name="adj2" fmla="val 4335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74" name="Graphic 73" descr="Angry face with solid fill with solid fill">
            <a:extLst>
              <a:ext uri="{FF2B5EF4-FFF2-40B4-BE49-F238E27FC236}">
                <a16:creationId xmlns:a16="http://schemas.microsoft.com/office/drawing/2014/main" id="{C06A3069-6B5F-6E7E-9555-FDFF4C56E3D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28374" y="4346296"/>
            <a:ext cx="782298" cy="782298"/>
          </a:xfrm>
          <a:prstGeom prst="rect">
            <a:avLst/>
          </a:prstGeom>
        </p:spPr>
      </p:pic>
      <p:sp>
        <p:nvSpPr>
          <p:cNvPr id="78" name="Hexagon 77">
            <a:extLst>
              <a:ext uri="{FF2B5EF4-FFF2-40B4-BE49-F238E27FC236}">
                <a16:creationId xmlns:a16="http://schemas.microsoft.com/office/drawing/2014/main" id="{BB6DCDE5-F7A1-AB23-52A5-69E4B2075088}"/>
              </a:ext>
            </a:extLst>
          </p:cNvPr>
          <p:cNvSpPr/>
          <p:nvPr/>
        </p:nvSpPr>
        <p:spPr>
          <a:xfrm rot="1782986">
            <a:off x="286724" y="301110"/>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9" name="Hexagon 78">
            <a:extLst>
              <a:ext uri="{FF2B5EF4-FFF2-40B4-BE49-F238E27FC236}">
                <a16:creationId xmlns:a16="http://schemas.microsoft.com/office/drawing/2014/main" id="{D4C304E1-7B86-6085-D43E-0599A9FC86FF}"/>
              </a:ext>
            </a:extLst>
          </p:cNvPr>
          <p:cNvSpPr/>
          <p:nvPr/>
        </p:nvSpPr>
        <p:spPr>
          <a:xfrm rot="1782986">
            <a:off x="286724" y="763955"/>
            <a:ext cx="335595" cy="289306"/>
          </a:xfrm>
          <a:prstGeom prst="hexagon">
            <a:avLst>
              <a:gd name="adj" fmla="val 28965"/>
              <a:gd name="vf" fmla="val 115470"/>
            </a:avLst>
          </a:prstGeom>
          <a:solidFill>
            <a:schemeClr val="accent2">
              <a:lumMod val="60000"/>
              <a:lumOff val="40000"/>
            </a:schemeClr>
          </a:solidFill>
          <a:ln w="12700">
            <a:solidFill>
              <a:srgbClr val="D8B4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0" name="Hexagon 79">
            <a:extLst>
              <a:ext uri="{FF2B5EF4-FFF2-40B4-BE49-F238E27FC236}">
                <a16:creationId xmlns:a16="http://schemas.microsoft.com/office/drawing/2014/main" id="{D54688DC-D3EB-B18B-6B66-748480F1687E}"/>
              </a:ext>
            </a:extLst>
          </p:cNvPr>
          <p:cNvSpPr/>
          <p:nvPr/>
        </p:nvSpPr>
        <p:spPr>
          <a:xfrm rot="1782986">
            <a:off x="286724" y="1226800"/>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1" name="Hexagon 80">
            <a:extLst>
              <a:ext uri="{FF2B5EF4-FFF2-40B4-BE49-F238E27FC236}">
                <a16:creationId xmlns:a16="http://schemas.microsoft.com/office/drawing/2014/main" id="{B254B5AD-892B-8403-F989-2D65F62F4844}"/>
              </a:ext>
            </a:extLst>
          </p:cNvPr>
          <p:cNvSpPr/>
          <p:nvPr/>
        </p:nvSpPr>
        <p:spPr>
          <a:xfrm rot="1782986">
            <a:off x="286724" y="1689645"/>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2" name="Hexagon 81">
            <a:extLst>
              <a:ext uri="{FF2B5EF4-FFF2-40B4-BE49-F238E27FC236}">
                <a16:creationId xmlns:a16="http://schemas.microsoft.com/office/drawing/2014/main" id="{94B21CD5-9E41-135D-A2A9-7447929FEC7E}"/>
              </a:ext>
            </a:extLst>
          </p:cNvPr>
          <p:cNvSpPr/>
          <p:nvPr/>
        </p:nvSpPr>
        <p:spPr>
          <a:xfrm rot="1782986">
            <a:off x="286724" y="2152490"/>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3" name="Hexagon 82">
            <a:extLst>
              <a:ext uri="{FF2B5EF4-FFF2-40B4-BE49-F238E27FC236}">
                <a16:creationId xmlns:a16="http://schemas.microsoft.com/office/drawing/2014/main" id="{051B1036-CDAB-8878-1187-690F5936F924}"/>
              </a:ext>
            </a:extLst>
          </p:cNvPr>
          <p:cNvSpPr/>
          <p:nvPr/>
        </p:nvSpPr>
        <p:spPr>
          <a:xfrm rot="1782986">
            <a:off x="286725" y="2615334"/>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729824789"/>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17">
            <a:extLst>
              <a:ext uri="{FF2B5EF4-FFF2-40B4-BE49-F238E27FC236}">
                <a16:creationId xmlns:a16="http://schemas.microsoft.com/office/drawing/2014/main" id="{E6AE8C34-935A-3FB5-486D-2A4D0375CB2B}"/>
              </a:ext>
            </a:extLst>
          </p:cNvPr>
          <p:cNvGraphicFramePr>
            <a:graphicFrameLocks noGrp="1"/>
          </p:cNvGraphicFramePr>
          <p:nvPr>
            <p:extLst>
              <p:ext uri="{D42A27DB-BD31-4B8C-83A1-F6EECF244321}">
                <p14:modId xmlns:p14="http://schemas.microsoft.com/office/powerpoint/2010/main" val="3254987754"/>
              </p:ext>
            </p:extLst>
          </p:nvPr>
        </p:nvGraphicFramePr>
        <p:xfrm>
          <a:off x="996287" y="1155410"/>
          <a:ext cx="5254042" cy="6263640"/>
        </p:xfrm>
        <a:graphic>
          <a:graphicData uri="http://schemas.openxmlformats.org/drawingml/2006/table">
            <a:tbl>
              <a:tblPr firstRow="1" bandRow="1">
                <a:tableStyleId>{5C22544A-7EE6-4342-B048-85BDC9FD1C3A}</a:tableStyleId>
              </a:tblPr>
              <a:tblGrid>
                <a:gridCol w="1137313">
                  <a:extLst>
                    <a:ext uri="{9D8B030D-6E8A-4147-A177-3AD203B41FA5}">
                      <a16:colId xmlns:a16="http://schemas.microsoft.com/office/drawing/2014/main" val="3910228329"/>
                    </a:ext>
                  </a:extLst>
                </a:gridCol>
                <a:gridCol w="4116729">
                  <a:extLst>
                    <a:ext uri="{9D8B030D-6E8A-4147-A177-3AD203B41FA5}">
                      <a16:colId xmlns:a16="http://schemas.microsoft.com/office/drawing/2014/main" val="1260457313"/>
                    </a:ext>
                  </a:extLst>
                </a:gridCol>
              </a:tblGrid>
              <a:tr h="370840">
                <a:tc>
                  <a:txBody>
                    <a:bodyPr/>
                    <a:lstStyle/>
                    <a:p>
                      <a:r>
                        <a:rPr lang="en-GB" sz="1100" b="1" dirty="0">
                          <a:solidFill>
                            <a:schemeClr val="bg1"/>
                          </a:solidFill>
                        </a:rPr>
                        <a:t>Overview</a:t>
                      </a:r>
                      <a:endParaRPr lang="en-US" sz="1100" b="1" dirty="0">
                        <a:solidFill>
                          <a:schemeClr val="bg1"/>
                        </a:solidFill>
                      </a:endParaRP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5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In this exercise the difference between stress and distress is discussed with the child or a parent or caregiver.</a:t>
                      </a: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2503434562"/>
                  </a:ext>
                </a:extLst>
              </a:tr>
              <a:tr h="370840">
                <a:tc>
                  <a:txBody>
                    <a:bodyPr/>
                    <a:lstStyle/>
                    <a:p>
                      <a:r>
                        <a:rPr lang="en-GB" sz="1100" b="1" dirty="0">
                          <a:solidFill>
                            <a:schemeClr val="bg1"/>
                          </a:solidFill>
                        </a:rPr>
                        <a:t>Time</a:t>
                      </a:r>
                      <a:endParaRPr lang="en-US" sz="1100" b="1" dirty="0">
                        <a:solidFill>
                          <a:schemeClr val="bg1"/>
                        </a:solidFill>
                      </a:endParaRP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5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b="0" dirty="0"/>
                        <a:t>Can vary between 15 minutes to 25 minutes</a:t>
                      </a: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156132823"/>
                  </a:ext>
                </a:extLst>
              </a:tr>
              <a:tr h="370840">
                <a:tc>
                  <a:txBody>
                    <a:bodyPr/>
                    <a:lstStyle/>
                    <a:p>
                      <a:r>
                        <a:rPr lang="en-GB" sz="1100" b="1" dirty="0">
                          <a:solidFill>
                            <a:schemeClr val="bg1"/>
                          </a:solidFill>
                        </a:rPr>
                        <a:t>Ages</a:t>
                      </a:r>
                      <a:endParaRPr lang="en-US" sz="1100" b="1" dirty="0">
                        <a:solidFill>
                          <a:schemeClr val="bg1"/>
                        </a:solidFill>
                      </a:endParaRP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5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b="0" dirty="0"/>
                        <a:t>This activity is recommended for children of +10 years,  as well as parent or caregiver. </a:t>
                      </a: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2693644662"/>
                  </a:ext>
                </a:extLst>
              </a:tr>
              <a:tr h="370840">
                <a:tc>
                  <a:txBody>
                    <a:bodyPr/>
                    <a:lstStyle/>
                    <a:p>
                      <a:r>
                        <a:rPr lang="en-GB" sz="1100" b="1" dirty="0">
                          <a:solidFill>
                            <a:schemeClr val="bg1"/>
                          </a:solidFill>
                        </a:rPr>
                        <a:t>Participation</a:t>
                      </a:r>
                      <a:endParaRPr lang="en-US" sz="1100" b="1" dirty="0">
                        <a:solidFill>
                          <a:schemeClr val="bg1"/>
                        </a:solidFill>
                      </a:endParaRP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5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b="0" dirty="0"/>
                        <a:t>Caseworkers can complete this activity with children, parents or caregivers one-on-one or in small groups</a:t>
                      </a: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2624097116"/>
                  </a:ext>
                </a:extLst>
              </a:tr>
              <a:tr h="370840">
                <a:tc>
                  <a:txBody>
                    <a:bodyPr/>
                    <a:lstStyle/>
                    <a:p>
                      <a:r>
                        <a:rPr lang="en-GB" sz="1100" b="1" dirty="0">
                          <a:solidFill>
                            <a:schemeClr val="bg1"/>
                          </a:solidFill>
                        </a:rPr>
                        <a:t>Purpose</a:t>
                      </a:r>
                      <a:endParaRPr lang="en-US" sz="1100" b="1" dirty="0">
                        <a:solidFill>
                          <a:schemeClr val="bg1"/>
                        </a:solidFill>
                      </a:endParaRP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50000"/>
                      </a:schemeClr>
                    </a:solidFill>
                  </a:tcPr>
                </a:tc>
                <a:tc>
                  <a:txBody>
                    <a:bodyPr/>
                    <a:lstStyle/>
                    <a:p>
                      <a:pPr algn="l"/>
                      <a:r>
                        <a:rPr lang="en-US" sz="1100" b="0" dirty="0"/>
                        <a:t>Exploring common stressors and recognizing good versus bad stress.</a:t>
                      </a: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912278685"/>
                  </a:ext>
                </a:extLst>
              </a:tr>
              <a:tr h="370840">
                <a:tc>
                  <a:txBody>
                    <a:bodyPr/>
                    <a:lstStyle/>
                    <a:p>
                      <a:r>
                        <a:rPr lang="en-CA" sz="1100" b="1" dirty="0">
                          <a:solidFill>
                            <a:schemeClr val="bg1"/>
                          </a:solidFill>
                        </a:rPr>
                        <a:t>Guidance</a:t>
                      </a:r>
                      <a:endParaRPr lang="en-US" sz="1100" b="1" dirty="0">
                        <a:solidFill>
                          <a:schemeClr val="bg1"/>
                        </a:solidFill>
                      </a:endParaRP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50000"/>
                      </a:schemeClr>
                    </a:solidFill>
                  </a:tcPr>
                </a:tc>
                <a:tc>
                  <a:txBody>
                    <a:bodyPr/>
                    <a:lstStyle/>
                    <a:p>
                      <a:pPr marL="228600" marR="44450" lvl="0" indent="-228600" algn="l">
                        <a:spcBef>
                          <a:spcPts val="230"/>
                        </a:spcBef>
                        <a:spcAft>
                          <a:spcPts val="0"/>
                        </a:spcAft>
                        <a:buSzPts val="1100"/>
                        <a:buFont typeface="+mj-lt"/>
                        <a:buAutoNum type="arabicPeriod"/>
                        <a:tabLst>
                          <a:tab pos="529590" algn="l"/>
                        </a:tabLst>
                      </a:pPr>
                      <a:r>
                        <a:rPr lang="en-US" sz="1100" b="0" kern="1200" dirty="0">
                          <a:solidFill>
                            <a:schemeClr val="dk1"/>
                          </a:solidFill>
                          <a:latin typeface="+mn-lt"/>
                          <a:ea typeface="+mn-ea"/>
                          <a:cs typeface="+mn-cs"/>
                        </a:rPr>
                        <a:t>Ask the child, parent or caregiver to explain what stress means and if they ever experience it. </a:t>
                      </a:r>
                    </a:p>
                    <a:p>
                      <a:pPr marL="228600" marR="44450" lvl="0" indent="-228600" algn="l">
                        <a:spcBef>
                          <a:spcPts val="230"/>
                        </a:spcBef>
                        <a:spcAft>
                          <a:spcPts val="0"/>
                        </a:spcAft>
                        <a:buSzPts val="1100"/>
                        <a:buFont typeface="+mj-lt"/>
                        <a:buAutoNum type="arabicPeriod"/>
                        <a:tabLst>
                          <a:tab pos="529590" algn="l"/>
                        </a:tabLst>
                      </a:pPr>
                      <a:r>
                        <a:rPr lang="en-US" sz="1100" b="0" kern="1200" dirty="0">
                          <a:solidFill>
                            <a:schemeClr val="dk1"/>
                          </a:solidFill>
                          <a:latin typeface="+mn-lt"/>
                          <a:ea typeface="+mn-ea"/>
                          <a:cs typeface="+mn-cs"/>
                        </a:rPr>
                        <a:t>Give the child, parent or caregiver a few minutes to reflect, come up with a description of stress and when they experience this. </a:t>
                      </a:r>
                    </a:p>
                    <a:p>
                      <a:pPr marL="228600" marR="44450" lvl="0" indent="-228600" algn="l">
                        <a:spcBef>
                          <a:spcPts val="230"/>
                        </a:spcBef>
                        <a:spcAft>
                          <a:spcPts val="0"/>
                        </a:spcAft>
                        <a:buSzPts val="1100"/>
                        <a:buFont typeface="+mj-lt"/>
                        <a:buAutoNum type="arabicPeriod"/>
                        <a:tabLst>
                          <a:tab pos="529590" algn="l"/>
                        </a:tabLst>
                      </a:pPr>
                      <a:r>
                        <a:rPr lang="en-US" sz="1100" b="0" kern="1200" dirty="0">
                          <a:solidFill>
                            <a:schemeClr val="dk1"/>
                          </a:solidFill>
                          <a:latin typeface="+mn-lt"/>
                          <a:ea typeface="+mn-ea"/>
                          <a:cs typeface="+mn-cs"/>
                        </a:rPr>
                        <a:t>Explain that there are different types of stress, differentiating stress and distress. (See next page for info).</a:t>
                      </a:r>
                    </a:p>
                    <a:p>
                      <a:pPr marL="228600" marR="44450" lvl="0" indent="-228600" algn="l">
                        <a:spcBef>
                          <a:spcPts val="230"/>
                        </a:spcBef>
                        <a:spcAft>
                          <a:spcPts val="0"/>
                        </a:spcAft>
                        <a:buSzPts val="1100"/>
                        <a:buFont typeface="+mj-lt"/>
                        <a:buAutoNum type="arabicPeriod"/>
                        <a:tabLst>
                          <a:tab pos="529590" algn="l"/>
                        </a:tabLst>
                      </a:pPr>
                      <a:r>
                        <a:rPr lang="en-US" sz="1100" b="0" kern="1200" dirty="0">
                          <a:solidFill>
                            <a:schemeClr val="dk1"/>
                          </a:solidFill>
                          <a:latin typeface="+mn-lt"/>
                          <a:ea typeface="+mn-ea"/>
                          <a:cs typeface="+mn-cs"/>
                        </a:rPr>
                        <a:t>Draw two columns on a piece of paper (one-on-one) or flipchart (small group) and ask to list three examples that causes stress and three that can cause distress. </a:t>
                      </a:r>
                    </a:p>
                    <a:p>
                      <a:pPr marL="228600" marR="44450" lvl="0" indent="-228600" algn="l">
                        <a:spcBef>
                          <a:spcPts val="230"/>
                        </a:spcBef>
                        <a:spcAft>
                          <a:spcPts val="0"/>
                        </a:spcAft>
                        <a:buSzPts val="1100"/>
                        <a:buFont typeface="+mj-lt"/>
                        <a:buAutoNum type="arabicPeriod"/>
                        <a:tabLst>
                          <a:tab pos="529590" algn="l"/>
                        </a:tabLst>
                      </a:pPr>
                      <a:r>
                        <a:rPr lang="en-US" sz="1100" b="0" kern="1200" dirty="0">
                          <a:solidFill>
                            <a:schemeClr val="dk1"/>
                          </a:solidFill>
                          <a:latin typeface="+mn-lt"/>
                          <a:ea typeface="+mn-ea"/>
                          <a:cs typeface="+mn-cs"/>
                        </a:rPr>
                        <a:t>Explain that each person will react differently to stress, so its’s possible 2 people are confronted with the same challenge or change causing stress but will react differently</a:t>
                      </a:r>
                    </a:p>
                    <a:p>
                      <a:pPr marL="228600" marR="44450" lvl="0" indent="-228600" algn="l">
                        <a:spcBef>
                          <a:spcPts val="230"/>
                        </a:spcBef>
                        <a:spcAft>
                          <a:spcPts val="0"/>
                        </a:spcAft>
                        <a:buSzPts val="1100"/>
                        <a:buFont typeface="+mj-lt"/>
                        <a:buAutoNum type="arabicPeriod"/>
                        <a:tabLst>
                          <a:tab pos="529590" algn="l"/>
                        </a:tabLst>
                      </a:pPr>
                      <a:r>
                        <a:rPr lang="en-US" sz="1100" b="0" kern="1200" dirty="0">
                          <a:solidFill>
                            <a:schemeClr val="dk1"/>
                          </a:solidFill>
                          <a:latin typeface="+mn-lt"/>
                          <a:ea typeface="+mn-ea"/>
                          <a:cs typeface="+mn-cs"/>
                        </a:rPr>
                        <a:t>Discuss these examples with the child, parent or caregiver.</a:t>
                      </a:r>
                    </a:p>
                    <a:p>
                      <a:pPr marL="228600" marR="44450" lvl="0" indent="-228600" algn="l">
                        <a:spcBef>
                          <a:spcPts val="230"/>
                        </a:spcBef>
                        <a:spcAft>
                          <a:spcPts val="0"/>
                        </a:spcAft>
                        <a:buSzPts val="1100"/>
                        <a:buFont typeface="+mj-lt"/>
                        <a:buAutoNum type="arabicPeriod"/>
                        <a:tabLst>
                          <a:tab pos="529590" algn="l"/>
                        </a:tabLst>
                      </a:pPr>
                      <a:r>
                        <a:rPr lang="en-US" sz="1100" b="0" kern="1200" dirty="0">
                          <a:solidFill>
                            <a:schemeClr val="dk1"/>
                          </a:solidFill>
                          <a:latin typeface="+mn-lt"/>
                          <a:ea typeface="+mn-ea"/>
                          <a:cs typeface="+mn-cs"/>
                        </a:rPr>
                        <a:t>How can you tell the difference between good stress and bad stress or distress? </a:t>
                      </a:r>
                    </a:p>
                    <a:p>
                      <a:pPr marL="228600" marR="44450" lvl="0" indent="-228600" algn="l">
                        <a:spcBef>
                          <a:spcPts val="230"/>
                        </a:spcBef>
                        <a:spcAft>
                          <a:spcPts val="0"/>
                        </a:spcAft>
                        <a:buSzPts val="1100"/>
                        <a:buFont typeface="+mj-lt"/>
                        <a:buAutoNum type="arabicPeriod"/>
                        <a:tabLst>
                          <a:tab pos="529590" algn="l"/>
                        </a:tabLst>
                      </a:pPr>
                      <a:r>
                        <a:rPr lang="en-US" sz="1100" b="0" kern="1200" dirty="0">
                          <a:solidFill>
                            <a:schemeClr val="dk1"/>
                          </a:solidFill>
                          <a:latin typeface="+mn-lt"/>
                          <a:ea typeface="+mn-ea"/>
                          <a:cs typeface="+mn-cs"/>
                        </a:rPr>
                        <a:t>For groups:  what common causes of stress (stressors) did you notice from this activity? </a:t>
                      </a:r>
                    </a:p>
                    <a:p>
                      <a:pPr marL="228600" marR="44450" lvl="0" indent="-228600" algn="l">
                        <a:spcBef>
                          <a:spcPts val="230"/>
                        </a:spcBef>
                        <a:spcAft>
                          <a:spcPts val="0"/>
                        </a:spcAft>
                        <a:buSzPts val="1100"/>
                        <a:buFont typeface="+mj-lt"/>
                        <a:buAutoNum type="arabicPeriod"/>
                        <a:tabLst>
                          <a:tab pos="529590" algn="l"/>
                        </a:tabLst>
                      </a:pPr>
                      <a:r>
                        <a:rPr lang="en-US" sz="1100" b="0" kern="1200" dirty="0">
                          <a:solidFill>
                            <a:schemeClr val="dk1"/>
                          </a:solidFill>
                          <a:latin typeface="+mn-lt"/>
                          <a:ea typeface="+mn-ea"/>
                          <a:cs typeface="+mn-cs"/>
                        </a:rPr>
                        <a:t>How can understanding good and bad stress help you cope more effectively?</a:t>
                      </a: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951584040"/>
                  </a:ext>
                </a:extLst>
              </a:tr>
              <a:tr h="370840">
                <a:tc>
                  <a:txBody>
                    <a:bodyPr/>
                    <a:lstStyle/>
                    <a:p>
                      <a:r>
                        <a:rPr lang="en-CA" sz="1100" b="1" dirty="0">
                          <a:solidFill>
                            <a:schemeClr val="bg1"/>
                          </a:solidFill>
                        </a:rPr>
                        <a:t>Note</a:t>
                      </a:r>
                      <a:endParaRPr lang="en-US" sz="1100" b="1" dirty="0">
                        <a:solidFill>
                          <a:schemeClr val="bg1"/>
                        </a:solidFill>
                      </a:endParaRP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50000"/>
                      </a:schemeClr>
                    </a:solidFill>
                  </a:tcPr>
                </a:tc>
                <a:tc>
                  <a:txBody>
                    <a:bodyPr/>
                    <a:lstStyle/>
                    <a:p>
                      <a:pPr marL="0" marR="44450" lvl="0" indent="0" algn="l" defTabSz="685800" rtl="0" eaLnBrk="1" fontAlgn="auto" latinLnBrk="0" hangingPunct="1">
                        <a:lnSpc>
                          <a:spcPct val="100000"/>
                        </a:lnSpc>
                        <a:spcBef>
                          <a:spcPts val="230"/>
                        </a:spcBef>
                        <a:spcAft>
                          <a:spcPts val="0"/>
                        </a:spcAft>
                        <a:buClrTx/>
                        <a:buSzPts val="1100"/>
                        <a:buFont typeface="+mj-lt"/>
                        <a:buNone/>
                        <a:tabLst>
                          <a:tab pos="529590" algn="l"/>
                        </a:tabLst>
                        <a:defRPr/>
                      </a:pPr>
                      <a:r>
                        <a:rPr lang="en-US" sz="1100" dirty="0">
                          <a:solidFill>
                            <a:schemeClr val="tx1"/>
                          </a:solidFill>
                        </a:rPr>
                        <a:t>If you do a group activity and the children, parents or caregivers are reluctant to discuss their personal stressors, anonymously collect examples and have the adolescent(s) categorize them. </a:t>
                      </a:r>
                      <a:endParaRPr lang="en-BE" sz="1100" dirty="0">
                        <a:solidFill>
                          <a:schemeClr val="tx1"/>
                        </a:solidFill>
                      </a:endParaRP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821500199"/>
                  </a:ext>
                </a:extLst>
              </a:tr>
            </a:tbl>
          </a:graphicData>
        </a:graphic>
      </p:graphicFrame>
      <p:sp>
        <p:nvSpPr>
          <p:cNvPr id="6" name="TextBox 5">
            <a:extLst>
              <a:ext uri="{FF2B5EF4-FFF2-40B4-BE49-F238E27FC236}">
                <a16:creationId xmlns:a16="http://schemas.microsoft.com/office/drawing/2014/main" id="{D330618C-6806-487B-13F2-E6F7ECEBDDED}"/>
              </a:ext>
            </a:extLst>
          </p:cNvPr>
          <p:cNvSpPr txBox="1"/>
          <p:nvPr/>
        </p:nvSpPr>
        <p:spPr>
          <a:xfrm>
            <a:off x="996287" y="712658"/>
            <a:ext cx="5254042" cy="276999"/>
          </a:xfrm>
          <a:prstGeom prst="rect">
            <a:avLst/>
          </a:prstGeom>
          <a:noFill/>
        </p:spPr>
        <p:txBody>
          <a:bodyPr wrap="square" rtlCol="0">
            <a:spAutoFit/>
          </a:bodyPr>
          <a:lstStyle/>
          <a:p>
            <a:r>
              <a:rPr lang="en-CA" sz="1200" b="1" spc="300" dirty="0">
                <a:solidFill>
                  <a:schemeClr val="tx1"/>
                </a:solidFill>
              </a:rPr>
              <a:t>DIFFERENT FORMS OF STRESS</a:t>
            </a:r>
          </a:p>
        </p:txBody>
      </p:sp>
      <p:sp>
        <p:nvSpPr>
          <p:cNvPr id="7" name="TextBox 6">
            <a:extLst>
              <a:ext uri="{FF2B5EF4-FFF2-40B4-BE49-F238E27FC236}">
                <a16:creationId xmlns:a16="http://schemas.microsoft.com/office/drawing/2014/main" id="{57890321-5B8E-76AD-2235-235BF457C301}"/>
              </a:ext>
            </a:extLst>
          </p:cNvPr>
          <p:cNvSpPr txBox="1"/>
          <p:nvPr/>
        </p:nvSpPr>
        <p:spPr>
          <a:xfrm>
            <a:off x="4205739" y="7852806"/>
            <a:ext cx="2067703" cy="1277273"/>
          </a:xfrm>
          <a:prstGeom prst="rect">
            <a:avLst/>
          </a:prstGeom>
          <a:noFill/>
        </p:spPr>
        <p:txBody>
          <a:bodyPr wrap="square" rtlCol="0">
            <a:spAutoFit/>
          </a:bodyPr>
          <a:lstStyle/>
          <a:p>
            <a:r>
              <a:rPr lang="en-GB" sz="1100" b="1" dirty="0">
                <a:latin typeface="+mn-lt"/>
                <a:ea typeface="+mn-ea"/>
              </a:rPr>
              <a:t>DISTRESS</a:t>
            </a:r>
          </a:p>
          <a:p>
            <a:pPr marL="285750" indent="-285750">
              <a:buFont typeface="Arial" panose="020B0604020202020204" pitchFamily="34" charset="0"/>
              <a:buChar char="•"/>
            </a:pPr>
            <a:r>
              <a:rPr lang="en-GB" sz="1100" dirty="0"/>
              <a:t>Intense stress </a:t>
            </a:r>
            <a:r>
              <a:rPr lang="en-GB" sz="1100" i="1" dirty="0"/>
              <a:t>(for example in a violent crisis)</a:t>
            </a:r>
          </a:p>
          <a:p>
            <a:pPr marL="285750" indent="-285750">
              <a:buFont typeface="Arial" panose="020B0604020202020204" pitchFamily="34" charset="0"/>
              <a:buChar char="•"/>
            </a:pPr>
            <a:r>
              <a:rPr lang="en-GB" sz="1100" dirty="0">
                <a:latin typeface="+mn-lt"/>
                <a:ea typeface="+mn-ea"/>
              </a:rPr>
              <a:t>Experienc</a:t>
            </a:r>
            <a:r>
              <a:rPr lang="en-GB" sz="1100" dirty="0"/>
              <a:t>ing stress over a longer period of time</a:t>
            </a:r>
            <a:r>
              <a:rPr lang="en-GB" sz="1100" i="1" dirty="0"/>
              <a:t> (for example, years of displacement and poverty)</a:t>
            </a:r>
            <a:endParaRPr lang="en-GB" sz="1100" dirty="0">
              <a:latin typeface="+mn-lt"/>
              <a:ea typeface="+mn-ea"/>
            </a:endParaRPr>
          </a:p>
        </p:txBody>
      </p:sp>
      <p:sp>
        <p:nvSpPr>
          <p:cNvPr id="8" name="TextBox 7">
            <a:extLst>
              <a:ext uri="{FF2B5EF4-FFF2-40B4-BE49-F238E27FC236}">
                <a16:creationId xmlns:a16="http://schemas.microsoft.com/office/drawing/2014/main" id="{72BCBE87-38B0-9078-858D-BADDC218DE89}"/>
              </a:ext>
            </a:extLst>
          </p:cNvPr>
          <p:cNvSpPr txBox="1"/>
          <p:nvPr/>
        </p:nvSpPr>
        <p:spPr>
          <a:xfrm>
            <a:off x="1621462" y="7852806"/>
            <a:ext cx="1393527" cy="1107996"/>
          </a:xfrm>
          <a:prstGeom prst="rect">
            <a:avLst/>
          </a:prstGeom>
          <a:noFill/>
        </p:spPr>
        <p:txBody>
          <a:bodyPr wrap="square" rtlCol="0">
            <a:spAutoFit/>
          </a:bodyPr>
          <a:lstStyle/>
          <a:p>
            <a:r>
              <a:rPr lang="en-GB" sz="1100" b="1" dirty="0">
                <a:latin typeface="+mn-lt"/>
                <a:ea typeface="+mn-ea"/>
              </a:rPr>
              <a:t>STRESS</a:t>
            </a:r>
          </a:p>
          <a:p>
            <a:pPr marL="285750" indent="-285750">
              <a:buFont typeface="Arial" panose="020B0604020202020204" pitchFamily="34" charset="0"/>
              <a:buChar char="•"/>
            </a:pPr>
            <a:r>
              <a:rPr lang="en-GB" sz="1100" dirty="0"/>
              <a:t>Normal reaction to a change or a challenge </a:t>
            </a:r>
            <a:r>
              <a:rPr lang="en-GB" sz="1100" i="1" dirty="0"/>
              <a:t>(for example first day at school)</a:t>
            </a:r>
            <a:endParaRPr lang="en-GB" sz="1100" i="1" dirty="0">
              <a:latin typeface="+mn-lt"/>
              <a:ea typeface="+mn-ea"/>
            </a:endParaRPr>
          </a:p>
        </p:txBody>
      </p:sp>
      <p:sp>
        <p:nvSpPr>
          <p:cNvPr id="9" name="Trapezoid 8">
            <a:extLst>
              <a:ext uri="{FF2B5EF4-FFF2-40B4-BE49-F238E27FC236}">
                <a16:creationId xmlns:a16="http://schemas.microsoft.com/office/drawing/2014/main" id="{779DC4FA-A2A4-C0D5-CDC6-24D4867459D9}"/>
              </a:ext>
            </a:extLst>
          </p:cNvPr>
          <p:cNvSpPr/>
          <p:nvPr/>
        </p:nvSpPr>
        <p:spPr>
          <a:xfrm rot="10800000">
            <a:off x="1142160" y="7852806"/>
            <a:ext cx="452465" cy="393908"/>
          </a:xfrm>
          <a:prstGeom prst="trapezoid">
            <a:avLst>
              <a:gd name="adj" fmla="val 17494"/>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E4663282-3495-E362-EA84-A4259B35C91A}"/>
              </a:ext>
            </a:extLst>
          </p:cNvPr>
          <p:cNvGrpSpPr/>
          <p:nvPr/>
        </p:nvGrpSpPr>
        <p:grpSpPr>
          <a:xfrm>
            <a:off x="3484713" y="7798743"/>
            <a:ext cx="716599" cy="502033"/>
            <a:chOff x="8137790" y="1537622"/>
            <a:chExt cx="2308537" cy="1617309"/>
          </a:xfrm>
        </p:grpSpPr>
        <p:sp>
          <p:nvSpPr>
            <p:cNvPr id="11" name="Cloud 10">
              <a:extLst>
                <a:ext uri="{FF2B5EF4-FFF2-40B4-BE49-F238E27FC236}">
                  <a16:creationId xmlns:a16="http://schemas.microsoft.com/office/drawing/2014/main" id="{CA57DEDE-28F7-3163-DCFB-C802D410AADA}"/>
                </a:ext>
              </a:extLst>
            </p:cNvPr>
            <p:cNvSpPr/>
            <p:nvPr/>
          </p:nvSpPr>
          <p:spPr>
            <a:xfrm>
              <a:off x="8469774" y="1537622"/>
              <a:ext cx="1177901" cy="914540"/>
            </a:xfrm>
            <a:prstGeom prst="cloud">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DBAF5787-8C7B-998A-3A2A-014BADBE06D1}"/>
                </a:ext>
              </a:extLst>
            </p:cNvPr>
            <p:cNvSpPr/>
            <p:nvPr/>
          </p:nvSpPr>
          <p:spPr>
            <a:xfrm>
              <a:off x="9543151" y="1720755"/>
              <a:ext cx="104524" cy="1357726"/>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14FE99AD-C782-B613-0C60-029ABFC02B19}"/>
                </a:ext>
              </a:extLst>
            </p:cNvPr>
            <p:cNvSpPr/>
            <p:nvPr/>
          </p:nvSpPr>
          <p:spPr>
            <a:xfrm>
              <a:off x="9156845" y="2986050"/>
              <a:ext cx="1289482" cy="16888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rapezoid 19">
              <a:extLst>
                <a:ext uri="{FF2B5EF4-FFF2-40B4-BE49-F238E27FC236}">
                  <a16:creationId xmlns:a16="http://schemas.microsoft.com/office/drawing/2014/main" id="{EC8970CD-2292-CA87-C986-8804C02645E3}"/>
                </a:ext>
              </a:extLst>
            </p:cNvPr>
            <p:cNvSpPr/>
            <p:nvPr/>
          </p:nvSpPr>
          <p:spPr>
            <a:xfrm rot="10800000">
              <a:off x="8137790" y="1885950"/>
              <a:ext cx="1457623" cy="1268981"/>
            </a:xfrm>
            <a:prstGeom prst="trapezoid">
              <a:avLst>
                <a:gd name="adj" fmla="val 17494"/>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Hexagon 20">
            <a:extLst>
              <a:ext uri="{FF2B5EF4-FFF2-40B4-BE49-F238E27FC236}">
                <a16:creationId xmlns:a16="http://schemas.microsoft.com/office/drawing/2014/main" id="{518CB00C-708E-718F-BECF-CF037EDE9455}"/>
              </a:ext>
            </a:extLst>
          </p:cNvPr>
          <p:cNvSpPr/>
          <p:nvPr/>
        </p:nvSpPr>
        <p:spPr>
          <a:xfrm rot="1782986">
            <a:off x="286724" y="301110"/>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Hexagon 21">
            <a:extLst>
              <a:ext uri="{FF2B5EF4-FFF2-40B4-BE49-F238E27FC236}">
                <a16:creationId xmlns:a16="http://schemas.microsoft.com/office/drawing/2014/main" id="{AA146BF1-4147-6DCC-8B44-BA4B11BCF287}"/>
              </a:ext>
            </a:extLst>
          </p:cNvPr>
          <p:cNvSpPr/>
          <p:nvPr/>
        </p:nvSpPr>
        <p:spPr>
          <a:xfrm rot="1782986">
            <a:off x="286724" y="763955"/>
            <a:ext cx="335595" cy="289306"/>
          </a:xfrm>
          <a:prstGeom prst="hexagon">
            <a:avLst>
              <a:gd name="adj" fmla="val 28965"/>
              <a:gd name="vf" fmla="val 115470"/>
            </a:avLst>
          </a:prstGeom>
          <a:solidFill>
            <a:schemeClr val="accent2">
              <a:lumMod val="60000"/>
              <a:lumOff val="40000"/>
            </a:schemeClr>
          </a:solidFill>
          <a:ln w="12700">
            <a:solidFill>
              <a:srgbClr val="D8B4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Hexagon 22">
            <a:extLst>
              <a:ext uri="{FF2B5EF4-FFF2-40B4-BE49-F238E27FC236}">
                <a16:creationId xmlns:a16="http://schemas.microsoft.com/office/drawing/2014/main" id="{E0FCB6AA-E108-7B28-01EA-02F315C5E170}"/>
              </a:ext>
            </a:extLst>
          </p:cNvPr>
          <p:cNvSpPr/>
          <p:nvPr/>
        </p:nvSpPr>
        <p:spPr>
          <a:xfrm rot="1782986">
            <a:off x="286724" y="1226800"/>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 name="Hexagon 23">
            <a:extLst>
              <a:ext uri="{FF2B5EF4-FFF2-40B4-BE49-F238E27FC236}">
                <a16:creationId xmlns:a16="http://schemas.microsoft.com/office/drawing/2014/main" id="{F89E530A-A178-51A7-AE64-8A4EE974C17D}"/>
              </a:ext>
            </a:extLst>
          </p:cNvPr>
          <p:cNvSpPr/>
          <p:nvPr/>
        </p:nvSpPr>
        <p:spPr>
          <a:xfrm rot="1782986">
            <a:off x="286724" y="1689645"/>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5" name="Hexagon 24">
            <a:extLst>
              <a:ext uri="{FF2B5EF4-FFF2-40B4-BE49-F238E27FC236}">
                <a16:creationId xmlns:a16="http://schemas.microsoft.com/office/drawing/2014/main" id="{BD946F19-3CA4-B93D-1701-183BC1740226}"/>
              </a:ext>
            </a:extLst>
          </p:cNvPr>
          <p:cNvSpPr/>
          <p:nvPr/>
        </p:nvSpPr>
        <p:spPr>
          <a:xfrm rot="1782986">
            <a:off x="286724" y="2152490"/>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6" name="Hexagon 25">
            <a:extLst>
              <a:ext uri="{FF2B5EF4-FFF2-40B4-BE49-F238E27FC236}">
                <a16:creationId xmlns:a16="http://schemas.microsoft.com/office/drawing/2014/main" id="{E4DF5B3E-7D7A-CF88-AF41-4D3803D59D87}"/>
              </a:ext>
            </a:extLst>
          </p:cNvPr>
          <p:cNvSpPr/>
          <p:nvPr/>
        </p:nvSpPr>
        <p:spPr>
          <a:xfrm rot="1782986">
            <a:off x="286725" y="2615334"/>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5507251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8B950DC2-3FF5-005E-657E-C091FF10B458}"/>
              </a:ext>
            </a:extLst>
          </p:cNvPr>
          <p:cNvSpPr/>
          <p:nvPr/>
        </p:nvSpPr>
        <p:spPr>
          <a:xfrm>
            <a:off x="996288" y="705617"/>
            <a:ext cx="5254042" cy="254274"/>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tabLst>
                <a:tab pos="1168400" algn="l"/>
              </a:tabLst>
            </a:pPr>
            <a:r>
              <a:rPr lang="en-GB" sz="1100" b="1" dirty="0">
                <a:solidFill>
                  <a:schemeClr val="tx1"/>
                </a:solidFill>
                <a:effectLst/>
              </a:rPr>
              <a:t>MIDDLE CHILDHOOD 	 </a:t>
            </a:r>
            <a:r>
              <a:rPr lang="en-US" sz="1100" dirty="0">
                <a:solidFill>
                  <a:schemeClr val="tx1"/>
                </a:solidFill>
                <a:effectLst/>
              </a:rPr>
              <a:t>6 to 11 years</a:t>
            </a:r>
            <a:endParaRPr lang="en-US" sz="1100" b="1" dirty="0">
              <a:solidFill>
                <a:schemeClr val="tx1"/>
              </a:solidFill>
              <a:ea typeface="Calibri" panose="020F0502020204030204" pitchFamily="34" charset="0"/>
              <a:cs typeface="Times New Roman" panose="02020603050405020304" pitchFamily="18" charset="0"/>
            </a:endParaRPr>
          </a:p>
        </p:txBody>
      </p:sp>
      <p:grpSp>
        <p:nvGrpSpPr>
          <p:cNvPr id="7" name="Group 6">
            <a:extLst>
              <a:ext uri="{FF2B5EF4-FFF2-40B4-BE49-F238E27FC236}">
                <a16:creationId xmlns:a16="http://schemas.microsoft.com/office/drawing/2014/main" id="{958DC311-C8DD-8447-75A0-CB5F5F97BA6F}"/>
              </a:ext>
            </a:extLst>
          </p:cNvPr>
          <p:cNvGrpSpPr/>
          <p:nvPr/>
        </p:nvGrpSpPr>
        <p:grpSpPr>
          <a:xfrm>
            <a:off x="1011828" y="1134426"/>
            <a:ext cx="5238502" cy="769441"/>
            <a:chOff x="1011828" y="1134426"/>
            <a:chExt cx="5238502" cy="769441"/>
          </a:xfrm>
        </p:grpSpPr>
        <p:sp>
          <p:nvSpPr>
            <p:cNvPr id="8" name="TextBox 7">
              <a:extLst>
                <a:ext uri="{FF2B5EF4-FFF2-40B4-BE49-F238E27FC236}">
                  <a16:creationId xmlns:a16="http://schemas.microsoft.com/office/drawing/2014/main" id="{D6B55780-293D-F758-CE76-B44C9F2DA574}"/>
                </a:ext>
              </a:extLst>
            </p:cNvPr>
            <p:cNvSpPr txBox="1"/>
            <p:nvPr/>
          </p:nvSpPr>
          <p:spPr>
            <a:xfrm>
              <a:off x="1011828" y="1134426"/>
              <a:ext cx="1096371" cy="430887"/>
            </a:xfrm>
            <a:prstGeom prst="rect">
              <a:avLst/>
            </a:prstGeom>
            <a:noFill/>
          </p:spPr>
          <p:txBody>
            <a:bodyPr wrap="square" rtlCol="0">
              <a:spAutoFit/>
            </a:bodyPr>
            <a:lstStyle/>
            <a:p>
              <a:r>
                <a:rPr lang="en-US" sz="1100" b="1" kern="1200" dirty="0">
                  <a:solidFill>
                    <a:schemeClr val="tx1"/>
                  </a:solidFill>
                  <a:effectLst/>
                  <a:cs typeface="Arial" panose="020B0604020202020204" pitchFamily="34" charset="0"/>
                </a:rPr>
                <a:t>Physical development</a:t>
              </a:r>
              <a:endParaRPr lang="en-US" sz="1100" b="1" dirty="0">
                <a:cs typeface="Arial" panose="020B0604020202020204" pitchFamily="34" charset="0"/>
              </a:endParaRPr>
            </a:p>
          </p:txBody>
        </p:sp>
        <p:sp>
          <p:nvSpPr>
            <p:cNvPr id="9" name="TextBox 8">
              <a:extLst>
                <a:ext uri="{FF2B5EF4-FFF2-40B4-BE49-F238E27FC236}">
                  <a16:creationId xmlns:a16="http://schemas.microsoft.com/office/drawing/2014/main" id="{03653DB7-0C75-2F6E-D227-5044A9561CEB}"/>
                </a:ext>
              </a:extLst>
            </p:cNvPr>
            <p:cNvSpPr txBox="1"/>
            <p:nvPr/>
          </p:nvSpPr>
          <p:spPr>
            <a:xfrm>
              <a:off x="2213596" y="1134426"/>
              <a:ext cx="4036734" cy="769441"/>
            </a:xfrm>
            <a:prstGeom prst="rect">
              <a:avLst/>
            </a:prstGeom>
            <a:noFill/>
          </p:spPr>
          <p:txBody>
            <a:bodyPr wrap="square" rtlCol="0">
              <a:spAutoFit/>
            </a:bodyPr>
            <a:lstStyle/>
            <a:p>
              <a:pPr marL="171450" indent="-171450">
                <a:buFont typeface="Arial" panose="020B0604020202020204" pitchFamily="34" charset="0"/>
                <a:buChar char="•"/>
              </a:pPr>
              <a:r>
                <a:rPr lang="en-US" sz="1100" dirty="0"/>
                <a:t>Able to play basic sports; control and coordination is </a:t>
              </a:r>
              <a:br>
                <a:rPr lang="en-US" sz="1100" dirty="0"/>
              </a:br>
              <a:r>
                <a:rPr lang="en-US" sz="1100" dirty="0"/>
                <a:t>improved</a:t>
              </a:r>
            </a:p>
            <a:p>
              <a:pPr marL="171450" indent="-171450">
                <a:buFont typeface="Arial" panose="020B0604020202020204" pitchFamily="34" charset="0"/>
                <a:buChar char="•"/>
              </a:pPr>
              <a:r>
                <a:rPr lang="en-US" sz="1100" dirty="0"/>
                <a:t>Is more aware of own body as puberty approaches towards the age of 11 or 12</a:t>
              </a:r>
            </a:p>
          </p:txBody>
        </p:sp>
      </p:grpSp>
      <p:grpSp>
        <p:nvGrpSpPr>
          <p:cNvPr id="10" name="Group 9">
            <a:extLst>
              <a:ext uri="{FF2B5EF4-FFF2-40B4-BE49-F238E27FC236}">
                <a16:creationId xmlns:a16="http://schemas.microsoft.com/office/drawing/2014/main" id="{C9568918-F1AE-13E0-6FD6-03CD4D945F9B}"/>
              </a:ext>
            </a:extLst>
          </p:cNvPr>
          <p:cNvGrpSpPr/>
          <p:nvPr/>
        </p:nvGrpSpPr>
        <p:grpSpPr>
          <a:xfrm>
            <a:off x="1011828" y="1995059"/>
            <a:ext cx="5238502" cy="938719"/>
            <a:chOff x="1011828" y="2219110"/>
            <a:chExt cx="5238502" cy="938719"/>
          </a:xfrm>
        </p:grpSpPr>
        <p:sp>
          <p:nvSpPr>
            <p:cNvPr id="11" name="TextBox 10">
              <a:extLst>
                <a:ext uri="{FF2B5EF4-FFF2-40B4-BE49-F238E27FC236}">
                  <a16:creationId xmlns:a16="http://schemas.microsoft.com/office/drawing/2014/main" id="{BBDED91E-5B42-6E8F-C8E1-903DD3D73A76}"/>
                </a:ext>
              </a:extLst>
            </p:cNvPr>
            <p:cNvSpPr txBox="1"/>
            <p:nvPr/>
          </p:nvSpPr>
          <p:spPr>
            <a:xfrm>
              <a:off x="1011828" y="2219110"/>
              <a:ext cx="1096371" cy="430887"/>
            </a:xfrm>
            <a:prstGeom prst="rect">
              <a:avLst/>
            </a:prstGeom>
            <a:noFill/>
          </p:spPr>
          <p:txBody>
            <a:bodyPr wrap="square" rtlCol="0">
              <a:spAutoFit/>
            </a:bodyPr>
            <a:lstStyle/>
            <a:p>
              <a:r>
                <a:rPr lang="en-US" sz="1100" b="1" kern="1200" dirty="0">
                  <a:solidFill>
                    <a:schemeClr val="tx1"/>
                  </a:solidFill>
                  <a:effectLst/>
                  <a:cs typeface="Arial" panose="020B0604020202020204" pitchFamily="34" charset="0"/>
                </a:rPr>
                <a:t>Cognitive development</a:t>
              </a:r>
            </a:p>
          </p:txBody>
        </p:sp>
        <p:sp>
          <p:nvSpPr>
            <p:cNvPr id="12" name="TextBox 11">
              <a:extLst>
                <a:ext uri="{FF2B5EF4-FFF2-40B4-BE49-F238E27FC236}">
                  <a16:creationId xmlns:a16="http://schemas.microsoft.com/office/drawing/2014/main" id="{0B07828B-1DED-E3B6-A17C-0345B85E5C7D}"/>
                </a:ext>
              </a:extLst>
            </p:cNvPr>
            <p:cNvSpPr txBox="1"/>
            <p:nvPr/>
          </p:nvSpPr>
          <p:spPr>
            <a:xfrm>
              <a:off x="2213596" y="2219110"/>
              <a:ext cx="4036734" cy="938719"/>
            </a:xfrm>
            <a:prstGeom prst="rect">
              <a:avLst/>
            </a:prstGeom>
            <a:noFill/>
          </p:spPr>
          <p:txBody>
            <a:bodyPr wrap="square" rtlCol="0">
              <a:spAutoFit/>
            </a:bodyPr>
            <a:lstStyle/>
            <a:p>
              <a:pPr marL="171450" indent="-171450">
                <a:buFont typeface="Arial" panose="020B0604020202020204" pitchFamily="34" charset="0"/>
                <a:buChar char="•"/>
              </a:pPr>
              <a:r>
                <a:rPr lang="en-US" sz="1100" dirty="0"/>
                <a:t>Interested in facts</a:t>
              </a:r>
            </a:p>
            <a:p>
              <a:pPr marL="171450" indent="-171450">
                <a:buFont typeface="Arial" panose="020B0604020202020204" pitchFamily="34" charset="0"/>
                <a:buChar char="•"/>
              </a:pPr>
              <a:r>
                <a:rPr lang="en-US" sz="1100" dirty="0"/>
                <a:t>Begins to understand different perspectives </a:t>
              </a:r>
            </a:p>
            <a:p>
              <a:pPr marL="171450" indent="-171450">
                <a:buFont typeface="Arial" panose="020B0604020202020204" pitchFamily="34" charset="0"/>
                <a:buChar char="•"/>
              </a:pPr>
              <a:r>
                <a:rPr lang="en-US" sz="1100" dirty="0"/>
                <a:t>Can use logic in order to solve problems</a:t>
              </a:r>
            </a:p>
            <a:p>
              <a:pPr marL="171450" indent="-171450">
                <a:buFont typeface="Arial" panose="020B0604020202020204" pitchFamily="34" charset="0"/>
                <a:buChar char="•"/>
              </a:pPr>
              <a:r>
                <a:rPr lang="en-US" sz="1100" dirty="0"/>
                <a:t>Develops ability to use specific information or observations and then draw conclusions </a:t>
              </a:r>
            </a:p>
          </p:txBody>
        </p:sp>
      </p:grpSp>
      <p:grpSp>
        <p:nvGrpSpPr>
          <p:cNvPr id="13" name="Group 12">
            <a:extLst>
              <a:ext uri="{FF2B5EF4-FFF2-40B4-BE49-F238E27FC236}">
                <a16:creationId xmlns:a16="http://schemas.microsoft.com/office/drawing/2014/main" id="{3250E576-73CF-DDE7-81B0-F62A732AF723}"/>
              </a:ext>
            </a:extLst>
          </p:cNvPr>
          <p:cNvGrpSpPr/>
          <p:nvPr/>
        </p:nvGrpSpPr>
        <p:grpSpPr>
          <a:xfrm>
            <a:off x="1011828" y="3024970"/>
            <a:ext cx="5238502" cy="430887"/>
            <a:chOff x="1011828" y="3271241"/>
            <a:chExt cx="5238502" cy="430887"/>
          </a:xfrm>
        </p:grpSpPr>
        <p:sp>
          <p:nvSpPr>
            <p:cNvPr id="14" name="TextBox 13">
              <a:extLst>
                <a:ext uri="{FF2B5EF4-FFF2-40B4-BE49-F238E27FC236}">
                  <a16:creationId xmlns:a16="http://schemas.microsoft.com/office/drawing/2014/main" id="{7BD025F3-CF76-AEA9-9685-D02CADFDB414}"/>
                </a:ext>
              </a:extLst>
            </p:cNvPr>
            <p:cNvSpPr txBox="1"/>
            <p:nvPr/>
          </p:nvSpPr>
          <p:spPr>
            <a:xfrm>
              <a:off x="1011828" y="3271241"/>
              <a:ext cx="1096371" cy="430887"/>
            </a:xfrm>
            <a:prstGeom prst="rect">
              <a:avLst/>
            </a:prstGeom>
            <a:noFill/>
          </p:spPr>
          <p:txBody>
            <a:bodyPr wrap="square" rtlCol="0">
              <a:spAutoFit/>
            </a:bodyPr>
            <a:lstStyle/>
            <a:p>
              <a:r>
                <a:rPr lang="en-US" sz="1100" b="1" kern="1200" dirty="0">
                  <a:solidFill>
                    <a:schemeClr val="tx1"/>
                  </a:solidFill>
                  <a:effectLst/>
                  <a:cs typeface="Arial" panose="020B0604020202020204" pitchFamily="34" charset="0"/>
                </a:rPr>
                <a:t>Emotional development</a:t>
              </a:r>
            </a:p>
          </p:txBody>
        </p:sp>
        <p:sp>
          <p:nvSpPr>
            <p:cNvPr id="15" name="TextBox 14">
              <a:extLst>
                <a:ext uri="{FF2B5EF4-FFF2-40B4-BE49-F238E27FC236}">
                  <a16:creationId xmlns:a16="http://schemas.microsoft.com/office/drawing/2014/main" id="{CD932F02-E535-3AF6-83A8-185D2E7A5D71}"/>
                </a:ext>
              </a:extLst>
            </p:cNvPr>
            <p:cNvSpPr txBox="1"/>
            <p:nvPr/>
          </p:nvSpPr>
          <p:spPr>
            <a:xfrm>
              <a:off x="2213596" y="3271241"/>
              <a:ext cx="4036734" cy="430887"/>
            </a:xfrm>
            <a:prstGeom prst="rect">
              <a:avLst/>
            </a:prstGeom>
            <a:noFill/>
          </p:spPr>
          <p:txBody>
            <a:bodyPr wrap="square" rtlCol="0">
              <a:spAutoFit/>
            </a:bodyPr>
            <a:lstStyle/>
            <a:p>
              <a:pPr marL="171450" indent="-171450">
                <a:buFont typeface="Arial" panose="020B0604020202020204" pitchFamily="34" charset="0"/>
                <a:buChar char="•"/>
              </a:pPr>
              <a:r>
                <a:rPr lang="en-US" sz="1100" dirty="0"/>
                <a:t>Gradually gains emotional control</a:t>
              </a:r>
            </a:p>
            <a:p>
              <a:pPr marL="171450" indent="-171450">
                <a:buFont typeface="Arial" panose="020B0604020202020204" pitchFamily="34" charset="0"/>
                <a:buChar char="•"/>
              </a:pPr>
              <a:r>
                <a:rPr lang="en-US" sz="1100" dirty="0"/>
                <a:t>Expands vocabulary to label and express emotions</a:t>
              </a:r>
            </a:p>
          </p:txBody>
        </p:sp>
      </p:grpSp>
      <p:grpSp>
        <p:nvGrpSpPr>
          <p:cNvPr id="16" name="Group 15">
            <a:extLst>
              <a:ext uri="{FF2B5EF4-FFF2-40B4-BE49-F238E27FC236}">
                <a16:creationId xmlns:a16="http://schemas.microsoft.com/office/drawing/2014/main" id="{99DA48AB-92CF-E709-90F6-AB6D908CCC80}"/>
              </a:ext>
            </a:extLst>
          </p:cNvPr>
          <p:cNvGrpSpPr/>
          <p:nvPr/>
        </p:nvGrpSpPr>
        <p:grpSpPr>
          <a:xfrm>
            <a:off x="1011828" y="3547049"/>
            <a:ext cx="5238502" cy="769441"/>
            <a:chOff x="1011828" y="4154094"/>
            <a:chExt cx="5238502" cy="769441"/>
          </a:xfrm>
        </p:grpSpPr>
        <p:sp>
          <p:nvSpPr>
            <p:cNvPr id="17" name="TextBox 16">
              <a:extLst>
                <a:ext uri="{FF2B5EF4-FFF2-40B4-BE49-F238E27FC236}">
                  <a16:creationId xmlns:a16="http://schemas.microsoft.com/office/drawing/2014/main" id="{1E99B484-9BD6-BD29-0DDD-6DF17E6949A9}"/>
                </a:ext>
              </a:extLst>
            </p:cNvPr>
            <p:cNvSpPr txBox="1"/>
            <p:nvPr/>
          </p:nvSpPr>
          <p:spPr>
            <a:xfrm>
              <a:off x="1011828" y="4154094"/>
              <a:ext cx="1096371" cy="600164"/>
            </a:xfrm>
            <a:prstGeom prst="rect">
              <a:avLst/>
            </a:prstGeom>
            <a:noFill/>
          </p:spPr>
          <p:txBody>
            <a:bodyPr wrap="square" rtlCol="0">
              <a:spAutoFit/>
            </a:bodyPr>
            <a:lstStyle/>
            <a:p>
              <a:r>
                <a:rPr lang="en-US" sz="1100" b="1" kern="1200" dirty="0">
                  <a:solidFill>
                    <a:schemeClr val="tx1"/>
                  </a:solidFill>
                  <a:effectLst/>
                  <a:cs typeface="Arial" panose="020B0604020202020204" pitchFamily="34" charset="0"/>
                </a:rPr>
                <a:t>Social and language development</a:t>
              </a:r>
            </a:p>
          </p:txBody>
        </p:sp>
        <p:sp>
          <p:nvSpPr>
            <p:cNvPr id="18" name="TextBox 17">
              <a:extLst>
                <a:ext uri="{FF2B5EF4-FFF2-40B4-BE49-F238E27FC236}">
                  <a16:creationId xmlns:a16="http://schemas.microsoft.com/office/drawing/2014/main" id="{709FA49A-035F-D166-0349-71CADB9D7DA5}"/>
                </a:ext>
              </a:extLst>
            </p:cNvPr>
            <p:cNvSpPr txBox="1"/>
            <p:nvPr/>
          </p:nvSpPr>
          <p:spPr>
            <a:xfrm>
              <a:off x="2213596" y="4154094"/>
              <a:ext cx="4036734" cy="769441"/>
            </a:xfrm>
            <a:prstGeom prst="rect">
              <a:avLst/>
            </a:prstGeom>
            <a:noFill/>
          </p:spPr>
          <p:txBody>
            <a:bodyPr wrap="square" rtlCol="0">
              <a:spAutoFit/>
            </a:bodyPr>
            <a:lstStyle/>
            <a:p>
              <a:pPr marL="171450" indent="-171450">
                <a:buFont typeface="Arial" panose="020B0604020202020204" pitchFamily="34" charset="0"/>
                <a:buChar char="•"/>
              </a:pPr>
              <a:r>
                <a:rPr lang="en-US" sz="1100" dirty="0"/>
                <a:t>Develops friendship relationships </a:t>
              </a:r>
            </a:p>
            <a:p>
              <a:pPr marL="171450" indent="-171450">
                <a:buFont typeface="Arial" panose="020B0604020202020204" pitchFamily="34" charset="0"/>
                <a:buChar char="•"/>
              </a:pPr>
              <a:r>
                <a:rPr lang="en-US" sz="1100" dirty="0"/>
                <a:t>Child can better recognize non-verbal communication</a:t>
              </a:r>
            </a:p>
            <a:p>
              <a:pPr marL="171450" indent="-171450">
                <a:buFont typeface="Arial" panose="020B0604020202020204" pitchFamily="34" charset="0"/>
                <a:buChar char="•"/>
              </a:pPr>
              <a:r>
                <a:rPr lang="en-US" sz="1100" dirty="0"/>
                <a:t>Knows that one word can have different meanings</a:t>
              </a:r>
            </a:p>
            <a:p>
              <a:pPr marL="171450" indent="-171450">
                <a:buFont typeface="Arial" panose="020B0604020202020204" pitchFamily="34" charset="0"/>
                <a:buChar char="•"/>
              </a:pPr>
              <a:r>
                <a:rPr lang="en-US" sz="1100" dirty="0"/>
                <a:t>Can differentiate when to speak formal or dialect</a:t>
              </a:r>
            </a:p>
          </p:txBody>
        </p:sp>
      </p:grpSp>
      <p:sp>
        <p:nvSpPr>
          <p:cNvPr id="19" name="Rectangle: Rounded Corners 18">
            <a:extLst>
              <a:ext uri="{FF2B5EF4-FFF2-40B4-BE49-F238E27FC236}">
                <a16:creationId xmlns:a16="http://schemas.microsoft.com/office/drawing/2014/main" id="{6953FFB0-989B-03A7-7529-0FDFB18FF715}"/>
              </a:ext>
            </a:extLst>
          </p:cNvPr>
          <p:cNvSpPr/>
          <p:nvPr/>
        </p:nvSpPr>
        <p:spPr>
          <a:xfrm>
            <a:off x="996288" y="4698726"/>
            <a:ext cx="5254042" cy="254274"/>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tabLst>
                <a:tab pos="1168400" algn="l"/>
              </a:tabLst>
            </a:pPr>
            <a:r>
              <a:rPr lang="en-GB" sz="1100" b="1" dirty="0">
                <a:solidFill>
                  <a:schemeClr val="tx1"/>
                </a:solidFill>
                <a:effectLst/>
              </a:rPr>
              <a:t>EARLY ADOLESENCE	 </a:t>
            </a:r>
            <a:r>
              <a:rPr lang="en-US" sz="1100" b="1" dirty="0">
                <a:solidFill>
                  <a:schemeClr val="tx1"/>
                </a:solidFill>
              </a:rPr>
              <a:t> </a:t>
            </a:r>
            <a:r>
              <a:rPr lang="en-US" sz="1100" dirty="0">
                <a:solidFill>
                  <a:schemeClr val="tx1"/>
                </a:solidFill>
                <a:effectLst/>
              </a:rPr>
              <a:t>12 to 14 years</a:t>
            </a:r>
            <a:endParaRPr lang="en-US" sz="1100" b="1" dirty="0">
              <a:solidFill>
                <a:schemeClr val="tx1"/>
              </a:solidFill>
              <a:ea typeface="Calibri" panose="020F0502020204030204" pitchFamily="34" charset="0"/>
              <a:cs typeface="Times New Roman" panose="02020603050405020304" pitchFamily="18" charset="0"/>
            </a:endParaRPr>
          </a:p>
        </p:txBody>
      </p:sp>
      <p:grpSp>
        <p:nvGrpSpPr>
          <p:cNvPr id="20" name="Group 19">
            <a:extLst>
              <a:ext uri="{FF2B5EF4-FFF2-40B4-BE49-F238E27FC236}">
                <a16:creationId xmlns:a16="http://schemas.microsoft.com/office/drawing/2014/main" id="{9F1E4327-4340-EF8D-39BE-D1857C057CE8}"/>
              </a:ext>
            </a:extLst>
          </p:cNvPr>
          <p:cNvGrpSpPr/>
          <p:nvPr/>
        </p:nvGrpSpPr>
        <p:grpSpPr>
          <a:xfrm>
            <a:off x="1011828" y="5127535"/>
            <a:ext cx="5238502" cy="938719"/>
            <a:chOff x="1011828" y="1134426"/>
            <a:chExt cx="5238502" cy="938719"/>
          </a:xfrm>
        </p:grpSpPr>
        <p:sp>
          <p:nvSpPr>
            <p:cNvPr id="21" name="TextBox 20">
              <a:extLst>
                <a:ext uri="{FF2B5EF4-FFF2-40B4-BE49-F238E27FC236}">
                  <a16:creationId xmlns:a16="http://schemas.microsoft.com/office/drawing/2014/main" id="{2BEA72FD-940D-C8A6-8FA2-CC06A8749916}"/>
                </a:ext>
              </a:extLst>
            </p:cNvPr>
            <p:cNvSpPr txBox="1"/>
            <p:nvPr/>
          </p:nvSpPr>
          <p:spPr>
            <a:xfrm>
              <a:off x="1011828" y="1134426"/>
              <a:ext cx="1096371" cy="430887"/>
            </a:xfrm>
            <a:prstGeom prst="rect">
              <a:avLst/>
            </a:prstGeom>
            <a:noFill/>
          </p:spPr>
          <p:txBody>
            <a:bodyPr wrap="square" rtlCol="0">
              <a:spAutoFit/>
            </a:bodyPr>
            <a:lstStyle/>
            <a:p>
              <a:r>
                <a:rPr lang="en-US" sz="1100" b="1" kern="1200" dirty="0">
                  <a:solidFill>
                    <a:schemeClr val="tx1"/>
                  </a:solidFill>
                  <a:effectLst/>
                  <a:cs typeface="Arial" panose="020B0604020202020204" pitchFamily="34" charset="0"/>
                </a:rPr>
                <a:t>Physical development</a:t>
              </a:r>
              <a:endParaRPr lang="en-US" sz="1100" b="1" dirty="0">
                <a:cs typeface="Arial" panose="020B0604020202020204" pitchFamily="34" charset="0"/>
              </a:endParaRPr>
            </a:p>
          </p:txBody>
        </p:sp>
        <p:sp>
          <p:nvSpPr>
            <p:cNvPr id="22" name="TextBox 21">
              <a:extLst>
                <a:ext uri="{FF2B5EF4-FFF2-40B4-BE49-F238E27FC236}">
                  <a16:creationId xmlns:a16="http://schemas.microsoft.com/office/drawing/2014/main" id="{D12B435C-6321-729F-49D9-53C4A547450E}"/>
                </a:ext>
              </a:extLst>
            </p:cNvPr>
            <p:cNvSpPr txBox="1"/>
            <p:nvPr/>
          </p:nvSpPr>
          <p:spPr>
            <a:xfrm>
              <a:off x="2213596" y="1134426"/>
              <a:ext cx="4036734" cy="938719"/>
            </a:xfrm>
            <a:prstGeom prst="rect">
              <a:avLst/>
            </a:prstGeom>
            <a:noFill/>
          </p:spPr>
          <p:txBody>
            <a:bodyPr wrap="square" rtlCol="0">
              <a:spAutoFit/>
            </a:bodyPr>
            <a:lstStyle/>
            <a:p>
              <a:pPr marL="171450" indent="-171450">
                <a:buFont typeface="Arial" panose="020B0604020202020204" pitchFamily="34" charset="0"/>
                <a:buChar char="•"/>
              </a:pPr>
              <a:r>
                <a:rPr lang="en-US" sz="1100" dirty="0"/>
                <a:t>Can do any type of physical activity (football, </a:t>
              </a:r>
              <a:br>
                <a:rPr lang="en-US" sz="1100" dirty="0"/>
              </a:br>
              <a:r>
                <a:rPr lang="en-US" sz="1100" dirty="0"/>
                <a:t>swimming, cycling, dancing,…) </a:t>
              </a:r>
            </a:p>
            <a:p>
              <a:pPr marL="171450" indent="-171450">
                <a:buFont typeface="Arial" panose="020B0604020202020204" pitchFamily="34" charset="0"/>
                <a:buChar char="•"/>
              </a:pPr>
              <a:r>
                <a:rPr lang="en-US" sz="1100" dirty="0"/>
                <a:t>Puberty and changes in hormones</a:t>
              </a:r>
            </a:p>
            <a:p>
              <a:pPr marL="171450" indent="-171450">
                <a:buFont typeface="Arial" panose="020B0604020202020204" pitchFamily="34" charset="0"/>
                <a:buChar char="•"/>
              </a:pPr>
              <a:r>
                <a:rPr lang="en-US" sz="1100" dirty="0"/>
                <a:t>Changes in vocal cords</a:t>
              </a:r>
            </a:p>
            <a:p>
              <a:pPr marL="171450" indent="-171450">
                <a:buFont typeface="Arial" panose="020B0604020202020204" pitchFamily="34" charset="0"/>
                <a:buChar char="•"/>
              </a:pPr>
              <a:r>
                <a:rPr lang="en-US" sz="1100" dirty="0"/>
                <a:t>Sexual development</a:t>
              </a:r>
            </a:p>
          </p:txBody>
        </p:sp>
      </p:grpSp>
      <p:grpSp>
        <p:nvGrpSpPr>
          <p:cNvPr id="23" name="Group 22">
            <a:extLst>
              <a:ext uri="{FF2B5EF4-FFF2-40B4-BE49-F238E27FC236}">
                <a16:creationId xmlns:a16="http://schemas.microsoft.com/office/drawing/2014/main" id="{0B4ED3BC-6947-BD5C-C759-DF2BE174BE80}"/>
              </a:ext>
            </a:extLst>
          </p:cNvPr>
          <p:cNvGrpSpPr/>
          <p:nvPr/>
        </p:nvGrpSpPr>
        <p:grpSpPr>
          <a:xfrm>
            <a:off x="1011828" y="6153615"/>
            <a:ext cx="5238502" cy="769441"/>
            <a:chOff x="1011828" y="2219110"/>
            <a:chExt cx="5238502" cy="769441"/>
          </a:xfrm>
        </p:grpSpPr>
        <p:sp>
          <p:nvSpPr>
            <p:cNvPr id="24" name="TextBox 23">
              <a:extLst>
                <a:ext uri="{FF2B5EF4-FFF2-40B4-BE49-F238E27FC236}">
                  <a16:creationId xmlns:a16="http://schemas.microsoft.com/office/drawing/2014/main" id="{D1B3EC53-4597-03E8-C758-1CD1EA38E909}"/>
                </a:ext>
              </a:extLst>
            </p:cNvPr>
            <p:cNvSpPr txBox="1"/>
            <p:nvPr/>
          </p:nvSpPr>
          <p:spPr>
            <a:xfrm>
              <a:off x="1011828" y="2219110"/>
              <a:ext cx="1096371" cy="430887"/>
            </a:xfrm>
            <a:prstGeom prst="rect">
              <a:avLst/>
            </a:prstGeom>
            <a:noFill/>
          </p:spPr>
          <p:txBody>
            <a:bodyPr wrap="square" rtlCol="0">
              <a:spAutoFit/>
            </a:bodyPr>
            <a:lstStyle/>
            <a:p>
              <a:r>
                <a:rPr lang="en-US" sz="1100" b="1" kern="1200" dirty="0">
                  <a:solidFill>
                    <a:schemeClr val="tx1"/>
                  </a:solidFill>
                  <a:effectLst/>
                  <a:cs typeface="Arial" panose="020B0604020202020204" pitchFamily="34" charset="0"/>
                </a:rPr>
                <a:t>Cognitive development</a:t>
              </a:r>
            </a:p>
          </p:txBody>
        </p:sp>
        <p:sp>
          <p:nvSpPr>
            <p:cNvPr id="25" name="TextBox 24">
              <a:extLst>
                <a:ext uri="{FF2B5EF4-FFF2-40B4-BE49-F238E27FC236}">
                  <a16:creationId xmlns:a16="http://schemas.microsoft.com/office/drawing/2014/main" id="{364795BA-6016-BBEA-33D5-1B948E3BB4E7}"/>
                </a:ext>
              </a:extLst>
            </p:cNvPr>
            <p:cNvSpPr txBox="1"/>
            <p:nvPr/>
          </p:nvSpPr>
          <p:spPr>
            <a:xfrm>
              <a:off x="2213596" y="2219110"/>
              <a:ext cx="4036734" cy="769441"/>
            </a:xfrm>
            <a:prstGeom prst="rect">
              <a:avLst/>
            </a:prstGeom>
            <a:noFill/>
          </p:spPr>
          <p:txBody>
            <a:bodyPr wrap="square" rtlCol="0">
              <a:spAutoFit/>
            </a:bodyPr>
            <a:lstStyle/>
            <a:p>
              <a:pPr marL="171450" indent="-171450">
                <a:buFont typeface="Arial" panose="020B0604020202020204" pitchFamily="34" charset="0"/>
                <a:buChar char="•"/>
              </a:pPr>
              <a:r>
                <a:rPr lang="en-US" sz="1100" dirty="0"/>
                <a:t>Able to think abstractly and logically</a:t>
              </a:r>
            </a:p>
            <a:p>
              <a:pPr marL="171450" indent="-171450">
                <a:buFont typeface="Arial" panose="020B0604020202020204" pitchFamily="34" charset="0"/>
                <a:buChar char="•"/>
              </a:pPr>
              <a:r>
                <a:rPr lang="en-US" sz="1100" dirty="0"/>
                <a:t>Deductive reasoning developed, i.e., the ability to use general information or observations and then reduce the general to a particular example</a:t>
              </a:r>
            </a:p>
          </p:txBody>
        </p:sp>
      </p:grpSp>
      <p:grpSp>
        <p:nvGrpSpPr>
          <p:cNvPr id="26" name="Group 25">
            <a:extLst>
              <a:ext uri="{FF2B5EF4-FFF2-40B4-BE49-F238E27FC236}">
                <a16:creationId xmlns:a16="http://schemas.microsoft.com/office/drawing/2014/main" id="{A78EB5E4-92AB-3AAE-31AC-959C6089D8C8}"/>
              </a:ext>
            </a:extLst>
          </p:cNvPr>
          <p:cNvGrpSpPr/>
          <p:nvPr/>
        </p:nvGrpSpPr>
        <p:grpSpPr>
          <a:xfrm>
            <a:off x="1011828" y="7010417"/>
            <a:ext cx="5238502" cy="600164"/>
            <a:chOff x="1011828" y="3271241"/>
            <a:chExt cx="5238502" cy="600164"/>
          </a:xfrm>
        </p:grpSpPr>
        <p:sp>
          <p:nvSpPr>
            <p:cNvPr id="27" name="TextBox 26">
              <a:extLst>
                <a:ext uri="{FF2B5EF4-FFF2-40B4-BE49-F238E27FC236}">
                  <a16:creationId xmlns:a16="http://schemas.microsoft.com/office/drawing/2014/main" id="{9F89752F-9898-41AF-99B6-77119B683745}"/>
                </a:ext>
              </a:extLst>
            </p:cNvPr>
            <p:cNvSpPr txBox="1"/>
            <p:nvPr/>
          </p:nvSpPr>
          <p:spPr>
            <a:xfrm>
              <a:off x="1011828" y="3271241"/>
              <a:ext cx="1096371" cy="430887"/>
            </a:xfrm>
            <a:prstGeom prst="rect">
              <a:avLst/>
            </a:prstGeom>
            <a:noFill/>
          </p:spPr>
          <p:txBody>
            <a:bodyPr wrap="square" rtlCol="0">
              <a:spAutoFit/>
            </a:bodyPr>
            <a:lstStyle/>
            <a:p>
              <a:r>
                <a:rPr lang="en-US" sz="1100" b="1" kern="1200" dirty="0">
                  <a:solidFill>
                    <a:schemeClr val="tx1"/>
                  </a:solidFill>
                  <a:effectLst/>
                  <a:cs typeface="Arial" panose="020B0604020202020204" pitchFamily="34" charset="0"/>
                </a:rPr>
                <a:t>Emotional development</a:t>
              </a:r>
            </a:p>
          </p:txBody>
        </p:sp>
        <p:sp>
          <p:nvSpPr>
            <p:cNvPr id="28" name="TextBox 27">
              <a:extLst>
                <a:ext uri="{FF2B5EF4-FFF2-40B4-BE49-F238E27FC236}">
                  <a16:creationId xmlns:a16="http://schemas.microsoft.com/office/drawing/2014/main" id="{8F07B65A-EC4F-563C-FCB7-72C65336528F}"/>
                </a:ext>
              </a:extLst>
            </p:cNvPr>
            <p:cNvSpPr txBox="1"/>
            <p:nvPr/>
          </p:nvSpPr>
          <p:spPr>
            <a:xfrm>
              <a:off x="2213596" y="3271241"/>
              <a:ext cx="4036734" cy="600164"/>
            </a:xfrm>
            <a:prstGeom prst="rect">
              <a:avLst/>
            </a:prstGeom>
            <a:noFill/>
          </p:spPr>
          <p:txBody>
            <a:bodyPr wrap="square" rtlCol="0">
              <a:spAutoFit/>
            </a:bodyPr>
            <a:lstStyle/>
            <a:p>
              <a:pPr marL="171450" indent="-171450">
                <a:buFont typeface="Arial" panose="020B0604020202020204" pitchFamily="34" charset="0"/>
                <a:buChar char="•"/>
              </a:pPr>
              <a:r>
                <a:rPr lang="en-US" sz="1100" dirty="0"/>
                <a:t>Strong conflicts with caregivers usually decline around adulthood but mood swings and behavior changes are often part of the process </a:t>
              </a:r>
            </a:p>
          </p:txBody>
        </p:sp>
      </p:grpSp>
      <p:grpSp>
        <p:nvGrpSpPr>
          <p:cNvPr id="29" name="Group 28">
            <a:extLst>
              <a:ext uri="{FF2B5EF4-FFF2-40B4-BE49-F238E27FC236}">
                <a16:creationId xmlns:a16="http://schemas.microsoft.com/office/drawing/2014/main" id="{39DECA33-5E15-1F8A-1DEB-90B49778E646}"/>
              </a:ext>
            </a:extLst>
          </p:cNvPr>
          <p:cNvGrpSpPr/>
          <p:nvPr/>
        </p:nvGrpSpPr>
        <p:grpSpPr>
          <a:xfrm>
            <a:off x="1011828" y="7697942"/>
            <a:ext cx="5238502" cy="938719"/>
            <a:chOff x="1011828" y="4154094"/>
            <a:chExt cx="5238502" cy="938719"/>
          </a:xfrm>
        </p:grpSpPr>
        <p:sp>
          <p:nvSpPr>
            <p:cNvPr id="30" name="TextBox 29">
              <a:extLst>
                <a:ext uri="{FF2B5EF4-FFF2-40B4-BE49-F238E27FC236}">
                  <a16:creationId xmlns:a16="http://schemas.microsoft.com/office/drawing/2014/main" id="{0A20EA6A-E6EF-845C-450B-A8109ABDD76B}"/>
                </a:ext>
              </a:extLst>
            </p:cNvPr>
            <p:cNvSpPr txBox="1"/>
            <p:nvPr/>
          </p:nvSpPr>
          <p:spPr>
            <a:xfrm>
              <a:off x="1011828" y="4154094"/>
              <a:ext cx="1096371" cy="600164"/>
            </a:xfrm>
            <a:prstGeom prst="rect">
              <a:avLst/>
            </a:prstGeom>
            <a:noFill/>
          </p:spPr>
          <p:txBody>
            <a:bodyPr wrap="square" rtlCol="0">
              <a:spAutoFit/>
            </a:bodyPr>
            <a:lstStyle/>
            <a:p>
              <a:r>
                <a:rPr lang="en-US" sz="1100" b="1" kern="1200" dirty="0">
                  <a:solidFill>
                    <a:schemeClr val="tx1"/>
                  </a:solidFill>
                  <a:effectLst/>
                  <a:cs typeface="Arial" panose="020B0604020202020204" pitchFamily="34" charset="0"/>
                </a:rPr>
                <a:t>Social and language development</a:t>
              </a:r>
            </a:p>
          </p:txBody>
        </p:sp>
        <p:sp>
          <p:nvSpPr>
            <p:cNvPr id="31" name="TextBox 30">
              <a:extLst>
                <a:ext uri="{FF2B5EF4-FFF2-40B4-BE49-F238E27FC236}">
                  <a16:creationId xmlns:a16="http://schemas.microsoft.com/office/drawing/2014/main" id="{979E3640-6009-513B-E655-6537DC751991}"/>
                </a:ext>
              </a:extLst>
            </p:cNvPr>
            <p:cNvSpPr txBox="1"/>
            <p:nvPr/>
          </p:nvSpPr>
          <p:spPr>
            <a:xfrm>
              <a:off x="2213596" y="4154094"/>
              <a:ext cx="4036734" cy="938719"/>
            </a:xfrm>
            <a:prstGeom prst="rect">
              <a:avLst/>
            </a:prstGeom>
            <a:noFill/>
          </p:spPr>
          <p:txBody>
            <a:bodyPr wrap="square" rtlCol="0">
              <a:spAutoFit/>
            </a:bodyPr>
            <a:lstStyle/>
            <a:p>
              <a:pPr marL="171450" indent="-171450">
                <a:buFont typeface="Arial" panose="020B0604020202020204" pitchFamily="34" charset="0"/>
                <a:buChar char="•"/>
              </a:pPr>
              <a:r>
                <a:rPr lang="en-US" sz="1100" dirty="0"/>
                <a:t>Peer group identity is gradually more important</a:t>
              </a:r>
            </a:p>
            <a:p>
              <a:pPr marL="171450" indent="-171450">
                <a:buFont typeface="Arial" panose="020B0604020202020204" pitchFamily="34" charset="0"/>
                <a:buChar char="•"/>
              </a:pPr>
              <a:r>
                <a:rPr lang="en-US" sz="1100" dirty="0"/>
                <a:t>Fear of social exclusion</a:t>
              </a:r>
            </a:p>
            <a:p>
              <a:pPr marL="171450" indent="-171450">
                <a:buFont typeface="Arial" panose="020B0604020202020204" pitchFamily="34" charset="0"/>
                <a:buChar char="•"/>
              </a:pPr>
              <a:r>
                <a:rPr lang="en-US" sz="1100" dirty="0"/>
                <a:t>Understands some cultural and social norms</a:t>
              </a:r>
            </a:p>
            <a:p>
              <a:pPr marL="171450" indent="-171450">
                <a:buFont typeface="Arial" panose="020B0604020202020204" pitchFamily="34" charset="0"/>
                <a:buChar char="•"/>
              </a:pPr>
              <a:r>
                <a:rPr lang="en-US" sz="1100" dirty="0"/>
                <a:t>13 to 14 years: may think they are immune from anything happening to them</a:t>
              </a:r>
            </a:p>
          </p:txBody>
        </p:sp>
      </p:grpSp>
      <p:grpSp>
        <p:nvGrpSpPr>
          <p:cNvPr id="40" name="Group 39">
            <a:extLst>
              <a:ext uri="{FF2B5EF4-FFF2-40B4-BE49-F238E27FC236}">
                <a16:creationId xmlns:a16="http://schemas.microsoft.com/office/drawing/2014/main" id="{74E79B46-A205-66F3-3B49-0FF063D7985E}"/>
              </a:ext>
            </a:extLst>
          </p:cNvPr>
          <p:cNvGrpSpPr/>
          <p:nvPr/>
        </p:nvGrpSpPr>
        <p:grpSpPr>
          <a:xfrm>
            <a:off x="5678572" y="393602"/>
            <a:ext cx="261701" cy="822626"/>
            <a:chOff x="3751006" y="3219932"/>
            <a:chExt cx="487411" cy="1532117"/>
          </a:xfrm>
        </p:grpSpPr>
        <p:sp>
          <p:nvSpPr>
            <p:cNvPr id="38" name="Round Same Side Corner Rectangle 31">
              <a:extLst>
                <a:ext uri="{FF2B5EF4-FFF2-40B4-BE49-F238E27FC236}">
                  <a16:creationId xmlns:a16="http://schemas.microsoft.com/office/drawing/2014/main" id="{E2D0EA09-AEE4-2E09-92C1-9CB8C080CA3B}"/>
                </a:ext>
              </a:extLst>
            </p:cNvPr>
            <p:cNvSpPr/>
            <p:nvPr/>
          </p:nvSpPr>
          <p:spPr>
            <a:xfrm>
              <a:off x="3751006" y="3814999"/>
              <a:ext cx="487411" cy="937050"/>
            </a:xfrm>
            <a:prstGeom prst="round2SameRect">
              <a:avLst>
                <a:gd name="adj1" fmla="val 500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100" dirty="0"/>
            </a:p>
          </p:txBody>
        </p:sp>
        <p:sp>
          <p:nvSpPr>
            <p:cNvPr id="39" name="Oval 38">
              <a:extLst>
                <a:ext uri="{FF2B5EF4-FFF2-40B4-BE49-F238E27FC236}">
                  <a16:creationId xmlns:a16="http://schemas.microsoft.com/office/drawing/2014/main" id="{3DC37F55-FE9E-9720-ABFA-5C2B2B3BED71}"/>
                </a:ext>
              </a:extLst>
            </p:cNvPr>
            <p:cNvSpPr/>
            <p:nvPr/>
          </p:nvSpPr>
          <p:spPr>
            <a:xfrm>
              <a:off x="3751006" y="3219932"/>
              <a:ext cx="487411" cy="48740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100" dirty="0"/>
            </a:p>
          </p:txBody>
        </p:sp>
      </p:grpSp>
      <p:grpSp>
        <p:nvGrpSpPr>
          <p:cNvPr id="52" name="Group 51">
            <a:extLst>
              <a:ext uri="{FF2B5EF4-FFF2-40B4-BE49-F238E27FC236}">
                <a16:creationId xmlns:a16="http://schemas.microsoft.com/office/drawing/2014/main" id="{FF6A0746-BF9A-43BD-0CC5-900707B41486}"/>
              </a:ext>
            </a:extLst>
          </p:cNvPr>
          <p:cNvGrpSpPr/>
          <p:nvPr/>
        </p:nvGrpSpPr>
        <p:grpSpPr>
          <a:xfrm>
            <a:off x="5678571" y="4423105"/>
            <a:ext cx="261701" cy="953551"/>
            <a:chOff x="4579596" y="2976087"/>
            <a:chExt cx="487411" cy="1775962"/>
          </a:xfrm>
        </p:grpSpPr>
        <p:sp>
          <p:nvSpPr>
            <p:cNvPr id="41" name="Round Same Side Corner Rectangle 31">
              <a:extLst>
                <a:ext uri="{FF2B5EF4-FFF2-40B4-BE49-F238E27FC236}">
                  <a16:creationId xmlns:a16="http://schemas.microsoft.com/office/drawing/2014/main" id="{B2862BF4-9236-1118-D944-FA4062C0EF87}"/>
                </a:ext>
              </a:extLst>
            </p:cNvPr>
            <p:cNvSpPr/>
            <p:nvPr/>
          </p:nvSpPr>
          <p:spPr>
            <a:xfrm>
              <a:off x="4579596" y="3571154"/>
              <a:ext cx="487411" cy="1180895"/>
            </a:xfrm>
            <a:prstGeom prst="round2SameRect">
              <a:avLst>
                <a:gd name="adj1" fmla="val 500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100" dirty="0"/>
            </a:p>
          </p:txBody>
        </p:sp>
        <p:sp>
          <p:nvSpPr>
            <p:cNvPr id="42" name="Oval 41">
              <a:extLst>
                <a:ext uri="{FF2B5EF4-FFF2-40B4-BE49-F238E27FC236}">
                  <a16:creationId xmlns:a16="http://schemas.microsoft.com/office/drawing/2014/main" id="{0C8A2D6F-5188-5516-E3E0-5E923165CBEB}"/>
                </a:ext>
              </a:extLst>
            </p:cNvPr>
            <p:cNvSpPr/>
            <p:nvPr/>
          </p:nvSpPr>
          <p:spPr>
            <a:xfrm>
              <a:off x="4579596" y="2976087"/>
              <a:ext cx="487411" cy="48740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100" dirty="0"/>
            </a:p>
          </p:txBody>
        </p:sp>
      </p:grpSp>
      <p:sp>
        <p:nvSpPr>
          <p:cNvPr id="2" name="Hexagon 1">
            <a:extLst>
              <a:ext uri="{FF2B5EF4-FFF2-40B4-BE49-F238E27FC236}">
                <a16:creationId xmlns:a16="http://schemas.microsoft.com/office/drawing/2014/main" id="{FE5370AE-EF38-E36D-6923-9E3B6B352023}"/>
              </a:ext>
            </a:extLst>
          </p:cNvPr>
          <p:cNvSpPr/>
          <p:nvPr/>
        </p:nvSpPr>
        <p:spPr>
          <a:xfrm rot="1782986">
            <a:off x="286724" y="30111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Hexagon 2">
            <a:extLst>
              <a:ext uri="{FF2B5EF4-FFF2-40B4-BE49-F238E27FC236}">
                <a16:creationId xmlns:a16="http://schemas.microsoft.com/office/drawing/2014/main" id="{109A098D-FE5B-656D-A2E5-A61C0341BDB0}"/>
              </a:ext>
            </a:extLst>
          </p:cNvPr>
          <p:cNvSpPr/>
          <p:nvPr/>
        </p:nvSpPr>
        <p:spPr>
          <a:xfrm rot="1782986">
            <a:off x="286724" y="763955"/>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Hexagon 3">
            <a:extLst>
              <a:ext uri="{FF2B5EF4-FFF2-40B4-BE49-F238E27FC236}">
                <a16:creationId xmlns:a16="http://schemas.microsoft.com/office/drawing/2014/main" id="{2C748BF1-C088-175D-279C-87F21F426C43}"/>
              </a:ext>
            </a:extLst>
          </p:cNvPr>
          <p:cNvSpPr/>
          <p:nvPr/>
        </p:nvSpPr>
        <p:spPr>
          <a:xfrm rot="1782986">
            <a:off x="286724" y="122680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Hexagon 5">
            <a:extLst>
              <a:ext uri="{FF2B5EF4-FFF2-40B4-BE49-F238E27FC236}">
                <a16:creationId xmlns:a16="http://schemas.microsoft.com/office/drawing/2014/main" id="{9BDCFEC6-9F15-6771-A6F7-38DDD42F7790}"/>
              </a:ext>
            </a:extLst>
          </p:cNvPr>
          <p:cNvSpPr/>
          <p:nvPr/>
        </p:nvSpPr>
        <p:spPr>
          <a:xfrm rot="1782986">
            <a:off x="286724" y="1689645"/>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2" name="Hexagon 31">
            <a:extLst>
              <a:ext uri="{FF2B5EF4-FFF2-40B4-BE49-F238E27FC236}">
                <a16:creationId xmlns:a16="http://schemas.microsoft.com/office/drawing/2014/main" id="{1016EBBB-B38E-5577-4F6A-63428C06B43F}"/>
              </a:ext>
            </a:extLst>
          </p:cNvPr>
          <p:cNvSpPr/>
          <p:nvPr/>
        </p:nvSpPr>
        <p:spPr>
          <a:xfrm rot="1782986">
            <a:off x="286724" y="215249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3" name="Hexagon 32">
            <a:extLst>
              <a:ext uri="{FF2B5EF4-FFF2-40B4-BE49-F238E27FC236}">
                <a16:creationId xmlns:a16="http://schemas.microsoft.com/office/drawing/2014/main" id="{795116FF-C894-AC79-5C36-6AC03789CBF3}"/>
              </a:ext>
            </a:extLst>
          </p:cNvPr>
          <p:cNvSpPr/>
          <p:nvPr/>
        </p:nvSpPr>
        <p:spPr>
          <a:xfrm rot="1782986">
            <a:off x="286724" y="261533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889983409"/>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17">
            <a:extLst>
              <a:ext uri="{FF2B5EF4-FFF2-40B4-BE49-F238E27FC236}">
                <a16:creationId xmlns:a16="http://schemas.microsoft.com/office/drawing/2014/main" id="{C5B44929-0761-40E4-A97C-77D8B4FFF50A}"/>
              </a:ext>
            </a:extLst>
          </p:cNvPr>
          <p:cNvGraphicFramePr>
            <a:graphicFrameLocks noGrp="1"/>
          </p:cNvGraphicFramePr>
          <p:nvPr>
            <p:extLst>
              <p:ext uri="{D42A27DB-BD31-4B8C-83A1-F6EECF244321}">
                <p14:modId xmlns:p14="http://schemas.microsoft.com/office/powerpoint/2010/main" val="1967938994"/>
              </p:ext>
            </p:extLst>
          </p:nvPr>
        </p:nvGraphicFramePr>
        <p:xfrm>
          <a:off x="996287" y="1262380"/>
          <a:ext cx="5254042" cy="6583680"/>
        </p:xfrm>
        <a:graphic>
          <a:graphicData uri="http://schemas.openxmlformats.org/drawingml/2006/table">
            <a:tbl>
              <a:tblPr firstRow="1" bandRow="1">
                <a:tableStyleId>{5C22544A-7EE6-4342-B048-85BDC9FD1C3A}</a:tableStyleId>
              </a:tblPr>
              <a:tblGrid>
                <a:gridCol w="1137313">
                  <a:extLst>
                    <a:ext uri="{9D8B030D-6E8A-4147-A177-3AD203B41FA5}">
                      <a16:colId xmlns:a16="http://schemas.microsoft.com/office/drawing/2014/main" val="3910228329"/>
                    </a:ext>
                  </a:extLst>
                </a:gridCol>
                <a:gridCol w="4116729">
                  <a:extLst>
                    <a:ext uri="{9D8B030D-6E8A-4147-A177-3AD203B41FA5}">
                      <a16:colId xmlns:a16="http://schemas.microsoft.com/office/drawing/2014/main" val="1260457313"/>
                    </a:ext>
                  </a:extLst>
                </a:gridCol>
              </a:tblGrid>
              <a:tr h="370840">
                <a:tc>
                  <a:txBody>
                    <a:bodyPr/>
                    <a:lstStyle/>
                    <a:p>
                      <a:r>
                        <a:rPr lang="en-GB" sz="1100" b="1" dirty="0">
                          <a:solidFill>
                            <a:schemeClr val="bg1"/>
                          </a:solidFill>
                        </a:rPr>
                        <a:t>Overview</a:t>
                      </a:r>
                      <a:endParaRPr lang="en-US" sz="1100" b="1" dirty="0">
                        <a:solidFill>
                          <a:schemeClr val="bg1"/>
                        </a:solidFill>
                      </a:endParaRP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5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This is an exercise in which the caseworker will practice a simple breathing exercise to practice awareness of the body and to relax their body and mind.</a:t>
                      </a: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2503434562"/>
                  </a:ext>
                </a:extLst>
              </a:tr>
              <a:tr h="370840">
                <a:tc>
                  <a:txBody>
                    <a:bodyPr/>
                    <a:lstStyle/>
                    <a:p>
                      <a:r>
                        <a:rPr lang="en-GB" sz="1100" b="1" dirty="0">
                          <a:solidFill>
                            <a:schemeClr val="bg1"/>
                          </a:solidFill>
                        </a:rPr>
                        <a:t>Time</a:t>
                      </a:r>
                      <a:endParaRPr lang="en-US" sz="1100" b="1" dirty="0">
                        <a:solidFill>
                          <a:schemeClr val="bg1"/>
                        </a:solidFill>
                      </a:endParaRP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5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b="0" dirty="0"/>
                        <a:t>10 minutes to 15 minutes</a:t>
                      </a: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156132823"/>
                  </a:ext>
                </a:extLst>
              </a:tr>
              <a:tr h="370840">
                <a:tc>
                  <a:txBody>
                    <a:bodyPr/>
                    <a:lstStyle/>
                    <a:p>
                      <a:r>
                        <a:rPr lang="en-GB" sz="1100" b="1" dirty="0">
                          <a:solidFill>
                            <a:schemeClr val="bg1"/>
                          </a:solidFill>
                        </a:rPr>
                        <a:t>Ages</a:t>
                      </a:r>
                      <a:endParaRPr lang="en-US" sz="1100" b="1" dirty="0">
                        <a:solidFill>
                          <a:schemeClr val="bg1"/>
                        </a:solidFill>
                      </a:endParaRP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5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b="0" dirty="0"/>
                        <a:t>This activity is recommended for children of +2 years</a:t>
                      </a: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2693644662"/>
                  </a:ext>
                </a:extLst>
              </a:tr>
              <a:tr h="370840">
                <a:tc>
                  <a:txBody>
                    <a:bodyPr/>
                    <a:lstStyle/>
                    <a:p>
                      <a:r>
                        <a:rPr lang="en-GB" sz="1100" b="1" dirty="0">
                          <a:solidFill>
                            <a:schemeClr val="bg1"/>
                          </a:solidFill>
                        </a:rPr>
                        <a:t>Participation</a:t>
                      </a:r>
                      <a:endParaRPr lang="en-US" sz="1100" b="1" dirty="0">
                        <a:solidFill>
                          <a:schemeClr val="bg1"/>
                        </a:solidFill>
                      </a:endParaRP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5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b="0" dirty="0"/>
                        <a:t>Caseworkers should complete this activity with children one-on-one; however, caregiver presence may be necessary or supportive if the child is refusing to engage in this activity or unable to do so due to their age, developmental stage, communication preference or ability.</a:t>
                      </a: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2624097116"/>
                  </a:ext>
                </a:extLst>
              </a:tr>
              <a:tr h="370840">
                <a:tc>
                  <a:txBody>
                    <a:bodyPr/>
                    <a:lstStyle/>
                    <a:p>
                      <a:r>
                        <a:rPr lang="en-GB" sz="1100" b="1" dirty="0">
                          <a:solidFill>
                            <a:schemeClr val="bg1"/>
                          </a:solidFill>
                        </a:rPr>
                        <a:t>Purpose</a:t>
                      </a:r>
                      <a:endParaRPr lang="en-US" sz="1100" b="1" dirty="0">
                        <a:solidFill>
                          <a:schemeClr val="bg1"/>
                        </a:solidFill>
                      </a:endParaRP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50000"/>
                      </a:schemeClr>
                    </a:solidFill>
                  </a:tcPr>
                </a:tc>
                <a:tc>
                  <a:txBody>
                    <a:bodyPr/>
                    <a:lstStyle/>
                    <a:p>
                      <a:pPr algn="l"/>
                      <a:r>
                        <a:rPr lang="en-US" sz="1100" b="0" dirty="0"/>
                        <a:t>Help the child discover how to relax their body and mind </a:t>
                      </a: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912278685"/>
                  </a:ext>
                </a:extLst>
              </a:tr>
              <a:tr h="370840">
                <a:tc>
                  <a:txBody>
                    <a:bodyPr/>
                    <a:lstStyle/>
                    <a:p>
                      <a:r>
                        <a:rPr lang="en-CA" sz="1100" b="1" dirty="0">
                          <a:solidFill>
                            <a:schemeClr val="bg1"/>
                          </a:solidFill>
                        </a:rPr>
                        <a:t>Guidance</a:t>
                      </a:r>
                      <a:endParaRPr lang="en-US" sz="1100" b="1" dirty="0">
                        <a:solidFill>
                          <a:schemeClr val="bg1"/>
                        </a:solidFill>
                      </a:endParaRP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50000"/>
                      </a:schemeClr>
                    </a:solidFill>
                  </a:tcPr>
                </a:tc>
                <a:tc>
                  <a:txBody>
                    <a:bodyPr/>
                    <a:lstStyle/>
                    <a:p>
                      <a:pPr marL="228600" indent="-228600">
                        <a:buFont typeface="+mj-lt"/>
                        <a:buAutoNum type="arabicPeriod"/>
                      </a:pPr>
                      <a:r>
                        <a:rPr lang="en-GB" sz="1100" dirty="0"/>
                        <a:t>Introduce the activity “</a:t>
                      </a:r>
                      <a:r>
                        <a:rPr lang="en-GB" sz="1100" i="1" dirty="0"/>
                        <a:t>Today we’re going to learn a way to help ourselves calm down and control our stress and upset feelings. We are going to do a breathing activity that can help you calm your mind and your body. When we get upset, we tend to breathe faster and not as deeply. This does not allow enough air into our lungs, which can make our body feel out of control. Doing this breathing exercise when you are upset will help you get more air into your lungs and will help your body and mind relax. It’s also something you can do anytime and anywhere.” </a:t>
                      </a:r>
                    </a:p>
                    <a:p>
                      <a:pPr marL="228600" indent="-228600">
                        <a:buFont typeface="+mj-lt"/>
                        <a:buAutoNum type="arabicPeriod"/>
                      </a:pPr>
                      <a:r>
                        <a:rPr lang="en-GB" sz="1100" dirty="0"/>
                        <a:t>Have the child stand up in front of you. You can stand in front of them with a reasonable distance. </a:t>
                      </a:r>
                    </a:p>
                    <a:p>
                      <a:pPr marL="228600" indent="-228600">
                        <a:buFont typeface="+mj-lt"/>
                        <a:buAutoNum type="arabicPeriod"/>
                      </a:pPr>
                      <a:r>
                        <a:rPr lang="en-GB" sz="1100" dirty="0"/>
                        <a:t>Show them how to place one hand flat on their belly by placing your hand on your belly.</a:t>
                      </a:r>
                    </a:p>
                    <a:p>
                      <a:pPr marL="228600" indent="-228600">
                        <a:buFont typeface="+mj-lt"/>
                        <a:buAutoNum type="arabicPeriod"/>
                      </a:pPr>
                      <a:r>
                        <a:rPr lang="en-GB" sz="1100" dirty="0"/>
                        <a:t>Tell them to take the biggest deep breath they can, all the way into their belly and see if they can get their belly to push their hand up. Show them how yours moves up. </a:t>
                      </a:r>
                    </a:p>
                    <a:p>
                      <a:pPr marL="228600" indent="-228600">
                        <a:buFont typeface="+mj-lt"/>
                        <a:buAutoNum type="arabicPeriod"/>
                      </a:pPr>
                      <a:r>
                        <a:rPr lang="en-GB" sz="1100" dirty="0"/>
                        <a:t>If their hand doesn’t move the first time, be positive, and say something like, “Oh, that was close. This time, try to imagine the air filling up your whole belly.” Continue attempts, until you see they’ve taken that deep belly breath.</a:t>
                      </a:r>
                    </a:p>
                    <a:p>
                      <a:pPr marL="228600" indent="-228600">
                        <a:buFont typeface="+mj-lt"/>
                        <a:buAutoNum type="arabicPeriod"/>
                      </a:pPr>
                      <a:r>
                        <a:rPr lang="en-GB" sz="1100" dirty="0"/>
                        <a:t>Once, they figured out how to breath into their belly, also encourage them to blow all of their breath back out so that their belly shrinks back down.</a:t>
                      </a:r>
                    </a:p>
                    <a:p>
                      <a:pPr marL="228600" indent="-228600">
                        <a:buFont typeface="+mj-lt"/>
                        <a:buAutoNum type="arabicPeriod"/>
                      </a:pPr>
                      <a:r>
                        <a:rPr lang="en-GB" sz="1100" dirty="0"/>
                        <a:t>Take a few more breaths this way.</a:t>
                      </a:r>
                      <a:endParaRPr lang="en-BE" sz="1100" b="0" kern="1200" dirty="0">
                        <a:solidFill>
                          <a:schemeClr val="dk1"/>
                        </a:solidFill>
                        <a:latin typeface="+mn-lt"/>
                        <a:ea typeface="+mn-ea"/>
                        <a:cs typeface="+mn-cs"/>
                      </a:endParaRPr>
                    </a:p>
                  </a:txBody>
                  <a:tcPr>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951584040"/>
                  </a:ext>
                </a:extLst>
              </a:tr>
            </a:tbl>
          </a:graphicData>
        </a:graphic>
      </p:graphicFrame>
      <p:sp>
        <p:nvSpPr>
          <p:cNvPr id="7" name="TextBox 6">
            <a:extLst>
              <a:ext uri="{FF2B5EF4-FFF2-40B4-BE49-F238E27FC236}">
                <a16:creationId xmlns:a16="http://schemas.microsoft.com/office/drawing/2014/main" id="{A0CE66A0-9919-F8D2-AAFF-E1B897950CA5}"/>
              </a:ext>
            </a:extLst>
          </p:cNvPr>
          <p:cNvSpPr txBox="1"/>
          <p:nvPr/>
        </p:nvSpPr>
        <p:spPr>
          <a:xfrm>
            <a:off x="996287" y="712658"/>
            <a:ext cx="5254042" cy="276999"/>
          </a:xfrm>
          <a:prstGeom prst="rect">
            <a:avLst/>
          </a:prstGeom>
          <a:noFill/>
        </p:spPr>
        <p:txBody>
          <a:bodyPr wrap="square" rtlCol="0">
            <a:spAutoFit/>
          </a:bodyPr>
          <a:lstStyle/>
          <a:p>
            <a:r>
              <a:rPr lang="en-CA" sz="1200" b="1" spc="300" dirty="0">
                <a:solidFill>
                  <a:schemeClr val="tx1"/>
                </a:solidFill>
              </a:rPr>
              <a:t>HAND ON BELLY BREATHING</a:t>
            </a:r>
          </a:p>
        </p:txBody>
      </p:sp>
      <p:grpSp>
        <p:nvGrpSpPr>
          <p:cNvPr id="8" name="Group 7">
            <a:extLst>
              <a:ext uri="{FF2B5EF4-FFF2-40B4-BE49-F238E27FC236}">
                <a16:creationId xmlns:a16="http://schemas.microsoft.com/office/drawing/2014/main" id="{B089E4B1-6981-D91C-9E5A-C61FDF4F12CE}"/>
              </a:ext>
            </a:extLst>
          </p:cNvPr>
          <p:cNvGrpSpPr/>
          <p:nvPr/>
        </p:nvGrpSpPr>
        <p:grpSpPr>
          <a:xfrm>
            <a:off x="4724400" y="7569060"/>
            <a:ext cx="1942326" cy="1537753"/>
            <a:chOff x="8886140" y="2128856"/>
            <a:chExt cx="2458554" cy="1946452"/>
          </a:xfrm>
        </p:grpSpPr>
        <p:grpSp>
          <p:nvGrpSpPr>
            <p:cNvPr id="9" name="Group 8">
              <a:extLst>
                <a:ext uri="{FF2B5EF4-FFF2-40B4-BE49-F238E27FC236}">
                  <a16:creationId xmlns:a16="http://schemas.microsoft.com/office/drawing/2014/main" id="{21BD24A3-E055-A6E4-820D-6238D0482286}"/>
                </a:ext>
              </a:extLst>
            </p:cNvPr>
            <p:cNvGrpSpPr/>
            <p:nvPr/>
          </p:nvGrpSpPr>
          <p:grpSpPr>
            <a:xfrm>
              <a:off x="9892149" y="2128856"/>
              <a:ext cx="1452545" cy="1452545"/>
              <a:chOff x="9854276" y="2446764"/>
              <a:chExt cx="1691138" cy="1691138"/>
            </a:xfrm>
          </p:grpSpPr>
          <p:pic>
            <p:nvPicPr>
              <p:cNvPr id="12" name="Graphic 11" descr="Head with gears with solid fill">
                <a:extLst>
                  <a:ext uri="{FF2B5EF4-FFF2-40B4-BE49-F238E27FC236}">
                    <a16:creationId xmlns:a16="http://schemas.microsoft.com/office/drawing/2014/main" id="{3BD6EEA7-92FB-3198-8F08-A4A46B934A8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854276" y="2446764"/>
                <a:ext cx="1691138" cy="1691138"/>
              </a:xfrm>
              <a:prstGeom prst="rect">
                <a:avLst/>
              </a:prstGeom>
            </p:spPr>
          </p:pic>
          <p:sp>
            <p:nvSpPr>
              <p:cNvPr id="19" name="Oval 18">
                <a:extLst>
                  <a:ext uri="{FF2B5EF4-FFF2-40B4-BE49-F238E27FC236}">
                    <a16:creationId xmlns:a16="http://schemas.microsoft.com/office/drawing/2014/main" id="{CBB78A0D-F707-AFC3-A74C-4FEE6CDD01D0}"/>
                  </a:ext>
                </a:extLst>
              </p:cNvPr>
              <p:cNvSpPr/>
              <p:nvPr/>
            </p:nvSpPr>
            <p:spPr>
              <a:xfrm>
                <a:off x="10149995" y="2618375"/>
                <a:ext cx="927324" cy="927324"/>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Heart 9">
              <a:extLst>
                <a:ext uri="{FF2B5EF4-FFF2-40B4-BE49-F238E27FC236}">
                  <a16:creationId xmlns:a16="http://schemas.microsoft.com/office/drawing/2014/main" id="{EA155247-BC7E-C03C-25F1-8F355DB2B165}"/>
                </a:ext>
              </a:extLst>
            </p:cNvPr>
            <p:cNvSpPr/>
            <p:nvPr/>
          </p:nvSpPr>
          <p:spPr>
            <a:xfrm>
              <a:off x="8886140" y="3141728"/>
              <a:ext cx="1044952" cy="933580"/>
            </a:xfrm>
            <a:prstGeom prst="hear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Freeform: Shape 10">
              <a:extLst>
                <a:ext uri="{FF2B5EF4-FFF2-40B4-BE49-F238E27FC236}">
                  <a16:creationId xmlns:a16="http://schemas.microsoft.com/office/drawing/2014/main" id="{2DB1B628-7541-E1B3-919F-71325FC2BF49}"/>
                </a:ext>
              </a:extLst>
            </p:cNvPr>
            <p:cNvSpPr/>
            <p:nvPr/>
          </p:nvSpPr>
          <p:spPr>
            <a:xfrm>
              <a:off x="9552620" y="2721660"/>
              <a:ext cx="785179" cy="498487"/>
            </a:xfrm>
            <a:custGeom>
              <a:avLst/>
              <a:gdLst>
                <a:gd name="connsiteX0" fmla="*/ 0 w 914400"/>
                <a:gd name="connsiteY0" fmla="*/ 977900 h 977900"/>
                <a:gd name="connsiteX1" fmla="*/ 317500 w 914400"/>
                <a:gd name="connsiteY1" fmla="*/ 292100 h 977900"/>
                <a:gd name="connsiteX2" fmla="*/ 914400 w 914400"/>
                <a:gd name="connsiteY2" fmla="*/ 0 h 977900"/>
              </a:gdLst>
              <a:ahLst/>
              <a:cxnLst>
                <a:cxn ang="0">
                  <a:pos x="connsiteX0" y="connsiteY0"/>
                </a:cxn>
                <a:cxn ang="0">
                  <a:pos x="connsiteX1" y="connsiteY1"/>
                </a:cxn>
                <a:cxn ang="0">
                  <a:pos x="connsiteX2" y="connsiteY2"/>
                </a:cxn>
              </a:cxnLst>
              <a:rect l="l" t="t" r="r" b="b"/>
              <a:pathLst>
                <a:path w="914400" h="977900">
                  <a:moveTo>
                    <a:pt x="0" y="977900"/>
                  </a:moveTo>
                  <a:cubicBezTo>
                    <a:pt x="82550" y="716491"/>
                    <a:pt x="165100" y="455083"/>
                    <a:pt x="317500" y="292100"/>
                  </a:cubicBezTo>
                  <a:cubicBezTo>
                    <a:pt x="469900" y="129117"/>
                    <a:pt x="692150" y="64558"/>
                    <a:pt x="914400" y="0"/>
                  </a:cubicBezTo>
                </a:path>
              </a:pathLst>
            </a:custGeom>
            <a:noFill/>
            <a:ln w="19050">
              <a:solidFill>
                <a:schemeClr val="accent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Hexagon 19">
            <a:extLst>
              <a:ext uri="{FF2B5EF4-FFF2-40B4-BE49-F238E27FC236}">
                <a16:creationId xmlns:a16="http://schemas.microsoft.com/office/drawing/2014/main" id="{DF633945-CB57-F770-AAA8-BEE8C6BDD2E0}"/>
              </a:ext>
            </a:extLst>
          </p:cNvPr>
          <p:cNvSpPr/>
          <p:nvPr/>
        </p:nvSpPr>
        <p:spPr>
          <a:xfrm rot="1782986">
            <a:off x="286724" y="301110"/>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 name="Hexagon 20">
            <a:extLst>
              <a:ext uri="{FF2B5EF4-FFF2-40B4-BE49-F238E27FC236}">
                <a16:creationId xmlns:a16="http://schemas.microsoft.com/office/drawing/2014/main" id="{D21468E5-91ED-7835-7D25-05BA6D54B753}"/>
              </a:ext>
            </a:extLst>
          </p:cNvPr>
          <p:cNvSpPr/>
          <p:nvPr/>
        </p:nvSpPr>
        <p:spPr>
          <a:xfrm rot="1782986">
            <a:off x="286724" y="763955"/>
            <a:ext cx="335595" cy="289306"/>
          </a:xfrm>
          <a:prstGeom prst="hexagon">
            <a:avLst>
              <a:gd name="adj" fmla="val 28965"/>
              <a:gd name="vf" fmla="val 115470"/>
            </a:avLst>
          </a:prstGeom>
          <a:solidFill>
            <a:schemeClr val="accent2">
              <a:lumMod val="60000"/>
              <a:lumOff val="40000"/>
            </a:schemeClr>
          </a:solidFill>
          <a:ln w="12700">
            <a:solidFill>
              <a:srgbClr val="D8B4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Hexagon 21">
            <a:extLst>
              <a:ext uri="{FF2B5EF4-FFF2-40B4-BE49-F238E27FC236}">
                <a16:creationId xmlns:a16="http://schemas.microsoft.com/office/drawing/2014/main" id="{E7E1DEFC-1F3F-B76F-7F75-605B11E21F54}"/>
              </a:ext>
            </a:extLst>
          </p:cNvPr>
          <p:cNvSpPr/>
          <p:nvPr/>
        </p:nvSpPr>
        <p:spPr>
          <a:xfrm rot="1782986">
            <a:off x="286724" y="1226800"/>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Hexagon 22">
            <a:extLst>
              <a:ext uri="{FF2B5EF4-FFF2-40B4-BE49-F238E27FC236}">
                <a16:creationId xmlns:a16="http://schemas.microsoft.com/office/drawing/2014/main" id="{FCB205CF-3FA5-8812-F61B-9643DF1D709B}"/>
              </a:ext>
            </a:extLst>
          </p:cNvPr>
          <p:cNvSpPr/>
          <p:nvPr/>
        </p:nvSpPr>
        <p:spPr>
          <a:xfrm rot="1782986">
            <a:off x="286724" y="1689645"/>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 name="Hexagon 23">
            <a:extLst>
              <a:ext uri="{FF2B5EF4-FFF2-40B4-BE49-F238E27FC236}">
                <a16:creationId xmlns:a16="http://schemas.microsoft.com/office/drawing/2014/main" id="{A398EC85-970E-E9F6-9568-67378EB62A4A}"/>
              </a:ext>
            </a:extLst>
          </p:cNvPr>
          <p:cNvSpPr/>
          <p:nvPr/>
        </p:nvSpPr>
        <p:spPr>
          <a:xfrm rot="1782986">
            <a:off x="286724" y="2152490"/>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5" name="Hexagon 24">
            <a:extLst>
              <a:ext uri="{FF2B5EF4-FFF2-40B4-BE49-F238E27FC236}">
                <a16:creationId xmlns:a16="http://schemas.microsoft.com/office/drawing/2014/main" id="{738F0ABE-A65A-1C7F-2AEE-0FE8A919DCD2}"/>
              </a:ext>
            </a:extLst>
          </p:cNvPr>
          <p:cNvSpPr/>
          <p:nvPr/>
        </p:nvSpPr>
        <p:spPr>
          <a:xfrm rot="1782986">
            <a:off x="286725" y="2615334"/>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807721201"/>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72F8F0B-E214-46E9-B4A5-E106CB6E129A}"/>
              </a:ext>
            </a:extLst>
          </p:cNvPr>
          <p:cNvSpPr txBox="1"/>
          <p:nvPr/>
        </p:nvSpPr>
        <p:spPr>
          <a:xfrm>
            <a:off x="1007058" y="2060934"/>
            <a:ext cx="5254042" cy="3308598"/>
          </a:xfrm>
          <a:prstGeom prst="rect">
            <a:avLst/>
          </a:prstGeom>
          <a:noFill/>
        </p:spPr>
        <p:txBody>
          <a:bodyPr wrap="square">
            <a:spAutoFit/>
          </a:bodyPr>
          <a:lstStyle/>
          <a:p>
            <a:pPr marL="812800"/>
            <a:r>
              <a:rPr lang="en-US" sz="1100" b="1" dirty="0"/>
              <a:t>Selim </a:t>
            </a:r>
            <a:r>
              <a:rPr lang="en-US" sz="1100" dirty="0"/>
              <a:t>is a 16-years old refugee boy who lives alone in the gigantic refugee center. As all centers for children and adolescent were full, so he is accommodated in a center for adult refugees where there’s no safe space for children or adolescents. The center staff referred him to receive Child Protection Case Management support as he is still underage and unaccompanied. His parents are still in his country of origin, and he hopes they can come and join him as soon as he receive a refugee status and residency in this new country.</a:t>
            </a:r>
          </a:p>
          <a:p>
            <a:endParaRPr lang="en-US" sz="1100" dirty="0"/>
          </a:p>
          <a:p>
            <a:r>
              <a:rPr lang="en-US" sz="1100" dirty="0"/>
              <a:t>Clement is Selim’s caseworker since a few weeks and he managed to obtain consent from his parents after having several chats with them over phone. The priority for Clement and Selim is to find a safe care arrangement. Clement referred Selim to an agency called “Give the World a Home” which organizes formal interim care for unaccompanied children. Clement doesn’t really know how they do this, nor for how many week interim care can be provided. He referred Selim anyway as the project just started and intakes will be fully booked shortly. Of this he is sure, so better to refer immediately. He is planning on informing Selim on the referral he made during his visit tomorrow. He can’t forget to ask Selim to also inform his parents on this. It’s easier if Selim calls his parents, as Clement doesn’t speak their language. </a:t>
            </a:r>
          </a:p>
        </p:txBody>
      </p:sp>
      <p:sp>
        <p:nvSpPr>
          <p:cNvPr id="7" name="Rectangle 6">
            <a:extLst>
              <a:ext uri="{FF2B5EF4-FFF2-40B4-BE49-F238E27FC236}">
                <a16:creationId xmlns:a16="http://schemas.microsoft.com/office/drawing/2014/main" id="{3E90D5B9-6270-4A5E-B047-E695CF18718F}"/>
              </a:ext>
            </a:extLst>
          </p:cNvPr>
          <p:cNvSpPr/>
          <p:nvPr/>
        </p:nvSpPr>
        <p:spPr>
          <a:xfrm>
            <a:off x="1007058" y="6053389"/>
            <a:ext cx="5243271" cy="2705600"/>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8" name="TextBox 7">
            <a:extLst>
              <a:ext uri="{FF2B5EF4-FFF2-40B4-BE49-F238E27FC236}">
                <a16:creationId xmlns:a16="http://schemas.microsoft.com/office/drawing/2014/main" id="{C6B265A9-68FA-3551-8D5F-8C9FC50A4E32}"/>
              </a:ext>
            </a:extLst>
          </p:cNvPr>
          <p:cNvSpPr txBox="1"/>
          <p:nvPr/>
        </p:nvSpPr>
        <p:spPr>
          <a:xfrm>
            <a:off x="972285" y="5668668"/>
            <a:ext cx="5264813" cy="261610"/>
          </a:xfrm>
          <a:prstGeom prst="rect">
            <a:avLst/>
          </a:prstGeom>
          <a:noFill/>
          <a:ln>
            <a:noFill/>
          </a:ln>
        </p:spPr>
        <p:txBody>
          <a:bodyPr wrap="square" rtlCol="0">
            <a:spAutoFit/>
          </a:bodyPr>
          <a:lstStyle/>
          <a:p>
            <a:r>
              <a:rPr lang="en-GB" sz="1100" b="1" dirty="0"/>
              <a:t>Which mistakes did Selim’s caseworker make? </a:t>
            </a:r>
          </a:p>
        </p:txBody>
      </p:sp>
      <p:sp>
        <p:nvSpPr>
          <p:cNvPr id="9" name="TextBox 8">
            <a:extLst>
              <a:ext uri="{FF2B5EF4-FFF2-40B4-BE49-F238E27FC236}">
                <a16:creationId xmlns:a16="http://schemas.microsoft.com/office/drawing/2014/main" id="{A741CE48-5B3F-C1BF-6909-BF5C281ED7F1}"/>
              </a:ext>
            </a:extLst>
          </p:cNvPr>
          <p:cNvSpPr txBox="1"/>
          <p:nvPr/>
        </p:nvSpPr>
        <p:spPr>
          <a:xfrm>
            <a:off x="996286" y="713169"/>
            <a:ext cx="5264813" cy="523220"/>
          </a:xfrm>
          <a:prstGeom prst="rect">
            <a:avLst/>
          </a:prstGeom>
          <a:noFill/>
        </p:spPr>
        <p:txBody>
          <a:bodyPr wrap="square">
            <a:spAutoFit/>
          </a:bodyPr>
          <a:lstStyle/>
          <a:p>
            <a:pPr marL="0" marR="0" lvl="0" indent="0" algn="l" rtl="0">
              <a:spcBef>
                <a:spcPts val="0"/>
              </a:spcBef>
              <a:spcAft>
                <a:spcPts val="1800"/>
              </a:spcAft>
              <a:buNone/>
            </a:pPr>
            <a:r>
              <a:rPr lang="en-US" sz="1400" b="1" spc="300" dirty="0">
                <a:highlight>
                  <a:srgbClr val="D0B9C7"/>
                </a:highlight>
                <a:latin typeface="Calibri"/>
                <a:ea typeface="Calibri"/>
                <a:cs typeface="Calibri"/>
                <a:sym typeface="Calibri"/>
              </a:rPr>
              <a:t>SESSION 5: HOW DO I EFFECTIVELY MAKE REFERRALS?</a:t>
            </a:r>
          </a:p>
        </p:txBody>
      </p:sp>
      <p:sp>
        <p:nvSpPr>
          <p:cNvPr id="10" name="TextBox 9">
            <a:extLst>
              <a:ext uri="{FF2B5EF4-FFF2-40B4-BE49-F238E27FC236}">
                <a16:creationId xmlns:a16="http://schemas.microsoft.com/office/drawing/2014/main" id="{F5CFA029-DC2C-C98B-A0F0-145801D3A650}"/>
              </a:ext>
            </a:extLst>
          </p:cNvPr>
          <p:cNvSpPr txBox="1"/>
          <p:nvPr/>
        </p:nvSpPr>
        <p:spPr>
          <a:xfrm>
            <a:off x="996287" y="1484799"/>
            <a:ext cx="5254042" cy="276999"/>
          </a:xfrm>
          <a:prstGeom prst="rect">
            <a:avLst/>
          </a:prstGeom>
          <a:noFill/>
        </p:spPr>
        <p:txBody>
          <a:bodyPr wrap="square" rtlCol="0">
            <a:spAutoFit/>
          </a:bodyPr>
          <a:lstStyle/>
          <a:p>
            <a:r>
              <a:rPr lang="en-CA" sz="1200" b="1" spc="300" dirty="0">
                <a:solidFill>
                  <a:schemeClr val="tx1"/>
                </a:solidFill>
              </a:rPr>
              <a:t>CASE STUDY - REFERRALS</a:t>
            </a:r>
          </a:p>
        </p:txBody>
      </p:sp>
      <p:grpSp>
        <p:nvGrpSpPr>
          <p:cNvPr id="12" name="Group 11">
            <a:extLst>
              <a:ext uri="{FF2B5EF4-FFF2-40B4-BE49-F238E27FC236}">
                <a16:creationId xmlns:a16="http://schemas.microsoft.com/office/drawing/2014/main" id="{867246B8-564A-3B8E-90F3-63019D4B97D9}"/>
              </a:ext>
            </a:extLst>
          </p:cNvPr>
          <p:cNvGrpSpPr/>
          <p:nvPr/>
        </p:nvGrpSpPr>
        <p:grpSpPr>
          <a:xfrm>
            <a:off x="1241823" y="2075778"/>
            <a:ext cx="410582" cy="1328007"/>
            <a:chOff x="996286" y="2100993"/>
            <a:chExt cx="529119" cy="1711408"/>
          </a:xfrm>
        </p:grpSpPr>
        <p:grpSp>
          <p:nvGrpSpPr>
            <p:cNvPr id="3" name="Group 2">
              <a:extLst>
                <a:ext uri="{FF2B5EF4-FFF2-40B4-BE49-F238E27FC236}">
                  <a16:creationId xmlns:a16="http://schemas.microsoft.com/office/drawing/2014/main" id="{4DF4B164-64EA-78BD-2239-D08B290C77F3}"/>
                </a:ext>
              </a:extLst>
            </p:cNvPr>
            <p:cNvGrpSpPr/>
            <p:nvPr/>
          </p:nvGrpSpPr>
          <p:grpSpPr>
            <a:xfrm>
              <a:off x="996286" y="2100993"/>
              <a:ext cx="529119" cy="1711408"/>
              <a:chOff x="3162162" y="3570608"/>
              <a:chExt cx="327409" cy="813622"/>
            </a:xfrm>
            <a:solidFill>
              <a:schemeClr val="accent2">
                <a:lumMod val="50000"/>
              </a:schemeClr>
            </a:solidFill>
          </p:grpSpPr>
          <p:sp>
            <p:nvSpPr>
              <p:cNvPr id="4" name="Round Same Side Corner Rectangle 46">
                <a:extLst>
                  <a:ext uri="{FF2B5EF4-FFF2-40B4-BE49-F238E27FC236}">
                    <a16:creationId xmlns:a16="http://schemas.microsoft.com/office/drawing/2014/main" id="{D9B707FC-D9C4-7136-7303-F4691AF7F8FB}"/>
                  </a:ext>
                </a:extLst>
              </p:cNvPr>
              <p:cNvSpPr/>
              <p:nvPr/>
            </p:nvSpPr>
            <p:spPr>
              <a:xfrm>
                <a:off x="3162162" y="3848289"/>
                <a:ext cx="327409" cy="535941"/>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5" name="Oval 4">
                <a:extLst>
                  <a:ext uri="{FF2B5EF4-FFF2-40B4-BE49-F238E27FC236}">
                    <a16:creationId xmlns:a16="http://schemas.microsoft.com/office/drawing/2014/main" id="{AD573383-8F13-1D46-94FC-2EE7701DAA00}"/>
                  </a:ext>
                </a:extLst>
              </p:cNvPr>
              <p:cNvSpPr/>
              <p:nvPr/>
            </p:nvSpPr>
            <p:spPr>
              <a:xfrm>
                <a:off x="3162162" y="3570608"/>
                <a:ext cx="327409" cy="24567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tx1"/>
                  </a:solidFill>
                  <a:latin typeface="Arial" panose="020B0604020202020204" pitchFamily="34" charset="0"/>
                  <a:cs typeface="Arial" panose="020B0604020202020204" pitchFamily="34" charset="0"/>
                </a:endParaRPr>
              </a:p>
            </p:txBody>
          </p:sp>
        </p:grpSp>
        <p:sp>
          <p:nvSpPr>
            <p:cNvPr id="11" name="Round Same Side Corner Rectangle 46">
              <a:extLst>
                <a:ext uri="{FF2B5EF4-FFF2-40B4-BE49-F238E27FC236}">
                  <a16:creationId xmlns:a16="http://schemas.microsoft.com/office/drawing/2014/main" id="{0C0C716E-B9A0-FAB3-E233-E5D8A5EB8F3E}"/>
                </a:ext>
              </a:extLst>
            </p:cNvPr>
            <p:cNvSpPr/>
            <p:nvPr/>
          </p:nvSpPr>
          <p:spPr>
            <a:xfrm>
              <a:off x="1219238" y="3373280"/>
              <a:ext cx="83214" cy="439121"/>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grpSp>
      <p:sp>
        <p:nvSpPr>
          <p:cNvPr id="19" name="Hexagon 18">
            <a:extLst>
              <a:ext uri="{FF2B5EF4-FFF2-40B4-BE49-F238E27FC236}">
                <a16:creationId xmlns:a16="http://schemas.microsoft.com/office/drawing/2014/main" id="{90F91F42-DB1E-9687-FAEE-98BB854CC3AF}"/>
              </a:ext>
            </a:extLst>
          </p:cNvPr>
          <p:cNvSpPr/>
          <p:nvPr/>
        </p:nvSpPr>
        <p:spPr>
          <a:xfrm rot="1782986">
            <a:off x="286724" y="301110"/>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Hexagon 19">
            <a:extLst>
              <a:ext uri="{FF2B5EF4-FFF2-40B4-BE49-F238E27FC236}">
                <a16:creationId xmlns:a16="http://schemas.microsoft.com/office/drawing/2014/main" id="{548B44E1-BB9E-A0E2-4AE4-453ABDCAD585}"/>
              </a:ext>
            </a:extLst>
          </p:cNvPr>
          <p:cNvSpPr/>
          <p:nvPr/>
        </p:nvSpPr>
        <p:spPr>
          <a:xfrm rot="1782986">
            <a:off x="286724" y="763955"/>
            <a:ext cx="335595" cy="289306"/>
          </a:xfrm>
          <a:prstGeom prst="hexagon">
            <a:avLst>
              <a:gd name="adj" fmla="val 28965"/>
              <a:gd name="vf" fmla="val 115470"/>
            </a:avLst>
          </a:prstGeom>
          <a:solidFill>
            <a:schemeClr val="accent2">
              <a:lumMod val="60000"/>
              <a:lumOff val="40000"/>
            </a:schemeClr>
          </a:solidFill>
          <a:ln w="12700">
            <a:solidFill>
              <a:srgbClr val="D8B4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 name="Hexagon 20">
            <a:extLst>
              <a:ext uri="{FF2B5EF4-FFF2-40B4-BE49-F238E27FC236}">
                <a16:creationId xmlns:a16="http://schemas.microsoft.com/office/drawing/2014/main" id="{B2678D71-8D9F-1D5C-7770-B19EE34874CF}"/>
              </a:ext>
            </a:extLst>
          </p:cNvPr>
          <p:cNvSpPr/>
          <p:nvPr/>
        </p:nvSpPr>
        <p:spPr>
          <a:xfrm rot="1782986">
            <a:off x="286724" y="1226800"/>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Hexagon 21">
            <a:extLst>
              <a:ext uri="{FF2B5EF4-FFF2-40B4-BE49-F238E27FC236}">
                <a16:creationId xmlns:a16="http://schemas.microsoft.com/office/drawing/2014/main" id="{D3A20F00-53E0-E781-77E7-F4C8AC139B19}"/>
              </a:ext>
            </a:extLst>
          </p:cNvPr>
          <p:cNvSpPr/>
          <p:nvPr/>
        </p:nvSpPr>
        <p:spPr>
          <a:xfrm rot="1782986">
            <a:off x="286724" y="1689645"/>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 name="Hexagon 23">
            <a:extLst>
              <a:ext uri="{FF2B5EF4-FFF2-40B4-BE49-F238E27FC236}">
                <a16:creationId xmlns:a16="http://schemas.microsoft.com/office/drawing/2014/main" id="{E2309D3A-9FC9-23AC-A54B-B6CE1678F3EB}"/>
              </a:ext>
            </a:extLst>
          </p:cNvPr>
          <p:cNvSpPr/>
          <p:nvPr/>
        </p:nvSpPr>
        <p:spPr>
          <a:xfrm rot="1782986">
            <a:off x="286724" y="2152490"/>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5" name="Hexagon 24">
            <a:extLst>
              <a:ext uri="{FF2B5EF4-FFF2-40B4-BE49-F238E27FC236}">
                <a16:creationId xmlns:a16="http://schemas.microsoft.com/office/drawing/2014/main" id="{4ED7F189-90D8-3057-2765-7F05AC17510B}"/>
              </a:ext>
            </a:extLst>
          </p:cNvPr>
          <p:cNvSpPr/>
          <p:nvPr/>
        </p:nvSpPr>
        <p:spPr>
          <a:xfrm rot="1782986">
            <a:off x="286725" y="2615334"/>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681199772"/>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45C1ABE-9686-B145-D76F-94D026ACB37A}"/>
              </a:ext>
            </a:extLst>
          </p:cNvPr>
          <p:cNvSpPr txBox="1"/>
          <p:nvPr/>
        </p:nvSpPr>
        <p:spPr>
          <a:xfrm>
            <a:off x="996287" y="712658"/>
            <a:ext cx="5254042" cy="276999"/>
          </a:xfrm>
          <a:prstGeom prst="rect">
            <a:avLst/>
          </a:prstGeom>
          <a:noFill/>
        </p:spPr>
        <p:txBody>
          <a:bodyPr wrap="square" rtlCol="0">
            <a:spAutoFit/>
          </a:bodyPr>
          <a:lstStyle/>
          <a:p>
            <a:r>
              <a:rPr lang="en-CA" sz="1200" b="1" spc="300" dirty="0">
                <a:solidFill>
                  <a:schemeClr val="tx1"/>
                </a:solidFill>
              </a:rPr>
              <a:t>SERVICES PROVIDED FORM</a:t>
            </a:r>
          </a:p>
        </p:txBody>
      </p:sp>
      <p:sp>
        <p:nvSpPr>
          <p:cNvPr id="4" name="Hexagon 3">
            <a:extLst>
              <a:ext uri="{FF2B5EF4-FFF2-40B4-BE49-F238E27FC236}">
                <a16:creationId xmlns:a16="http://schemas.microsoft.com/office/drawing/2014/main" id="{BD6331AD-8584-B8D5-B09E-3268F5B36921}"/>
              </a:ext>
            </a:extLst>
          </p:cNvPr>
          <p:cNvSpPr/>
          <p:nvPr/>
        </p:nvSpPr>
        <p:spPr>
          <a:xfrm rot="1782986">
            <a:off x="286724" y="301110"/>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Hexagon 4">
            <a:extLst>
              <a:ext uri="{FF2B5EF4-FFF2-40B4-BE49-F238E27FC236}">
                <a16:creationId xmlns:a16="http://schemas.microsoft.com/office/drawing/2014/main" id="{301629B0-1B4C-9D63-67DA-A56F2FD5AB17}"/>
              </a:ext>
            </a:extLst>
          </p:cNvPr>
          <p:cNvSpPr/>
          <p:nvPr/>
        </p:nvSpPr>
        <p:spPr>
          <a:xfrm rot="1782986">
            <a:off x="286724" y="763955"/>
            <a:ext cx="335595" cy="289306"/>
          </a:xfrm>
          <a:prstGeom prst="hexagon">
            <a:avLst>
              <a:gd name="adj" fmla="val 28965"/>
              <a:gd name="vf" fmla="val 115470"/>
            </a:avLst>
          </a:prstGeom>
          <a:solidFill>
            <a:schemeClr val="accent2">
              <a:lumMod val="60000"/>
              <a:lumOff val="40000"/>
            </a:schemeClr>
          </a:solidFill>
          <a:ln w="12700">
            <a:solidFill>
              <a:srgbClr val="D8B4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Hexagon 5">
            <a:extLst>
              <a:ext uri="{FF2B5EF4-FFF2-40B4-BE49-F238E27FC236}">
                <a16:creationId xmlns:a16="http://schemas.microsoft.com/office/drawing/2014/main" id="{6A452926-A925-FF66-0EC4-0A1405CC236E}"/>
              </a:ext>
            </a:extLst>
          </p:cNvPr>
          <p:cNvSpPr/>
          <p:nvPr/>
        </p:nvSpPr>
        <p:spPr>
          <a:xfrm rot="1782986">
            <a:off x="286724" y="1226800"/>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Hexagon 6">
            <a:extLst>
              <a:ext uri="{FF2B5EF4-FFF2-40B4-BE49-F238E27FC236}">
                <a16:creationId xmlns:a16="http://schemas.microsoft.com/office/drawing/2014/main" id="{40440A70-61EF-3F3C-92A8-D7076707CD4C}"/>
              </a:ext>
            </a:extLst>
          </p:cNvPr>
          <p:cNvSpPr/>
          <p:nvPr/>
        </p:nvSpPr>
        <p:spPr>
          <a:xfrm rot="1782986">
            <a:off x="286724" y="1689645"/>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Hexagon 7">
            <a:extLst>
              <a:ext uri="{FF2B5EF4-FFF2-40B4-BE49-F238E27FC236}">
                <a16:creationId xmlns:a16="http://schemas.microsoft.com/office/drawing/2014/main" id="{A1ABEC77-A201-FE9B-0247-17AF97856D00}"/>
              </a:ext>
            </a:extLst>
          </p:cNvPr>
          <p:cNvSpPr/>
          <p:nvPr/>
        </p:nvSpPr>
        <p:spPr>
          <a:xfrm rot="1782986">
            <a:off x="286724" y="2152490"/>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Hexagon 8">
            <a:extLst>
              <a:ext uri="{FF2B5EF4-FFF2-40B4-BE49-F238E27FC236}">
                <a16:creationId xmlns:a16="http://schemas.microsoft.com/office/drawing/2014/main" id="{ED5325E3-7BC6-C936-944A-2EDCB11E43B0}"/>
              </a:ext>
            </a:extLst>
          </p:cNvPr>
          <p:cNvSpPr/>
          <p:nvPr/>
        </p:nvSpPr>
        <p:spPr>
          <a:xfrm rot="1782986">
            <a:off x="286725" y="2615334"/>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aphicFrame>
        <p:nvGraphicFramePr>
          <p:cNvPr id="10" name="Table 9">
            <a:extLst>
              <a:ext uri="{FF2B5EF4-FFF2-40B4-BE49-F238E27FC236}">
                <a16:creationId xmlns:a16="http://schemas.microsoft.com/office/drawing/2014/main" id="{CA65F011-95DC-A1CD-8B7F-F9093E99A17C}"/>
              </a:ext>
            </a:extLst>
          </p:cNvPr>
          <p:cNvGraphicFramePr>
            <a:graphicFrameLocks noGrp="1"/>
          </p:cNvGraphicFramePr>
          <p:nvPr>
            <p:extLst>
              <p:ext uri="{D42A27DB-BD31-4B8C-83A1-F6EECF244321}">
                <p14:modId xmlns:p14="http://schemas.microsoft.com/office/powerpoint/2010/main" val="1412577118"/>
              </p:ext>
            </p:extLst>
          </p:nvPr>
        </p:nvGraphicFramePr>
        <p:xfrm>
          <a:off x="996287" y="1162644"/>
          <a:ext cx="5254044" cy="7719060"/>
        </p:xfrm>
        <a:graphic>
          <a:graphicData uri="http://schemas.openxmlformats.org/drawingml/2006/table">
            <a:tbl>
              <a:tblPr firstRow="1" firstCol="1" bandRow="1">
                <a:tableStyleId>{5C22544A-7EE6-4342-B048-85BDC9FD1C3A}</a:tableStyleId>
              </a:tblPr>
              <a:tblGrid>
                <a:gridCol w="1706469">
                  <a:extLst>
                    <a:ext uri="{9D8B030D-6E8A-4147-A177-3AD203B41FA5}">
                      <a16:colId xmlns:a16="http://schemas.microsoft.com/office/drawing/2014/main" val="1268033967"/>
                    </a:ext>
                  </a:extLst>
                </a:gridCol>
                <a:gridCol w="231704">
                  <a:extLst>
                    <a:ext uri="{9D8B030D-6E8A-4147-A177-3AD203B41FA5}">
                      <a16:colId xmlns:a16="http://schemas.microsoft.com/office/drawing/2014/main" val="405312941"/>
                    </a:ext>
                  </a:extLst>
                </a:gridCol>
                <a:gridCol w="620109">
                  <a:extLst>
                    <a:ext uri="{9D8B030D-6E8A-4147-A177-3AD203B41FA5}">
                      <a16:colId xmlns:a16="http://schemas.microsoft.com/office/drawing/2014/main" val="2985578750"/>
                    </a:ext>
                  </a:extLst>
                </a:gridCol>
                <a:gridCol w="2695762">
                  <a:extLst>
                    <a:ext uri="{9D8B030D-6E8A-4147-A177-3AD203B41FA5}">
                      <a16:colId xmlns:a16="http://schemas.microsoft.com/office/drawing/2014/main" val="2503322532"/>
                    </a:ext>
                  </a:extLst>
                </a:gridCol>
              </a:tblGrid>
              <a:tr h="188435">
                <a:tc gridSpan="4">
                  <a:txBody>
                    <a:bodyPr/>
                    <a:lstStyle/>
                    <a:p>
                      <a:pPr algn="l"/>
                      <a:r>
                        <a:rPr lang="en-ZA" sz="1500" dirty="0">
                          <a:solidFill>
                            <a:schemeClr val="bg1"/>
                          </a:solidFill>
                          <a:effectLst/>
                        </a:rPr>
                        <a:t>4.A. SERVICES PROVIDED FORM OVERVIEW</a:t>
                      </a:r>
                      <a:endParaRPr lang="en-US"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accent2">
                          <a:lumMod val="60000"/>
                          <a:lumOff val="40000"/>
                        </a:schemeClr>
                      </a:solidFill>
                      <a:prstDash val="solid"/>
                      <a:round/>
                      <a:headEnd type="none" w="med" len="med"/>
                      <a:tailEnd type="none" w="med" len="med"/>
                    </a:lnL>
                  </a:tcPr>
                </a:tc>
                <a:extLst>
                  <a:ext uri="{0D108BD9-81ED-4DB2-BD59-A6C34878D82A}">
                    <a16:rowId xmlns:a16="http://schemas.microsoft.com/office/drawing/2014/main" val="1223873093"/>
                  </a:ext>
                </a:extLst>
              </a:tr>
              <a:tr h="129325">
                <a:tc>
                  <a:txBody>
                    <a:bodyPr/>
                    <a:lstStyle/>
                    <a:p>
                      <a:pPr algn="l">
                        <a:lnSpc>
                          <a:spcPct val="107000"/>
                        </a:lnSpc>
                        <a:spcAft>
                          <a:spcPts val="800"/>
                        </a:spcAft>
                      </a:pPr>
                      <a:r>
                        <a:rPr lang="en-ZA" sz="1000" dirty="0">
                          <a:solidFill>
                            <a:schemeClr val="bg1"/>
                          </a:solidFill>
                          <a:effectLst/>
                        </a:rPr>
                        <a:t>Case management step </a:t>
                      </a:r>
                      <a:endPar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50000"/>
                      </a:schemeClr>
                    </a:solidFill>
                  </a:tcPr>
                </a:tc>
                <a:tc gridSpan="3">
                  <a:txBody>
                    <a:bodyPr/>
                    <a:lstStyle/>
                    <a:p>
                      <a:pPr algn="l">
                        <a:lnSpc>
                          <a:spcPct val="107000"/>
                        </a:lnSpc>
                        <a:spcAft>
                          <a:spcPts val="800"/>
                        </a:spcAft>
                      </a:pPr>
                      <a:r>
                        <a:rPr lang="en-ZA" sz="1000" dirty="0">
                          <a:solidFill>
                            <a:schemeClr val="tx1"/>
                          </a:solidFill>
                          <a:effectLst/>
                        </a:rPr>
                        <a:t>Step 4: case plan implementation</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hMerge="1">
                  <a:txBody>
                    <a:bodyPr/>
                    <a:lstStyle/>
                    <a:p>
                      <a:endParaRPr lang="en-US"/>
                    </a:p>
                  </a:txBody>
                  <a:tcPr>
                    <a:lnL w="12700" cap="flat" cmpd="sng" algn="ctr">
                      <a:solidFill>
                        <a:schemeClr val="accent2">
                          <a:lumMod val="60000"/>
                          <a:lumOff val="40000"/>
                        </a:schemeClr>
                      </a:solidFill>
                      <a:prstDash val="solid"/>
                      <a:round/>
                      <a:headEnd type="none" w="med" len="med"/>
                      <a:tailEnd type="none" w="med" len="med"/>
                    </a:lnL>
                  </a:tcPr>
                </a:tc>
                <a:extLst>
                  <a:ext uri="{0D108BD9-81ED-4DB2-BD59-A6C34878D82A}">
                    <a16:rowId xmlns:a16="http://schemas.microsoft.com/office/drawing/2014/main" val="1821381388"/>
                  </a:ext>
                </a:extLst>
              </a:tr>
              <a:tr h="129325">
                <a:tc>
                  <a:txBody>
                    <a:bodyPr/>
                    <a:lstStyle/>
                    <a:p>
                      <a:pPr algn="l">
                        <a:lnSpc>
                          <a:spcPct val="107000"/>
                        </a:lnSpc>
                        <a:spcAft>
                          <a:spcPts val="800"/>
                        </a:spcAft>
                      </a:pPr>
                      <a:r>
                        <a:rPr lang="en-ZA" sz="1000" dirty="0">
                          <a:solidFill>
                            <a:schemeClr val="bg1"/>
                          </a:solidFill>
                          <a:effectLst/>
                        </a:rPr>
                        <a:t>Core / supplementary form</a:t>
                      </a:r>
                      <a:endPar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50000"/>
                      </a:schemeClr>
                    </a:solidFill>
                  </a:tcPr>
                </a:tc>
                <a:tc gridSpan="3">
                  <a:txBody>
                    <a:bodyPr/>
                    <a:lstStyle/>
                    <a:p>
                      <a:pPr algn="l">
                        <a:lnSpc>
                          <a:spcPct val="107000"/>
                        </a:lnSpc>
                        <a:spcAft>
                          <a:spcPts val="800"/>
                        </a:spcAft>
                      </a:pPr>
                      <a:r>
                        <a:rPr lang="en-ZA" sz="1000" dirty="0">
                          <a:solidFill>
                            <a:schemeClr val="tx1"/>
                          </a:solidFill>
                          <a:effectLst/>
                        </a:rPr>
                        <a:t>Core form</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hMerge="1">
                  <a:txBody>
                    <a:bodyPr/>
                    <a:lstStyle/>
                    <a:p>
                      <a:endParaRPr lang="en-US"/>
                    </a:p>
                  </a:txBody>
                  <a:tcPr>
                    <a:lnL w="12700" cap="flat" cmpd="sng" algn="ctr">
                      <a:solidFill>
                        <a:schemeClr val="accent2">
                          <a:lumMod val="60000"/>
                          <a:lumOff val="40000"/>
                        </a:schemeClr>
                      </a:solidFill>
                      <a:prstDash val="solid"/>
                      <a:round/>
                      <a:headEnd type="none" w="med" len="med"/>
                      <a:tailEnd type="none" w="med" len="med"/>
                    </a:lnL>
                  </a:tcPr>
                </a:tc>
                <a:extLst>
                  <a:ext uri="{0D108BD9-81ED-4DB2-BD59-A6C34878D82A}">
                    <a16:rowId xmlns:a16="http://schemas.microsoft.com/office/drawing/2014/main" val="1628613130"/>
                  </a:ext>
                </a:extLst>
              </a:tr>
              <a:tr h="129325">
                <a:tc>
                  <a:txBody>
                    <a:bodyPr/>
                    <a:lstStyle/>
                    <a:p>
                      <a:pPr algn="l">
                        <a:lnSpc>
                          <a:spcPct val="107000"/>
                        </a:lnSpc>
                        <a:spcAft>
                          <a:spcPts val="800"/>
                        </a:spcAft>
                      </a:pPr>
                      <a:r>
                        <a:rPr lang="en-ZA" sz="1000" dirty="0">
                          <a:solidFill>
                            <a:schemeClr val="bg1"/>
                          </a:solidFill>
                          <a:effectLst/>
                        </a:rPr>
                        <a:t>When to complete</a:t>
                      </a:r>
                      <a:endPar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50000"/>
                      </a:schemeClr>
                    </a:solidFill>
                  </a:tcPr>
                </a:tc>
                <a:tc gridSpan="3">
                  <a:txBody>
                    <a:bodyPr/>
                    <a:lstStyle/>
                    <a:p>
                      <a:pPr algn="l">
                        <a:lnSpc>
                          <a:spcPct val="107000"/>
                        </a:lnSpc>
                        <a:spcAft>
                          <a:spcPts val="800"/>
                        </a:spcAft>
                      </a:pPr>
                      <a:r>
                        <a:rPr lang="en-ZA" sz="1000" dirty="0">
                          <a:solidFill>
                            <a:schemeClr val="tx1"/>
                          </a:solidFill>
                          <a:effectLst/>
                        </a:rPr>
                        <a:t>Whenever a service has been provided to the child and/or family.</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hMerge="1">
                  <a:txBody>
                    <a:bodyPr/>
                    <a:lstStyle/>
                    <a:p>
                      <a:endParaRPr lang="en-US"/>
                    </a:p>
                  </a:txBody>
                  <a:tcPr>
                    <a:lnL w="12700" cap="flat" cmpd="sng" algn="ctr">
                      <a:solidFill>
                        <a:schemeClr val="accent2">
                          <a:lumMod val="60000"/>
                          <a:lumOff val="40000"/>
                        </a:schemeClr>
                      </a:solidFill>
                      <a:prstDash val="solid"/>
                      <a:round/>
                      <a:headEnd type="none" w="med" len="med"/>
                      <a:tailEnd type="none" w="med" len="med"/>
                    </a:lnL>
                  </a:tcPr>
                </a:tc>
                <a:extLst>
                  <a:ext uri="{0D108BD9-81ED-4DB2-BD59-A6C34878D82A}">
                    <a16:rowId xmlns:a16="http://schemas.microsoft.com/office/drawing/2014/main" val="3131015932"/>
                  </a:ext>
                </a:extLst>
              </a:tr>
              <a:tr h="129325">
                <a:tc>
                  <a:txBody>
                    <a:bodyPr/>
                    <a:lstStyle/>
                    <a:p>
                      <a:pPr algn="l">
                        <a:lnSpc>
                          <a:spcPct val="107000"/>
                        </a:lnSpc>
                        <a:spcAft>
                          <a:spcPts val="800"/>
                        </a:spcAft>
                      </a:pPr>
                      <a:r>
                        <a:rPr lang="en-ZA" sz="1000" dirty="0">
                          <a:solidFill>
                            <a:schemeClr val="bg1"/>
                          </a:solidFill>
                          <a:effectLst/>
                        </a:rPr>
                        <a:t>Who should complete</a:t>
                      </a:r>
                      <a:endPar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50000"/>
                      </a:schemeClr>
                    </a:solidFill>
                  </a:tcPr>
                </a:tc>
                <a:tc gridSpan="3">
                  <a:txBody>
                    <a:bodyPr/>
                    <a:lstStyle/>
                    <a:p>
                      <a:pPr algn="l">
                        <a:lnSpc>
                          <a:spcPct val="107000"/>
                        </a:lnSpc>
                        <a:spcAft>
                          <a:spcPts val="800"/>
                        </a:spcAft>
                      </a:pPr>
                      <a:r>
                        <a:rPr lang="en-ZA" sz="1000" dirty="0">
                          <a:solidFill>
                            <a:schemeClr val="tx1"/>
                          </a:solidFill>
                          <a:effectLst/>
                        </a:rPr>
                        <a:t>Assigned caseworker to the case.</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hMerge="1">
                  <a:txBody>
                    <a:bodyPr/>
                    <a:lstStyle/>
                    <a:p>
                      <a:endParaRPr lang="en-US"/>
                    </a:p>
                  </a:txBody>
                  <a:tcPr>
                    <a:lnL w="12700" cap="flat" cmpd="sng" algn="ctr">
                      <a:solidFill>
                        <a:schemeClr val="accent2">
                          <a:lumMod val="60000"/>
                          <a:lumOff val="40000"/>
                        </a:schemeClr>
                      </a:solidFill>
                      <a:prstDash val="solid"/>
                      <a:round/>
                      <a:headEnd type="none" w="med" len="med"/>
                      <a:tailEnd type="none" w="med" len="med"/>
                    </a:lnL>
                  </a:tcPr>
                </a:tc>
                <a:extLst>
                  <a:ext uri="{0D108BD9-81ED-4DB2-BD59-A6C34878D82A}">
                    <a16:rowId xmlns:a16="http://schemas.microsoft.com/office/drawing/2014/main" val="2650546000"/>
                  </a:ext>
                </a:extLst>
              </a:tr>
              <a:tr h="129325">
                <a:tc>
                  <a:txBody>
                    <a:bodyPr/>
                    <a:lstStyle/>
                    <a:p>
                      <a:pPr algn="l">
                        <a:lnSpc>
                          <a:spcPct val="107000"/>
                        </a:lnSpc>
                        <a:spcAft>
                          <a:spcPts val="800"/>
                        </a:spcAft>
                      </a:pPr>
                      <a:r>
                        <a:rPr lang="en-ZA" sz="1000" dirty="0">
                          <a:solidFill>
                            <a:schemeClr val="bg1"/>
                          </a:solidFill>
                          <a:effectLst/>
                        </a:rPr>
                        <a:t>Purpose of form</a:t>
                      </a:r>
                      <a:endPar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50000"/>
                      </a:schemeClr>
                    </a:solidFill>
                  </a:tcPr>
                </a:tc>
                <a:tc gridSpan="3">
                  <a:txBody>
                    <a:bodyPr/>
                    <a:lstStyle/>
                    <a:p>
                      <a:pPr algn="l">
                        <a:lnSpc>
                          <a:spcPct val="107000"/>
                        </a:lnSpc>
                        <a:spcAft>
                          <a:spcPts val="800"/>
                        </a:spcAft>
                      </a:pPr>
                      <a:r>
                        <a:rPr lang="en-ZA" sz="1000" dirty="0">
                          <a:solidFill>
                            <a:schemeClr val="tx1"/>
                          </a:solidFill>
                          <a:effectLst/>
                        </a:rPr>
                        <a:t>To record information on services provided to the child and/or family.</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no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hMerge="1">
                  <a:txBody>
                    <a:bodyPr/>
                    <a:lstStyle/>
                    <a:p>
                      <a:endParaRPr lang="en-US"/>
                    </a:p>
                  </a:txBody>
                  <a:tcPr>
                    <a:lnL w="12700" cap="flat" cmpd="sng" algn="ctr">
                      <a:solidFill>
                        <a:schemeClr val="accent2">
                          <a:lumMod val="60000"/>
                          <a:lumOff val="40000"/>
                        </a:schemeClr>
                      </a:solidFill>
                      <a:prstDash val="solid"/>
                      <a:round/>
                      <a:headEnd type="none" w="med" len="med"/>
                      <a:tailEnd type="none" w="med" len="med"/>
                    </a:lnL>
                  </a:tcPr>
                </a:tc>
                <a:extLst>
                  <a:ext uri="{0D108BD9-81ED-4DB2-BD59-A6C34878D82A}">
                    <a16:rowId xmlns:a16="http://schemas.microsoft.com/office/drawing/2014/main" val="3386148047"/>
                  </a:ext>
                </a:extLst>
              </a:tr>
              <a:tr h="129325">
                <a:tc gridSpan="2">
                  <a:txBody>
                    <a:bodyPr/>
                    <a:lstStyle/>
                    <a:p>
                      <a:pPr algn="l">
                        <a:lnSpc>
                          <a:spcPct val="107000"/>
                        </a:lnSpc>
                        <a:spcAft>
                          <a:spcPts val="800"/>
                        </a:spcAft>
                      </a:pPr>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gridSpan="2">
                  <a:txBody>
                    <a:bodyPr/>
                    <a:lstStyle/>
                    <a:p>
                      <a:pPr algn="l">
                        <a:lnSpc>
                          <a:spcPct val="107000"/>
                        </a:lnSpc>
                        <a:spcAft>
                          <a:spcPts val="800"/>
                        </a:spcAft>
                      </a:pPr>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lnL w="12700" cmpd="sng">
                      <a:noFill/>
                    </a:lnL>
                  </a:tcPr>
                </a:tc>
                <a:extLst>
                  <a:ext uri="{0D108BD9-81ED-4DB2-BD59-A6C34878D82A}">
                    <a16:rowId xmlns:a16="http://schemas.microsoft.com/office/drawing/2014/main" val="682969797"/>
                  </a:ext>
                </a:extLst>
              </a:tr>
              <a:tr h="188435">
                <a:tc gridSpan="4">
                  <a:txBody>
                    <a:bodyPr/>
                    <a:lstStyle/>
                    <a:p>
                      <a:pPr algn="l"/>
                      <a:r>
                        <a:rPr lang="en-ZA" sz="1500" dirty="0">
                          <a:solidFill>
                            <a:schemeClr val="bg1"/>
                          </a:solidFill>
                          <a:effectLst/>
                        </a:rPr>
                        <a:t>SERVICES PROVIDED FORM</a:t>
                      </a:r>
                      <a:endParaRPr lang="en-US"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accent2">
                          <a:lumMod val="60000"/>
                          <a:lumOff val="40000"/>
                        </a:schemeClr>
                      </a:solidFill>
                      <a:prstDash val="solid"/>
                      <a:round/>
                      <a:headEnd type="none" w="med" len="med"/>
                      <a:tailEnd type="none" w="med" len="med"/>
                    </a:lnL>
                  </a:tcPr>
                </a:tc>
                <a:extLst>
                  <a:ext uri="{0D108BD9-81ED-4DB2-BD59-A6C34878D82A}">
                    <a16:rowId xmlns:a16="http://schemas.microsoft.com/office/drawing/2014/main" val="1056658478"/>
                  </a:ext>
                </a:extLst>
              </a:tr>
              <a:tr h="129325">
                <a:tc gridSpan="2">
                  <a:txBody>
                    <a:bodyPr/>
                    <a:lstStyle/>
                    <a:p>
                      <a:pPr marL="0" marR="0" lvl="0" indent="0" algn="l" defTabSz="685800" rtl="0" eaLnBrk="1" fontAlgn="auto" latinLnBrk="0" hangingPunct="1">
                        <a:lnSpc>
                          <a:spcPct val="107000"/>
                        </a:lnSpc>
                        <a:spcBef>
                          <a:spcPts val="0"/>
                        </a:spcBef>
                        <a:spcAft>
                          <a:spcPts val="800"/>
                        </a:spcAft>
                        <a:buClrTx/>
                        <a:buSzTx/>
                        <a:buFontTx/>
                        <a:buNone/>
                        <a:tabLst/>
                        <a:defRPr/>
                      </a:pPr>
                      <a:r>
                        <a:rPr lang="en-ZA" sz="1000" dirty="0">
                          <a:solidFill>
                            <a:schemeClr val="tx1"/>
                          </a:solidFill>
                          <a:effectLst/>
                        </a:rPr>
                        <a:t>Date form completed: </a:t>
                      </a:r>
                      <a:r>
                        <a:rPr lang="en-ZA" sz="800" b="0" i="1" dirty="0">
                          <a:solidFill>
                            <a:schemeClr val="tx1"/>
                          </a:solidFill>
                          <a:effectLst/>
                        </a:rPr>
                        <a:t>dd/mm/yy</a:t>
                      </a:r>
                      <a:endParaRPr lang="en-US" sz="800" b="0" i="1" dirty="0"/>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endParaRPr lang="en-US"/>
                    </a:p>
                  </a:txBody>
                  <a:tcPr/>
                </a:tc>
                <a:tc gridSpan="2">
                  <a:txBody>
                    <a:bodyPr/>
                    <a:lstStyle/>
                    <a:p>
                      <a:pPr algn="l">
                        <a:lnSpc>
                          <a:spcPct val="107000"/>
                        </a:lnSpc>
                        <a:spcAft>
                          <a:spcPts val="800"/>
                        </a:spcAft>
                      </a:pPr>
                      <a:r>
                        <a:rPr lang="en-ZA" sz="1000" b="1" dirty="0">
                          <a:solidFill>
                            <a:schemeClr val="tx1"/>
                          </a:solidFill>
                          <a:effectLst/>
                        </a:rPr>
                        <a:t>Case ID number: </a:t>
                      </a:r>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endParaRPr lang="en-US"/>
                    </a:p>
                  </a:txBody>
                  <a:tcPr>
                    <a:lnL w="12700" cap="flat" cmpd="sng" algn="ctr">
                      <a:solidFill>
                        <a:schemeClr val="accent2">
                          <a:lumMod val="60000"/>
                          <a:lumOff val="40000"/>
                        </a:schemeClr>
                      </a:solidFill>
                      <a:prstDash val="solid"/>
                      <a:round/>
                      <a:headEnd type="none" w="med" len="med"/>
                      <a:tailEnd type="none" w="med" len="med"/>
                    </a:lnL>
                  </a:tcPr>
                </a:tc>
                <a:extLst>
                  <a:ext uri="{0D108BD9-81ED-4DB2-BD59-A6C34878D82A}">
                    <a16:rowId xmlns:a16="http://schemas.microsoft.com/office/drawing/2014/main" val="468769527"/>
                  </a:ext>
                </a:extLst>
              </a:tr>
              <a:tr h="129325">
                <a:tc gridSpan="4">
                  <a:txBody>
                    <a:bodyPr/>
                    <a:lstStyle/>
                    <a:p>
                      <a:pPr algn="l">
                        <a:lnSpc>
                          <a:spcPct val="107000"/>
                        </a:lnSpc>
                        <a:spcAft>
                          <a:spcPts val="800"/>
                        </a:spcAft>
                      </a:pPr>
                      <a:r>
                        <a:rPr lang="en-ZA" sz="1000" dirty="0">
                          <a:solidFill>
                            <a:schemeClr val="tx1"/>
                          </a:solidFill>
                          <a:effectLst/>
                        </a:rPr>
                        <a:t>1. DETAILS ON SERVICES PROVIDED</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accent2">
                          <a:lumMod val="60000"/>
                          <a:lumOff val="40000"/>
                        </a:schemeClr>
                      </a:solidFill>
                      <a:prstDash val="solid"/>
                      <a:round/>
                      <a:headEnd type="none" w="med" len="med"/>
                      <a:tailEnd type="none" w="med" len="med"/>
                    </a:lnL>
                  </a:tcPr>
                </a:tc>
                <a:extLst>
                  <a:ext uri="{0D108BD9-81ED-4DB2-BD59-A6C34878D82A}">
                    <a16:rowId xmlns:a16="http://schemas.microsoft.com/office/drawing/2014/main" val="3929888251"/>
                  </a:ext>
                </a:extLst>
              </a:tr>
              <a:tr h="2022247">
                <a:tc gridSpan="3">
                  <a:txBody>
                    <a:bodyPr/>
                    <a:lstStyle/>
                    <a:p>
                      <a:pPr algn="l"/>
                      <a:r>
                        <a:rPr lang="en-ZA" sz="1000" dirty="0">
                          <a:solidFill>
                            <a:schemeClr val="tx1"/>
                          </a:solidFill>
                          <a:effectLst/>
                        </a:rPr>
                        <a:t>Type of service provided:</a:t>
                      </a:r>
                      <a:endParaRPr lang="en-US" sz="1000" dirty="0">
                        <a:solidFill>
                          <a:schemeClr val="tx1"/>
                        </a:solidFill>
                        <a:effectLst/>
                      </a:endParaRPr>
                    </a:p>
                    <a:p>
                      <a:pPr algn="l"/>
                      <a:r>
                        <a:rPr lang="en-ZA" sz="1000" dirty="0">
                          <a:solidFill>
                            <a:schemeClr val="tx1"/>
                          </a:solidFill>
                          <a:effectLst/>
                        </a:rPr>
                        <a:t>[  ] </a:t>
                      </a:r>
                      <a:r>
                        <a:rPr lang="en-ZA" sz="1000" b="0" dirty="0">
                          <a:solidFill>
                            <a:schemeClr val="tx1"/>
                          </a:solidFill>
                          <a:effectLst/>
                        </a:rPr>
                        <a:t>Alternative care</a:t>
                      </a:r>
                      <a:endParaRPr lang="en-US" sz="1000" b="0" dirty="0">
                        <a:solidFill>
                          <a:schemeClr val="tx1"/>
                        </a:solidFill>
                        <a:effectLst/>
                      </a:endParaRPr>
                    </a:p>
                    <a:p>
                      <a:pPr algn="l"/>
                      <a:r>
                        <a:rPr lang="en-ZA" sz="1000" b="0" dirty="0">
                          <a:solidFill>
                            <a:schemeClr val="tx1"/>
                          </a:solidFill>
                          <a:effectLst/>
                        </a:rPr>
                        <a:t>[  ] Security (e.g. safe shelter)</a:t>
                      </a:r>
                      <a:endParaRPr lang="en-US" sz="1000" b="0" dirty="0">
                        <a:solidFill>
                          <a:schemeClr val="tx1"/>
                        </a:solidFill>
                        <a:effectLst/>
                      </a:endParaRPr>
                    </a:p>
                    <a:p>
                      <a:pPr algn="l"/>
                      <a:r>
                        <a:rPr lang="en-ZA" sz="1000" b="0" dirty="0">
                          <a:solidFill>
                            <a:schemeClr val="tx1"/>
                          </a:solidFill>
                          <a:effectLst/>
                        </a:rPr>
                        <a:t>[  ] Education (formal)</a:t>
                      </a:r>
                      <a:endParaRPr lang="en-US" sz="1000" b="0" dirty="0">
                        <a:solidFill>
                          <a:schemeClr val="tx1"/>
                        </a:solidFill>
                        <a:effectLst/>
                      </a:endParaRPr>
                    </a:p>
                    <a:p>
                      <a:pPr algn="l"/>
                      <a:r>
                        <a:rPr lang="en-ZA" sz="1000" b="0" dirty="0">
                          <a:solidFill>
                            <a:schemeClr val="tx1"/>
                          </a:solidFill>
                          <a:effectLst/>
                        </a:rPr>
                        <a:t>[  ] Non-formal education</a:t>
                      </a:r>
                      <a:endParaRPr lang="en-US" sz="1000" b="0" dirty="0">
                        <a:solidFill>
                          <a:schemeClr val="tx1"/>
                        </a:solidFill>
                        <a:effectLst/>
                      </a:endParaRPr>
                    </a:p>
                    <a:p>
                      <a:pPr algn="l"/>
                      <a:r>
                        <a:rPr lang="en-ZA" sz="1000" b="0" dirty="0">
                          <a:solidFill>
                            <a:schemeClr val="tx1"/>
                          </a:solidFill>
                          <a:effectLst/>
                        </a:rPr>
                        <a:t>[  ] Family tracing and reunification</a:t>
                      </a:r>
                      <a:endParaRPr lang="en-US" sz="1000" b="0" dirty="0">
                        <a:solidFill>
                          <a:schemeClr val="tx1"/>
                        </a:solidFill>
                        <a:effectLst/>
                      </a:endParaRPr>
                    </a:p>
                    <a:p>
                      <a:pPr algn="l"/>
                      <a:r>
                        <a:rPr lang="en-ZA" sz="1000" b="0" dirty="0">
                          <a:solidFill>
                            <a:schemeClr val="tx1"/>
                          </a:solidFill>
                          <a:effectLst/>
                        </a:rPr>
                        <a:t>[  ] Basic psychosocial support</a:t>
                      </a:r>
                      <a:endParaRPr lang="en-US" sz="1000" b="0" dirty="0">
                        <a:solidFill>
                          <a:schemeClr val="tx1"/>
                        </a:solidFill>
                        <a:effectLst/>
                      </a:endParaRPr>
                    </a:p>
                    <a:p>
                      <a:pPr algn="l"/>
                      <a:r>
                        <a:rPr lang="en-ZA" sz="1000" b="0" dirty="0">
                          <a:solidFill>
                            <a:schemeClr val="tx1"/>
                          </a:solidFill>
                          <a:effectLst/>
                        </a:rPr>
                        <a:t>[  ] Focused non-specialized MHPSS care</a:t>
                      </a:r>
                      <a:endParaRPr lang="en-US" sz="1000" b="0" dirty="0">
                        <a:solidFill>
                          <a:schemeClr val="tx1"/>
                        </a:solidFill>
                        <a:effectLst/>
                      </a:endParaRPr>
                    </a:p>
                    <a:p>
                      <a:pPr algn="l"/>
                      <a:r>
                        <a:rPr lang="en-ZA" sz="1000" b="0" dirty="0">
                          <a:solidFill>
                            <a:schemeClr val="tx1"/>
                          </a:solidFill>
                          <a:effectLst/>
                        </a:rPr>
                        <a:t>[  ] Specialized MHPSS services</a:t>
                      </a:r>
                      <a:endParaRPr lang="en-US" sz="1000" b="0" dirty="0">
                        <a:solidFill>
                          <a:schemeClr val="tx1"/>
                        </a:solidFill>
                        <a:effectLst/>
                      </a:endParaRPr>
                    </a:p>
                    <a:p>
                      <a:pPr algn="l"/>
                      <a:r>
                        <a:rPr lang="en-ZA" sz="1000" b="0" dirty="0">
                          <a:solidFill>
                            <a:schemeClr val="tx1"/>
                          </a:solidFill>
                          <a:effectLst/>
                        </a:rPr>
                        <a:t>[  ] Food</a:t>
                      </a:r>
                      <a:endParaRPr lang="en-US" sz="1000" b="0" dirty="0">
                        <a:solidFill>
                          <a:schemeClr val="tx1"/>
                        </a:solidFill>
                        <a:effectLst/>
                      </a:endParaRPr>
                    </a:p>
                    <a:p>
                      <a:pPr algn="l"/>
                      <a:r>
                        <a:rPr lang="en-ZA" sz="1000" b="0" dirty="0">
                          <a:solidFill>
                            <a:schemeClr val="tx1"/>
                          </a:solidFill>
                          <a:effectLst/>
                        </a:rPr>
                        <a:t>[  ] Non-food items</a:t>
                      </a:r>
                      <a:endParaRPr lang="en-US" sz="1000" b="0" dirty="0">
                        <a:solidFill>
                          <a:schemeClr val="tx1"/>
                        </a:solidFill>
                        <a:effectLst/>
                      </a:endParaRPr>
                    </a:p>
                    <a:p>
                      <a:pPr algn="l"/>
                      <a:r>
                        <a:rPr lang="en-ZA" sz="1000" b="0" dirty="0">
                          <a:solidFill>
                            <a:schemeClr val="tx1"/>
                          </a:solidFill>
                          <a:effectLst/>
                        </a:rPr>
                        <a:t>[  ] Cash assistance</a:t>
                      </a:r>
                      <a:endParaRPr lang="en-US" sz="1000" b="0" dirty="0">
                        <a:solidFill>
                          <a:schemeClr val="tx1"/>
                        </a:solidFill>
                        <a:effectLst/>
                      </a:endParaRPr>
                    </a:p>
                    <a:p>
                      <a:pPr algn="l"/>
                      <a:r>
                        <a:rPr lang="en-ZA" sz="1000" b="0" dirty="0">
                          <a:solidFill>
                            <a:schemeClr val="tx1"/>
                          </a:solidFill>
                          <a:effectLst/>
                        </a:rPr>
                        <a:t>[  ] Livelihoods</a:t>
                      </a:r>
                      <a:endParaRPr lang="en-US" sz="1000" b="0" dirty="0">
                        <a:solidFill>
                          <a:schemeClr val="tx1"/>
                        </a:solidFill>
                        <a:effectLst/>
                      </a:endParaRPr>
                    </a:p>
                    <a:p>
                      <a:pPr algn="l"/>
                      <a:r>
                        <a:rPr lang="en-ZA" sz="1000" b="0" dirty="0">
                          <a:solidFill>
                            <a:schemeClr val="tx1"/>
                          </a:solidFill>
                          <a:effectLst/>
                        </a:rPr>
                        <a:t>[  ] Medical</a:t>
                      </a:r>
                      <a:endParaRPr lang="en-US" sz="1000" b="0" dirty="0">
                        <a:solidFill>
                          <a:schemeClr val="tx1"/>
                        </a:solidFill>
                        <a:effectLst/>
                      </a:endParaRPr>
                    </a:p>
                    <a:p>
                      <a:pPr algn="l"/>
                      <a:r>
                        <a:rPr lang="en-ZA" sz="1000" b="0" dirty="0">
                          <a:solidFill>
                            <a:schemeClr val="tx1"/>
                          </a:solidFill>
                          <a:effectLst/>
                        </a:rPr>
                        <a:t>[  ] Nutrition</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endParaRPr lang="en-US"/>
                    </a:p>
                  </a:txBody>
                  <a:tcPr/>
                </a:tc>
                <a:tc hMerge="1">
                  <a:txBody>
                    <a:bodyPr/>
                    <a:lstStyle/>
                    <a:p>
                      <a:pPr algn="l"/>
                      <a:r>
                        <a:rPr lang="en-ZA" sz="1000" dirty="0">
                          <a:solidFill>
                            <a:schemeClr val="tx1"/>
                          </a:solidFill>
                          <a:effectLst/>
                        </a:rPr>
                        <a:t> </a:t>
                      </a:r>
                      <a:endParaRPr lang="en-US" sz="1000" dirty="0">
                        <a:solidFill>
                          <a:schemeClr val="tx1"/>
                        </a:solidFill>
                        <a:effectLst/>
                      </a:endParaRPr>
                    </a:p>
                    <a:p>
                      <a:pPr algn="l"/>
                      <a:r>
                        <a:rPr lang="en-ZA" sz="1000" dirty="0">
                          <a:solidFill>
                            <a:schemeClr val="tx1"/>
                          </a:solidFill>
                          <a:effectLst/>
                        </a:rPr>
                        <a:t>[  ] Legal support</a:t>
                      </a:r>
                      <a:endParaRPr lang="en-US" sz="1000" dirty="0">
                        <a:solidFill>
                          <a:schemeClr val="tx1"/>
                        </a:solidFill>
                        <a:effectLst/>
                      </a:endParaRPr>
                    </a:p>
                    <a:p>
                      <a:pPr algn="l"/>
                      <a:r>
                        <a:rPr lang="en-ZA" sz="1000" dirty="0">
                          <a:solidFill>
                            <a:schemeClr val="tx1"/>
                          </a:solidFill>
                          <a:effectLst/>
                        </a:rPr>
                        <a:t>[  ] Documentation</a:t>
                      </a:r>
                      <a:endParaRPr lang="en-US" sz="1000" dirty="0">
                        <a:solidFill>
                          <a:schemeClr val="tx1"/>
                        </a:solidFill>
                        <a:effectLst/>
                      </a:endParaRPr>
                    </a:p>
                    <a:p>
                      <a:pPr algn="l"/>
                      <a:r>
                        <a:rPr lang="en-ZA" sz="1000" dirty="0">
                          <a:solidFill>
                            <a:schemeClr val="tx1"/>
                          </a:solidFill>
                          <a:effectLst/>
                        </a:rPr>
                        <a:t>[  ] Services for children with disabilities</a:t>
                      </a:r>
                      <a:endParaRPr lang="en-US" sz="1000" dirty="0">
                        <a:solidFill>
                          <a:schemeClr val="tx1"/>
                        </a:solidFill>
                        <a:effectLst/>
                      </a:endParaRPr>
                    </a:p>
                    <a:p>
                      <a:pPr algn="l"/>
                      <a:r>
                        <a:rPr lang="en-ZA" sz="1000" dirty="0">
                          <a:solidFill>
                            <a:schemeClr val="tx1"/>
                          </a:solidFill>
                          <a:effectLst/>
                        </a:rPr>
                        <a:t>[  ] Sexual and Reproductive Health</a:t>
                      </a:r>
                      <a:endParaRPr lang="en-US" sz="1000" dirty="0">
                        <a:solidFill>
                          <a:schemeClr val="tx1"/>
                        </a:solidFill>
                        <a:effectLst/>
                      </a:endParaRPr>
                    </a:p>
                    <a:p>
                      <a:pPr algn="l"/>
                      <a:r>
                        <a:rPr lang="en-ZA" sz="1000" dirty="0">
                          <a:solidFill>
                            <a:schemeClr val="tx1"/>
                          </a:solidFill>
                          <a:effectLst/>
                        </a:rPr>
                        <a:t>[  ] Shelter</a:t>
                      </a:r>
                      <a:endParaRPr lang="en-US" sz="1000" dirty="0">
                        <a:solidFill>
                          <a:schemeClr val="tx1"/>
                        </a:solidFill>
                        <a:effectLst/>
                      </a:endParaRPr>
                    </a:p>
                    <a:p>
                      <a:pPr algn="l"/>
                      <a:r>
                        <a:rPr lang="en-ZA" sz="1000" dirty="0">
                          <a:solidFill>
                            <a:schemeClr val="tx1"/>
                          </a:solidFill>
                          <a:effectLst/>
                        </a:rPr>
                        <a:t>[  ] WASH</a:t>
                      </a:r>
                      <a:endParaRPr lang="en-US" sz="1000" dirty="0">
                        <a:solidFill>
                          <a:schemeClr val="tx1"/>
                        </a:solidFill>
                        <a:effectLst/>
                      </a:endParaRPr>
                    </a:p>
                    <a:p>
                      <a:pPr algn="l"/>
                      <a:r>
                        <a:rPr lang="en-ZA" sz="1000" dirty="0">
                          <a:solidFill>
                            <a:schemeClr val="tx1"/>
                          </a:solidFill>
                          <a:effectLst/>
                        </a:rPr>
                        <a:t>[  ] Durable solution (in coordination with UNHCR)</a:t>
                      </a:r>
                      <a:endParaRPr lang="en-US" sz="1000" dirty="0">
                        <a:solidFill>
                          <a:schemeClr val="tx1"/>
                        </a:solidFill>
                        <a:effectLst/>
                      </a:endParaRPr>
                    </a:p>
                    <a:p>
                      <a:pPr algn="l"/>
                      <a:r>
                        <a:rPr lang="en-ZA" sz="1000" dirty="0">
                          <a:solidFill>
                            <a:schemeClr val="tx1"/>
                          </a:solidFill>
                          <a:effectLst/>
                        </a:rPr>
                        <a:t>[  ] Relocation</a:t>
                      </a:r>
                      <a:endParaRPr lang="en-US" sz="1000" dirty="0">
                        <a:solidFill>
                          <a:schemeClr val="tx1"/>
                        </a:solidFill>
                        <a:effectLst/>
                      </a:endParaRPr>
                    </a:p>
                    <a:p>
                      <a:pPr algn="l"/>
                      <a:r>
                        <a:rPr lang="en-ZA" sz="1000" dirty="0">
                          <a:solidFill>
                            <a:schemeClr val="tx1"/>
                          </a:solidFill>
                          <a:effectLst/>
                        </a:rPr>
                        <a:t>[  ] Other, please specify:</a:t>
                      </a:r>
                      <a:endParaRPr lang="en-US" sz="1000" dirty="0">
                        <a:solidFill>
                          <a:schemeClr val="tx1"/>
                        </a:solidFill>
                        <a:effectLst/>
                      </a:endParaRPr>
                    </a:p>
                    <a:p>
                      <a:pPr algn="l"/>
                      <a:r>
                        <a:rPr lang="en-ZA" sz="1000" dirty="0">
                          <a:solidFill>
                            <a:schemeClr val="tx1"/>
                          </a:solidFill>
                          <a:effectLst/>
                        </a:rPr>
                        <a:t> </a:t>
                      </a:r>
                      <a:endParaRPr lang="en-US" sz="1000" dirty="0">
                        <a:solidFill>
                          <a:schemeClr val="tx1"/>
                        </a:solidFill>
                        <a:effectLst/>
                      </a:endParaRPr>
                    </a:p>
                    <a:p>
                      <a:pPr algn="l"/>
                      <a:r>
                        <a:rPr lang="en-ZA" sz="1000" dirty="0">
                          <a:solidFill>
                            <a:schemeClr val="tx1"/>
                          </a:solidFill>
                          <a:effectLst/>
                        </a:rPr>
                        <a:t>[  ] Contextualise</a:t>
                      </a:r>
                      <a:endParaRPr lang="en-US" sz="1000" dirty="0">
                        <a:solidFill>
                          <a:schemeClr val="tx1"/>
                        </a:solidFill>
                        <a:effectLst/>
                      </a:endParaRPr>
                    </a:p>
                    <a:p>
                      <a:pPr algn="l"/>
                      <a:r>
                        <a:rPr lang="en-ZA" sz="1000" dirty="0">
                          <a:solidFill>
                            <a:schemeClr val="tx1"/>
                          </a:solidFill>
                          <a:effectLst/>
                        </a:rPr>
                        <a:t>[  ] Contextualise</a:t>
                      </a:r>
                      <a:endParaRPr lang="en-US" sz="1000" dirty="0">
                        <a:solidFill>
                          <a:schemeClr val="tx1"/>
                        </a:solidFill>
                        <a:effectLst/>
                      </a:endParaRPr>
                    </a:p>
                    <a:p>
                      <a:pPr algn="l"/>
                      <a:r>
                        <a:rPr lang="en-ZA" sz="1000" dirty="0">
                          <a:solidFill>
                            <a:schemeClr val="tx1"/>
                          </a:solidFill>
                          <a:effectLst/>
                        </a:rPr>
                        <a:t>[  ] Contextualise</a:t>
                      </a:r>
                      <a:endParaRPr lang="en-US" sz="1000" dirty="0">
                        <a:solidFill>
                          <a:schemeClr val="tx1"/>
                        </a:solidFill>
                        <a:effectLst/>
                      </a:endParaRPr>
                    </a:p>
                    <a:p>
                      <a:pPr algn="l"/>
                      <a:r>
                        <a:rPr lang="en-ZA" sz="1000" dirty="0">
                          <a:solidFill>
                            <a:schemeClr val="tx1"/>
                          </a:solidFill>
                          <a:effectLst/>
                        </a:rPr>
                        <a:t>[  ] Contextualise</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a:txBody>
                    <a:bodyPr/>
                    <a:lstStyle/>
                    <a:p>
                      <a:pPr algn="l"/>
                      <a:r>
                        <a:rPr lang="en-ZA" sz="1000" dirty="0">
                          <a:solidFill>
                            <a:schemeClr val="tx1"/>
                          </a:solidFill>
                          <a:effectLst/>
                        </a:rPr>
                        <a:t> </a:t>
                      </a:r>
                      <a:endParaRPr lang="en-US" sz="1000" dirty="0">
                        <a:solidFill>
                          <a:schemeClr val="tx1"/>
                        </a:solidFill>
                        <a:effectLst/>
                      </a:endParaRPr>
                    </a:p>
                    <a:p>
                      <a:pPr algn="l"/>
                      <a:r>
                        <a:rPr lang="en-ZA" sz="1000" dirty="0">
                          <a:solidFill>
                            <a:schemeClr val="tx1"/>
                          </a:solidFill>
                          <a:effectLst/>
                        </a:rPr>
                        <a:t>[  ] Legal support</a:t>
                      </a:r>
                      <a:endParaRPr lang="en-US" sz="1000" dirty="0">
                        <a:solidFill>
                          <a:schemeClr val="tx1"/>
                        </a:solidFill>
                        <a:effectLst/>
                      </a:endParaRPr>
                    </a:p>
                    <a:p>
                      <a:pPr algn="l"/>
                      <a:r>
                        <a:rPr lang="en-ZA" sz="1000" dirty="0">
                          <a:solidFill>
                            <a:schemeClr val="tx1"/>
                          </a:solidFill>
                          <a:effectLst/>
                        </a:rPr>
                        <a:t>[  ] Documentation</a:t>
                      </a:r>
                      <a:endParaRPr lang="en-US" sz="1000" dirty="0">
                        <a:solidFill>
                          <a:schemeClr val="tx1"/>
                        </a:solidFill>
                        <a:effectLst/>
                      </a:endParaRPr>
                    </a:p>
                    <a:p>
                      <a:pPr algn="l"/>
                      <a:r>
                        <a:rPr lang="en-ZA" sz="1000" dirty="0">
                          <a:solidFill>
                            <a:schemeClr val="tx1"/>
                          </a:solidFill>
                          <a:effectLst/>
                        </a:rPr>
                        <a:t>[  ] Services for children with disabilities</a:t>
                      </a:r>
                      <a:endParaRPr lang="en-US" sz="1000" dirty="0">
                        <a:solidFill>
                          <a:schemeClr val="tx1"/>
                        </a:solidFill>
                        <a:effectLst/>
                      </a:endParaRPr>
                    </a:p>
                    <a:p>
                      <a:pPr algn="l"/>
                      <a:r>
                        <a:rPr lang="en-ZA" sz="1000" dirty="0">
                          <a:solidFill>
                            <a:schemeClr val="tx1"/>
                          </a:solidFill>
                          <a:effectLst/>
                        </a:rPr>
                        <a:t>[  ] Sexual and Reproductive Health</a:t>
                      </a:r>
                      <a:endParaRPr lang="en-US" sz="1000" dirty="0">
                        <a:solidFill>
                          <a:schemeClr val="tx1"/>
                        </a:solidFill>
                        <a:effectLst/>
                      </a:endParaRPr>
                    </a:p>
                    <a:p>
                      <a:pPr algn="l"/>
                      <a:r>
                        <a:rPr lang="en-ZA" sz="1000" dirty="0">
                          <a:solidFill>
                            <a:schemeClr val="tx1"/>
                          </a:solidFill>
                          <a:effectLst/>
                        </a:rPr>
                        <a:t>[  ] Shelter</a:t>
                      </a:r>
                      <a:endParaRPr lang="en-US" sz="1000" dirty="0">
                        <a:solidFill>
                          <a:schemeClr val="tx1"/>
                        </a:solidFill>
                        <a:effectLst/>
                      </a:endParaRPr>
                    </a:p>
                    <a:p>
                      <a:pPr algn="l"/>
                      <a:r>
                        <a:rPr lang="en-ZA" sz="1000" dirty="0">
                          <a:solidFill>
                            <a:schemeClr val="tx1"/>
                          </a:solidFill>
                          <a:effectLst/>
                        </a:rPr>
                        <a:t>[  ] WASH</a:t>
                      </a:r>
                      <a:endParaRPr lang="en-US" sz="1000" dirty="0">
                        <a:solidFill>
                          <a:schemeClr val="tx1"/>
                        </a:solidFill>
                        <a:effectLst/>
                      </a:endParaRPr>
                    </a:p>
                    <a:p>
                      <a:pPr algn="l"/>
                      <a:r>
                        <a:rPr lang="en-ZA" sz="1000" dirty="0">
                          <a:solidFill>
                            <a:schemeClr val="tx1"/>
                          </a:solidFill>
                          <a:effectLst/>
                        </a:rPr>
                        <a:t>[  ] Durable solution (in coordination with UNHCR)</a:t>
                      </a:r>
                      <a:endParaRPr lang="en-US" sz="1000" dirty="0">
                        <a:solidFill>
                          <a:schemeClr val="tx1"/>
                        </a:solidFill>
                        <a:effectLst/>
                      </a:endParaRPr>
                    </a:p>
                    <a:p>
                      <a:pPr algn="l"/>
                      <a:r>
                        <a:rPr lang="en-ZA" sz="1000" dirty="0">
                          <a:solidFill>
                            <a:schemeClr val="tx1"/>
                          </a:solidFill>
                          <a:effectLst/>
                        </a:rPr>
                        <a:t>[  ] Relocation</a:t>
                      </a:r>
                      <a:endParaRPr lang="en-US" sz="1000" dirty="0">
                        <a:solidFill>
                          <a:schemeClr val="tx1"/>
                        </a:solidFill>
                        <a:effectLst/>
                      </a:endParaRPr>
                    </a:p>
                    <a:p>
                      <a:pPr algn="l"/>
                      <a:r>
                        <a:rPr lang="en-ZA" sz="1000" dirty="0">
                          <a:solidFill>
                            <a:schemeClr val="tx1"/>
                          </a:solidFill>
                          <a:effectLst/>
                        </a:rPr>
                        <a:t>[  ] Other, please specify:</a:t>
                      </a:r>
                      <a:endParaRPr lang="en-US" sz="1000" dirty="0">
                        <a:solidFill>
                          <a:schemeClr val="tx1"/>
                        </a:solidFill>
                        <a:effectLst/>
                      </a:endParaRPr>
                    </a:p>
                    <a:p>
                      <a:pPr algn="l"/>
                      <a:r>
                        <a:rPr lang="en-ZA" sz="1000" dirty="0">
                          <a:solidFill>
                            <a:schemeClr val="tx1"/>
                          </a:solidFill>
                          <a:effectLst/>
                        </a:rPr>
                        <a:t> </a:t>
                      </a:r>
                      <a:endParaRPr lang="en-US" sz="1000" dirty="0">
                        <a:solidFill>
                          <a:schemeClr val="tx1"/>
                        </a:solidFill>
                        <a:effectLst/>
                      </a:endParaRPr>
                    </a:p>
                    <a:p>
                      <a:pPr algn="l"/>
                      <a:r>
                        <a:rPr lang="en-ZA" sz="1000" dirty="0">
                          <a:solidFill>
                            <a:schemeClr val="tx1"/>
                          </a:solidFill>
                          <a:effectLst/>
                        </a:rPr>
                        <a:t>[  ] Contextualise</a:t>
                      </a:r>
                      <a:endParaRPr lang="en-US" sz="1000" dirty="0">
                        <a:solidFill>
                          <a:schemeClr val="tx1"/>
                        </a:solidFill>
                        <a:effectLst/>
                      </a:endParaRPr>
                    </a:p>
                    <a:p>
                      <a:pPr algn="l"/>
                      <a:r>
                        <a:rPr lang="en-ZA" sz="1000" dirty="0">
                          <a:solidFill>
                            <a:schemeClr val="tx1"/>
                          </a:solidFill>
                          <a:effectLst/>
                        </a:rPr>
                        <a:t>[  ] Contextualise</a:t>
                      </a:r>
                      <a:endParaRPr lang="en-US" sz="1000" dirty="0">
                        <a:solidFill>
                          <a:schemeClr val="tx1"/>
                        </a:solidFill>
                        <a:effectLst/>
                      </a:endParaRPr>
                    </a:p>
                    <a:p>
                      <a:pPr algn="l"/>
                      <a:r>
                        <a:rPr lang="en-ZA" sz="1000" dirty="0">
                          <a:solidFill>
                            <a:schemeClr val="tx1"/>
                          </a:solidFill>
                          <a:effectLst/>
                        </a:rPr>
                        <a:t>[  ] Contextualise</a:t>
                      </a:r>
                      <a:endParaRPr lang="en-US" sz="1000" dirty="0">
                        <a:solidFill>
                          <a:schemeClr val="tx1"/>
                        </a:solidFill>
                        <a:effectLst/>
                      </a:endParaRPr>
                    </a:p>
                    <a:p>
                      <a:pPr algn="l"/>
                      <a:r>
                        <a:rPr lang="en-ZA" sz="1000" dirty="0">
                          <a:solidFill>
                            <a:schemeClr val="tx1"/>
                          </a:solidFill>
                          <a:effectLst/>
                        </a:rPr>
                        <a:t>[  ] Contextualise</a:t>
                      </a:r>
                      <a:endParaRPr lang="en-US" dirty="0"/>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4063970063"/>
                  </a:ext>
                </a:extLst>
              </a:tr>
              <a:tr h="379171">
                <a:tc gridSpan="3">
                  <a:txBody>
                    <a:bodyPr/>
                    <a:lstStyle/>
                    <a:p>
                      <a:pPr algn="l"/>
                      <a:r>
                        <a:rPr lang="en-ZA" sz="1000" dirty="0">
                          <a:solidFill>
                            <a:schemeClr val="tx1"/>
                          </a:solidFill>
                          <a:effectLst/>
                        </a:rPr>
                        <a:t>Was the service provided through an internal referral?:                    </a:t>
                      </a:r>
                      <a:endParaRPr lang="en-US" sz="1000" dirty="0">
                        <a:solidFill>
                          <a:schemeClr val="tx1"/>
                        </a:solidFill>
                        <a:effectLst/>
                      </a:endParaRPr>
                    </a:p>
                    <a:p>
                      <a:pPr algn="l"/>
                      <a:r>
                        <a:rPr lang="en-ZA" sz="1000" b="0" dirty="0">
                          <a:solidFill>
                            <a:schemeClr val="tx1"/>
                          </a:solidFill>
                          <a:effectLst/>
                        </a:rPr>
                        <a:t>[   ] Yes    [   ] No</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endParaRPr lang="en-US"/>
                    </a:p>
                  </a:txBody>
                  <a:tcPr/>
                </a:tc>
                <a:tc hMerge="1">
                  <a:txBody>
                    <a:bodyPr/>
                    <a:lstStyle/>
                    <a:p>
                      <a:pPr algn="l"/>
                      <a:r>
                        <a:rPr lang="en-ZA" sz="1000">
                          <a:solidFill>
                            <a:schemeClr val="tx1"/>
                          </a:solidFill>
                          <a:effectLst/>
                        </a:rPr>
                        <a:t>If so, referral date:              </a:t>
                      </a:r>
                      <a:endParaRPr lang="en-US" sz="1000">
                        <a:solidFill>
                          <a:schemeClr val="tx1"/>
                        </a:solidFill>
                        <a:effectLst/>
                      </a:endParaRPr>
                    </a:p>
                    <a:p>
                      <a:pPr algn="l"/>
                      <a:r>
                        <a:rPr lang="en-ZA" sz="1000">
                          <a:solidFill>
                            <a:schemeClr val="tx1"/>
                          </a:solidFill>
                          <a:effectLst/>
                        </a:rPr>
                        <a:t>dd/mm/yy</a:t>
                      </a: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a:txBody>
                    <a:bodyPr/>
                    <a:lstStyle/>
                    <a:p>
                      <a:pPr algn="l"/>
                      <a:r>
                        <a:rPr lang="en-ZA" sz="1000" b="1" dirty="0">
                          <a:solidFill>
                            <a:schemeClr val="tx1"/>
                          </a:solidFill>
                          <a:effectLst/>
                        </a:rPr>
                        <a:t>If so, referral date:              </a:t>
                      </a:r>
                      <a:endParaRPr lang="en-US" sz="1000" b="1" dirty="0">
                        <a:solidFill>
                          <a:schemeClr val="tx1"/>
                        </a:solidFill>
                        <a:effectLst/>
                      </a:endParaRPr>
                    </a:p>
                    <a:p>
                      <a:pPr algn="l"/>
                      <a:r>
                        <a:rPr lang="en-ZA" sz="800" i="1" dirty="0">
                          <a:solidFill>
                            <a:schemeClr val="tx1"/>
                          </a:solidFill>
                          <a:effectLst/>
                        </a:rPr>
                        <a:t>dd/mm/yy</a:t>
                      </a:r>
                      <a:endParaRPr lang="en-US" sz="800" i="1" dirty="0"/>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4100515818"/>
                  </a:ext>
                </a:extLst>
              </a:tr>
              <a:tr h="379171">
                <a:tc gridSpan="3">
                  <a:txBody>
                    <a:bodyPr/>
                    <a:lstStyle/>
                    <a:p>
                      <a:pPr algn="l"/>
                      <a:r>
                        <a:rPr lang="en-ZA" sz="1000" dirty="0">
                          <a:solidFill>
                            <a:schemeClr val="tx1"/>
                          </a:solidFill>
                          <a:effectLst/>
                        </a:rPr>
                        <a:t>Was the service provided through an external referral?:                    </a:t>
                      </a:r>
                      <a:endParaRPr lang="en-US" sz="1000" dirty="0">
                        <a:solidFill>
                          <a:schemeClr val="tx1"/>
                        </a:solidFill>
                        <a:effectLst/>
                      </a:endParaRPr>
                    </a:p>
                    <a:p>
                      <a:pPr algn="l"/>
                      <a:r>
                        <a:rPr lang="en-ZA" sz="1000" b="0" dirty="0">
                          <a:solidFill>
                            <a:schemeClr val="tx1"/>
                          </a:solidFill>
                          <a:effectLst/>
                        </a:rPr>
                        <a:t>[   ] Yes    [   ] No</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endParaRPr lang="en-US"/>
                    </a:p>
                  </a:txBody>
                  <a:tcPr/>
                </a:tc>
                <a:tc hMerge="1">
                  <a:txBody>
                    <a:bodyPr/>
                    <a:lstStyle/>
                    <a:p>
                      <a:pPr algn="l"/>
                      <a:r>
                        <a:rPr lang="en-ZA" sz="1000">
                          <a:solidFill>
                            <a:schemeClr val="tx1"/>
                          </a:solidFill>
                          <a:effectLst/>
                        </a:rPr>
                        <a:t>If so, referral date:              </a:t>
                      </a:r>
                      <a:endParaRPr lang="en-US" sz="1000">
                        <a:solidFill>
                          <a:schemeClr val="tx1"/>
                        </a:solidFill>
                        <a:effectLst/>
                      </a:endParaRPr>
                    </a:p>
                    <a:p>
                      <a:pPr algn="l"/>
                      <a:r>
                        <a:rPr lang="en-ZA" sz="1000">
                          <a:solidFill>
                            <a:schemeClr val="tx1"/>
                          </a:solidFill>
                          <a:effectLst/>
                        </a:rPr>
                        <a:t>dd/mm/yy</a:t>
                      </a: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a:txBody>
                    <a:bodyPr/>
                    <a:lstStyle/>
                    <a:p>
                      <a:pPr algn="l"/>
                      <a:r>
                        <a:rPr lang="en-ZA" sz="1000" b="1" dirty="0">
                          <a:solidFill>
                            <a:schemeClr val="tx1"/>
                          </a:solidFill>
                          <a:effectLst/>
                        </a:rPr>
                        <a:t>If so, referral date:              </a:t>
                      </a:r>
                      <a:endParaRPr lang="en-US" sz="1000" b="1" dirty="0">
                        <a:solidFill>
                          <a:schemeClr val="tx1"/>
                        </a:solidFill>
                        <a:effectLst/>
                      </a:endParaRPr>
                    </a:p>
                    <a:p>
                      <a:pPr algn="l"/>
                      <a:r>
                        <a:rPr lang="en-ZA" sz="800" i="1" dirty="0">
                          <a:solidFill>
                            <a:schemeClr val="tx1"/>
                          </a:solidFill>
                          <a:effectLst/>
                        </a:rPr>
                        <a:t>dd/mm/yy</a:t>
                      </a:r>
                      <a:endParaRPr lang="en-US" sz="800" i="1" dirty="0"/>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2225852489"/>
                  </a:ext>
                </a:extLst>
              </a:tr>
              <a:tr h="216669">
                <a:tc gridSpan="3">
                  <a:txBody>
                    <a:bodyPr/>
                    <a:lstStyle/>
                    <a:p>
                      <a:pPr algn="l"/>
                      <a:r>
                        <a:rPr lang="en-ZA" sz="1000" dirty="0">
                          <a:solidFill>
                            <a:schemeClr val="tx1"/>
                          </a:solidFill>
                          <a:effectLst/>
                        </a:rPr>
                        <a:t>Date service started:                    </a:t>
                      </a:r>
                      <a:endParaRPr lang="en-US" sz="1000" dirty="0">
                        <a:solidFill>
                          <a:schemeClr val="tx1"/>
                        </a:solidFill>
                        <a:effectLst/>
                      </a:endParaRPr>
                    </a:p>
                    <a:p>
                      <a:pPr algn="l"/>
                      <a:r>
                        <a:rPr lang="en-ZA" sz="800" b="0" i="1" dirty="0">
                          <a:solidFill>
                            <a:schemeClr val="tx1"/>
                          </a:solidFill>
                          <a:effectLst/>
                        </a:rPr>
                        <a:t>dd/mm/yy</a:t>
                      </a:r>
                      <a:endParaRPr lang="en-US" sz="800" b="0" i="1" dirty="0"/>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endParaRPr lang="en-US"/>
                    </a:p>
                  </a:txBody>
                  <a:tcPr/>
                </a:tc>
                <a:tc hMerge="1">
                  <a:txBody>
                    <a:bodyPr/>
                    <a:lstStyle/>
                    <a:p>
                      <a:pPr algn="l"/>
                      <a:r>
                        <a:rPr lang="en-ZA" sz="1000">
                          <a:solidFill>
                            <a:schemeClr val="tx1"/>
                          </a:solidFill>
                          <a:effectLst/>
                        </a:rPr>
                        <a:t>Date service completed:                    </a:t>
                      </a:r>
                      <a:endParaRPr lang="en-US" sz="1000">
                        <a:solidFill>
                          <a:schemeClr val="tx1"/>
                        </a:solidFill>
                        <a:effectLst/>
                      </a:endParaRPr>
                    </a:p>
                    <a:p>
                      <a:pPr algn="l"/>
                      <a:r>
                        <a:rPr lang="en-ZA" sz="1000">
                          <a:solidFill>
                            <a:schemeClr val="tx1"/>
                          </a:solidFill>
                          <a:effectLst/>
                        </a:rPr>
                        <a:t>dd/mm/yy</a:t>
                      </a: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a:txBody>
                    <a:bodyPr/>
                    <a:lstStyle/>
                    <a:p>
                      <a:pPr algn="l"/>
                      <a:r>
                        <a:rPr lang="en-ZA" sz="1000" b="1" dirty="0">
                          <a:solidFill>
                            <a:schemeClr val="tx1"/>
                          </a:solidFill>
                          <a:effectLst/>
                        </a:rPr>
                        <a:t>Date service completed:                    </a:t>
                      </a:r>
                      <a:endParaRPr lang="en-US" sz="1000" b="1" dirty="0">
                        <a:solidFill>
                          <a:schemeClr val="tx1"/>
                        </a:solidFill>
                        <a:effectLst/>
                      </a:endParaRPr>
                    </a:p>
                    <a:p>
                      <a:pPr algn="l"/>
                      <a:r>
                        <a:rPr lang="en-ZA" sz="700" i="1" dirty="0">
                          <a:solidFill>
                            <a:schemeClr val="tx1"/>
                          </a:solidFill>
                          <a:effectLst/>
                        </a:rPr>
                        <a:t>dd/mm/yy</a:t>
                      </a:r>
                      <a:endParaRPr lang="en-US" sz="700" i="1" dirty="0"/>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819013328"/>
                  </a:ext>
                </a:extLst>
              </a:tr>
              <a:tr h="379171">
                <a:tc gridSpan="4">
                  <a:txBody>
                    <a:bodyPr/>
                    <a:lstStyle/>
                    <a:p>
                      <a:pPr algn="l"/>
                      <a:r>
                        <a:rPr lang="en-ZA" sz="1000" dirty="0">
                          <a:solidFill>
                            <a:schemeClr val="tx1"/>
                          </a:solidFill>
                          <a:effectLst/>
                        </a:rPr>
                        <a:t>Details of / comments on service provided:</a:t>
                      </a:r>
                      <a:endParaRPr lang="en-US" sz="1000" dirty="0">
                        <a:solidFill>
                          <a:schemeClr val="tx1"/>
                        </a:solidFill>
                        <a:effectLst/>
                      </a:endParaRPr>
                    </a:p>
                    <a:p>
                      <a:pPr algn="l"/>
                      <a:r>
                        <a:rPr lang="en-ZA" sz="1000" dirty="0">
                          <a:solidFill>
                            <a:schemeClr val="tx1"/>
                          </a:solidFill>
                          <a:effectLst/>
                        </a:rPr>
                        <a:t> </a:t>
                      </a:r>
                      <a:endParaRPr lang="en-US" sz="1000" dirty="0">
                        <a:solidFill>
                          <a:schemeClr val="tx1"/>
                        </a:solidFill>
                        <a:effectLst/>
                      </a:endParaRPr>
                    </a:p>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accent2">
                          <a:lumMod val="60000"/>
                          <a:lumOff val="40000"/>
                        </a:schemeClr>
                      </a:solidFill>
                      <a:prstDash val="solid"/>
                      <a:round/>
                      <a:headEnd type="none" w="med" len="med"/>
                      <a:tailEnd type="none" w="med" len="med"/>
                    </a:lnL>
                    <a:lnT w="12700" cap="flat" cmpd="sng" algn="ctr">
                      <a:solidFill>
                        <a:schemeClr val="accent2">
                          <a:lumMod val="60000"/>
                          <a:lumOff val="40000"/>
                        </a:schemeClr>
                      </a:solidFill>
                      <a:prstDash val="solid"/>
                      <a:round/>
                      <a:headEnd type="none" w="med" len="med"/>
                      <a:tailEnd type="none" w="med" len="med"/>
                    </a:lnT>
                  </a:tcPr>
                </a:tc>
                <a:extLst>
                  <a:ext uri="{0D108BD9-81ED-4DB2-BD59-A6C34878D82A}">
                    <a16:rowId xmlns:a16="http://schemas.microsoft.com/office/drawing/2014/main" val="863581878"/>
                  </a:ext>
                </a:extLst>
              </a:tr>
              <a:tr h="379171">
                <a:tc gridSpan="4">
                  <a:txBody>
                    <a:bodyPr/>
                    <a:lstStyle/>
                    <a:p>
                      <a:pPr algn="l"/>
                      <a:r>
                        <a:rPr lang="en-ZA" sz="1000" dirty="0">
                          <a:solidFill>
                            <a:schemeClr val="tx1"/>
                          </a:solidFill>
                          <a:effectLst/>
                        </a:rPr>
                        <a:t>Recommendations for follow-up:</a:t>
                      </a:r>
                      <a:endParaRPr lang="en-US" sz="1000" dirty="0">
                        <a:solidFill>
                          <a:schemeClr val="tx1"/>
                        </a:solidFill>
                        <a:effectLst/>
                      </a:endParaRPr>
                    </a:p>
                    <a:p>
                      <a:pPr algn="l"/>
                      <a:r>
                        <a:rPr lang="en-ZA" sz="1000" dirty="0">
                          <a:solidFill>
                            <a:schemeClr val="tx1"/>
                          </a:solidFill>
                          <a:effectLst/>
                        </a:rPr>
                        <a:t> </a:t>
                      </a:r>
                      <a:endParaRPr lang="en-US" sz="1000" dirty="0">
                        <a:solidFill>
                          <a:schemeClr val="tx1"/>
                        </a:solidFill>
                        <a:effectLst/>
                      </a:endParaRPr>
                    </a:p>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accent2">
                          <a:lumMod val="60000"/>
                          <a:lumOff val="40000"/>
                        </a:schemeClr>
                      </a:solidFill>
                      <a:prstDash val="solid"/>
                      <a:round/>
                      <a:headEnd type="none" w="med" len="med"/>
                      <a:tailEnd type="none" w="med" len="med"/>
                    </a:lnL>
                  </a:tcPr>
                </a:tc>
                <a:extLst>
                  <a:ext uri="{0D108BD9-81ED-4DB2-BD59-A6C34878D82A}">
                    <a16:rowId xmlns:a16="http://schemas.microsoft.com/office/drawing/2014/main" val="3441338909"/>
                  </a:ext>
                </a:extLst>
              </a:tr>
            </a:tbl>
          </a:graphicData>
        </a:graphic>
      </p:graphicFrame>
    </p:spTree>
    <p:extLst>
      <p:ext uri="{BB962C8B-B14F-4D97-AF65-F5344CB8AC3E}">
        <p14:creationId xmlns:p14="http://schemas.microsoft.com/office/powerpoint/2010/main" val="2301384447"/>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960654C-B362-12A4-227A-2FB7D094C478}"/>
              </a:ext>
            </a:extLst>
          </p:cNvPr>
          <p:cNvGraphicFramePr>
            <a:graphicFrameLocks noGrp="1"/>
          </p:cNvGraphicFramePr>
          <p:nvPr>
            <p:extLst>
              <p:ext uri="{D42A27DB-BD31-4B8C-83A1-F6EECF244321}">
                <p14:modId xmlns:p14="http://schemas.microsoft.com/office/powerpoint/2010/main" val="2397312559"/>
              </p:ext>
            </p:extLst>
          </p:nvPr>
        </p:nvGraphicFramePr>
        <p:xfrm>
          <a:off x="998538" y="712788"/>
          <a:ext cx="5254044" cy="3201734"/>
        </p:xfrm>
        <a:graphic>
          <a:graphicData uri="http://schemas.openxmlformats.org/drawingml/2006/table">
            <a:tbl>
              <a:tblPr firstRow="1" firstCol="1" bandRow="1">
                <a:tableStyleId>{5C22544A-7EE6-4342-B048-85BDC9FD1C3A}</a:tableStyleId>
              </a:tblPr>
              <a:tblGrid>
                <a:gridCol w="1012817">
                  <a:extLst>
                    <a:ext uri="{9D8B030D-6E8A-4147-A177-3AD203B41FA5}">
                      <a16:colId xmlns:a16="http://schemas.microsoft.com/office/drawing/2014/main" val="2692098435"/>
                    </a:ext>
                  </a:extLst>
                </a:gridCol>
                <a:gridCol w="809504">
                  <a:extLst>
                    <a:ext uri="{9D8B030D-6E8A-4147-A177-3AD203B41FA5}">
                      <a16:colId xmlns:a16="http://schemas.microsoft.com/office/drawing/2014/main" val="2027838937"/>
                    </a:ext>
                  </a:extLst>
                </a:gridCol>
                <a:gridCol w="115852">
                  <a:extLst>
                    <a:ext uri="{9D8B030D-6E8A-4147-A177-3AD203B41FA5}">
                      <a16:colId xmlns:a16="http://schemas.microsoft.com/office/drawing/2014/main" val="2612871417"/>
                    </a:ext>
                  </a:extLst>
                </a:gridCol>
                <a:gridCol w="800413">
                  <a:extLst>
                    <a:ext uri="{9D8B030D-6E8A-4147-A177-3AD203B41FA5}">
                      <a16:colId xmlns:a16="http://schemas.microsoft.com/office/drawing/2014/main" val="984336731"/>
                    </a:ext>
                  </a:extLst>
                </a:gridCol>
                <a:gridCol w="910752">
                  <a:extLst>
                    <a:ext uri="{9D8B030D-6E8A-4147-A177-3AD203B41FA5}">
                      <a16:colId xmlns:a16="http://schemas.microsoft.com/office/drawing/2014/main" val="3696380802"/>
                    </a:ext>
                  </a:extLst>
                </a:gridCol>
                <a:gridCol w="1604706">
                  <a:extLst>
                    <a:ext uri="{9D8B030D-6E8A-4147-A177-3AD203B41FA5}">
                      <a16:colId xmlns:a16="http://schemas.microsoft.com/office/drawing/2014/main" val="1858846097"/>
                    </a:ext>
                  </a:extLst>
                </a:gridCol>
              </a:tblGrid>
              <a:tr h="129325">
                <a:tc gridSpan="6">
                  <a:txBody>
                    <a:bodyPr/>
                    <a:lstStyle/>
                    <a:p>
                      <a:pPr algn="l">
                        <a:lnSpc>
                          <a:spcPct val="107000"/>
                        </a:lnSpc>
                        <a:spcAft>
                          <a:spcPts val="800"/>
                        </a:spcAft>
                      </a:pPr>
                      <a:r>
                        <a:rPr lang="en-ZA" sz="1000" dirty="0">
                          <a:solidFill>
                            <a:schemeClr val="tx1"/>
                          </a:solidFill>
                          <a:effectLst/>
                        </a:rPr>
                        <a:t>2. DETAILS OF FOCAL POINT AT AGENCY PROVIDING THE SERVICE</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37853252"/>
                  </a:ext>
                </a:extLst>
              </a:tr>
              <a:tr h="284543">
                <a:tc>
                  <a:txBody>
                    <a:bodyPr/>
                    <a:lstStyle/>
                    <a:p>
                      <a:pPr algn="l"/>
                      <a:r>
                        <a:rPr lang="en-ZA" sz="1000" b="1" dirty="0">
                          <a:solidFill>
                            <a:schemeClr val="tx1"/>
                          </a:solidFill>
                          <a:effectLst/>
                        </a:rPr>
                        <a:t>Name</a:t>
                      </a:r>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20000"/>
                        <a:lumOff val="80000"/>
                      </a:schemeClr>
                    </a:solidFill>
                  </a:tcPr>
                </a:tc>
                <a:tc>
                  <a:txBody>
                    <a:bodyPr/>
                    <a:lstStyle/>
                    <a:p>
                      <a:pPr algn="l"/>
                      <a:r>
                        <a:rPr lang="en-ZA" sz="1000" b="1" dirty="0">
                          <a:solidFill>
                            <a:schemeClr val="tx1"/>
                          </a:solidFill>
                          <a:effectLst/>
                        </a:rPr>
                        <a:t>Agency / Institution</a:t>
                      </a:r>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20000"/>
                        <a:lumOff val="80000"/>
                      </a:schemeClr>
                    </a:solidFill>
                  </a:tcPr>
                </a:tc>
                <a:tc gridSpan="2">
                  <a:txBody>
                    <a:bodyPr/>
                    <a:lstStyle/>
                    <a:p>
                      <a:pPr algn="l"/>
                      <a:r>
                        <a:rPr lang="en-ZA" sz="1000" b="1" dirty="0">
                          <a:solidFill>
                            <a:schemeClr val="tx1"/>
                          </a:solidFill>
                          <a:effectLst/>
                        </a:rPr>
                        <a:t>Position / Function</a:t>
                      </a:r>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a:txBody>
                    <a:bodyPr/>
                    <a:lstStyle/>
                    <a:p>
                      <a:pPr algn="l"/>
                      <a:r>
                        <a:rPr lang="en-ZA" sz="1000" b="1" dirty="0">
                          <a:solidFill>
                            <a:schemeClr val="tx1"/>
                          </a:solidFill>
                          <a:effectLst/>
                        </a:rPr>
                        <a:t>Contact details</a:t>
                      </a:r>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20000"/>
                        <a:lumOff val="80000"/>
                      </a:schemeClr>
                    </a:solidFill>
                  </a:tcPr>
                </a:tc>
                <a:tc>
                  <a:txBody>
                    <a:bodyPr/>
                    <a:lstStyle/>
                    <a:p>
                      <a:pPr algn="l"/>
                      <a:r>
                        <a:rPr lang="en-ZA" sz="1000" b="1" dirty="0">
                          <a:solidFill>
                            <a:schemeClr val="tx1"/>
                          </a:solidFill>
                          <a:effectLst/>
                        </a:rPr>
                        <a:t>Location</a:t>
                      </a:r>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972889082"/>
                  </a:ext>
                </a:extLst>
              </a:tr>
              <a:tr h="126390">
                <a:tc>
                  <a:txBody>
                    <a:bodyPr/>
                    <a:lstStyle/>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a:txBody>
                    <a:bodyPr/>
                    <a:lstStyle/>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gridSpan="2">
                  <a:txBody>
                    <a:bodyPr/>
                    <a:lstStyle/>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endParaRPr lang="en-US"/>
                    </a:p>
                  </a:txBody>
                  <a:tcPr/>
                </a:tc>
                <a:tc>
                  <a:txBody>
                    <a:bodyPr/>
                    <a:lstStyle/>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a:txBody>
                    <a:bodyPr/>
                    <a:lstStyle/>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260918858"/>
                  </a:ext>
                </a:extLst>
              </a:tr>
              <a:tr h="126390">
                <a:tc>
                  <a:txBody>
                    <a:bodyPr/>
                    <a:lstStyle/>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a:txBody>
                    <a:bodyPr/>
                    <a:lstStyle/>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gridSpan="2">
                  <a:txBody>
                    <a:bodyPr/>
                    <a:lstStyle/>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endParaRPr lang="en-US"/>
                    </a:p>
                  </a:txBody>
                  <a:tcPr/>
                </a:tc>
                <a:tc>
                  <a:txBody>
                    <a:bodyPr/>
                    <a:lstStyle/>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a:txBody>
                    <a:bodyPr/>
                    <a:lstStyle/>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597121544"/>
                  </a:ext>
                </a:extLst>
              </a:tr>
              <a:tr h="129325">
                <a:tc gridSpan="6">
                  <a:txBody>
                    <a:bodyPr/>
                    <a:lstStyle/>
                    <a:p>
                      <a:pPr algn="l">
                        <a:lnSpc>
                          <a:spcPct val="107000"/>
                        </a:lnSpc>
                        <a:spcAft>
                          <a:spcPts val="800"/>
                        </a:spcAft>
                      </a:pPr>
                      <a:r>
                        <a:rPr lang="en-ZA" sz="1000" dirty="0">
                          <a:solidFill>
                            <a:schemeClr val="tx1"/>
                          </a:solidFill>
                          <a:effectLst/>
                        </a:rPr>
                        <a:t>3. ACCOUNTABILITY</a:t>
                      </a:r>
                      <a:r>
                        <a:rPr lang="en-ZA" sz="700" dirty="0">
                          <a:solidFill>
                            <a:schemeClr val="tx1"/>
                          </a:solidFill>
                          <a:effectLst/>
                        </a:rPr>
                        <a:t> </a:t>
                      </a:r>
                      <a:r>
                        <a:rPr lang="en-ZA" sz="700" b="0" i="1" dirty="0">
                          <a:solidFill>
                            <a:schemeClr val="tx1"/>
                          </a:solidFill>
                          <a:effectLst/>
                        </a:rPr>
                        <a:t>Caseworker to ask child about how they feel about the service provided (in age-appropriate manner, e.g. picking smiley faces)</a:t>
                      </a:r>
                      <a:endParaRPr lang="en-US" sz="7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0303011"/>
                  </a:ext>
                </a:extLst>
              </a:tr>
              <a:tr h="631952">
                <a:tc gridSpan="3">
                  <a:txBody>
                    <a:bodyPr/>
                    <a:lstStyle/>
                    <a:p>
                      <a:pPr algn="l"/>
                      <a:r>
                        <a:rPr lang="en-ZA" sz="1000" dirty="0">
                          <a:solidFill>
                            <a:schemeClr val="tx1"/>
                          </a:solidFill>
                          <a:effectLst/>
                        </a:rPr>
                        <a:t>Child’s level of satisfaction with service provided:</a:t>
                      </a:r>
                      <a:endParaRPr lang="en-US" sz="1000" dirty="0">
                        <a:solidFill>
                          <a:schemeClr val="tx1"/>
                        </a:solidFill>
                        <a:effectLst/>
                      </a:endParaRPr>
                    </a:p>
                    <a:p>
                      <a:pPr algn="l"/>
                      <a:r>
                        <a:rPr lang="en-ZA" sz="1000" b="0" dirty="0">
                          <a:solidFill>
                            <a:schemeClr val="tx1"/>
                          </a:solidFill>
                          <a:effectLst/>
                        </a:rPr>
                        <a:t>[  ] High</a:t>
                      </a:r>
                      <a:endParaRPr lang="en-US" sz="1000" b="0" dirty="0">
                        <a:solidFill>
                          <a:schemeClr val="tx1"/>
                        </a:solidFill>
                        <a:effectLst/>
                      </a:endParaRPr>
                    </a:p>
                    <a:p>
                      <a:pPr algn="l"/>
                      <a:r>
                        <a:rPr lang="en-ZA" sz="1000" b="0" dirty="0">
                          <a:solidFill>
                            <a:schemeClr val="tx1"/>
                          </a:solidFill>
                          <a:effectLst/>
                        </a:rPr>
                        <a:t>[  ] Medium</a:t>
                      </a:r>
                      <a:endParaRPr lang="en-US" sz="1000" b="0" dirty="0">
                        <a:solidFill>
                          <a:schemeClr val="tx1"/>
                        </a:solidFill>
                        <a:effectLst/>
                      </a:endParaRPr>
                    </a:p>
                    <a:p>
                      <a:pPr algn="l"/>
                      <a:r>
                        <a:rPr lang="en-ZA" sz="1000" b="0" dirty="0">
                          <a:solidFill>
                            <a:schemeClr val="tx1"/>
                          </a:solidFill>
                          <a:effectLst/>
                        </a:rPr>
                        <a:t>[  ] Low</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3">
                  <a:txBody>
                    <a:bodyPr/>
                    <a:lstStyle/>
                    <a:p>
                      <a:pPr algn="l"/>
                      <a:r>
                        <a:rPr lang="en-ZA" sz="1000" b="1" dirty="0">
                          <a:solidFill>
                            <a:schemeClr val="tx1"/>
                          </a:solidFill>
                          <a:effectLst/>
                        </a:rPr>
                        <a:t>Child’s suggestions for improvement:</a:t>
                      </a:r>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07368159"/>
                  </a:ext>
                </a:extLst>
              </a:tr>
              <a:tr h="631952">
                <a:tc gridSpan="3">
                  <a:txBody>
                    <a:bodyPr/>
                    <a:lstStyle/>
                    <a:p>
                      <a:pPr algn="l"/>
                      <a:r>
                        <a:rPr lang="en-ZA" sz="1000" dirty="0">
                          <a:solidFill>
                            <a:schemeClr val="tx1"/>
                          </a:solidFill>
                          <a:effectLst/>
                        </a:rPr>
                        <a:t>Caregiver’s level of satisfaction with service provided:</a:t>
                      </a:r>
                      <a:endParaRPr lang="en-US" sz="1000" dirty="0">
                        <a:solidFill>
                          <a:schemeClr val="tx1"/>
                        </a:solidFill>
                        <a:effectLst/>
                      </a:endParaRPr>
                    </a:p>
                    <a:p>
                      <a:pPr algn="l"/>
                      <a:r>
                        <a:rPr lang="en-ZA" sz="1000" b="0" dirty="0">
                          <a:solidFill>
                            <a:schemeClr val="tx1"/>
                          </a:solidFill>
                          <a:effectLst/>
                        </a:rPr>
                        <a:t>[  ] High</a:t>
                      </a:r>
                      <a:endParaRPr lang="en-US" sz="1000" b="0" dirty="0">
                        <a:solidFill>
                          <a:schemeClr val="tx1"/>
                        </a:solidFill>
                        <a:effectLst/>
                      </a:endParaRPr>
                    </a:p>
                    <a:p>
                      <a:pPr algn="l"/>
                      <a:r>
                        <a:rPr lang="en-ZA" sz="1000" b="0" dirty="0">
                          <a:solidFill>
                            <a:schemeClr val="tx1"/>
                          </a:solidFill>
                          <a:effectLst/>
                        </a:rPr>
                        <a:t>[  ] Medium</a:t>
                      </a:r>
                      <a:endParaRPr lang="en-US" sz="1000" b="0" dirty="0">
                        <a:solidFill>
                          <a:schemeClr val="tx1"/>
                        </a:solidFill>
                        <a:effectLst/>
                      </a:endParaRPr>
                    </a:p>
                    <a:p>
                      <a:pPr algn="l"/>
                      <a:r>
                        <a:rPr lang="en-ZA" sz="1000" b="0" dirty="0">
                          <a:solidFill>
                            <a:schemeClr val="tx1"/>
                          </a:solidFill>
                          <a:effectLst/>
                        </a:rPr>
                        <a:t>[  ] Low</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3">
                  <a:txBody>
                    <a:bodyPr/>
                    <a:lstStyle/>
                    <a:p>
                      <a:pPr algn="l"/>
                      <a:r>
                        <a:rPr lang="en-ZA" sz="1000" b="1" dirty="0">
                          <a:solidFill>
                            <a:schemeClr val="tx1"/>
                          </a:solidFill>
                          <a:effectLst/>
                        </a:rPr>
                        <a:t>Caregiver’s suggestions for improvement:</a:t>
                      </a:r>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11553715"/>
                  </a:ext>
                </a:extLst>
              </a:tr>
            </a:tbl>
          </a:graphicData>
        </a:graphic>
      </p:graphicFrame>
      <p:sp>
        <p:nvSpPr>
          <p:cNvPr id="3" name="Hexagon 2">
            <a:extLst>
              <a:ext uri="{FF2B5EF4-FFF2-40B4-BE49-F238E27FC236}">
                <a16:creationId xmlns:a16="http://schemas.microsoft.com/office/drawing/2014/main" id="{A5C59F6D-7880-7B4F-1371-AF5E05634A2D}"/>
              </a:ext>
            </a:extLst>
          </p:cNvPr>
          <p:cNvSpPr/>
          <p:nvPr/>
        </p:nvSpPr>
        <p:spPr>
          <a:xfrm rot="1782986">
            <a:off x="286724" y="301110"/>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Hexagon 3">
            <a:extLst>
              <a:ext uri="{FF2B5EF4-FFF2-40B4-BE49-F238E27FC236}">
                <a16:creationId xmlns:a16="http://schemas.microsoft.com/office/drawing/2014/main" id="{19A62A54-945C-130F-6502-671BB9035635}"/>
              </a:ext>
            </a:extLst>
          </p:cNvPr>
          <p:cNvSpPr/>
          <p:nvPr/>
        </p:nvSpPr>
        <p:spPr>
          <a:xfrm rot="1782986">
            <a:off x="286724" y="763955"/>
            <a:ext cx="335595" cy="289306"/>
          </a:xfrm>
          <a:prstGeom prst="hexagon">
            <a:avLst>
              <a:gd name="adj" fmla="val 28965"/>
              <a:gd name="vf" fmla="val 115470"/>
            </a:avLst>
          </a:prstGeom>
          <a:solidFill>
            <a:schemeClr val="accent2">
              <a:lumMod val="60000"/>
              <a:lumOff val="40000"/>
            </a:schemeClr>
          </a:solidFill>
          <a:ln w="12700">
            <a:solidFill>
              <a:srgbClr val="D8B4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Hexagon 4">
            <a:extLst>
              <a:ext uri="{FF2B5EF4-FFF2-40B4-BE49-F238E27FC236}">
                <a16:creationId xmlns:a16="http://schemas.microsoft.com/office/drawing/2014/main" id="{834F8DE9-A73D-669B-0C23-77BA2F0666E7}"/>
              </a:ext>
            </a:extLst>
          </p:cNvPr>
          <p:cNvSpPr/>
          <p:nvPr/>
        </p:nvSpPr>
        <p:spPr>
          <a:xfrm rot="1782986">
            <a:off x="286724" y="1226800"/>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Hexagon 5">
            <a:extLst>
              <a:ext uri="{FF2B5EF4-FFF2-40B4-BE49-F238E27FC236}">
                <a16:creationId xmlns:a16="http://schemas.microsoft.com/office/drawing/2014/main" id="{865C215D-AFCE-5ADF-43F5-64C410340C98}"/>
              </a:ext>
            </a:extLst>
          </p:cNvPr>
          <p:cNvSpPr/>
          <p:nvPr/>
        </p:nvSpPr>
        <p:spPr>
          <a:xfrm rot="1782986">
            <a:off x="286724" y="1689645"/>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Hexagon 6">
            <a:extLst>
              <a:ext uri="{FF2B5EF4-FFF2-40B4-BE49-F238E27FC236}">
                <a16:creationId xmlns:a16="http://schemas.microsoft.com/office/drawing/2014/main" id="{74C28835-428E-74B6-37EF-4B22C8D59358}"/>
              </a:ext>
            </a:extLst>
          </p:cNvPr>
          <p:cNvSpPr/>
          <p:nvPr/>
        </p:nvSpPr>
        <p:spPr>
          <a:xfrm rot="1782986">
            <a:off x="286724" y="2152490"/>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Hexagon 7">
            <a:extLst>
              <a:ext uri="{FF2B5EF4-FFF2-40B4-BE49-F238E27FC236}">
                <a16:creationId xmlns:a16="http://schemas.microsoft.com/office/drawing/2014/main" id="{C8BB2642-E322-E9EF-15BF-13F77B16B17F}"/>
              </a:ext>
            </a:extLst>
          </p:cNvPr>
          <p:cNvSpPr/>
          <p:nvPr/>
        </p:nvSpPr>
        <p:spPr>
          <a:xfrm rot="1782986">
            <a:off x="286725" y="2615334"/>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98659946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4264AF3-F6EE-42C4-8B77-E338ED04759A}"/>
              </a:ext>
            </a:extLst>
          </p:cNvPr>
          <p:cNvSpPr txBox="1"/>
          <p:nvPr/>
        </p:nvSpPr>
        <p:spPr>
          <a:xfrm>
            <a:off x="996287" y="712658"/>
            <a:ext cx="5254042" cy="276999"/>
          </a:xfrm>
          <a:prstGeom prst="rect">
            <a:avLst/>
          </a:prstGeom>
          <a:noFill/>
        </p:spPr>
        <p:txBody>
          <a:bodyPr wrap="square" rtlCol="0">
            <a:spAutoFit/>
          </a:bodyPr>
          <a:lstStyle/>
          <a:p>
            <a:r>
              <a:rPr lang="en-CA" sz="1200" b="1" spc="300" dirty="0">
                <a:solidFill>
                  <a:schemeClr val="tx1"/>
                </a:solidFill>
              </a:rPr>
              <a:t>REFERRAL FORM</a:t>
            </a:r>
          </a:p>
        </p:txBody>
      </p:sp>
      <p:sp>
        <p:nvSpPr>
          <p:cNvPr id="5" name="Hexagon 4">
            <a:extLst>
              <a:ext uri="{FF2B5EF4-FFF2-40B4-BE49-F238E27FC236}">
                <a16:creationId xmlns:a16="http://schemas.microsoft.com/office/drawing/2014/main" id="{2460A0AB-6429-2196-AE44-8FE2D96606C6}"/>
              </a:ext>
            </a:extLst>
          </p:cNvPr>
          <p:cNvSpPr/>
          <p:nvPr/>
        </p:nvSpPr>
        <p:spPr>
          <a:xfrm rot="1782986">
            <a:off x="286724" y="301110"/>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Hexagon 5">
            <a:extLst>
              <a:ext uri="{FF2B5EF4-FFF2-40B4-BE49-F238E27FC236}">
                <a16:creationId xmlns:a16="http://schemas.microsoft.com/office/drawing/2014/main" id="{A5FE4F98-BFC4-2176-B8CC-0C5539402F2D}"/>
              </a:ext>
            </a:extLst>
          </p:cNvPr>
          <p:cNvSpPr/>
          <p:nvPr/>
        </p:nvSpPr>
        <p:spPr>
          <a:xfrm rot="1782986">
            <a:off x="286724" y="763955"/>
            <a:ext cx="335595" cy="289306"/>
          </a:xfrm>
          <a:prstGeom prst="hexagon">
            <a:avLst>
              <a:gd name="adj" fmla="val 28965"/>
              <a:gd name="vf" fmla="val 115470"/>
            </a:avLst>
          </a:prstGeom>
          <a:solidFill>
            <a:schemeClr val="accent2">
              <a:lumMod val="60000"/>
              <a:lumOff val="40000"/>
            </a:schemeClr>
          </a:solidFill>
          <a:ln w="12700">
            <a:solidFill>
              <a:srgbClr val="D8B4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Hexagon 6">
            <a:extLst>
              <a:ext uri="{FF2B5EF4-FFF2-40B4-BE49-F238E27FC236}">
                <a16:creationId xmlns:a16="http://schemas.microsoft.com/office/drawing/2014/main" id="{A6F89BA6-9DCE-EB5B-72AF-377596F1C593}"/>
              </a:ext>
            </a:extLst>
          </p:cNvPr>
          <p:cNvSpPr/>
          <p:nvPr/>
        </p:nvSpPr>
        <p:spPr>
          <a:xfrm rot="1782986">
            <a:off x="286724" y="1226800"/>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Hexagon 7">
            <a:extLst>
              <a:ext uri="{FF2B5EF4-FFF2-40B4-BE49-F238E27FC236}">
                <a16:creationId xmlns:a16="http://schemas.microsoft.com/office/drawing/2014/main" id="{DA6E4151-C5BE-1B13-883F-7A49E211E4E6}"/>
              </a:ext>
            </a:extLst>
          </p:cNvPr>
          <p:cNvSpPr/>
          <p:nvPr/>
        </p:nvSpPr>
        <p:spPr>
          <a:xfrm rot="1782986">
            <a:off x="286724" y="1689645"/>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Hexagon 8">
            <a:extLst>
              <a:ext uri="{FF2B5EF4-FFF2-40B4-BE49-F238E27FC236}">
                <a16:creationId xmlns:a16="http://schemas.microsoft.com/office/drawing/2014/main" id="{BECD1BA1-2759-E7D5-6F97-3B11BAB8110B}"/>
              </a:ext>
            </a:extLst>
          </p:cNvPr>
          <p:cNvSpPr/>
          <p:nvPr/>
        </p:nvSpPr>
        <p:spPr>
          <a:xfrm rot="1782986">
            <a:off x="286724" y="2152490"/>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Hexagon 9">
            <a:extLst>
              <a:ext uri="{FF2B5EF4-FFF2-40B4-BE49-F238E27FC236}">
                <a16:creationId xmlns:a16="http://schemas.microsoft.com/office/drawing/2014/main" id="{93D8C668-958F-74F5-1AFD-5D4ACECA3D7F}"/>
              </a:ext>
            </a:extLst>
          </p:cNvPr>
          <p:cNvSpPr/>
          <p:nvPr/>
        </p:nvSpPr>
        <p:spPr>
          <a:xfrm rot="1782986">
            <a:off x="286725" y="2615334"/>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aphicFrame>
        <p:nvGraphicFramePr>
          <p:cNvPr id="11" name="Table 10">
            <a:extLst>
              <a:ext uri="{FF2B5EF4-FFF2-40B4-BE49-F238E27FC236}">
                <a16:creationId xmlns:a16="http://schemas.microsoft.com/office/drawing/2014/main" id="{1AA79739-5D78-E257-6015-1AF2A1037161}"/>
              </a:ext>
            </a:extLst>
          </p:cNvPr>
          <p:cNvGraphicFramePr>
            <a:graphicFrameLocks noGrp="1"/>
          </p:cNvGraphicFramePr>
          <p:nvPr>
            <p:extLst>
              <p:ext uri="{D42A27DB-BD31-4B8C-83A1-F6EECF244321}">
                <p14:modId xmlns:p14="http://schemas.microsoft.com/office/powerpoint/2010/main" val="271448222"/>
              </p:ext>
            </p:extLst>
          </p:nvPr>
        </p:nvGraphicFramePr>
        <p:xfrm>
          <a:off x="996287" y="1081464"/>
          <a:ext cx="5254042" cy="1882521"/>
        </p:xfrm>
        <a:graphic>
          <a:graphicData uri="http://schemas.openxmlformats.org/drawingml/2006/table">
            <a:tbl>
              <a:tblPr firstRow="1" firstCol="1" bandRow="1">
                <a:tableStyleId>{5C22544A-7EE6-4342-B048-85BDC9FD1C3A}</a:tableStyleId>
              </a:tblPr>
              <a:tblGrid>
                <a:gridCol w="1514164">
                  <a:extLst>
                    <a:ext uri="{9D8B030D-6E8A-4147-A177-3AD203B41FA5}">
                      <a16:colId xmlns:a16="http://schemas.microsoft.com/office/drawing/2014/main" val="3221005880"/>
                    </a:ext>
                  </a:extLst>
                </a:gridCol>
                <a:gridCol w="3739878">
                  <a:extLst>
                    <a:ext uri="{9D8B030D-6E8A-4147-A177-3AD203B41FA5}">
                      <a16:colId xmlns:a16="http://schemas.microsoft.com/office/drawing/2014/main" val="1044010871"/>
                    </a:ext>
                  </a:extLst>
                </a:gridCol>
              </a:tblGrid>
              <a:tr h="222422">
                <a:tc gridSpan="2">
                  <a:txBody>
                    <a:bodyPr/>
                    <a:lstStyle/>
                    <a:p>
                      <a:pPr algn="l"/>
                      <a:r>
                        <a:rPr lang="en-ZA" sz="1500" dirty="0">
                          <a:solidFill>
                            <a:schemeClr val="bg1"/>
                          </a:solidFill>
                          <a:effectLst/>
                        </a:rPr>
                        <a:t>A. REFERRAL FORM OVERVIEW </a:t>
                      </a:r>
                      <a:endParaRPr lang="en-US"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50000"/>
                      </a:schemeClr>
                    </a:solidFill>
                  </a:tcPr>
                </a:tc>
                <a:tc hMerge="1">
                  <a:txBody>
                    <a:bodyPr/>
                    <a:lstStyle/>
                    <a:p>
                      <a:endParaRPr lang="en-US"/>
                    </a:p>
                  </a:txBody>
                  <a:tcPr/>
                </a:tc>
                <a:extLst>
                  <a:ext uri="{0D108BD9-81ED-4DB2-BD59-A6C34878D82A}">
                    <a16:rowId xmlns:a16="http://schemas.microsoft.com/office/drawing/2014/main" val="2967132972"/>
                  </a:ext>
                </a:extLst>
              </a:tr>
              <a:tr h="142141">
                <a:tc>
                  <a:txBody>
                    <a:bodyPr/>
                    <a:lstStyle/>
                    <a:p>
                      <a:pPr algn="l">
                        <a:lnSpc>
                          <a:spcPct val="107000"/>
                        </a:lnSpc>
                        <a:spcAft>
                          <a:spcPts val="800"/>
                        </a:spcAft>
                      </a:pPr>
                      <a:r>
                        <a:rPr lang="en-ZA" sz="1000" dirty="0">
                          <a:solidFill>
                            <a:schemeClr val="bg1"/>
                          </a:solidFill>
                          <a:effectLst/>
                        </a:rPr>
                        <a:t>Case management step </a:t>
                      </a:r>
                      <a:endPar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50000"/>
                      </a:schemeClr>
                    </a:solidFill>
                  </a:tcPr>
                </a:tc>
                <a:tc>
                  <a:txBody>
                    <a:bodyPr/>
                    <a:lstStyle/>
                    <a:p>
                      <a:pPr algn="l">
                        <a:lnSpc>
                          <a:spcPct val="107000"/>
                        </a:lnSpc>
                        <a:spcAft>
                          <a:spcPts val="800"/>
                        </a:spcAft>
                      </a:pPr>
                      <a:r>
                        <a:rPr lang="en-ZA" sz="1000" dirty="0">
                          <a:solidFill>
                            <a:schemeClr val="tx1"/>
                          </a:solidFill>
                          <a:effectLst/>
                        </a:rPr>
                        <a:t>Can be initiated at any step</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584075618"/>
                  </a:ext>
                </a:extLst>
              </a:tr>
              <a:tr h="142141">
                <a:tc>
                  <a:txBody>
                    <a:bodyPr/>
                    <a:lstStyle/>
                    <a:p>
                      <a:pPr algn="l">
                        <a:lnSpc>
                          <a:spcPct val="107000"/>
                        </a:lnSpc>
                        <a:spcAft>
                          <a:spcPts val="800"/>
                        </a:spcAft>
                      </a:pPr>
                      <a:r>
                        <a:rPr lang="en-ZA" sz="1000" dirty="0">
                          <a:solidFill>
                            <a:schemeClr val="bg1"/>
                          </a:solidFill>
                          <a:effectLst/>
                        </a:rPr>
                        <a:t>Core / supplementary form</a:t>
                      </a:r>
                      <a:endPar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50000"/>
                      </a:schemeClr>
                    </a:solidFill>
                  </a:tcPr>
                </a:tc>
                <a:tc>
                  <a:txBody>
                    <a:bodyPr/>
                    <a:lstStyle/>
                    <a:p>
                      <a:pPr algn="l">
                        <a:lnSpc>
                          <a:spcPct val="107000"/>
                        </a:lnSpc>
                        <a:spcAft>
                          <a:spcPts val="800"/>
                        </a:spcAft>
                      </a:pPr>
                      <a:r>
                        <a:rPr lang="en-ZA" sz="1000" dirty="0">
                          <a:solidFill>
                            <a:schemeClr val="tx1"/>
                          </a:solidFill>
                          <a:effectLst/>
                        </a:rPr>
                        <a:t>Core form</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843596770"/>
                  </a:ext>
                </a:extLst>
              </a:tr>
              <a:tr h="142141">
                <a:tc>
                  <a:txBody>
                    <a:bodyPr/>
                    <a:lstStyle/>
                    <a:p>
                      <a:pPr algn="l">
                        <a:lnSpc>
                          <a:spcPct val="107000"/>
                        </a:lnSpc>
                        <a:spcAft>
                          <a:spcPts val="800"/>
                        </a:spcAft>
                      </a:pPr>
                      <a:r>
                        <a:rPr lang="en-ZA" sz="1000" dirty="0">
                          <a:solidFill>
                            <a:schemeClr val="bg1"/>
                          </a:solidFill>
                          <a:effectLst/>
                        </a:rPr>
                        <a:t>When to complete</a:t>
                      </a:r>
                      <a:endPar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50000"/>
                      </a:schemeClr>
                    </a:solidFill>
                  </a:tcPr>
                </a:tc>
                <a:tc>
                  <a:txBody>
                    <a:bodyPr/>
                    <a:lstStyle/>
                    <a:p>
                      <a:pPr algn="l">
                        <a:lnSpc>
                          <a:spcPct val="107000"/>
                        </a:lnSpc>
                        <a:spcAft>
                          <a:spcPts val="800"/>
                        </a:spcAft>
                      </a:pPr>
                      <a:r>
                        <a:rPr lang="en-ZA" sz="1000" dirty="0">
                          <a:solidFill>
                            <a:schemeClr val="tx1"/>
                          </a:solidFill>
                          <a:effectLst/>
                        </a:rPr>
                        <a:t>Whenever a referral is made for service provision.</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479345054"/>
                  </a:ext>
                </a:extLst>
              </a:tr>
              <a:tr h="142141">
                <a:tc>
                  <a:txBody>
                    <a:bodyPr/>
                    <a:lstStyle/>
                    <a:p>
                      <a:pPr algn="l">
                        <a:lnSpc>
                          <a:spcPct val="107000"/>
                        </a:lnSpc>
                        <a:spcAft>
                          <a:spcPts val="800"/>
                        </a:spcAft>
                      </a:pPr>
                      <a:r>
                        <a:rPr lang="en-ZA" sz="1000" dirty="0">
                          <a:solidFill>
                            <a:schemeClr val="bg1"/>
                          </a:solidFill>
                          <a:effectLst/>
                        </a:rPr>
                        <a:t>Who should complete</a:t>
                      </a:r>
                      <a:endPar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50000"/>
                      </a:schemeClr>
                    </a:solidFill>
                  </a:tcPr>
                </a:tc>
                <a:tc>
                  <a:txBody>
                    <a:bodyPr/>
                    <a:lstStyle/>
                    <a:p>
                      <a:pPr algn="l">
                        <a:lnSpc>
                          <a:spcPct val="107000"/>
                        </a:lnSpc>
                        <a:spcAft>
                          <a:spcPts val="800"/>
                        </a:spcAft>
                      </a:pPr>
                      <a:r>
                        <a:rPr lang="en-ZA" sz="1000" dirty="0">
                          <a:solidFill>
                            <a:schemeClr val="tx1"/>
                          </a:solidFill>
                          <a:effectLst/>
                        </a:rPr>
                        <a:t>Assigned caseworker to the case.</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770042588"/>
                  </a:ext>
                </a:extLst>
              </a:tr>
              <a:tr h="290886">
                <a:tc>
                  <a:txBody>
                    <a:bodyPr/>
                    <a:lstStyle/>
                    <a:p>
                      <a:pPr algn="l">
                        <a:lnSpc>
                          <a:spcPct val="107000"/>
                        </a:lnSpc>
                        <a:spcAft>
                          <a:spcPts val="800"/>
                        </a:spcAft>
                      </a:pPr>
                      <a:r>
                        <a:rPr lang="en-ZA" sz="1000" dirty="0">
                          <a:solidFill>
                            <a:schemeClr val="bg1"/>
                          </a:solidFill>
                          <a:effectLst/>
                        </a:rPr>
                        <a:t>Purpose of form</a:t>
                      </a:r>
                      <a:endPar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50000"/>
                      </a:schemeClr>
                    </a:solidFill>
                  </a:tcPr>
                </a:tc>
                <a:tc>
                  <a:txBody>
                    <a:bodyPr/>
                    <a:lstStyle/>
                    <a:p>
                      <a:pPr algn="l">
                        <a:lnSpc>
                          <a:spcPct val="107000"/>
                        </a:lnSpc>
                        <a:spcAft>
                          <a:spcPts val="800"/>
                        </a:spcAft>
                      </a:pPr>
                      <a:r>
                        <a:rPr lang="en-ZA" sz="1000" dirty="0">
                          <a:solidFill>
                            <a:schemeClr val="tx1"/>
                          </a:solidFill>
                          <a:effectLst/>
                        </a:rPr>
                        <a:t>To record the key information for service providers where the referral is made to and for them to be able to provide the service needed.</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580212481"/>
                  </a:ext>
                </a:extLst>
              </a:tr>
            </a:tbl>
          </a:graphicData>
        </a:graphic>
      </p:graphicFrame>
      <p:graphicFrame>
        <p:nvGraphicFramePr>
          <p:cNvPr id="12" name="Table 11">
            <a:extLst>
              <a:ext uri="{FF2B5EF4-FFF2-40B4-BE49-F238E27FC236}">
                <a16:creationId xmlns:a16="http://schemas.microsoft.com/office/drawing/2014/main" id="{83340C0F-D644-333C-93E3-6969FF4EFFB1}"/>
              </a:ext>
            </a:extLst>
          </p:cNvPr>
          <p:cNvGraphicFramePr>
            <a:graphicFrameLocks noGrp="1"/>
          </p:cNvGraphicFramePr>
          <p:nvPr>
            <p:extLst>
              <p:ext uri="{D42A27DB-BD31-4B8C-83A1-F6EECF244321}">
                <p14:modId xmlns:p14="http://schemas.microsoft.com/office/powerpoint/2010/main" val="417706515"/>
              </p:ext>
            </p:extLst>
          </p:nvPr>
        </p:nvGraphicFramePr>
        <p:xfrm>
          <a:off x="996285" y="3305632"/>
          <a:ext cx="5254040" cy="5617147"/>
        </p:xfrm>
        <a:graphic>
          <a:graphicData uri="http://schemas.openxmlformats.org/drawingml/2006/table">
            <a:tbl>
              <a:tblPr firstRow="1" firstCol="1" bandRow="1">
                <a:tableStyleId>{5C22544A-7EE6-4342-B048-85BDC9FD1C3A}</a:tableStyleId>
              </a:tblPr>
              <a:tblGrid>
                <a:gridCol w="1557857">
                  <a:extLst>
                    <a:ext uri="{9D8B030D-6E8A-4147-A177-3AD203B41FA5}">
                      <a16:colId xmlns:a16="http://schemas.microsoft.com/office/drawing/2014/main" val="3021545456"/>
                    </a:ext>
                  </a:extLst>
                </a:gridCol>
                <a:gridCol w="1067425">
                  <a:extLst>
                    <a:ext uri="{9D8B030D-6E8A-4147-A177-3AD203B41FA5}">
                      <a16:colId xmlns:a16="http://schemas.microsoft.com/office/drawing/2014/main" val="808372770"/>
                    </a:ext>
                  </a:extLst>
                </a:gridCol>
                <a:gridCol w="702783">
                  <a:extLst>
                    <a:ext uri="{9D8B030D-6E8A-4147-A177-3AD203B41FA5}">
                      <a16:colId xmlns:a16="http://schemas.microsoft.com/office/drawing/2014/main" val="2780927616"/>
                    </a:ext>
                  </a:extLst>
                </a:gridCol>
                <a:gridCol w="1925975">
                  <a:extLst>
                    <a:ext uri="{9D8B030D-6E8A-4147-A177-3AD203B41FA5}">
                      <a16:colId xmlns:a16="http://schemas.microsoft.com/office/drawing/2014/main" val="2944532631"/>
                    </a:ext>
                  </a:extLst>
                </a:gridCol>
              </a:tblGrid>
              <a:tr h="0">
                <a:tc gridSpan="4">
                  <a:txBody>
                    <a:bodyPr/>
                    <a:lstStyle/>
                    <a:p>
                      <a:pPr algn="l"/>
                      <a:r>
                        <a:rPr lang="en-ZA" sz="1500" dirty="0">
                          <a:solidFill>
                            <a:schemeClr val="bg1"/>
                          </a:solidFill>
                          <a:effectLst/>
                        </a:rPr>
                        <a:t>REFERRAL FORM </a:t>
                      </a:r>
                      <a:endParaRPr lang="en-US"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50000"/>
                      </a:schemeClr>
                    </a:solidFill>
                  </a:tcPr>
                </a:tc>
                <a:tc hMerge="1">
                  <a:txBody>
                    <a:bodyPr/>
                    <a:lstStyle/>
                    <a:p>
                      <a:endParaRPr lang="en-US"/>
                    </a:p>
                  </a:txBody>
                  <a:tcPr/>
                </a:tc>
                <a:tc hMerge="1">
                  <a:txBody>
                    <a:bodyPr/>
                    <a:lstStyle/>
                    <a:p>
                      <a:endParaRPr lang="en-US"/>
                    </a:p>
                  </a:txBody>
                  <a:tcPr/>
                </a:tc>
                <a:tc hMerge="1">
                  <a:txBody>
                    <a:bodyPr/>
                    <a:lstStyle/>
                    <a:p>
                      <a:pPr algn="ctr"/>
                      <a:endParaRPr lang="en-US" sz="1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50000"/>
                      </a:schemeClr>
                    </a:solidFill>
                  </a:tcPr>
                </a:tc>
                <a:extLst>
                  <a:ext uri="{0D108BD9-81ED-4DB2-BD59-A6C34878D82A}">
                    <a16:rowId xmlns:a16="http://schemas.microsoft.com/office/drawing/2014/main" val="1963386297"/>
                  </a:ext>
                </a:extLst>
              </a:tr>
              <a:tr h="309405">
                <a:tc gridSpan="2">
                  <a:txBody>
                    <a:bodyPr/>
                    <a:lstStyle/>
                    <a:p>
                      <a:pPr algn="l"/>
                      <a:r>
                        <a:rPr lang="en-ZA" sz="1000" dirty="0">
                          <a:solidFill>
                            <a:schemeClr val="tx1"/>
                          </a:solidFill>
                          <a:effectLst/>
                        </a:rPr>
                        <a:t>Case ID number (referring agency):</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endParaRPr lang="en-US"/>
                    </a:p>
                  </a:txBody>
                  <a:tcPr/>
                </a:tc>
                <a:tc gridSpan="2">
                  <a:txBody>
                    <a:bodyPr/>
                    <a:lstStyle/>
                    <a:p>
                      <a:pPr algn="l"/>
                      <a:r>
                        <a:rPr lang="en-ZA" sz="1000" b="1" dirty="0">
                          <a:solidFill>
                            <a:schemeClr val="tx1"/>
                          </a:solidFill>
                          <a:effectLst/>
                        </a:rPr>
                        <a:t>Has consent / assent for this referral been provided by the person being referred for services:</a:t>
                      </a:r>
                      <a:endParaRPr lang="en-US" sz="1000" b="1" dirty="0">
                        <a:solidFill>
                          <a:schemeClr val="tx1"/>
                        </a:solidFill>
                        <a:effectLst/>
                      </a:endParaRPr>
                    </a:p>
                    <a:p>
                      <a:pPr algn="l"/>
                      <a:r>
                        <a:rPr lang="en-ZA" sz="1000" dirty="0">
                          <a:solidFill>
                            <a:schemeClr val="tx1"/>
                          </a:solidFill>
                          <a:effectLst/>
                        </a:rPr>
                        <a:t>[  ] Yes</a:t>
                      </a:r>
                      <a:endParaRPr lang="en-US" sz="1000" dirty="0">
                        <a:solidFill>
                          <a:schemeClr val="tx1"/>
                        </a:solidFill>
                        <a:effectLst/>
                      </a:endParaRPr>
                    </a:p>
                    <a:p>
                      <a:pPr algn="l"/>
                      <a:r>
                        <a:rPr lang="en-ZA" sz="1000" dirty="0">
                          <a:solidFill>
                            <a:schemeClr val="tx1"/>
                          </a:solidFill>
                          <a:effectLst/>
                        </a:rPr>
                        <a:t>[  ] No, please </a:t>
                      </a:r>
                      <a:r>
                        <a:rPr lang="en-ZA" sz="1000" b="1" dirty="0">
                          <a:solidFill>
                            <a:schemeClr val="tx1"/>
                          </a:solidFill>
                          <a:effectLst/>
                        </a:rPr>
                        <a:t>specify why:</a:t>
                      </a:r>
                      <a:endParaRPr lang="en-US" sz="1000" b="1" dirty="0">
                        <a:solidFill>
                          <a:schemeClr val="tx1"/>
                        </a:solidFill>
                        <a:effectLst/>
                      </a:endParaRPr>
                    </a:p>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pPr algn="just"/>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616010437"/>
                  </a:ext>
                </a:extLst>
              </a:tr>
              <a:tr h="308603">
                <a:tc gridSpan="2">
                  <a:txBody>
                    <a:bodyPr/>
                    <a:lstStyle/>
                    <a:p>
                      <a:pPr algn="l"/>
                      <a:r>
                        <a:rPr lang="en-ZA" sz="1000" dirty="0">
                          <a:solidFill>
                            <a:schemeClr val="tx1"/>
                          </a:solidFill>
                          <a:effectLst/>
                        </a:rPr>
                        <a:t>Date of referral: dd/mm/yy</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endParaRPr lang="en-US"/>
                    </a:p>
                  </a:txBody>
                  <a:tcPr/>
                </a:tc>
                <a:tc gridSpan="2">
                  <a:txBody>
                    <a:bodyPr/>
                    <a:lstStyle/>
                    <a:p>
                      <a:pPr algn="l"/>
                      <a:r>
                        <a:rPr lang="en-ZA" sz="1000" b="1" dirty="0">
                          <a:solidFill>
                            <a:schemeClr val="tx1"/>
                          </a:solidFill>
                          <a:effectLst/>
                        </a:rPr>
                        <a:t>Type of referral:</a:t>
                      </a:r>
                      <a:endParaRPr lang="en-US" sz="1000" b="1" dirty="0">
                        <a:solidFill>
                          <a:schemeClr val="tx1"/>
                        </a:solidFill>
                        <a:effectLst/>
                      </a:endParaRPr>
                    </a:p>
                    <a:p>
                      <a:pPr algn="l"/>
                      <a:r>
                        <a:rPr lang="en-ZA" sz="1000" dirty="0">
                          <a:solidFill>
                            <a:schemeClr val="tx1"/>
                          </a:solidFill>
                          <a:effectLst/>
                        </a:rPr>
                        <a:t>[  ] Internal</a:t>
                      </a:r>
                      <a:endParaRPr lang="en-US" sz="1000" dirty="0">
                        <a:solidFill>
                          <a:schemeClr val="tx1"/>
                        </a:solidFill>
                        <a:effectLst/>
                      </a:endParaRPr>
                    </a:p>
                    <a:p>
                      <a:pPr algn="l"/>
                      <a:r>
                        <a:rPr lang="en-ZA" sz="1000" dirty="0">
                          <a:solidFill>
                            <a:schemeClr val="tx1"/>
                          </a:solidFill>
                          <a:effectLst/>
                        </a:rPr>
                        <a:t>[  ] External</a:t>
                      </a:r>
                      <a:endParaRPr lang="en-US" sz="1000" dirty="0">
                        <a:solidFill>
                          <a:schemeClr val="tx1"/>
                        </a:solidFill>
                        <a:effectLst/>
                      </a:endParaRPr>
                    </a:p>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pPr algn="just"/>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2619949939"/>
                  </a:ext>
                </a:extLst>
              </a:tr>
              <a:tr h="309405">
                <a:tc gridSpan="2">
                  <a:txBody>
                    <a:bodyPr/>
                    <a:lstStyle/>
                    <a:p>
                      <a:pPr algn="l"/>
                      <a:r>
                        <a:rPr lang="en-ZA" sz="1000" dirty="0">
                          <a:solidFill>
                            <a:schemeClr val="tx1"/>
                          </a:solidFill>
                          <a:effectLst/>
                        </a:rPr>
                        <a:t>Priority level for response:</a:t>
                      </a:r>
                      <a:endParaRPr lang="en-US" sz="1000" dirty="0">
                        <a:solidFill>
                          <a:schemeClr val="tx1"/>
                        </a:solidFill>
                        <a:effectLst/>
                      </a:endParaRPr>
                    </a:p>
                    <a:p>
                      <a:pPr algn="l"/>
                      <a:r>
                        <a:rPr lang="en-ZA" sz="1000" b="0" dirty="0">
                          <a:solidFill>
                            <a:schemeClr val="tx1"/>
                          </a:solidFill>
                          <a:effectLst/>
                        </a:rPr>
                        <a:t>[  ] High </a:t>
                      </a:r>
                      <a:r>
                        <a:rPr lang="en-ZA" sz="700" b="0" i="1" dirty="0">
                          <a:solidFill>
                            <a:schemeClr val="tx1"/>
                          </a:solidFill>
                          <a:effectLst/>
                        </a:rPr>
                        <a:t>to respond within 24 hours</a:t>
                      </a:r>
                      <a:endParaRPr lang="en-US" sz="700" b="0" i="1" dirty="0">
                        <a:solidFill>
                          <a:schemeClr val="tx1"/>
                        </a:solidFill>
                        <a:effectLst/>
                      </a:endParaRPr>
                    </a:p>
                    <a:p>
                      <a:pPr algn="l"/>
                      <a:r>
                        <a:rPr lang="en-ZA" sz="1000" b="0" dirty="0">
                          <a:solidFill>
                            <a:schemeClr val="tx1"/>
                          </a:solidFill>
                          <a:effectLst/>
                        </a:rPr>
                        <a:t>[  ] Medium </a:t>
                      </a:r>
                      <a:r>
                        <a:rPr lang="en-ZA" sz="700" b="0" i="1" kern="1200" dirty="0">
                          <a:solidFill>
                            <a:schemeClr val="tx1"/>
                          </a:solidFill>
                          <a:effectLst/>
                          <a:latin typeface="+mn-lt"/>
                          <a:ea typeface="+mn-ea"/>
                          <a:cs typeface="+mn-cs"/>
                        </a:rPr>
                        <a:t>to respond within 3 days</a:t>
                      </a:r>
                      <a:endParaRPr lang="en-US" sz="700" b="0" i="1" kern="1200" dirty="0">
                        <a:solidFill>
                          <a:schemeClr val="tx1"/>
                        </a:solidFill>
                        <a:effectLst/>
                        <a:latin typeface="+mn-lt"/>
                        <a:ea typeface="+mn-ea"/>
                        <a:cs typeface="+mn-cs"/>
                      </a:endParaRPr>
                    </a:p>
                    <a:p>
                      <a:pPr algn="l"/>
                      <a:r>
                        <a:rPr lang="en-ZA" sz="1000" b="0" dirty="0">
                          <a:solidFill>
                            <a:schemeClr val="tx1"/>
                          </a:solidFill>
                          <a:effectLst/>
                        </a:rPr>
                        <a:t>[  ] Low </a:t>
                      </a:r>
                      <a:r>
                        <a:rPr lang="en-ZA" sz="700" b="0" i="1" kern="1200" dirty="0">
                          <a:solidFill>
                            <a:schemeClr val="tx1"/>
                          </a:solidFill>
                          <a:effectLst/>
                          <a:latin typeface="+mn-lt"/>
                          <a:ea typeface="+mn-ea"/>
                          <a:cs typeface="+mn-cs"/>
                        </a:rPr>
                        <a:t>to respond within 1 week</a:t>
                      </a:r>
                      <a:endParaRPr lang="en-US" sz="700" b="0" i="1" kern="1200" dirty="0">
                        <a:solidFill>
                          <a:schemeClr val="tx1"/>
                        </a:solidFill>
                        <a:effectLst/>
                        <a:latin typeface="+mn-lt"/>
                        <a:ea typeface="+mn-ea"/>
                        <a:cs typeface="+mn-cs"/>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endParaRPr lang="en-US"/>
                    </a:p>
                  </a:txBody>
                  <a:tcPr/>
                </a:tc>
                <a:tc gridSpan="2">
                  <a:txBody>
                    <a:bodyPr/>
                    <a:lstStyle/>
                    <a:p>
                      <a:pPr algn="l"/>
                      <a:r>
                        <a:rPr lang="en-ZA" sz="1000" b="1" dirty="0">
                          <a:solidFill>
                            <a:schemeClr val="tx1"/>
                          </a:solidFill>
                          <a:effectLst/>
                        </a:rPr>
                        <a:t>Referred through:</a:t>
                      </a:r>
                      <a:endParaRPr lang="en-US" sz="1000" b="1" dirty="0">
                        <a:solidFill>
                          <a:schemeClr val="tx1"/>
                        </a:solidFill>
                        <a:effectLst/>
                      </a:endParaRPr>
                    </a:p>
                    <a:p>
                      <a:pPr algn="l"/>
                      <a:r>
                        <a:rPr lang="en-ZA" sz="1000" dirty="0">
                          <a:solidFill>
                            <a:schemeClr val="tx1"/>
                          </a:solidFill>
                          <a:effectLst/>
                        </a:rPr>
                        <a:t>[  ] Phone </a:t>
                      </a:r>
                      <a:r>
                        <a:rPr lang="en-ZA" sz="700" b="0" i="1" kern="1200" dirty="0">
                          <a:solidFill>
                            <a:schemeClr val="tx1"/>
                          </a:solidFill>
                          <a:effectLst/>
                          <a:latin typeface="+mn-lt"/>
                          <a:ea typeface="+mn-ea"/>
                          <a:cs typeface="+mn-cs"/>
                        </a:rPr>
                        <a:t>high risk cases only</a:t>
                      </a:r>
                      <a:endParaRPr lang="en-US" sz="700" b="0" i="1" kern="1200" dirty="0">
                        <a:solidFill>
                          <a:schemeClr val="tx1"/>
                        </a:solidFill>
                        <a:effectLst/>
                        <a:latin typeface="+mn-lt"/>
                        <a:ea typeface="+mn-ea"/>
                        <a:cs typeface="+mn-cs"/>
                      </a:endParaRPr>
                    </a:p>
                    <a:p>
                      <a:pPr algn="l"/>
                      <a:r>
                        <a:rPr lang="en-ZA" sz="1000" dirty="0">
                          <a:solidFill>
                            <a:schemeClr val="tx1"/>
                          </a:solidFill>
                          <a:effectLst/>
                        </a:rPr>
                        <a:t>[  ] Email </a:t>
                      </a:r>
                      <a:r>
                        <a:rPr lang="en-ZA" sz="700" b="0" i="1" kern="1200" dirty="0">
                          <a:solidFill>
                            <a:schemeClr val="tx1"/>
                          </a:solidFill>
                          <a:effectLst/>
                          <a:latin typeface="+mn-lt"/>
                          <a:ea typeface="+mn-ea"/>
                          <a:cs typeface="+mn-cs"/>
                        </a:rPr>
                        <a:t>as password protected document</a:t>
                      </a:r>
                      <a:endParaRPr lang="en-US" sz="700" b="0" i="1" kern="1200" dirty="0">
                        <a:solidFill>
                          <a:schemeClr val="tx1"/>
                        </a:solidFill>
                        <a:effectLst/>
                        <a:latin typeface="+mn-lt"/>
                        <a:ea typeface="+mn-ea"/>
                        <a:cs typeface="+mn-cs"/>
                      </a:endParaRPr>
                    </a:p>
                    <a:p>
                      <a:pPr algn="l"/>
                      <a:r>
                        <a:rPr lang="en-ZA" sz="1000" dirty="0">
                          <a:solidFill>
                            <a:schemeClr val="tx1"/>
                          </a:solidFill>
                          <a:effectLst/>
                        </a:rPr>
                        <a:t>[  ] In person </a:t>
                      </a:r>
                      <a:r>
                        <a:rPr lang="en-ZA" sz="700" b="0" i="1" kern="1200" dirty="0">
                          <a:solidFill>
                            <a:schemeClr val="tx1"/>
                          </a:solidFill>
                          <a:effectLst/>
                          <a:latin typeface="+mn-lt"/>
                          <a:ea typeface="+mn-ea"/>
                          <a:cs typeface="+mn-cs"/>
                        </a:rPr>
                        <a:t>in sealed envelope</a:t>
                      </a:r>
                      <a:endParaRPr lang="en-US" sz="700" b="0" i="1" kern="1200" dirty="0">
                        <a:solidFill>
                          <a:schemeClr val="tx1"/>
                        </a:solidFill>
                        <a:effectLst/>
                        <a:latin typeface="+mn-lt"/>
                        <a:ea typeface="+mn-ea"/>
                        <a:cs typeface="+mn-cs"/>
                      </a:endParaRPr>
                    </a:p>
                    <a:p>
                      <a:pPr algn="l"/>
                      <a:r>
                        <a:rPr lang="en-ZA" sz="1000" dirty="0">
                          <a:solidFill>
                            <a:schemeClr val="tx1"/>
                          </a:solidFill>
                          <a:effectLst/>
                        </a:rPr>
                        <a:t>[  ] Digital case management system</a:t>
                      </a:r>
                      <a:endParaRPr lang="en-US" sz="1000" dirty="0">
                        <a:solidFill>
                          <a:schemeClr val="tx1"/>
                        </a:solidFill>
                        <a:effectLst/>
                      </a:endParaRPr>
                    </a:p>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pPr algn="just"/>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21945144"/>
                  </a:ext>
                </a:extLst>
              </a:tr>
              <a:tr h="0">
                <a:tc gridSpan="2">
                  <a:txBody>
                    <a:bodyPr/>
                    <a:lstStyle/>
                    <a:p>
                      <a:pPr algn="l">
                        <a:lnSpc>
                          <a:spcPct val="107000"/>
                        </a:lnSpc>
                        <a:spcAft>
                          <a:spcPts val="800"/>
                        </a:spcAft>
                      </a:pPr>
                      <a:r>
                        <a:rPr lang="en-ZA" sz="1000" b="1" dirty="0">
                          <a:solidFill>
                            <a:schemeClr val="tx1"/>
                          </a:solidFill>
                          <a:effectLst/>
                        </a:rPr>
                        <a:t>1. REFERRED BY</a:t>
                      </a:r>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gridSpan="2">
                  <a:txBody>
                    <a:bodyPr/>
                    <a:lstStyle/>
                    <a:p>
                      <a:pPr algn="l">
                        <a:lnSpc>
                          <a:spcPct val="107000"/>
                        </a:lnSpc>
                        <a:spcAft>
                          <a:spcPts val="800"/>
                        </a:spcAft>
                      </a:pPr>
                      <a:r>
                        <a:rPr lang="en-ZA" sz="1000" b="1" dirty="0">
                          <a:solidFill>
                            <a:schemeClr val="tx1"/>
                          </a:solidFill>
                          <a:effectLst/>
                        </a:rPr>
                        <a:t>2. REFERRED TO</a:t>
                      </a:r>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20000"/>
                        <a:lumOff val="80000"/>
                      </a:schemeClr>
                    </a:solidFill>
                  </a:tcPr>
                </a:tc>
                <a:tc hMerge="1">
                  <a:txBody>
                    <a:bodyPr/>
                    <a:lstStyle/>
                    <a:p>
                      <a:pPr algn="l">
                        <a:lnSpc>
                          <a:spcPct val="107000"/>
                        </a:lnSpc>
                        <a:spcAft>
                          <a:spcPts val="800"/>
                        </a:spcAft>
                      </a:pPr>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901267524"/>
                  </a:ext>
                </a:extLst>
              </a:tr>
              <a:tr h="0">
                <a:tc gridSpan="2">
                  <a:txBody>
                    <a:bodyPr/>
                    <a:lstStyle/>
                    <a:p>
                      <a:pPr algn="l"/>
                      <a:r>
                        <a:rPr lang="en-ZA" sz="1000" dirty="0">
                          <a:solidFill>
                            <a:schemeClr val="tx1"/>
                          </a:solidFill>
                          <a:effectLst/>
                        </a:rPr>
                        <a:t>Name:</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endParaRPr lang="en-US"/>
                    </a:p>
                  </a:txBody>
                  <a:tcPr/>
                </a:tc>
                <a:tc gridSpan="2">
                  <a:txBody>
                    <a:bodyPr/>
                    <a:lstStyle/>
                    <a:p>
                      <a:pPr algn="l"/>
                      <a:r>
                        <a:rPr lang="en-ZA" sz="1000" b="1" dirty="0">
                          <a:solidFill>
                            <a:schemeClr val="tx1"/>
                          </a:solidFill>
                          <a:effectLst/>
                        </a:rPr>
                        <a:t>Name:</a:t>
                      </a:r>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pPr algn="just"/>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3618263249"/>
                  </a:ext>
                </a:extLst>
              </a:tr>
              <a:tr h="0">
                <a:tc gridSpan="2">
                  <a:txBody>
                    <a:bodyPr/>
                    <a:lstStyle/>
                    <a:p>
                      <a:pPr algn="l"/>
                      <a:r>
                        <a:rPr lang="en-ZA" sz="1000" dirty="0">
                          <a:solidFill>
                            <a:schemeClr val="tx1"/>
                          </a:solidFill>
                          <a:effectLst/>
                        </a:rPr>
                        <a:t>Agency / Institution:</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endParaRPr lang="en-US"/>
                    </a:p>
                  </a:txBody>
                  <a:tcPr/>
                </a:tc>
                <a:tc gridSpan="2">
                  <a:txBody>
                    <a:bodyPr/>
                    <a:lstStyle/>
                    <a:p>
                      <a:pPr algn="l"/>
                      <a:r>
                        <a:rPr lang="en-ZA" sz="1000" b="1" dirty="0">
                          <a:solidFill>
                            <a:schemeClr val="tx1"/>
                          </a:solidFill>
                          <a:effectLst/>
                        </a:rPr>
                        <a:t>Agency / Institution:</a:t>
                      </a:r>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pPr algn="just"/>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3490825252"/>
                  </a:ext>
                </a:extLst>
              </a:tr>
              <a:tr h="0">
                <a:tc gridSpan="2">
                  <a:txBody>
                    <a:bodyPr/>
                    <a:lstStyle/>
                    <a:p>
                      <a:pPr algn="l"/>
                      <a:r>
                        <a:rPr lang="en-ZA" sz="1000" dirty="0">
                          <a:solidFill>
                            <a:schemeClr val="tx1"/>
                          </a:solidFill>
                          <a:effectLst/>
                        </a:rPr>
                        <a:t>Position / Function: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endParaRPr lang="en-US"/>
                    </a:p>
                  </a:txBody>
                  <a:tcPr/>
                </a:tc>
                <a:tc gridSpan="2">
                  <a:txBody>
                    <a:bodyPr/>
                    <a:lstStyle/>
                    <a:p>
                      <a:pPr algn="l"/>
                      <a:r>
                        <a:rPr lang="en-ZA" sz="1000" b="1" dirty="0">
                          <a:solidFill>
                            <a:schemeClr val="tx1"/>
                          </a:solidFill>
                          <a:effectLst/>
                        </a:rPr>
                        <a:t>Position / Function:</a:t>
                      </a:r>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pPr algn="just"/>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453310631"/>
                  </a:ext>
                </a:extLst>
              </a:tr>
              <a:tr h="0">
                <a:tc gridSpan="2">
                  <a:txBody>
                    <a:bodyPr/>
                    <a:lstStyle/>
                    <a:p>
                      <a:pPr algn="l"/>
                      <a:r>
                        <a:rPr lang="en-ZA" sz="1000" dirty="0">
                          <a:solidFill>
                            <a:schemeClr val="tx1"/>
                          </a:solidFill>
                          <a:effectLst/>
                        </a:rPr>
                        <a:t>Phone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endParaRPr lang="en-US"/>
                    </a:p>
                  </a:txBody>
                  <a:tcPr/>
                </a:tc>
                <a:tc gridSpan="2">
                  <a:txBody>
                    <a:bodyPr/>
                    <a:lstStyle/>
                    <a:p>
                      <a:pPr algn="l"/>
                      <a:r>
                        <a:rPr lang="en-ZA" sz="1000" b="1" dirty="0">
                          <a:solidFill>
                            <a:schemeClr val="tx1"/>
                          </a:solidFill>
                          <a:effectLst/>
                        </a:rPr>
                        <a:t>Phone #:</a:t>
                      </a:r>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pPr algn="just"/>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2591436445"/>
                  </a:ext>
                </a:extLst>
              </a:tr>
              <a:tr h="0">
                <a:tc gridSpan="2">
                  <a:txBody>
                    <a:bodyPr/>
                    <a:lstStyle/>
                    <a:p>
                      <a:pPr algn="l"/>
                      <a:r>
                        <a:rPr lang="en-ZA" sz="1000" dirty="0">
                          <a:solidFill>
                            <a:schemeClr val="tx1"/>
                          </a:solidFill>
                          <a:effectLst/>
                        </a:rPr>
                        <a:t>Email:</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endParaRPr lang="en-US"/>
                    </a:p>
                  </a:txBody>
                  <a:tcPr/>
                </a:tc>
                <a:tc gridSpan="2">
                  <a:txBody>
                    <a:bodyPr/>
                    <a:lstStyle/>
                    <a:p>
                      <a:pPr algn="l"/>
                      <a:r>
                        <a:rPr lang="en-ZA" sz="1000" b="1" dirty="0">
                          <a:solidFill>
                            <a:schemeClr val="tx1"/>
                          </a:solidFill>
                          <a:effectLst/>
                        </a:rPr>
                        <a:t>Email:</a:t>
                      </a:r>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pPr algn="just"/>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2680290365"/>
                  </a:ext>
                </a:extLst>
              </a:tr>
              <a:tr h="0">
                <a:tc gridSpan="2">
                  <a:txBody>
                    <a:bodyPr/>
                    <a:lstStyle/>
                    <a:p>
                      <a:pPr algn="l"/>
                      <a:r>
                        <a:rPr lang="en-ZA" sz="1000" dirty="0">
                          <a:solidFill>
                            <a:schemeClr val="tx1"/>
                          </a:solidFill>
                          <a:effectLst/>
                        </a:rPr>
                        <a:t>Address / location:</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endParaRPr lang="en-US"/>
                    </a:p>
                  </a:txBody>
                  <a:tcPr/>
                </a:tc>
                <a:tc gridSpan="2">
                  <a:txBody>
                    <a:bodyPr/>
                    <a:lstStyle/>
                    <a:p>
                      <a:pPr algn="l"/>
                      <a:r>
                        <a:rPr lang="en-ZA" sz="1000" b="1" dirty="0">
                          <a:solidFill>
                            <a:schemeClr val="tx1"/>
                          </a:solidFill>
                          <a:effectLst/>
                        </a:rPr>
                        <a:t>Address / location:</a:t>
                      </a:r>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pPr algn="just"/>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744983117"/>
                  </a:ext>
                </a:extLst>
              </a:tr>
              <a:tr h="185643">
                <a:tc gridSpan="4">
                  <a:txBody>
                    <a:bodyPr/>
                    <a:lstStyle/>
                    <a:p>
                      <a:pPr algn="l">
                        <a:lnSpc>
                          <a:spcPct val="107000"/>
                        </a:lnSpc>
                        <a:spcAft>
                          <a:spcPts val="800"/>
                        </a:spcAft>
                      </a:pPr>
                      <a:r>
                        <a:rPr lang="en-ZA" sz="1000" dirty="0">
                          <a:solidFill>
                            <a:schemeClr val="tx1"/>
                          </a:solidFill>
                          <a:effectLst/>
                        </a:rPr>
                        <a:t>3. KEY INFORMATION ON THE CASE</a:t>
                      </a:r>
                      <a:r>
                        <a:rPr lang="en-ZA" sz="1000" i="1" dirty="0">
                          <a:solidFill>
                            <a:schemeClr val="tx1"/>
                          </a:solidFill>
                          <a:effectLst/>
                        </a:rPr>
                        <a:t> </a:t>
                      </a:r>
                      <a:r>
                        <a:rPr lang="en-ZA" sz="700" b="0" i="1" dirty="0">
                          <a:solidFill>
                            <a:schemeClr val="tx1"/>
                          </a:solidFill>
                          <a:effectLst/>
                        </a:rPr>
                        <a:t>All personal information is optional and dependent on limiting the information considered to be sensitive and sharing only that information needed for the service provider to provide the service </a:t>
                      </a:r>
                      <a:r>
                        <a:rPr lang="en-ZA" sz="700" b="0" i="1" u="sng" dirty="0">
                          <a:solidFill>
                            <a:schemeClr val="tx1"/>
                          </a:solidFill>
                          <a:effectLst/>
                        </a:rPr>
                        <a:t>and</a:t>
                      </a:r>
                      <a:r>
                        <a:rPr lang="en-ZA" sz="700" b="0" i="1" dirty="0">
                          <a:solidFill>
                            <a:schemeClr val="tx1"/>
                          </a:solidFill>
                          <a:effectLst/>
                        </a:rPr>
                        <a:t> on the consent/assent provided by the person being referred on what information can be disclosed</a:t>
                      </a:r>
                      <a:endParaRPr lang="en-US" sz="7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pPr algn="l">
                        <a:lnSpc>
                          <a:spcPct val="107000"/>
                        </a:lnSpc>
                        <a:spcAft>
                          <a:spcPts val="800"/>
                        </a:spcAft>
                      </a:pPr>
                      <a:endParaRPr lang="en-US" sz="7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726713667"/>
                  </a:ext>
                </a:extLst>
              </a:tr>
              <a:tr h="309405">
                <a:tc>
                  <a:txBody>
                    <a:bodyPr/>
                    <a:lstStyle/>
                    <a:p>
                      <a:pPr algn="l"/>
                      <a:r>
                        <a:rPr lang="en-ZA" sz="1000" dirty="0">
                          <a:solidFill>
                            <a:schemeClr val="tx1"/>
                          </a:solidFill>
                          <a:effectLst/>
                        </a:rPr>
                        <a:t>First name:</a:t>
                      </a:r>
                      <a:endParaRPr lang="en-US" sz="1000" dirty="0">
                        <a:solidFill>
                          <a:schemeClr val="tx1"/>
                        </a:solidFill>
                        <a:effectLst/>
                      </a:endParaRPr>
                    </a:p>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gridSpan="2">
                  <a:txBody>
                    <a:bodyPr/>
                    <a:lstStyle/>
                    <a:p>
                      <a:pPr algn="l"/>
                      <a:r>
                        <a:rPr lang="en-ZA" sz="1000" b="1" dirty="0">
                          <a:solidFill>
                            <a:schemeClr val="tx1"/>
                          </a:solidFill>
                          <a:effectLst/>
                        </a:rPr>
                        <a:t>Middle name:</a:t>
                      </a:r>
                      <a:endParaRPr lang="en-US" b="1" dirty="0"/>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endParaRPr lang="en-US"/>
                    </a:p>
                  </a:txBody>
                  <a:tcPr/>
                </a:tc>
                <a:tc>
                  <a:txBody>
                    <a:bodyPr/>
                    <a:lstStyle/>
                    <a:p>
                      <a:pPr algn="l"/>
                      <a:r>
                        <a:rPr lang="en-ZA" sz="1000" b="1" dirty="0">
                          <a:solidFill>
                            <a:schemeClr val="tx1"/>
                          </a:solidFill>
                          <a:effectLst/>
                        </a:rPr>
                        <a:t>Last name:</a:t>
                      </a:r>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580961860"/>
                  </a:ext>
                </a:extLst>
              </a:tr>
            </a:tbl>
          </a:graphicData>
        </a:graphic>
      </p:graphicFrame>
    </p:spTree>
    <p:extLst>
      <p:ext uri="{BB962C8B-B14F-4D97-AF65-F5344CB8AC3E}">
        <p14:creationId xmlns:p14="http://schemas.microsoft.com/office/powerpoint/2010/main" val="3891858837"/>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exagon 4">
            <a:extLst>
              <a:ext uri="{FF2B5EF4-FFF2-40B4-BE49-F238E27FC236}">
                <a16:creationId xmlns:a16="http://schemas.microsoft.com/office/drawing/2014/main" id="{2460A0AB-6429-2196-AE44-8FE2D96606C6}"/>
              </a:ext>
            </a:extLst>
          </p:cNvPr>
          <p:cNvSpPr/>
          <p:nvPr/>
        </p:nvSpPr>
        <p:spPr>
          <a:xfrm rot="1782986">
            <a:off x="286724" y="301110"/>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Hexagon 5">
            <a:extLst>
              <a:ext uri="{FF2B5EF4-FFF2-40B4-BE49-F238E27FC236}">
                <a16:creationId xmlns:a16="http://schemas.microsoft.com/office/drawing/2014/main" id="{A5FE4F98-BFC4-2176-B8CC-0C5539402F2D}"/>
              </a:ext>
            </a:extLst>
          </p:cNvPr>
          <p:cNvSpPr/>
          <p:nvPr/>
        </p:nvSpPr>
        <p:spPr>
          <a:xfrm rot="1782986">
            <a:off x="286724" y="763955"/>
            <a:ext cx="335595" cy="289306"/>
          </a:xfrm>
          <a:prstGeom prst="hexagon">
            <a:avLst>
              <a:gd name="adj" fmla="val 28965"/>
              <a:gd name="vf" fmla="val 115470"/>
            </a:avLst>
          </a:prstGeom>
          <a:solidFill>
            <a:schemeClr val="accent2">
              <a:lumMod val="60000"/>
              <a:lumOff val="40000"/>
            </a:schemeClr>
          </a:solidFill>
          <a:ln w="12700">
            <a:solidFill>
              <a:srgbClr val="D8B4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Hexagon 6">
            <a:extLst>
              <a:ext uri="{FF2B5EF4-FFF2-40B4-BE49-F238E27FC236}">
                <a16:creationId xmlns:a16="http://schemas.microsoft.com/office/drawing/2014/main" id="{A6F89BA6-9DCE-EB5B-72AF-377596F1C593}"/>
              </a:ext>
            </a:extLst>
          </p:cNvPr>
          <p:cNvSpPr/>
          <p:nvPr/>
        </p:nvSpPr>
        <p:spPr>
          <a:xfrm rot="1782986">
            <a:off x="286724" y="1226800"/>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Hexagon 7">
            <a:extLst>
              <a:ext uri="{FF2B5EF4-FFF2-40B4-BE49-F238E27FC236}">
                <a16:creationId xmlns:a16="http://schemas.microsoft.com/office/drawing/2014/main" id="{DA6E4151-C5BE-1B13-883F-7A49E211E4E6}"/>
              </a:ext>
            </a:extLst>
          </p:cNvPr>
          <p:cNvSpPr/>
          <p:nvPr/>
        </p:nvSpPr>
        <p:spPr>
          <a:xfrm rot="1782986">
            <a:off x="286724" y="1689645"/>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Hexagon 8">
            <a:extLst>
              <a:ext uri="{FF2B5EF4-FFF2-40B4-BE49-F238E27FC236}">
                <a16:creationId xmlns:a16="http://schemas.microsoft.com/office/drawing/2014/main" id="{BECD1BA1-2759-E7D5-6F97-3B11BAB8110B}"/>
              </a:ext>
            </a:extLst>
          </p:cNvPr>
          <p:cNvSpPr/>
          <p:nvPr/>
        </p:nvSpPr>
        <p:spPr>
          <a:xfrm rot="1782986">
            <a:off x="286724" y="2152490"/>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Hexagon 9">
            <a:extLst>
              <a:ext uri="{FF2B5EF4-FFF2-40B4-BE49-F238E27FC236}">
                <a16:creationId xmlns:a16="http://schemas.microsoft.com/office/drawing/2014/main" id="{93D8C668-958F-74F5-1AFD-5D4ACECA3D7F}"/>
              </a:ext>
            </a:extLst>
          </p:cNvPr>
          <p:cNvSpPr/>
          <p:nvPr/>
        </p:nvSpPr>
        <p:spPr>
          <a:xfrm rot="1782986">
            <a:off x="286725" y="2615334"/>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aphicFrame>
        <p:nvGraphicFramePr>
          <p:cNvPr id="2" name="Table 1">
            <a:extLst>
              <a:ext uri="{FF2B5EF4-FFF2-40B4-BE49-F238E27FC236}">
                <a16:creationId xmlns:a16="http://schemas.microsoft.com/office/drawing/2014/main" id="{62108D18-E067-FA7D-46CE-2D8F11ABAD4E}"/>
              </a:ext>
            </a:extLst>
          </p:cNvPr>
          <p:cNvGraphicFramePr>
            <a:graphicFrameLocks noGrp="1"/>
          </p:cNvGraphicFramePr>
          <p:nvPr>
            <p:extLst>
              <p:ext uri="{D42A27DB-BD31-4B8C-83A1-F6EECF244321}">
                <p14:modId xmlns:p14="http://schemas.microsoft.com/office/powerpoint/2010/main" val="14823970"/>
              </p:ext>
            </p:extLst>
          </p:nvPr>
        </p:nvGraphicFramePr>
        <p:xfrm>
          <a:off x="1016000" y="699800"/>
          <a:ext cx="5233165" cy="6493026"/>
        </p:xfrm>
        <a:graphic>
          <a:graphicData uri="http://schemas.openxmlformats.org/drawingml/2006/table">
            <a:tbl>
              <a:tblPr firstRow="1" firstCol="1" bandRow="1">
                <a:tableStyleId>{5C22544A-7EE6-4342-B048-85BDC9FD1C3A}</a:tableStyleId>
              </a:tblPr>
              <a:tblGrid>
                <a:gridCol w="1956702">
                  <a:extLst>
                    <a:ext uri="{9D8B030D-6E8A-4147-A177-3AD203B41FA5}">
                      <a16:colId xmlns:a16="http://schemas.microsoft.com/office/drawing/2014/main" val="2083085492"/>
                    </a:ext>
                  </a:extLst>
                </a:gridCol>
                <a:gridCol w="263489">
                  <a:extLst>
                    <a:ext uri="{9D8B030D-6E8A-4147-A177-3AD203B41FA5}">
                      <a16:colId xmlns:a16="http://schemas.microsoft.com/office/drawing/2014/main" val="4070492167"/>
                    </a:ext>
                  </a:extLst>
                </a:gridCol>
                <a:gridCol w="958682">
                  <a:extLst>
                    <a:ext uri="{9D8B030D-6E8A-4147-A177-3AD203B41FA5}">
                      <a16:colId xmlns:a16="http://schemas.microsoft.com/office/drawing/2014/main" val="1537494472"/>
                    </a:ext>
                  </a:extLst>
                </a:gridCol>
                <a:gridCol w="531379">
                  <a:extLst>
                    <a:ext uri="{9D8B030D-6E8A-4147-A177-3AD203B41FA5}">
                      <a16:colId xmlns:a16="http://schemas.microsoft.com/office/drawing/2014/main" val="2842721798"/>
                    </a:ext>
                  </a:extLst>
                </a:gridCol>
                <a:gridCol w="139718">
                  <a:extLst>
                    <a:ext uri="{9D8B030D-6E8A-4147-A177-3AD203B41FA5}">
                      <a16:colId xmlns:a16="http://schemas.microsoft.com/office/drawing/2014/main" val="1782648182"/>
                    </a:ext>
                  </a:extLst>
                </a:gridCol>
                <a:gridCol w="460809">
                  <a:extLst>
                    <a:ext uri="{9D8B030D-6E8A-4147-A177-3AD203B41FA5}">
                      <a16:colId xmlns:a16="http://schemas.microsoft.com/office/drawing/2014/main" val="2383405971"/>
                    </a:ext>
                  </a:extLst>
                </a:gridCol>
                <a:gridCol w="922386">
                  <a:extLst>
                    <a:ext uri="{9D8B030D-6E8A-4147-A177-3AD203B41FA5}">
                      <a16:colId xmlns:a16="http://schemas.microsoft.com/office/drawing/2014/main" val="2179560762"/>
                    </a:ext>
                  </a:extLst>
                </a:gridCol>
              </a:tblGrid>
              <a:tr h="183791">
                <a:tc gridSpan="7">
                  <a:txBody>
                    <a:bodyPr/>
                    <a:lstStyle/>
                    <a:p>
                      <a:pPr algn="l"/>
                      <a:r>
                        <a:rPr lang="en-ZA" sz="1000" dirty="0">
                          <a:solidFill>
                            <a:schemeClr val="tx1"/>
                          </a:solidFill>
                          <a:effectLst/>
                        </a:rPr>
                        <a:t>Other names or spellings that the person being referred is known by: e.g. nickname, second family name.</a:t>
                      </a:r>
                      <a:endParaRPr lang="en-US" sz="1000" dirty="0">
                        <a:solidFill>
                          <a:schemeClr val="tx1"/>
                        </a:solidFill>
                        <a:effectLst/>
                      </a:endParaRPr>
                    </a:p>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accent2">
                          <a:lumMod val="60000"/>
                          <a:lumOff val="40000"/>
                        </a:schemeClr>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17040019"/>
                  </a:ext>
                </a:extLst>
              </a:tr>
              <a:tr h="661645">
                <a:tc gridSpan="2">
                  <a:txBody>
                    <a:bodyPr/>
                    <a:lstStyle/>
                    <a:p>
                      <a:pPr algn="l"/>
                      <a:r>
                        <a:rPr lang="en-ZA" sz="1000" dirty="0">
                          <a:solidFill>
                            <a:schemeClr val="tx1"/>
                          </a:solidFill>
                          <a:effectLst/>
                        </a:rPr>
                        <a:t>Date of birth (DOB):</a:t>
                      </a:r>
                      <a:endParaRPr lang="en-US" sz="1000" dirty="0">
                        <a:solidFill>
                          <a:schemeClr val="tx1"/>
                        </a:solidFill>
                        <a:effectLst/>
                      </a:endParaRPr>
                    </a:p>
                    <a:p>
                      <a:pPr algn="l"/>
                      <a:r>
                        <a:rPr lang="en-ZA" sz="700" b="0" i="1" dirty="0">
                          <a:solidFill>
                            <a:schemeClr val="tx1"/>
                          </a:solidFill>
                          <a:effectLst/>
                        </a:rPr>
                        <a:t>dd/mm/yy</a:t>
                      </a:r>
                      <a:endParaRPr lang="en-US" sz="700" b="0" i="1" dirty="0">
                        <a:solidFill>
                          <a:schemeClr val="tx1"/>
                        </a:solidFill>
                        <a:effectLst/>
                      </a:endParaRPr>
                    </a:p>
                    <a:p>
                      <a:pPr algn="l"/>
                      <a:r>
                        <a:rPr lang="en-ZA" sz="700" b="0" i="1" dirty="0">
                          <a:solidFill>
                            <a:schemeClr val="tx1"/>
                          </a:solidFill>
                          <a:effectLst/>
                        </a:rPr>
                        <a:t> </a:t>
                      </a:r>
                      <a:endParaRPr lang="en-US" sz="7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pPr algn="l"/>
                      <a:endParaRPr lang="en-US" sz="7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gridSpan="4">
                  <a:txBody>
                    <a:bodyPr/>
                    <a:lstStyle/>
                    <a:p>
                      <a:pPr algn="l"/>
                      <a:r>
                        <a:rPr lang="en-ZA" sz="1000" b="1" dirty="0">
                          <a:solidFill>
                            <a:schemeClr val="tx1"/>
                          </a:solidFill>
                          <a:effectLst/>
                        </a:rPr>
                        <a:t>Is the DOB estimated?:</a:t>
                      </a:r>
                      <a:endParaRPr lang="en-US" sz="1000" b="1" dirty="0">
                        <a:solidFill>
                          <a:schemeClr val="tx1"/>
                        </a:solidFill>
                        <a:effectLst/>
                      </a:endParaRPr>
                    </a:p>
                    <a:p>
                      <a:pPr algn="l"/>
                      <a:r>
                        <a:rPr lang="en-ZA" sz="700" b="0" i="1" kern="1200" dirty="0">
                          <a:solidFill>
                            <a:schemeClr val="tx1"/>
                          </a:solidFill>
                          <a:effectLst/>
                          <a:latin typeface="+mn-lt"/>
                          <a:ea typeface="+mn-ea"/>
                          <a:cs typeface="+mn-cs"/>
                        </a:rPr>
                        <a:t>If estimated, DOB = 31 December</a:t>
                      </a:r>
                      <a:endParaRPr lang="en-US" sz="700" b="0" i="1" kern="1200" dirty="0">
                        <a:solidFill>
                          <a:schemeClr val="tx1"/>
                        </a:solidFill>
                        <a:effectLst/>
                        <a:latin typeface="+mn-lt"/>
                        <a:ea typeface="+mn-ea"/>
                        <a:cs typeface="+mn-cs"/>
                      </a:endParaRPr>
                    </a:p>
                    <a:p>
                      <a:pPr algn="l"/>
                      <a:r>
                        <a:rPr lang="en-ZA" sz="1000" dirty="0">
                          <a:solidFill>
                            <a:schemeClr val="tx1"/>
                          </a:solidFill>
                          <a:effectLst/>
                        </a:rPr>
                        <a:t>[   ] No            [  ] Yes</a:t>
                      </a:r>
                      <a:endParaRPr lang="en-US" dirty="0"/>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lnL w="12700" cap="flat" cmpd="sng" algn="ctr">
                      <a:solidFill>
                        <a:schemeClr val="accent2">
                          <a:lumMod val="60000"/>
                          <a:lumOff val="40000"/>
                        </a:schemeClr>
                      </a:solidFill>
                      <a:prstDash val="solid"/>
                      <a:round/>
                      <a:headEnd type="none" w="med" len="med"/>
                      <a:tailEnd type="none" w="med" len="med"/>
                    </a:lnL>
                  </a:tcPr>
                </a:tc>
                <a:tc hMerge="1">
                  <a:txBody>
                    <a:bodyPr/>
                    <a:lstStyle/>
                    <a:p>
                      <a:endParaRPr lang="en-US"/>
                    </a:p>
                  </a:txBody>
                  <a:tcPr/>
                </a:tc>
                <a:tc>
                  <a:txBody>
                    <a:bodyPr/>
                    <a:lstStyle/>
                    <a:p>
                      <a:pPr algn="l"/>
                      <a:r>
                        <a:rPr lang="en-ZA" sz="1000" b="1" dirty="0">
                          <a:solidFill>
                            <a:schemeClr val="tx1"/>
                          </a:solidFill>
                          <a:effectLst/>
                        </a:rPr>
                        <a:t>Sex:</a:t>
                      </a:r>
                      <a:endParaRPr lang="en-US" sz="1000" b="1" dirty="0">
                        <a:solidFill>
                          <a:schemeClr val="tx1"/>
                        </a:solidFill>
                        <a:effectLst/>
                      </a:endParaRPr>
                    </a:p>
                    <a:p>
                      <a:pPr algn="l"/>
                      <a:r>
                        <a:rPr lang="en-ZA" sz="1000" dirty="0">
                          <a:solidFill>
                            <a:schemeClr val="tx1"/>
                          </a:solidFill>
                          <a:effectLst/>
                        </a:rPr>
                        <a:t>[   ] Male             [  ] Female</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4212078736"/>
                  </a:ext>
                </a:extLst>
              </a:tr>
              <a:tr h="120893">
                <a:tc gridSpan="2">
                  <a:txBody>
                    <a:bodyPr/>
                    <a:lstStyle/>
                    <a:p>
                      <a:pPr algn="l"/>
                      <a:r>
                        <a:rPr lang="en-ZA" sz="1000" dirty="0">
                          <a:solidFill>
                            <a:schemeClr val="tx1"/>
                          </a:solidFill>
                          <a:effectLst/>
                        </a:rPr>
                        <a:t>National ID:</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pPr algn="l"/>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gridSpan="3">
                  <a:txBody>
                    <a:bodyPr/>
                    <a:lstStyle/>
                    <a:p>
                      <a:pPr algn="l"/>
                      <a:r>
                        <a:rPr lang="en-ZA" sz="1000" b="1" dirty="0">
                          <a:solidFill>
                            <a:schemeClr val="tx1"/>
                          </a:solidFill>
                          <a:effectLst/>
                        </a:rPr>
                        <a:t>UNHCR individual ID:</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endParaRPr lang="en-US"/>
                    </a:p>
                  </a:txBody>
                  <a:tcPr/>
                </a:tc>
                <a:tc hMerge="1">
                  <a:txBody>
                    <a:bodyPr/>
                    <a:lstStyle/>
                    <a:p>
                      <a:pPr algn="l"/>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B w="12700" cap="flat" cmpd="sng" algn="ctr">
                      <a:solidFill>
                        <a:schemeClr val="accent2">
                          <a:lumMod val="60000"/>
                          <a:lumOff val="40000"/>
                        </a:schemeClr>
                      </a:solidFill>
                      <a:prstDash val="solid"/>
                      <a:round/>
                      <a:headEnd type="none" w="med" len="med"/>
                      <a:tailEnd type="none" w="med" len="med"/>
                    </a:lnB>
                    <a:noFill/>
                  </a:tcPr>
                </a:tc>
                <a:tc gridSpan="2">
                  <a:txBody>
                    <a:bodyPr/>
                    <a:lstStyle/>
                    <a:p>
                      <a:pPr algn="l"/>
                      <a:r>
                        <a:rPr lang="en-ZA" sz="1000" b="1" dirty="0">
                          <a:solidFill>
                            <a:schemeClr val="tx1"/>
                          </a:solidFill>
                          <a:effectLst/>
                        </a:rPr>
                        <a:t>Other relevant ID:</a:t>
                      </a:r>
                      <a:endParaRPr lang="en-US" sz="1000" b="1" dirty="0">
                        <a:solidFill>
                          <a:schemeClr val="tx1"/>
                        </a:solidFill>
                        <a:effectLst/>
                      </a:endParaRPr>
                    </a:p>
                    <a:p>
                      <a:pPr algn="l"/>
                      <a:r>
                        <a:rPr lang="en-ZA" sz="1000" b="1" dirty="0">
                          <a:solidFill>
                            <a:schemeClr val="tx1"/>
                          </a:solidFill>
                          <a:effectLst/>
                        </a:rPr>
                        <a:t> </a:t>
                      </a: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819635719"/>
                  </a:ext>
                </a:extLst>
              </a:tr>
              <a:tr h="397753">
                <a:tc gridSpan="5">
                  <a:txBody>
                    <a:bodyPr/>
                    <a:lstStyle/>
                    <a:p>
                      <a:pPr algn="l"/>
                      <a:r>
                        <a:rPr lang="en-ZA" sz="1000" dirty="0">
                          <a:solidFill>
                            <a:schemeClr val="tx1"/>
                          </a:solidFill>
                          <a:effectLst/>
                        </a:rPr>
                        <a:t>Languages spoken:</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gridSpan="2">
                  <a:txBody>
                    <a:bodyPr/>
                    <a:lstStyle/>
                    <a:p>
                      <a:pPr algn="l"/>
                      <a:r>
                        <a:rPr lang="en-ZA" sz="1000" b="1" dirty="0">
                          <a:solidFill>
                            <a:schemeClr val="tx1"/>
                          </a:solidFill>
                          <a:effectLst/>
                        </a:rPr>
                        <a:t>Special communication needs:</a:t>
                      </a:r>
                      <a:endParaRPr lang="en-US" sz="1000" b="1" dirty="0">
                        <a:solidFill>
                          <a:schemeClr val="tx1"/>
                        </a:solidFill>
                        <a:effectLst/>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860935780"/>
                  </a:ext>
                </a:extLst>
              </a:tr>
              <a:tr h="507679">
                <a:tc gridSpan="7">
                  <a:txBody>
                    <a:bodyPr/>
                    <a:lstStyle/>
                    <a:p>
                      <a:pPr algn="l"/>
                      <a:r>
                        <a:rPr lang="en-ZA" sz="1000" dirty="0">
                          <a:solidFill>
                            <a:schemeClr val="tx1"/>
                          </a:solidFill>
                          <a:effectLst/>
                        </a:rPr>
                        <a:t>Current address / location where the person is living: </a:t>
                      </a:r>
                      <a:r>
                        <a:rPr lang="en-ZA" sz="700" b="0" i="1" dirty="0">
                          <a:solidFill>
                            <a:schemeClr val="tx1"/>
                          </a:solidFill>
                          <a:effectLst/>
                        </a:rPr>
                        <a:t>Provide as much detail as possible about the location so others can find the location e.g. house, landmark, street, city/village, district, province (adapt according to context)</a:t>
                      </a:r>
                      <a:endParaRPr lang="en-US" sz="700" b="0" i="1" dirty="0">
                        <a:solidFill>
                          <a:schemeClr val="tx1"/>
                        </a:solidFill>
                        <a:effectLst/>
                      </a:endParaRPr>
                    </a:p>
                    <a:p>
                      <a:pPr algn="l"/>
                      <a:r>
                        <a:rPr lang="en-ZA" sz="1000" dirty="0">
                          <a:solidFill>
                            <a:schemeClr val="tx1"/>
                          </a:solidFill>
                          <a:effectLst/>
                        </a:rPr>
                        <a:t> </a:t>
                      </a:r>
                      <a:endParaRPr lang="en-US" sz="1000" dirty="0">
                        <a:solidFill>
                          <a:schemeClr val="tx1"/>
                        </a:solidFill>
                        <a:effectLst/>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accent2">
                          <a:lumMod val="60000"/>
                          <a:lumOff val="40000"/>
                        </a:schemeClr>
                      </a:solidFill>
                      <a:prstDash val="solid"/>
                      <a:round/>
                      <a:headEnd type="none" w="med" len="med"/>
                      <a:tailEnd type="none" w="med" len="med"/>
                    </a:lnL>
                    <a:lnT w="12700" cap="flat" cmpd="sng" algn="ctr">
                      <a:solidFill>
                        <a:schemeClr val="accent2">
                          <a:lumMod val="60000"/>
                          <a:lumOff val="40000"/>
                        </a:schemeClr>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09572435"/>
                  </a:ext>
                </a:extLst>
              </a:tr>
              <a:tr h="0">
                <a:tc gridSpan="7">
                  <a:txBody>
                    <a:bodyPr/>
                    <a:lstStyle/>
                    <a:p>
                      <a:pPr algn="l"/>
                      <a:r>
                        <a:rPr lang="en-ZA" sz="1000" dirty="0">
                          <a:solidFill>
                            <a:schemeClr val="tx1"/>
                          </a:solidFill>
                          <a:effectLst/>
                        </a:rPr>
                        <a:t>Telephone / other contact details:</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accent2">
                          <a:lumMod val="60000"/>
                          <a:lumOff val="40000"/>
                        </a:schemeClr>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86268314"/>
                  </a:ext>
                </a:extLst>
              </a:tr>
              <a:tr h="0">
                <a:tc gridSpan="7">
                  <a:txBody>
                    <a:bodyPr/>
                    <a:lstStyle/>
                    <a:p>
                      <a:pPr algn="l"/>
                      <a:r>
                        <a:rPr lang="en-ZA" sz="1000" dirty="0">
                          <a:solidFill>
                            <a:schemeClr val="tx1"/>
                          </a:solidFill>
                          <a:effectLst/>
                        </a:rPr>
                        <a:t>Primary caregiver details </a:t>
                      </a:r>
                      <a:r>
                        <a:rPr lang="en-ZA" sz="700" b="0" i="1" kern="1200" dirty="0">
                          <a:solidFill>
                            <a:schemeClr val="tx1"/>
                          </a:solidFill>
                          <a:effectLst/>
                          <a:latin typeface="+mn-lt"/>
                          <a:ea typeface="+mn-ea"/>
                          <a:cs typeface="+mn-cs"/>
                        </a:rPr>
                        <a:t>Only complete in case the person being referred is a child</a:t>
                      </a:r>
                      <a:endParaRPr lang="en-US" sz="700" b="0" i="1" kern="1200" dirty="0">
                        <a:solidFill>
                          <a:schemeClr val="tx1"/>
                        </a:solidFill>
                        <a:effectLst/>
                        <a:latin typeface="+mn-lt"/>
                        <a:ea typeface="+mn-ea"/>
                        <a:cs typeface="+mn-cs"/>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accent2">
                          <a:lumMod val="60000"/>
                          <a:lumOff val="40000"/>
                        </a:schemeClr>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24325413"/>
                  </a:ext>
                </a:extLst>
              </a:tr>
              <a:tr h="245054">
                <a:tc gridSpan="4">
                  <a:txBody>
                    <a:bodyPr/>
                    <a:lstStyle/>
                    <a:p>
                      <a:pPr algn="l"/>
                      <a:r>
                        <a:rPr lang="en-ZA" sz="1000" dirty="0">
                          <a:solidFill>
                            <a:schemeClr val="tx1"/>
                          </a:solidFill>
                          <a:effectLst/>
                        </a:rPr>
                        <a:t>Is caregiver informed about the referral:</a:t>
                      </a:r>
                      <a:endParaRPr lang="en-US" sz="1000" dirty="0">
                        <a:solidFill>
                          <a:schemeClr val="tx1"/>
                        </a:solidFill>
                        <a:effectLst/>
                      </a:endParaRPr>
                    </a:p>
                    <a:p>
                      <a:pPr algn="l"/>
                      <a:r>
                        <a:rPr lang="en-ZA" sz="1000" b="0" dirty="0">
                          <a:solidFill>
                            <a:schemeClr val="tx1"/>
                          </a:solidFill>
                          <a:effectLst/>
                        </a:rPr>
                        <a:t>[  ] No</a:t>
                      </a:r>
                      <a:endParaRPr lang="en-US" sz="1000" b="0" dirty="0">
                        <a:solidFill>
                          <a:schemeClr val="tx1"/>
                        </a:solidFill>
                        <a:effectLst/>
                      </a:endParaRPr>
                    </a:p>
                    <a:p>
                      <a:pPr algn="l"/>
                      <a:r>
                        <a:rPr lang="en-ZA" sz="1000" b="0" dirty="0">
                          <a:solidFill>
                            <a:schemeClr val="tx1"/>
                          </a:solidFill>
                          <a:effectLst/>
                        </a:rPr>
                        <a:t>[  ] Yes</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l"/>
                      <a:r>
                        <a:rPr lang="en-ZA" sz="1000" b="1" dirty="0">
                          <a:solidFill>
                            <a:schemeClr val="tx1"/>
                          </a:solidFill>
                          <a:effectLst/>
                        </a:rPr>
                        <a:t>If no, explain why:</a:t>
                      </a:r>
                      <a:endParaRPr lang="en-US" sz="1000" b="1" dirty="0">
                        <a:solidFill>
                          <a:schemeClr val="tx1"/>
                        </a:solidFill>
                        <a:effectLst/>
                      </a:endParaRPr>
                    </a:p>
                    <a:p>
                      <a:pPr algn="l"/>
                      <a:r>
                        <a:rPr lang="en-ZA" sz="1000" b="1" dirty="0">
                          <a:solidFill>
                            <a:schemeClr val="tx1"/>
                          </a:solidFill>
                          <a:effectLst/>
                        </a:rPr>
                        <a:t> </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pPr algn="l"/>
                      <a:r>
                        <a:rPr lang="en-ZA" sz="1000" b="1" dirty="0">
                          <a:solidFill>
                            <a:schemeClr val="tx1"/>
                          </a:solidFill>
                          <a:effectLst/>
                        </a:rPr>
                        <a:t>If no, explain why:</a:t>
                      </a:r>
                      <a:endParaRPr lang="en-US" sz="1000" b="1" dirty="0">
                        <a:solidFill>
                          <a:schemeClr val="tx1"/>
                        </a:solidFill>
                        <a:effectLst/>
                      </a:endParaRPr>
                    </a:p>
                    <a:p>
                      <a:pPr algn="l"/>
                      <a:r>
                        <a:rPr lang="en-ZA" sz="1000" b="1" dirty="0">
                          <a:solidFill>
                            <a:schemeClr val="tx1"/>
                          </a:solidFill>
                          <a:effectLst/>
                        </a:rPr>
                        <a:t> </a:t>
                      </a:r>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603952838"/>
                  </a:ext>
                </a:extLst>
              </a:tr>
              <a:tr h="183791">
                <a:tc>
                  <a:txBody>
                    <a:bodyPr/>
                    <a:lstStyle/>
                    <a:p>
                      <a:pPr algn="l"/>
                      <a:r>
                        <a:rPr lang="en-ZA" sz="1000" dirty="0">
                          <a:solidFill>
                            <a:schemeClr val="tx1"/>
                          </a:solidFill>
                          <a:effectLst/>
                        </a:rPr>
                        <a:t>First name:</a:t>
                      </a:r>
                      <a:endParaRPr lang="en-US" sz="1000" dirty="0">
                        <a:solidFill>
                          <a:schemeClr val="tx1"/>
                        </a:solidFill>
                        <a:effectLst/>
                      </a:endParaRPr>
                    </a:p>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gridSpan="3">
                  <a:txBody>
                    <a:bodyPr/>
                    <a:lstStyle/>
                    <a:p>
                      <a:r>
                        <a:rPr lang="en-ZA" sz="1000" b="1" dirty="0">
                          <a:solidFill>
                            <a:schemeClr val="tx1"/>
                          </a:solidFill>
                          <a:effectLst/>
                        </a:rPr>
                        <a:t>Middle name:</a:t>
                      </a:r>
                      <a:endParaRPr lang="en-US" dirty="0"/>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dirty="0"/>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gridSpan="3">
                  <a:txBody>
                    <a:bodyPr/>
                    <a:lstStyle/>
                    <a:p>
                      <a:r>
                        <a:rPr lang="en-ZA" sz="1000" b="1" dirty="0">
                          <a:solidFill>
                            <a:schemeClr val="tx1"/>
                          </a:solidFill>
                          <a:effectLst/>
                        </a:rPr>
                        <a:t>Last name:</a:t>
                      </a:r>
                      <a:endParaRPr lang="en-US" dirty="0"/>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endParaRPr lang="en-US"/>
                    </a:p>
                  </a:txBody>
                  <a:tcPr/>
                </a:tc>
                <a:tc hMerge="1">
                  <a:txBody>
                    <a:bodyPr/>
                    <a:lstStyle/>
                    <a:p>
                      <a:pPr algn="l"/>
                      <a:r>
                        <a:rPr lang="en-ZA" sz="1000" b="1" dirty="0">
                          <a:solidFill>
                            <a:schemeClr val="tx1"/>
                          </a:solidFill>
                          <a:effectLst/>
                        </a:rPr>
                        <a:t>Last name:</a:t>
                      </a:r>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304564295"/>
                  </a:ext>
                </a:extLst>
              </a:tr>
              <a:tr h="171538">
                <a:tc gridSpan="7">
                  <a:txBody>
                    <a:bodyPr/>
                    <a:lstStyle/>
                    <a:p>
                      <a:pPr algn="l"/>
                      <a:r>
                        <a:rPr lang="en-ZA" sz="1000" dirty="0">
                          <a:solidFill>
                            <a:schemeClr val="tx1"/>
                          </a:solidFill>
                          <a:effectLst/>
                        </a:rPr>
                        <a:t>Other names or spellings caregiver is known by: </a:t>
                      </a:r>
                      <a:r>
                        <a:rPr lang="en-ZA" sz="700" b="0" i="1" dirty="0">
                          <a:solidFill>
                            <a:schemeClr val="tx1"/>
                          </a:solidFill>
                          <a:effectLst/>
                        </a:rPr>
                        <a:t>e.g. nickname, second family name.</a:t>
                      </a:r>
                      <a:endParaRPr lang="en-US" sz="700" b="0" i="1" dirty="0">
                        <a:solidFill>
                          <a:schemeClr val="tx1"/>
                        </a:solidFill>
                        <a:effectLst/>
                      </a:endParaRPr>
                    </a:p>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accent2">
                          <a:lumMod val="60000"/>
                          <a:lumOff val="40000"/>
                        </a:schemeClr>
                      </a:solidFill>
                      <a:prstDash val="solid"/>
                      <a:round/>
                      <a:headEnd type="none" w="med" len="med"/>
                      <a:tailEnd type="none" w="med" len="med"/>
                    </a:lnL>
                    <a:lnT w="12700" cap="flat" cmpd="sng" algn="ctr">
                      <a:solidFill>
                        <a:schemeClr val="accent2">
                          <a:lumMod val="60000"/>
                          <a:lumOff val="40000"/>
                        </a:schemeClr>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68385032"/>
                  </a:ext>
                </a:extLst>
              </a:tr>
              <a:tr h="141043">
                <a:tc gridSpan="2">
                  <a:txBody>
                    <a:bodyPr/>
                    <a:lstStyle/>
                    <a:p>
                      <a:pPr algn="l"/>
                      <a:r>
                        <a:rPr lang="en-ZA" sz="1000" dirty="0">
                          <a:solidFill>
                            <a:schemeClr val="tx1"/>
                          </a:solidFill>
                          <a:effectLst/>
                        </a:rPr>
                        <a:t>Date of birth (DOB):</a:t>
                      </a:r>
                      <a:endParaRPr lang="en-US" sz="1000" dirty="0">
                        <a:solidFill>
                          <a:schemeClr val="tx1"/>
                        </a:solidFill>
                        <a:effectLst/>
                      </a:endParaRPr>
                    </a:p>
                    <a:p>
                      <a:pPr algn="l"/>
                      <a:r>
                        <a:rPr lang="en-ZA" sz="700" b="0" i="1" dirty="0">
                          <a:solidFill>
                            <a:schemeClr val="tx1"/>
                          </a:solidFill>
                          <a:effectLst/>
                        </a:rPr>
                        <a:t>dd/mm/yy</a:t>
                      </a:r>
                      <a:endParaRPr lang="en-US" sz="700" b="0" i="1" dirty="0">
                        <a:solidFill>
                          <a:schemeClr val="tx1"/>
                        </a:solidFill>
                        <a:effectLst/>
                      </a:endParaRPr>
                    </a:p>
                    <a:p>
                      <a:pPr algn="l"/>
                      <a:r>
                        <a:rPr lang="en-ZA" sz="700" b="0" i="1" dirty="0">
                          <a:solidFill>
                            <a:schemeClr val="tx1"/>
                          </a:solidFill>
                          <a:effectLst/>
                        </a:rPr>
                        <a:t> </a:t>
                      </a:r>
                      <a:endParaRPr lang="en-US" sz="7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pPr algn="l"/>
                      <a:endParaRPr lang="en-US" sz="7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gridSpan="2">
                  <a:txBody>
                    <a:bodyPr/>
                    <a:lstStyle/>
                    <a:p>
                      <a:pPr algn="l"/>
                      <a:r>
                        <a:rPr lang="en-ZA" sz="1000" b="1" dirty="0">
                          <a:solidFill>
                            <a:schemeClr val="tx1"/>
                          </a:solidFill>
                          <a:effectLst/>
                        </a:rPr>
                        <a:t>Is the DOB estimated?:</a:t>
                      </a:r>
                      <a:endParaRPr lang="en-US" sz="1000" b="1" dirty="0">
                        <a:solidFill>
                          <a:schemeClr val="tx1"/>
                        </a:solidFill>
                        <a:effectLst/>
                      </a:endParaRPr>
                    </a:p>
                    <a:p>
                      <a:pPr algn="l"/>
                      <a:r>
                        <a:rPr lang="en-ZA" sz="700" b="0" i="1" kern="1200" dirty="0">
                          <a:solidFill>
                            <a:schemeClr val="tx1"/>
                          </a:solidFill>
                          <a:effectLst/>
                          <a:latin typeface="+mn-lt"/>
                          <a:ea typeface="+mn-ea"/>
                          <a:cs typeface="+mn-cs"/>
                        </a:rPr>
                        <a:t>If estimated, DOB = 31 December</a:t>
                      </a:r>
                      <a:endParaRPr lang="en-US" sz="700" b="0" i="1" kern="1200" dirty="0">
                        <a:solidFill>
                          <a:schemeClr val="tx1"/>
                        </a:solidFill>
                        <a:effectLst/>
                        <a:latin typeface="+mn-lt"/>
                        <a:ea typeface="+mn-ea"/>
                        <a:cs typeface="+mn-cs"/>
                      </a:endParaRPr>
                    </a:p>
                    <a:p>
                      <a:pPr algn="l"/>
                      <a:r>
                        <a:rPr lang="en-ZA" sz="1000" dirty="0">
                          <a:solidFill>
                            <a:schemeClr val="tx1"/>
                          </a:solidFill>
                          <a:effectLst/>
                        </a:rPr>
                        <a:t>[   ] No            [  ] Yes</a:t>
                      </a:r>
                      <a:endParaRPr lang="en-US" dirty="0"/>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endParaRPr lang="en-US"/>
                    </a:p>
                  </a:txBody>
                  <a:tcPr/>
                </a:tc>
                <a:tc gridSpan="3">
                  <a:txBody>
                    <a:bodyPr/>
                    <a:lstStyle/>
                    <a:p>
                      <a:pPr algn="l"/>
                      <a:r>
                        <a:rPr lang="en-ZA" sz="1000" b="1" dirty="0">
                          <a:solidFill>
                            <a:schemeClr val="tx1"/>
                          </a:solidFill>
                          <a:effectLst/>
                        </a:rPr>
                        <a:t>Sex:</a:t>
                      </a:r>
                      <a:endParaRPr lang="en-US" sz="1000" b="1" dirty="0">
                        <a:solidFill>
                          <a:schemeClr val="tx1"/>
                        </a:solidFill>
                        <a:effectLst/>
                      </a:endParaRPr>
                    </a:p>
                    <a:p>
                      <a:pPr algn="l"/>
                      <a:r>
                        <a:rPr lang="en-ZA" sz="1000" dirty="0">
                          <a:solidFill>
                            <a:schemeClr val="tx1"/>
                          </a:solidFill>
                          <a:effectLst/>
                        </a:rPr>
                        <a:t>[   ] Male             [  ] Female</a:t>
                      </a:r>
                      <a:endParaRPr lang="en-US" dirty="0"/>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endParaRPr lang="en-US"/>
                    </a:p>
                  </a:txBody>
                  <a:tcPr/>
                </a:tc>
                <a:tc hMerge="1">
                  <a:txBody>
                    <a:bodyPr/>
                    <a:lstStyle/>
                    <a:p>
                      <a:pPr algn="l"/>
                      <a:r>
                        <a:rPr lang="en-ZA" sz="1000" b="1" dirty="0">
                          <a:solidFill>
                            <a:schemeClr val="tx1"/>
                          </a:solidFill>
                          <a:effectLst/>
                        </a:rPr>
                        <a:t>Sex:</a:t>
                      </a:r>
                      <a:endParaRPr lang="en-US" sz="1000" b="1" dirty="0">
                        <a:solidFill>
                          <a:schemeClr val="tx1"/>
                        </a:solidFill>
                        <a:effectLst/>
                      </a:endParaRPr>
                    </a:p>
                    <a:p>
                      <a:pPr algn="l"/>
                      <a:r>
                        <a:rPr lang="en-ZA" sz="1000" dirty="0">
                          <a:solidFill>
                            <a:schemeClr val="tx1"/>
                          </a:solidFill>
                          <a:effectLst/>
                        </a:rPr>
                        <a:t>[   ] Male             [  ] Female</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3268871488"/>
                  </a:ext>
                </a:extLst>
              </a:tr>
              <a:tr h="0">
                <a:tc gridSpan="3">
                  <a:txBody>
                    <a:bodyPr/>
                    <a:lstStyle/>
                    <a:p>
                      <a:pPr algn="l"/>
                      <a:r>
                        <a:rPr lang="en-ZA" sz="1000" dirty="0">
                          <a:solidFill>
                            <a:schemeClr val="tx1"/>
                          </a:solidFill>
                          <a:effectLst/>
                        </a:rPr>
                        <a:t>Relationship to child:</a:t>
                      </a:r>
                      <a:endParaRPr lang="en-US" sz="1000" dirty="0">
                        <a:solidFill>
                          <a:schemeClr val="tx1"/>
                        </a:solidFill>
                        <a:effectLst/>
                      </a:endParaRPr>
                    </a:p>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4">
                  <a:txBody>
                    <a:bodyPr/>
                    <a:lstStyle/>
                    <a:p>
                      <a:pPr algn="l"/>
                      <a:r>
                        <a:rPr lang="en-ZA" sz="1000" b="1" dirty="0">
                          <a:solidFill>
                            <a:schemeClr val="tx1"/>
                          </a:solidFill>
                          <a:effectLst/>
                        </a:rPr>
                        <a:t>Current address / location:</a:t>
                      </a:r>
                      <a:endParaRPr lang="en-US" sz="1000" b="1" dirty="0">
                        <a:solidFill>
                          <a:schemeClr val="tx1"/>
                        </a:solidFill>
                        <a:effectLst/>
                      </a:endParaRPr>
                    </a:p>
                    <a:p>
                      <a:pPr algn="l"/>
                      <a:r>
                        <a:rPr lang="en-ZA" sz="1000" dirty="0">
                          <a:solidFill>
                            <a:schemeClr val="tx1"/>
                          </a:solidFill>
                          <a:effectLst/>
                        </a:rPr>
                        <a:t> </a:t>
                      </a:r>
                      <a:endParaRPr lang="en-US" sz="1000" dirty="0">
                        <a:solidFill>
                          <a:schemeClr val="tx1"/>
                        </a:solidFill>
                        <a:effectLst/>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pPr algn="l"/>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B w="12700" cap="flat" cmpd="sng" algn="ctr">
                      <a:solidFill>
                        <a:schemeClr val="accent2">
                          <a:lumMod val="60000"/>
                          <a:lumOff val="40000"/>
                        </a:schemeClr>
                      </a:solidFill>
                      <a:prstDash val="solid"/>
                      <a:round/>
                      <a:headEnd type="none" w="med" len="med"/>
                      <a:tailEnd type="none" w="med" len="med"/>
                    </a:lnB>
                    <a:noFill/>
                  </a:tcPr>
                </a:tc>
                <a:tc hMerge="1">
                  <a:txBody>
                    <a:bodyPr/>
                    <a:lstStyle/>
                    <a:p>
                      <a:pPr algn="l"/>
                      <a:r>
                        <a:rPr lang="en-ZA" sz="1000" b="1" dirty="0">
                          <a:solidFill>
                            <a:schemeClr val="tx1"/>
                          </a:solidFill>
                          <a:effectLst/>
                        </a:rPr>
                        <a:t>Current address / location:</a:t>
                      </a:r>
                      <a:endParaRPr lang="en-US" sz="1000" b="1" dirty="0">
                        <a:solidFill>
                          <a:schemeClr val="tx1"/>
                        </a:solidFill>
                        <a:effectLst/>
                      </a:endParaRPr>
                    </a:p>
                    <a:p>
                      <a:pPr algn="l"/>
                      <a:r>
                        <a:rPr lang="en-ZA" sz="1000" dirty="0">
                          <a:solidFill>
                            <a:schemeClr val="tx1"/>
                          </a:solidFill>
                          <a:effectLst/>
                        </a:rPr>
                        <a:t> </a:t>
                      </a:r>
                      <a:endParaRPr lang="en-US" sz="1000" dirty="0">
                        <a:solidFill>
                          <a:schemeClr val="tx1"/>
                        </a:solidFill>
                        <a:effectLst/>
                      </a:endParaRPr>
                    </a:p>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2177552012"/>
                  </a:ext>
                </a:extLst>
              </a:tr>
              <a:tr h="122527">
                <a:tc gridSpan="7">
                  <a:txBody>
                    <a:bodyPr/>
                    <a:lstStyle/>
                    <a:p>
                      <a:pPr algn="l"/>
                      <a:r>
                        <a:rPr lang="en-ZA" sz="1000" dirty="0">
                          <a:solidFill>
                            <a:schemeClr val="tx1"/>
                          </a:solidFill>
                          <a:effectLst/>
                        </a:rPr>
                        <a:t>Caregiver’s telephone / other contact details:</a:t>
                      </a:r>
                      <a:endParaRPr lang="en-US" sz="1000" dirty="0">
                        <a:solidFill>
                          <a:schemeClr val="tx1"/>
                        </a:solidFill>
                        <a:effectLst/>
                      </a:endParaRPr>
                    </a:p>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accent2">
                          <a:lumMod val="60000"/>
                          <a:lumOff val="40000"/>
                        </a:schemeClr>
                      </a:solidFill>
                      <a:prstDash val="solid"/>
                      <a:round/>
                      <a:headEnd type="none" w="med" len="med"/>
                      <a:tailEnd type="none" w="med" len="med"/>
                    </a:lnL>
                    <a:lnT w="12700" cap="flat" cmpd="sng" algn="ctr">
                      <a:solidFill>
                        <a:schemeClr val="accent2">
                          <a:lumMod val="60000"/>
                          <a:lumOff val="40000"/>
                        </a:schemeClr>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5381412"/>
                  </a:ext>
                </a:extLst>
              </a:tr>
              <a:tr h="0">
                <a:tc gridSpan="7">
                  <a:txBody>
                    <a:bodyPr/>
                    <a:lstStyle/>
                    <a:p>
                      <a:pPr algn="l">
                        <a:lnSpc>
                          <a:spcPct val="107000"/>
                        </a:lnSpc>
                        <a:spcAft>
                          <a:spcPts val="800"/>
                        </a:spcAft>
                      </a:pPr>
                      <a:r>
                        <a:rPr lang="en-ZA" sz="1000" dirty="0">
                          <a:solidFill>
                            <a:schemeClr val="tx1"/>
                          </a:solidFill>
                          <a:effectLst/>
                        </a:rPr>
                        <a:t>4. DETAILS OF REFERRAL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accent2">
                          <a:lumMod val="60000"/>
                          <a:lumOff val="40000"/>
                        </a:schemeClr>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23678620"/>
                  </a:ext>
                </a:extLst>
              </a:tr>
              <a:tr h="453350">
                <a:tc gridSpan="7">
                  <a:txBody>
                    <a:bodyPr/>
                    <a:lstStyle/>
                    <a:p>
                      <a:pPr marL="0" algn="l" defTabSz="685800" rtl="0" eaLnBrk="1" latinLnBrk="0" hangingPunct="1"/>
                      <a:r>
                        <a:rPr lang="en-ZA" sz="1000" dirty="0">
                          <a:solidFill>
                            <a:schemeClr val="tx1"/>
                          </a:solidFill>
                          <a:effectLst/>
                        </a:rPr>
                        <a:t>Reason for referral: </a:t>
                      </a:r>
                      <a:r>
                        <a:rPr lang="en-ZA" sz="700" b="0" i="1" kern="1200" dirty="0">
                          <a:solidFill>
                            <a:schemeClr val="tx1"/>
                          </a:solidFill>
                          <a:effectLst/>
                          <a:latin typeface="+mn-lt"/>
                          <a:ea typeface="+mn-ea"/>
                          <a:cs typeface="+mn-cs"/>
                        </a:rPr>
                        <a:t>Describe the issue, the duration and frequency of the issue, the history of the issue, relevant services already provided / interventions undertaken, and any other relevant details for the service provider.</a:t>
                      </a:r>
                      <a:endParaRPr lang="en-US" sz="700" b="0" i="1" kern="1200" dirty="0">
                        <a:solidFill>
                          <a:schemeClr val="tx1"/>
                        </a:solidFill>
                        <a:effectLst/>
                        <a:latin typeface="+mn-lt"/>
                        <a:ea typeface="+mn-ea"/>
                        <a:cs typeface="+mn-cs"/>
                      </a:endParaRPr>
                    </a:p>
                    <a:p>
                      <a:pPr marL="0" algn="l" defTabSz="685800" rtl="0" eaLnBrk="1" latinLnBrk="0" hangingPunct="1"/>
                      <a:r>
                        <a:rPr lang="en-ZA" sz="700" b="0" i="1" kern="1200" dirty="0">
                          <a:solidFill>
                            <a:schemeClr val="tx1"/>
                          </a:solidFill>
                          <a:effectLst/>
                          <a:latin typeface="+mn-lt"/>
                          <a:ea typeface="+mn-ea"/>
                          <a:cs typeface="+mn-cs"/>
                        </a:rPr>
                        <a:t> </a:t>
                      </a:r>
                      <a:endParaRPr lang="en-US" sz="700" b="0" i="1" kern="1200" dirty="0">
                        <a:solidFill>
                          <a:schemeClr val="tx1"/>
                        </a:solidFill>
                        <a:effectLst/>
                        <a:latin typeface="+mn-lt"/>
                        <a:ea typeface="+mn-ea"/>
                        <a:cs typeface="+mn-cs"/>
                      </a:endParaRPr>
                    </a:p>
                    <a:p>
                      <a:pPr algn="l"/>
                      <a:r>
                        <a:rPr lang="en-ZA" sz="1000" dirty="0">
                          <a:solidFill>
                            <a:schemeClr val="tx1"/>
                          </a:solidFill>
                          <a:effectLst/>
                        </a:rPr>
                        <a:t> </a:t>
                      </a:r>
                      <a:endParaRPr lang="en-US" sz="1000" dirty="0">
                        <a:solidFill>
                          <a:schemeClr val="tx1"/>
                        </a:solidFill>
                        <a:effectLst/>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accent2">
                          <a:lumMod val="60000"/>
                          <a:lumOff val="40000"/>
                        </a:schemeClr>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64168304"/>
                  </a:ext>
                </a:extLst>
              </a:tr>
            </a:tbl>
          </a:graphicData>
        </a:graphic>
      </p:graphicFrame>
    </p:spTree>
    <p:extLst>
      <p:ext uri="{BB962C8B-B14F-4D97-AF65-F5344CB8AC3E}">
        <p14:creationId xmlns:p14="http://schemas.microsoft.com/office/powerpoint/2010/main" val="1049972097"/>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exagon 4">
            <a:extLst>
              <a:ext uri="{FF2B5EF4-FFF2-40B4-BE49-F238E27FC236}">
                <a16:creationId xmlns:a16="http://schemas.microsoft.com/office/drawing/2014/main" id="{2460A0AB-6429-2196-AE44-8FE2D96606C6}"/>
              </a:ext>
            </a:extLst>
          </p:cNvPr>
          <p:cNvSpPr/>
          <p:nvPr/>
        </p:nvSpPr>
        <p:spPr>
          <a:xfrm rot="1782986">
            <a:off x="286724" y="301110"/>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Hexagon 5">
            <a:extLst>
              <a:ext uri="{FF2B5EF4-FFF2-40B4-BE49-F238E27FC236}">
                <a16:creationId xmlns:a16="http://schemas.microsoft.com/office/drawing/2014/main" id="{A5FE4F98-BFC4-2176-B8CC-0C5539402F2D}"/>
              </a:ext>
            </a:extLst>
          </p:cNvPr>
          <p:cNvSpPr/>
          <p:nvPr/>
        </p:nvSpPr>
        <p:spPr>
          <a:xfrm rot="1782986">
            <a:off x="286724" y="763955"/>
            <a:ext cx="335595" cy="289306"/>
          </a:xfrm>
          <a:prstGeom prst="hexagon">
            <a:avLst>
              <a:gd name="adj" fmla="val 28965"/>
              <a:gd name="vf" fmla="val 115470"/>
            </a:avLst>
          </a:prstGeom>
          <a:solidFill>
            <a:schemeClr val="accent2">
              <a:lumMod val="60000"/>
              <a:lumOff val="40000"/>
            </a:schemeClr>
          </a:solidFill>
          <a:ln w="12700">
            <a:solidFill>
              <a:srgbClr val="D8B4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Hexagon 6">
            <a:extLst>
              <a:ext uri="{FF2B5EF4-FFF2-40B4-BE49-F238E27FC236}">
                <a16:creationId xmlns:a16="http://schemas.microsoft.com/office/drawing/2014/main" id="{A6F89BA6-9DCE-EB5B-72AF-377596F1C593}"/>
              </a:ext>
            </a:extLst>
          </p:cNvPr>
          <p:cNvSpPr/>
          <p:nvPr/>
        </p:nvSpPr>
        <p:spPr>
          <a:xfrm rot="1782986">
            <a:off x="286724" y="1226800"/>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Hexagon 7">
            <a:extLst>
              <a:ext uri="{FF2B5EF4-FFF2-40B4-BE49-F238E27FC236}">
                <a16:creationId xmlns:a16="http://schemas.microsoft.com/office/drawing/2014/main" id="{DA6E4151-C5BE-1B13-883F-7A49E211E4E6}"/>
              </a:ext>
            </a:extLst>
          </p:cNvPr>
          <p:cNvSpPr/>
          <p:nvPr/>
        </p:nvSpPr>
        <p:spPr>
          <a:xfrm rot="1782986">
            <a:off x="286724" y="1689645"/>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Hexagon 8">
            <a:extLst>
              <a:ext uri="{FF2B5EF4-FFF2-40B4-BE49-F238E27FC236}">
                <a16:creationId xmlns:a16="http://schemas.microsoft.com/office/drawing/2014/main" id="{BECD1BA1-2759-E7D5-6F97-3B11BAB8110B}"/>
              </a:ext>
            </a:extLst>
          </p:cNvPr>
          <p:cNvSpPr/>
          <p:nvPr/>
        </p:nvSpPr>
        <p:spPr>
          <a:xfrm rot="1782986">
            <a:off x="286724" y="2152490"/>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Hexagon 9">
            <a:extLst>
              <a:ext uri="{FF2B5EF4-FFF2-40B4-BE49-F238E27FC236}">
                <a16:creationId xmlns:a16="http://schemas.microsoft.com/office/drawing/2014/main" id="{93D8C668-958F-74F5-1AFD-5D4ACECA3D7F}"/>
              </a:ext>
            </a:extLst>
          </p:cNvPr>
          <p:cNvSpPr/>
          <p:nvPr/>
        </p:nvSpPr>
        <p:spPr>
          <a:xfrm rot="1782986">
            <a:off x="286725" y="2615334"/>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aphicFrame>
        <p:nvGraphicFramePr>
          <p:cNvPr id="2" name="Table 1">
            <a:extLst>
              <a:ext uri="{FF2B5EF4-FFF2-40B4-BE49-F238E27FC236}">
                <a16:creationId xmlns:a16="http://schemas.microsoft.com/office/drawing/2014/main" id="{62108D18-E067-FA7D-46CE-2D8F11ABAD4E}"/>
              </a:ext>
            </a:extLst>
          </p:cNvPr>
          <p:cNvGraphicFramePr>
            <a:graphicFrameLocks noGrp="1"/>
          </p:cNvGraphicFramePr>
          <p:nvPr>
            <p:extLst>
              <p:ext uri="{D42A27DB-BD31-4B8C-83A1-F6EECF244321}">
                <p14:modId xmlns:p14="http://schemas.microsoft.com/office/powerpoint/2010/main" val="448184271"/>
              </p:ext>
            </p:extLst>
          </p:nvPr>
        </p:nvGraphicFramePr>
        <p:xfrm>
          <a:off x="1003301" y="699800"/>
          <a:ext cx="5245100" cy="5550789"/>
        </p:xfrm>
        <a:graphic>
          <a:graphicData uri="http://schemas.openxmlformats.org/drawingml/2006/table">
            <a:tbl>
              <a:tblPr firstRow="1" firstCol="1" bandRow="1">
                <a:tableStyleId>{5C22544A-7EE6-4342-B048-85BDC9FD1C3A}</a:tableStyleId>
              </a:tblPr>
              <a:tblGrid>
                <a:gridCol w="2651211">
                  <a:extLst>
                    <a:ext uri="{9D8B030D-6E8A-4147-A177-3AD203B41FA5}">
                      <a16:colId xmlns:a16="http://schemas.microsoft.com/office/drawing/2014/main" val="2083085492"/>
                    </a:ext>
                  </a:extLst>
                </a:gridCol>
                <a:gridCol w="161533">
                  <a:extLst>
                    <a:ext uri="{9D8B030D-6E8A-4147-A177-3AD203B41FA5}">
                      <a16:colId xmlns:a16="http://schemas.microsoft.com/office/drawing/2014/main" val="2213016703"/>
                    </a:ext>
                  </a:extLst>
                </a:gridCol>
                <a:gridCol w="122716">
                  <a:extLst>
                    <a:ext uri="{9D8B030D-6E8A-4147-A177-3AD203B41FA5}">
                      <a16:colId xmlns:a16="http://schemas.microsoft.com/office/drawing/2014/main" val="3554640693"/>
                    </a:ext>
                  </a:extLst>
                </a:gridCol>
                <a:gridCol w="2309640">
                  <a:extLst>
                    <a:ext uri="{9D8B030D-6E8A-4147-A177-3AD203B41FA5}">
                      <a16:colId xmlns:a16="http://schemas.microsoft.com/office/drawing/2014/main" val="3354690582"/>
                    </a:ext>
                  </a:extLst>
                </a:gridCol>
              </a:tblGrid>
              <a:tr h="2156474">
                <a:tc>
                  <a:txBody>
                    <a:bodyPr/>
                    <a:lstStyle/>
                    <a:p>
                      <a:pPr algn="l"/>
                      <a:r>
                        <a:rPr lang="en-ZA" sz="1000" dirty="0">
                          <a:solidFill>
                            <a:schemeClr val="tx1"/>
                          </a:solidFill>
                          <a:effectLst/>
                        </a:rPr>
                        <a:t>Type of service requested:</a:t>
                      </a:r>
                      <a:endParaRPr lang="en-US" sz="1000" dirty="0">
                        <a:solidFill>
                          <a:schemeClr val="tx1"/>
                        </a:solidFill>
                        <a:effectLst/>
                      </a:endParaRPr>
                    </a:p>
                    <a:p>
                      <a:pPr algn="l"/>
                      <a:r>
                        <a:rPr lang="en-ZA" sz="1000" b="0" dirty="0">
                          <a:solidFill>
                            <a:schemeClr val="tx1"/>
                          </a:solidFill>
                          <a:effectLst/>
                        </a:rPr>
                        <a:t>[  ] Alternative care</a:t>
                      </a:r>
                      <a:endParaRPr lang="en-US" sz="1000" b="0" dirty="0">
                        <a:solidFill>
                          <a:schemeClr val="tx1"/>
                        </a:solidFill>
                        <a:effectLst/>
                      </a:endParaRPr>
                    </a:p>
                    <a:p>
                      <a:pPr algn="l"/>
                      <a:r>
                        <a:rPr lang="en-ZA" sz="1000" b="0" dirty="0">
                          <a:solidFill>
                            <a:schemeClr val="tx1"/>
                          </a:solidFill>
                          <a:effectLst/>
                        </a:rPr>
                        <a:t>[  ] Security (e.g. safe shelter)</a:t>
                      </a:r>
                      <a:endParaRPr lang="en-US" sz="1000" b="0" dirty="0">
                        <a:solidFill>
                          <a:schemeClr val="tx1"/>
                        </a:solidFill>
                        <a:effectLst/>
                      </a:endParaRPr>
                    </a:p>
                    <a:p>
                      <a:pPr algn="l"/>
                      <a:r>
                        <a:rPr lang="en-ZA" sz="1000" b="0" dirty="0">
                          <a:solidFill>
                            <a:schemeClr val="tx1"/>
                          </a:solidFill>
                          <a:effectLst/>
                        </a:rPr>
                        <a:t>[  ] Education (formal)</a:t>
                      </a:r>
                      <a:endParaRPr lang="en-US" sz="1000" b="0" dirty="0">
                        <a:solidFill>
                          <a:schemeClr val="tx1"/>
                        </a:solidFill>
                        <a:effectLst/>
                      </a:endParaRPr>
                    </a:p>
                    <a:p>
                      <a:pPr algn="l"/>
                      <a:r>
                        <a:rPr lang="en-ZA" sz="1000" b="0" dirty="0">
                          <a:solidFill>
                            <a:schemeClr val="tx1"/>
                          </a:solidFill>
                          <a:effectLst/>
                        </a:rPr>
                        <a:t>[  ] Non-formal education</a:t>
                      </a:r>
                      <a:endParaRPr lang="en-US" sz="1000" b="0" dirty="0">
                        <a:solidFill>
                          <a:schemeClr val="tx1"/>
                        </a:solidFill>
                        <a:effectLst/>
                      </a:endParaRPr>
                    </a:p>
                    <a:p>
                      <a:pPr algn="l"/>
                      <a:r>
                        <a:rPr lang="en-ZA" sz="1000" b="0" dirty="0">
                          <a:solidFill>
                            <a:schemeClr val="tx1"/>
                          </a:solidFill>
                          <a:effectLst/>
                        </a:rPr>
                        <a:t>[  ] Family tracing and reunification</a:t>
                      </a:r>
                      <a:endParaRPr lang="en-US" sz="1000" b="0" dirty="0">
                        <a:solidFill>
                          <a:schemeClr val="tx1"/>
                        </a:solidFill>
                        <a:effectLst/>
                      </a:endParaRPr>
                    </a:p>
                    <a:p>
                      <a:pPr algn="l"/>
                      <a:r>
                        <a:rPr lang="en-ZA" sz="1000" b="0" dirty="0">
                          <a:solidFill>
                            <a:schemeClr val="tx1"/>
                          </a:solidFill>
                          <a:effectLst/>
                        </a:rPr>
                        <a:t>[  ] Basic psychosocial support</a:t>
                      </a:r>
                      <a:endParaRPr lang="en-US" sz="1000" b="0" dirty="0">
                        <a:solidFill>
                          <a:schemeClr val="tx1"/>
                        </a:solidFill>
                        <a:effectLst/>
                      </a:endParaRPr>
                    </a:p>
                    <a:p>
                      <a:pPr algn="l"/>
                      <a:r>
                        <a:rPr lang="en-ZA" sz="1000" b="0" dirty="0">
                          <a:solidFill>
                            <a:schemeClr val="tx1"/>
                          </a:solidFill>
                          <a:effectLst/>
                        </a:rPr>
                        <a:t>[  ] Focused non-specialized MHPSS care</a:t>
                      </a:r>
                      <a:endParaRPr lang="en-US" sz="1000" b="0" dirty="0">
                        <a:solidFill>
                          <a:schemeClr val="tx1"/>
                        </a:solidFill>
                        <a:effectLst/>
                      </a:endParaRPr>
                    </a:p>
                    <a:p>
                      <a:pPr algn="l"/>
                      <a:r>
                        <a:rPr lang="en-ZA" sz="1000" b="0" dirty="0">
                          <a:solidFill>
                            <a:schemeClr val="tx1"/>
                          </a:solidFill>
                          <a:effectLst/>
                        </a:rPr>
                        <a:t>[  ] Specialized MHPSS services</a:t>
                      </a:r>
                      <a:endParaRPr lang="en-US" sz="1000" b="0" dirty="0">
                        <a:solidFill>
                          <a:schemeClr val="tx1"/>
                        </a:solidFill>
                        <a:effectLst/>
                      </a:endParaRPr>
                    </a:p>
                    <a:p>
                      <a:pPr algn="l"/>
                      <a:r>
                        <a:rPr lang="en-ZA" sz="1000" b="0" dirty="0">
                          <a:solidFill>
                            <a:schemeClr val="tx1"/>
                          </a:solidFill>
                          <a:effectLst/>
                        </a:rPr>
                        <a:t>[  ] Food</a:t>
                      </a:r>
                      <a:endParaRPr lang="en-US" sz="1000" b="0" dirty="0">
                        <a:solidFill>
                          <a:schemeClr val="tx1"/>
                        </a:solidFill>
                        <a:effectLst/>
                      </a:endParaRPr>
                    </a:p>
                    <a:p>
                      <a:pPr algn="l"/>
                      <a:r>
                        <a:rPr lang="en-ZA" sz="1000" b="0" dirty="0">
                          <a:solidFill>
                            <a:schemeClr val="tx1"/>
                          </a:solidFill>
                          <a:effectLst/>
                        </a:rPr>
                        <a:t>[  ] Non-food items</a:t>
                      </a:r>
                      <a:endParaRPr lang="en-US" sz="1000" b="0" dirty="0">
                        <a:solidFill>
                          <a:schemeClr val="tx1"/>
                        </a:solidFill>
                        <a:effectLst/>
                      </a:endParaRPr>
                    </a:p>
                    <a:p>
                      <a:pPr algn="l"/>
                      <a:r>
                        <a:rPr lang="en-ZA" sz="1000" b="0" dirty="0">
                          <a:solidFill>
                            <a:schemeClr val="tx1"/>
                          </a:solidFill>
                          <a:effectLst/>
                        </a:rPr>
                        <a:t>[  ] Cash assistance</a:t>
                      </a:r>
                      <a:endParaRPr lang="en-US" sz="1000" b="0" dirty="0">
                        <a:solidFill>
                          <a:schemeClr val="tx1"/>
                        </a:solidFill>
                        <a:effectLst/>
                      </a:endParaRPr>
                    </a:p>
                    <a:p>
                      <a:pPr algn="l"/>
                      <a:r>
                        <a:rPr lang="en-ZA" sz="1000" b="0" dirty="0">
                          <a:solidFill>
                            <a:schemeClr val="tx1"/>
                          </a:solidFill>
                          <a:effectLst/>
                        </a:rPr>
                        <a:t>[  ] Livelihoods</a:t>
                      </a:r>
                      <a:endParaRPr lang="en-US" sz="1000" b="0" dirty="0">
                        <a:solidFill>
                          <a:schemeClr val="tx1"/>
                        </a:solidFill>
                        <a:effectLst/>
                      </a:endParaRPr>
                    </a:p>
                    <a:p>
                      <a:pPr algn="l"/>
                      <a:r>
                        <a:rPr lang="en-ZA" sz="1000" b="0" dirty="0">
                          <a:solidFill>
                            <a:schemeClr val="tx1"/>
                          </a:solidFill>
                          <a:effectLst/>
                        </a:rPr>
                        <a:t>[  ] Medical</a:t>
                      </a:r>
                      <a:endParaRPr lang="en-US" sz="1000" b="0" dirty="0">
                        <a:solidFill>
                          <a:schemeClr val="tx1"/>
                        </a:solidFill>
                        <a:effectLst/>
                      </a:endParaRPr>
                    </a:p>
                    <a:p>
                      <a:pPr algn="l"/>
                      <a:r>
                        <a:rPr lang="en-ZA" sz="1000" b="0" dirty="0">
                          <a:solidFill>
                            <a:schemeClr val="tx1"/>
                          </a:solidFill>
                          <a:effectLst/>
                        </a:rPr>
                        <a:t>[  ] Nutrition</a:t>
                      </a:r>
                      <a:endParaRPr lang="en-US" sz="1000" b="0" dirty="0">
                        <a:solidFill>
                          <a:schemeClr val="tx1"/>
                        </a:solidFill>
                        <a:effectLst/>
                      </a:endParaRPr>
                    </a:p>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gridSpan="3">
                  <a:txBody>
                    <a:bodyPr/>
                    <a:lstStyle/>
                    <a:p>
                      <a:pPr algn="l"/>
                      <a:r>
                        <a:rPr lang="en-ZA" sz="1000" dirty="0">
                          <a:solidFill>
                            <a:schemeClr val="tx1"/>
                          </a:solidFill>
                          <a:effectLst/>
                        </a:rPr>
                        <a:t> </a:t>
                      </a:r>
                      <a:endParaRPr lang="en-US" sz="1000" dirty="0">
                        <a:solidFill>
                          <a:schemeClr val="tx1"/>
                        </a:solidFill>
                        <a:effectLst/>
                      </a:endParaRPr>
                    </a:p>
                    <a:p>
                      <a:pPr algn="l"/>
                      <a:r>
                        <a:rPr lang="en-ZA" sz="1000" b="0" dirty="0">
                          <a:solidFill>
                            <a:schemeClr val="tx1"/>
                          </a:solidFill>
                          <a:effectLst/>
                        </a:rPr>
                        <a:t>[  ] Legal support</a:t>
                      </a:r>
                      <a:endParaRPr lang="en-US" sz="1000" b="0" dirty="0">
                        <a:solidFill>
                          <a:schemeClr val="tx1"/>
                        </a:solidFill>
                        <a:effectLst/>
                      </a:endParaRPr>
                    </a:p>
                    <a:p>
                      <a:pPr algn="l"/>
                      <a:r>
                        <a:rPr lang="en-ZA" sz="1000" b="0" dirty="0">
                          <a:solidFill>
                            <a:schemeClr val="tx1"/>
                          </a:solidFill>
                          <a:effectLst/>
                        </a:rPr>
                        <a:t>[  ] Documentation</a:t>
                      </a:r>
                      <a:endParaRPr lang="en-US" sz="1000" b="0" dirty="0">
                        <a:solidFill>
                          <a:schemeClr val="tx1"/>
                        </a:solidFill>
                        <a:effectLst/>
                      </a:endParaRPr>
                    </a:p>
                    <a:p>
                      <a:pPr algn="l"/>
                      <a:r>
                        <a:rPr lang="en-ZA" sz="1000" b="0" dirty="0">
                          <a:solidFill>
                            <a:schemeClr val="tx1"/>
                          </a:solidFill>
                          <a:effectLst/>
                        </a:rPr>
                        <a:t>[  ] Services for children with disabilities</a:t>
                      </a:r>
                      <a:endParaRPr lang="en-US" sz="1000" b="0" dirty="0">
                        <a:solidFill>
                          <a:schemeClr val="tx1"/>
                        </a:solidFill>
                        <a:effectLst/>
                      </a:endParaRPr>
                    </a:p>
                    <a:p>
                      <a:pPr algn="l"/>
                      <a:r>
                        <a:rPr lang="en-ZA" sz="1000" b="0" dirty="0">
                          <a:solidFill>
                            <a:schemeClr val="tx1"/>
                          </a:solidFill>
                          <a:effectLst/>
                        </a:rPr>
                        <a:t>[  ] Sexual and Reproductive Health</a:t>
                      </a:r>
                      <a:endParaRPr lang="en-US" sz="1000" b="0" dirty="0">
                        <a:solidFill>
                          <a:schemeClr val="tx1"/>
                        </a:solidFill>
                        <a:effectLst/>
                      </a:endParaRPr>
                    </a:p>
                    <a:p>
                      <a:pPr algn="l"/>
                      <a:r>
                        <a:rPr lang="en-ZA" sz="1000" b="0" dirty="0">
                          <a:solidFill>
                            <a:schemeClr val="tx1"/>
                          </a:solidFill>
                          <a:effectLst/>
                        </a:rPr>
                        <a:t>[  ] Shelter</a:t>
                      </a:r>
                      <a:endParaRPr lang="en-US" sz="1000" b="0" dirty="0">
                        <a:solidFill>
                          <a:schemeClr val="tx1"/>
                        </a:solidFill>
                        <a:effectLst/>
                      </a:endParaRPr>
                    </a:p>
                    <a:p>
                      <a:pPr algn="l"/>
                      <a:r>
                        <a:rPr lang="en-ZA" sz="1000" b="0" dirty="0">
                          <a:solidFill>
                            <a:schemeClr val="tx1"/>
                          </a:solidFill>
                          <a:effectLst/>
                        </a:rPr>
                        <a:t>[  ] WASH</a:t>
                      </a:r>
                      <a:endParaRPr lang="en-US" sz="1000" b="0" dirty="0">
                        <a:solidFill>
                          <a:schemeClr val="tx1"/>
                        </a:solidFill>
                        <a:effectLst/>
                      </a:endParaRPr>
                    </a:p>
                    <a:p>
                      <a:pPr algn="l"/>
                      <a:r>
                        <a:rPr lang="en-ZA" sz="1000" b="0" dirty="0">
                          <a:solidFill>
                            <a:schemeClr val="tx1"/>
                          </a:solidFill>
                          <a:effectLst/>
                        </a:rPr>
                        <a:t>[  ] Durable solution (in coordination with UNHCR)</a:t>
                      </a:r>
                      <a:endParaRPr lang="en-US" sz="1000" b="0" dirty="0">
                        <a:solidFill>
                          <a:schemeClr val="tx1"/>
                        </a:solidFill>
                        <a:effectLst/>
                      </a:endParaRPr>
                    </a:p>
                    <a:p>
                      <a:pPr algn="l"/>
                      <a:r>
                        <a:rPr lang="en-ZA" sz="1000" b="0" dirty="0">
                          <a:solidFill>
                            <a:schemeClr val="tx1"/>
                          </a:solidFill>
                          <a:effectLst/>
                        </a:rPr>
                        <a:t>[  ] Relocation</a:t>
                      </a:r>
                      <a:endParaRPr lang="en-US" sz="1000" b="0" dirty="0">
                        <a:solidFill>
                          <a:schemeClr val="tx1"/>
                        </a:solidFill>
                        <a:effectLst/>
                      </a:endParaRPr>
                    </a:p>
                    <a:p>
                      <a:pPr algn="l"/>
                      <a:r>
                        <a:rPr lang="en-ZA" sz="1000" b="0" dirty="0">
                          <a:solidFill>
                            <a:schemeClr val="tx1"/>
                          </a:solidFill>
                          <a:effectLst/>
                        </a:rPr>
                        <a:t>[  ] Other, please specify:</a:t>
                      </a:r>
                      <a:endParaRPr lang="en-US" sz="1000" b="0" dirty="0">
                        <a:solidFill>
                          <a:schemeClr val="tx1"/>
                        </a:solidFill>
                        <a:effectLst/>
                      </a:endParaRPr>
                    </a:p>
                    <a:p>
                      <a:pPr algn="l"/>
                      <a:r>
                        <a:rPr lang="en-ZA" sz="1000" b="0" dirty="0">
                          <a:solidFill>
                            <a:schemeClr val="tx1"/>
                          </a:solidFill>
                          <a:effectLst/>
                        </a:rPr>
                        <a:t> </a:t>
                      </a:r>
                      <a:endParaRPr lang="en-US" sz="1000" b="0" dirty="0">
                        <a:solidFill>
                          <a:schemeClr val="tx1"/>
                        </a:solidFill>
                        <a:effectLst/>
                      </a:endParaRPr>
                    </a:p>
                    <a:p>
                      <a:pPr algn="l"/>
                      <a:r>
                        <a:rPr lang="en-ZA" sz="1000" b="0" dirty="0">
                          <a:solidFill>
                            <a:schemeClr val="tx1"/>
                          </a:solidFill>
                          <a:effectLst/>
                        </a:rPr>
                        <a:t>[  ] Contextualise</a:t>
                      </a:r>
                      <a:endParaRPr lang="en-US" sz="1000" b="0" dirty="0">
                        <a:solidFill>
                          <a:schemeClr val="tx1"/>
                        </a:solidFill>
                        <a:effectLst/>
                      </a:endParaRPr>
                    </a:p>
                    <a:p>
                      <a:pPr algn="l"/>
                      <a:r>
                        <a:rPr lang="en-ZA" sz="1000" b="0" dirty="0">
                          <a:solidFill>
                            <a:schemeClr val="tx1"/>
                          </a:solidFill>
                          <a:effectLst/>
                        </a:rPr>
                        <a:t>[  ] Contextualise</a:t>
                      </a:r>
                      <a:endParaRPr lang="en-US" sz="1000" b="0" dirty="0">
                        <a:solidFill>
                          <a:schemeClr val="tx1"/>
                        </a:solidFill>
                        <a:effectLst/>
                      </a:endParaRPr>
                    </a:p>
                    <a:p>
                      <a:pPr algn="l"/>
                      <a:r>
                        <a:rPr lang="en-ZA" sz="1000" b="0" dirty="0">
                          <a:solidFill>
                            <a:schemeClr val="tx1"/>
                          </a:solidFill>
                          <a:effectLst/>
                        </a:rPr>
                        <a:t>[  ] Contextualise</a:t>
                      </a:r>
                      <a:endParaRPr lang="en-US" sz="1000" b="0" dirty="0">
                        <a:solidFill>
                          <a:schemeClr val="tx1"/>
                        </a:solidFill>
                        <a:effectLst/>
                      </a:endParaRPr>
                    </a:p>
                    <a:p>
                      <a:pPr algn="l"/>
                      <a:r>
                        <a:rPr lang="en-ZA" sz="1000" b="0" dirty="0">
                          <a:solidFill>
                            <a:schemeClr val="tx1"/>
                          </a:solidFill>
                          <a:effectLst/>
                        </a:rPr>
                        <a:t>[  ] Contextualise</a:t>
                      </a:r>
                      <a:endParaRPr lang="en-US" sz="1000" b="0" dirty="0">
                        <a:solidFill>
                          <a:schemeClr val="tx1"/>
                        </a:solidFill>
                        <a:effectLst/>
                      </a:endParaRPr>
                    </a:p>
                    <a:p>
                      <a:pPr algn="l"/>
                      <a:r>
                        <a:rPr lang="en-ZA" sz="1000" dirty="0">
                          <a:solidFill>
                            <a:schemeClr val="tx1"/>
                          </a:solidFill>
                          <a:effectLst/>
                        </a:rPr>
                        <a:t> </a:t>
                      </a:r>
                      <a:endParaRPr lang="en-US" dirty="0"/>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1541914"/>
                  </a:ext>
                </a:extLst>
              </a:tr>
              <a:tr h="0">
                <a:tc gridSpan="4">
                  <a:txBody>
                    <a:bodyPr/>
                    <a:lstStyle/>
                    <a:p>
                      <a:pPr algn="l"/>
                      <a:r>
                        <a:rPr lang="en-ZA" sz="1000" dirty="0">
                          <a:solidFill>
                            <a:schemeClr val="tx1"/>
                          </a:solidFill>
                          <a:effectLst/>
                        </a:rPr>
                        <a:t>Expected outcome of the service requested: </a:t>
                      </a:r>
                      <a:r>
                        <a:rPr lang="en-ZA" sz="700" b="0" i="1" kern="1200" dirty="0">
                          <a:solidFill>
                            <a:schemeClr val="tx1"/>
                          </a:solidFill>
                          <a:effectLst/>
                          <a:latin typeface="+mn-lt"/>
                          <a:ea typeface="+mn-ea"/>
                          <a:cs typeface="+mn-cs"/>
                        </a:rPr>
                        <a:t>Describe what you and the person being referred is hoping to achieve through the referral.</a:t>
                      </a:r>
                      <a:endParaRPr lang="en-US" sz="700" b="0" i="1" kern="1200" dirty="0">
                        <a:solidFill>
                          <a:schemeClr val="tx1"/>
                        </a:solidFill>
                        <a:effectLst/>
                        <a:latin typeface="+mn-lt"/>
                        <a:ea typeface="+mn-ea"/>
                        <a:cs typeface="+mn-cs"/>
                      </a:endParaRPr>
                    </a:p>
                    <a:p>
                      <a:pPr algn="l"/>
                      <a:r>
                        <a:rPr lang="en-ZA" sz="1000" dirty="0">
                          <a:solidFill>
                            <a:schemeClr val="tx1"/>
                          </a:solidFill>
                          <a:effectLst/>
                        </a:rPr>
                        <a:t> </a:t>
                      </a:r>
                      <a:endParaRPr lang="en-US" sz="1000" dirty="0">
                        <a:solidFill>
                          <a:schemeClr val="tx1"/>
                        </a:solidFill>
                        <a:effectLst/>
                      </a:endParaRPr>
                    </a:p>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43988137"/>
                  </a:ext>
                </a:extLst>
              </a:tr>
              <a:tr h="490108">
                <a:tc gridSpan="3">
                  <a:txBody>
                    <a:bodyPr/>
                    <a:lstStyle/>
                    <a:p>
                      <a:pPr algn="l"/>
                      <a:r>
                        <a:rPr lang="en-ZA" sz="1000" dirty="0">
                          <a:solidFill>
                            <a:schemeClr val="tx1"/>
                          </a:solidFill>
                          <a:effectLst/>
                        </a:rPr>
                        <a:t>Is referral accepted by the service provider?: </a:t>
                      </a:r>
                      <a:endParaRPr lang="en-US" sz="1000" dirty="0">
                        <a:solidFill>
                          <a:schemeClr val="tx1"/>
                        </a:solidFill>
                        <a:effectLst/>
                      </a:endParaRPr>
                    </a:p>
                    <a:p>
                      <a:pPr algn="l"/>
                      <a:r>
                        <a:rPr lang="en-ZA" sz="1000" b="0" dirty="0">
                          <a:solidFill>
                            <a:schemeClr val="tx1"/>
                          </a:solidFill>
                          <a:effectLst/>
                        </a:rPr>
                        <a:t>[  ] No</a:t>
                      </a:r>
                      <a:endParaRPr lang="en-US" sz="1000" b="0" dirty="0">
                        <a:solidFill>
                          <a:schemeClr val="tx1"/>
                        </a:solidFill>
                        <a:effectLst/>
                      </a:endParaRPr>
                    </a:p>
                    <a:p>
                      <a:pPr algn="l"/>
                      <a:r>
                        <a:rPr lang="en-ZA" sz="1000" b="0" dirty="0">
                          <a:solidFill>
                            <a:schemeClr val="tx1"/>
                          </a:solidFill>
                          <a:effectLst/>
                        </a:rPr>
                        <a:t>[  ] Yes</a:t>
                      </a:r>
                      <a:endParaRPr lang="en-US" sz="1000" b="0" dirty="0">
                        <a:solidFill>
                          <a:schemeClr val="tx1"/>
                        </a:solidFill>
                        <a:effectLst/>
                      </a:endParaRPr>
                    </a:p>
                    <a:p>
                      <a:pPr algn="l"/>
                      <a:r>
                        <a:rPr lang="en-ZA" sz="1000" b="0" dirty="0">
                          <a:solidFill>
                            <a:schemeClr val="tx1"/>
                          </a:solidFill>
                          <a:effectLst/>
                        </a:rPr>
                        <a:t> </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endParaRPr lang="en-US"/>
                    </a:p>
                  </a:txBody>
                  <a:tcPr/>
                </a:tc>
                <a:tc hMerge="1">
                  <a:txBody>
                    <a:bodyPr/>
                    <a:lstStyle/>
                    <a:p>
                      <a:pPr algn="l"/>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a:txBody>
                    <a:bodyPr/>
                    <a:lstStyle/>
                    <a:p>
                      <a:pPr algn="l"/>
                      <a:r>
                        <a:rPr lang="en-ZA" sz="1000" b="1" dirty="0">
                          <a:solidFill>
                            <a:schemeClr val="tx1"/>
                          </a:solidFill>
                          <a:effectLst/>
                        </a:rPr>
                        <a:t>If referral was not accepted by the service provider, state reasons: </a:t>
                      </a:r>
                      <a:endParaRPr lang="en-US" sz="1000" b="1" dirty="0">
                        <a:solidFill>
                          <a:schemeClr val="tx1"/>
                        </a:solidFill>
                        <a:effectLst/>
                      </a:endParaRPr>
                    </a:p>
                    <a:p>
                      <a:pPr algn="l"/>
                      <a:r>
                        <a:rPr lang="en-ZA" sz="1000" dirty="0">
                          <a:solidFill>
                            <a:schemeClr val="tx1"/>
                          </a:solidFill>
                          <a:effectLst/>
                        </a:rPr>
                        <a:t> </a:t>
                      </a:r>
                      <a:endParaRPr lang="en-US" sz="1000" dirty="0">
                        <a:solidFill>
                          <a:schemeClr val="tx1"/>
                        </a:solidFill>
                        <a:effectLst/>
                      </a:endParaRPr>
                    </a:p>
                    <a:p>
                      <a:pPr algn="l"/>
                      <a:r>
                        <a:rPr lang="en-ZA" sz="1000" dirty="0">
                          <a:solidFill>
                            <a:schemeClr val="tx1"/>
                          </a:solidFill>
                          <a:effectLst/>
                        </a:rPr>
                        <a:t> </a:t>
                      </a:r>
                      <a:endParaRPr lang="en-US" sz="1000" dirty="0">
                        <a:solidFill>
                          <a:schemeClr val="tx1"/>
                        </a:solidFill>
                        <a:effectLst/>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3510793168"/>
                  </a:ext>
                </a:extLst>
              </a:tr>
              <a:tr h="128194">
                <a:tc gridSpan="4">
                  <a:txBody>
                    <a:bodyPr/>
                    <a:lstStyle/>
                    <a:p>
                      <a:pPr algn="l">
                        <a:lnSpc>
                          <a:spcPct val="107000"/>
                        </a:lnSpc>
                        <a:spcAft>
                          <a:spcPts val="800"/>
                        </a:spcAft>
                      </a:pPr>
                      <a:r>
                        <a:rPr lang="en-ZA" sz="1000" dirty="0">
                          <a:solidFill>
                            <a:schemeClr val="tx1"/>
                          </a:solidFill>
                          <a:effectLst/>
                        </a:rPr>
                        <a:t>5. CONTACT, FEEDBACK AND FOLLOW-UP ARRANGEMENTS</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58494493"/>
                  </a:ext>
                </a:extLst>
              </a:tr>
              <a:tr h="784172">
                <a:tc gridSpan="2">
                  <a:txBody>
                    <a:bodyPr/>
                    <a:lstStyle/>
                    <a:p>
                      <a:pPr algn="l"/>
                      <a:r>
                        <a:rPr lang="en-ZA" sz="1000" dirty="0">
                          <a:solidFill>
                            <a:schemeClr val="tx1"/>
                          </a:solidFill>
                          <a:effectLst/>
                        </a:rPr>
                        <a:t>How can contact with the case be initiated and how can feedback on the service provided be given?: </a:t>
                      </a:r>
                      <a:endParaRPr lang="en-US" sz="1000" dirty="0">
                        <a:solidFill>
                          <a:schemeClr val="tx1"/>
                        </a:solidFill>
                        <a:effectLst/>
                      </a:endParaRPr>
                    </a:p>
                    <a:p>
                      <a:pPr algn="l"/>
                      <a:r>
                        <a:rPr lang="en-ZA" sz="1000" b="0" dirty="0">
                          <a:solidFill>
                            <a:schemeClr val="tx1"/>
                          </a:solidFill>
                          <a:effectLst/>
                        </a:rPr>
                        <a:t>[  ] Contact via caseworker </a:t>
                      </a:r>
                      <a:endParaRPr lang="en-US" sz="1000" b="0" dirty="0">
                        <a:solidFill>
                          <a:schemeClr val="tx1"/>
                        </a:solidFill>
                        <a:effectLst/>
                      </a:endParaRPr>
                    </a:p>
                    <a:p>
                      <a:pPr algn="l"/>
                      <a:r>
                        <a:rPr lang="en-ZA" sz="1000" b="0" dirty="0">
                          <a:solidFill>
                            <a:schemeClr val="tx1"/>
                          </a:solidFill>
                          <a:effectLst/>
                        </a:rPr>
                        <a:t>[  ] Contact the person being referred directly </a:t>
                      </a:r>
                      <a:endParaRPr lang="en-US" sz="1000" b="0" dirty="0">
                        <a:solidFill>
                          <a:schemeClr val="tx1"/>
                        </a:solidFill>
                        <a:effectLst/>
                        <a:latin typeface="Calibri" panose="020F0502020204030204" pitchFamily="34" charset="0"/>
                        <a:ea typeface="+mn-ea"/>
                        <a:cs typeface="Times New Roman" panose="02020603050405020304" pitchFamily="18" charset="0"/>
                      </a:endParaRPr>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endParaRPr lang="en-US"/>
                    </a:p>
                  </a:txBody>
                  <a:tcPr/>
                </a:tc>
                <a:tc gridSpan="2">
                  <a:txBody>
                    <a:bodyPr/>
                    <a:lstStyle/>
                    <a:p>
                      <a:pPr algn="l"/>
                      <a:r>
                        <a:rPr lang="en-ZA" sz="1000" b="1" dirty="0">
                          <a:solidFill>
                            <a:schemeClr val="tx1"/>
                          </a:solidFill>
                          <a:effectLst/>
                        </a:rPr>
                        <a:t>How will the caseworker follow-up on the referral?: </a:t>
                      </a:r>
                      <a:endParaRPr lang="en-US" sz="1000" b="1" dirty="0">
                        <a:solidFill>
                          <a:schemeClr val="tx1"/>
                        </a:solidFill>
                        <a:effectLst/>
                      </a:endParaRPr>
                    </a:p>
                    <a:p>
                      <a:pPr algn="l"/>
                      <a:r>
                        <a:rPr lang="en-ZA" sz="700" b="0" i="1" kern="1200" dirty="0">
                          <a:solidFill>
                            <a:schemeClr val="tx1"/>
                          </a:solidFill>
                          <a:effectLst/>
                          <a:latin typeface="+mn-lt"/>
                          <a:ea typeface="+mn-ea"/>
                          <a:cs typeface="+mn-cs"/>
                        </a:rPr>
                        <a:t>Tick all that apply</a:t>
                      </a:r>
                      <a:endParaRPr lang="en-US" sz="700" b="0" i="1" kern="1200" dirty="0">
                        <a:solidFill>
                          <a:schemeClr val="tx1"/>
                        </a:solidFill>
                        <a:effectLst/>
                        <a:latin typeface="+mn-lt"/>
                        <a:ea typeface="+mn-ea"/>
                        <a:cs typeface="+mn-cs"/>
                      </a:endParaRPr>
                    </a:p>
                    <a:p>
                      <a:pPr algn="l"/>
                      <a:r>
                        <a:rPr lang="en-ZA" sz="1000" dirty="0">
                          <a:solidFill>
                            <a:schemeClr val="tx1"/>
                          </a:solidFill>
                          <a:effectLst/>
                        </a:rPr>
                        <a:t>[  ] Phone </a:t>
                      </a:r>
                      <a:endParaRPr lang="en-US" sz="1000" dirty="0">
                        <a:solidFill>
                          <a:schemeClr val="tx1"/>
                        </a:solidFill>
                        <a:effectLst/>
                      </a:endParaRPr>
                    </a:p>
                    <a:p>
                      <a:pPr algn="l"/>
                      <a:r>
                        <a:rPr lang="en-ZA" sz="1000" dirty="0">
                          <a:solidFill>
                            <a:schemeClr val="tx1"/>
                          </a:solidFill>
                          <a:effectLst/>
                        </a:rPr>
                        <a:t>[  ] Email </a:t>
                      </a:r>
                      <a:endParaRPr lang="en-US" sz="1000" dirty="0">
                        <a:solidFill>
                          <a:schemeClr val="tx1"/>
                        </a:solidFill>
                        <a:effectLst/>
                      </a:endParaRPr>
                    </a:p>
                    <a:p>
                      <a:pPr algn="l"/>
                      <a:r>
                        <a:rPr lang="en-ZA" sz="1000" dirty="0">
                          <a:solidFill>
                            <a:schemeClr val="tx1"/>
                          </a:solidFill>
                          <a:effectLst/>
                        </a:rPr>
                        <a:t>[  ] Face-to-face meeting (service provider)</a:t>
                      </a:r>
                      <a:endParaRPr lang="en-US" sz="1000" dirty="0">
                        <a:solidFill>
                          <a:schemeClr val="tx1"/>
                        </a:solidFill>
                        <a:effectLst/>
                      </a:endParaRPr>
                    </a:p>
                    <a:p>
                      <a:pPr algn="l"/>
                      <a:r>
                        <a:rPr lang="en-ZA" sz="1000" dirty="0">
                          <a:solidFill>
                            <a:schemeClr val="tx1"/>
                          </a:solidFill>
                          <a:effectLst/>
                        </a:rPr>
                        <a:t>[  ] Other, please </a:t>
                      </a:r>
                      <a:r>
                        <a:rPr lang="en-ZA" sz="1000" b="1" dirty="0">
                          <a:solidFill>
                            <a:schemeClr val="tx1"/>
                          </a:solidFill>
                          <a:effectLst/>
                        </a:rPr>
                        <a:t>specify</a:t>
                      </a:r>
                      <a:r>
                        <a:rPr lang="en-ZA" sz="1000" dirty="0">
                          <a:solidFill>
                            <a:schemeClr val="tx1"/>
                          </a:solidFill>
                          <a:effectLst/>
                        </a:rPr>
                        <a:t>:</a:t>
                      </a:r>
                      <a:endParaRPr lang="en-US" sz="1000" dirty="0">
                        <a:solidFill>
                          <a:schemeClr val="tx1"/>
                        </a:solidFill>
                        <a:effectLst/>
                      </a:endParaRPr>
                    </a:p>
                    <a:p>
                      <a:pPr algn="l"/>
                      <a:r>
                        <a:rPr lang="en-ZA" sz="1000" dirty="0">
                          <a:solidFill>
                            <a:schemeClr val="tx1"/>
                          </a:solidFill>
                          <a:effectLst/>
                        </a:rPr>
                        <a:t> </a:t>
                      </a:r>
                      <a:endParaRPr lang="en-US" dirty="0"/>
                    </a:p>
                  </a:txBody>
                  <a:tcPr marL="45720" marR="45720">
                    <a:lnL w="12700" cap="flat" cmpd="sng" algn="ctr">
                      <a:solidFill>
                        <a:schemeClr val="accent2">
                          <a:lumMod val="60000"/>
                          <a:lumOff val="40000"/>
                        </a:schemeClr>
                      </a:solidFill>
                      <a:prstDash val="solid"/>
                      <a:round/>
                      <a:headEnd type="none" w="med" len="med"/>
                      <a:tailEnd type="none" w="med" len="med"/>
                    </a:lnL>
                    <a:lnR w="12700" cap="flat" cmpd="sng" algn="ctr">
                      <a:solidFill>
                        <a:schemeClr val="accent2">
                          <a:lumMod val="60000"/>
                          <a:lumOff val="40000"/>
                        </a:schemeClr>
                      </a:solidFill>
                      <a:prstDash val="solid"/>
                      <a:round/>
                      <a:headEnd type="none" w="med" len="med"/>
                      <a:tailEnd type="none" w="med" len="med"/>
                    </a:lnR>
                    <a:lnT w="12700" cap="flat" cmpd="sng" algn="ctr">
                      <a:solidFill>
                        <a:schemeClr val="accent2">
                          <a:lumMod val="60000"/>
                          <a:lumOff val="40000"/>
                        </a:schemeClr>
                      </a:solidFill>
                      <a:prstDash val="solid"/>
                      <a:round/>
                      <a:headEnd type="none" w="med" len="med"/>
                      <a:tailEnd type="none" w="med" len="med"/>
                    </a:lnT>
                    <a:lnB w="12700" cap="flat" cmpd="sng" algn="ctr">
                      <a:solidFill>
                        <a:schemeClr val="accent2">
                          <a:lumMod val="60000"/>
                          <a:lumOff val="40000"/>
                        </a:schemeClr>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694904251"/>
                  </a:ext>
                </a:extLst>
              </a:tr>
            </a:tbl>
          </a:graphicData>
        </a:graphic>
      </p:graphicFrame>
    </p:spTree>
    <p:extLst>
      <p:ext uri="{BB962C8B-B14F-4D97-AF65-F5344CB8AC3E}">
        <p14:creationId xmlns:p14="http://schemas.microsoft.com/office/powerpoint/2010/main" val="1895757982"/>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xagon 2">
            <a:extLst>
              <a:ext uri="{FF2B5EF4-FFF2-40B4-BE49-F238E27FC236}">
                <a16:creationId xmlns:a16="http://schemas.microsoft.com/office/drawing/2014/main" id="{0152D2FA-0BAB-0B91-ACDE-548A44CB94B7}"/>
              </a:ext>
            </a:extLst>
          </p:cNvPr>
          <p:cNvSpPr/>
          <p:nvPr/>
        </p:nvSpPr>
        <p:spPr>
          <a:xfrm rot="1782986">
            <a:off x="-1328855" y="5145441"/>
            <a:ext cx="3595260" cy="3099365"/>
          </a:xfrm>
          <a:prstGeom prst="hexagon">
            <a:avLst>
              <a:gd name="adj" fmla="val 28965"/>
              <a:gd name="vf" fmla="val 115470"/>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Hexagon 5">
            <a:extLst>
              <a:ext uri="{FF2B5EF4-FFF2-40B4-BE49-F238E27FC236}">
                <a16:creationId xmlns:a16="http://schemas.microsoft.com/office/drawing/2014/main" id="{0F591EB9-022B-60B0-3F69-EF68B02203C7}"/>
              </a:ext>
            </a:extLst>
          </p:cNvPr>
          <p:cNvSpPr/>
          <p:nvPr/>
        </p:nvSpPr>
        <p:spPr>
          <a:xfrm rot="1782986">
            <a:off x="4678406" y="654853"/>
            <a:ext cx="3595260" cy="3099365"/>
          </a:xfrm>
          <a:prstGeom prst="hexagon">
            <a:avLst>
              <a:gd name="adj" fmla="val 28965"/>
              <a:gd name="vf" fmla="val 115470"/>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1" name="Rectangle 30">
            <a:extLst>
              <a:ext uri="{FF2B5EF4-FFF2-40B4-BE49-F238E27FC236}">
                <a16:creationId xmlns:a16="http://schemas.microsoft.com/office/drawing/2014/main" id="{1EDFF83D-E527-1797-2087-B52FEED26165}"/>
              </a:ext>
            </a:extLst>
          </p:cNvPr>
          <p:cNvSpPr/>
          <p:nvPr/>
        </p:nvSpPr>
        <p:spPr>
          <a:xfrm>
            <a:off x="2501900" y="2149381"/>
            <a:ext cx="3745466" cy="1071180"/>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2" name="TextBox 31">
            <a:extLst>
              <a:ext uri="{FF2B5EF4-FFF2-40B4-BE49-F238E27FC236}">
                <a16:creationId xmlns:a16="http://schemas.microsoft.com/office/drawing/2014/main" id="{D0E0E062-AAC9-E832-BD46-E14915C5FB5C}"/>
              </a:ext>
            </a:extLst>
          </p:cNvPr>
          <p:cNvSpPr txBox="1"/>
          <p:nvPr/>
        </p:nvSpPr>
        <p:spPr>
          <a:xfrm>
            <a:off x="993324" y="1696523"/>
            <a:ext cx="5264812" cy="261610"/>
          </a:xfrm>
          <a:prstGeom prst="rect">
            <a:avLst/>
          </a:prstGeom>
          <a:noFill/>
          <a:ln>
            <a:noFill/>
          </a:ln>
        </p:spPr>
        <p:txBody>
          <a:bodyPr wrap="square" rtlCol="0">
            <a:spAutoFit/>
          </a:bodyPr>
          <a:lstStyle/>
          <a:p>
            <a:r>
              <a:rPr lang="en-US" sz="1100" b="1" dirty="0"/>
              <a:t>Please review the learning objectives and write your reflection in the text box.</a:t>
            </a:r>
          </a:p>
        </p:txBody>
      </p:sp>
      <p:sp>
        <p:nvSpPr>
          <p:cNvPr id="34" name="TextBox 33">
            <a:extLst>
              <a:ext uri="{FF2B5EF4-FFF2-40B4-BE49-F238E27FC236}">
                <a16:creationId xmlns:a16="http://schemas.microsoft.com/office/drawing/2014/main" id="{87AF2A6F-F632-3AE8-4125-DAB395577DC0}"/>
              </a:ext>
            </a:extLst>
          </p:cNvPr>
          <p:cNvSpPr txBox="1"/>
          <p:nvPr/>
        </p:nvSpPr>
        <p:spPr>
          <a:xfrm>
            <a:off x="993326" y="2107349"/>
            <a:ext cx="1321602" cy="1028143"/>
          </a:xfrm>
          <a:prstGeom prst="rect">
            <a:avLst/>
          </a:prstGeom>
          <a:noFill/>
          <a:ln>
            <a:noFill/>
          </a:ln>
        </p:spPr>
        <p:txBody>
          <a:bodyPr wrap="square" lIns="90000" tIns="90000" rIns="90000" bIns="90000" rtlCol="0">
            <a:spAutoFit/>
          </a:bodyPr>
          <a:lstStyle/>
          <a:p>
            <a:r>
              <a:rPr lang="en-US" sz="1100" dirty="0"/>
              <a:t>About which learning objectives do you feel confident you have achieved them? </a:t>
            </a:r>
          </a:p>
        </p:txBody>
      </p:sp>
      <p:sp>
        <p:nvSpPr>
          <p:cNvPr id="52" name="Rectangle 51">
            <a:extLst>
              <a:ext uri="{FF2B5EF4-FFF2-40B4-BE49-F238E27FC236}">
                <a16:creationId xmlns:a16="http://schemas.microsoft.com/office/drawing/2014/main" id="{666E8E3B-97BA-3864-2BFF-3220C8612B84}"/>
              </a:ext>
            </a:extLst>
          </p:cNvPr>
          <p:cNvSpPr/>
          <p:nvPr/>
        </p:nvSpPr>
        <p:spPr>
          <a:xfrm>
            <a:off x="2501900" y="3398040"/>
            <a:ext cx="3745466" cy="1118934"/>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4" name="TextBox 53">
            <a:extLst>
              <a:ext uri="{FF2B5EF4-FFF2-40B4-BE49-F238E27FC236}">
                <a16:creationId xmlns:a16="http://schemas.microsoft.com/office/drawing/2014/main" id="{E50FC075-2072-6808-D2B7-D725826E7902}"/>
              </a:ext>
            </a:extLst>
          </p:cNvPr>
          <p:cNvSpPr txBox="1"/>
          <p:nvPr/>
        </p:nvSpPr>
        <p:spPr>
          <a:xfrm>
            <a:off x="1007471" y="3413814"/>
            <a:ext cx="1309210" cy="1197420"/>
          </a:xfrm>
          <a:prstGeom prst="rect">
            <a:avLst/>
          </a:prstGeom>
          <a:noFill/>
          <a:ln>
            <a:noFill/>
          </a:ln>
        </p:spPr>
        <p:txBody>
          <a:bodyPr wrap="square" lIns="90000" tIns="90000" rIns="90000" bIns="90000" rtlCol="0">
            <a:spAutoFit/>
          </a:bodyPr>
          <a:lstStyle/>
          <a:p>
            <a:r>
              <a:rPr lang="en-US" sz="1100" dirty="0"/>
              <a:t>On which learning objectives would you need more information, practice or support? </a:t>
            </a:r>
          </a:p>
        </p:txBody>
      </p:sp>
      <p:sp>
        <p:nvSpPr>
          <p:cNvPr id="55" name="TextBox 54">
            <a:extLst>
              <a:ext uri="{FF2B5EF4-FFF2-40B4-BE49-F238E27FC236}">
                <a16:creationId xmlns:a16="http://schemas.microsoft.com/office/drawing/2014/main" id="{CCD7BAFE-AB2D-2E30-8793-0623012EFAD3}"/>
              </a:ext>
            </a:extLst>
          </p:cNvPr>
          <p:cNvSpPr txBox="1"/>
          <p:nvPr/>
        </p:nvSpPr>
        <p:spPr>
          <a:xfrm>
            <a:off x="993324" y="1264346"/>
            <a:ext cx="5254042" cy="276999"/>
          </a:xfrm>
          <a:prstGeom prst="rect">
            <a:avLst/>
          </a:prstGeom>
          <a:noFill/>
        </p:spPr>
        <p:txBody>
          <a:bodyPr wrap="square" rtlCol="0">
            <a:spAutoFit/>
          </a:bodyPr>
          <a:lstStyle/>
          <a:p>
            <a:r>
              <a:rPr lang="en-US" sz="1200" b="1" spc="300" dirty="0">
                <a:solidFill>
                  <a:schemeClr val="tx1"/>
                </a:solidFill>
              </a:rPr>
              <a:t>LEARNING OBJECTIVES</a:t>
            </a:r>
          </a:p>
        </p:txBody>
      </p:sp>
      <p:sp>
        <p:nvSpPr>
          <p:cNvPr id="56" name="TextBox 55">
            <a:extLst>
              <a:ext uri="{FF2B5EF4-FFF2-40B4-BE49-F238E27FC236}">
                <a16:creationId xmlns:a16="http://schemas.microsoft.com/office/drawing/2014/main" id="{8F58A139-821B-6029-E218-0B947903BE59}"/>
              </a:ext>
            </a:extLst>
          </p:cNvPr>
          <p:cNvSpPr txBox="1"/>
          <p:nvPr/>
        </p:nvSpPr>
        <p:spPr>
          <a:xfrm>
            <a:off x="996286" y="713169"/>
            <a:ext cx="5264813" cy="307777"/>
          </a:xfrm>
          <a:prstGeom prst="rect">
            <a:avLst/>
          </a:prstGeom>
          <a:noFill/>
        </p:spPr>
        <p:txBody>
          <a:bodyPr wrap="square">
            <a:spAutoFit/>
          </a:bodyPr>
          <a:lstStyle/>
          <a:p>
            <a:pPr marL="0" marR="0" lvl="0" indent="0" algn="l" rtl="0">
              <a:spcBef>
                <a:spcPts val="0"/>
              </a:spcBef>
              <a:spcAft>
                <a:spcPts val="1800"/>
              </a:spcAft>
              <a:buNone/>
            </a:pPr>
            <a:r>
              <a:rPr lang="en-US" sz="1400" b="1" spc="300" dirty="0">
                <a:highlight>
                  <a:srgbClr val="D0B9C7"/>
                </a:highlight>
                <a:latin typeface="Calibri"/>
                <a:ea typeface="Calibri"/>
                <a:cs typeface="Calibri"/>
                <a:sym typeface="Calibri"/>
              </a:rPr>
              <a:t>SESSION 6: MODULE CLOSING</a:t>
            </a:r>
          </a:p>
        </p:txBody>
      </p:sp>
      <p:sp>
        <p:nvSpPr>
          <p:cNvPr id="57" name="TextBox 56">
            <a:extLst>
              <a:ext uri="{FF2B5EF4-FFF2-40B4-BE49-F238E27FC236}">
                <a16:creationId xmlns:a16="http://schemas.microsoft.com/office/drawing/2014/main" id="{E55250F1-7D8C-FDC6-79CA-06896130F45E}"/>
              </a:ext>
            </a:extLst>
          </p:cNvPr>
          <p:cNvSpPr txBox="1"/>
          <p:nvPr/>
        </p:nvSpPr>
        <p:spPr>
          <a:xfrm>
            <a:off x="993324" y="5187134"/>
            <a:ext cx="5254042" cy="276999"/>
          </a:xfrm>
          <a:prstGeom prst="rect">
            <a:avLst/>
          </a:prstGeom>
          <a:noFill/>
        </p:spPr>
        <p:txBody>
          <a:bodyPr wrap="square" rtlCol="0">
            <a:spAutoFit/>
          </a:bodyPr>
          <a:lstStyle/>
          <a:p>
            <a:r>
              <a:rPr lang="en-US" sz="1200" b="1" spc="300" dirty="0">
                <a:solidFill>
                  <a:schemeClr val="tx1"/>
                </a:solidFill>
              </a:rPr>
              <a:t>REFLECTION</a:t>
            </a:r>
          </a:p>
        </p:txBody>
      </p:sp>
      <p:sp>
        <p:nvSpPr>
          <p:cNvPr id="58" name="Rectangle 57">
            <a:extLst>
              <a:ext uri="{FF2B5EF4-FFF2-40B4-BE49-F238E27FC236}">
                <a16:creationId xmlns:a16="http://schemas.microsoft.com/office/drawing/2014/main" id="{074105B9-B4E1-3424-91BD-B4462E17816B}"/>
              </a:ext>
            </a:extLst>
          </p:cNvPr>
          <p:cNvSpPr/>
          <p:nvPr/>
        </p:nvSpPr>
        <p:spPr>
          <a:xfrm>
            <a:off x="2501900" y="5633117"/>
            <a:ext cx="3745466" cy="939353"/>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9" name="TextBox 58">
            <a:extLst>
              <a:ext uri="{FF2B5EF4-FFF2-40B4-BE49-F238E27FC236}">
                <a16:creationId xmlns:a16="http://schemas.microsoft.com/office/drawing/2014/main" id="{4BD61160-90B9-27DA-2950-E0121D8B2E5E}"/>
              </a:ext>
            </a:extLst>
          </p:cNvPr>
          <p:cNvSpPr txBox="1"/>
          <p:nvPr/>
        </p:nvSpPr>
        <p:spPr>
          <a:xfrm>
            <a:off x="993326" y="5628588"/>
            <a:ext cx="1321602" cy="520312"/>
          </a:xfrm>
          <a:prstGeom prst="rect">
            <a:avLst/>
          </a:prstGeom>
          <a:noFill/>
          <a:ln>
            <a:noFill/>
          </a:ln>
        </p:spPr>
        <p:txBody>
          <a:bodyPr wrap="square" lIns="90000" tIns="90000" rIns="90000" bIns="90000" rtlCol="0">
            <a:spAutoFit/>
          </a:bodyPr>
          <a:lstStyle/>
          <a:p>
            <a:r>
              <a:rPr lang="en-US" sz="1100" dirty="0"/>
              <a:t>What surprised you?</a:t>
            </a:r>
          </a:p>
        </p:txBody>
      </p:sp>
      <p:sp>
        <p:nvSpPr>
          <p:cNvPr id="60" name="Rectangle 59">
            <a:extLst>
              <a:ext uri="{FF2B5EF4-FFF2-40B4-BE49-F238E27FC236}">
                <a16:creationId xmlns:a16="http://schemas.microsoft.com/office/drawing/2014/main" id="{BD79E8E4-5452-0F29-EC85-82F30E159711}"/>
              </a:ext>
            </a:extLst>
          </p:cNvPr>
          <p:cNvSpPr/>
          <p:nvPr/>
        </p:nvSpPr>
        <p:spPr>
          <a:xfrm>
            <a:off x="2501900" y="6753342"/>
            <a:ext cx="3745466" cy="981230"/>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1" name="TextBox 60">
            <a:extLst>
              <a:ext uri="{FF2B5EF4-FFF2-40B4-BE49-F238E27FC236}">
                <a16:creationId xmlns:a16="http://schemas.microsoft.com/office/drawing/2014/main" id="{1F3EC7C3-CBDA-73AF-5EE1-782725FB4197}"/>
              </a:ext>
            </a:extLst>
          </p:cNvPr>
          <p:cNvSpPr txBox="1"/>
          <p:nvPr/>
        </p:nvSpPr>
        <p:spPr>
          <a:xfrm>
            <a:off x="1007471" y="6762391"/>
            <a:ext cx="1309210" cy="520312"/>
          </a:xfrm>
          <a:prstGeom prst="rect">
            <a:avLst/>
          </a:prstGeom>
          <a:noFill/>
          <a:ln>
            <a:noFill/>
          </a:ln>
        </p:spPr>
        <p:txBody>
          <a:bodyPr wrap="square" lIns="90000" tIns="90000" rIns="90000" bIns="90000" rtlCol="0">
            <a:spAutoFit/>
          </a:bodyPr>
          <a:lstStyle/>
          <a:p>
            <a:r>
              <a:rPr lang="en-US" sz="1100" dirty="0"/>
              <a:t>What challenged you?</a:t>
            </a:r>
          </a:p>
        </p:txBody>
      </p:sp>
      <p:sp>
        <p:nvSpPr>
          <p:cNvPr id="62" name="Rectangle 61">
            <a:extLst>
              <a:ext uri="{FF2B5EF4-FFF2-40B4-BE49-F238E27FC236}">
                <a16:creationId xmlns:a16="http://schemas.microsoft.com/office/drawing/2014/main" id="{9B9C25DA-426F-E7DA-FA74-22B2D3770EC6}"/>
              </a:ext>
            </a:extLst>
          </p:cNvPr>
          <p:cNvSpPr/>
          <p:nvPr/>
        </p:nvSpPr>
        <p:spPr>
          <a:xfrm>
            <a:off x="2501900" y="7928131"/>
            <a:ext cx="3745466" cy="981230"/>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3" name="TextBox 62">
            <a:extLst>
              <a:ext uri="{FF2B5EF4-FFF2-40B4-BE49-F238E27FC236}">
                <a16:creationId xmlns:a16="http://schemas.microsoft.com/office/drawing/2014/main" id="{2DFA2927-B5FB-BCDA-57C8-CE6272293F82}"/>
              </a:ext>
            </a:extLst>
          </p:cNvPr>
          <p:cNvSpPr txBox="1"/>
          <p:nvPr/>
        </p:nvSpPr>
        <p:spPr>
          <a:xfrm>
            <a:off x="1007471" y="7928131"/>
            <a:ext cx="1309210" cy="689589"/>
          </a:xfrm>
          <a:prstGeom prst="rect">
            <a:avLst/>
          </a:prstGeom>
          <a:noFill/>
          <a:ln>
            <a:noFill/>
          </a:ln>
        </p:spPr>
        <p:txBody>
          <a:bodyPr wrap="square" lIns="90000" tIns="90000" rIns="90000" bIns="90000" rtlCol="0">
            <a:spAutoFit/>
          </a:bodyPr>
          <a:lstStyle/>
          <a:p>
            <a:r>
              <a:rPr lang="en-US" sz="1100" dirty="0"/>
              <a:t>What would you like to learn more about? </a:t>
            </a:r>
          </a:p>
        </p:txBody>
      </p:sp>
      <p:sp>
        <p:nvSpPr>
          <p:cNvPr id="70" name="Hexagon 69">
            <a:extLst>
              <a:ext uri="{FF2B5EF4-FFF2-40B4-BE49-F238E27FC236}">
                <a16:creationId xmlns:a16="http://schemas.microsoft.com/office/drawing/2014/main" id="{AA1DCA40-80C2-8816-F655-83F7261B7ABE}"/>
              </a:ext>
            </a:extLst>
          </p:cNvPr>
          <p:cNvSpPr/>
          <p:nvPr/>
        </p:nvSpPr>
        <p:spPr>
          <a:xfrm rot="1782986">
            <a:off x="286724" y="301110"/>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1" name="Hexagon 70">
            <a:extLst>
              <a:ext uri="{FF2B5EF4-FFF2-40B4-BE49-F238E27FC236}">
                <a16:creationId xmlns:a16="http://schemas.microsoft.com/office/drawing/2014/main" id="{937F8806-504E-2975-B5F3-4FB2B1BF9FDE}"/>
              </a:ext>
            </a:extLst>
          </p:cNvPr>
          <p:cNvSpPr/>
          <p:nvPr/>
        </p:nvSpPr>
        <p:spPr>
          <a:xfrm rot="1782986">
            <a:off x="286724" y="763955"/>
            <a:ext cx="335595" cy="289306"/>
          </a:xfrm>
          <a:prstGeom prst="hexagon">
            <a:avLst>
              <a:gd name="adj" fmla="val 28965"/>
              <a:gd name="vf" fmla="val 115470"/>
            </a:avLst>
          </a:prstGeom>
          <a:solidFill>
            <a:schemeClr val="accent2">
              <a:lumMod val="60000"/>
              <a:lumOff val="40000"/>
            </a:schemeClr>
          </a:solidFill>
          <a:ln w="12700">
            <a:solidFill>
              <a:srgbClr val="D8B4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2" name="Hexagon 71">
            <a:extLst>
              <a:ext uri="{FF2B5EF4-FFF2-40B4-BE49-F238E27FC236}">
                <a16:creationId xmlns:a16="http://schemas.microsoft.com/office/drawing/2014/main" id="{013E6564-AC11-3B83-6A0C-55468752E45E}"/>
              </a:ext>
            </a:extLst>
          </p:cNvPr>
          <p:cNvSpPr/>
          <p:nvPr/>
        </p:nvSpPr>
        <p:spPr>
          <a:xfrm rot="1782986">
            <a:off x="286724" y="1226800"/>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3" name="Hexagon 72">
            <a:extLst>
              <a:ext uri="{FF2B5EF4-FFF2-40B4-BE49-F238E27FC236}">
                <a16:creationId xmlns:a16="http://schemas.microsoft.com/office/drawing/2014/main" id="{CC485D1A-61F3-B2D4-7746-ABF478462D9B}"/>
              </a:ext>
            </a:extLst>
          </p:cNvPr>
          <p:cNvSpPr/>
          <p:nvPr/>
        </p:nvSpPr>
        <p:spPr>
          <a:xfrm rot="1782986">
            <a:off x="286724" y="1689645"/>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4" name="Hexagon 73">
            <a:extLst>
              <a:ext uri="{FF2B5EF4-FFF2-40B4-BE49-F238E27FC236}">
                <a16:creationId xmlns:a16="http://schemas.microsoft.com/office/drawing/2014/main" id="{DF43FA50-C53D-5FB5-25D6-4629BA969E29}"/>
              </a:ext>
            </a:extLst>
          </p:cNvPr>
          <p:cNvSpPr/>
          <p:nvPr/>
        </p:nvSpPr>
        <p:spPr>
          <a:xfrm rot="1782986">
            <a:off x="286724" y="2152490"/>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5" name="Hexagon 74">
            <a:extLst>
              <a:ext uri="{FF2B5EF4-FFF2-40B4-BE49-F238E27FC236}">
                <a16:creationId xmlns:a16="http://schemas.microsoft.com/office/drawing/2014/main" id="{53CDD1EF-7E73-868B-89C8-3D7FDEB7EBB8}"/>
              </a:ext>
            </a:extLst>
          </p:cNvPr>
          <p:cNvSpPr/>
          <p:nvPr/>
        </p:nvSpPr>
        <p:spPr>
          <a:xfrm rot="1782986">
            <a:off x="286725" y="2615334"/>
            <a:ext cx="335595" cy="289306"/>
          </a:xfrm>
          <a:prstGeom prst="hexagon">
            <a:avLst>
              <a:gd name="adj" fmla="val 28965"/>
              <a:gd name="vf" fmla="val 115470"/>
            </a:avLst>
          </a:prstGeom>
          <a:solidFill>
            <a:schemeClr val="accent2">
              <a:lumMod val="60000"/>
              <a:lumOff val="4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974243910"/>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59E0E4A-84DC-1577-B19C-03544DF39E71}"/>
              </a:ext>
            </a:extLst>
          </p:cNvPr>
          <p:cNvSpPr/>
          <p:nvPr/>
        </p:nvSpPr>
        <p:spPr>
          <a:xfrm>
            <a:off x="0" y="0"/>
            <a:ext cx="6858000" cy="33147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TextBox 15">
            <a:extLst>
              <a:ext uri="{FF2B5EF4-FFF2-40B4-BE49-F238E27FC236}">
                <a16:creationId xmlns:a16="http://schemas.microsoft.com/office/drawing/2014/main" id="{BBC35BD1-8F50-D24F-BD7F-4A2A36A0560C}"/>
              </a:ext>
            </a:extLst>
          </p:cNvPr>
          <p:cNvSpPr txBox="1"/>
          <p:nvPr/>
        </p:nvSpPr>
        <p:spPr>
          <a:xfrm>
            <a:off x="752439" y="4817751"/>
            <a:ext cx="5061022" cy="2062103"/>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CA" sz="2000" b="1" i="0" u="none" strike="noStrike" kern="1200" cap="none" spc="300" normalizeH="0" baseline="0" noProof="0" dirty="0">
                <a:ln>
                  <a:noFill/>
                </a:ln>
                <a:solidFill>
                  <a:schemeClr val="accent1"/>
                </a:solidFill>
                <a:effectLst/>
                <a:uLnTx/>
                <a:uFillTx/>
                <a:latin typeface="Garamond" panose="02020404030301010803" pitchFamily="18" charset="0"/>
                <a:ea typeface="+mn-ea"/>
                <a:cs typeface="+mn-cs"/>
              </a:rPr>
              <a:t>MODULE 10</a:t>
            </a:r>
          </a:p>
          <a:p>
            <a:pPr marL="0" marR="0" lvl="0" indent="0" defTabSz="457200" rtl="0" eaLnBrk="1" fontAlgn="auto" latinLnBrk="0" hangingPunct="1">
              <a:lnSpc>
                <a:spcPct val="100000"/>
              </a:lnSpc>
              <a:spcBef>
                <a:spcPts val="0"/>
              </a:spcBef>
              <a:spcAft>
                <a:spcPts val="0"/>
              </a:spcAft>
              <a:buClrTx/>
              <a:buSzTx/>
              <a:buFontTx/>
              <a:buNone/>
              <a:tabLst/>
              <a:defRPr/>
            </a:pPr>
            <a:r>
              <a:rPr lang="en-CA" sz="2000" b="1" spc="300" dirty="0">
                <a:solidFill>
                  <a:schemeClr val="accent1"/>
                </a:solidFill>
                <a:latin typeface="Garamond" panose="02020404030301010803" pitchFamily="18" charset="0"/>
              </a:rPr>
              <a:t> </a:t>
            </a:r>
            <a:endParaRPr lang="en-CA" sz="4400" b="1" dirty="0">
              <a:solidFill>
                <a:schemeClr val="accent1"/>
              </a:solidFill>
              <a:latin typeface="Garamond" panose="02020404030301010803" pitchFamily="18" charset="0"/>
            </a:endParaRPr>
          </a:p>
          <a:p>
            <a:r>
              <a:rPr lang="en-CA" sz="4400" b="1" dirty="0">
                <a:solidFill>
                  <a:schemeClr val="accent1"/>
                </a:solidFill>
                <a:latin typeface="Garamond" panose="02020404030301010803" pitchFamily="18" charset="0"/>
              </a:rPr>
              <a:t>Follow-up and Review</a:t>
            </a:r>
          </a:p>
        </p:txBody>
      </p:sp>
      <p:sp>
        <p:nvSpPr>
          <p:cNvPr id="17" name="Hexagon 16">
            <a:extLst>
              <a:ext uri="{FF2B5EF4-FFF2-40B4-BE49-F238E27FC236}">
                <a16:creationId xmlns:a16="http://schemas.microsoft.com/office/drawing/2014/main" id="{0694FE89-343C-7A6D-6381-E3FB5E40AB27}"/>
              </a:ext>
            </a:extLst>
          </p:cNvPr>
          <p:cNvSpPr/>
          <p:nvPr/>
        </p:nvSpPr>
        <p:spPr>
          <a:xfrm rot="1782986">
            <a:off x="539630" y="2109486"/>
            <a:ext cx="2269827" cy="1956740"/>
          </a:xfrm>
          <a:prstGeom prst="hexagon">
            <a:avLst>
              <a:gd name="adj" fmla="val 28965"/>
              <a:gd name="vf" fmla="val 115470"/>
            </a:avLst>
          </a:prstGeom>
          <a:solidFill>
            <a:srgbClr val="954D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31" name="Group 30">
            <a:extLst>
              <a:ext uri="{FF2B5EF4-FFF2-40B4-BE49-F238E27FC236}">
                <a16:creationId xmlns:a16="http://schemas.microsoft.com/office/drawing/2014/main" id="{21037762-4641-E516-8EA0-B485FE314617}"/>
              </a:ext>
            </a:extLst>
          </p:cNvPr>
          <p:cNvGrpSpPr/>
          <p:nvPr/>
        </p:nvGrpSpPr>
        <p:grpSpPr>
          <a:xfrm>
            <a:off x="1011015" y="2425532"/>
            <a:ext cx="1327056" cy="1324648"/>
            <a:chOff x="4052274" y="2368244"/>
            <a:chExt cx="1327056" cy="1324648"/>
          </a:xfrm>
        </p:grpSpPr>
        <p:cxnSp>
          <p:nvCxnSpPr>
            <p:cNvPr id="28" name="Straight Arrow Connector 27">
              <a:extLst>
                <a:ext uri="{FF2B5EF4-FFF2-40B4-BE49-F238E27FC236}">
                  <a16:creationId xmlns:a16="http://schemas.microsoft.com/office/drawing/2014/main" id="{4A2C6BD9-DC2C-6FC9-C4B9-80DEC26E259F}"/>
                </a:ext>
              </a:extLst>
            </p:cNvPr>
            <p:cNvCxnSpPr>
              <a:cxnSpLocks/>
            </p:cNvCxnSpPr>
            <p:nvPr/>
          </p:nvCxnSpPr>
          <p:spPr>
            <a:xfrm flipV="1">
              <a:off x="4667014" y="2368244"/>
              <a:ext cx="0" cy="1323372"/>
            </a:xfrm>
            <a:prstGeom prst="straightConnector1">
              <a:avLst/>
            </a:prstGeom>
            <a:ln w="1079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9" name="Freeform: Shape 28">
              <a:extLst>
                <a:ext uri="{FF2B5EF4-FFF2-40B4-BE49-F238E27FC236}">
                  <a16:creationId xmlns:a16="http://schemas.microsoft.com/office/drawing/2014/main" id="{E77E34B5-3FE9-8D5C-8068-FE904FCDE640}"/>
                </a:ext>
              </a:extLst>
            </p:cNvPr>
            <p:cNvSpPr/>
            <p:nvPr/>
          </p:nvSpPr>
          <p:spPr>
            <a:xfrm>
              <a:off x="4052274" y="2774273"/>
              <a:ext cx="351148" cy="918619"/>
            </a:xfrm>
            <a:custGeom>
              <a:avLst/>
              <a:gdLst>
                <a:gd name="connsiteX0" fmla="*/ 176784 w 176784"/>
                <a:gd name="connsiteY0" fmla="*/ 438912 h 438912"/>
                <a:gd name="connsiteX1" fmla="*/ 176784 w 176784"/>
                <a:gd name="connsiteY1" fmla="*/ 182880 h 438912"/>
                <a:gd name="connsiteX2" fmla="*/ 0 w 176784"/>
                <a:gd name="connsiteY2" fmla="*/ 0 h 438912"/>
              </a:gdLst>
              <a:ahLst/>
              <a:cxnLst>
                <a:cxn ang="0">
                  <a:pos x="connsiteX0" y="connsiteY0"/>
                </a:cxn>
                <a:cxn ang="0">
                  <a:pos x="connsiteX1" y="connsiteY1"/>
                </a:cxn>
                <a:cxn ang="0">
                  <a:pos x="connsiteX2" y="connsiteY2"/>
                </a:cxn>
              </a:cxnLst>
              <a:rect l="l" t="t" r="r" b="b"/>
              <a:pathLst>
                <a:path w="176784" h="438912">
                  <a:moveTo>
                    <a:pt x="176784" y="438912"/>
                  </a:moveTo>
                  <a:lnTo>
                    <a:pt x="176784" y="182880"/>
                  </a:lnTo>
                  <a:lnTo>
                    <a:pt x="0" y="0"/>
                  </a:lnTo>
                </a:path>
              </a:pathLst>
            </a:custGeom>
            <a:noFill/>
            <a:ln w="107950">
              <a:solidFill>
                <a:schemeClr val="bg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sp>
          <p:nvSpPr>
            <p:cNvPr id="30" name="Freeform: Shape 29">
              <a:extLst>
                <a:ext uri="{FF2B5EF4-FFF2-40B4-BE49-F238E27FC236}">
                  <a16:creationId xmlns:a16="http://schemas.microsoft.com/office/drawing/2014/main" id="{03D4B15C-3B29-E79A-4335-D2C9C58C7B78}"/>
                </a:ext>
              </a:extLst>
            </p:cNvPr>
            <p:cNvSpPr/>
            <p:nvPr/>
          </p:nvSpPr>
          <p:spPr>
            <a:xfrm>
              <a:off x="4907098" y="2799790"/>
              <a:ext cx="472232" cy="880342"/>
            </a:xfrm>
            <a:custGeom>
              <a:avLst/>
              <a:gdLst>
                <a:gd name="connsiteX0" fmla="*/ 0 w 237744"/>
                <a:gd name="connsiteY0" fmla="*/ 420624 h 420624"/>
                <a:gd name="connsiteX1" fmla="*/ 0 w 237744"/>
                <a:gd name="connsiteY1" fmla="*/ 73152 h 420624"/>
                <a:gd name="connsiteX2" fmla="*/ 237744 w 237744"/>
                <a:gd name="connsiteY2" fmla="*/ 0 h 420624"/>
              </a:gdLst>
              <a:ahLst/>
              <a:cxnLst>
                <a:cxn ang="0">
                  <a:pos x="connsiteX0" y="connsiteY0"/>
                </a:cxn>
                <a:cxn ang="0">
                  <a:pos x="connsiteX1" y="connsiteY1"/>
                </a:cxn>
                <a:cxn ang="0">
                  <a:pos x="connsiteX2" y="connsiteY2"/>
                </a:cxn>
              </a:cxnLst>
              <a:rect l="l" t="t" r="r" b="b"/>
              <a:pathLst>
                <a:path w="237744" h="420624">
                  <a:moveTo>
                    <a:pt x="0" y="420624"/>
                  </a:moveTo>
                  <a:lnTo>
                    <a:pt x="0" y="73152"/>
                  </a:lnTo>
                  <a:lnTo>
                    <a:pt x="237744" y="0"/>
                  </a:lnTo>
                </a:path>
              </a:pathLst>
            </a:custGeom>
            <a:noFill/>
            <a:ln w="107950">
              <a:solidFill>
                <a:schemeClr val="bg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grpSp>
    </p:spTree>
    <p:extLst>
      <p:ext uri="{BB962C8B-B14F-4D97-AF65-F5344CB8AC3E}">
        <p14:creationId xmlns:p14="http://schemas.microsoft.com/office/powerpoint/2010/main" val="1198320990"/>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1E4AC49-6EA0-71A7-A6FB-7B3F9E074347}"/>
              </a:ext>
            </a:extLst>
          </p:cNvPr>
          <p:cNvSpPr txBox="1"/>
          <p:nvPr/>
        </p:nvSpPr>
        <p:spPr>
          <a:xfrm>
            <a:off x="1567786" y="1310779"/>
            <a:ext cx="4682543" cy="1862048"/>
          </a:xfrm>
          <a:prstGeom prst="rect">
            <a:avLst/>
          </a:prstGeom>
          <a:noFill/>
        </p:spPr>
        <p:txBody>
          <a:bodyPr wrap="square" rtlCol="0">
            <a:spAutoFit/>
          </a:bodyPr>
          <a:lstStyle/>
          <a:p>
            <a:pPr marL="0" marR="0" lvl="0" indent="0" algn="l" rtl="0">
              <a:spcBef>
                <a:spcPts val="0"/>
              </a:spcBef>
              <a:spcAft>
                <a:spcPts val="1800"/>
              </a:spcAft>
              <a:buNone/>
            </a:pPr>
            <a:r>
              <a:rPr lang="en-US" sz="1100" b="1" dirty="0">
                <a:solidFill>
                  <a:schemeClr val="tx1"/>
                </a:solidFill>
                <a:latin typeface="Calibri"/>
                <a:ea typeface="Calibri"/>
                <a:cs typeface="Calibri"/>
                <a:sym typeface="Calibri"/>
              </a:rPr>
              <a:t>Session 1: </a:t>
            </a:r>
            <a:r>
              <a:rPr lang="en-US" sz="1100" dirty="0">
                <a:solidFill>
                  <a:schemeClr val="tx1"/>
                </a:solidFill>
                <a:latin typeface="Calibri"/>
                <a:ea typeface="Calibri"/>
                <a:cs typeface="Calibri"/>
                <a:sym typeface="Calibri"/>
              </a:rPr>
              <a:t>Module opening</a:t>
            </a:r>
          </a:p>
          <a:p>
            <a:pPr marL="0" marR="0" lvl="0" indent="0" algn="l" rtl="0">
              <a:spcBef>
                <a:spcPts val="0"/>
              </a:spcBef>
              <a:spcAft>
                <a:spcPts val="1800"/>
              </a:spcAft>
              <a:buNone/>
            </a:pPr>
            <a:r>
              <a:rPr lang="en-US" sz="1100" b="1" dirty="0">
                <a:solidFill>
                  <a:schemeClr val="tx1"/>
                </a:solidFill>
                <a:latin typeface="Calibri"/>
                <a:ea typeface="Calibri"/>
                <a:cs typeface="Calibri"/>
                <a:sym typeface="Calibri"/>
              </a:rPr>
              <a:t>Session 2: </a:t>
            </a:r>
            <a:r>
              <a:rPr lang="en-US" sz="1100" dirty="0">
                <a:solidFill>
                  <a:schemeClr val="tx1"/>
                </a:solidFill>
                <a:latin typeface="Calibri"/>
                <a:ea typeface="Calibri"/>
                <a:cs typeface="Calibri"/>
                <a:sym typeface="Calibri"/>
              </a:rPr>
              <a:t>Why should I follow-up on cases?</a:t>
            </a:r>
          </a:p>
          <a:p>
            <a:pPr marL="0" marR="0" lvl="0" indent="0" algn="l" rtl="0">
              <a:spcBef>
                <a:spcPts val="0"/>
              </a:spcBef>
              <a:spcAft>
                <a:spcPts val="1800"/>
              </a:spcAft>
              <a:buNone/>
            </a:pPr>
            <a:r>
              <a:rPr lang="en-US" sz="1100" b="1" dirty="0">
                <a:solidFill>
                  <a:schemeClr val="tx1"/>
                </a:solidFill>
                <a:latin typeface="Calibri"/>
                <a:ea typeface="Calibri"/>
                <a:cs typeface="Calibri"/>
                <a:sym typeface="Calibri"/>
              </a:rPr>
              <a:t>Session 3: </a:t>
            </a:r>
            <a:r>
              <a:rPr lang="en-US" sz="1100" dirty="0">
                <a:solidFill>
                  <a:schemeClr val="tx1"/>
                </a:solidFill>
                <a:latin typeface="Calibri"/>
                <a:ea typeface="Calibri"/>
                <a:cs typeface="Calibri"/>
                <a:sym typeface="Calibri"/>
              </a:rPr>
              <a:t>How can I provide follow up?</a:t>
            </a:r>
          </a:p>
          <a:p>
            <a:pPr marL="0" marR="0" lvl="0" indent="0" algn="l" rtl="0">
              <a:spcBef>
                <a:spcPts val="0"/>
              </a:spcBef>
              <a:spcAft>
                <a:spcPts val="1800"/>
              </a:spcAft>
              <a:buNone/>
            </a:pPr>
            <a:r>
              <a:rPr lang="en-US" sz="1100" b="1" dirty="0">
                <a:solidFill>
                  <a:schemeClr val="tx1"/>
                </a:solidFill>
                <a:latin typeface="Calibri"/>
                <a:ea typeface="Calibri"/>
                <a:cs typeface="Calibri"/>
                <a:sym typeface="Calibri"/>
              </a:rPr>
              <a:t>Session 4: </a:t>
            </a:r>
            <a:r>
              <a:rPr lang="en-US" sz="1100" dirty="0">
                <a:solidFill>
                  <a:schemeClr val="tx1"/>
                </a:solidFill>
                <a:latin typeface="Calibri"/>
                <a:ea typeface="Calibri"/>
                <a:cs typeface="Calibri"/>
                <a:sym typeface="Calibri"/>
              </a:rPr>
              <a:t>How can I address changes?</a:t>
            </a:r>
          </a:p>
          <a:p>
            <a:pPr marL="0" marR="0" lvl="0" indent="0" algn="l" rtl="0">
              <a:spcBef>
                <a:spcPts val="0"/>
              </a:spcBef>
              <a:spcAft>
                <a:spcPts val="1800"/>
              </a:spcAft>
              <a:buNone/>
            </a:pPr>
            <a:r>
              <a:rPr lang="en-US" sz="1100" b="1" dirty="0">
                <a:solidFill>
                  <a:schemeClr val="tx1"/>
                </a:solidFill>
                <a:latin typeface="Calibri"/>
                <a:ea typeface="Calibri"/>
                <a:cs typeface="Calibri"/>
                <a:sym typeface="Calibri"/>
              </a:rPr>
              <a:t>Session </a:t>
            </a:r>
            <a:r>
              <a:rPr lang="en-US" sz="1100" b="1" dirty="0">
                <a:latin typeface="Calibri"/>
                <a:ea typeface="Calibri"/>
                <a:cs typeface="Calibri"/>
                <a:sym typeface="Calibri"/>
              </a:rPr>
              <a:t>5</a:t>
            </a:r>
            <a:r>
              <a:rPr lang="en-US" sz="1100" b="1" dirty="0">
                <a:solidFill>
                  <a:schemeClr val="tx1"/>
                </a:solidFill>
                <a:latin typeface="Calibri"/>
                <a:ea typeface="Calibri"/>
                <a:cs typeface="Calibri"/>
                <a:sym typeface="Calibri"/>
              </a:rPr>
              <a:t>: </a:t>
            </a:r>
            <a:r>
              <a:rPr lang="en-US" sz="1100" dirty="0">
                <a:solidFill>
                  <a:schemeClr val="tx1"/>
                </a:solidFill>
                <a:latin typeface="Calibri"/>
                <a:ea typeface="Calibri"/>
                <a:cs typeface="Calibri"/>
                <a:sym typeface="Calibri"/>
              </a:rPr>
              <a:t>Module closing </a:t>
            </a:r>
          </a:p>
        </p:txBody>
      </p:sp>
      <p:sp>
        <p:nvSpPr>
          <p:cNvPr id="4" name="TextBox 3">
            <a:extLst>
              <a:ext uri="{FF2B5EF4-FFF2-40B4-BE49-F238E27FC236}">
                <a16:creationId xmlns:a16="http://schemas.microsoft.com/office/drawing/2014/main" id="{C660C934-6CCC-69D5-3230-734AAF4963BB}"/>
              </a:ext>
            </a:extLst>
          </p:cNvPr>
          <p:cNvSpPr txBox="1"/>
          <p:nvPr/>
        </p:nvSpPr>
        <p:spPr>
          <a:xfrm>
            <a:off x="1064660" y="1310779"/>
            <a:ext cx="503127" cy="1862048"/>
          </a:xfrm>
          <a:prstGeom prst="rect">
            <a:avLst/>
          </a:prstGeom>
          <a:noFill/>
        </p:spPr>
        <p:txBody>
          <a:bodyPr wrap="square" rtlCol="0">
            <a:spAutoFit/>
          </a:bodyPr>
          <a:lstStyle/>
          <a:p>
            <a:pPr>
              <a:spcAft>
                <a:spcPts val="1800"/>
              </a:spcAft>
            </a:pPr>
            <a:r>
              <a:rPr lang="en-CA" sz="1100" dirty="0">
                <a:solidFill>
                  <a:schemeClr val="tx1"/>
                </a:solidFill>
                <a:latin typeface="+mn-lt"/>
              </a:rPr>
              <a:t>170</a:t>
            </a:r>
          </a:p>
          <a:p>
            <a:pPr>
              <a:spcAft>
                <a:spcPts val="1800"/>
              </a:spcAft>
            </a:pPr>
            <a:r>
              <a:rPr lang="en-CA" sz="1100" dirty="0"/>
              <a:t>171</a:t>
            </a:r>
          </a:p>
          <a:p>
            <a:pPr>
              <a:spcAft>
                <a:spcPts val="1800"/>
              </a:spcAft>
            </a:pPr>
            <a:r>
              <a:rPr lang="en-CA" sz="1100" dirty="0"/>
              <a:t>172</a:t>
            </a:r>
          </a:p>
          <a:p>
            <a:pPr>
              <a:spcAft>
                <a:spcPts val="1800"/>
              </a:spcAft>
            </a:pPr>
            <a:r>
              <a:rPr lang="en-CA" sz="1100" dirty="0"/>
              <a:t>177</a:t>
            </a:r>
          </a:p>
          <a:p>
            <a:pPr>
              <a:spcAft>
                <a:spcPts val="1800"/>
              </a:spcAft>
            </a:pPr>
            <a:r>
              <a:rPr lang="en-CA" sz="1100" dirty="0"/>
              <a:t>182</a:t>
            </a:r>
          </a:p>
        </p:txBody>
      </p:sp>
      <p:sp>
        <p:nvSpPr>
          <p:cNvPr id="5" name="TextBox 4">
            <a:extLst>
              <a:ext uri="{FF2B5EF4-FFF2-40B4-BE49-F238E27FC236}">
                <a16:creationId xmlns:a16="http://schemas.microsoft.com/office/drawing/2014/main" id="{7C26D498-D252-A92C-5823-8FDE082CFAE3}"/>
              </a:ext>
            </a:extLst>
          </p:cNvPr>
          <p:cNvSpPr txBox="1"/>
          <p:nvPr/>
        </p:nvSpPr>
        <p:spPr>
          <a:xfrm>
            <a:off x="996287" y="713169"/>
            <a:ext cx="3807163" cy="307777"/>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954D84"/>
                </a:highlight>
                <a:latin typeface="Calibri"/>
                <a:ea typeface="Calibri"/>
                <a:cs typeface="Calibri"/>
                <a:sym typeface="Calibri"/>
              </a:rPr>
              <a:t>TABLE OF CONTENTS</a:t>
            </a:r>
          </a:p>
        </p:txBody>
      </p:sp>
      <p:sp>
        <p:nvSpPr>
          <p:cNvPr id="6" name="Hexagon 5">
            <a:extLst>
              <a:ext uri="{FF2B5EF4-FFF2-40B4-BE49-F238E27FC236}">
                <a16:creationId xmlns:a16="http://schemas.microsoft.com/office/drawing/2014/main" id="{F2BF1BBE-2823-EEAB-97F3-529F69A175CD}"/>
              </a:ext>
            </a:extLst>
          </p:cNvPr>
          <p:cNvSpPr/>
          <p:nvPr/>
        </p:nvSpPr>
        <p:spPr>
          <a:xfrm rot="1782986">
            <a:off x="286724" y="301110"/>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Hexagon 6">
            <a:extLst>
              <a:ext uri="{FF2B5EF4-FFF2-40B4-BE49-F238E27FC236}">
                <a16:creationId xmlns:a16="http://schemas.microsoft.com/office/drawing/2014/main" id="{018B69B8-DD45-76C2-D5A5-203AEAA73F41}"/>
              </a:ext>
            </a:extLst>
          </p:cNvPr>
          <p:cNvSpPr/>
          <p:nvPr/>
        </p:nvSpPr>
        <p:spPr>
          <a:xfrm rot="1782986">
            <a:off x="286724" y="763955"/>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Hexagon 7">
            <a:extLst>
              <a:ext uri="{FF2B5EF4-FFF2-40B4-BE49-F238E27FC236}">
                <a16:creationId xmlns:a16="http://schemas.microsoft.com/office/drawing/2014/main" id="{505FF90D-2BCC-4257-E6B3-A0A1CC8FEB27}"/>
              </a:ext>
            </a:extLst>
          </p:cNvPr>
          <p:cNvSpPr/>
          <p:nvPr/>
        </p:nvSpPr>
        <p:spPr>
          <a:xfrm rot="1782986">
            <a:off x="286724" y="1226800"/>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Hexagon 8">
            <a:extLst>
              <a:ext uri="{FF2B5EF4-FFF2-40B4-BE49-F238E27FC236}">
                <a16:creationId xmlns:a16="http://schemas.microsoft.com/office/drawing/2014/main" id="{2F625FFC-C4CC-D2A1-EAAE-61C397B263E7}"/>
              </a:ext>
            </a:extLst>
          </p:cNvPr>
          <p:cNvSpPr/>
          <p:nvPr/>
        </p:nvSpPr>
        <p:spPr>
          <a:xfrm rot="1782986">
            <a:off x="286724" y="1689645"/>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Hexagon 9">
            <a:extLst>
              <a:ext uri="{FF2B5EF4-FFF2-40B4-BE49-F238E27FC236}">
                <a16:creationId xmlns:a16="http://schemas.microsoft.com/office/drawing/2014/main" id="{E0F5B4CD-30B4-5416-ACC3-227AC3B9510C}"/>
              </a:ext>
            </a:extLst>
          </p:cNvPr>
          <p:cNvSpPr/>
          <p:nvPr/>
        </p:nvSpPr>
        <p:spPr>
          <a:xfrm rot="1782986">
            <a:off x="286724" y="2152490"/>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14" name="Group 13">
            <a:extLst>
              <a:ext uri="{FF2B5EF4-FFF2-40B4-BE49-F238E27FC236}">
                <a16:creationId xmlns:a16="http://schemas.microsoft.com/office/drawing/2014/main" id="{2848A176-7667-E47D-7D74-5FEDD8973E44}"/>
              </a:ext>
            </a:extLst>
          </p:cNvPr>
          <p:cNvGrpSpPr/>
          <p:nvPr/>
        </p:nvGrpSpPr>
        <p:grpSpPr>
          <a:xfrm>
            <a:off x="5042687" y="7676405"/>
            <a:ext cx="1327056" cy="1324648"/>
            <a:chOff x="4052274" y="2368244"/>
            <a:chExt cx="1327056" cy="1324648"/>
          </a:xfrm>
        </p:grpSpPr>
        <p:cxnSp>
          <p:nvCxnSpPr>
            <p:cNvPr id="20" name="Straight Arrow Connector 19">
              <a:extLst>
                <a:ext uri="{FF2B5EF4-FFF2-40B4-BE49-F238E27FC236}">
                  <a16:creationId xmlns:a16="http://schemas.microsoft.com/office/drawing/2014/main" id="{162A093A-95CC-67D2-905E-B69B4F9622B5}"/>
                </a:ext>
              </a:extLst>
            </p:cNvPr>
            <p:cNvCxnSpPr>
              <a:cxnSpLocks/>
            </p:cNvCxnSpPr>
            <p:nvPr/>
          </p:nvCxnSpPr>
          <p:spPr>
            <a:xfrm flipV="1">
              <a:off x="4667014" y="2368244"/>
              <a:ext cx="0" cy="1323372"/>
            </a:xfrm>
            <a:prstGeom prst="straightConnector1">
              <a:avLst/>
            </a:prstGeom>
            <a:ln w="1079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1" name="Freeform: Shape 20">
              <a:extLst>
                <a:ext uri="{FF2B5EF4-FFF2-40B4-BE49-F238E27FC236}">
                  <a16:creationId xmlns:a16="http://schemas.microsoft.com/office/drawing/2014/main" id="{9A52F7C9-5E69-182E-B179-50730E7FFC61}"/>
                </a:ext>
              </a:extLst>
            </p:cNvPr>
            <p:cNvSpPr/>
            <p:nvPr/>
          </p:nvSpPr>
          <p:spPr>
            <a:xfrm>
              <a:off x="4052274" y="2774273"/>
              <a:ext cx="351148" cy="918619"/>
            </a:xfrm>
            <a:custGeom>
              <a:avLst/>
              <a:gdLst>
                <a:gd name="connsiteX0" fmla="*/ 176784 w 176784"/>
                <a:gd name="connsiteY0" fmla="*/ 438912 h 438912"/>
                <a:gd name="connsiteX1" fmla="*/ 176784 w 176784"/>
                <a:gd name="connsiteY1" fmla="*/ 182880 h 438912"/>
                <a:gd name="connsiteX2" fmla="*/ 0 w 176784"/>
                <a:gd name="connsiteY2" fmla="*/ 0 h 438912"/>
              </a:gdLst>
              <a:ahLst/>
              <a:cxnLst>
                <a:cxn ang="0">
                  <a:pos x="connsiteX0" y="connsiteY0"/>
                </a:cxn>
                <a:cxn ang="0">
                  <a:pos x="connsiteX1" y="connsiteY1"/>
                </a:cxn>
                <a:cxn ang="0">
                  <a:pos x="connsiteX2" y="connsiteY2"/>
                </a:cxn>
              </a:cxnLst>
              <a:rect l="l" t="t" r="r" b="b"/>
              <a:pathLst>
                <a:path w="176784" h="438912">
                  <a:moveTo>
                    <a:pt x="176784" y="438912"/>
                  </a:moveTo>
                  <a:lnTo>
                    <a:pt x="176784" y="182880"/>
                  </a:lnTo>
                  <a:lnTo>
                    <a:pt x="0" y="0"/>
                  </a:lnTo>
                </a:path>
              </a:pathLst>
            </a:custGeom>
            <a:noFill/>
            <a:ln w="107950">
              <a:solidFill>
                <a:schemeClr val="accent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sp>
          <p:nvSpPr>
            <p:cNvPr id="29" name="Freeform: Shape 28">
              <a:extLst>
                <a:ext uri="{FF2B5EF4-FFF2-40B4-BE49-F238E27FC236}">
                  <a16:creationId xmlns:a16="http://schemas.microsoft.com/office/drawing/2014/main" id="{873A26E2-2668-618F-4E2D-44454B441E82}"/>
                </a:ext>
              </a:extLst>
            </p:cNvPr>
            <p:cNvSpPr/>
            <p:nvPr/>
          </p:nvSpPr>
          <p:spPr>
            <a:xfrm>
              <a:off x="4907098" y="2799790"/>
              <a:ext cx="472232" cy="880342"/>
            </a:xfrm>
            <a:custGeom>
              <a:avLst/>
              <a:gdLst>
                <a:gd name="connsiteX0" fmla="*/ 0 w 237744"/>
                <a:gd name="connsiteY0" fmla="*/ 420624 h 420624"/>
                <a:gd name="connsiteX1" fmla="*/ 0 w 237744"/>
                <a:gd name="connsiteY1" fmla="*/ 73152 h 420624"/>
                <a:gd name="connsiteX2" fmla="*/ 237744 w 237744"/>
                <a:gd name="connsiteY2" fmla="*/ 0 h 420624"/>
              </a:gdLst>
              <a:ahLst/>
              <a:cxnLst>
                <a:cxn ang="0">
                  <a:pos x="connsiteX0" y="connsiteY0"/>
                </a:cxn>
                <a:cxn ang="0">
                  <a:pos x="connsiteX1" y="connsiteY1"/>
                </a:cxn>
                <a:cxn ang="0">
                  <a:pos x="connsiteX2" y="connsiteY2"/>
                </a:cxn>
              </a:cxnLst>
              <a:rect l="l" t="t" r="r" b="b"/>
              <a:pathLst>
                <a:path w="237744" h="420624">
                  <a:moveTo>
                    <a:pt x="0" y="420624"/>
                  </a:moveTo>
                  <a:lnTo>
                    <a:pt x="0" y="73152"/>
                  </a:lnTo>
                  <a:lnTo>
                    <a:pt x="237744" y="0"/>
                  </a:lnTo>
                </a:path>
              </a:pathLst>
            </a:custGeom>
            <a:noFill/>
            <a:ln w="107950">
              <a:solidFill>
                <a:schemeClr val="accent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grpSp>
    </p:spTree>
    <p:extLst>
      <p:ext uri="{BB962C8B-B14F-4D97-AF65-F5344CB8AC3E}">
        <p14:creationId xmlns:p14="http://schemas.microsoft.com/office/powerpoint/2010/main" val="428965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FB97140-F1D8-8AEC-4234-9A9A5795D5A2}"/>
              </a:ext>
            </a:extLst>
          </p:cNvPr>
          <p:cNvSpPr txBox="1"/>
          <p:nvPr/>
        </p:nvSpPr>
        <p:spPr>
          <a:xfrm>
            <a:off x="977055" y="5247640"/>
            <a:ext cx="5286586" cy="400110"/>
          </a:xfrm>
          <a:prstGeom prst="rect">
            <a:avLst/>
          </a:prstGeom>
          <a:noFill/>
        </p:spPr>
        <p:txBody>
          <a:bodyPr wrap="square">
            <a:spAutoFit/>
          </a:bodyPr>
          <a:lstStyle/>
          <a:p>
            <a:r>
              <a:rPr lang="en-US" sz="1000" i="1" dirty="0">
                <a:solidFill>
                  <a:schemeClr val="accent2">
                    <a:lumMod val="75000"/>
                  </a:schemeClr>
                </a:solidFill>
                <a:ea typeface="Calibri" panose="020F0502020204030204" pitchFamily="34" charset="0"/>
                <a:cs typeface="Arial" panose="020B0604020202020204" pitchFamily="34" charset="0"/>
              </a:rPr>
              <a:t>Source: Alliance for Child Protection in Humanitarian Action. (2021). CPHA Frontliner Getting Started Learning Package</a:t>
            </a:r>
          </a:p>
        </p:txBody>
      </p:sp>
      <p:sp>
        <p:nvSpPr>
          <p:cNvPr id="5" name="Rectangle: Rounded Corners 4">
            <a:extLst>
              <a:ext uri="{FF2B5EF4-FFF2-40B4-BE49-F238E27FC236}">
                <a16:creationId xmlns:a16="http://schemas.microsoft.com/office/drawing/2014/main" id="{28078193-08C3-90FA-0DFC-9F2A7D5AD472}"/>
              </a:ext>
            </a:extLst>
          </p:cNvPr>
          <p:cNvSpPr/>
          <p:nvPr/>
        </p:nvSpPr>
        <p:spPr>
          <a:xfrm>
            <a:off x="996288" y="705617"/>
            <a:ext cx="5254042" cy="254274"/>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tabLst>
                <a:tab pos="1168400" algn="l"/>
              </a:tabLst>
            </a:pPr>
            <a:r>
              <a:rPr lang="en-GB" sz="1100" b="1" dirty="0">
                <a:solidFill>
                  <a:schemeClr val="tx1"/>
                </a:solidFill>
                <a:effectLst/>
              </a:rPr>
              <a:t>ADOLESCENCE	 </a:t>
            </a:r>
            <a:r>
              <a:rPr lang="en-US" sz="1100" dirty="0">
                <a:solidFill>
                  <a:schemeClr val="tx1"/>
                </a:solidFill>
              </a:rPr>
              <a:t>15</a:t>
            </a:r>
            <a:r>
              <a:rPr lang="en-US" sz="1100" dirty="0">
                <a:solidFill>
                  <a:schemeClr val="tx1"/>
                </a:solidFill>
                <a:effectLst/>
              </a:rPr>
              <a:t> to 18 years</a:t>
            </a:r>
            <a:endParaRPr lang="en-US" sz="1100" b="1" dirty="0">
              <a:solidFill>
                <a:schemeClr val="tx1"/>
              </a:solidFill>
              <a:ea typeface="Calibri" panose="020F0502020204030204" pitchFamily="34" charset="0"/>
              <a:cs typeface="Times New Roman" panose="02020603050405020304" pitchFamily="18" charset="0"/>
            </a:endParaRPr>
          </a:p>
        </p:txBody>
      </p:sp>
      <p:grpSp>
        <p:nvGrpSpPr>
          <p:cNvPr id="7" name="Group 6">
            <a:extLst>
              <a:ext uri="{FF2B5EF4-FFF2-40B4-BE49-F238E27FC236}">
                <a16:creationId xmlns:a16="http://schemas.microsoft.com/office/drawing/2014/main" id="{01205311-A3CE-4C9E-ACF9-4A4BE799753F}"/>
              </a:ext>
            </a:extLst>
          </p:cNvPr>
          <p:cNvGrpSpPr/>
          <p:nvPr/>
        </p:nvGrpSpPr>
        <p:grpSpPr>
          <a:xfrm>
            <a:off x="1011828" y="1134426"/>
            <a:ext cx="5238502" cy="600164"/>
            <a:chOff x="1011828" y="1134426"/>
            <a:chExt cx="5238502" cy="600164"/>
          </a:xfrm>
        </p:grpSpPr>
        <p:sp>
          <p:nvSpPr>
            <p:cNvPr id="8" name="TextBox 7">
              <a:extLst>
                <a:ext uri="{FF2B5EF4-FFF2-40B4-BE49-F238E27FC236}">
                  <a16:creationId xmlns:a16="http://schemas.microsoft.com/office/drawing/2014/main" id="{6561E96A-5019-D880-3CA8-5053A8E9A474}"/>
                </a:ext>
              </a:extLst>
            </p:cNvPr>
            <p:cNvSpPr txBox="1"/>
            <p:nvPr/>
          </p:nvSpPr>
          <p:spPr>
            <a:xfrm>
              <a:off x="1011828" y="1134426"/>
              <a:ext cx="1096371" cy="430887"/>
            </a:xfrm>
            <a:prstGeom prst="rect">
              <a:avLst/>
            </a:prstGeom>
            <a:noFill/>
          </p:spPr>
          <p:txBody>
            <a:bodyPr wrap="square" rtlCol="0">
              <a:spAutoFit/>
            </a:bodyPr>
            <a:lstStyle/>
            <a:p>
              <a:r>
                <a:rPr lang="en-US" sz="1100" b="1" kern="1200" dirty="0">
                  <a:solidFill>
                    <a:schemeClr val="tx1"/>
                  </a:solidFill>
                  <a:effectLst/>
                  <a:cs typeface="Arial" panose="020B0604020202020204" pitchFamily="34" charset="0"/>
                </a:rPr>
                <a:t>Physical development</a:t>
              </a:r>
              <a:endParaRPr lang="en-US" sz="1100" b="1" dirty="0">
                <a:cs typeface="Arial" panose="020B0604020202020204" pitchFamily="34" charset="0"/>
              </a:endParaRPr>
            </a:p>
          </p:txBody>
        </p:sp>
        <p:sp>
          <p:nvSpPr>
            <p:cNvPr id="9" name="TextBox 8">
              <a:extLst>
                <a:ext uri="{FF2B5EF4-FFF2-40B4-BE49-F238E27FC236}">
                  <a16:creationId xmlns:a16="http://schemas.microsoft.com/office/drawing/2014/main" id="{BF629A8A-68D1-5CF5-4DF2-9B7C0FFD9F72}"/>
                </a:ext>
              </a:extLst>
            </p:cNvPr>
            <p:cNvSpPr txBox="1"/>
            <p:nvPr/>
          </p:nvSpPr>
          <p:spPr>
            <a:xfrm>
              <a:off x="2213596" y="1134426"/>
              <a:ext cx="4036734" cy="600164"/>
            </a:xfrm>
            <a:prstGeom prst="rect">
              <a:avLst/>
            </a:prstGeom>
            <a:noFill/>
          </p:spPr>
          <p:txBody>
            <a:bodyPr wrap="square" rtlCol="0">
              <a:spAutoFit/>
            </a:bodyPr>
            <a:lstStyle/>
            <a:p>
              <a:pPr marL="171450" indent="-171450">
                <a:buFont typeface="Arial" panose="020B0604020202020204" pitchFamily="34" charset="0"/>
                <a:buChar char="•"/>
              </a:pPr>
              <a:r>
                <a:rPr lang="en-US" sz="1100" dirty="0"/>
                <a:t>Reach adult height</a:t>
              </a:r>
            </a:p>
            <a:p>
              <a:pPr marL="171450" indent="-171450">
                <a:buFont typeface="Arial" panose="020B0604020202020204" pitchFamily="34" charset="0"/>
                <a:buChar char="•"/>
              </a:pPr>
              <a:r>
                <a:rPr lang="en-US" sz="1100" dirty="0"/>
                <a:t>Becoming more stronger and gaining weight</a:t>
              </a:r>
            </a:p>
            <a:p>
              <a:pPr marL="171450" indent="-171450">
                <a:buFont typeface="Arial" panose="020B0604020202020204" pitchFamily="34" charset="0"/>
                <a:buChar char="•"/>
              </a:pPr>
              <a:r>
                <a:rPr lang="en-US" sz="1100" dirty="0"/>
                <a:t>Further sexual development</a:t>
              </a:r>
            </a:p>
          </p:txBody>
        </p:sp>
      </p:grpSp>
      <p:grpSp>
        <p:nvGrpSpPr>
          <p:cNvPr id="10" name="Group 9">
            <a:extLst>
              <a:ext uri="{FF2B5EF4-FFF2-40B4-BE49-F238E27FC236}">
                <a16:creationId xmlns:a16="http://schemas.microsoft.com/office/drawing/2014/main" id="{08979110-C473-8D67-0155-9B58880830D4}"/>
              </a:ext>
            </a:extLst>
          </p:cNvPr>
          <p:cNvGrpSpPr/>
          <p:nvPr/>
        </p:nvGrpSpPr>
        <p:grpSpPr>
          <a:xfrm>
            <a:off x="1011828" y="1819506"/>
            <a:ext cx="5238502" cy="600164"/>
            <a:chOff x="1011828" y="2219110"/>
            <a:chExt cx="5238502" cy="600164"/>
          </a:xfrm>
        </p:grpSpPr>
        <p:sp>
          <p:nvSpPr>
            <p:cNvPr id="11" name="TextBox 10">
              <a:extLst>
                <a:ext uri="{FF2B5EF4-FFF2-40B4-BE49-F238E27FC236}">
                  <a16:creationId xmlns:a16="http://schemas.microsoft.com/office/drawing/2014/main" id="{57B8C3D8-30D7-C6ED-9CBC-3B20356FC132}"/>
                </a:ext>
              </a:extLst>
            </p:cNvPr>
            <p:cNvSpPr txBox="1"/>
            <p:nvPr/>
          </p:nvSpPr>
          <p:spPr>
            <a:xfrm>
              <a:off x="1011828" y="2219110"/>
              <a:ext cx="1096371" cy="430887"/>
            </a:xfrm>
            <a:prstGeom prst="rect">
              <a:avLst/>
            </a:prstGeom>
            <a:noFill/>
          </p:spPr>
          <p:txBody>
            <a:bodyPr wrap="square" rtlCol="0">
              <a:spAutoFit/>
            </a:bodyPr>
            <a:lstStyle/>
            <a:p>
              <a:r>
                <a:rPr lang="en-US" sz="1100" b="1" kern="1200" dirty="0">
                  <a:solidFill>
                    <a:schemeClr val="tx1"/>
                  </a:solidFill>
                  <a:effectLst/>
                  <a:cs typeface="Arial" panose="020B0604020202020204" pitchFamily="34" charset="0"/>
                </a:rPr>
                <a:t>Cognitive development</a:t>
              </a:r>
            </a:p>
          </p:txBody>
        </p:sp>
        <p:sp>
          <p:nvSpPr>
            <p:cNvPr id="12" name="TextBox 11">
              <a:extLst>
                <a:ext uri="{FF2B5EF4-FFF2-40B4-BE49-F238E27FC236}">
                  <a16:creationId xmlns:a16="http://schemas.microsoft.com/office/drawing/2014/main" id="{A05DCEFD-2C2F-60D7-70C7-677DAE3B6EB5}"/>
                </a:ext>
              </a:extLst>
            </p:cNvPr>
            <p:cNvSpPr txBox="1"/>
            <p:nvPr/>
          </p:nvSpPr>
          <p:spPr>
            <a:xfrm>
              <a:off x="2213596" y="2219110"/>
              <a:ext cx="4036734" cy="600164"/>
            </a:xfrm>
            <a:prstGeom prst="rect">
              <a:avLst/>
            </a:prstGeom>
            <a:noFill/>
          </p:spPr>
          <p:txBody>
            <a:bodyPr wrap="square" rtlCol="0">
              <a:spAutoFit/>
            </a:bodyPr>
            <a:lstStyle/>
            <a:p>
              <a:pPr marL="171450" indent="-171450">
                <a:buFont typeface="Arial" panose="020B0604020202020204" pitchFamily="34" charset="0"/>
                <a:buChar char="•"/>
              </a:pPr>
              <a:r>
                <a:rPr lang="en-US" sz="1100" dirty="0"/>
                <a:t>Can process and remember larger amounts of information</a:t>
              </a:r>
            </a:p>
            <a:p>
              <a:pPr marL="171450" indent="-171450">
                <a:buFont typeface="Arial" panose="020B0604020202020204" pitchFamily="34" charset="0"/>
                <a:buChar char="•"/>
              </a:pPr>
              <a:r>
                <a:rPr lang="en-US" sz="1100" dirty="0"/>
                <a:t>Develop ability to think abstractly and deal with vague concepts</a:t>
              </a:r>
            </a:p>
            <a:p>
              <a:pPr marL="171450" indent="-171450">
                <a:buFont typeface="Arial" panose="020B0604020202020204" pitchFamily="34" charset="0"/>
                <a:buChar char="•"/>
              </a:pPr>
              <a:r>
                <a:rPr lang="en-US" sz="1100" dirty="0"/>
                <a:t>Able to form own ideas and question existing ideas</a:t>
              </a:r>
            </a:p>
          </p:txBody>
        </p:sp>
      </p:grpSp>
      <p:grpSp>
        <p:nvGrpSpPr>
          <p:cNvPr id="13" name="Group 12">
            <a:extLst>
              <a:ext uri="{FF2B5EF4-FFF2-40B4-BE49-F238E27FC236}">
                <a16:creationId xmlns:a16="http://schemas.microsoft.com/office/drawing/2014/main" id="{35998D39-CAE2-79F6-F4CD-C42504531DC2}"/>
              </a:ext>
            </a:extLst>
          </p:cNvPr>
          <p:cNvGrpSpPr/>
          <p:nvPr/>
        </p:nvGrpSpPr>
        <p:grpSpPr>
          <a:xfrm>
            <a:off x="1011828" y="2547519"/>
            <a:ext cx="5238502" cy="1107996"/>
            <a:chOff x="1011828" y="3271241"/>
            <a:chExt cx="5238502" cy="1107996"/>
          </a:xfrm>
        </p:grpSpPr>
        <p:sp>
          <p:nvSpPr>
            <p:cNvPr id="14" name="TextBox 13">
              <a:extLst>
                <a:ext uri="{FF2B5EF4-FFF2-40B4-BE49-F238E27FC236}">
                  <a16:creationId xmlns:a16="http://schemas.microsoft.com/office/drawing/2014/main" id="{413E0AC1-8BC3-C70E-82A4-2BC5BC858917}"/>
                </a:ext>
              </a:extLst>
            </p:cNvPr>
            <p:cNvSpPr txBox="1"/>
            <p:nvPr/>
          </p:nvSpPr>
          <p:spPr>
            <a:xfrm>
              <a:off x="1011828" y="3271241"/>
              <a:ext cx="1096371" cy="430887"/>
            </a:xfrm>
            <a:prstGeom prst="rect">
              <a:avLst/>
            </a:prstGeom>
            <a:noFill/>
          </p:spPr>
          <p:txBody>
            <a:bodyPr wrap="square" rtlCol="0">
              <a:spAutoFit/>
            </a:bodyPr>
            <a:lstStyle/>
            <a:p>
              <a:r>
                <a:rPr lang="en-US" sz="1100" b="1" kern="1200" dirty="0">
                  <a:solidFill>
                    <a:schemeClr val="tx1"/>
                  </a:solidFill>
                  <a:effectLst/>
                  <a:cs typeface="Arial" panose="020B0604020202020204" pitchFamily="34" charset="0"/>
                </a:rPr>
                <a:t>Emotional development</a:t>
              </a:r>
            </a:p>
          </p:txBody>
        </p:sp>
        <p:sp>
          <p:nvSpPr>
            <p:cNvPr id="15" name="TextBox 14">
              <a:extLst>
                <a:ext uri="{FF2B5EF4-FFF2-40B4-BE49-F238E27FC236}">
                  <a16:creationId xmlns:a16="http://schemas.microsoft.com/office/drawing/2014/main" id="{2936F16E-1DBF-1548-4AF1-8273B981B274}"/>
                </a:ext>
              </a:extLst>
            </p:cNvPr>
            <p:cNvSpPr txBox="1"/>
            <p:nvPr/>
          </p:nvSpPr>
          <p:spPr>
            <a:xfrm>
              <a:off x="2213596" y="3271241"/>
              <a:ext cx="4036734" cy="1107996"/>
            </a:xfrm>
            <a:prstGeom prst="rect">
              <a:avLst/>
            </a:prstGeom>
            <a:noFill/>
          </p:spPr>
          <p:txBody>
            <a:bodyPr wrap="square" rtlCol="0">
              <a:spAutoFit/>
            </a:bodyPr>
            <a:lstStyle/>
            <a:p>
              <a:pPr marL="171450" indent="-171450">
                <a:buFont typeface="Arial" panose="020B0604020202020204" pitchFamily="34" charset="0"/>
                <a:buChar char="•"/>
              </a:pPr>
              <a:r>
                <a:rPr lang="en-US" sz="1100" dirty="0"/>
                <a:t>Begins to see their future and can feel both excited and worried about it</a:t>
              </a:r>
            </a:p>
            <a:p>
              <a:pPr marL="171450" indent="-171450">
                <a:buFont typeface="Arial" panose="020B0604020202020204" pitchFamily="34" charset="0"/>
                <a:buChar char="•"/>
              </a:pPr>
              <a:r>
                <a:rPr lang="en-US" sz="1100" dirty="0"/>
                <a:t>Gradually increasing ability to perceive, assess, and manage emotions.</a:t>
              </a:r>
            </a:p>
            <a:p>
              <a:pPr marL="171450" indent="-171450">
                <a:buFont typeface="Arial" panose="020B0604020202020204" pitchFamily="34" charset="0"/>
                <a:buChar char="•"/>
              </a:pPr>
              <a:r>
                <a:rPr lang="en-US" sz="1100" dirty="0"/>
                <a:t>Self-esteem is affected by success in school, sports, and friendships</a:t>
              </a:r>
            </a:p>
          </p:txBody>
        </p:sp>
      </p:grpSp>
      <p:grpSp>
        <p:nvGrpSpPr>
          <p:cNvPr id="16" name="Group 15">
            <a:extLst>
              <a:ext uri="{FF2B5EF4-FFF2-40B4-BE49-F238E27FC236}">
                <a16:creationId xmlns:a16="http://schemas.microsoft.com/office/drawing/2014/main" id="{27B5E313-777D-46AD-B23F-823AC27CD120}"/>
              </a:ext>
            </a:extLst>
          </p:cNvPr>
          <p:cNvGrpSpPr/>
          <p:nvPr/>
        </p:nvGrpSpPr>
        <p:grpSpPr>
          <a:xfrm>
            <a:off x="1011828" y="3741479"/>
            <a:ext cx="5238502" cy="1277273"/>
            <a:chOff x="1011828" y="4154094"/>
            <a:chExt cx="5238502" cy="1277273"/>
          </a:xfrm>
        </p:grpSpPr>
        <p:sp>
          <p:nvSpPr>
            <p:cNvPr id="17" name="TextBox 16">
              <a:extLst>
                <a:ext uri="{FF2B5EF4-FFF2-40B4-BE49-F238E27FC236}">
                  <a16:creationId xmlns:a16="http://schemas.microsoft.com/office/drawing/2014/main" id="{0528F875-CFE8-5140-0F8B-46FF21BDF29C}"/>
                </a:ext>
              </a:extLst>
            </p:cNvPr>
            <p:cNvSpPr txBox="1"/>
            <p:nvPr/>
          </p:nvSpPr>
          <p:spPr>
            <a:xfrm>
              <a:off x="1011828" y="4154094"/>
              <a:ext cx="1096371" cy="600164"/>
            </a:xfrm>
            <a:prstGeom prst="rect">
              <a:avLst/>
            </a:prstGeom>
            <a:noFill/>
          </p:spPr>
          <p:txBody>
            <a:bodyPr wrap="square" rtlCol="0">
              <a:spAutoFit/>
            </a:bodyPr>
            <a:lstStyle/>
            <a:p>
              <a:r>
                <a:rPr lang="en-US" sz="1100" b="1" kern="1200" dirty="0">
                  <a:solidFill>
                    <a:schemeClr val="tx1"/>
                  </a:solidFill>
                  <a:effectLst/>
                  <a:cs typeface="Arial" panose="020B0604020202020204" pitchFamily="34" charset="0"/>
                </a:rPr>
                <a:t>Social and language development</a:t>
              </a:r>
            </a:p>
          </p:txBody>
        </p:sp>
        <p:sp>
          <p:nvSpPr>
            <p:cNvPr id="18" name="TextBox 17">
              <a:extLst>
                <a:ext uri="{FF2B5EF4-FFF2-40B4-BE49-F238E27FC236}">
                  <a16:creationId xmlns:a16="http://schemas.microsoft.com/office/drawing/2014/main" id="{F3FFAD6E-5D65-4370-ED12-1869EC07481B}"/>
                </a:ext>
              </a:extLst>
            </p:cNvPr>
            <p:cNvSpPr txBox="1"/>
            <p:nvPr/>
          </p:nvSpPr>
          <p:spPr>
            <a:xfrm>
              <a:off x="2213596" y="4154094"/>
              <a:ext cx="4036734" cy="1277273"/>
            </a:xfrm>
            <a:prstGeom prst="rect">
              <a:avLst/>
            </a:prstGeom>
            <a:noFill/>
          </p:spPr>
          <p:txBody>
            <a:bodyPr wrap="square" rtlCol="0">
              <a:spAutoFit/>
            </a:bodyPr>
            <a:lstStyle/>
            <a:p>
              <a:pPr marL="171450" indent="-171450">
                <a:buFont typeface="Arial" panose="020B0604020202020204" pitchFamily="34" charset="0"/>
                <a:buChar char="•"/>
              </a:pPr>
              <a:r>
                <a:rPr lang="en-US" sz="1100" dirty="0"/>
                <a:t>Own identity continues to be more important</a:t>
              </a:r>
            </a:p>
            <a:p>
              <a:pPr marL="171450" indent="-171450">
                <a:buFont typeface="Arial" panose="020B0604020202020204" pitchFamily="34" charset="0"/>
                <a:buChar char="•"/>
              </a:pPr>
              <a:r>
                <a:rPr lang="en-US" sz="1100" dirty="0"/>
                <a:t>Strong identification with peer groups, subculture and role models</a:t>
              </a:r>
            </a:p>
            <a:p>
              <a:pPr marL="171450" indent="-171450">
                <a:buFont typeface="Arial" panose="020B0604020202020204" pitchFamily="34" charset="0"/>
                <a:buChar char="•"/>
              </a:pPr>
              <a:r>
                <a:rPr lang="en-US" sz="1100" dirty="0"/>
                <a:t>May engage in risky behaviors</a:t>
              </a:r>
            </a:p>
            <a:p>
              <a:pPr marL="171450" indent="-171450">
                <a:buFont typeface="Arial" panose="020B0604020202020204" pitchFamily="34" charset="0"/>
                <a:buChar char="•"/>
              </a:pPr>
              <a:r>
                <a:rPr lang="en-US" sz="1100" dirty="0"/>
                <a:t>Learning to deal with social expectations</a:t>
              </a:r>
            </a:p>
            <a:p>
              <a:pPr marL="171450" indent="-171450">
                <a:buFont typeface="Arial" panose="020B0604020202020204" pitchFamily="34" charset="0"/>
                <a:buChar char="•"/>
              </a:pPr>
              <a:r>
                <a:rPr lang="en-US" sz="1100" dirty="0"/>
                <a:t>Develop a greater capacity to form stronger relationships with adults outside of their families </a:t>
              </a:r>
            </a:p>
          </p:txBody>
        </p:sp>
      </p:grpSp>
      <p:grpSp>
        <p:nvGrpSpPr>
          <p:cNvPr id="25" name="Group 24">
            <a:extLst>
              <a:ext uri="{FF2B5EF4-FFF2-40B4-BE49-F238E27FC236}">
                <a16:creationId xmlns:a16="http://schemas.microsoft.com/office/drawing/2014/main" id="{1F7134D3-1FA5-A3BD-9CEF-0D8A169267DD}"/>
              </a:ext>
            </a:extLst>
          </p:cNvPr>
          <p:cNvGrpSpPr/>
          <p:nvPr/>
        </p:nvGrpSpPr>
        <p:grpSpPr>
          <a:xfrm>
            <a:off x="5678572" y="407880"/>
            <a:ext cx="271342" cy="1124427"/>
            <a:chOff x="5453625" y="3066506"/>
            <a:chExt cx="487411" cy="2019807"/>
          </a:xfrm>
        </p:grpSpPr>
        <p:sp>
          <p:nvSpPr>
            <p:cNvPr id="26" name="Round Same Side Corner Rectangle 31">
              <a:extLst>
                <a:ext uri="{FF2B5EF4-FFF2-40B4-BE49-F238E27FC236}">
                  <a16:creationId xmlns:a16="http://schemas.microsoft.com/office/drawing/2014/main" id="{EF489928-BAB0-9EAE-593C-10FB9187D52B}"/>
                </a:ext>
              </a:extLst>
            </p:cNvPr>
            <p:cNvSpPr/>
            <p:nvPr/>
          </p:nvSpPr>
          <p:spPr>
            <a:xfrm>
              <a:off x="5453625" y="3661573"/>
              <a:ext cx="487411" cy="1424740"/>
            </a:xfrm>
            <a:prstGeom prst="round2SameRect">
              <a:avLst>
                <a:gd name="adj1" fmla="val 50000"/>
                <a:gd name="adj2"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100" dirty="0"/>
            </a:p>
          </p:txBody>
        </p:sp>
        <p:sp>
          <p:nvSpPr>
            <p:cNvPr id="27" name="Oval 26">
              <a:extLst>
                <a:ext uri="{FF2B5EF4-FFF2-40B4-BE49-F238E27FC236}">
                  <a16:creationId xmlns:a16="http://schemas.microsoft.com/office/drawing/2014/main" id="{31FEA410-B38E-48EF-5693-0128DAADF2F3}"/>
                </a:ext>
              </a:extLst>
            </p:cNvPr>
            <p:cNvSpPr/>
            <p:nvPr/>
          </p:nvSpPr>
          <p:spPr>
            <a:xfrm>
              <a:off x="5453625" y="3066506"/>
              <a:ext cx="487411" cy="48740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100" dirty="0"/>
            </a:p>
          </p:txBody>
        </p:sp>
      </p:grpSp>
      <p:sp>
        <p:nvSpPr>
          <p:cNvPr id="2" name="Hexagon 1">
            <a:extLst>
              <a:ext uri="{FF2B5EF4-FFF2-40B4-BE49-F238E27FC236}">
                <a16:creationId xmlns:a16="http://schemas.microsoft.com/office/drawing/2014/main" id="{0D1B189E-12D9-D1A1-873A-C6A30EC14B59}"/>
              </a:ext>
            </a:extLst>
          </p:cNvPr>
          <p:cNvSpPr/>
          <p:nvPr/>
        </p:nvSpPr>
        <p:spPr>
          <a:xfrm rot="1782986">
            <a:off x="286724" y="30111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Hexagon 2">
            <a:extLst>
              <a:ext uri="{FF2B5EF4-FFF2-40B4-BE49-F238E27FC236}">
                <a16:creationId xmlns:a16="http://schemas.microsoft.com/office/drawing/2014/main" id="{F6AFE7EE-1089-17CB-00DF-753645F5D359}"/>
              </a:ext>
            </a:extLst>
          </p:cNvPr>
          <p:cNvSpPr/>
          <p:nvPr/>
        </p:nvSpPr>
        <p:spPr>
          <a:xfrm rot="1782986">
            <a:off x="286724" y="763955"/>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Hexagon 3">
            <a:extLst>
              <a:ext uri="{FF2B5EF4-FFF2-40B4-BE49-F238E27FC236}">
                <a16:creationId xmlns:a16="http://schemas.microsoft.com/office/drawing/2014/main" id="{C8DF61AF-BC7F-C4BA-5C67-26AAF77D2017}"/>
              </a:ext>
            </a:extLst>
          </p:cNvPr>
          <p:cNvSpPr/>
          <p:nvPr/>
        </p:nvSpPr>
        <p:spPr>
          <a:xfrm rot="1782986">
            <a:off x="286724" y="122680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Hexagon 18">
            <a:extLst>
              <a:ext uri="{FF2B5EF4-FFF2-40B4-BE49-F238E27FC236}">
                <a16:creationId xmlns:a16="http://schemas.microsoft.com/office/drawing/2014/main" id="{208E2732-8B6A-7D26-5D8E-72A0858A0E7A}"/>
              </a:ext>
            </a:extLst>
          </p:cNvPr>
          <p:cNvSpPr/>
          <p:nvPr/>
        </p:nvSpPr>
        <p:spPr>
          <a:xfrm rot="1782986">
            <a:off x="286724" y="1689645"/>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Hexagon 19">
            <a:extLst>
              <a:ext uri="{FF2B5EF4-FFF2-40B4-BE49-F238E27FC236}">
                <a16:creationId xmlns:a16="http://schemas.microsoft.com/office/drawing/2014/main" id="{38EE76F0-1B6B-AC1F-D9AA-B039A35E2B22}"/>
              </a:ext>
            </a:extLst>
          </p:cNvPr>
          <p:cNvSpPr/>
          <p:nvPr/>
        </p:nvSpPr>
        <p:spPr>
          <a:xfrm rot="1782986">
            <a:off x="286724" y="215249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 name="Hexagon 20">
            <a:extLst>
              <a:ext uri="{FF2B5EF4-FFF2-40B4-BE49-F238E27FC236}">
                <a16:creationId xmlns:a16="http://schemas.microsoft.com/office/drawing/2014/main" id="{8F897B07-78D8-9053-7ECB-FCC27513A673}"/>
              </a:ext>
            </a:extLst>
          </p:cNvPr>
          <p:cNvSpPr/>
          <p:nvPr/>
        </p:nvSpPr>
        <p:spPr>
          <a:xfrm rot="1782986">
            <a:off x="286724" y="261533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787112004"/>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3CEB2-17E1-EAEC-7504-C1873E707546}"/>
              </a:ext>
            </a:extLst>
          </p:cNvPr>
          <p:cNvSpPr txBox="1"/>
          <p:nvPr/>
        </p:nvSpPr>
        <p:spPr>
          <a:xfrm>
            <a:off x="996287" y="1238738"/>
            <a:ext cx="4665478" cy="276999"/>
          </a:xfrm>
          <a:prstGeom prst="rect">
            <a:avLst/>
          </a:prstGeom>
          <a:noFill/>
        </p:spPr>
        <p:txBody>
          <a:bodyPr wrap="square" rtlCol="0">
            <a:spAutoFit/>
          </a:bodyPr>
          <a:lstStyle/>
          <a:p>
            <a:r>
              <a:rPr lang="en-CA" sz="1200" b="1" spc="300" dirty="0">
                <a:solidFill>
                  <a:schemeClr val="tx1"/>
                </a:solidFill>
              </a:rPr>
              <a:t>MODULE AIM</a:t>
            </a:r>
          </a:p>
        </p:txBody>
      </p:sp>
      <p:sp>
        <p:nvSpPr>
          <p:cNvPr id="3" name="TextBox 2">
            <a:extLst>
              <a:ext uri="{FF2B5EF4-FFF2-40B4-BE49-F238E27FC236}">
                <a16:creationId xmlns:a16="http://schemas.microsoft.com/office/drawing/2014/main" id="{9775F694-9B65-140B-1B7F-8BCDEBD4C3B7}"/>
              </a:ext>
            </a:extLst>
          </p:cNvPr>
          <p:cNvSpPr txBox="1"/>
          <p:nvPr/>
        </p:nvSpPr>
        <p:spPr>
          <a:xfrm>
            <a:off x="996287" y="713169"/>
            <a:ext cx="5254042" cy="307777"/>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954D84"/>
                </a:highlight>
                <a:latin typeface="Calibri"/>
                <a:ea typeface="Calibri"/>
                <a:cs typeface="Calibri"/>
                <a:sym typeface="Calibri"/>
              </a:rPr>
              <a:t>SESSION 1: MODULE OPENING</a:t>
            </a:r>
          </a:p>
        </p:txBody>
      </p:sp>
      <p:sp>
        <p:nvSpPr>
          <p:cNvPr id="4" name="TextBox 3">
            <a:extLst>
              <a:ext uri="{FF2B5EF4-FFF2-40B4-BE49-F238E27FC236}">
                <a16:creationId xmlns:a16="http://schemas.microsoft.com/office/drawing/2014/main" id="{081624BE-2BA5-E9CF-2F5D-8FB2CC860B62}"/>
              </a:ext>
            </a:extLst>
          </p:cNvPr>
          <p:cNvSpPr txBox="1"/>
          <p:nvPr/>
        </p:nvSpPr>
        <p:spPr>
          <a:xfrm>
            <a:off x="996287" y="1599327"/>
            <a:ext cx="5254042" cy="430887"/>
          </a:xfrm>
          <a:prstGeom prst="rect">
            <a:avLst/>
          </a:prstGeom>
          <a:noFill/>
        </p:spPr>
        <p:txBody>
          <a:bodyPr wrap="square" rtlCol="0">
            <a:spAutoFit/>
          </a:bodyPr>
          <a:lstStyle/>
          <a:p>
            <a:pPr marL="0" marR="0" lvl="0" indent="0" algn="l" rtl="0">
              <a:spcBef>
                <a:spcPts val="0"/>
              </a:spcBef>
              <a:spcAft>
                <a:spcPts val="0"/>
              </a:spcAft>
              <a:buNone/>
            </a:pPr>
            <a:r>
              <a:rPr lang="en-US" sz="1100" dirty="0">
                <a:solidFill>
                  <a:schemeClr val="tx1"/>
                </a:solidFill>
                <a:latin typeface="+mn-lt"/>
                <a:ea typeface="Arial"/>
                <a:cs typeface="Arial"/>
                <a:sym typeface="Arial"/>
              </a:rPr>
              <a:t>To provide the opportunity to practice the core skills necessary for caseworkers to provide psychosocial support to children</a:t>
            </a:r>
          </a:p>
        </p:txBody>
      </p:sp>
      <p:sp>
        <p:nvSpPr>
          <p:cNvPr id="5" name="TextBox 4">
            <a:extLst>
              <a:ext uri="{FF2B5EF4-FFF2-40B4-BE49-F238E27FC236}">
                <a16:creationId xmlns:a16="http://schemas.microsoft.com/office/drawing/2014/main" id="{D55A2C08-41E4-2D66-7F72-E624435D5C32}"/>
              </a:ext>
            </a:extLst>
          </p:cNvPr>
          <p:cNvSpPr txBox="1"/>
          <p:nvPr/>
        </p:nvSpPr>
        <p:spPr>
          <a:xfrm>
            <a:off x="996287" y="2268414"/>
            <a:ext cx="5254042" cy="276999"/>
          </a:xfrm>
          <a:prstGeom prst="rect">
            <a:avLst/>
          </a:prstGeom>
          <a:noFill/>
        </p:spPr>
        <p:txBody>
          <a:bodyPr wrap="square" rtlCol="0">
            <a:spAutoFit/>
          </a:bodyPr>
          <a:lstStyle/>
          <a:p>
            <a:r>
              <a:rPr lang="en-CA" sz="1200" b="1" spc="300" dirty="0">
                <a:solidFill>
                  <a:schemeClr val="tx1"/>
                </a:solidFill>
              </a:rPr>
              <a:t>LEARNING OBJECTIVES </a:t>
            </a:r>
          </a:p>
        </p:txBody>
      </p:sp>
      <p:sp>
        <p:nvSpPr>
          <p:cNvPr id="6" name="TextBox 5">
            <a:extLst>
              <a:ext uri="{FF2B5EF4-FFF2-40B4-BE49-F238E27FC236}">
                <a16:creationId xmlns:a16="http://schemas.microsoft.com/office/drawing/2014/main" id="{681CE2AB-DF85-FEB7-1303-C3DC416478CA}"/>
              </a:ext>
            </a:extLst>
          </p:cNvPr>
          <p:cNvSpPr txBox="1"/>
          <p:nvPr/>
        </p:nvSpPr>
        <p:spPr>
          <a:xfrm>
            <a:off x="1675087" y="2821316"/>
            <a:ext cx="4575242" cy="1954381"/>
          </a:xfrm>
          <a:prstGeom prst="rect">
            <a:avLst/>
          </a:prstGeom>
          <a:noFill/>
        </p:spPr>
        <p:txBody>
          <a:bodyPr wrap="square" rtlCol="0">
            <a:spAutoFit/>
          </a:bodyPr>
          <a:lstStyle/>
          <a:p>
            <a:pPr marL="0" marR="0" lvl="0" indent="0" algn="l" rtl="0">
              <a:spcBef>
                <a:spcPts val="0"/>
              </a:spcBef>
              <a:spcAft>
                <a:spcPts val="0"/>
              </a:spcAft>
              <a:buNone/>
            </a:pPr>
            <a:r>
              <a:rPr lang="en-US" sz="1100" dirty="0">
                <a:solidFill>
                  <a:schemeClr val="tx1"/>
                </a:solidFill>
                <a:latin typeface="+mn-lt"/>
                <a:ea typeface="Arial"/>
                <a:cs typeface="Arial"/>
                <a:sym typeface="Arial"/>
              </a:rPr>
              <a:t>Determine appropriate ways and methods to follow up on the case</a:t>
            </a:r>
          </a:p>
          <a:p>
            <a:pPr marL="0" marR="0" lvl="0" indent="0" algn="l" rtl="0">
              <a:spcBef>
                <a:spcPts val="0"/>
              </a:spcBef>
              <a:spcAft>
                <a:spcPts val="0"/>
              </a:spcAft>
              <a:buNone/>
            </a:pPr>
            <a:endParaRPr lang="en-US" sz="1100" dirty="0">
              <a:solidFill>
                <a:schemeClr val="tx1"/>
              </a:solidFill>
              <a:latin typeface="+mn-lt"/>
              <a:ea typeface="Arial"/>
              <a:cs typeface="Arial"/>
              <a:sym typeface="Arial"/>
            </a:endParaRPr>
          </a:p>
          <a:p>
            <a:pPr marL="0" marR="0" lvl="0" indent="0" algn="l" rtl="0">
              <a:spcBef>
                <a:spcPts val="0"/>
              </a:spcBef>
              <a:spcAft>
                <a:spcPts val="0"/>
              </a:spcAft>
              <a:buNone/>
            </a:pPr>
            <a:endParaRPr lang="en-US" sz="1100" dirty="0">
              <a:ea typeface="Arial"/>
              <a:cs typeface="Arial"/>
              <a:sym typeface="Arial"/>
            </a:endParaRPr>
          </a:p>
          <a:p>
            <a:pPr marL="0" marR="0" lvl="0" indent="0" algn="l" rtl="0">
              <a:spcBef>
                <a:spcPts val="0"/>
              </a:spcBef>
              <a:spcAft>
                <a:spcPts val="0"/>
              </a:spcAft>
              <a:buNone/>
            </a:pPr>
            <a:r>
              <a:rPr lang="en-US" sz="1100" dirty="0">
                <a:solidFill>
                  <a:schemeClr val="tx1"/>
                </a:solidFill>
                <a:latin typeface="+mn-lt"/>
                <a:ea typeface="Arial"/>
                <a:cs typeface="Arial"/>
                <a:sym typeface="Arial"/>
              </a:rPr>
              <a:t>Practice creative techniques to communicate with children during case follow-up</a:t>
            </a:r>
          </a:p>
          <a:p>
            <a:pPr marL="0" marR="0" lvl="0" indent="0" algn="l" rtl="0">
              <a:spcBef>
                <a:spcPts val="0"/>
              </a:spcBef>
              <a:spcAft>
                <a:spcPts val="0"/>
              </a:spcAft>
              <a:buNone/>
            </a:pPr>
            <a:endParaRPr lang="en-US" sz="1100" dirty="0">
              <a:solidFill>
                <a:schemeClr val="tx1"/>
              </a:solidFill>
              <a:latin typeface="+mn-lt"/>
              <a:ea typeface="Arial"/>
              <a:cs typeface="Arial"/>
              <a:sym typeface="Arial"/>
            </a:endParaRPr>
          </a:p>
          <a:p>
            <a:pPr marL="0" marR="0" lvl="0" indent="0" algn="l" rtl="0">
              <a:spcBef>
                <a:spcPts val="0"/>
              </a:spcBef>
              <a:spcAft>
                <a:spcPts val="0"/>
              </a:spcAft>
              <a:buNone/>
            </a:pPr>
            <a:endParaRPr lang="en-US" sz="1100" dirty="0">
              <a:ea typeface="Arial"/>
              <a:cs typeface="Arial"/>
              <a:sym typeface="Arial"/>
            </a:endParaRPr>
          </a:p>
          <a:p>
            <a:pPr marL="0" marR="0" lvl="0" indent="0" algn="l" rtl="0">
              <a:spcBef>
                <a:spcPts val="0"/>
              </a:spcBef>
              <a:spcAft>
                <a:spcPts val="0"/>
              </a:spcAft>
              <a:buNone/>
            </a:pPr>
            <a:r>
              <a:rPr lang="en-US" sz="1100" dirty="0">
                <a:solidFill>
                  <a:schemeClr val="tx1"/>
                </a:solidFill>
                <a:latin typeface="+mn-lt"/>
                <a:ea typeface="Arial"/>
                <a:cs typeface="Arial"/>
                <a:sym typeface="Arial"/>
              </a:rPr>
              <a:t>Identify signs of case progress and signs of increased risk </a:t>
            </a:r>
          </a:p>
          <a:p>
            <a:pPr marL="0" marR="0" lvl="0" indent="0" algn="l" rtl="0">
              <a:spcBef>
                <a:spcPts val="0"/>
              </a:spcBef>
              <a:spcAft>
                <a:spcPts val="0"/>
              </a:spcAft>
              <a:buNone/>
            </a:pPr>
            <a:endParaRPr lang="en-US" sz="1100" dirty="0">
              <a:solidFill>
                <a:schemeClr val="tx1"/>
              </a:solidFill>
              <a:latin typeface="+mn-lt"/>
              <a:ea typeface="Arial"/>
              <a:cs typeface="Arial"/>
              <a:sym typeface="Arial"/>
            </a:endParaRPr>
          </a:p>
          <a:p>
            <a:pPr marL="0" marR="0" lvl="0" indent="0" algn="l" rtl="0">
              <a:spcBef>
                <a:spcPts val="0"/>
              </a:spcBef>
              <a:spcAft>
                <a:spcPts val="0"/>
              </a:spcAft>
              <a:buNone/>
            </a:pPr>
            <a:endParaRPr lang="en-US" sz="1100" dirty="0">
              <a:solidFill>
                <a:schemeClr val="tx1"/>
              </a:solidFill>
              <a:latin typeface="+mn-lt"/>
              <a:ea typeface="Arial"/>
              <a:cs typeface="Arial"/>
              <a:sym typeface="Arial"/>
            </a:endParaRPr>
          </a:p>
          <a:p>
            <a:pPr marL="0" marR="0" lvl="0" indent="0" algn="l" rtl="0">
              <a:spcBef>
                <a:spcPts val="0"/>
              </a:spcBef>
              <a:spcAft>
                <a:spcPts val="0"/>
              </a:spcAft>
              <a:buNone/>
            </a:pPr>
            <a:r>
              <a:rPr lang="en-US" sz="1100" dirty="0">
                <a:solidFill>
                  <a:schemeClr val="tx1"/>
                </a:solidFill>
                <a:latin typeface="+mn-lt"/>
                <a:ea typeface="Arial"/>
                <a:cs typeface="Arial"/>
                <a:sym typeface="Arial"/>
              </a:rPr>
              <a:t>Demonstrate how to review a case</a:t>
            </a:r>
          </a:p>
        </p:txBody>
      </p:sp>
      <p:grpSp>
        <p:nvGrpSpPr>
          <p:cNvPr id="7" name="Google Shape;149;p12">
            <a:extLst>
              <a:ext uri="{FF2B5EF4-FFF2-40B4-BE49-F238E27FC236}">
                <a16:creationId xmlns:a16="http://schemas.microsoft.com/office/drawing/2014/main" id="{818CFC5A-8AEB-E395-BF56-E3D9748C3B8F}"/>
              </a:ext>
            </a:extLst>
          </p:cNvPr>
          <p:cNvGrpSpPr/>
          <p:nvPr/>
        </p:nvGrpSpPr>
        <p:grpSpPr>
          <a:xfrm>
            <a:off x="1020268" y="2771366"/>
            <a:ext cx="559955" cy="387333"/>
            <a:chOff x="6878053" y="1156317"/>
            <a:chExt cx="1431178" cy="1039513"/>
          </a:xfrm>
          <a:solidFill>
            <a:srgbClr val="954D84"/>
          </a:solidFill>
        </p:grpSpPr>
        <p:grpSp>
          <p:nvGrpSpPr>
            <p:cNvPr id="8" name="Google Shape;150;p12">
              <a:extLst>
                <a:ext uri="{FF2B5EF4-FFF2-40B4-BE49-F238E27FC236}">
                  <a16:creationId xmlns:a16="http://schemas.microsoft.com/office/drawing/2014/main" id="{4951C47F-4293-198E-0037-53A22E10F706}"/>
                </a:ext>
              </a:extLst>
            </p:cNvPr>
            <p:cNvGrpSpPr/>
            <p:nvPr/>
          </p:nvGrpSpPr>
          <p:grpSpPr>
            <a:xfrm>
              <a:off x="7672978" y="1156317"/>
              <a:ext cx="412941" cy="436880"/>
              <a:chOff x="243840" y="1676400"/>
              <a:chExt cx="701040" cy="741680"/>
            </a:xfrm>
            <a:grpFill/>
          </p:grpSpPr>
          <p:sp>
            <p:nvSpPr>
              <p:cNvPr id="11" name="Google Shape;151;p12">
                <a:extLst>
                  <a:ext uri="{FF2B5EF4-FFF2-40B4-BE49-F238E27FC236}">
                    <a16:creationId xmlns:a16="http://schemas.microsoft.com/office/drawing/2014/main" id="{EA81B06B-0D2F-28BD-3518-78601A4E2979}"/>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2" name="Google Shape;152;p12">
                <a:extLst>
                  <a:ext uri="{FF2B5EF4-FFF2-40B4-BE49-F238E27FC236}">
                    <a16:creationId xmlns:a16="http://schemas.microsoft.com/office/drawing/2014/main" id="{6D17BBB8-2973-578A-F7E6-B463952E50CD}"/>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9" name="Google Shape;153;p12">
              <a:extLst>
                <a:ext uri="{FF2B5EF4-FFF2-40B4-BE49-F238E27FC236}">
                  <a16:creationId xmlns:a16="http://schemas.microsoft.com/office/drawing/2014/main" id="{3B349EDC-CB3D-D91C-4222-B6E92C71354F}"/>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0" name="Google Shape;154;p12">
              <a:extLst>
                <a:ext uri="{FF2B5EF4-FFF2-40B4-BE49-F238E27FC236}">
                  <a16:creationId xmlns:a16="http://schemas.microsoft.com/office/drawing/2014/main" id="{3233332F-9553-24F0-72FE-B2454FAF9D47}"/>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grpSp>
        <p:nvGrpSpPr>
          <p:cNvPr id="13" name="Google Shape;149;p12">
            <a:extLst>
              <a:ext uri="{FF2B5EF4-FFF2-40B4-BE49-F238E27FC236}">
                <a16:creationId xmlns:a16="http://schemas.microsoft.com/office/drawing/2014/main" id="{451B45E7-7147-455B-25FE-5335B773BCE1}"/>
              </a:ext>
            </a:extLst>
          </p:cNvPr>
          <p:cNvGrpSpPr/>
          <p:nvPr/>
        </p:nvGrpSpPr>
        <p:grpSpPr>
          <a:xfrm>
            <a:off x="1020268" y="3332844"/>
            <a:ext cx="559955" cy="387333"/>
            <a:chOff x="6878053" y="1156317"/>
            <a:chExt cx="1431178" cy="1039513"/>
          </a:xfrm>
          <a:solidFill>
            <a:srgbClr val="954D84"/>
          </a:solidFill>
        </p:grpSpPr>
        <p:grpSp>
          <p:nvGrpSpPr>
            <p:cNvPr id="14" name="Google Shape;150;p12">
              <a:extLst>
                <a:ext uri="{FF2B5EF4-FFF2-40B4-BE49-F238E27FC236}">
                  <a16:creationId xmlns:a16="http://schemas.microsoft.com/office/drawing/2014/main" id="{8E024553-1B26-279B-995A-F3225125DCF9}"/>
                </a:ext>
              </a:extLst>
            </p:cNvPr>
            <p:cNvGrpSpPr/>
            <p:nvPr/>
          </p:nvGrpSpPr>
          <p:grpSpPr>
            <a:xfrm>
              <a:off x="7672978" y="1156317"/>
              <a:ext cx="412941" cy="436880"/>
              <a:chOff x="243840" y="1676400"/>
              <a:chExt cx="701040" cy="741680"/>
            </a:xfrm>
            <a:grpFill/>
          </p:grpSpPr>
          <p:sp>
            <p:nvSpPr>
              <p:cNvPr id="17" name="Google Shape;151;p12">
                <a:extLst>
                  <a:ext uri="{FF2B5EF4-FFF2-40B4-BE49-F238E27FC236}">
                    <a16:creationId xmlns:a16="http://schemas.microsoft.com/office/drawing/2014/main" id="{CE6AB149-8F82-9C6D-C44B-FB5656041CCF}"/>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8" name="Google Shape;152;p12">
                <a:extLst>
                  <a:ext uri="{FF2B5EF4-FFF2-40B4-BE49-F238E27FC236}">
                    <a16:creationId xmlns:a16="http://schemas.microsoft.com/office/drawing/2014/main" id="{05D18C84-D450-BFD8-6F85-E179811EA1CE}"/>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15" name="Google Shape;153;p12">
              <a:extLst>
                <a:ext uri="{FF2B5EF4-FFF2-40B4-BE49-F238E27FC236}">
                  <a16:creationId xmlns:a16="http://schemas.microsoft.com/office/drawing/2014/main" id="{5EFF546D-556F-532C-9A74-85324B8B39BF}"/>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6" name="Google Shape;154;p12">
              <a:extLst>
                <a:ext uri="{FF2B5EF4-FFF2-40B4-BE49-F238E27FC236}">
                  <a16:creationId xmlns:a16="http://schemas.microsoft.com/office/drawing/2014/main" id="{07602FC2-92E0-4DCE-03D5-A315CAA22399}"/>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grpSp>
        <p:nvGrpSpPr>
          <p:cNvPr id="19" name="Google Shape;149;p12">
            <a:extLst>
              <a:ext uri="{FF2B5EF4-FFF2-40B4-BE49-F238E27FC236}">
                <a16:creationId xmlns:a16="http://schemas.microsoft.com/office/drawing/2014/main" id="{78ADC829-ED53-18F2-2755-D29C77C17F2C}"/>
              </a:ext>
            </a:extLst>
          </p:cNvPr>
          <p:cNvGrpSpPr/>
          <p:nvPr/>
        </p:nvGrpSpPr>
        <p:grpSpPr>
          <a:xfrm>
            <a:off x="1020268" y="3894487"/>
            <a:ext cx="559955" cy="387333"/>
            <a:chOff x="6878053" y="1156317"/>
            <a:chExt cx="1431178" cy="1039513"/>
          </a:xfrm>
          <a:solidFill>
            <a:srgbClr val="954D84"/>
          </a:solidFill>
        </p:grpSpPr>
        <p:grpSp>
          <p:nvGrpSpPr>
            <p:cNvPr id="20" name="Google Shape;150;p12">
              <a:extLst>
                <a:ext uri="{FF2B5EF4-FFF2-40B4-BE49-F238E27FC236}">
                  <a16:creationId xmlns:a16="http://schemas.microsoft.com/office/drawing/2014/main" id="{1AA88105-CA5C-2A9D-465F-A8E1BD60E7B6}"/>
                </a:ext>
              </a:extLst>
            </p:cNvPr>
            <p:cNvGrpSpPr/>
            <p:nvPr/>
          </p:nvGrpSpPr>
          <p:grpSpPr>
            <a:xfrm>
              <a:off x="7672978" y="1156317"/>
              <a:ext cx="412941" cy="436880"/>
              <a:chOff x="243840" y="1676400"/>
              <a:chExt cx="701040" cy="741680"/>
            </a:xfrm>
            <a:grpFill/>
          </p:grpSpPr>
          <p:sp>
            <p:nvSpPr>
              <p:cNvPr id="23" name="Google Shape;151;p12">
                <a:extLst>
                  <a:ext uri="{FF2B5EF4-FFF2-40B4-BE49-F238E27FC236}">
                    <a16:creationId xmlns:a16="http://schemas.microsoft.com/office/drawing/2014/main" id="{0CA39A4D-456D-4E44-1620-86DF4B77D3D3}"/>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24" name="Google Shape;152;p12">
                <a:extLst>
                  <a:ext uri="{FF2B5EF4-FFF2-40B4-BE49-F238E27FC236}">
                    <a16:creationId xmlns:a16="http://schemas.microsoft.com/office/drawing/2014/main" id="{6B3EB761-0871-82D5-62E4-3A07A5791D6E}"/>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21" name="Google Shape;153;p12">
              <a:extLst>
                <a:ext uri="{FF2B5EF4-FFF2-40B4-BE49-F238E27FC236}">
                  <a16:creationId xmlns:a16="http://schemas.microsoft.com/office/drawing/2014/main" id="{32D8F615-25D1-8CC8-3E66-AB10F8380812}"/>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22" name="Google Shape;154;p12">
              <a:extLst>
                <a:ext uri="{FF2B5EF4-FFF2-40B4-BE49-F238E27FC236}">
                  <a16:creationId xmlns:a16="http://schemas.microsoft.com/office/drawing/2014/main" id="{91128748-9D20-B61C-9E89-98B2D6103046}"/>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grpSp>
        <p:nvGrpSpPr>
          <p:cNvPr id="25" name="Google Shape;149;p12">
            <a:extLst>
              <a:ext uri="{FF2B5EF4-FFF2-40B4-BE49-F238E27FC236}">
                <a16:creationId xmlns:a16="http://schemas.microsoft.com/office/drawing/2014/main" id="{5DEACB25-953F-414F-2FE9-9EF2686C69CD}"/>
              </a:ext>
            </a:extLst>
          </p:cNvPr>
          <p:cNvGrpSpPr/>
          <p:nvPr/>
        </p:nvGrpSpPr>
        <p:grpSpPr>
          <a:xfrm>
            <a:off x="1020268" y="4465987"/>
            <a:ext cx="559955" cy="387333"/>
            <a:chOff x="6878053" y="1156317"/>
            <a:chExt cx="1431178" cy="1039513"/>
          </a:xfrm>
          <a:solidFill>
            <a:srgbClr val="954D84"/>
          </a:solidFill>
        </p:grpSpPr>
        <p:grpSp>
          <p:nvGrpSpPr>
            <p:cNvPr id="26" name="Google Shape;150;p12">
              <a:extLst>
                <a:ext uri="{FF2B5EF4-FFF2-40B4-BE49-F238E27FC236}">
                  <a16:creationId xmlns:a16="http://schemas.microsoft.com/office/drawing/2014/main" id="{406CC31C-AD5B-EFC5-3E3F-EDABBA49AD12}"/>
                </a:ext>
              </a:extLst>
            </p:cNvPr>
            <p:cNvGrpSpPr/>
            <p:nvPr/>
          </p:nvGrpSpPr>
          <p:grpSpPr>
            <a:xfrm>
              <a:off x="7672978" y="1156317"/>
              <a:ext cx="412941" cy="436880"/>
              <a:chOff x="243840" y="1676400"/>
              <a:chExt cx="701040" cy="741680"/>
            </a:xfrm>
            <a:grpFill/>
          </p:grpSpPr>
          <p:sp>
            <p:nvSpPr>
              <p:cNvPr id="29" name="Google Shape;151;p12">
                <a:extLst>
                  <a:ext uri="{FF2B5EF4-FFF2-40B4-BE49-F238E27FC236}">
                    <a16:creationId xmlns:a16="http://schemas.microsoft.com/office/drawing/2014/main" id="{956C71EB-0719-9F3C-F8DC-2BB2F1CDDD3D}"/>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0" name="Google Shape;152;p12">
                <a:extLst>
                  <a:ext uri="{FF2B5EF4-FFF2-40B4-BE49-F238E27FC236}">
                    <a16:creationId xmlns:a16="http://schemas.microsoft.com/office/drawing/2014/main" id="{25DFE385-E7F7-8878-0424-EE750587D154}"/>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27" name="Google Shape;153;p12">
              <a:extLst>
                <a:ext uri="{FF2B5EF4-FFF2-40B4-BE49-F238E27FC236}">
                  <a16:creationId xmlns:a16="http://schemas.microsoft.com/office/drawing/2014/main" id="{2BABB084-DFCC-6791-308C-5B89AB4279E7}"/>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28" name="Google Shape;154;p12">
              <a:extLst>
                <a:ext uri="{FF2B5EF4-FFF2-40B4-BE49-F238E27FC236}">
                  <a16:creationId xmlns:a16="http://schemas.microsoft.com/office/drawing/2014/main" id="{F36B538D-1FD1-0FD3-9B90-FF2715F9FA59}"/>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37" name="Hexagon 36">
            <a:extLst>
              <a:ext uri="{FF2B5EF4-FFF2-40B4-BE49-F238E27FC236}">
                <a16:creationId xmlns:a16="http://schemas.microsoft.com/office/drawing/2014/main" id="{431CE81C-9B7F-64A7-1CAA-9BBD3C91B85F}"/>
              </a:ext>
            </a:extLst>
          </p:cNvPr>
          <p:cNvSpPr/>
          <p:nvPr/>
        </p:nvSpPr>
        <p:spPr>
          <a:xfrm rot="1782986">
            <a:off x="286724" y="30111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8" name="Hexagon 37">
            <a:extLst>
              <a:ext uri="{FF2B5EF4-FFF2-40B4-BE49-F238E27FC236}">
                <a16:creationId xmlns:a16="http://schemas.microsoft.com/office/drawing/2014/main" id="{57E995CA-53BE-9BEE-B833-023C0CE36ECE}"/>
              </a:ext>
            </a:extLst>
          </p:cNvPr>
          <p:cNvSpPr/>
          <p:nvPr/>
        </p:nvSpPr>
        <p:spPr>
          <a:xfrm rot="1782986">
            <a:off x="286724" y="763955"/>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9" name="Hexagon 38">
            <a:extLst>
              <a:ext uri="{FF2B5EF4-FFF2-40B4-BE49-F238E27FC236}">
                <a16:creationId xmlns:a16="http://schemas.microsoft.com/office/drawing/2014/main" id="{5463AE01-DB55-7991-5411-C5F83A34979C}"/>
              </a:ext>
            </a:extLst>
          </p:cNvPr>
          <p:cNvSpPr/>
          <p:nvPr/>
        </p:nvSpPr>
        <p:spPr>
          <a:xfrm rot="1782986">
            <a:off x="286724" y="1226800"/>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0" name="Hexagon 39">
            <a:extLst>
              <a:ext uri="{FF2B5EF4-FFF2-40B4-BE49-F238E27FC236}">
                <a16:creationId xmlns:a16="http://schemas.microsoft.com/office/drawing/2014/main" id="{10258B6D-DC7E-6418-25DD-02BD845CE82E}"/>
              </a:ext>
            </a:extLst>
          </p:cNvPr>
          <p:cNvSpPr/>
          <p:nvPr/>
        </p:nvSpPr>
        <p:spPr>
          <a:xfrm rot="1782986">
            <a:off x="286724" y="1689645"/>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1" name="Hexagon 40">
            <a:extLst>
              <a:ext uri="{FF2B5EF4-FFF2-40B4-BE49-F238E27FC236}">
                <a16:creationId xmlns:a16="http://schemas.microsoft.com/office/drawing/2014/main" id="{124C3053-D264-D2BA-4485-CE1AACF2211D}"/>
              </a:ext>
            </a:extLst>
          </p:cNvPr>
          <p:cNvSpPr/>
          <p:nvPr/>
        </p:nvSpPr>
        <p:spPr>
          <a:xfrm rot="1782986">
            <a:off x="286724" y="2152490"/>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095996784"/>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71B2BE9-6451-1E0C-BB14-E4D36BAD146F}"/>
              </a:ext>
            </a:extLst>
          </p:cNvPr>
          <p:cNvSpPr txBox="1"/>
          <p:nvPr/>
        </p:nvSpPr>
        <p:spPr>
          <a:xfrm>
            <a:off x="996287" y="1462809"/>
            <a:ext cx="5254042" cy="276999"/>
          </a:xfrm>
          <a:prstGeom prst="rect">
            <a:avLst/>
          </a:prstGeom>
          <a:noFill/>
        </p:spPr>
        <p:txBody>
          <a:bodyPr wrap="square" rtlCol="0">
            <a:spAutoFit/>
          </a:bodyPr>
          <a:lstStyle/>
          <a:p>
            <a:r>
              <a:rPr lang="en-US" sz="1200" b="1" spc="300" dirty="0">
                <a:solidFill>
                  <a:schemeClr val="tx1"/>
                </a:solidFill>
              </a:rPr>
              <a:t>ELEMENTS OF A CHILD’S WELLBEING</a:t>
            </a:r>
          </a:p>
        </p:txBody>
      </p:sp>
      <p:grpSp>
        <p:nvGrpSpPr>
          <p:cNvPr id="13" name="Google Shape;604;p20">
            <a:extLst>
              <a:ext uri="{FF2B5EF4-FFF2-40B4-BE49-F238E27FC236}">
                <a16:creationId xmlns:a16="http://schemas.microsoft.com/office/drawing/2014/main" id="{0F3FD578-2760-9F79-1038-64CE26E2BA6A}"/>
              </a:ext>
            </a:extLst>
          </p:cNvPr>
          <p:cNvGrpSpPr/>
          <p:nvPr/>
        </p:nvGrpSpPr>
        <p:grpSpPr>
          <a:xfrm>
            <a:off x="1861424" y="2150720"/>
            <a:ext cx="3523768" cy="6156101"/>
            <a:chOff x="7729092" y="2226754"/>
            <a:chExt cx="2185223" cy="3730164"/>
          </a:xfrm>
          <a:solidFill>
            <a:schemeClr val="accent1">
              <a:lumMod val="20000"/>
              <a:lumOff val="80000"/>
            </a:schemeClr>
          </a:solidFill>
        </p:grpSpPr>
        <p:sp>
          <p:nvSpPr>
            <p:cNvPr id="14" name="Google Shape;605;p20">
              <a:extLst>
                <a:ext uri="{FF2B5EF4-FFF2-40B4-BE49-F238E27FC236}">
                  <a16:creationId xmlns:a16="http://schemas.microsoft.com/office/drawing/2014/main" id="{86659F9D-5D12-D825-BE2B-D7C564D87444}"/>
                </a:ext>
              </a:extLst>
            </p:cNvPr>
            <p:cNvSpPr/>
            <p:nvPr/>
          </p:nvSpPr>
          <p:spPr>
            <a:xfrm>
              <a:off x="8212525" y="3545356"/>
              <a:ext cx="1224623" cy="2411562"/>
            </a:xfrm>
            <a:prstGeom prst="round2SameRect">
              <a:avLst>
                <a:gd name="adj1" fmla="val 41871"/>
                <a:gd name="adj2" fmla="val 0"/>
              </a:avLst>
            </a:prstGeom>
            <a:grpFill/>
            <a:ln w="76200">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panose="020B0604020202020204" pitchFamily="34" charset="0"/>
                <a:ea typeface="Calibri"/>
                <a:cs typeface="Arial" panose="020B0604020202020204" pitchFamily="34" charset="0"/>
                <a:sym typeface="Calibri"/>
              </a:endParaRPr>
            </a:p>
          </p:txBody>
        </p:sp>
        <p:sp>
          <p:nvSpPr>
            <p:cNvPr id="15" name="Google Shape;606;p20">
              <a:extLst>
                <a:ext uri="{FF2B5EF4-FFF2-40B4-BE49-F238E27FC236}">
                  <a16:creationId xmlns:a16="http://schemas.microsoft.com/office/drawing/2014/main" id="{88F37B96-D75D-8CE0-0B0E-5D3FBBFA30E7}"/>
                </a:ext>
              </a:extLst>
            </p:cNvPr>
            <p:cNvSpPr/>
            <p:nvPr/>
          </p:nvSpPr>
          <p:spPr>
            <a:xfrm>
              <a:off x="8212539" y="2226754"/>
              <a:ext cx="1238543" cy="1238543"/>
            </a:xfrm>
            <a:prstGeom prst="ellipse">
              <a:avLst/>
            </a:prstGeom>
            <a:grpFill/>
            <a:ln w="76200">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panose="020B0604020202020204" pitchFamily="34" charset="0"/>
                <a:ea typeface="Calibri"/>
                <a:cs typeface="Arial" panose="020B0604020202020204" pitchFamily="34" charset="0"/>
                <a:sym typeface="Calibri"/>
              </a:endParaRPr>
            </a:p>
          </p:txBody>
        </p:sp>
        <p:grpSp>
          <p:nvGrpSpPr>
            <p:cNvPr id="16" name="Google Shape;607;p20">
              <a:extLst>
                <a:ext uri="{FF2B5EF4-FFF2-40B4-BE49-F238E27FC236}">
                  <a16:creationId xmlns:a16="http://schemas.microsoft.com/office/drawing/2014/main" id="{9DDEA43E-D945-A7D3-4A66-828E40F64FDA}"/>
                </a:ext>
              </a:extLst>
            </p:cNvPr>
            <p:cNvGrpSpPr/>
            <p:nvPr/>
          </p:nvGrpSpPr>
          <p:grpSpPr>
            <a:xfrm rot="507905">
              <a:off x="7839580" y="3799168"/>
              <a:ext cx="669658" cy="1550686"/>
              <a:chOff x="7916671" y="3912471"/>
              <a:chExt cx="669658" cy="1550686"/>
            </a:xfrm>
            <a:grpFill/>
          </p:grpSpPr>
          <p:sp>
            <p:nvSpPr>
              <p:cNvPr id="21" name="Google Shape;608;p20">
                <a:extLst>
                  <a:ext uri="{FF2B5EF4-FFF2-40B4-BE49-F238E27FC236}">
                    <a16:creationId xmlns:a16="http://schemas.microsoft.com/office/drawing/2014/main" id="{36BE870C-D9C0-D6D0-AEE4-1279B5035CA1}"/>
                  </a:ext>
                </a:extLst>
              </p:cNvPr>
              <p:cNvSpPr/>
              <p:nvPr/>
            </p:nvSpPr>
            <p:spPr>
              <a:xfrm rot="-10029813">
                <a:off x="8118418" y="3937945"/>
                <a:ext cx="351575" cy="1086828"/>
              </a:xfrm>
              <a:prstGeom prst="round2SameRect">
                <a:avLst>
                  <a:gd name="adj1" fmla="val 49300"/>
                  <a:gd name="adj2" fmla="val 0"/>
                </a:avLst>
              </a:prstGeom>
              <a:grpFill/>
              <a:ln w="76200">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panose="020B0604020202020204" pitchFamily="34" charset="0"/>
                  <a:ea typeface="Calibri"/>
                  <a:cs typeface="Arial" panose="020B0604020202020204" pitchFamily="34" charset="0"/>
                  <a:sym typeface="Calibri"/>
                </a:endParaRPr>
              </a:p>
            </p:txBody>
          </p:sp>
          <p:sp>
            <p:nvSpPr>
              <p:cNvPr id="22" name="Google Shape;609;p20">
                <a:extLst>
                  <a:ext uri="{FF2B5EF4-FFF2-40B4-BE49-F238E27FC236}">
                    <a16:creationId xmlns:a16="http://schemas.microsoft.com/office/drawing/2014/main" id="{569767BF-23F5-0F4C-5EA0-0AC27CABC048}"/>
                  </a:ext>
                </a:extLst>
              </p:cNvPr>
              <p:cNvSpPr/>
              <p:nvPr/>
            </p:nvSpPr>
            <p:spPr>
              <a:xfrm>
                <a:off x="7916671" y="5050247"/>
                <a:ext cx="412910" cy="412910"/>
              </a:xfrm>
              <a:prstGeom prst="ellipse">
                <a:avLst/>
              </a:prstGeom>
              <a:grpFill/>
              <a:ln w="76200">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panose="020B0604020202020204" pitchFamily="34" charset="0"/>
                  <a:ea typeface="Calibri"/>
                  <a:cs typeface="Arial" panose="020B0604020202020204" pitchFamily="34" charset="0"/>
                  <a:sym typeface="Calibri"/>
                </a:endParaRPr>
              </a:p>
            </p:txBody>
          </p:sp>
        </p:grpSp>
        <p:grpSp>
          <p:nvGrpSpPr>
            <p:cNvPr id="18" name="Google Shape;610;p20">
              <a:extLst>
                <a:ext uri="{FF2B5EF4-FFF2-40B4-BE49-F238E27FC236}">
                  <a16:creationId xmlns:a16="http://schemas.microsoft.com/office/drawing/2014/main" id="{CF3784DA-56B8-8F62-F68B-95A8AFF7EAE3}"/>
                </a:ext>
              </a:extLst>
            </p:cNvPr>
            <p:cNvGrpSpPr/>
            <p:nvPr/>
          </p:nvGrpSpPr>
          <p:grpSpPr>
            <a:xfrm rot="-494171" flipH="1">
              <a:off x="9124058" y="3789398"/>
              <a:ext cx="682707" cy="1550686"/>
              <a:chOff x="7916671" y="3912471"/>
              <a:chExt cx="669658" cy="1550686"/>
            </a:xfrm>
            <a:grpFill/>
          </p:grpSpPr>
          <p:sp>
            <p:nvSpPr>
              <p:cNvPr id="19" name="Google Shape;611;p20">
                <a:extLst>
                  <a:ext uri="{FF2B5EF4-FFF2-40B4-BE49-F238E27FC236}">
                    <a16:creationId xmlns:a16="http://schemas.microsoft.com/office/drawing/2014/main" id="{8145502F-CD5F-4B89-6058-4DB24116EF80}"/>
                  </a:ext>
                </a:extLst>
              </p:cNvPr>
              <p:cNvSpPr/>
              <p:nvPr/>
            </p:nvSpPr>
            <p:spPr>
              <a:xfrm rot="-10029813">
                <a:off x="8118418" y="3937945"/>
                <a:ext cx="351575" cy="1086828"/>
              </a:xfrm>
              <a:prstGeom prst="round2SameRect">
                <a:avLst>
                  <a:gd name="adj1" fmla="val 49300"/>
                  <a:gd name="adj2" fmla="val 0"/>
                </a:avLst>
              </a:prstGeom>
              <a:grpFill/>
              <a:ln w="76200">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panose="020B0604020202020204" pitchFamily="34" charset="0"/>
                  <a:ea typeface="Calibri"/>
                  <a:cs typeface="Arial" panose="020B0604020202020204" pitchFamily="34" charset="0"/>
                  <a:sym typeface="Calibri"/>
                </a:endParaRPr>
              </a:p>
            </p:txBody>
          </p:sp>
          <p:sp>
            <p:nvSpPr>
              <p:cNvPr id="20" name="Google Shape;612;p20">
                <a:extLst>
                  <a:ext uri="{FF2B5EF4-FFF2-40B4-BE49-F238E27FC236}">
                    <a16:creationId xmlns:a16="http://schemas.microsoft.com/office/drawing/2014/main" id="{1A23F38B-0DF2-E4A0-6777-A4ACD883B4C3}"/>
                  </a:ext>
                </a:extLst>
              </p:cNvPr>
              <p:cNvSpPr/>
              <p:nvPr/>
            </p:nvSpPr>
            <p:spPr>
              <a:xfrm>
                <a:off x="7916671" y="5050247"/>
                <a:ext cx="412910" cy="412910"/>
              </a:xfrm>
              <a:prstGeom prst="ellipse">
                <a:avLst/>
              </a:prstGeom>
              <a:grpFill/>
              <a:ln w="76200">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Arial" panose="020B0604020202020204" pitchFamily="34" charset="0"/>
                  <a:ea typeface="Calibri"/>
                  <a:cs typeface="Arial" panose="020B0604020202020204" pitchFamily="34" charset="0"/>
                  <a:sym typeface="Calibri"/>
                </a:endParaRPr>
              </a:p>
            </p:txBody>
          </p:sp>
        </p:grpSp>
      </p:grpSp>
      <p:sp>
        <p:nvSpPr>
          <p:cNvPr id="23" name="TextBox 22">
            <a:extLst>
              <a:ext uri="{FF2B5EF4-FFF2-40B4-BE49-F238E27FC236}">
                <a16:creationId xmlns:a16="http://schemas.microsoft.com/office/drawing/2014/main" id="{B43C3133-A2DF-E743-44A5-6693209A1A64}"/>
              </a:ext>
            </a:extLst>
          </p:cNvPr>
          <p:cNvSpPr txBox="1"/>
          <p:nvPr/>
        </p:nvSpPr>
        <p:spPr>
          <a:xfrm>
            <a:off x="996287" y="713169"/>
            <a:ext cx="5254042" cy="523220"/>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954D84"/>
                </a:highlight>
                <a:latin typeface="Calibri"/>
                <a:ea typeface="Calibri"/>
                <a:cs typeface="Calibri"/>
                <a:sym typeface="Calibri"/>
              </a:rPr>
              <a:t>SESSION 2: WHY SHOULD I FOLLOW-UP ON CASES?</a:t>
            </a:r>
          </a:p>
        </p:txBody>
      </p:sp>
      <p:sp>
        <p:nvSpPr>
          <p:cNvPr id="24" name="Hexagon 23">
            <a:extLst>
              <a:ext uri="{FF2B5EF4-FFF2-40B4-BE49-F238E27FC236}">
                <a16:creationId xmlns:a16="http://schemas.microsoft.com/office/drawing/2014/main" id="{62CBDB43-FA3E-939B-D8E8-E5E9798D85FB}"/>
              </a:ext>
            </a:extLst>
          </p:cNvPr>
          <p:cNvSpPr/>
          <p:nvPr/>
        </p:nvSpPr>
        <p:spPr>
          <a:xfrm rot="1782986">
            <a:off x="286724" y="30111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5" name="Hexagon 24">
            <a:extLst>
              <a:ext uri="{FF2B5EF4-FFF2-40B4-BE49-F238E27FC236}">
                <a16:creationId xmlns:a16="http://schemas.microsoft.com/office/drawing/2014/main" id="{F105B0AA-4BE2-C2DF-F175-BBE32DCDC72D}"/>
              </a:ext>
            </a:extLst>
          </p:cNvPr>
          <p:cNvSpPr/>
          <p:nvPr/>
        </p:nvSpPr>
        <p:spPr>
          <a:xfrm rot="1782986">
            <a:off x="286724" y="763955"/>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6" name="Hexagon 25">
            <a:extLst>
              <a:ext uri="{FF2B5EF4-FFF2-40B4-BE49-F238E27FC236}">
                <a16:creationId xmlns:a16="http://schemas.microsoft.com/office/drawing/2014/main" id="{156675FB-35D0-89EB-FE46-3B8E7775DD74}"/>
              </a:ext>
            </a:extLst>
          </p:cNvPr>
          <p:cNvSpPr/>
          <p:nvPr/>
        </p:nvSpPr>
        <p:spPr>
          <a:xfrm rot="1782986">
            <a:off x="286724" y="1226800"/>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7" name="Hexagon 26">
            <a:extLst>
              <a:ext uri="{FF2B5EF4-FFF2-40B4-BE49-F238E27FC236}">
                <a16:creationId xmlns:a16="http://schemas.microsoft.com/office/drawing/2014/main" id="{3ABFB3F2-A6B2-592E-410A-2C9247504194}"/>
              </a:ext>
            </a:extLst>
          </p:cNvPr>
          <p:cNvSpPr/>
          <p:nvPr/>
        </p:nvSpPr>
        <p:spPr>
          <a:xfrm rot="1782986">
            <a:off x="286724" y="1689645"/>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8" name="Hexagon 27">
            <a:extLst>
              <a:ext uri="{FF2B5EF4-FFF2-40B4-BE49-F238E27FC236}">
                <a16:creationId xmlns:a16="http://schemas.microsoft.com/office/drawing/2014/main" id="{40B76614-0602-E19B-B985-9D22DD1824B6}"/>
              </a:ext>
            </a:extLst>
          </p:cNvPr>
          <p:cNvSpPr/>
          <p:nvPr/>
        </p:nvSpPr>
        <p:spPr>
          <a:xfrm rot="1782986">
            <a:off x="286724" y="2152490"/>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701693027"/>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38281572-FF3A-7492-0796-DD241377AE26}"/>
              </a:ext>
            </a:extLst>
          </p:cNvPr>
          <p:cNvSpPr txBox="1"/>
          <p:nvPr/>
        </p:nvSpPr>
        <p:spPr>
          <a:xfrm>
            <a:off x="996287" y="1189732"/>
            <a:ext cx="5254042" cy="276999"/>
          </a:xfrm>
          <a:prstGeom prst="rect">
            <a:avLst/>
          </a:prstGeom>
          <a:noFill/>
        </p:spPr>
        <p:txBody>
          <a:bodyPr wrap="square" rtlCol="0">
            <a:spAutoFit/>
          </a:bodyPr>
          <a:lstStyle/>
          <a:p>
            <a:r>
              <a:rPr lang="en-US" sz="1200" b="1" spc="300" dirty="0">
                <a:solidFill>
                  <a:schemeClr val="tx1"/>
                </a:solidFill>
              </a:rPr>
              <a:t>CASE STUDY – FOLLOW UP</a:t>
            </a:r>
          </a:p>
        </p:txBody>
      </p:sp>
      <p:sp>
        <p:nvSpPr>
          <p:cNvPr id="10" name="TextBox 9">
            <a:extLst>
              <a:ext uri="{FF2B5EF4-FFF2-40B4-BE49-F238E27FC236}">
                <a16:creationId xmlns:a16="http://schemas.microsoft.com/office/drawing/2014/main" id="{3A470E93-8455-A7C5-F002-3B1B7F23C639}"/>
              </a:ext>
            </a:extLst>
          </p:cNvPr>
          <p:cNvSpPr txBox="1"/>
          <p:nvPr/>
        </p:nvSpPr>
        <p:spPr>
          <a:xfrm>
            <a:off x="996287" y="713169"/>
            <a:ext cx="5254042" cy="307777"/>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954D84"/>
                </a:highlight>
                <a:latin typeface="Calibri"/>
                <a:ea typeface="Calibri"/>
                <a:cs typeface="Calibri"/>
                <a:sym typeface="Calibri"/>
              </a:rPr>
              <a:t>SESSION 3: HOW CAN I PROVIDE FOLLOW UP?</a:t>
            </a:r>
          </a:p>
        </p:txBody>
      </p:sp>
      <p:sp>
        <p:nvSpPr>
          <p:cNvPr id="11" name="TextBox 10">
            <a:extLst>
              <a:ext uri="{FF2B5EF4-FFF2-40B4-BE49-F238E27FC236}">
                <a16:creationId xmlns:a16="http://schemas.microsoft.com/office/drawing/2014/main" id="{0525702B-9634-A0B5-0687-AEC3E43C3B3A}"/>
              </a:ext>
            </a:extLst>
          </p:cNvPr>
          <p:cNvSpPr txBox="1"/>
          <p:nvPr/>
        </p:nvSpPr>
        <p:spPr>
          <a:xfrm>
            <a:off x="1007058" y="1730551"/>
            <a:ext cx="5254042" cy="3985706"/>
          </a:xfrm>
          <a:prstGeom prst="rect">
            <a:avLst/>
          </a:prstGeom>
          <a:noFill/>
        </p:spPr>
        <p:txBody>
          <a:bodyPr wrap="square">
            <a:spAutoFit/>
          </a:bodyPr>
          <a:lstStyle/>
          <a:p>
            <a:pPr marL="901700"/>
            <a:r>
              <a:rPr lang="en-US" sz="1100" dirty="0"/>
              <a:t>Selim is a 16-years old unaccompanied boy who fled his country of origin and applied for a refugee status in this country where he arrived 6 months ago. the refugee station determination process is still ongoing and Selim is awaiting an invitation for the final interview. </a:t>
            </a:r>
          </a:p>
          <a:p>
            <a:pPr marL="901700"/>
            <a:endParaRPr lang="en-US" sz="1100" dirty="0"/>
          </a:p>
          <a:p>
            <a:pPr marL="901700"/>
            <a:r>
              <a:rPr lang="en-US" sz="1100" dirty="0"/>
              <a:t>His caseworker referred him to a project providing alternative care for unaccompanied children and since one month, Selim does no longer live in this giant reception center but he is accommodated by a local family. </a:t>
            </a:r>
          </a:p>
          <a:p>
            <a:pPr marL="901700"/>
            <a:endParaRPr lang="en-US" sz="1100" dirty="0"/>
          </a:p>
          <a:p>
            <a:r>
              <a:rPr lang="en-US" sz="1100" dirty="0"/>
              <a:t>Selim was a bit scared to move at first, but when his parents told him that they also think it would be better for him to temporarily live with a family instead of in a center he gained the courage to agree with the transfer. Now two weeks in, he is so happy he moved. He has his own room and the family is super nice, helpful and easy going. He feels more at ease and freer with them. In the center he had to follow so many different rule, it drove him crazy. </a:t>
            </a:r>
          </a:p>
          <a:p>
            <a:endParaRPr lang="en-US" sz="1100" dirty="0"/>
          </a:p>
          <a:p>
            <a:r>
              <a:rPr lang="en-US" sz="1100" dirty="0"/>
              <a:t>This week is a school holiday, but Selim’s caseworker and the foster mother have contacted the local school to enroll Selim. He’s waiting to hear back from them and hopes he can start with language class after the school holidays has finished. First he’ll need to learn the local language before he can continue his education and finish secondary school. </a:t>
            </a:r>
          </a:p>
          <a:p>
            <a:endParaRPr lang="en-US" sz="1100" dirty="0"/>
          </a:p>
          <a:p>
            <a:r>
              <a:rPr lang="en-US" sz="1100" dirty="0"/>
              <a:t>Clement is Selim’s caseworker and he is planning to follow up on him. </a:t>
            </a:r>
          </a:p>
        </p:txBody>
      </p:sp>
      <p:sp>
        <p:nvSpPr>
          <p:cNvPr id="12" name="Rectangle 11">
            <a:extLst>
              <a:ext uri="{FF2B5EF4-FFF2-40B4-BE49-F238E27FC236}">
                <a16:creationId xmlns:a16="http://schemas.microsoft.com/office/drawing/2014/main" id="{02C480BC-ED7F-2385-9D84-9A8D7769ED22}"/>
              </a:ext>
            </a:extLst>
          </p:cNvPr>
          <p:cNvSpPr/>
          <p:nvPr/>
        </p:nvSpPr>
        <p:spPr>
          <a:xfrm>
            <a:off x="1007058" y="6439615"/>
            <a:ext cx="5243271" cy="249744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9" name="TextBox 18">
            <a:extLst>
              <a:ext uri="{FF2B5EF4-FFF2-40B4-BE49-F238E27FC236}">
                <a16:creationId xmlns:a16="http://schemas.microsoft.com/office/drawing/2014/main" id="{8EDDB94C-5E2D-1BB0-7613-9D3074FFB75F}"/>
              </a:ext>
            </a:extLst>
          </p:cNvPr>
          <p:cNvSpPr txBox="1"/>
          <p:nvPr/>
        </p:nvSpPr>
        <p:spPr>
          <a:xfrm>
            <a:off x="972285" y="5846739"/>
            <a:ext cx="5264813" cy="430887"/>
          </a:xfrm>
          <a:prstGeom prst="rect">
            <a:avLst/>
          </a:prstGeom>
          <a:noFill/>
          <a:ln>
            <a:noFill/>
          </a:ln>
        </p:spPr>
        <p:txBody>
          <a:bodyPr wrap="square" rtlCol="0">
            <a:spAutoFit/>
          </a:bodyPr>
          <a:lstStyle/>
          <a:p>
            <a:r>
              <a:rPr lang="en-US" sz="1100" b="1" dirty="0"/>
              <a:t>What are the different actions that Clement could undertake to follow up on Selim’s needs, wellbeing, safety and the risks to which he is exposed?</a:t>
            </a:r>
          </a:p>
        </p:txBody>
      </p:sp>
      <p:grpSp>
        <p:nvGrpSpPr>
          <p:cNvPr id="21" name="Group 20">
            <a:extLst>
              <a:ext uri="{FF2B5EF4-FFF2-40B4-BE49-F238E27FC236}">
                <a16:creationId xmlns:a16="http://schemas.microsoft.com/office/drawing/2014/main" id="{4789CED9-6479-42B1-96E7-942DE3B625A7}"/>
              </a:ext>
            </a:extLst>
          </p:cNvPr>
          <p:cNvGrpSpPr/>
          <p:nvPr/>
        </p:nvGrpSpPr>
        <p:grpSpPr>
          <a:xfrm>
            <a:off x="1241823" y="1745395"/>
            <a:ext cx="410582" cy="1328007"/>
            <a:chOff x="996286" y="2100993"/>
            <a:chExt cx="529119" cy="1711408"/>
          </a:xfrm>
        </p:grpSpPr>
        <p:grpSp>
          <p:nvGrpSpPr>
            <p:cNvPr id="22" name="Group 21">
              <a:extLst>
                <a:ext uri="{FF2B5EF4-FFF2-40B4-BE49-F238E27FC236}">
                  <a16:creationId xmlns:a16="http://schemas.microsoft.com/office/drawing/2014/main" id="{A6E04D37-C740-EF46-3439-738FF9D4C940}"/>
                </a:ext>
              </a:extLst>
            </p:cNvPr>
            <p:cNvGrpSpPr/>
            <p:nvPr/>
          </p:nvGrpSpPr>
          <p:grpSpPr>
            <a:xfrm>
              <a:off x="996286" y="2100993"/>
              <a:ext cx="529119" cy="1711408"/>
              <a:chOff x="3162162" y="3570608"/>
              <a:chExt cx="327409" cy="813622"/>
            </a:xfrm>
            <a:solidFill>
              <a:schemeClr val="accent2">
                <a:lumMod val="50000"/>
              </a:schemeClr>
            </a:solidFill>
          </p:grpSpPr>
          <p:sp>
            <p:nvSpPr>
              <p:cNvPr id="25" name="Round Same Side Corner Rectangle 46">
                <a:extLst>
                  <a:ext uri="{FF2B5EF4-FFF2-40B4-BE49-F238E27FC236}">
                    <a16:creationId xmlns:a16="http://schemas.microsoft.com/office/drawing/2014/main" id="{C398FEEC-F6CC-390E-2855-BACA18D31CCA}"/>
                  </a:ext>
                </a:extLst>
              </p:cNvPr>
              <p:cNvSpPr/>
              <p:nvPr/>
            </p:nvSpPr>
            <p:spPr>
              <a:xfrm>
                <a:off x="3162162" y="3848289"/>
                <a:ext cx="327409" cy="535941"/>
              </a:xfrm>
              <a:prstGeom prst="round2SameRect">
                <a:avLst>
                  <a:gd name="adj1" fmla="val 50000"/>
                  <a:gd name="adj2" fmla="val 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26" name="Oval 25">
                <a:extLst>
                  <a:ext uri="{FF2B5EF4-FFF2-40B4-BE49-F238E27FC236}">
                    <a16:creationId xmlns:a16="http://schemas.microsoft.com/office/drawing/2014/main" id="{B8E77D4A-97CA-6252-6EF2-AD7F0ADA5286}"/>
                  </a:ext>
                </a:extLst>
              </p:cNvPr>
              <p:cNvSpPr/>
              <p:nvPr/>
            </p:nvSpPr>
            <p:spPr>
              <a:xfrm>
                <a:off x="3162162" y="3570608"/>
                <a:ext cx="327409" cy="245679"/>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tx1"/>
                  </a:solidFill>
                  <a:latin typeface="Arial" panose="020B0604020202020204" pitchFamily="34" charset="0"/>
                  <a:cs typeface="Arial" panose="020B0604020202020204" pitchFamily="34" charset="0"/>
                </a:endParaRPr>
              </a:p>
            </p:txBody>
          </p:sp>
        </p:grpSp>
        <p:sp>
          <p:nvSpPr>
            <p:cNvPr id="24" name="Round Same Side Corner Rectangle 46">
              <a:extLst>
                <a:ext uri="{FF2B5EF4-FFF2-40B4-BE49-F238E27FC236}">
                  <a16:creationId xmlns:a16="http://schemas.microsoft.com/office/drawing/2014/main" id="{2C980797-FC34-09FD-BD0F-1962862A6B43}"/>
                </a:ext>
              </a:extLst>
            </p:cNvPr>
            <p:cNvSpPr/>
            <p:nvPr/>
          </p:nvSpPr>
          <p:spPr>
            <a:xfrm>
              <a:off x="1219238" y="3373280"/>
              <a:ext cx="83214" cy="439121"/>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grpSp>
      <p:sp>
        <p:nvSpPr>
          <p:cNvPr id="27" name="Hexagon 26">
            <a:extLst>
              <a:ext uri="{FF2B5EF4-FFF2-40B4-BE49-F238E27FC236}">
                <a16:creationId xmlns:a16="http://schemas.microsoft.com/office/drawing/2014/main" id="{EFBC9C0D-AF8B-0317-C9C8-EBA372BCF7BB}"/>
              </a:ext>
            </a:extLst>
          </p:cNvPr>
          <p:cNvSpPr/>
          <p:nvPr/>
        </p:nvSpPr>
        <p:spPr>
          <a:xfrm rot="1782986">
            <a:off x="286724" y="30111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8" name="Hexagon 27">
            <a:extLst>
              <a:ext uri="{FF2B5EF4-FFF2-40B4-BE49-F238E27FC236}">
                <a16:creationId xmlns:a16="http://schemas.microsoft.com/office/drawing/2014/main" id="{06ADF0B3-FCA8-9C80-83BA-D90703862502}"/>
              </a:ext>
            </a:extLst>
          </p:cNvPr>
          <p:cNvSpPr/>
          <p:nvPr/>
        </p:nvSpPr>
        <p:spPr>
          <a:xfrm rot="1782986">
            <a:off x="286724" y="763955"/>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1" name="Hexagon 30">
            <a:extLst>
              <a:ext uri="{FF2B5EF4-FFF2-40B4-BE49-F238E27FC236}">
                <a16:creationId xmlns:a16="http://schemas.microsoft.com/office/drawing/2014/main" id="{908E77D5-AEF6-D72F-0AB1-4A53B7F15BF5}"/>
              </a:ext>
            </a:extLst>
          </p:cNvPr>
          <p:cNvSpPr/>
          <p:nvPr/>
        </p:nvSpPr>
        <p:spPr>
          <a:xfrm rot="1782986">
            <a:off x="286724" y="122680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2" name="Hexagon 31">
            <a:extLst>
              <a:ext uri="{FF2B5EF4-FFF2-40B4-BE49-F238E27FC236}">
                <a16:creationId xmlns:a16="http://schemas.microsoft.com/office/drawing/2014/main" id="{FD988B7C-CE6B-864D-BAC1-B1DB57CDF3E2}"/>
              </a:ext>
            </a:extLst>
          </p:cNvPr>
          <p:cNvSpPr/>
          <p:nvPr/>
        </p:nvSpPr>
        <p:spPr>
          <a:xfrm rot="1782986">
            <a:off x="286724" y="1689645"/>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3" name="Hexagon 32">
            <a:extLst>
              <a:ext uri="{FF2B5EF4-FFF2-40B4-BE49-F238E27FC236}">
                <a16:creationId xmlns:a16="http://schemas.microsoft.com/office/drawing/2014/main" id="{4FA8CE99-D9D9-ABA5-F9C1-C519B169A102}"/>
              </a:ext>
            </a:extLst>
          </p:cNvPr>
          <p:cNvSpPr/>
          <p:nvPr/>
        </p:nvSpPr>
        <p:spPr>
          <a:xfrm rot="1782986">
            <a:off x="286724" y="2152490"/>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779516320"/>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F884CC47-1ED3-40DC-9EF4-01DD1B61C37F}"/>
              </a:ext>
            </a:extLst>
          </p:cNvPr>
          <p:cNvSpPr txBox="1"/>
          <p:nvPr/>
        </p:nvSpPr>
        <p:spPr>
          <a:xfrm>
            <a:off x="996287" y="1162644"/>
            <a:ext cx="5254041" cy="600164"/>
          </a:xfrm>
          <a:prstGeom prst="rect">
            <a:avLst/>
          </a:prstGeom>
          <a:noFill/>
          <a:ln>
            <a:noFill/>
          </a:ln>
        </p:spPr>
        <p:txBody>
          <a:bodyPr wrap="square" rtlCol="0">
            <a:spAutoFit/>
          </a:bodyPr>
          <a:lstStyle/>
          <a:p>
            <a:r>
              <a:rPr lang="en-US" sz="1100" dirty="0"/>
              <a:t>Select one of the following roles. Read it carefully and prepare to act as that character. You can build on what is written here and depending on how your team member interacts. Feel free to be creative.</a:t>
            </a:r>
          </a:p>
        </p:txBody>
      </p:sp>
      <p:sp>
        <p:nvSpPr>
          <p:cNvPr id="6" name="Rectangle 5">
            <a:extLst>
              <a:ext uri="{FF2B5EF4-FFF2-40B4-BE49-F238E27FC236}">
                <a16:creationId xmlns:a16="http://schemas.microsoft.com/office/drawing/2014/main" id="{07B1312D-E1D5-65C5-3AC7-D27B176D9EE8}"/>
              </a:ext>
            </a:extLst>
          </p:cNvPr>
          <p:cNvSpPr/>
          <p:nvPr/>
        </p:nvSpPr>
        <p:spPr>
          <a:xfrm>
            <a:off x="996287" y="6130452"/>
            <a:ext cx="5254041" cy="292339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7" name="TextBox 6">
            <a:extLst>
              <a:ext uri="{FF2B5EF4-FFF2-40B4-BE49-F238E27FC236}">
                <a16:creationId xmlns:a16="http://schemas.microsoft.com/office/drawing/2014/main" id="{3D72F1DA-4758-4512-C15E-E8E73820EAE3}"/>
              </a:ext>
            </a:extLst>
          </p:cNvPr>
          <p:cNvSpPr txBox="1"/>
          <p:nvPr/>
        </p:nvSpPr>
        <p:spPr>
          <a:xfrm>
            <a:off x="996287" y="5703786"/>
            <a:ext cx="5254042" cy="261610"/>
          </a:xfrm>
          <a:prstGeom prst="rect">
            <a:avLst/>
          </a:prstGeom>
          <a:noFill/>
          <a:ln>
            <a:noFill/>
          </a:ln>
        </p:spPr>
        <p:txBody>
          <a:bodyPr wrap="square" rtlCol="0">
            <a:spAutoFit/>
          </a:bodyPr>
          <a:lstStyle/>
          <a:p>
            <a:r>
              <a:rPr lang="en-GB" sz="1100" b="1" dirty="0"/>
              <a:t>What did you observe?</a:t>
            </a:r>
          </a:p>
        </p:txBody>
      </p:sp>
      <p:sp>
        <p:nvSpPr>
          <p:cNvPr id="8" name="TextBox 7">
            <a:extLst>
              <a:ext uri="{FF2B5EF4-FFF2-40B4-BE49-F238E27FC236}">
                <a16:creationId xmlns:a16="http://schemas.microsoft.com/office/drawing/2014/main" id="{29E48508-49CE-9A1F-8E33-178A15EB12FC}"/>
              </a:ext>
            </a:extLst>
          </p:cNvPr>
          <p:cNvSpPr txBox="1"/>
          <p:nvPr/>
        </p:nvSpPr>
        <p:spPr>
          <a:xfrm>
            <a:off x="996287" y="712658"/>
            <a:ext cx="5254042" cy="276999"/>
          </a:xfrm>
          <a:prstGeom prst="rect">
            <a:avLst/>
          </a:prstGeom>
          <a:noFill/>
        </p:spPr>
        <p:txBody>
          <a:bodyPr wrap="square" rtlCol="0">
            <a:spAutoFit/>
          </a:bodyPr>
          <a:lstStyle/>
          <a:p>
            <a:r>
              <a:rPr lang="en-US" sz="1200" b="1" spc="300" dirty="0">
                <a:solidFill>
                  <a:schemeClr val="tx1"/>
                </a:solidFill>
              </a:rPr>
              <a:t>ROLE PLAY – FOLLOW UP VISIT</a:t>
            </a:r>
          </a:p>
        </p:txBody>
      </p:sp>
      <p:graphicFrame>
        <p:nvGraphicFramePr>
          <p:cNvPr id="9" name="Table 8">
            <a:extLst>
              <a:ext uri="{FF2B5EF4-FFF2-40B4-BE49-F238E27FC236}">
                <a16:creationId xmlns:a16="http://schemas.microsoft.com/office/drawing/2014/main" id="{EFA01F75-7B4A-03BD-99D4-A067E12998CE}"/>
              </a:ext>
            </a:extLst>
          </p:cNvPr>
          <p:cNvGraphicFramePr>
            <a:graphicFrameLocks noGrp="1"/>
          </p:cNvGraphicFramePr>
          <p:nvPr>
            <p:extLst>
              <p:ext uri="{D42A27DB-BD31-4B8C-83A1-F6EECF244321}">
                <p14:modId xmlns:p14="http://schemas.microsoft.com/office/powerpoint/2010/main" val="2057085890"/>
              </p:ext>
            </p:extLst>
          </p:nvPr>
        </p:nvGraphicFramePr>
        <p:xfrm>
          <a:off x="996287" y="1935795"/>
          <a:ext cx="5274130" cy="3383280"/>
        </p:xfrm>
        <a:graphic>
          <a:graphicData uri="http://schemas.openxmlformats.org/drawingml/2006/table">
            <a:tbl>
              <a:tblPr firstRow="1" bandRow="1">
                <a:tableStyleId>{5C22544A-7EE6-4342-B048-85BDC9FD1C3A}</a:tableStyleId>
              </a:tblPr>
              <a:tblGrid>
                <a:gridCol w="1386306">
                  <a:extLst>
                    <a:ext uri="{9D8B030D-6E8A-4147-A177-3AD203B41FA5}">
                      <a16:colId xmlns:a16="http://schemas.microsoft.com/office/drawing/2014/main" val="2204509398"/>
                    </a:ext>
                  </a:extLst>
                </a:gridCol>
                <a:gridCol w="3887824">
                  <a:extLst>
                    <a:ext uri="{9D8B030D-6E8A-4147-A177-3AD203B41FA5}">
                      <a16:colId xmlns:a16="http://schemas.microsoft.com/office/drawing/2014/main" val="2923774215"/>
                    </a:ext>
                  </a:extLst>
                </a:gridCol>
              </a:tblGrid>
              <a:tr h="0">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b="1" dirty="0">
                          <a:solidFill>
                            <a:schemeClr val="tx1"/>
                          </a:solidFill>
                          <a:effectLst/>
                          <a:ea typeface="Times New Roman" panose="02020603050405020304" pitchFamily="18" charset="0"/>
                          <a:cs typeface="Times New Roman" panose="02020603050405020304" pitchFamily="18" charset="0"/>
                        </a:rPr>
                        <a:t>CASEWORKER</a:t>
                      </a:r>
                      <a:endParaRPr lang="en-BE" sz="1100" b="1" dirty="0">
                        <a:solidFill>
                          <a:schemeClr val="tx1"/>
                        </a:solidFill>
                        <a:effectLst/>
                        <a:ea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en-US" sz="1100" dirty="0">
                        <a:solidFill>
                          <a:schemeClr val="tx1"/>
                        </a:solidFill>
                      </a:endParaRPr>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340663777"/>
                  </a:ext>
                </a:extLst>
              </a:tr>
              <a:tr h="603818">
                <a:tc>
                  <a:txBody>
                    <a:bodyPr/>
                    <a:lstStyle/>
                    <a:p>
                      <a:r>
                        <a:rPr lang="en-GB" sz="1100" dirty="0">
                          <a:solidFill>
                            <a:schemeClr val="tx1"/>
                          </a:solidFill>
                          <a:effectLst/>
                          <a:ea typeface="Calibri" panose="020F0502020204030204" pitchFamily="34" charset="0"/>
                          <a:cs typeface="Arial" panose="020B0604020202020204" pitchFamily="34" charset="0"/>
                        </a:rPr>
                        <a:t>You are following </a:t>
                      </a:r>
                      <a:r>
                        <a:rPr lang="en-GB" sz="1100" dirty="0">
                          <a:solidFill>
                            <a:schemeClr val="tx1"/>
                          </a:solidFill>
                          <a:ea typeface="Calibri" panose="020F0502020204030204" pitchFamily="34" charset="0"/>
                          <a:cs typeface="Arial" panose="020B0604020202020204" pitchFamily="34" charset="0"/>
                        </a:rPr>
                        <a:t>up on Selim and you visit him at the interim foster family</a:t>
                      </a:r>
                      <a:r>
                        <a:rPr lang="en-GB" sz="1100" dirty="0">
                          <a:solidFill>
                            <a:schemeClr val="tx1"/>
                          </a:solidFill>
                          <a:effectLst/>
                          <a:ea typeface="Calibri" panose="020F0502020204030204" pitchFamily="34" charset="0"/>
                          <a:cs typeface="Arial" panose="020B0604020202020204" pitchFamily="34" charset="0"/>
                        </a:rPr>
                        <a:t>. </a:t>
                      </a:r>
                    </a:p>
                    <a:p>
                      <a:endParaRPr lang="en-US" sz="11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6695" indent="-226695"/>
                      <a:r>
                        <a:rPr lang="en-GB" sz="1100" dirty="0">
                          <a:solidFill>
                            <a:schemeClr val="tx1"/>
                          </a:solidFill>
                          <a:effectLst/>
                          <a:ea typeface="Calibri" panose="020F0502020204030204" pitchFamily="34" charset="0"/>
                          <a:cs typeface="Arial" panose="020B0604020202020204" pitchFamily="34" charset="0"/>
                        </a:rPr>
                        <a:t>During this role play, you should:</a:t>
                      </a:r>
                    </a:p>
                    <a:p>
                      <a:pPr marL="285750" lvl="0" indent="-285750">
                        <a:buFont typeface="Arial" panose="020B0604020202020204" pitchFamily="34" charset="0"/>
                        <a:buChar char="•"/>
                      </a:pPr>
                      <a:r>
                        <a:rPr lang="en-GB" sz="1100" dirty="0">
                          <a:solidFill>
                            <a:schemeClr val="tx1"/>
                          </a:solidFill>
                          <a:ea typeface="Calibri" panose="020F0502020204030204" pitchFamily="34" charset="0"/>
                          <a:cs typeface="Arial" panose="020B0604020202020204" pitchFamily="34" charset="0"/>
                        </a:rPr>
                        <a:t>Ask how he is doing now that he is living with the interim foster family</a:t>
                      </a:r>
                    </a:p>
                    <a:p>
                      <a:pPr marL="285750" lvl="0" indent="-285750">
                        <a:buFont typeface="Arial" panose="020B0604020202020204" pitchFamily="34" charset="0"/>
                        <a:buChar char="•"/>
                      </a:pPr>
                      <a:r>
                        <a:rPr lang="en-GB" sz="1100" dirty="0">
                          <a:solidFill>
                            <a:schemeClr val="tx1"/>
                          </a:solidFill>
                          <a:effectLst/>
                          <a:ea typeface="Calibri" panose="020F0502020204030204" pitchFamily="34" charset="0"/>
                          <a:cs typeface="Arial" panose="020B0604020202020204" pitchFamily="34" charset="0"/>
                        </a:rPr>
                        <a:t>Check if he has heard back from school.</a:t>
                      </a:r>
                    </a:p>
                    <a:p>
                      <a:pPr marL="285750" lvl="0" indent="-285750">
                        <a:buFont typeface="Arial" panose="020B0604020202020204" pitchFamily="34" charset="0"/>
                        <a:buChar char="•"/>
                      </a:pPr>
                      <a:r>
                        <a:rPr lang="en-GB" sz="1100" dirty="0">
                          <a:solidFill>
                            <a:schemeClr val="tx1"/>
                          </a:solidFill>
                          <a:effectLst/>
                          <a:ea typeface="Calibri" panose="020F0502020204030204" pitchFamily="34" charset="0"/>
                          <a:cs typeface="Arial" panose="020B0604020202020204" pitchFamily="34" charset="0"/>
                        </a:rPr>
                        <a:t>Infor</a:t>
                      </a:r>
                      <a:r>
                        <a:rPr lang="en-GB" sz="1100" dirty="0">
                          <a:solidFill>
                            <a:schemeClr val="tx1"/>
                          </a:solidFill>
                          <a:ea typeface="Calibri" panose="020F0502020204030204" pitchFamily="34" charset="0"/>
                          <a:cs typeface="Arial" panose="020B0604020202020204" pitchFamily="34" charset="0"/>
                        </a:rPr>
                        <a:t>m him that you don’t know yet when the refugee status determination interview will take place. </a:t>
                      </a:r>
                    </a:p>
                    <a:p>
                      <a:pPr marL="285750" lvl="0" indent="-285750">
                        <a:buFont typeface="Arial" panose="020B0604020202020204" pitchFamily="34" charset="0"/>
                        <a:buChar char="•"/>
                      </a:pPr>
                      <a:endParaRPr lang="en-GB" sz="1100" dirty="0">
                        <a:solidFill>
                          <a:schemeClr val="tx1"/>
                        </a:solidFill>
                        <a:effectLst/>
                        <a:ea typeface="Calibri" panose="020F050202020403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4065938"/>
                  </a:ext>
                </a:extLst>
              </a:tr>
              <a:tr h="0">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CA" sz="1100" b="1" dirty="0">
                          <a:solidFill>
                            <a:schemeClr val="tx1"/>
                          </a:solidFill>
                        </a:rPr>
                        <a:t>SELIM</a:t>
                      </a:r>
                      <a:endParaRPr lang="en-US" sz="11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en-US" sz="1100" dirty="0"/>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2973882924"/>
                  </a:ext>
                </a:extLst>
              </a:tr>
              <a:tr h="685966">
                <a:tc>
                  <a:txBody>
                    <a:bodyPr/>
                    <a:lstStyle/>
                    <a:p>
                      <a:pPr lvl="0">
                        <a:lnSpc>
                          <a:spcPct val="106000"/>
                        </a:lnSpc>
                      </a:pPr>
                      <a:r>
                        <a:rPr lang="en-GB" sz="1100" dirty="0">
                          <a:solidFill>
                            <a:schemeClr val="tx1"/>
                          </a:solidFill>
                          <a:ea typeface="Calibri" panose="020F0502020204030204" pitchFamily="34" charset="0"/>
                          <a:cs typeface="Arial" panose="020B0604020202020204" pitchFamily="34" charset="0"/>
                        </a:rPr>
                        <a:t>You are talking with your caseworker who is visiting you at your new home with he interim foster family.</a:t>
                      </a:r>
                    </a:p>
                    <a:p>
                      <a:endParaRPr lang="en-US" sz="11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00" dirty="0">
                          <a:solidFill>
                            <a:schemeClr val="tx1"/>
                          </a:solidFill>
                          <a:effectLst/>
                          <a:ea typeface="Calibri" panose="020F0502020204030204" pitchFamily="34" charset="0"/>
                          <a:cs typeface="Arial" panose="020B0604020202020204" pitchFamily="34" charset="0"/>
                        </a:rPr>
                        <a:t>During this role play, you should provide the following information if the caseworker makes you feel comfortable and safe:</a:t>
                      </a:r>
                      <a:endParaRPr lang="en-BE" sz="1100" dirty="0">
                        <a:solidFill>
                          <a:schemeClr val="tx1"/>
                        </a:solidFill>
                        <a:effectLst/>
                        <a:ea typeface="Calibri" panose="020F0502020204030204" pitchFamily="34" charset="0"/>
                        <a:cs typeface="Arial" panose="020B0604020202020204" pitchFamily="34" charset="0"/>
                      </a:endParaRPr>
                    </a:p>
                    <a:p>
                      <a:pPr marL="285750" lvl="0" indent="-285750">
                        <a:buFont typeface="Arial" panose="020B0604020202020204" pitchFamily="34" charset="0"/>
                        <a:buChar char="•"/>
                      </a:pPr>
                      <a:r>
                        <a:rPr lang="en-GB" sz="1100" dirty="0">
                          <a:solidFill>
                            <a:schemeClr val="tx1"/>
                          </a:solidFill>
                          <a:effectLst/>
                          <a:ea typeface="Calibri" panose="020F0502020204030204" pitchFamily="34" charset="0"/>
                          <a:cs typeface="Arial" panose="020B0604020202020204" pitchFamily="34" charset="0"/>
                        </a:rPr>
                        <a:t>You wanted to thank him that he referred you to this interim foster care project</a:t>
                      </a:r>
                    </a:p>
                    <a:p>
                      <a:pPr marL="285750" lvl="0" indent="-285750">
                        <a:buFont typeface="Arial" panose="020B0604020202020204" pitchFamily="34" charset="0"/>
                        <a:buChar char="•"/>
                      </a:pPr>
                      <a:r>
                        <a:rPr lang="en-GB" sz="1100" dirty="0">
                          <a:solidFill>
                            <a:schemeClr val="tx1"/>
                          </a:solidFill>
                          <a:effectLst/>
                          <a:ea typeface="Calibri" panose="020F0502020204030204" pitchFamily="34" charset="0"/>
                          <a:cs typeface="Arial" panose="020B0604020202020204" pitchFamily="34" charset="0"/>
                        </a:rPr>
                        <a:t>You wanted to tell him you worry about your family in your country of origin and the refugee status procedure taking a long time.</a:t>
                      </a:r>
                    </a:p>
                    <a:p>
                      <a:pPr marL="285750" lvl="0" indent="-285750">
                        <a:buFont typeface="Arial" panose="020B0604020202020204" pitchFamily="34" charset="0"/>
                        <a:buChar char="•"/>
                      </a:pPr>
                      <a:r>
                        <a:rPr lang="en-GB" sz="1100" dirty="0">
                          <a:solidFill>
                            <a:schemeClr val="tx1"/>
                          </a:solidFill>
                          <a:effectLst/>
                          <a:ea typeface="Calibri" panose="020F0502020204030204" pitchFamily="34" charset="0"/>
                          <a:cs typeface="Arial" panose="020B0604020202020204" pitchFamily="34" charset="0"/>
                        </a:rPr>
                        <a:t>You haven’t heard back from school yet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3341967"/>
                  </a:ext>
                </a:extLst>
              </a:tr>
            </a:tbl>
          </a:graphicData>
        </a:graphic>
      </p:graphicFrame>
      <p:sp>
        <p:nvSpPr>
          <p:cNvPr id="10" name="Hexagon 9">
            <a:extLst>
              <a:ext uri="{FF2B5EF4-FFF2-40B4-BE49-F238E27FC236}">
                <a16:creationId xmlns:a16="http://schemas.microsoft.com/office/drawing/2014/main" id="{B0E3EDB9-2401-E839-152A-433D459804B1}"/>
              </a:ext>
            </a:extLst>
          </p:cNvPr>
          <p:cNvSpPr/>
          <p:nvPr/>
        </p:nvSpPr>
        <p:spPr>
          <a:xfrm rot="1782986">
            <a:off x="286724" y="30111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Hexagon 10">
            <a:extLst>
              <a:ext uri="{FF2B5EF4-FFF2-40B4-BE49-F238E27FC236}">
                <a16:creationId xmlns:a16="http://schemas.microsoft.com/office/drawing/2014/main" id="{A0AE2391-F840-712E-7BC1-9AFE40BFAC11}"/>
              </a:ext>
            </a:extLst>
          </p:cNvPr>
          <p:cNvSpPr/>
          <p:nvPr/>
        </p:nvSpPr>
        <p:spPr>
          <a:xfrm rot="1782986">
            <a:off x="286724" y="763955"/>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Hexagon 11">
            <a:extLst>
              <a:ext uri="{FF2B5EF4-FFF2-40B4-BE49-F238E27FC236}">
                <a16:creationId xmlns:a16="http://schemas.microsoft.com/office/drawing/2014/main" id="{47DA2A1A-66E0-8D1A-E3E4-69CF64180967}"/>
              </a:ext>
            </a:extLst>
          </p:cNvPr>
          <p:cNvSpPr/>
          <p:nvPr/>
        </p:nvSpPr>
        <p:spPr>
          <a:xfrm rot="1782986">
            <a:off x="286724" y="122680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Hexagon 12">
            <a:extLst>
              <a:ext uri="{FF2B5EF4-FFF2-40B4-BE49-F238E27FC236}">
                <a16:creationId xmlns:a16="http://schemas.microsoft.com/office/drawing/2014/main" id="{9B46D245-9383-B4DA-3BD0-46C75E81E99B}"/>
              </a:ext>
            </a:extLst>
          </p:cNvPr>
          <p:cNvSpPr/>
          <p:nvPr/>
        </p:nvSpPr>
        <p:spPr>
          <a:xfrm rot="1782986">
            <a:off x="286724" y="1689645"/>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Hexagon 13">
            <a:extLst>
              <a:ext uri="{FF2B5EF4-FFF2-40B4-BE49-F238E27FC236}">
                <a16:creationId xmlns:a16="http://schemas.microsoft.com/office/drawing/2014/main" id="{A26C3F0F-4292-9396-625C-EEDD8FFF69E0}"/>
              </a:ext>
            </a:extLst>
          </p:cNvPr>
          <p:cNvSpPr/>
          <p:nvPr/>
        </p:nvSpPr>
        <p:spPr>
          <a:xfrm rot="1782986">
            <a:off x="286724" y="2152490"/>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474374614"/>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1D50A0A-21DE-93C4-F1B1-AC2D2FB56F97}"/>
              </a:ext>
            </a:extLst>
          </p:cNvPr>
          <p:cNvSpPr txBox="1"/>
          <p:nvPr/>
        </p:nvSpPr>
        <p:spPr>
          <a:xfrm>
            <a:off x="996287" y="712658"/>
            <a:ext cx="5254042" cy="461665"/>
          </a:xfrm>
          <a:prstGeom prst="rect">
            <a:avLst/>
          </a:prstGeom>
          <a:noFill/>
        </p:spPr>
        <p:txBody>
          <a:bodyPr wrap="square" rtlCol="0">
            <a:spAutoFit/>
          </a:bodyPr>
          <a:lstStyle/>
          <a:p>
            <a:r>
              <a:rPr lang="en-US" sz="1200" b="1" spc="300" dirty="0">
                <a:solidFill>
                  <a:schemeClr val="tx1"/>
                </a:solidFill>
              </a:rPr>
              <a:t>CREATIVE WAYS TO COMMUNICATE WITH A CHILD DURING FOLLOW UP</a:t>
            </a:r>
          </a:p>
        </p:txBody>
      </p:sp>
      <p:grpSp>
        <p:nvGrpSpPr>
          <p:cNvPr id="5" name="Group 4">
            <a:extLst>
              <a:ext uri="{FF2B5EF4-FFF2-40B4-BE49-F238E27FC236}">
                <a16:creationId xmlns:a16="http://schemas.microsoft.com/office/drawing/2014/main" id="{20E82CC9-8C3A-54C4-0B64-C86D37EFA01B}"/>
              </a:ext>
            </a:extLst>
          </p:cNvPr>
          <p:cNvGrpSpPr/>
          <p:nvPr/>
        </p:nvGrpSpPr>
        <p:grpSpPr>
          <a:xfrm>
            <a:off x="1140302" y="1368032"/>
            <a:ext cx="4949298" cy="6409139"/>
            <a:chOff x="1176217" y="2558203"/>
            <a:chExt cx="4949298" cy="6409139"/>
          </a:xfrm>
          <a:solidFill>
            <a:schemeClr val="accent1">
              <a:lumMod val="20000"/>
              <a:lumOff val="80000"/>
            </a:schemeClr>
          </a:solidFill>
        </p:grpSpPr>
        <p:sp>
          <p:nvSpPr>
            <p:cNvPr id="17" name="Oval 16">
              <a:extLst>
                <a:ext uri="{FF2B5EF4-FFF2-40B4-BE49-F238E27FC236}">
                  <a16:creationId xmlns:a16="http://schemas.microsoft.com/office/drawing/2014/main" id="{27E4D553-4373-B9E0-77C1-E0299D671299}"/>
                </a:ext>
              </a:extLst>
            </p:cNvPr>
            <p:cNvSpPr/>
            <p:nvPr/>
          </p:nvSpPr>
          <p:spPr>
            <a:xfrm>
              <a:off x="3076495" y="7982390"/>
              <a:ext cx="984952" cy="98495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21" name="Group 20">
              <a:extLst>
                <a:ext uri="{FF2B5EF4-FFF2-40B4-BE49-F238E27FC236}">
                  <a16:creationId xmlns:a16="http://schemas.microsoft.com/office/drawing/2014/main" id="{FB4E9F64-E739-29DA-11F4-2E5967772074}"/>
                </a:ext>
              </a:extLst>
            </p:cNvPr>
            <p:cNvGrpSpPr/>
            <p:nvPr/>
          </p:nvGrpSpPr>
          <p:grpSpPr>
            <a:xfrm>
              <a:off x="1176217" y="2558203"/>
              <a:ext cx="4949298" cy="6090959"/>
              <a:chOff x="1176217" y="2558203"/>
              <a:chExt cx="4949298" cy="6090959"/>
            </a:xfrm>
            <a:grpFill/>
          </p:grpSpPr>
          <p:sp>
            <p:nvSpPr>
              <p:cNvPr id="22" name="Oval 21">
                <a:extLst>
                  <a:ext uri="{FF2B5EF4-FFF2-40B4-BE49-F238E27FC236}">
                    <a16:creationId xmlns:a16="http://schemas.microsoft.com/office/drawing/2014/main" id="{7D6FE9AA-8AB3-797C-E3CC-D88A9F4AA337}"/>
                  </a:ext>
                </a:extLst>
              </p:cNvPr>
              <p:cNvSpPr/>
              <p:nvPr/>
            </p:nvSpPr>
            <p:spPr>
              <a:xfrm>
                <a:off x="4923212" y="7048001"/>
                <a:ext cx="1106396" cy="11063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Oval 22">
                <a:extLst>
                  <a:ext uri="{FF2B5EF4-FFF2-40B4-BE49-F238E27FC236}">
                    <a16:creationId xmlns:a16="http://schemas.microsoft.com/office/drawing/2014/main" id="{6EE3F4BB-AA19-1D88-4A9B-FAD1E9563F03}"/>
                  </a:ext>
                </a:extLst>
              </p:cNvPr>
              <p:cNvSpPr/>
              <p:nvPr/>
            </p:nvSpPr>
            <p:spPr>
              <a:xfrm>
                <a:off x="2183793" y="2925978"/>
                <a:ext cx="1106396" cy="11063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7" name="Oval 26">
                <a:extLst>
                  <a:ext uri="{FF2B5EF4-FFF2-40B4-BE49-F238E27FC236}">
                    <a16:creationId xmlns:a16="http://schemas.microsoft.com/office/drawing/2014/main" id="{831DD603-C337-56A7-3702-F410D95E496A}"/>
                  </a:ext>
                </a:extLst>
              </p:cNvPr>
              <p:cNvSpPr/>
              <p:nvPr/>
            </p:nvSpPr>
            <p:spPr>
              <a:xfrm>
                <a:off x="1827668" y="3335424"/>
                <a:ext cx="1613182" cy="161318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8" name="Oval 27">
                <a:extLst>
                  <a:ext uri="{FF2B5EF4-FFF2-40B4-BE49-F238E27FC236}">
                    <a16:creationId xmlns:a16="http://schemas.microsoft.com/office/drawing/2014/main" id="{91D504BF-D82D-6B6B-0A1A-83233A521AF4}"/>
                  </a:ext>
                </a:extLst>
              </p:cNvPr>
              <p:cNvSpPr/>
              <p:nvPr/>
            </p:nvSpPr>
            <p:spPr>
              <a:xfrm>
                <a:off x="3916203" y="4077870"/>
                <a:ext cx="1613182" cy="161318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1" name="Oval 30">
                <a:extLst>
                  <a:ext uri="{FF2B5EF4-FFF2-40B4-BE49-F238E27FC236}">
                    <a16:creationId xmlns:a16="http://schemas.microsoft.com/office/drawing/2014/main" id="{857B0FDF-4B3D-096A-2E64-D1B798E47326}"/>
                  </a:ext>
                </a:extLst>
              </p:cNvPr>
              <p:cNvSpPr/>
              <p:nvPr/>
            </p:nvSpPr>
            <p:spPr>
              <a:xfrm>
                <a:off x="1639210" y="4675903"/>
                <a:ext cx="1613182" cy="161318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2" name="Oval 31">
                <a:extLst>
                  <a:ext uri="{FF2B5EF4-FFF2-40B4-BE49-F238E27FC236}">
                    <a16:creationId xmlns:a16="http://schemas.microsoft.com/office/drawing/2014/main" id="{925330AE-62D2-8130-C215-A08B64CCCC9D}"/>
                  </a:ext>
                </a:extLst>
              </p:cNvPr>
              <p:cNvSpPr/>
              <p:nvPr/>
            </p:nvSpPr>
            <p:spPr>
              <a:xfrm>
                <a:off x="4150118" y="5329160"/>
                <a:ext cx="1465791" cy="14657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3" name="Oval 32">
                <a:extLst>
                  <a:ext uri="{FF2B5EF4-FFF2-40B4-BE49-F238E27FC236}">
                    <a16:creationId xmlns:a16="http://schemas.microsoft.com/office/drawing/2014/main" id="{16107D06-126D-EC52-8142-6AE33A8AD7E1}"/>
                  </a:ext>
                </a:extLst>
              </p:cNvPr>
              <p:cNvSpPr/>
              <p:nvPr/>
            </p:nvSpPr>
            <p:spPr>
              <a:xfrm>
                <a:off x="3611944" y="5664293"/>
                <a:ext cx="1106396" cy="11063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0" name="Oval 39">
                <a:extLst>
                  <a:ext uri="{FF2B5EF4-FFF2-40B4-BE49-F238E27FC236}">
                    <a16:creationId xmlns:a16="http://schemas.microsoft.com/office/drawing/2014/main" id="{CEF15D34-4BAE-4677-1DEB-05FE3E3F697E}"/>
                  </a:ext>
                </a:extLst>
              </p:cNvPr>
              <p:cNvSpPr/>
              <p:nvPr/>
            </p:nvSpPr>
            <p:spPr>
              <a:xfrm>
                <a:off x="4203113" y="2805187"/>
                <a:ext cx="816006" cy="8160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1" name="Oval 40">
                <a:extLst>
                  <a:ext uri="{FF2B5EF4-FFF2-40B4-BE49-F238E27FC236}">
                    <a16:creationId xmlns:a16="http://schemas.microsoft.com/office/drawing/2014/main" id="{B855FD2A-5A41-254F-E03B-55A006B7DE42}"/>
                  </a:ext>
                </a:extLst>
              </p:cNvPr>
              <p:cNvSpPr/>
              <p:nvPr/>
            </p:nvSpPr>
            <p:spPr>
              <a:xfrm>
                <a:off x="3179783" y="3798965"/>
                <a:ext cx="1106396" cy="11063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1" name="Oval 50">
                <a:extLst>
                  <a:ext uri="{FF2B5EF4-FFF2-40B4-BE49-F238E27FC236}">
                    <a16:creationId xmlns:a16="http://schemas.microsoft.com/office/drawing/2014/main" id="{41CA1FC4-035A-8B25-BEE5-362C348A18BB}"/>
                  </a:ext>
                </a:extLst>
              </p:cNvPr>
              <p:cNvSpPr/>
              <p:nvPr/>
            </p:nvSpPr>
            <p:spPr>
              <a:xfrm>
                <a:off x="1622972" y="4105878"/>
                <a:ext cx="1106396" cy="11063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2" name="Oval 51">
                <a:extLst>
                  <a:ext uri="{FF2B5EF4-FFF2-40B4-BE49-F238E27FC236}">
                    <a16:creationId xmlns:a16="http://schemas.microsoft.com/office/drawing/2014/main" id="{0F9D2412-7FE9-D48B-A2EF-39D4BF3A2027}"/>
                  </a:ext>
                </a:extLst>
              </p:cNvPr>
              <p:cNvSpPr/>
              <p:nvPr/>
            </p:nvSpPr>
            <p:spPr>
              <a:xfrm>
                <a:off x="4536665" y="6328187"/>
                <a:ext cx="1106396" cy="11063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3" name="Oval 52">
                <a:extLst>
                  <a:ext uri="{FF2B5EF4-FFF2-40B4-BE49-F238E27FC236}">
                    <a16:creationId xmlns:a16="http://schemas.microsoft.com/office/drawing/2014/main" id="{AA91B59A-819F-A2B5-846B-0EE2372EC870}"/>
                  </a:ext>
                </a:extLst>
              </p:cNvPr>
              <p:cNvSpPr/>
              <p:nvPr/>
            </p:nvSpPr>
            <p:spPr>
              <a:xfrm>
                <a:off x="5019119" y="4816678"/>
                <a:ext cx="1106396" cy="11063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4" name="Oval 53">
                <a:extLst>
                  <a:ext uri="{FF2B5EF4-FFF2-40B4-BE49-F238E27FC236}">
                    <a16:creationId xmlns:a16="http://schemas.microsoft.com/office/drawing/2014/main" id="{4B05C789-D4D0-4B86-8F28-119B974E52E6}"/>
                  </a:ext>
                </a:extLst>
              </p:cNvPr>
              <p:cNvSpPr/>
              <p:nvPr/>
            </p:nvSpPr>
            <p:spPr>
              <a:xfrm>
                <a:off x="2047421" y="5635512"/>
                <a:ext cx="1613182" cy="161318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000" dirty="0">
                  <a:latin typeface="Arial" panose="020B0604020202020204" pitchFamily="34" charset="0"/>
                  <a:cs typeface="Arial" panose="020B0604020202020204" pitchFamily="34" charset="0"/>
                </a:endParaRPr>
              </a:p>
            </p:txBody>
          </p:sp>
          <p:sp>
            <p:nvSpPr>
              <p:cNvPr id="57" name="Oval 56">
                <a:extLst>
                  <a:ext uri="{FF2B5EF4-FFF2-40B4-BE49-F238E27FC236}">
                    <a16:creationId xmlns:a16="http://schemas.microsoft.com/office/drawing/2014/main" id="{BE15C79F-41E9-221E-70D5-631DB5722F4A}"/>
                  </a:ext>
                </a:extLst>
              </p:cNvPr>
              <p:cNvSpPr/>
              <p:nvPr/>
            </p:nvSpPr>
            <p:spPr>
              <a:xfrm>
                <a:off x="1242277" y="5603626"/>
                <a:ext cx="1106396" cy="11063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8" name="Oval 57">
                <a:extLst>
                  <a:ext uri="{FF2B5EF4-FFF2-40B4-BE49-F238E27FC236}">
                    <a16:creationId xmlns:a16="http://schemas.microsoft.com/office/drawing/2014/main" id="{74F9344B-BF51-6411-292C-F288E758AC63}"/>
                  </a:ext>
                </a:extLst>
              </p:cNvPr>
              <p:cNvSpPr/>
              <p:nvPr/>
            </p:nvSpPr>
            <p:spPr>
              <a:xfrm>
                <a:off x="2940060" y="2558203"/>
                <a:ext cx="1613182" cy="161318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9" name="Oval 58">
                <a:extLst>
                  <a:ext uri="{FF2B5EF4-FFF2-40B4-BE49-F238E27FC236}">
                    <a16:creationId xmlns:a16="http://schemas.microsoft.com/office/drawing/2014/main" id="{D4272AA7-E96A-27D7-BA7B-90252A79DC9B}"/>
                  </a:ext>
                </a:extLst>
              </p:cNvPr>
              <p:cNvSpPr/>
              <p:nvPr/>
            </p:nvSpPr>
            <p:spPr>
              <a:xfrm>
                <a:off x="1536683" y="6495685"/>
                <a:ext cx="1613182" cy="161318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0" name="Oval 59">
                <a:extLst>
                  <a:ext uri="{FF2B5EF4-FFF2-40B4-BE49-F238E27FC236}">
                    <a16:creationId xmlns:a16="http://schemas.microsoft.com/office/drawing/2014/main" id="{9DF3CC5C-F66D-2E56-4F60-874320BE7307}"/>
                  </a:ext>
                </a:extLst>
              </p:cNvPr>
              <p:cNvSpPr/>
              <p:nvPr/>
            </p:nvSpPr>
            <p:spPr>
              <a:xfrm>
                <a:off x="3672769" y="4893679"/>
                <a:ext cx="1106396" cy="11063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1" name="Oval 60">
                <a:extLst>
                  <a:ext uri="{FF2B5EF4-FFF2-40B4-BE49-F238E27FC236}">
                    <a16:creationId xmlns:a16="http://schemas.microsoft.com/office/drawing/2014/main" id="{AD5CDA5D-07CD-89AD-DFDB-32D1360C4CC4}"/>
                  </a:ext>
                </a:extLst>
              </p:cNvPr>
              <p:cNvSpPr/>
              <p:nvPr/>
            </p:nvSpPr>
            <p:spPr>
              <a:xfrm>
                <a:off x="2610236" y="4409728"/>
                <a:ext cx="1613182" cy="161318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000" dirty="0">
                  <a:latin typeface="Arial" panose="020B0604020202020204" pitchFamily="34" charset="0"/>
                  <a:cs typeface="Arial" panose="020B0604020202020204" pitchFamily="34" charset="0"/>
                </a:endParaRPr>
              </a:p>
            </p:txBody>
          </p:sp>
          <p:sp>
            <p:nvSpPr>
              <p:cNvPr id="62" name="Oval 61">
                <a:extLst>
                  <a:ext uri="{FF2B5EF4-FFF2-40B4-BE49-F238E27FC236}">
                    <a16:creationId xmlns:a16="http://schemas.microsoft.com/office/drawing/2014/main" id="{016CB3AF-504B-75DD-CD4A-4B5B39A6FA99}"/>
                  </a:ext>
                </a:extLst>
              </p:cNvPr>
              <p:cNvSpPr/>
              <p:nvPr/>
            </p:nvSpPr>
            <p:spPr>
              <a:xfrm>
                <a:off x="3164269" y="5855130"/>
                <a:ext cx="1613182" cy="161318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000" dirty="0">
                  <a:latin typeface="Arial" panose="020B0604020202020204" pitchFamily="34" charset="0"/>
                  <a:cs typeface="Arial" panose="020B0604020202020204" pitchFamily="34" charset="0"/>
                </a:endParaRPr>
              </a:p>
            </p:txBody>
          </p:sp>
          <p:sp>
            <p:nvSpPr>
              <p:cNvPr id="63" name="Oval 62">
                <a:extLst>
                  <a:ext uri="{FF2B5EF4-FFF2-40B4-BE49-F238E27FC236}">
                    <a16:creationId xmlns:a16="http://schemas.microsoft.com/office/drawing/2014/main" id="{69AC3EE1-DE87-641D-3645-A8F5CFAF7F95}"/>
                  </a:ext>
                </a:extLst>
              </p:cNvPr>
              <p:cNvSpPr/>
              <p:nvPr/>
            </p:nvSpPr>
            <p:spPr>
              <a:xfrm>
                <a:off x="5159042" y="4423486"/>
                <a:ext cx="816006" cy="8160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4" name="Oval 63">
                <a:extLst>
                  <a:ext uri="{FF2B5EF4-FFF2-40B4-BE49-F238E27FC236}">
                    <a16:creationId xmlns:a16="http://schemas.microsoft.com/office/drawing/2014/main" id="{ECE7A11B-ED37-E6F7-BB25-C158E66B47B9}"/>
                  </a:ext>
                </a:extLst>
              </p:cNvPr>
              <p:cNvSpPr/>
              <p:nvPr/>
            </p:nvSpPr>
            <p:spPr>
              <a:xfrm>
                <a:off x="4164735" y="3000870"/>
                <a:ext cx="1922219" cy="19222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5" name="Oval 64">
                <a:extLst>
                  <a:ext uri="{FF2B5EF4-FFF2-40B4-BE49-F238E27FC236}">
                    <a16:creationId xmlns:a16="http://schemas.microsoft.com/office/drawing/2014/main" id="{259A2193-1377-5DB0-AA6D-53D763598253}"/>
                  </a:ext>
                </a:extLst>
              </p:cNvPr>
              <p:cNvSpPr/>
              <p:nvPr/>
            </p:nvSpPr>
            <p:spPr>
              <a:xfrm>
                <a:off x="1176217" y="2867892"/>
                <a:ext cx="1613182" cy="161318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6" name="Oval 65">
                <a:extLst>
                  <a:ext uri="{FF2B5EF4-FFF2-40B4-BE49-F238E27FC236}">
                    <a16:creationId xmlns:a16="http://schemas.microsoft.com/office/drawing/2014/main" id="{C6C9525B-0A56-A571-D6B0-C7AC6A857A80}"/>
                  </a:ext>
                </a:extLst>
              </p:cNvPr>
              <p:cNvSpPr/>
              <p:nvPr/>
            </p:nvSpPr>
            <p:spPr>
              <a:xfrm>
                <a:off x="3429000" y="6628873"/>
                <a:ext cx="2020289" cy="202028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7" name="Oval 66">
                <a:extLst>
                  <a:ext uri="{FF2B5EF4-FFF2-40B4-BE49-F238E27FC236}">
                    <a16:creationId xmlns:a16="http://schemas.microsoft.com/office/drawing/2014/main" id="{927F898E-3399-A14A-7FA6-4BD13D302AF8}"/>
                  </a:ext>
                </a:extLst>
              </p:cNvPr>
              <p:cNvSpPr/>
              <p:nvPr/>
            </p:nvSpPr>
            <p:spPr>
              <a:xfrm>
                <a:off x="2007816" y="6881385"/>
                <a:ext cx="1722043" cy="17220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sp>
        <p:nvSpPr>
          <p:cNvPr id="68" name="Hexagon 67">
            <a:extLst>
              <a:ext uri="{FF2B5EF4-FFF2-40B4-BE49-F238E27FC236}">
                <a16:creationId xmlns:a16="http://schemas.microsoft.com/office/drawing/2014/main" id="{692591E3-C029-F786-8B5D-8DBEDFE71E4C}"/>
              </a:ext>
            </a:extLst>
          </p:cNvPr>
          <p:cNvSpPr/>
          <p:nvPr/>
        </p:nvSpPr>
        <p:spPr>
          <a:xfrm rot="1782986">
            <a:off x="286724" y="30111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9" name="Hexagon 68">
            <a:extLst>
              <a:ext uri="{FF2B5EF4-FFF2-40B4-BE49-F238E27FC236}">
                <a16:creationId xmlns:a16="http://schemas.microsoft.com/office/drawing/2014/main" id="{581556E0-2715-0BE8-66DA-D997808EB6C9}"/>
              </a:ext>
            </a:extLst>
          </p:cNvPr>
          <p:cNvSpPr/>
          <p:nvPr/>
        </p:nvSpPr>
        <p:spPr>
          <a:xfrm rot="1782986">
            <a:off x="286724" y="763955"/>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0" name="Hexagon 69">
            <a:extLst>
              <a:ext uri="{FF2B5EF4-FFF2-40B4-BE49-F238E27FC236}">
                <a16:creationId xmlns:a16="http://schemas.microsoft.com/office/drawing/2014/main" id="{21EB5A74-0034-FFAC-AD17-903F71553874}"/>
              </a:ext>
            </a:extLst>
          </p:cNvPr>
          <p:cNvSpPr/>
          <p:nvPr/>
        </p:nvSpPr>
        <p:spPr>
          <a:xfrm rot="1782986">
            <a:off x="286724" y="122680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1" name="Hexagon 70">
            <a:extLst>
              <a:ext uri="{FF2B5EF4-FFF2-40B4-BE49-F238E27FC236}">
                <a16:creationId xmlns:a16="http://schemas.microsoft.com/office/drawing/2014/main" id="{CA3C922E-96A9-46FB-B106-D461B6263BF9}"/>
              </a:ext>
            </a:extLst>
          </p:cNvPr>
          <p:cNvSpPr/>
          <p:nvPr/>
        </p:nvSpPr>
        <p:spPr>
          <a:xfrm rot="1782986">
            <a:off x="286724" y="1689645"/>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2" name="Hexagon 71">
            <a:extLst>
              <a:ext uri="{FF2B5EF4-FFF2-40B4-BE49-F238E27FC236}">
                <a16:creationId xmlns:a16="http://schemas.microsoft.com/office/drawing/2014/main" id="{5D55E8FA-CEB5-80EF-FFF1-4C5FEB4C9904}"/>
              </a:ext>
            </a:extLst>
          </p:cNvPr>
          <p:cNvSpPr/>
          <p:nvPr/>
        </p:nvSpPr>
        <p:spPr>
          <a:xfrm rot="1782986">
            <a:off x="286724" y="2152490"/>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823651645"/>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8933991-2E86-0D76-EE98-07BA851C6943}"/>
              </a:ext>
            </a:extLst>
          </p:cNvPr>
          <p:cNvSpPr txBox="1"/>
          <p:nvPr/>
        </p:nvSpPr>
        <p:spPr>
          <a:xfrm>
            <a:off x="996287" y="712658"/>
            <a:ext cx="5254042" cy="276999"/>
          </a:xfrm>
          <a:prstGeom prst="rect">
            <a:avLst/>
          </a:prstGeom>
          <a:noFill/>
        </p:spPr>
        <p:txBody>
          <a:bodyPr wrap="square" rtlCol="0">
            <a:spAutoFit/>
          </a:bodyPr>
          <a:lstStyle/>
          <a:p>
            <a:r>
              <a:rPr lang="en-US" sz="1200" b="1" spc="300" dirty="0">
                <a:solidFill>
                  <a:schemeClr val="tx1"/>
                </a:solidFill>
              </a:rPr>
              <a:t>FOLLOW UP FORM</a:t>
            </a:r>
          </a:p>
        </p:txBody>
      </p:sp>
      <p:sp>
        <p:nvSpPr>
          <p:cNvPr id="6" name="Hexagon 5">
            <a:extLst>
              <a:ext uri="{FF2B5EF4-FFF2-40B4-BE49-F238E27FC236}">
                <a16:creationId xmlns:a16="http://schemas.microsoft.com/office/drawing/2014/main" id="{0039D9EA-29C4-DFD9-8E0E-9AAA12E4199F}"/>
              </a:ext>
            </a:extLst>
          </p:cNvPr>
          <p:cNvSpPr/>
          <p:nvPr/>
        </p:nvSpPr>
        <p:spPr>
          <a:xfrm rot="1782986">
            <a:off x="286724" y="30111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Hexagon 6">
            <a:extLst>
              <a:ext uri="{FF2B5EF4-FFF2-40B4-BE49-F238E27FC236}">
                <a16:creationId xmlns:a16="http://schemas.microsoft.com/office/drawing/2014/main" id="{A0C0DC4C-186B-A9EC-04CD-9CECC2864F0F}"/>
              </a:ext>
            </a:extLst>
          </p:cNvPr>
          <p:cNvSpPr/>
          <p:nvPr/>
        </p:nvSpPr>
        <p:spPr>
          <a:xfrm rot="1782986">
            <a:off x="286724" y="763955"/>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Hexagon 7">
            <a:extLst>
              <a:ext uri="{FF2B5EF4-FFF2-40B4-BE49-F238E27FC236}">
                <a16:creationId xmlns:a16="http://schemas.microsoft.com/office/drawing/2014/main" id="{61CC2724-5BFC-2779-A35E-3E81E89DC414}"/>
              </a:ext>
            </a:extLst>
          </p:cNvPr>
          <p:cNvSpPr/>
          <p:nvPr/>
        </p:nvSpPr>
        <p:spPr>
          <a:xfrm rot="1782986">
            <a:off x="286724" y="122680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Hexagon 8">
            <a:extLst>
              <a:ext uri="{FF2B5EF4-FFF2-40B4-BE49-F238E27FC236}">
                <a16:creationId xmlns:a16="http://schemas.microsoft.com/office/drawing/2014/main" id="{5F176C30-C814-052A-AEF9-FF35CA184A5D}"/>
              </a:ext>
            </a:extLst>
          </p:cNvPr>
          <p:cNvSpPr/>
          <p:nvPr/>
        </p:nvSpPr>
        <p:spPr>
          <a:xfrm rot="1782986">
            <a:off x="286724" y="1689645"/>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Hexagon 9">
            <a:extLst>
              <a:ext uri="{FF2B5EF4-FFF2-40B4-BE49-F238E27FC236}">
                <a16:creationId xmlns:a16="http://schemas.microsoft.com/office/drawing/2014/main" id="{2BD462A1-82D5-4731-C8CC-E624507B96E0}"/>
              </a:ext>
            </a:extLst>
          </p:cNvPr>
          <p:cNvSpPr/>
          <p:nvPr/>
        </p:nvSpPr>
        <p:spPr>
          <a:xfrm rot="1782986">
            <a:off x="286724" y="2152490"/>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aphicFrame>
        <p:nvGraphicFramePr>
          <p:cNvPr id="11" name="Table 10">
            <a:extLst>
              <a:ext uri="{FF2B5EF4-FFF2-40B4-BE49-F238E27FC236}">
                <a16:creationId xmlns:a16="http://schemas.microsoft.com/office/drawing/2014/main" id="{89544EE1-7E1A-7834-99B7-BA6833B8769A}"/>
              </a:ext>
            </a:extLst>
          </p:cNvPr>
          <p:cNvGraphicFramePr>
            <a:graphicFrameLocks noGrp="1"/>
          </p:cNvGraphicFramePr>
          <p:nvPr>
            <p:extLst>
              <p:ext uri="{D42A27DB-BD31-4B8C-83A1-F6EECF244321}">
                <p14:modId xmlns:p14="http://schemas.microsoft.com/office/powerpoint/2010/main" val="258285272"/>
              </p:ext>
            </p:extLst>
          </p:nvPr>
        </p:nvGraphicFramePr>
        <p:xfrm>
          <a:off x="996287" y="1162645"/>
          <a:ext cx="5254042" cy="7856728"/>
        </p:xfrm>
        <a:graphic>
          <a:graphicData uri="http://schemas.openxmlformats.org/drawingml/2006/table">
            <a:tbl>
              <a:tblPr firstRow="1" firstCol="1" bandRow="1">
                <a:tableStyleId>{5C22544A-7EE6-4342-B048-85BDC9FD1C3A}</a:tableStyleId>
              </a:tblPr>
              <a:tblGrid>
                <a:gridCol w="1886917">
                  <a:extLst>
                    <a:ext uri="{9D8B030D-6E8A-4147-A177-3AD203B41FA5}">
                      <a16:colId xmlns:a16="http://schemas.microsoft.com/office/drawing/2014/main" val="3895541623"/>
                    </a:ext>
                  </a:extLst>
                </a:gridCol>
                <a:gridCol w="99803">
                  <a:extLst>
                    <a:ext uri="{9D8B030D-6E8A-4147-A177-3AD203B41FA5}">
                      <a16:colId xmlns:a16="http://schemas.microsoft.com/office/drawing/2014/main" val="468201211"/>
                    </a:ext>
                  </a:extLst>
                </a:gridCol>
                <a:gridCol w="3267322">
                  <a:extLst>
                    <a:ext uri="{9D8B030D-6E8A-4147-A177-3AD203B41FA5}">
                      <a16:colId xmlns:a16="http://schemas.microsoft.com/office/drawing/2014/main" val="2547689314"/>
                    </a:ext>
                  </a:extLst>
                </a:gridCol>
              </a:tblGrid>
              <a:tr h="297141">
                <a:tc gridSpan="3">
                  <a:txBody>
                    <a:bodyPr/>
                    <a:lstStyle/>
                    <a:p>
                      <a:pPr algn="l"/>
                      <a:r>
                        <a:rPr lang="en-ZA" sz="1500" dirty="0">
                          <a:solidFill>
                            <a:schemeClr val="bg1"/>
                          </a:solidFill>
                          <a:effectLst/>
                        </a:rPr>
                        <a:t>5.A. FOLLOW-UP FORM OVERVIEW</a:t>
                      </a:r>
                      <a:endParaRPr lang="en-US" sz="15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76206388"/>
                  </a:ext>
                </a:extLst>
              </a:tr>
              <a:tr h="229577">
                <a:tc>
                  <a:txBody>
                    <a:bodyPr/>
                    <a:lstStyle/>
                    <a:p>
                      <a:pPr algn="l">
                        <a:lnSpc>
                          <a:spcPct val="107000"/>
                        </a:lnSpc>
                        <a:spcAft>
                          <a:spcPts val="800"/>
                        </a:spcAft>
                      </a:pPr>
                      <a:r>
                        <a:rPr lang="en-ZA" sz="1000" dirty="0">
                          <a:solidFill>
                            <a:schemeClr val="bg1"/>
                          </a:solidFill>
                          <a:effectLst/>
                        </a:rPr>
                        <a:t>Case management step </a:t>
                      </a:r>
                      <a:endParaRPr lang="en-US" sz="10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solidFill>
                  </a:tcPr>
                </a:tc>
                <a:tc gridSpan="2">
                  <a:txBody>
                    <a:bodyPr/>
                    <a:lstStyle/>
                    <a:p>
                      <a:pPr algn="l">
                        <a:lnSpc>
                          <a:spcPct val="107000"/>
                        </a:lnSpc>
                        <a:spcAft>
                          <a:spcPts val="800"/>
                        </a:spcAft>
                      </a:pPr>
                      <a:r>
                        <a:rPr lang="en-ZA" sz="1000" dirty="0">
                          <a:solidFill>
                            <a:schemeClr val="tx1"/>
                          </a:solidFill>
                          <a:effectLst/>
                        </a:rPr>
                        <a:t>Step 5: follow-up and review</a:t>
                      </a:r>
                      <a:endParaRPr lang="en-US" sz="1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extLst>
                  <a:ext uri="{0D108BD9-81ED-4DB2-BD59-A6C34878D82A}">
                    <a16:rowId xmlns:a16="http://schemas.microsoft.com/office/drawing/2014/main" val="2113507594"/>
                  </a:ext>
                </a:extLst>
              </a:tr>
              <a:tr h="229577">
                <a:tc>
                  <a:txBody>
                    <a:bodyPr/>
                    <a:lstStyle/>
                    <a:p>
                      <a:pPr algn="l">
                        <a:lnSpc>
                          <a:spcPct val="107000"/>
                        </a:lnSpc>
                        <a:spcAft>
                          <a:spcPts val="800"/>
                        </a:spcAft>
                      </a:pPr>
                      <a:r>
                        <a:rPr lang="en-ZA" sz="1000" dirty="0">
                          <a:solidFill>
                            <a:schemeClr val="bg1"/>
                          </a:solidFill>
                          <a:effectLst/>
                        </a:rPr>
                        <a:t>Core / supplementary form</a:t>
                      </a:r>
                      <a:endParaRPr lang="en-US" sz="10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solidFill>
                  </a:tcPr>
                </a:tc>
                <a:tc gridSpan="2">
                  <a:txBody>
                    <a:bodyPr/>
                    <a:lstStyle/>
                    <a:p>
                      <a:pPr algn="l">
                        <a:lnSpc>
                          <a:spcPct val="107000"/>
                        </a:lnSpc>
                        <a:spcAft>
                          <a:spcPts val="800"/>
                        </a:spcAft>
                      </a:pPr>
                      <a:r>
                        <a:rPr lang="en-ZA" sz="1000" dirty="0">
                          <a:solidFill>
                            <a:schemeClr val="tx1"/>
                          </a:solidFill>
                          <a:effectLst/>
                        </a:rPr>
                        <a:t>Core form</a:t>
                      </a:r>
                      <a:endParaRPr lang="en-US" sz="1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extLst>
                  <a:ext uri="{0D108BD9-81ED-4DB2-BD59-A6C34878D82A}">
                    <a16:rowId xmlns:a16="http://schemas.microsoft.com/office/drawing/2014/main" val="2437472083"/>
                  </a:ext>
                </a:extLst>
              </a:tr>
              <a:tr h="1629442">
                <a:tc>
                  <a:txBody>
                    <a:bodyPr/>
                    <a:lstStyle/>
                    <a:p>
                      <a:pPr algn="l">
                        <a:lnSpc>
                          <a:spcPct val="107000"/>
                        </a:lnSpc>
                        <a:spcAft>
                          <a:spcPts val="800"/>
                        </a:spcAft>
                      </a:pPr>
                      <a:r>
                        <a:rPr lang="en-ZA" sz="1000" dirty="0">
                          <a:solidFill>
                            <a:schemeClr val="bg1"/>
                          </a:solidFill>
                          <a:effectLst/>
                        </a:rPr>
                        <a:t>When to complete</a:t>
                      </a:r>
                      <a:endParaRPr lang="en-US" sz="10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solidFill>
                  </a:tcPr>
                </a:tc>
                <a:tc gridSpan="2">
                  <a:txBody>
                    <a:bodyPr/>
                    <a:lstStyle/>
                    <a:p>
                      <a:pPr algn="l">
                        <a:lnSpc>
                          <a:spcPct val="107000"/>
                        </a:lnSpc>
                        <a:spcAft>
                          <a:spcPts val="800"/>
                        </a:spcAft>
                      </a:pPr>
                      <a:r>
                        <a:rPr lang="en-ZA" sz="1000" dirty="0">
                          <a:solidFill>
                            <a:schemeClr val="tx1"/>
                          </a:solidFill>
                          <a:effectLst/>
                        </a:rPr>
                        <a:t>Whenever a follow-up is conducted at any point during the case management process from when the child is first registered and support begins (i.e. responding to a child’s immediate needs) until case closure.</a:t>
                      </a:r>
                      <a:endParaRPr lang="en-US" sz="1000" dirty="0">
                        <a:solidFill>
                          <a:schemeClr val="tx1"/>
                        </a:solidFill>
                        <a:effectLst/>
                      </a:endParaRPr>
                    </a:p>
                    <a:p>
                      <a:pPr algn="l">
                        <a:lnSpc>
                          <a:spcPct val="107000"/>
                        </a:lnSpc>
                        <a:spcAft>
                          <a:spcPts val="800"/>
                        </a:spcAft>
                      </a:pPr>
                      <a:r>
                        <a:rPr lang="en-ZA" sz="1000" dirty="0">
                          <a:solidFill>
                            <a:schemeClr val="tx1"/>
                          </a:solidFill>
                          <a:effectLst/>
                        </a:rPr>
                        <a:t>From the moment case plan implementation starts, it is dependent on the risk level of the case (to be contextualised):</a:t>
                      </a:r>
                      <a:endParaRPr lang="en-US" sz="1000" dirty="0">
                        <a:solidFill>
                          <a:schemeClr val="tx1"/>
                        </a:solidFill>
                        <a:effectLst/>
                      </a:endParaRPr>
                    </a:p>
                    <a:p>
                      <a:pPr marL="342900" lvl="0" indent="-342900" algn="l">
                        <a:lnSpc>
                          <a:spcPct val="107000"/>
                        </a:lnSpc>
                        <a:buFont typeface="Arial" panose="020B0604020202020204" pitchFamily="34" charset="0"/>
                        <a:buChar char="•"/>
                      </a:pPr>
                      <a:r>
                        <a:rPr lang="en-ZA" sz="1000" u="sng" dirty="0">
                          <a:solidFill>
                            <a:schemeClr val="tx1"/>
                          </a:solidFill>
                          <a:effectLst/>
                        </a:rPr>
                        <a:t>High:</a:t>
                      </a:r>
                      <a:r>
                        <a:rPr lang="en-ZA" sz="1000" dirty="0">
                          <a:solidFill>
                            <a:schemeClr val="tx1"/>
                          </a:solidFill>
                          <a:effectLst/>
                        </a:rPr>
                        <a:t> at least twice a week.</a:t>
                      </a:r>
                      <a:endParaRPr lang="en-US" sz="1000" dirty="0">
                        <a:solidFill>
                          <a:schemeClr val="tx1"/>
                        </a:solidFill>
                        <a:effectLst/>
                      </a:endParaRPr>
                    </a:p>
                    <a:p>
                      <a:pPr marL="342900" lvl="0" indent="-342900" algn="l">
                        <a:lnSpc>
                          <a:spcPct val="107000"/>
                        </a:lnSpc>
                        <a:buFont typeface="Arial" panose="020B0604020202020204" pitchFamily="34" charset="0"/>
                        <a:buChar char="•"/>
                      </a:pPr>
                      <a:r>
                        <a:rPr lang="en-ZA" sz="1000" u="sng" dirty="0">
                          <a:solidFill>
                            <a:schemeClr val="tx1"/>
                          </a:solidFill>
                          <a:effectLst/>
                        </a:rPr>
                        <a:t>Medium:</a:t>
                      </a:r>
                      <a:r>
                        <a:rPr lang="en-ZA" sz="1000" dirty="0">
                          <a:solidFill>
                            <a:schemeClr val="tx1"/>
                          </a:solidFill>
                          <a:effectLst/>
                        </a:rPr>
                        <a:t> at least once a week.</a:t>
                      </a:r>
                      <a:endParaRPr lang="en-US" sz="1000" dirty="0">
                        <a:solidFill>
                          <a:schemeClr val="tx1"/>
                        </a:solidFill>
                        <a:effectLst/>
                      </a:endParaRPr>
                    </a:p>
                    <a:p>
                      <a:pPr marL="342900" lvl="0" indent="-342900" algn="l">
                        <a:lnSpc>
                          <a:spcPct val="107000"/>
                        </a:lnSpc>
                        <a:spcAft>
                          <a:spcPts val="800"/>
                        </a:spcAft>
                        <a:buFont typeface="Arial" panose="020B0604020202020204" pitchFamily="34" charset="0"/>
                        <a:buChar char="•"/>
                      </a:pPr>
                      <a:r>
                        <a:rPr lang="en-ZA" sz="1000" u="sng" dirty="0">
                          <a:solidFill>
                            <a:schemeClr val="tx1"/>
                          </a:solidFill>
                          <a:effectLst/>
                        </a:rPr>
                        <a:t>Low:</a:t>
                      </a:r>
                      <a:r>
                        <a:rPr lang="en-ZA" sz="1000" dirty="0">
                          <a:solidFill>
                            <a:schemeClr val="tx1"/>
                          </a:solidFill>
                          <a:effectLst/>
                        </a:rPr>
                        <a:t> at least once every two weeks.</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extLst>
                  <a:ext uri="{0D108BD9-81ED-4DB2-BD59-A6C34878D82A}">
                    <a16:rowId xmlns:a16="http://schemas.microsoft.com/office/drawing/2014/main" val="3068163693"/>
                  </a:ext>
                </a:extLst>
              </a:tr>
              <a:tr h="229577">
                <a:tc>
                  <a:txBody>
                    <a:bodyPr/>
                    <a:lstStyle/>
                    <a:p>
                      <a:pPr algn="l">
                        <a:lnSpc>
                          <a:spcPct val="107000"/>
                        </a:lnSpc>
                        <a:spcAft>
                          <a:spcPts val="800"/>
                        </a:spcAft>
                      </a:pPr>
                      <a:r>
                        <a:rPr lang="en-ZA" sz="1000" dirty="0">
                          <a:solidFill>
                            <a:schemeClr val="bg1"/>
                          </a:solidFill>
                          <a:effectLst/>
                        </a:rPr>
                        <a:t>Who should complete</a:t>
                      </a:r>
                      <a:endParaRPr lang="en-US" sz="10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solidFill>
                  </a:tcPr>
                </a:tc>
                <a:tc gridSpan="2">
                  <a:txBody>
                    <a:bodyPr/>
                    <a:lstStyle/>
                    <a:p>
                      <a:pPr algn="l">
                        <a:lnSpc>
                          <a:spcPct val="107000"/>
                        </a:lnSpc>
                        <a:spcAft>
                          <a:spcPts val="800"/>
                        </a:spcAft>
                      </a:pPr>
                      <a:r>
                        <a:rPr lang="en-ZA" sz="1000" dirty="0">
                          <a:solidFill>
                            <a:schemeClr val="tx1"/>
                          </a:solidFill>
                          <a:effectLst/>
                        </a:rPr>
                        <a:t>Assigned caseworker to the case.</a:t>
                      </a:r>
                      <a:endParaRPr lang="en-US" sz="1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extLst>
                  <a:ext uri="{0D108BD9-81ED-4DB2-BD59-A6C34878D82A}">
                    <a16:rowId xmlns:a16="http://schemas.microsoft.com/office/drawing/2014/main" val="1024198805"/>
                  </a:ext>
                </a:extLst>
              </a:tr>
              <a:tr h="835179">
                <a:tc>
                  <a:txBody>
                    <a:bodyPr/>
                    <a:lstStyle/>
                    <a:p>
                      <a:pPr algn="l">
                        <a:lnSpc>
                          <a:spcPct val="107000"/>
                        </a:lnSpc>
                        <a:spcAft>
                          <a:spcPts val="800"/>
                        </a:spcAft>
                      </a:pPr>
                      <a:r>
                        <a:rPr lang="en-ZA" sz="1000" dirty="0">
                          <a:solidFill>
                            <a:schemeClr val="bg1"/>
                          </a:solidFill>
                          <a:effectLst/>
                        </a:rPr>
                        <a:t>Purpose of form</a:t>
                      </a:r>
                      <a:endParaRPr lang="en-US" sz="10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solidFill>
                  </a:tcPr>
                </a:tc>
                <a:tc gridSpan="2">
                  <a:txBody>
                    <a:bodyPr/>
                    <a:lstStyle/>
                    <a:p>
                      <a:pPr algn="l">
                        <a:lnSpc>
                          <a:spcPct val="107000"/>
                        </a:lnSpc>
                        <a:spcAft>
                          <a:spcPts val="800"/>
                        </a:spcAft>
                      </a:pPr>
                      <a:r>
                        <a:rPr lang="en-ZA" sz="1000" dirty="0">
                          <a:solidFill>
                            <a:schemeClr val="tx1"/>
                          </a:solidFill>
                          <a:effectLst/>
                        </a:rPr>
                        <a:t>To record information on the follow-up with the purpose to confirm that specific actions have been taken and services are provided (or to identify and address barriers in accessing services) and to monitor the child’s situation and case plan implementation.</a:t>
                      </a:r>
                      <a:endParaRPr lang="en-US" sz="1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extLst>
                  <a:ext uri="{0D108BD9-81ED-4DB2-BD59-A6C34878D82A}">
                    <a16:rowId xmlns:a16="http://schemas.microsoft.com/office/drawing/2014/main" val="3892524193"/>
                  </a:ext>
                </a:extLst>
              </a:tr>
              <a:tr h="297141">
                <a:tc gridSpan="3">
                  <a:txBody>
                    <a:bodyPr/>
                    <a:lstStyle/>
                    <a:p>
                      <a:pPr algn="l"/>
                      <a:r>
                        <a:rPr lang="en-ZA" sz="1500" dirty="0">
                          <a:solidFill>
                            <a:schemeClr val="bg1"/>
                          </a:solidFill>
                          <a:effectLst/>
                        </a:rPr>
                        <a:t>FOLLOW-UP FORM </a:t>
                      </a:r>
                      <a:endParaRPr lang="en-US" sz="15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4678993"/>
                  </a:ext>
                </a:extLst>
              </a:tr>
              <a:tr h="229577">
                <a:tc gridSpan="2">
                  <a:txBody>
                    <a:bodyPr/>
                    <a:lstStyle/>
                    <a:p>
                      <a:pPr algn="l">
                        <a:lnSpc>
                          <a:spcPct val="107000"/>
                        </a:lnSpc>
                        <a:spcAft>
                          <a:spcPts val="800"/>
                        </a:spcAft>
                      </a:pPr>
                      <a:r>
                        <a:rPr lang="en-ZA" sz="1000" dirty="0">
                          <a:solidFill>
                            <a:schemeClr val="tx1"/>
                          </a:solidFill>
                          <a:effectLst/>
                        </a:rPr>
                        <a:t>Date form completed: </a:t>
                      </a:r>
                      <a:r>
                        <a:rPr lang="en-ZA" sz="1000" dirty="0">
                          <a:solidFill>
                            <a:schemeClr val="accent1"/>
                          </a:solidFill>
                          <a:effectLst/>
                        </a:rPr>
                        <a:t>31/03/2023</a:t>
                      </a:r>
                      <a:endParaRPr lang="en-US" sz="1000" dirty="0">
                        <a:solidFill>
                          <a:schemeClr val="accent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hMerge="1">
                  <a:txBody>
                    <a:bodyPr/>
                    <a:lstStyle/>
                    <a:p>
                      <a:endParaRPr lang="en-US"/>
                    </a:p>
                  </a:txBody>
                  <a:tcPr/>
                </a:tc>
                <a:tc>
                  <a:txBody>
                    <a:bodyPr/>
                    <a:lstStyle/>
                    <a:p>
                      <a:pPr algn="l">
                        <a:lnSpc>
                          <a:spcPct val="107000"/>
                        </a:lnSpc>
                        <a:spcAft>
                          <a:spcPts val="800"/>
                        </a:spcAft>
                      </a:pPr>
                      <a:r>
                        <a:rPr lang="en-ZA" sz="1000" b="1" dirty="0">
                          <a:solidFill>
                            <a:schemeClr val="tx1"/>
                          </a:solidFill>
                          <a:effectLst/>
                        </a:rPr>
                        <a:t>Case ID number: </a:t>
                      </a:r>
                      <a:r>
                        <a:rPr lang="en-ZA" sz="1000" b="1" dirty="0">
                          <a:solidFill>
                            <a:schemeClr val="accent1"/>
                          </a:solidFill>
                          <a:effectLst/>
                        </a:rPr>
                        <a:t>IRC/KCH/CW12_076</a:t>
                      </a:r>
                      <a:endParaRPr lang="en-US" sz="1000" b="1" dirty="0">
                        <a:solidFill>
                          <a:schemeClr val="accent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3174923741"/>
                  </a:ext>
                </a:extLst>
              </a:tr>
              <a:tr h="229577">
                <a:tc gridSpan="3">
                  <a:txBody>
                    <a:bodyPr/>
                    <a:lstStyle/>
                    <a:p>
                      <a:pPr algn="l">
                        <a:lnSpc>
                          <a:spcPct val="107000"/>
                        </a:lnSpc>
                        <a:spcAft>
                          <a:spcPts val="800"/>
                        </a:spcAft>
                      </a:pPr>
                      <a:r>
                        <a:rPr lang="en-ZA" sz="1000" dirty="0">
                          <a:solidFill>
                            <a:schemeClr val="tx1"/>
                          </a:solidFill>
                          <a:effectLst/>
                        </a:rPr>
                        <a:t>1. DETAILS OF FOLLOW-UP</a:t>
                      </a:r>
                      <a:endParaRPr lang="en-US" sz="1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42202898"/>
                  </a:ext>
                </a:extLst>
              </a:tr>
              <a:tr h="229577">
                <a:tc gridSpan="2">
                  <a:txBody>
                    <a:bodyPr/>
                    <a:lstStyle/>
                    <a:p>
                      <a:pPr algn="l">
                        <a:lnSpc>
                          <a:spcPct val="107000"/>
                        </a:lnSpc>
                        <a:spcAft>
                          <a:spcPts val="800"/>
                        </a:spcAft>
                      </a:pPr>
                      <a:r>
                        <a:rPr lang="en-ZA" sz="1000" dirty="0">
                          <a:solidFill>
                            <a:schemeClr val="tx1"/>
                          </a:solidFill>
                          <a:effectLst/>
                        </a:rPr>
                        <a:t>Date of follow-up: </a:t>
                      </a:r>
                      <a:r>
                        <a:rPr lang="en-ZA" sz="1000" dirty="0">
                          <a:solidFill>
                            <a:schemeClr val="accent1"/>
                          </a:solidFill>
                          <a:effectLst/>
                        </a:rPr>
                        <a:t>31/03/2023</a:t>
                      </a:r>
                      <a:endParaRPr lang="en-US" sz="1000" dirty="0">
                        <a:solidFill>
                          <a:schemeClr val="accent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hMerge="1">
                  <a:txBody>
                    <a:bodyPr/>
                    <a:lstStyle/>
                    <a:p>
                      <a:endParaRPr lang="en-US"/>
                    </a:p>
                  </a:txBody>
                  <a:tcPr/>
                </a:tc>
                <a:tc>
                  <a:txBody>
                    <a:bodyPr/>
                    <a:lstStyle/>
                    <a:p>
                      <a:pPr algn="l">
                        <a:lnSpc>
                          <a:spcPct val="107000"/>
                        </a:lnSpc>
                        <a:spcAft>
                          <a:spcPts val="800"/>
                        </a:spcAft>
                      </a:pPr>
                      <a:r>
                        <a:rPr lang="en-ZA" sz="1000" b="1" dirty="0">
                          <a:solidFill>
                            <a:schemeClr val="tx1"/>
                          </a:solidFill>
                          <a:effectLst/>
                        </a:rPr>
                        <a:t>Date of previous follow-up (if relevant): </a:t>
                      </a:r>
                      <a:r>
                        <a:rPr lang="en-ZA" sz="1000" b="1" dirty="0">
                          <a:solidFill>
                            <a:schemeClr val="accent1"/>
                          </a:solidFill>
                          <a:effectLst/>
                        </a:rPr>
                        <a:t>2.01.2023</a:t>
                      </a:r>
                      <a:endParaRPr lang="en-US" sz="1000" b="1" dirty="0">
                        <a:solidFill>
                          <a:schemeClr val="accent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1553645566"/>
                  </a:ext>
                </a:extLst>
              </a:tr>
              <a:tr h="2065838">
                <a:tc gridSpan="2">
                  <a:txBody>
                    <a:bodyPr/>
                    <a:lstStyle/>
                    <a:p>
                      <a:pPr algn="l"/>
                      <a:r>
                        <a:rPr lang="en-ZA" sz="1000" dirty="0">
                          <a:solidFill>
                            <a:schemeClr val="tx1"/>
                          </a:solidFill>
                          <a:effectLst/>
                        </a:rPr>
                        <a:t>Followed-up with:</a:t>
                      </a:r>
                      <a:endParaRPr lang="en-US" sz="1000" dirty="0">
                        <a:solidFill>
                          <a:schemeClr val="tx1"/>
                        </a:solidFill>
                        <a:effectLst/>
                      </a:endParaRPr>
                    </a:p>
                    <a:p>
                      <a:pPr algn="l"/>
                      <a:r>
                        <a:rPr lang="en-ZA" sz="1000" b="0" dirty="0">
                          <a:solidFill>
                            <a:schemeClr val="tx1"/>
                          </a:solidFill>
                          <a:effectLst/>
                        </a:rPr>
                        <a:t>[  ] Child</a:t>
                      </a:r>
                      <a:endParaRPr lang="en-US" sz="1000" b="0" dirty="0">
                        <a:solidFill>
                          <a:schemeClr val="tx1"/>
                        </a:solidFill>
                        <a:effectLst/>
                      </a:endParaRPr>
                    </a:p>
                    <a:p>
                      <a:pPr algn="l"/>
                      <a:r>
                        <a:rPr lang="en-ZA" sz="1000" b="0" dirty="0">
                          <a:solidFill>
                            <a:schemeClr val="tx1"/>
                          </a:solidFill>
                          <a:effectLst/>
                        </a:rPr>
                        <a:t>[</a:t>
                      </a:r>
                      <a:r>
                        <a:rPr lang="en-ZA" sz="1000" b="1" dirty="0">
                          <a:solidFill>
                            <a:schemeClr val="accent1"/>
                          </a:solidFill>
                          <a:effectLst/>
                        </a:rPr>
                        <a:t>X</a:t>
                      </a:r>
                      <a:r>
                        <a:rPr lang="en-ZA" sz="1000" b="0" dirty="0">
                          <a:solidFill>
                            <a:schemeClr val="tx1"/>
                          </a:solidFill>
                          <a:effectLst/>
                        </a:rPr>
                        <a:t> ] Caregiver(s) / family</a:t>
                      </a:r>
                      <a:endParaRPr lang="en-US" sz="1000" b="0" dirty="0">
                        <a:solidFill>
                          <a:schemeClr val="tx1"/>
                        </a:solidFill>
                        <a:effectLst/>
                      </a:endParaRPr>
                    </a:p>
                    <a:p>
                      <a:pPr algn="l"/>
                      <a:r>
                        <a:rPr lang="en-ZA" sz="1000" b="0" dirty="0">
                          <a:solidFill>
                            <a:schemeClr val="tx1"/>
                          </a:solidFill>
                          <a:effectLst/>
                        </a:rPr>
                        <a:t>[  ] Service provider (own agency)</a:t>
                      </a:r>
                      <a:endParaRPr lang="en-US" sz="1000" b="0" dirty="0">
                        <a:solidFill>
                          <a:schemeClr val="tx1"/>
                        </a:solidFill>
                        <a:effectLst/>
                      </a:endParaRPr>
                    </a:p>
                    <a:p>
                      <a:pPr algn="l"/>
                      <a:r>
                        <a:rPr lang="en-ZA" sz="1000" b="0" dirty="0">
                          <a:solidFill>
                            <a:schemeClr val="tx1"/>
                          </a:solidFill>
                          <a:effectLst/>
                        </a:rPr>
                        <a:t>[  ] Service provider (referral)</a:t>
                      </a:r>
                      <a:endParaRPr lang="en-US" sz="1000" b="0" dirty="0">
                        <a:solidFill>
                          <a:schemeClr val="tx1"/>
                        </a:solidFill>
                        <a:effectLst/>
                      </a:endParaRPr>
                    </a:p>
                    <a:p>
                      <a:pPr algn="l"/>
                      <a:r>
                        <a:rPr lang="en-ZA" sz="1000" b="0" dirty="0">
                          <a:solidFill>
                            <a:schemeClr val="tx1"/>
                          </a:solidFill>
                          <a:effectLst/>
                        </a:rPr>
                        <a:t>[</a:t>
                      </a:r>
                      <a:r>
                        <a:rPr lang="en-ZA" sz="1000" b="1" dirty="0">
                          <a:solidFill>
                            <a:schemeClr val="accent1"/>
                          </a:solidFill>
                          <a:effectLst/>
                        </a:rPr>
                        <a:t>X</a:t>
                      </a:r>
                      <a:r>
                        <a:rPr lang="en-ZA" sz="1000" b="0" dirty="0">
                          <a:solidFill>
                            <a:schemeClr val="tx1"/>
                          </a:solidFill>
                          <a:effectLst/>
                        </a:rPr>
                        <a:t> ] Other, please specify:</a:t>
                      </a:r>
                      <a:endParaRPr lang="en-US" sz="1000" b="0" dirty="0">
                        <a:solidFill>
                          <a:schemeClr val="tx1"/>
                        </a:solidFill>
                        <a:effectLst/>
                      </a:endParaRPr>
                    </a:p>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hMerge="1">
                  <a:txBody>
                    <a:bodyPr/>
                    <a:lstStyle/>
                    <a:p>
                      <a:endParaRPr lang="en-US"/>
                    </a:p>
                  </a:txBody>
                  <a:tcPr/>
                </a:tc>
                <a:tc>
                  <a:txBody>
                    <a:bodyPr/>
                    <a:lstStyle/>
                    <a:p>
                      <a:pPr algn="l"/>
                      <a:r>
                        <a:rPr lang="en-ZA" sz="1000" b="1" dirty="0">
                          <a:solidFill>
                            <a:schemeClr val="tx1"/>
                          </a:solidFill>
                          <a:effectLst/>
                        </a:rPr>
                        <a:t>Followed-up through:</a:t>
                      </a:r>
                      <a:endParaRPr lang="en-US" sz="1000" b="1" dirty="0">
                        <a:solidFill>
                          <a:schemeClr val="tx1"/>
                        </a:solidFill>
                        <a:effectLst/>
                      </a:endParaRPr>
                    </a:p>
                    <a:p>
                      <a:pPr algn="l"/>
                      <a:r>
                        <a:rPr lang="en-ZA" sz="1000" dirty="0">
                          <a:solidFill>
                            <a:schemeClr val="tx1"/>
                          </a:solidFill>
                          <a:effectLst/>
                        </a:rPr>
                        <a:t>[  ] Phone call</a:t>
                      </a:r>
                      <a:endParaRPr lang="en-US" sz="1000" dirty="0">
                        <a:solidFill>
                          <a:schemeClr val="tx1"/>
                        </a:solidFill>
                        <a:effectLst/>
                      </a:endParaRPr>
                    </a:p>
                    <a:p>
                      <a:pPr algn="l"/>
                      <a:r>
                        <a:rPr lang="en-ZA" sz="1000" dirty="0">
                          <a:solidFill>
                            <a:schemeClr val="tx1"/>
                          </a:solidFill>
                          <a:effectLst/>
                        </a:rPr>
                        <a:t>[  ] Instant message / SMS / WhatsApp</a:t>
                      </a:r>
                      <a:endParaRPr lang="en-US" sz="1000" dirty="0">
                        <a:solidFill>
                          <a:schemeClr val="tx1"/>
                        </a:solidFill>
                        <a:effectLst/>
                      </a:endParaRPr>
                    </a:p>
                    <a:p>
                      <a:pPr algn="l"/>
                      <a:r>
                        <a:rPr lang="en-ZA" sz="1000" dirty="0">
                          <a:solidFill>
                            <a:schemeClr val="tx1"/>
                          </a:solidFill>
                          <a:effectLst/>
                        </a:rPr>
                        <a:t>[  ] Email </a:t>
                      </a:r>
                      <a:endParaRPr lang="en-US" sz="1000" dirty="0">
                        <a:solidFill>
                          <a:schemeClr val="tx1"/>
                        </a:solidFill>
                        <a:effectLst/>
                      </a:endParaRPr>
                    </a:p>
                    <a:p>
                      <a:pPr algn="l"/>
                      <a:r>
                        <a:rPr lang="en-ZA" sz="1000" dirty="0">
                          <a:solidFill>
                            <a:schemeClr val="tx1"/>
                          </a:solidFill>
                          <a:effectLst/>
                        </a:rPr>
                        <a:t>[  ] Social media</a:t>
                      </a:r>
                      <a:endParaRPr lang="en-US" sz="1000" dirty="0">
                        <a:solidFill>
                          <a:schemeClr val="tx1"/>
                        </a:solidFill>
                        <a:effectLst/>
                      </a:endParaRPr>
                    </a:p>
                    <a:p>
                      <a:pPr algn="l"/>
                      <a:r>
                        <a:rPr lang="en-ZA" sz="1000" dirty="0">
                          <a:solidFill>
                            <a:schemeClr val="tx1"/>
                          </a:solidFill>
                          <a:effectLst/>
                        </a:rPr>
                        <a:t>[  ] Ad-hoc home visit (child/family)</a:t>
                      </a:r>
                      <a:endParaRPr lang="en-US" sz="1000" dirty="0">
                        <a:solidFill>
                          <a:schemeClr val="tx1"/>
                        </a:solidFill>
                        <a:effectLst/>
                      </a:endParaRPr>
                    </a:p>
                    <a:p>
                      <a:pPr algn="l"/>
                      <a:r>
                        <a:rPr lang="en-ZA" sz="1000" dirty="0">
                          <a:solidFill>
                            <a:schemeClr val="tx1"/>
                          </a:solidFill>
                          <a:effectLst/>
                        </a:rPr>
                        <a:t>[</a:t>
                      </a:r>
                      <a:r>
                        <a:rPr lang="en-ZA" sz="1000" b="1" dirty="0">
                          <a:solidFill>
                            <a:schemeClr val="accent1"/>
                          </a:solidFill>
                          <a:effectLst/>
                        </a:rPr>
                        <a:t>X</a:t>
                      </a:r>
                      <a:r>
                        <a:rPr lang="en-ZA" sz="1000" dirty="0">
                          <a:solidFill>
                            <a:schemeClr val="tx1"/>
                          </a:solidFill>
                          <a:effectLst/>
                        </a:rPr>
                        <a:t> ] Scheduled home visit (child/family)</a:t>
                      </a:r>
                      <a:endParaRPr lang="en-US" sz="1000" dirty="0">
                        <a:solidFill>
                          <a:schemeClr val="tx1"/>
                        </a:solidFill>
                        <a:effectLst/>
                      </a:endParaRPr>
                    </a:p>
                    <a:p>
                      <a:pPr algn="l"/>
                      <a:r>
                        <a:rPr lang="en-ZA" sz="1000" dirty="0">
                          <a:solidFill>
                            <a:schemeClr val="tx1"/>
                          </a:solidFill>
                          <a:effectLst/>
                        </a:rPr>
                        <a:t>[  ] Face-to-face meeting outside of home (child/family)</a:t>
                      </a:r>
                      <a:endParaRPr lang="en-US" sz="1000" dirty="0">
                        <a:solidFill>
                          <a:schemeClr val="tx1"/>
                        </a:solidFill>
                        <a:effectLst/>
                      </a:endParaRPr>
                    </a:p>
                    <a:p>
                      <a:pPr algn="l"/>
                      <a:r>
                        <a:rPr lang="en-ZA" sz="1000" dirty="0">
                          <a:solidFill>
                            <a:schemeClr val="tx1"/>
                          </a:solidFill>
                          <a:effectLst/>
                        </a:rPr>
                        <a:t>[  ] Face-to-face meeting (service provider and child/family)</a:t>
                      </a:r>
                      <a:endParaRPr lang="en-US" sz="1000" dirty="0">
                        <a:solidFill>
                          <a:schemeClr val="tx1"/>
                        </a:solidFill>
                        <a:effectLst/>
                      </a:endParaRPr>
                    </a:p>
                    <a:p>
                      <a:pPr algn="l"/>
                      <a:r>
                        <a:rPr lang="en-ZA" sz="1000" dirty="0">
                          <a:solidFill>
                            <a:schemeClr val="tx1"/>
                          </a:solidFill>
                          <a:effectLst/>
                        </a:rPr>
                        <a:t>[  ] Face-to-face meeting (service provider only)</a:t>
                      </a:r>
                      <a:endParaRPr lang="en-US" sz="1000" dirty="0">
                        <a:solidFill>
                          <a:schemeClr val="tx1"/>
                        </a:solidFill>
                        <a:effectLst/>
                      </a:endParaRPr>
                    </a:p>
                    <a:p>
                      <a:pPr algn="l"/>
                      <a:r>
                        <a:rPr lang="en-ZA" sz="1000" dirty="0">
                          <a:solidFill>
                            <a:schemeClr val="tx1"/>
                          </a:solidFill>
                          <a:effectLst/>
                        </a:rPr>
                        <a:t>[  ] Community-based group</a:t>
                      </a:r>
                      <a:endParaRPr lang="en-US" sz="1000" dirty="0">
                        <a:solidFill>
                          <a:schemeClr val="tx1"/>
                        </a:solidFill>
                        <a:effectLst/>
                      </a:endParaRPr>
                    </a:p>
                    <a:p>
                      <a:pPr algn="l"/>
                      <a:r>
                        <a:rPr lang="en-ZA" sz="1000" dirty="0">
                          <a:solidFill>
                            <a:schemeClr val="tx1"/>
                          </a:solidFill>
                          <a:effectLst/>
                        </a:rPr>
                        <a:t>[  ] Authorities</a:t>
                      </a:r>
                      <a:endParaRPr lang="en-US" sz="1000" dirty="0">
                        <a:solidFill>
                          <a:schemeClr val="tx1"/>
                        </a:solidFill>
                        <a:effectLst/>
                      </a:endParaRPr>
                    </a:p>
                    <a:p>
                      <a:pPr algn="l"/>
                      <a:r>
                        <a:rPr lang="en-ZA" sz="1000" dirty="0">
                          <a:solidFill>
                            <a:schemeClr val="tx1"/>
                          </a:solidFill>
                          <a:effectLst/>
                        </a:rPr>
                        <a:t>[  ] Other, please specify:</a:t>
                      </a:r>
                      <a:endParaRPr lang="en-US" sz="1000" dirty="0">
                        <a:solidFill>
                          <a:schemeClr val="tx1"/>
                        </a:solidFill>
                        <a:effectLst/>
                      </a:endParaRPr>
                    </a:p>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3157767197"/>
                  </a:ext>
                </a:extLst>
              </a:tr>
              <a:tr h="792376">
                <a:tc gridSpan="2">
                  <a:txBody>
                    <a:bodyPr/>
                    <a:lstStyle/>
                    <a:p>
                      <a:pPr algn="l"/>
                      <a:r>
                        <a:rPr lang="en-ZA" sz="1000" dirty="0">
                          <a:solidFill>
                            <a:schemeClr val="tx1"/>
                          </a:solidFill>
                          <a:effectLst/>
                        </a:rPr>
                        <a:t>Followed-up on specific action/service from case plan?:</a:t>
                      </a:r>
                      <a:endParaRPr lang="en-US" sz="1000" dirty="0">
                        <a:solidFill>
                          <a:schemeClr val="tx1"/>
                        </a:solidFill>
                        <a:effectLst/>
                      </a:endParaRPr>
                    </a:p>
                    <a:p>
                      <a:pPr algn="l"/>
                      <a:r>
                        <a:rPr lang="en-ZA" sz="1000" b="0" dirty="0">
                          <a:solidFill>
                            <a:schemeClr val="tx1"/>
                          </a:solidFill>
                          <a:effectLst/>
                        </a:rPr>
                        <a:t>[</a:t>
                      </a:r>
                      <a:r>
                        <a:rPr lang="en-ZA" sz="1000" b="1" dirty="0">
                          <a:solidFill>
                            <a:schemeClr val="accent1"/>
                          </a:solidFill>
                          <a:effectLst/>
                        </a:rPr>
                        <a:t>X</a:t>
                      </a:r>
                      <a:r>
                        <a:rPr lang="en-ZA" sz="1000" b="0" dirty="0">
                          <a:solidFill>
                            <a:schemeClr val="tx1"/>
                          </a:solidFill>
                          <a:effectLst/>
                        </a:rPr>
                        <a:t> ] Yes</a:t>
                      </a:r>
                      <a:endParaRPr lang="en-US" sz="1000" b="0" dirty="0">
                        <a:solidFill>
                          <a:schemeClr val="tx1"/>
                        </a:solidFill>
                        <a:effectLst/>
                      </a:endParaRPr>
                    </a:p>
                    <a:p>
                      <a:pPr algn="l"/>
                      <a:r>
                        <a:rPr lang="en-ZA" sz="1000" b="0" dirty="0">
                          <a:solidFill>
                            <a:schemeClr val="tx1"/>
                          </a:solidFill>
                          <a:effectLst/>
                        </a:rPr>
                        <a:t>[  ] No</a:t>
                      </a:r>
                      <a:endParaRPr lang="en-US" sz="1000" b="0" dirty="0">
                        <a:solidFill>
                          <a:schemeClr val="tx1"/>
                        </a:solidFill>
                        <a:effectLst/>
                      </a:endParaRPr>
                    </a:p>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hMerge="1">
                  <a:txBody>
                    <a:bodyPr/>
                    <a:lstStyle/>
                    <a:p>
                      <a:endParaRPr lang="en-US"/>
                    </a:p>
                  </a:txBody>
                  <a:tcPr/>
                </a:tc>
                <a:tc>
                  <a:txBody>
                    <a:bodyPr/>
                    <a:lstStyle/>
                    <a:p>
                      <a:pPr algn="l"/>
                      <a:r>
                        <a:rPr lang="en-ZA" sz="1000" b="1" dirty="0">
                          <a:solidFill>
                            <a:schemeClr val="tx1"/>
                          </a:solidFill>
                          <a:effectLst/>
                        </a:rPr>
                        <a:t>Specify which action/service (from case plan) followed-up on </a:t>
                      </a:r>
                      <a:r>
                        <a:rPr lang="en-ZA" sz="1000" b="1" u="sng" dirty="0">
                          <a:solidFill>
                            <a:schemeClr val="tx1"/>
                          </a:solidFill>
                          <a:effectLst/>
                        </a:rPr>
                        <a:t>or</a:t>
                      </a:r>
                      <a:r>
                        <a:rPr lang="en-ZA" sz="1000" b="1" dirty="0">
                          <a:solidFill>
                            <a:schemeClr val="tx1"/>
                          </a:solidFill>
                          <a:effectLst/>
                        </a:rPr>
                        <a:t> what other element followed-up on:</a:t>
                      </a:r>
                      <a:endParaRPr lang="en-US" sz="1000" b="1" dirty="0">
                        <a:solidFill>
                          <a:schemeClr val="tx1"/>
                        </a:solidFill>
                        <a:effectLst/>
                      </a:endParaRPr>
                    </a:p>
                    <a:p>
                      <a:pPr algn="l"/>
                      <a:r>
                        <a:rPr lang="en-ZA" sz="1000" dirty="0">
                          <a:solidFill>
                            <a:schemeClr val="tx1"/>
                          </a:solidFill>
                          <a:effectLst/>
                        </a:rPr>
                        <a:t> </a:t>
                      </a:r>
                      <a:endParaRPr lang="en-US" sz="1000" dirty="0">
                        <a:solidFill>
                          <a:schemeClr val="tx1"/>
                        </a:solidFill>
                        <a:effectLst/>
                      </a:endParaRPr>
                    </a:p>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3516882539"/>
                  </a:ext>
                </a:extLst>
              </a:tr>
            </a:tbl>
          </a:graphicData>
        </a:graphic>
      </p:graphicFrame>
    </p:spTree>
    <p:extLst>
      <p:ext uri="{BB962C8B-B14F-4D97-AF65-F5344CB8AC3E}">
        <p14:creationId xmlns:p14="http://schemas.microsoft.com/office/powerpoint/2010/main" val="1828478664"/>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exagon 5">
            <a:extLst>
              <a:ext uri="{FF2B5EF4-FFF2-40B4-BE49-F238E27FC236}">
                <a16:creationId xmlns:a16="http://schemas.microsoft.com/office/drawing/2014/main" id="{0039D9EA-29C4-DFD9-8E0E-9AAA12E4199F}"/>
              </a:ext>
            </a:extLst>
          </p:cNvPr>
          <p:cNvSpPr/>
          <p:nvPr/>
        </p:nvSpPr>
        <p:spPr>
          <a:xfrm rot="1782986">
            <a:off x="286724" y="30111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Hexagon 6">
            <a:extLst>
              <a:ext uri="{FF2B5EF4-FFF2-40B4-BE49-F238E27FC236}">
                <a16:creationId xmlns:a16="http://schemas.microsoft.com/office/drawing/2014/main" id="{A0C0DC4C-186B-A9EC-04CD-9CECC2864F0F}"/>
              </a:ext>
            </a:extLst>
          </p:cNvPr>
          <p:cNvSpPr/>
          <p:nvPr/>
        </p:nvSpPr>
        <p:spPr>
          <a:xfrm rot="1782986">
            <a:off x="286724" y="763955"/>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Hexagon 7">
            <a:extLst>
              <a:ext uri="{FF2B5EF4-FFF2-40B4-BE49-F238E27FC236}">
                <a16:creationId xmlns:a16="http://schemas.microsoft.com/office/drawing/2014/main" id="{61CC2724-5BFC-2779-A35E-3E81E89DC414}"/>
              </a:ext>
            </a:extLst>
          </p:cNvPr>
          <p:cNvSpPr/>
          <p:nvPr/>
        </p:nvSpPr>
        <p:spPr>
          <a:xfrm rot="1782986">
            <a:off x="286724" y="122680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Hexagon 8">
            <a:extLst>
              <a:ext uri="{FF2B5EF4-FFF2-40B4-BE49-F238E27FC236}">
                <a16:creationId xmlns:a16="http://schemas.microsoft.com/office/drawing/2014/main" id="{5F176C30-C814-052A-AEF9-FF35CA184A5D}"/>
              </a:ext>
            </a:extLst>
          </p:cNvPr>
          <p:cNvSpPr/>
          <p:nvPr/>
        </p:nvSpPr>
        <p:spPr>
          <a:xfrm rot="1782986">
            <a:off x="286724" y="1689645"/>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Hexagon 9">
            <a:extLst>
              <a:ext uri="{FF2B5EF4-FFF2-40B4-BE49-F238E27FC236}">
                <a16:creationId xmlns:a16="http://schemas.microsoft.com/office/drawing/2014/main" id="{2BD462A1-82D5-4731-C8CC-E624507B96E0}"/>
              </a:ext>
            </a:extLst>
          </p:cNvPr>
          <p:cNvSpPr/>
          <p:nvPr/>
        </p:nvSpPr>
        <p:spPr>
          <a:xfrm rot="1782986">
            <a:off x="286724" y="2152490"/>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aphicFrame>
        <p:nvGraphicFramePr>
          <p:cNvPr id="11" name="Table 10">
            <a:extLst>
              <a:ext uri="{FF2B5EF4-FFF2-40B4-BE49-F238E27FC236}">
                <a16:creationId xmlns:a16="http://schemas.microsoft.com/office/drawing/2014/main" id="{89544EE1-7E1A-7834-99B7-BA6833B8769A}"/>
              </a:ext>
            </a:extLst>
          </p:cNvPr>
          <p:cNvGraphicFramePr>
            <a:graphicFrameLocks noGrp="1"/>
          </p:cNvGraphicFramePr>
          <p:nvPr>
            <p:extLst>
              <p:ext uri="{D42A27DB-BD31-4B8C-83A1-F6EECF244321}">
                <p14:modId xmlns:p14="http://schemas.microsoft.com/office/powerpoint/2010/main" val="3468349415"/>
              </p:ext>
            </p:extLst>
          </p:nvPr>
        </p:nvGraphicFramePr>
        <p:xfrm>
          <a:off x="996287" y="699799"/>
          <a:ext cx="5254042" cy="5424747"/>
        </p:xfrm>
        <a:graphic>
          <a:graphicData uri="http://schemas.openxmlformats.org/drawingml/2006/table">
            <a:tbl>
              <a:tblPr firstRow="1" firstCol="1" bandRow="1">
                <a:tableStyleId>{5C22544A-7EE6-4342-B048-85BDC9FD1C3A}</a:tableStyleId>
              </a:tblPr>
              <a:tblGrid>
                <a:gridCol w="1986720">
                  <a:extLst>
                    <a:ext uri="{9D8B030D-6E8A-4147-A177-3AD203B41FA5}">
                      <a16:colId xmlns:a16="http://schemas.microsoft.com/office/drawing/2014/main" val="3895541623"/>
                    </a:ext>
                  </a:extLst>
                </a:gridCol>
                <a:gridCol w="3267322">
                  <a:extLst>
                    <a:ext uri="{9D8B030D-6E8A-4147-A177-3AD203B41FA5}">
                      <a16:colId xmlns:a16="http://schemas.microsoft.com/office/drawing/2014/main" val="2547689314"/>
                    </a:ext>
                  </a:extLst>
                </a:gridCol>
              </a:tblGrid>
              <a:tr h="965669">
                <a:tc gridSpan="2">
                  <a:txBody>
                    <a:bodyPr/>
                    <a:lstStyle/>
                    <a:p>
                      <a:pPr algn="l"/>
                      <a:r>
                        <a:rPr lang="en-ZA" sz="1000" dirty="0">
                          <a:solidFill>
                            <a:schemeClr val="tx1"/>
                          </a:solidFill>
                          <a:effectLst/>
                        </a:rPr>
                        <a:t>Purpose of follow-up: Describe the reason for following-up on this specific action/service/element.</a:t>
                      </a:r>
                      <a:endParaRPr lang="en-US" sz="1000" dirty="0">
                        <a:solidFill>
                          <a:schemeClr val="tx1"/>
                        </a:solidFill>
                        <a:effectLst/>
                      </a:endParaRPr>
                    </a:p>
                    <a:p>
                      <a:pPr algn="l"/>
                      <a:r>
                        <a:rPr lang="en-ZA" sz="1000" dirty="0">
                          <a:solidFill>
                            <a:schemeClr val="tx1"/>
                          </a:solidFill>
                          <a:effectLst/>
                        </a:rPr>
                        <a:t> </a:t>
                      </a:r>
                      <a:endParaRPr lang="en-US" sz="1000" dirty="0">
                        <a:solidFill>
                          <a:schemeClr val="tx1"/>
                        </a:solidFill>
                        <a:effectLst/>
                      </a:endParaRPr>
                    </a:p>
                    <a:p>
                      <a:pPr algn="l"/>
                      <a:r>
                        <a:rPr lang="en-ZA" sz="1000" dirty="0">
                          <a:solidFill>
                            <a:schemeClr val="accent1"/>
                          </a:solidFill>
                          <a:effectLst/>
                        </a:rPr>
                        <a:t>To see how Amina is doing</a:t>
                      </a:r>
                      <a:endParaRPr lang="en-US" sz="1000" dirty="0">
                        <a:solidFill>
                          <a:schemeClr val="accent1"/>
                        </a:solidFill>
                        <a:effectLst/>
                      </a:endParaRPr>
                    </a:p>
                    <a:p>
                      <a:pPr algn="l"/>
                      <a:r>
                        <a:rPr lang="en-ZA" sz="1000" dirty="0">
                          <a:solidFill>
                            <a:schemeClr val="accent1"/>
                          </a:solidFill>
                          <a:effectLst/>
                        </a:rPr>
                        <a:t>Check if she started to join the life skills session in the local centre</a:t>
                      </a:r>
                      <a:endParaRPr lang="en-US" sz="1000" dirty="0">
                        <a:solidFill>
                          <a:schemeClr val="accent1"/>
                        </a:solidFill>
                        <a:effectLst/>
                      </a:endParaRPr>
                    </a:p>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37991509"/>
                  </a:ext>
                </a:extLst>
              </a:tr>
              <a:tr h="237394">
                <a:tc gridSpan="2">
                  <a:txBody>
                    <a:bodyPr/>
                    <a:lstStyle/>
                    <a:p>
                      <a:pPr algn="l">
                        <a:lnSpc>
                          <a:spcPct val="107000"/>
                        </a:lnSpc>
                        <a:spcAft>
                          <a:spcPts val="800"/>
                        </a:spcAft>
                      </a:pPr>
                      <a:r>
                        <a:rPr lang="en-ZA" sz="1000" dirty="0">
                          <a:solidFill>
                            <a:schemeClr val="tx1"/>
                          </a:solidFill>
                          <a:effectLst/>
                        </a:rPr>
                        <a:t>2. FOLLOW-UP RESULT</a:t>
                      </a:r>
                      <a:endParaRPr lang="en-US" sz="1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extLst>
                  <a:ext uri="{0D108BD9-81ED-4DB2-BD59-A6C34878D82A}">
                    <a16:rowId xmlns:a16="http://schemas.microsoft.com/office/drawing/2014/main" val="1222188493"/>
                  </a:ext>
                </a:extLst>
              </a:tr>
              <a:tr h="838158">
                <a:tc gridSpan="2">
                  <a:txBody>
                    <a:bodyPr/>
                    <a:lstStyle/>
                    <a:p>
                      <a:pPr algn="l"/>
                      <a:r>
                        <a:rPr lang="en-ZA" sz="1000" dirty="0">
                          <a:solidFill>
                            <a:schemeClr val="tx1"/>
                          </a:solidFill>
                          <a:effectLst/>
                        </a:rPr>
                        <a:t>Outcome of follow-up: E.g. details about the action taken/service provided, the outcomes of the action taken/service provided, details about the change in the child’s situation.</a:t>
                      </a:r>
                      <a:endParaRPr lang="en-US" sz="1000" dirty="0">
                        <a:solidFill>
                          <a:schemeClr val="tx1"/>
                        </a:solidFill>
                        <a:effectLst/>
                      </a:endParaRPr>
                    </a:p>
                    <a:p>
                      <a:pPr algn="l"/>
                      <a:r>
                        <a:rPr lang="en-ZA" sz="1000" dirty="0">
                          <a:solidFill>
                            <a:schemeClr val="tx1"/>
                          </a:solidFill>
                          <a:effectLst/>
                        </a:rPr>
                        <a:t>  </a:t>
                      </a:r>
                      <a:endParaRPr lang="en-US" sz="1000" dirty="0">
                        <a:solidFill>
                          <a:schemeClr val="tx1"/>
                        </a:solidFill>
                        <a:effectLst/>
                      </a:endParaRPr>
                    </a:p>
                    <a:p>
                      <a:pPr algn="l"/>
                      <a:r>
                        <a:rPr lang="en-ZA" sz="1000" dirty="0">
                          <a:solidFill>
                            <a:schemeClr val="accent1"/>
                          </a:solidFill>
                          <a:effectLst/>
                        </a:rPr>
                        <a:t>She is doing well and joining life skill sessions</a:t>
                      </a:r>
                      <a:endParaRPr lang="en-US" sz="1000" dirty="0">
                        <a:solidFill>
                          <a:schemeClr val="accent1"/>
                        </a:solidFill>
                        <a:effectLst/>
                      </a:endParaRPr>
                    </a:p>
                    <a:p>
                      <a:pPr algn="l"/>
                      <a:r>
                        <a:rPr lang="en-ZA" sz="1000" dirty="0">
                          <a:solidFill>
                            <a:schemeClr val="accent1"/>
                          </a:solidFill>
                          <a:effectLst/>
                        </a:rPr>
                        <a:t> </a:t>
                      </a:r>
                      <a:endParaRPr lang="en-US" sz="1000" dirty="0">
                        <a:solidFill>
                          <a:schemeClr val="accent1"/>
                        </a:solidFill>
                        <a:effectLst/>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347876333"/>
                  </a:ext>
                </a:extLst>
              </a:tr>
              <a:tr h="1111982">
                <a:tc>
                  <a:txBody>
                    <a:bodyPr/>
                    <a:lstStyle/>
                    <a:p>
                      <a:pPr algn="l"/>
                      <a:r>
                        <a:rPr lang="en-ZA" sz="1000" dirty="0">
                          <a:solidFill>
                            <a:schemeClr val="tx1"/>
                          </a:solidFill>
                          <a:effectLst/>
                        </a:rPr>
                        <a:t>If followed-up on, has the specific action/service from the case plan been conducted?:</a:t>
                      </a:r>
                      <a:endParaRPr lang="en-US" sz="1000" dirty="0">
                        <a:solidFill>
                          <a:schemeClr val="tx1"/>
                        </a:solidFill>
                        <a:effectLst/>
                      </a:endParaRPr>
                    </a:p>
                    <a:p>
                      <a:pPr algn="l"/>
                      <a:r>
                        <a:rPr lang="en-ZA" sz="1000" b="0" dirty="0">
                          <a:solidFill>
                            <a:schemeClr val="tx1"/>
                          </a:solidFill>
                          <a:effectLst/>
                        </a:rPr>
                        <a:t>[ </a:t>
                      </a:r>
                      <a:r>
                        <a:rPr lang="en-ZA" sz="1000" b="1" dirty="0">
                          <a:solidFill>
                            <a:schemeClr val="accent1"/>
                          </a:solidFill>
                          <a:effectLst/>
                        </a:rPr>
                        <a:t>X</a:t>
                      </a:r>
                      <a:r>
                        <a:rPr lang="en-ZA" sz="1000" b="0" dirty="0">
                          <a:solidFill>
                            <a:schemeClr val="tx1"/>
                          </a:solidFill>
                          <a:effectLst/>
                        </a:rPr>
                        <a:t> ] Yes</a:t>
                      </a:r>
                      <a:endParaRPr lang="en-US" sz="1000" b="0" dirty="0">
                        <a:solidFill>
                          <a:schemeClr val="tx1"/>
                        </a:solidFill>
                        <a:effectLst/>
                      </a:endParaRPr>
                    </a:p>
                    <a:p>
                      <a:pPr algn="l"/>
                      <a:r>
                        <a:rPr lang="en-ZA" sz="1000" b="0" dirty="0">
                          <a:solidFill>
                            <a:schemeClr val="tx1"/>
                          </a:solidFill>
                          <a:effectLst/>
                        </a:rPr>
                        <a:t>[  ] No</a:t>
                      </a:r>
                      <a:endParaRPr lang="en-US" sz="1000" b="0" dirty="0">
                        <a:solidFill>
                          <a:schemeClr val="tx1"/>
                        </a:solidFill>
                        <a:effectLst/>
                      </a:endParaRPr>
                    </a:p>
                    <a:p>
                      <a:pPr algn="l"/>
                      <a:r>
                        <a:rPr lang="en-ZA" sz="1000" b="0" dirty="0">
                          <a:solidFill>
                            <a:schemeClr val="tx1"/>
                          </a:solidFill>
                          <a:effectLst/>
                        </a:rPr>
                        <a:t>[  ] Unable to determine</a:t>
                      </a:r>
                      <a:endParaRPr lang="en-US" sz="1000" b="0" dirty="0">
                        <a:solidFill>
                          <a:schemeClr val="tx1"/>
                        </a:solidFill>
                        <a:effectLst/>
                      </a:endParaRPr>
                    </a:p>
                    <a:p>
                      <a:pPr algn="l"/>
                      <a:r>
                        <a:rPr lang="en-ZA" sz="1000" b="0" dirty="0">
                          <a:solidFill>
                            <a:schemeClr val="tx1"/>
                          </a:solidFill>
                          <a:effectLst/>
                        </a:rPr>
                        <a:t> </a:t>
                      </a:r>
                      <a:endParaRPr lang="en-US" sz="10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gn="l"/>
                      <a:r>
                        <a:rPr lang="en-ZA" sz="1000" b="1" dirty="0">
                          <a:solidFill>
                            <a:schemeClr val="tx1"/>
                          </a:solidFill>
                          <a:effectLst/>
                        </a:rPr>
                        <a:t>If followed-up on, has the situation of the child significantly changed?:</a:t>
                      </a:r>
                      <a:endParaRPr lang="en-US" sz="1000" b="1" dirty="0">
                        <a:solidFill>
                          <a:schemeClr val="tx1"/>
                        </a:solidFill>
                        <a:effectLst/>
                      </a:endParaRPr>
                    </a:p>
                    <a:p>
                      <a:pPr algn="l"/>
                      <a:r>
                        <a:rPr lang="en-ZA" sz="1000" dirty="0">
                          <a:solidFill>
                            <a:schemeClr val="tx1"/>
                          </a:solidFill>
                          <a:effectLst/>
                        </a:rPr>
                        <a:t>[</a:t>
                      </a:r>
                      <a:r>
                        <a:rPr lang="en-ZA" sz="1000" b="1" dirty="0">
                          <a:solidFill>
                            <a:schemeClr val="accent1"/>
                          </a:solidFill>
                          <a:effectLst/>
                        </a:rPr>
                        <a:t>X</a:t>
                      </a:r>
                      <a:r>
                        <a:rPr lang="en-ZA" sz="1000" dirty="0">
                          <a:solidFill>
                            <a:schemeClr val="tx1"/>
                          </a:solidFill>
                          <a:effectLst/>
                        </a:rPr>
                        <a:t> ] Yes, improved</a:t>
                      </a:r>
                      <a:endParaRPr lang="en-US" sz="1000" dirty="0">
                        <a:solidFill>
                          <a:schemeClr val="tx1"/>
                        </a:solidFill>
                        <a:effectLst/>
                      </a:endParaRPr>
                    </a:p>
                    <a:p>
                      <a:pPr algn="l"/>
                      <a:r>
                        <a:rPr lang="en-ZA" sz="1000" dirty="0">
                          <a:solidFill>
                            <a:schemeClr val="tx1"/>
                          </a:solidFill>
                          <a:effectLst/>
                        </a:rPr>
                        <a:t>[  ] Yes, declined</a:t>
                      </a:r>
                      <a:endParaRPr lang="en-US" sz="1000" dirty="0">
                        <a:solidFill>
                          <a:schemeClr val="tx1"/>
                        </a:solidFill>
                        <a:effectLst/>
                      </a:endParaRPr>
                    </a:p>
                    <a:p>
                      <a:pPr algn="l"/>
                      <a:r>
                        <a:rPr lang="en-ZA" sz="1000" dirty="0">
                          <a:solidFill>
                            <a:schemeClr val="tx1"/>
                          </a:solidFill>
                          <a:effectLst/>
                        </a:rPr>
                        <a:t>[  ] No</a:t>
                      </a:r>
                      <a:endParaRPr lang="en-US" sz="1000" dirty="0">
                        <a:solidFill>
                          <a:schemeClr val="tx1"/>
                        </a:solidFill>
                        <a:effectLst/>
                      </a:endParaRPr>
                    </a:p>
                    <a:p>
                      <a:pPr algn="l"/>
                      <a:r>
                        <a:rPr lang="en-ZA" sz="1000" dirty="0">
                          <a:solidFill>
                            <a:schemeClr val="tx1"/>
                          </a:solidFill>
                          <a:effectLst/>
                        </a:rPr>
                        <a:t>[  ] Unable to determine</a:t>
                      </a:r>
                      <a:endParaRPr lang="en-US" sz="1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162908979"/>
                  </a:ext>
                </a:extLst>
              </a:tr>
              <a:tr h="237394">
                <a:tc gridSpan="2">
                  <a:txBody>
                    <a:bodyPr/>
                    <a:lstStyle/>
                    <a:p>
                      <a:pPr algn="l">
                        <a:lnSpc>
                          <a:spcPct val="107000"/>
                        </a:lnSpc>
                        <a:spcAft>
                          <a:spcPts val="800"/>
                        </a:spcAft>
                      </a:pPr>
                      <a:r>
                        <a:rPr lang="en-ZA" sz="1000" dirty="0">
                          <a:solidFill>
                            <a:schemeClr val="tx1"/>
                          </a:solidFill>
                          <a:effectLst/>
                        </a:rPr>
                        <a:t>3. NEXT STEPS</a:t>
                      </a:r>
                      <a:endParaRPr lang="en-US" sz="1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extLst>
                  <a:ext uri="{0D108BD9-81ED-4DB2-BD59-A6C34878D82A}">
                    <a16:rowId xmlns:a16="http://schemas.microsoft.com/office/drawing/2014/main" val="1635181216"/>
                  </a:ext>
                </a:extLst>
              </a:tr>
              <a:tr h="819355">
                <a:tc>
                  <a:txBody>
                    <a:bodyPr/>
                    <a:lstStyle/>
                    <a:p>
                      <a:pPr algn="l"/>
                      <a:r>
                        <a:rPr lang="en-ZA" sz="1000" dirty="0">
                          <a:solidFill>
                            <a:schemeClr val="tx1"/>
                          </a:solidFill>
                          <a:effectLst/>
                        </a:rPr>
                        <a:t>Is there a need for further follow-up?:</a:t>
                      </a:r>
                      <a:endParaRPr lang="en-US" sz="1000" dirty="0">
                        <a:solidFill>
                          <a:schemeClr val="tx1"/>
                        </a:solidFill>
                        <a:effectLst/>
                      </a:endParaRPr>
                    </a:p>
                    <a:p>
                      <a:pPr algn="l"/>
                      <a:r>
                        <a:rPr lang="en-ZA" sz="1000" b="0" dirty="0">
                          <a:solidFill>
                            <a:schemeClr val="tx1"/>
                          </a:solidFill>
                          <a:effectLst/>
                        </a:rPr>
                        <a:t>[</a:t>
                      </a:r>
                      <a:r>
                        <a:rPr lang="en-ZA" sz="1000" b="1" dirty="0">
                          <a:solidFill>
                            <a:schemeClr val="accent1"/>
                          </a:solidFill>
                          <a:effectLst/>
                        </a:rPr>
                        <a:t>X</a:t>
                      </a:r>
                      <a:r>
                        <a:rPr lang="en-ZA" sz="1000" b="0" dirty="0">
                          <a:solidFill>
                            <a:schemeClr val="tx1"/>
                          </a:solidFill>
                          <a:effectLst/>
                        </a:rPr>
                        <a:t>  ] Yes</a:t>
                      </a:r>
                      <a:endParaRPr lang="en-US" sz="1000" b="0" dirty="0">
                        <a:solidFill>
                          <a:schemeClr val="tx1"/>
                        </a:solidFill>
                        <a:effectLst/>
                      </a:endParaRPr>
                    </a:p>
                    <a:p>
                      <a:pPr algn="l"/>
                      <a:r>
                        <a:rPr lang="en-ZA" sz="1000" b="0" dirty="0">
                          <a:solidFill>
                            <a:schemeClr val="tx1"/>
                          </a:solidFill>
                          <a:effectLst/>
                        </a:rPr>
                        <a:t>[  ] No</a:t>
                      </a:r>
                      <a:endParaRPr lang="en-US" sz="1000" b="0" dirty="0">
                        <a:solidFill>
                          <a:schemeClr val="tx1"/>
                        </a:solidFill>
                        <a:effectLst/>
                      </a:endParaRPr>
                    </a:p>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gn="l"/>
                      <a:r>
                        <a:rPr lang="en-ZA" sz="1000" b="1" dirty="0">
                          <a:solidFill>
                            <a:schemeClr val="tx1"/>
                          </a:solidFill>
                          <a:effectLst/>
                        </a:rPr>
                        <a:t>If so, date of next follow-up: </a:t>
                      </a:r>
                      <a:r>
                        <a:rPr lang="en-ZA" sz="1000" dirty="0">
                          <a:solidFill>
                            <a:schemeClr val="tx1"/>
                          </a:solidFill>
                          <a:effectLst/>
                        </a:rPr>
                        <a:t>dd/mm/yy </a:t>
                      </a:r>
                      <a:endParaRPr lang="en-US" sz="1000" dirty="0">
                        <a:solidFill>
                          <a:schemeClr val="tx1"/>
                        </a:solidFill>
                        <a:effectLst/>
                      </a:endParaRPr>
                    </a:p>
                    <a:p>
                      <a:pPr algn="l"/>
                      <a:r>
                        <a:rPr lang="en-ZA" sz="1000" b="1" dirty="0">
                          <a:solidFill>
                            <a:schemeClr val="accent1"/>
                          </a:solidFill>
                          <a:effectLst/>
                        </a:rPr>
                        <a:t>TBC</a:t>
                      </a:r>
                      <a:endParaRPr lang="en-US" sz="1000" b="1" dirty="0">
                        <a:solidFill>
                          <a:schemeClr val="accent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3775762595"/>
                  </a:ext>
                </a:extLst>
              </a:tr>
              <a:tr h="1059249">
                <a:tc gridSpan="2">
                  <a:txBody>
                    <a:bodyPr/>
                    <a:lstStyle/>
                    <a:p>
                      <a:pPr algn="l"/>
                      <a:r>
                        <a:rPr lang="en-ZA" sz="1000" dirty="0">
                          <a:solidFill>
                            <a:schemeClr val="tx1"/>
                          </a:solidFill>
                          <a:effectLst/>
                        </a:rPr>
                        <a:t>Are there any other recommendations based on the follow-up conducted?</a:t>
                      </a:r>
                      <a:endParaRPr lang="en-US" sz="1000" dirty="0">
                        <a:solidFill>
                          <a:schemeClr val="tx1"/>
                        </a:solidFill>
                        <a:effectLst/>
                      </a:endParaRPr>
                    </a:p>
                    <a:p>
                      <a:pPr algn="l"/>
                      <a:r>
                        <a:rPr lang="en-ZA" sz="1000" dirty="0">
                          <a:solidFill>
                            <a:schemeClr val="tx1"/>
                          </a:solidFill>
                          <a:effectLst/>
                        </a:rPr>
                        <a:t> </a:t>
                      </a:r>
                      <a:r>
                        <a:rPr lang="en-ZA" sz="1000" dirty="0">
                          <a:solidFill>
                            <a:schemeClr val="accent1"/>
                          </a:solidFill>
                          <a:effectLst/>
                        </a:rPr>
                        <a:t>Yes</a:t>
                      </a:r>
                      <a:endParaRPr lang="en-US" sz="1000" dirty="0">
                        <a:solidFill>
                          <a:schemeClr val="accent1"/>
                        </a:solidFill>
                        <a:effectLst/>
                      </a:endParaRPr>
                    </a:p>
                    <a:p>
                      <a:pPr algn="l"/>
                      <a:r>
                        <a:rPr lang="en-ZA" sz="1000" dirty="0">
                          <a:solidFill>
                            <a:schemeClr val="tx1"/>
                          </a:solidFill>
                          <a:effectLst/>
                        </a:rPr>
                        <a:t> </a:t>
                      </a:r>
                      <a:endParaRPr lang="en-US" sz="1000" dirty="0">
                        <a:solidFill>
                          <a:schemeClr val="tx1"/>
                        </a:solidFill>
                        <a:effectLst/>
                      </a:endParaRPr>
                    </a:p>
                    <a:p>
                      <a:pPr algn="l"/>
                      <a:endParaRPr lang="en-US" sz="1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521474486"/>
                  </a:ext>
                </a:extLst>
              </a:tr>
            </a:tbl>
          </a:graphicData>
        </a:graphic>
      </p:graphicFrame>
    </p:spTree>
    <p:extLst>
      <p:ext uri="{BB962C8B-B14F-4D97-AF65-F5344CB8AC3E}">
        <p14:creationId xmlns:p14="http://schemas.microsoft.com/office/powerpoint/2010/main" val="3418912209"/>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6287" y="1805318"/>
            <a:ext cx="5254042" cy="4339650"/>
          </a:xfrm>
          <a:prstGeom prst="rect">
            <a:avLst/>
          </a:prstGeom>
          <a:noFill/>
        </p:spPr>
        <p:txBody>
          <a:bodyPr wrap="square" lIns="91440" tIns="45720" rIns="91440" bIns="45720" rtlCol="0" anchor="t">
            <a:spAutoFit/>
          </a:bodyPr>
          <a:lstStyle/>
          <a:p>
            <a:r>
              <a:rPr lang="en-GB" sz="1200" dirty="0">
                <a:effectLst/>
                <a:latin typeface="Calibri"/>
                <a:ea typeface="Calibri" panose="020F0502020204030204" pitchFamily="34" charset="0"/>
                <a:cs typeface="Calibri"/>
              </a:rPr>
              <a:t>The caseworker visits Amina and her family regularly to monitor how she is doing and to </a:t>
            </a:r>
            <a:r>
              <a:rPr lang="en-GB" sz="1200" dirty="0">
                <a:latin typeface="Calibri"/>
                <a:ea typeface="Calibri" panose="020F0502020204030204" pitchFamily="34" charset="0"/>
                <a:cs typeface="Calibri"/>
              </a:rPr>
              <a:t>check if the case plan is working. The caseworker thought that A</a:t>
            </a:r>
            <a:r>
              <a:rPr lang="en-GB" sz="1200" dirty="0">
                <a:effectLst/>
                <a:latin typeface="Calibri"/>
                <a:ea typeface="Calibri" panose="020F0502020204030204" pitchFamily="34" charset="0"/>
                <a:cs typeface="Calibri"/>
              </a:rPr>
              <a:t>mina’s </a:t>
            </a:r>
            <a:r>
              <a:rPr lang="en-GB" sz="1200">
                <a:effectLst/>
                <a:latin typeface="Calibri"/>
                <a:ea typeface="Calibri" panose="020F0502020204030204" pitchFamily="34" charset="0"/>
                <a:cs typeface="Calibri"/>
              </a:rPr>
              <a:t>situation seemed </a:t>
            </a:r>
            <a:r>
              <a:rPr lang="en-GB" sz="1200">
                <a:latin typeface="Calibri"/>
                <a:ea typeface="Calibri" panose="020F0502020204030204" pitchFamily="34" charset="0"/>
                <a:cs typeface="Calibri"/>
              </a:rPr>
              <a:t>to be improving. </a:t>
            </a:r>
            <a:endParaRPr lang="en-GB" sz="1200" dirty="0">
              <a:effectLst/>
              <a:latin typeface="Calibri"/>
              <a:ea typeface="Calibri" panose="020F0502020204030204" pitchFamily="34" charset="0"/>
              <a:cs typeface="Calibri" panose="020F0502020204030204" pitchFamily="34" charset="0"/>
            </a:endParaRPr>
          </a:p>
          <a:p>
            <a:r>
              <a:rPr lang="en-GB" sz="1200">
                <a:effectLst/>
                <a:latin typeface="Calibri"/>
                <a:ea typeface="Calibri" panose="020F0502020204030204" pitchFamily="34" charset="0"/>
                <a:cs typeface="Calibri"/>
              </a:rPr>
              <a:t> </a:t>
            </a:r>
            <a:r>
              <a:rPr lang="en-GB" sz="1200">
                <a:latin typeface="Calibri"/>
                <a:ea typeface="Calibri" panose="020F0502020204030204" pitchFamily="34" charset="0"/>
                <a:cs typeface="Calibri"/>
              </a:rPr>
              <a:t> </a:t>
            </a:r>
            <a:endParaRPr lang="en-BE" sz="1200" dirty="0">
              <a:effectLst/>
              <a:latin typeface="Calibri" panose="020F0502020204030204" pitchFamily="34" charset="0"/>
              <a:ea typeface="Calibri" panose="020F0502020204030204" pitchFamily="34" charset="0"/>
              <a:cs typeface="Arial" panose="020B0604020202020204" pitchFamily="34" charset="0"/>
            </a:endParaRPr>
          </a:p>
          <a:p>
            <a:r>
              <a:rPr lang="en-GB" sz="1200" dirty="0">
                <a:effectLst/>
                <a:latin typeface="Calibri"/>
                <a:ea typeface="Calibri" panose="020F0502020204030204" pitchFamily="34" charset="0"/>
                <a:cs typeface="Calibri"/>
              </a:rPr>
              <a:t>Amina’s aunt who lives close-by has agreed to look after her siblings while her mother cleans in a local bakery. It’s only a few hours a day but the extra money has been very helpful for the family. Amina has stopped working at the neighbour’s house and can now even join the life skills classes at the community </a:t>
            </a:r>
            <a:r>
              <a:rPr lang="en-GB" sz="1200">
                <a:latin typeface="Calibri"/>
                <a:ea typeface="Calibri" panose="020F0502020204030204" pitchFamily="34" charset="0"/>
                <a:cs typeface="Calibri"/>
              </a:rPr>
              <a:t>center on </a:t>
            </a:r>
            <a:r>
              <a:rPr lang="en-GB" sz="1200">
                <a:effectLst/>
                <a:latin typeface="Calibri"/>
                <a:ea typeface="Calibri" panose="020F0502020204030204" pitchFamily="34" charset="0"/>
                <a:cs typeface="Calibri"/>
              </a:rPr>
              <a:t>her block.</a:t>
            </a:r>
            <a:r>
              <a:rPr lang="en-GB" sz="1200">
                <a:latin typeface="Calibri"/>
                <a:ea typeface="Calibri" panose="020F0502020204030204" pitchFamily="34" charset="0"/>
                <a:cs typeface="Calibri"/>
              </a:rPr>
              <a:t> </a:t>
            </a:r>
            <a:endParaRPr lang="en-BE" sz="1200" dirty="0">
              <a:effectLst/>
              <a:latin typeface="Calibri"/>
              <a:ea typeface="Calibri" panose="020F0502020204030204" pitchFamily="34" charset="0"/>
              <a:cs typeface="Arial" panose="020B0604020202020204" pitchFamily="34" charset="0"/>
            </a:endParaRPr>
          </a:p>
          <a:p>
            <a:endParaRPr lang="en-BE" sz="1200" dirty="0">
              <a:effectLst/>
              <a:latin typeface="Calibri" panose="020F0502020204030204" pitchFamily="34" charset="0"/>
              <a:ea typeface="Calibri" panose="020F0502020204030204" pitchFamily="34" charset="0"/>
              <a:cs typeface="Arial" panose="020B0604020202020204" pitchFamily="34" charset="0"/>
            </a:endParaRPr>
          </a:p>
          <a:p>
            <a:r>
              <a:rPr lang="en-GB" sz="1200" dirty="0">
                <a:effectLst/>
                <a:latin typeface="Calibri"/>
                <a:ea typeface="Calibri" panose="020F0502020204030204" pitchFamily="34" charset="0"/>
                <a:cs typeface="Calibri"/>
              </a:rPr>
              <a:t>During a home visit, Amina </a:t>
            </a:r>
            <a:r>
              <a:rPr lang="en-GB" sz="1200" dirty="0">
                <a:latin typeface="Calibri"/>
                <a:ea typeface="Calibri" panose="020F0502020204030204" pitchFamily="34" charset="0"/>
                <a:cs typeface="Calibri"/>
              </a:rPr>
              <a:t>tells</a:t>
            </a:r>
            <a:r>
              <a:rPr lang="en-GB" sz="1200" dirty="0">
                <a:effectLst/>
                <a:latin typeface="Calibri"/>
                <a:ea typeface="Calibri" panose="020F0502020204030204" pitchFamily="34" charset="0"/>
                <a:cs typeface="Calibri"/>
              </a:rPr>
              <a:t> her caseworker that earlier this week the neighbour for whom </a:t>
            </a:r>
            <a:r>
              <a:rPr lang="en-GB" sz="1200" dirty="0">
                <a:latin typeface="Calibri"/>
                <a:ea typeface="Calibri" panose="020F0502020204030204" pitchFamily="34" charset="0"/>
                <a:cs typeface="Calibri"/>
              </a:rPr>
              <a:t>she</a:t>
            </a:r>
            <a:r>
              <a:rPr lang="en-GB" sz="1200" dirty="0">
                <a:effectLst/>
                <a:latin typeface="Calibri"/>
                <a:ea typeface="Calibri" panose="020F0502020204030204" pitchFamily="34" charset="0"/>
                <a:cs typeface="Calibri"/>
              </a:rPr>
              <a:t> worked in the past has come to their house and told her mother he wants to marry Amina. Her mother </a:t>
            </a:r>
            <a:r>
              <a:rPr lang="en-GB" sz="1200" dirty="0">
                <a:latin typeface="Calibri"/>
                <a:ea typeface="Calibri" panose="020F0502020204030204" pitchFamily="34" charset="0"/>
                <a:cs typeface="Calibri"/>
              </a:rPr>
              <a:t>responded </a:t>
            </a:r>
            <a:r>
              <a:rPr lang="en-GB" sz="1200" dirty="0">
                <a:effectLst/>
                <a:latin typeface="Calibri"/>
                <a:ea typeface="Calibri" panose="020F0502020204030204" pitchFamily="34" charset="0"/>
                <a:cs typeface="Calibri"/>
              </a:rPr>
              <a:t>that she </a:t>
            </a:r>
            <a:r>
              <a:rPr lang="en-GB" sz="1200" dirty="0">
                <a:latin typeface="Calibri"/>
                <a:ea typeface="Calibri" panose="020F0502020204030204" pitchFamily="34" charset="0"/>
                <a:cs typeface="Calibri"/>
              </a:rPr>
              <a:t>did</a:t>
            </a:r>
            <a:r>
              <a:rPr lang="en-GB" sz="1200" dirty="0">
                <a:effectLst/>
                <a:latin typeface="Calibri"/>
                <a:ea typeface="Calibri" panose="020F0502020204030204" pitchFamily="34" charset="0"/>
                <a:cs typeface="Calibri"/>
              </a:rPr>
              <a:t> </a:t>
            </a:r>
            <a:r>
              <a:rPr lang="en-GB" sz="1200" dirty="0">
                <a:latin typeface="Calibri"/>
                <a:ea typeface="Calibri" panose="020F0502020204030204" pitchFamily="34" charset="0"/>
                <a:cs typeface="Calibri"/>
              </a:rPr>
              <a:t>not agree </a:t>
            </a:r>
            <a:r>
              <a:rPr lang="en-GB" sz="1200" dirty="0">
                <a:effectLst/>
                <a:latin typeface="Calibri"/>
                <a:ea typeface="Calibri" panose="020F0502020204030204" pitchFamily="34" charset="0"/>
                <a:cs typeface="Calibri"/>
              </a:rPr>
              <a:t>with marriage as her daughter is still too young. In the past few weeks, the caseworker had several conversations with Amina’s mother about the impact of </a:t>
            </a:r>
            <a:r>
              <a:rPr lang="en-GB" sz="1200">
                <a:effectLst/>
                <a:latin typeface="Calibri"/>
                <a:ea typeface="Calibri" panose="020F0502020204030204" pitchFamily="34" charset="0"/>
                <a:cs typeface="Calibri"/>
              </a:rPr>
              <a:t>child marriage on </a:t>
            </a:r>
            <a:r>
              <a:rPr lang="en-GB" sz="1200">
                <a:latin typeface="Calibri"/>
                <a:ea typeface="Calibri" panose="020F0502020204030204" pitchFamily="34" charset="0"/>
                <a:cs typeface="Calibri"/>
              </a:rPr>
              <a:t>her well-being</a:t>
            </a:r>
            <a:r>
              <a:rPr lang="en-GB" sz="1200">
                <a:effectLst/>
                <a:latin typeface="Calibri"/>
                <a:ea typeface="Calibri" panose="020F0502020204030204" pitchFamily="34" charset="0"/>
                <a:cs typeface="Calibri"/>
              </a:rPr>
              <a:t> and </a:t>
            </a:r>
            <a:r>
              <a:rPr lang="en-GB" sz="1200">
                <a:latin typeface="Calibri"/>
                <a:ea typeface="Calibri" panose="020F0502020204030204" pitchFamily="34" charset="0"/>
                <a:cs typeface="Calibri"/>
              </a:rPr>
              <a:t>future</a:t>
            </a:r>
            <a:r>
              <a:rPr lang="en-GB" sz="1200">
                <a:effectLst/>
                <a:latin typeface="Calibri"/>
                <a:ea typeface="Calibri" panose="020F0502020204030204" pitchFamily="34" charset="0"/>
                <a:cs typeface="Calibri"/>
              </a:rPr>
              <a:t>, and her mother also thinks it’s </a:t>
            </a:r>
            <a:r>
              <a:rPr lang="en-GB" sz="1200" dirty="0">
                <a:effectLst/>
                <a:latin typeface="Calibri"/>
                <a:ea typeface="Calibri" panose="020F0502020204030204" pitchFamily="34" charset="0"/>
                <a:cs typeface="Calibri"/>
              </a:rPr>
              <a:t>better for Amina to wait until she’s older.</a:t>
            </a:r>
            <a:endParaRPr lang="en-BE" sz="1200" dirty="0">
              <a:effectLst/>
              <a:latin typeface="Calibri"/>
              <a:ea typeface="Calibri" panose="020F0502020204030204" pitchFamily="34" charset="0"/>
              <a:cs typeface="Calibri"/>
            </a:endParaRPr>
          </a:p>
          <a:p>
            <a:endParaRPr lang="en-BE" sz="1200" dirty="0">
              <a:effectLst/>
              <a:latin typeface="Calibri" panose="020F0502020204030204" pitchFamily="34" charset="0"/>
              <a:ea typeface="Calibri" panose="020F0502020204030204" pitchFamily="34" charset="0"/>
              <a:cs typeface="Arial" panose="020B0604020202020204" pitchFamily="34" charset="0"/>
            </a:endParaRPr>
          </a:p>
          <a:p>
            <a:r>
              <a:rPr lang="en-GB" sz="1200" dirty="0">
                <a:effectLst/>
                <a:latin typeface="Calibri"/>
                <a:ea typeface="Calibri" panose="020F0502020204030204" pitchFamily="34" charset="0"/>
                <a:cs typeface="Calibri"/>
              </a:rPr>
              <a:t>The neighbour became very angry after her mother rejected his proposal and said that he can make the life of Amina and her family very difficult. The neighbour is the cousin of </a:t>
            </a:r>
            <a:r>
              <a:rPr lang="en-GB" sz="1200" dirty="0">
                <a:latin typeface="Calibri"/>
                <a:ea typeface="Calibri" panose="020F0502020204030204" pitchFamily="34" charset="0"/>
                <a:cs typeface="Calibri"/>
              </a:rPr>
              <a:t>the</a:t>
            </a:r>
            <a:r>
              <a:rPr lang="en-GB" sz="1200" dirty="0">
                <a:effectLst/>
                <a:latin typeface="Calibri"/>
                <a:ea typeface="Calibri" panose="020F0502020204030204" pitchFamily="34" charset="0"/>
                <a:cs typeface="Calibri"/>
              </a:rPr>
              <a:t> community leader</a:t>
            </a:r>
            <a:r>
              <a:rPr lang="en-GB" sz="1200" dirty="0">
                <a:latin typeface="Calibri"/>
                <a:ea typeface="Calibri" panose="020F0502020204030204" pitchFamily="34" charset="0"/>
                <a:cs typeface="Calibri"/>
              </a:rPr>
              <a:t>.</a:t>
            </a:r>
            <a:r>
              <a:rPr lang="en-GB" sz="1200" dirty="0">
                <a:effectLst/>
                <a:latin typeface="Calibri"/>
                <a:ea typeface="Calibri" panose="020F0502020204030204" pitchFamily="34" charset="0"/>
                <a:cs typeface="Calibri"/>
              </a:rPr>
              <a:t> Amina says she feels more anxious than before and she is scared to go out</a:t>
            </a:r>
            <a:r>
              <a:rPr lang="en-GB" sz="1200" dirty="0">
                <a:latin typeface="Calibri"/>
                <a:ea typeface="Calibri" panose="020F0502020204030204" pitchFamily="34" charset="0"/>
                <a:cs typeface="Calibri"/>
              </a:rPr>
              <a:t> because</a:t>
            </a:r>
            <a:r>
              <a:rPr lang="en-GB" sz="1200" dirty="0">
                <a:effectLst/>
                <a:latin typeface="Calibri"/>
                <a:ea typeface="Calibri" panose="020F0502020204030204" pitchFamily="34" charset="0"/>
                <a:cs typeface="Calibri"/>
              </a:rPr>
              <a:t> </a:t>
            </a:r>
            <a:r>
              <a:rPr lang="en-GB" sz="1200" dirty="0">
                <a:latin typeface="Calibri"/>
                <a:ea typeface="Calibri" panose="020F0502020204030204" pitchFamily="34" charset="0"/>
                <a:cs typeface="Calibri"/>
              </a:rPr>
              <a:t>she does not know</a:t>
            </a:r>
            <a:r>
              <a:rPr lang="en-GB" sz="1200" dirty="0">
                <a:effectLst/>
                <a:latin typeface="Calibri"/>
                <a:ea typeface="Calibri" panose="020F0502020204030204" pitchFamily="34" charset="0"/>
                <a:cs typeface="Calibri"/>
              </a:rPr>
              <a:t> what this man will </a:t>
            </a:r>
            <a:r>
              <a:rPr lang="en-GB" sz="1200">
                <a:effectLst/>
                <a:latin typeface="Calibri"/>
                <a:ea typeface="Calibri" panose="020F0502020204030204" pitchFamily="34" charset="0"/>
                <a:cs typeface="Calibri"/>
              </a:rPr>
              <a:t>do now </a:t>
            </a:r>
            <a:r>
              <a:rPr lang="en-GB" sz="1200">
                <a:latin typeface="Calibri"/>
                <a:ea typeface="Calibri" panose="020F0502020204030204" pitchFamily="34" charset="0"/>
                <a:cs typeface="Calibri"/>
              </a:rPr>
              <a:t>that he</a:t>
            </a:r>
            <a:r>
              <a:rPr lang="en-GB" sz="1200">
                <a:effectLst/>
                <a:latin typeface="Calibri"/>
                <a:ea typeface="Calibri" panose="020F0502020204030204" pitchFamily="34" charset="0"/>
                <a:cs typeface="Calibri"/>
              </a:rPr>
              <a:t> </a:t>
            </a:r>
            <a:r>
              <a:rPr lang="en-GB" sz="1200">
                <a:latin typeface="Calibri"/>
                <a:ea typeface="Calibri" panose="020F0502020204030204" pitchFamily="34" charset="0"/>
                <a:cs typeface="Calibri"/>
              </a:rPr>
              <a:t>has been rejected, clearly he was very angry.</a:t>
            </a:r>
            <a:endParaRPr lang="en-BE" sz="1200">
              <a:effectLst/>
              <a:latin typeface="Calibri"/>
              <a:ea typeface="Calibri" panose="020F0502020204030204" pitchFamily="34" charset="0"/>
              <a:cs typeface="Calibri"/>
            </a:endParaRPr>
          </a:p>
        </p:txBody>
      </p:sp>
      <p:sp>
        <p:nvSpPr>
          <p:cNvPr id="4" name="TextBox 3">
            <a:extLst>
              <a:ext uri="{FF2B5EF4-FFF2-40B4-BE49-F238E27FC236}">
                <a16:creationId xmlns:a16="http://schemas.microsoft.com/office/drawing/2014/main" id="{A9C3FB20-BFEF-CA3C-3DD5-067B016E5B14}"/>
              </a:ext>
            </a:extLst>
          </p:cNvPr>
          <p:cNvSpPr txBox="1"/>
          <p:nvPr/>
        </p:nvSpPr>
        <p:spPr>
          <a:xfrm>
            <a:off x="996287" y="1322258"/>
            <a:ext cx="5254042" cy="276999"/>
          </a:xfrm>
          <a:prstGeom prst="rect">
            <a:avLst/>
          </a:prstGeom>
          <a:noFill/>
        </p:spPr>
        <p:txBody>
          <a:bodyPr wrap="square" rtlCol="0">
            <a:spAutoFit/>
          </a:bodyPr>
          <a:lstStyle/>
          <a:p>
            <a:r>
              <a:rPr lang="en-US" sz="1200" b="1" spc="300" dirty="0">
                <a:solidFill>
                  <a:schemeClr val="tx1"/>
                </a:solidFill>
              </a:rPr>
              <a:t>CASE STUDY - CASE REVIEW MEETING</a:t>
            </a:r>
          </a:p>
        </p:txBody>
      </p:sp>
      <p:sp>
        <p:nvSpPr>
          <p:cNvPr id="6" name="TextBox 5">
            <a:extLst>
              <a:ext uri="{FF2B5EF4-FFF2-40B4-BE49-F238E27FC236}">
                <a16:creationId xmlns:a16="http://schemas.microsoft.com/office/drawing/2014/main" id="{9FF6B64A-5520-509A-5926-17E262BC205D}"/>
              </a:ext>
            </a:extLst>
          </p:cNvPr>
          <p:cNvSpPr txBox="1"/>
          <p:nvPr/>
        </p:nvSpPr>
        <p:spPr>
          <a:xfrm>
            <a:off x="996287" y="713169"/>
            <a:ext cx="5254042" cy="307777"/>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954D84"/>
                </a:highlight>
                <a:latin typeface="Calibri"/>
                <a:ea typeface="Calibri"/>
                <a:cs typeface="Calibri"/>
                <a:sym typeface="Calibri"/>
              </a:rPr>
              <a:t>SESSION 4: HOW CAN I ADDRESS CHANGES?</a:t>
            </a:r>
          </a:p>
        </p:txBody>
      </p:sp>
      <p:grpSp>
        <p:nvGrpSpPr>
          <p:cNvPr id="16" name="Group 15">
            <a:extLst>
              <a:ext uri="{FF2B5EF4-FFF2-40B4-BE49-F238E27FC236}">
                <a16:creationId xmlns:a16="http://schemas.microsoft.com/office/drawing/2014/main" id="{DA351311-9DEE-16DC-C544-36FE6B5C354D}"/>
              </a:ext>
            </a:extLst>
          </p:cNvPr>
          <p:cNvGrpSpPr/>
          <p:nvPr/>
        </p:nvGrpSpPr>
        <p:grpSpPr>
          <a:xfrm>
            <a:off x="4974079" y="7217553"/>
            <a:ext cx="1276250" cy="1567218"/>
            <a:chOff x="4974079" y="7144984"/>
            <a:chExt cx="1335346" cy="1639787"/>
          </a:xfrm>
          <a:solidFill>
            <a:schemeClr val="accent1">
              <a:lumMod val="20000"/>
              <a:lumOff val="80000"/>
            </a:schemeClr>
          </a:solidFill>
        </p:grpSpPr>
        <p:grpSp>
          <p:nvGrpSpPr>
            <p:cNvPr id="7" name="Group 6">
              <a:extLst>
                <a:ext uri="{FF2B5EF4-FFF2-40B4-BE49-F238E27FC236}">
                  <a16:creationId xmlns:a16="http://schemas.microsoft.com/office/drawing/2014/main" id="{AB1AC01E-2C21-03CD-F36B-DE6CC3B6B43E}"/>
                </a:ext>
              </a:extLst>
            </p:cNvPr>
            <p:cNvGrpSpPr/>
            <p:nvPr/>
          </p:nvGrpSpPr>
          <p:grpSpPr>
            <a:xfrm>
              <a:off x="5038504" y="7144984"/>
              <a:ext cx="1206497" cy="1639787"/>
              <a:chOff x="5438539" y="7646118"/>
              <a:chExt cx="814830" cy="1093633"/>
            </a:xfrm>
            <a:grpFill/>
          </p:grpSpPr>
          <p:sp>
            <p:nvSpPr>
              <p:cNvPr id="8" name="Round Same Side Corner Rectangle 21">
                <a:extLst>
                  <a:ext uri="{FF2B5EF4-FFF2-40B4-BE49-F238E27FC236}">
                    <a16:creationId xmlns:a16="http://schemas.microsoft.com/office/drawing/2014/main" id="{BF7FCCBE-614F-1347-1B98-0B8BBDFC527B}"/>
                  </a:ext>
                </a:extLst>
              </p:cNvPr>
              <p:cNvSpPr/>
              <p:nvPr/>
            </p:nvSpPr>
            <p:spPr>
              <a:xfrm>
                <a:off x="5440940" y="8395605"/>
                <a:ext cx="323729" cy="34414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9" name="Oval 8">
                <a:extLst>
                  <a:ext uri="{FF2B5EF4-FFF2-40B4-BE49-F238E27FC236}">
                    <a16:creationId xmlns:a16="http://schemas.microsoft.com/office/drawing/2014/main" id="{883BB397-983A-BE56-F85A-367A0B5AA20C}"/>
                  </a:ext>
                </a:extLst>
              </p:cNvPr>
              <p:cNvSpPr/>
              <p:nvPr/>
            </p:nvSpPr>
            <p:spPr>
              <a:xfrm>
                <a:off x="5438539" y="8011964"/>
                <a:ext cx="327409"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10" name="Round Same Side Corner Rectangle 23">
                <a:extLst>
                  <a:ext uri="{FF2B5EF4-FFF2-40B4-BE49-F238E27FC236}">
                    <a16:creationId xmlns:a16="http://schemas.microsoft.com/office/drawing/2014/main" id="{AAD42946-BA1E-8C53-3F30-12A6C4868CD5}"/>
                  </a:ext>
                </a:extLst>
              </p:cNvPr>
              <p:cNvSpPr/>
              <p:nvPr/>
            </p:nvSpPr>
            <p:spPr>
              <a:xfrm>
                <a:off x="5928360" y="8029758"/>
                <a:ext cx="323730" cy="709993"/>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11" name="Oval 10">
                <a:extLst>
                  <a:ext uri="{FF2B5EF4-FFF2-40B4-BE49-F238E27FC236}">
                    <a16:creationId xmlns:a16="http://schemas.microsoft.com/office/drawing/2014/main" id="{235AC1B7-8808-2A16-7F0C-600903415501}"/>
                  </a:ext>
                </a:extLst>
              </p:cNvPr>
              <p:cNvSpPr/>
              <p:nvPr/>
            </p:nvSpPr>
            <p:spPr>
              <a:xfrm>
                <a:off x="5925959" y="7646118"/>
                <a:ext cx="327410"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12" name="Round Same Side Corner Rectangle 25">
                <a:extLst>
                  <a:ext uri="{FF2B5EF4-FFF2-40B4-BE49-F238E27FC236}">
                    <a16:creationId xmlns:a16="http://schemas.microsoft.com/office/drawing/2014/main" id="{ED6C52EB-68F7-82D4-6EB9-26C2B385139A}"/>
                  </a:ext>
                </a:extLst>
              </p:cNvPr>
              <p:cNvSpPr/>
              <p:nvPr/>
            </p:nvSpPr>
            <p:spPr>
              <a:xfrm rot="12859561">
                <a:off x="5864557" y="8125814"/>
                <a:ext cx="101108" cy="244001"/>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13" name="Round Same Side Corner Rectangle 26">
                <a:extLst>
                  <a:ext uri="{FF2B5EF4-FFF2-40B4-BE49-F238E27FC236}">
                    <a16:creationId xmlns:a16="http://schemas.microsoft.com/office/drawing/2014/main" id="{32B8255B-25F6-1A6C-06FD-4C8459228245}"/>
                  </a:ext>
                </a:extLst>
              </p:cNvPr>
              <p:cNvSpPr/>
              <p:nvPr/>
            </p:nvSpPr>
            <p:spPr>
              <a:xfrm rot="14101202">
                <a:off x="5757134" y="8268990"/>
                <a:ext cx="101108" cy="165176"/>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sp>
          <p:nvSpPr>
            <p:cNvPr id="14" name="Trapezoid 13">
              <a:extLst>
                <a:ext uri="{FF2B5EF4-FFF2-40B4-BE49-F238E27FC236}">
                  <a16:creationId xmlns:a16="http://schemas.microsoft.com/office/drawing/2014/main" id="{5CF40CAE-4BA9-7984-3AE7-505F50B0496D}"/>
                </a:ext>
              </a:extLst>
            </p:cNvPr>
            <p:cNvSpPr/>
            <p:nvPr/>
          </p:nvSpPr>
          <p:spPr>
            <a:xfrm>
              <a:off x="5695789" y="8184447"/>
              <a:ext cx="613636" cy="600096"/>
            </a:xfrm>
            <a:prstGeom prst="trapezoid">
              <a:avLst>
                <a:gd name="adj" fmla="val 1611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rapezoid 14">
              <a:extLst>
                <a:ext uri="{FF2B5EF4-FFF2-40B4-BE49-F238E27FC236}">
                  <a16:creationId xmlns:a16="http://schemas.microsoft.com/office/drawing/2014/main" id="{B938C5EB-51C5-F474-EB50-08C5BA8716BB}"/>
                </a:ext>
              </a:extLst>
            </p:cNvPr>
            <p:cNvSpPr/>
            <p:nvPr/>
          </p:nvSpPr>
          <p:spPr>
            <a:xfrm>
              <a:off x="4974079" y="8450351"/>
              <a:ext cx="613636" cy="334191"/>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Hexagon 16">
            <a:extLst>
              <a:ext uri="{FF2B5EF4-FFF2-40B4-BE49-F238E27FC236}">
                <a16:creationId xmlns:a16="http://schemas.microsoft.com/office/drawing/2014/main" id="{376D533A-7C1D-96A3-C927-C1CFE00E6BA1}"/>
              </a:ext>
            </a:extLst>
          </p:cNvPr>
          <p:cNvSpPr/>
          <p:nvPr/>
        </p:nvSpPr>
        <p:spPr>
          <a:xfrm rot="1782986">
            <a:off x="286724" y="30111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Hexagon 17">
            <a:extLst>
              <a:ext uri="{FF2B5EF4-FFF2-40B4-BE49-F238E27FC236}">
                <a16:creationId xmlns:a16="http://schemas.microsoft.com/office/drawing/2014/main" id="{FD560A05-8342-C1DC-3E66-958B80DBF1B2}"/>
              </a:ext>
            </a:extLst>
          </p:cNvPr>
          <p:cNvSpPr/>
          <p:nvPr/>
        </p:nvSpPr>
        <p:spPr>
          <a:xfrm rot="1782986">
            <a:off x="286724" y="763955"/>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Hexagon 18">
            <a:extLst>
              <a:ext uri="{FF2B5EF4-FFF2-40B4-BE49-F238E27FC236}">
                <a16:creationId xmlns:a16="http://schemas.microsoft.com/office/drawing/2014/main" id="{44B4DB4C-C496-CB37-FDE3-04F7B2EA4F92}"/>
              </a:ext>
            </a:extLst>
          </p:cNvPr>
          <p:cNvSpPr/>
          <p:nvPr/>
        </p:nvSpPr>
        <p:spPr>
          <a:xfrm rot="1782986">
            <a:off x="286724" y="122680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Hexagon 19">
            <a:extLst>
              <a:ext uri="{FF2B5EF4-FFF2-40B4-BE49-F238E27FC236}">
                <a16:creationId xmlns:a16="http://schemas.microsoft.com/office/drawing/2014/main" id="{874024CF-CE8F-2B4D-C136-16684E1B30FE}"/>
              </a:ext>
            </a:extLst>
          </p:cNvPr>
          <p:cNvSpPr/>
          <p:nvPr/>
        </p:nvSpPr>
        <p:spPr>
          <a:xfrm rot="1782986">
            <a:off x="286724" y="1689645"/>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 name="Hexagon 20">
            <a:extLst>
              <a:ext uri="{FF2B5EF4-FFF2-40B4-BE49-F238E27FC236}">
                <a16:creationId xmlns:a16="http://schemas.microsoft.com/office/drawing/2014/main" id="{21438396-C1C8-C54D-ED1D-EAD93B069738}"/>
              </a:ext>
            </a:extLst>
          </p:cNvPr>
          <p:cNvSpPr/>
          <p:nvPr/>
        </p:nvSpPr>
        <p:spPr>
          <a:xfrm rot="1782986">
            <a:off x="286724" y="2152490"/>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4094858432"/>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FD2EF8B-CE59-B5F3-4D45-46F29D1CBC69}"/>
              </a:ext>
            </a:extLst>
          </p:cNvPr>
          <p:cNvSpPr/>
          <p:nvPr/>
        </p:nvSpPr>
        <p:spPr>
          <a:xfrm>
            <a:off x="958148" y="5583159"/>
            <a:ext cx="5111201" cy="113364"/>
          </a:xfrm>
          <a:prstGeom prst="roundRect">
            <a:avLst/>
          </a:prstGeom>
          <a:solidFill>
            <a:schemeClr val="accent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grpSp>
        <p:nvGrpSpPr>
          <p:cNvPr id="5" name="Group 4">
            <a:extLst>
              <a:ext uri="{FF2B5EF4-FFF2-40B4-BE49-F238E27FC236}">
                <a16:creationId xmlns:a16="http://schemas.microsoft.com/office/drawing/2014/main" id="{A33876CD-C48E-B478-5AC4-AFED1F347E56}"/>
              </a:ext>
            </a:extLst>
          </p:cNvPr>
          <p:cNvGrpSpPr/>
          <p:nvPr/>
        </p:nvGrpSpPr>
        <p:grpSpPr>
          <a:xfrm rot="2784497">
            <a:off x="6102026" y="5372187"/>
            <a:ext cx="270762" cy="150510"/>
            <a:chOff x="9801077" y="2069436"/>
            <a:chExt cx="528335" cy="293688"/>
          </a:xfrm>
          <a:solidFill>
            <a:schemeClr val="accent2">
              <a:lumMod val="20000"/>
              <a:lumOff val="80000"/>
            </a:schemeClr>
          </a:solidFill>
        </p:grpSpPr>
        <p:sp>
          <p:nvSpPr>
            <p:cNvPr id="6" name="Rectangle 5">
              <a:extLst>
                <a:ext uri="{FF2B5EF4-FFF2-40B4-BE49-F238E27FC236}">
                  <a16:creationId xmlns:a16="http://schemas.microsoft.com/office/drawing/2014/main" id="{8EE65E9E-D70E-EF03-8AFE-40BD7D188286}"/>
                </a:ext>
              </a:extLst>
            </p:cNvPr>
            <p:cNvSpPr/>
            <p:nvPr/>
          </p:nvSpPr>
          <p:spPr>
            <a:xfrm rot="20021467">
              <a:off x="9801077" y="2127510"/>
              <a:ext cx="85725" cy="2356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7" name="Rectangle 6">
              <a:extLst>
                <a:ext uri="{FF2B5EF4-FFF2-40B4-BE49-F238E27FC236}">
                  <a16:creationId xmlns:a16="http://schemas.microsoft.com/office/drawing/2014/main" id="{3A9B9C52-1442-7367-DCAF-3E64CCC617F4}"/>
                </a:ext>
              </a:extLst>
            </p:cNvPr>
            <p:cNvSpPr/>
            <p:nvPr/>
          </p:nvSpPr>
          <p:spPr>
            <a:xfrm>
              <a:off x="10020300" y="2069436"/>
              <a:ext cx="85725" cy="2356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8" name="Rectangle 7">
              <a:extLst>
                <a:ext uri="{FF2B5EF4-FFF2-40B4-BE49-F238E27FC236}">
                  <a16:creationId xmlns:a16="http://schemas.microsoft.com/office/drawing/2014/main" id="{14B289AD-8D3D-F36B-C560-039963E85832}"/>
                </a:ext>
              </a:extLst>
            </p:cNvPr>
            <p:cNvSpPr/>
            <p:nvPr/>
          </p:nvSpPr>
          <p:spPr>
            <a:xfrm rot="1473800">
              <a:off x="10243687" y="2119987"/>
              <a:ext cx="85725" cy="23561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grpSp>
      <p:grpSp>
        <p:nvGrpSpPr>
          <p:cNvPr id="9" name="Group 8">
            <a:extLst>
              <a:ext uri="{FF2B5EF4-FFF2-40B4-BE49-F238E27FC236}">
                <a16:creationId xmlns:a16="http://schemas.microsoft.com/office/drawing/2014/main" id="{DF4008DB-5E64-2155-083C-2477C94FDC0E}"/>
              </a:ext>
            </a:extLst>
          </p:cNvPr>
          <p:cNvGrpSpPr/>
          <p:nvPr/>
        </p:nvGrpSpPr>
        <p:grpSpPr>
          <a:xfrm flipH="1">
            <a:off x="671958" y="6067412"/>
            <a:ext cx="2019043" cy="1809273"/>
            <a:chOff x="6259687" y="4130191"/>
            <a:chExt cx="2284022" cy="1913758"/>
          </a:xfrm>
          <a:solidFill>
            <a:schemeClr val="accent2">
              <a:lumMod val="20000"/>
              <a:lumOff val="80000"/>
            </a:schemeClr>
          </a:solidFill>
        </p:grpSpPr>
        <p:sp>
          <p:nvSpPr>
            <p:cNvPr id="10" name="Oval 9">
              <a:extLst>
                <a:ext uri="{FF2B5EF4-FFF2-40B4-BE49-F238E27FC236}">
                  <a16:creationId xmlns:a16="http://schemas.microsoft.com/office/drawing/2014/main" id="{977DDA47-96F4-62CB-BCF7-B6B25412D4C6}"/>
                </a:ext>
              </a:extLst>
            </p:cNvPr>
            <p:cNvSpPr/>
            <p:nvPr/>
          </p:nvSpPr>
          <p:spPr>
            <a:xfrm>
              <a:off x="6259687" y="4130191"/>
              <a:ext cx="755183" cy="75518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2" name="Rectangle: Rounded Corners 11">
              <a:extLst>
                <a:ext uri="{FF2B5EF4-FFF2-40B4-BE49-F238E27FC236}">
                  <a16:creationId xmlns:a16="http://schemas.microsoft.com/office/drawing/2014/main" id="{0DFBC435-4736-8C03-E778-9001E888BE90}"/>
                </a:ext>
              </a:extLst>
            </p:cNvPr>
            <p:cNvSpPr/>
            <p:nvPr/>
          </p:nvSpPr>
          <p:spPr>
            <a:xfrm rot="18175017">
              <a:off x="7114646" y="4482418"/>
              <a:ext cx="755258" cy="1101316"/>
            </a:xfrm>
            <a:prstGeom prst="roundRect">
              <a:avLst>
                <a:gd name="adj" fmla="val 4438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4" name="Rectangle: Rounded Corners 13">
              <a:extLst>
                <a:ext uri="{FF2B5EF4-FFF2-40B4-BE49-F238E27FC236}">
                  <a16:creationId xmlns:a16="http://schemas.microsoft.com/office/drawing/2014/main" id="{77E46896-429B-8880-1BA3-6D77B2940E55}"/>
                </a:ext>
              </a:extLst>
            </p:cNvPr>
            <p:cNvSpPr/>
            <p:nvPr/>
          </p:nvSpPr>
          <p:spPr>
            <a:xfrm rot="2833693">
              <a:off x="7462045" y="5184310"/>
              <a:ext cx="312942" cy="55582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1" name="Rectangle: Rounded Corners 30">
              <a:extLst>
                <a:ext uri="{FF2B5EF4-FFF2-40B4-BE49-F238E27FC236}">
                  <a16:creationId xmlns:a16="http://schemas.microsoft.com/office/drawing/2014/main" id="{1D5EAB6F-ECA2-9E30-0E2C-DA5EDB8D3866}"/>
                </a:ext>
              </a:extLst>
            </p:cNvPr>
            <p:cNvSpPr/>
            <p:nvPr/>
          </p:nvSpPr>
          <p:spPr>
            <a:xfrm rot="9538565">
              <a:off x="7427004" y="5418232"/>
              <a:ext cx="308549" cy="62571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2" name="Rectangle: Rounded Corners 31">
              <a:extLst>
                <a:ext uri="{FF2B5EF4-FFF2-40B4-BE49-F238E27FC236}">
                  <a16:creationId xmlns:a16="http://schemas.microsoft.com/office/drawing/2014/main" id="{7251490C-FEAA-0D6F-9814-C3511CF799A4}"/>
                </a:ext>
              </a:extLst>
            </p:cNvPr>
            <p:cNvSpPr/>
            <p:nvPr/>
          </p:nvSpPr>
          <p:spPr>
            <a:xfrm rot="9538565">
              <a:off x="7839999" y="4926558"/>
              <a:ext cx="310445" cy="9120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3" name="Rectangle: Rounded Corners 32">
              <a:extLst>
                <a:ext uri="{FF2B5EF4-FFF2-40B4-BE49-F238E27FC236}">
                  <a16:creationId xmlns:a16="http://schemas.microsoft.com/office/drawing/2014/main" id="{CFE27AD8-BC17-A617-055A-14F7A4AC4ABB}"/>
                </a:ext>
              </a:extLst>
            </p:cNvPr>
            <p:cNvSpPr/>
            <p:nvPr/>
          </p:nvSpPr>
          <p:spPr>
            <a:xfrm rot="7638124">
              <a:off x="8078098" y="5454895"/>
              <a:ext cx="310445" cy="62077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4" name="Rectangle: Rounded Corners 33">
              <a:extLst>
                <a:ext uri="{FF2B5EF4-FFF2-40B4-BE49-F238E27FC236}">
                  <a16:creationId xmlns:a16="http://schemas.microsoft.com/office/drawing/2014/main" id="{1A676468-569E-F9C4-C997-DD218F0359AF}"/>
                </a:ext>
              </a:extLst>
            </p:cNvPr>
            <p:cNvSpPr/>
            <p:nvPr/>
          </p:nvSpPr>
          <p:spPr>
            <a:xfrm rot="3168656">
              <a:off x="7293969" y="4091882"/>
              <a:ext cx="318606" cy="90107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5" name="Rectangle: Rounded Corners 34">
              <a:extLst>
                <a:ext uri="{FF2B5EF4-FFF2-40B4-BE49-F238E27FC236}">
                  <a16:creationId xmlns:a16="http://schemas.microsoft.com/office/drawing/2014/main" id="{84B8BEF8-2210-60D8-0362-EAE2F0073CE3}"/>
                </a:ext>
              </a:extLst>
            </p:cNvPr>
            <p:cNvSpPr/>
            <p:nvPr/>
          </p:nvSpPr>
          <p:spPr>
            <a:xfrm rot="5220404">
              <a:off x="7755334" y="3963787"/>
              <a:ext cx="306290" cy="738096"/>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pic>
          <p:nvPicPr>
            <p:cNvPr id="36" name="Graphic 35" descr="Water with solid fill">
              <a:extLst>
                <a:ext uri="{FF2B5EF4-FFF2-40B4-BE49-F238E27FC236}">
                  <a16:creationId xmlns:a16="http://schemas.microsoft.com/office/drawing/2014/main" id="{D24B27D8-AC95-E6A6-406A-8131BA71EE3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9177277">
              <a:off x="6695155" y="4232721"/>
              <a:ext cx="200226" cy="200226"/>
            </a:xfrm>
            <a:prstGeom prst="rect">
              <a:avLst/>
            </a:prstGeom>
          </p:spPr>
        </p:pic>
        <p:sp>
          <p:nvSpPr>
            <p:cNvPr id="37" name="Rectangle: Rounded Corners 36">
              <a:extLst>
                <a:ext uri="{FF2B5EF4-FFF2-40B4-BE49-F238E27FC236}">
                  <a16:creationId xmlns:a16="http://schemas.microsoft.com/office/drawing/2014/main" id="{7F1264C0-9620-5B58-96F4-DEC5CDEB0573}"/>
                </a:ext>
              </a:extLst>
            </p:cNvPr>
            <p:cNvSpPr/>
            <p:nvPr/>
          </p:nvSpPr>
          <p:spPr>
            <a:xfrm rot="2024775">
              <a:off x="6744743" y="4729150"/>
              <a:ext cx="318606" cy="100856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pic>
          <p:nvPicPr>
            <p:cNvPr id="38" name="Graphic 37" descr="Water with solid fill">
              <a:extLst>
                <a:ext uri="{FF2B5EF4-FFF2-40B4-BE49-F238E27FC236}">
                  <a16:creationId xmlns:a16="http://schemas.microsoft.com/office/drawing/2014/main" id="{26ED3CA8-1065-D129-C2AB-825FF53D4B7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9177277">
              <a:off x="6532454" y="4188872"/>
              <a:ext cx="200226" cy="200226"/>
            </a:xfrm>
            <a:prstGeom prst="rect">
              <a:avLst/>
            </a:prstGeom>
          </p:spPr>
        </p:pic>
      </p:grpSp>
      <p:sp>
        <p:nvSpPr>
          <p:cNvPr id="58" name="TextBox 57">
            <a:extLst>
              <a:ext uri="{FF2B5EF4-FFF2-40B4-BE49-F238E27FC236}">
                <a16:creationId xmlns:a16="http://schemas.microsoft.com/office/drawing/2014/main" id="{6763B5B5-867F-7C5F-F39B-53ED651AEF90}"/>
              </a:ext>
            </a:extLst>
          </p:cNvPr>
          <p:cNvSpPr txBox="1"/>
          <p:nvPr/>
        </p:nvSpPr>
        <p:spPr>
          <a:xfrm>
            <a:off x="934345" y="5159992"/>
            <a:ext cx="1106238" cy="261610"/>
          </a:xfrm>
          <a:prstGeom prst="rect">
            <a:avLst/>
          </a:prstGeom>
          <a:noFill/>
          <a:ln>
            <a:noFill/>
          </a:ln>
        </p:spPr>
        <p:txBody>
          <a:bodyPr wrap="square" rtlCol="0">
            <a:spAutoFit/>
          </a:bodyPr>
          <a:lstStyle/>
          <a:p>
            <a:r>
              <a:rPr lang="en-US" sz="1100" b="1" dirty="0"/>
              <a:t>RISK FACTORS</a:t>
            </a:r>
            <a:endParaRPr lang="en-CA" sz="1100" b="1" dirty="0"/>
          </a:p>
        </p:txBody>
      </p:sp>
      <p:sp>
        <p:nvSpPr>
          <p:cNvPr id="59" name="TextBox 58">
            <a:extLst>
              <a:ext uri="{FF2B5EF4-FFF2-40B4-BE49-F238E27FC236}">
                <a16:creationId xmlns:a16="http://schemas.microsoft.com/office/drawing/2014/main" id="{0B4494F4-86C8-1E05-FACF-A44A4EE370F6}"/>
              </a:ext>
            </a:extLst>
          </p:cNvPr>
          <p:cNvSpPr txBox="1"/>
          <p:nvPr/>
        </p:nvSpPr>
        <p:spPr>
          <a:xfrm>
            <a:off x="940281" y="5697365"/>
            <a:ext cx="1106238" cy="430887"/>
          </a:xfrm>
          <a:prstGeom prst="rect">
            <a:avLst/>
          </a:prstGeom>
          <a:noFill/>
          <a:ln>
            <a:noFill/>
          </a:ln>
        </p:spPr>
        <p:txBody>
          <a:bodyPr wrap="square" rtlCol="0">
            <a:spAutoFit/>
          </a:bodyPr>
          <a:lstStyle/>
          <a:p>
            <a:r>
              <a:rPr lang="en-US" sz="1100" b="1" dirty="0"/>
              <a:t>PROTECTIVE FACTORS</a:t>
            </a:r>
            <a:endParaRPr lang="en-CA" sz="1100" b="1" dirty="0"/>
          </a:p>
        </p:txBody>
      </p:sp>
      <p:sp>
        <p:nvSpPr>
          <p:cNvPr id="60" name="Cube 59">
            <a:extLst>
              <a:ext uri="{FF2B5EF4-FFF2-40B4-BE49-F238E27FC236}">
                <a16:creationId xmlns:a16="http://schemas.microsoft.com/office/drawing/2014/main" id="{BC77EFDE-A75F-7ACA-E11B-211320F00C3E}"/>
              </a:ext>
            </a:extLst>
          </p:cNvPr>
          <p:cNvSpPr/>
          <p:nvPr/>
        </p:nvSpPr>
        <p:spPr>
          <a:xfrm>
            <a:off x="2292690" y="4382541"/>
            <a:ext cx="1683239" cy="967403"/>
          </a:xfrm>
          <a:prstGeom prst="cub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latin typeface="Arial" panose="020B0604020202020204" pitchFamily="34" charset="0"/>
              <a:cs typeface="Arial" panose="020B0604020202020204" pitchFamily="34" charset="0"/>
            </a:endParaRPr>
          </a:p>
        </p:txBody>
      </p:sp>
      <p:sp>
        <p:nvSpPr>
          <p:cNvPr id="61" name="Cube 60">
            <a:extLst>
              <a:ext uri="{FF2B5EF4-FFF2-40B4-BE49-F238E27FC236}">
                <a16:creationId xmlns:a16="http://schemas.microsoft.com/office/drawing/2014/main" id="{11769297-AC0F-A073-4BCB-D53C2CDEFACD}"/>
              </a:ext>
            </a:extLst>
          </p:cNvPr>
          <p:cNvSpPr/>
          <p:nvPr/>
        </p:nvSpPr>
        <p:spPr>
          <a:xfrm>
            <a:off x="2305358" y="3256023"/>
            <a:ext cx="1683239" cy="967403"/>
          </a:xfrm>
          <a:prstGeom prst="cube">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latin typeface="Arial" panose="020B0604020202020204" pitchFamily="34" charset="0"/>
              <a:cs typeface="Arial" panose="020B0604020202020204" pitchFamily="34" charset="0"/>
            </a:endParaRPr>
          </a:p>
        </p:txBody>
      </p:sp>
      <p:sp>
        <p:nvSpPr>
          <p:cNvPr id="62" name="Cube 61">
            <a:extLst>
              <a:ext uri="{FF2B5EF4-FFF2-40B4-BE49-F238E27FC236}">
                <a16:creationId xmlns:a16="http://schemas.microsoft.com/office/drawing/2014/main" id="{8FE8383E-753E-3746-5F63-7B59749E4D04}"/>
              </a:ext>
            </a:extLst>
          </p:cNvPr>
          <p:cNvSpPr/>
          <p:nvPr/>
        </p:nvSpPr>
        <p:spPr>
          <a:xfrm>
            <a:off x="4194667" y="4361197"/>
            <a:ext cx="1683239" cy="967403"/>
          </a:xfrm>
          <a:prstGeom prst="cub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latin typeface="Arial" panose="020B0604020202020204" pitchFamily="34" charset="0"/>
              <a:cs typeface="Arial" panose="020B0604020202020204" pitchFamily="34" charset="0"/>
            </a:endParaRPr>
          </a:p>
        </p:txBody>
      </p:sp>
      <p:sp>
        <p:nvSpPr>
          <p:cNvPr id="63" name="Cube 62">
            <a:extLst>
              <a:ext uri="{FF2B5EF4-FFF2-40B4-BE49-F238E27FC236}">
                <a16:creationId xmlns:a16="http://schemas.microsoft.com/office/drawing/2014/main" id="{4A89AEC3-2353-0C09-B9C1-D6AFC02B934E}"/>
              </a:ext>
            </a:extLst>
          </p:cNvPr>
          <p:cNvSpPr/>
          <p:nvPr/>
        </p:nvSpPr>
        <p:spPr>
          <a:xfrm>
            <a:off x="4222102" y="3197629"/>
            <a:ext cx="1683239" cy="967403"/>
          </a:xfrm>
          <a:prstGeom prst="cub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latin typeface="Arial" panose="020B0604020202020204" pitchFamily="34" charset="0"/>
              <a:cs typeface="Arial" panose="020B0604020202020204" pitchFamily="34" charset="0"/>
            </a:endParaRPr>
          </a:p>
        </p:txBody>
      </p:sp>
      <p:sp>
        <p:nvSpPr>
          <p:cNvPr id="64" name="Cube 63">
            <a:extLst>
              <a:ext uri="{FF2B5EF4-FFF2-40B4-BE49-F238E27FC236}">
                <a16:creationId xmlns:a16="http://schemas.microsoft.com/office/drawing/2014/main" id="{6EF80AC8-F8E6-86FD-8FDD-303A65C48CFA}"/>
              </a:ext>
            </a:extLst>
          </p:cNvPr>
          <p:cNvSpPr/>
          <p:nvPr/>
        </p:nvSpPr>
        <p:spPr>
          <a:xfrm>
            <a:off x="2292691" y="7290279"/>
            <a:ext cx="1683239" cy="967403"/>
          </a:xfrm>
          <a:prstGeom prst="cube">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latin typeface="Arial" panose="020B0604020202020204" pitchFamily="34" charset="0"/>
              <a:cs typeface="Arial" panose="020B0604020202020204" pitchFamily="34" charset="0"/>
            </a:endParaRPr>
          </a:p>
        </p:txBody>
      </p:sp>
      <p:sp>
        <p:nvSpPr>
          <p:cNvPr id="65" name="Cube 64">
            <a:extLst>
              <a:ext uri="{FF2B5EF4-FFF2-40B4-BE49-F238E27FC236}">
                <a16:creationId xmlns:a16="http://schemas.microsoft.com/office/drawing/2014/main" id="{5251B766-93E8-97DC-C85C-7C6A16364256}"/>
              </a:ext>
            </a:extLst>
          </p:cNvPr>
          <p:cNvSpPr/>
          <p:nvPr/>
        </p:nvSpPr>
        <p:spPr>
          <a:xfrm>
            <a:off x="2338099" y="6004646"/>
            <a:ext cx="1683239" cy="967403"/>
          </a:xfrm>
          <a:prstGeom prst="cube">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latin typeface="Arial" panose="020B0604020202020204" pitchFamily="34" charset="0"/>
              <a:cs typeface="Arial" panose="020B0604020202020204" pitchFamily="34" charset="0"/>
            </a:endParaRPr>
          </a:p>
        </p:txBody>
      </p:sp>
      <p:sp>
        <p:nvSpPr>
          <p:cNvPr id="66" name="Cube 65">
            <a:extLst>
              <a:ext uri="{FF2B5EF4-FFF2-40B4-BE49-F238E27FC236}">
                <a16:creationId xmlns:a16="http://schemas.microsoft.com/office/drawing/2014/main" id="{D32D1ACB-0D0D-8E52-94EC-2FF90DD4B982}"/>
              </a:ext>
            </a:extLst>
          </p:cNvPr>
          <p:cNvSpPr/>
          <p:nvPr/>
        </p:nvSpPr>
        <p:spPr>
          <a:xfrm>
            <a:off x="4222103" y="7225370"/>
            <a:ext cx="1683239" cy="967403"/>
          </a:xfrm>
          <a:prstGeom prst="cube">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latin typeface="Arial" panose="020B0604020202020204" pitchFamily="34" charset="0"/>
              <a:cs typeface="Arial" panose="020B0604020202020204" pitchFamily="34" charset="0"/>
            </a:endParaRPr>
          </a:p>
        </p:txBody>
      </p:sp>
      <p:sp>
        <p:nvSpPr>
          <p:cNvPr id="67" name="Cube 66">
            <a:extLst>
              <a:ext uri="{FF2B5EF4-FFF2-40B4-BE49-F238E27FC236}">
                <a16:creationId xmlns:a16="http://schemas.microsoft.com/office/drawing/2014/main" id="{B38F56F4-FA87-2658-C5AB-90E50B706192}"/>
              </a:ext>
            </a:extLst>
          </p:cNvPr>
          <p:cNvSpPr/>
          <p:nvPr/>
        </p:nvSpPr>
        <p:spPr>
          <a:xfrm>
            <a:off x="4234480" y="6004646"/>
            <a:ext cx="1683239" cy="967403"/>
          </a:xfrm>
          <a:prstGeom prst="cube">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071E283D-CCDE-0483-8445-04015AEAC926}"/>
              </a:ext>
            </a:extLst>
          </p:cNvPr>
          <p:cNvSpPr txBox="1"/>
          <p:nvPr/>
        </p:nvSpPr>
        <p:spPr>
          <a:xfrm>
            <a:off x="1012477" y="1234081"/>
            <a:ext cx="5254042" cy="1446550"/>
          </a:xfrm>
          <a:prstGeom prst="rect">
            <a:avLst/>
          </a:prstGeom>
          <a:noFill/>
        </p:spPr>
        <p:txBody>
          <a:bodyPr wrap="square" rtlCol="0">
            <a:spAutoFit/>
          </a:bodyPr>
          <a:lstStyle/>
          <a:p>
            <a:r>
              <a:rPr lang="en-GB" sz="1100" dirty="0"/>
              <a:t>Fill out the risk analysis again, including protective factors and risk factors related to the best interest elements:</a:t>
            </a:r>
          </a:p>
          <a:p>
            <a:endParaRPr lang="en-GB" sz="1100" dirty="0"/>
          </a:p>
          <a:p>
            <a:pPr marL="228600" indent="-228600">
              <a:buFont typeface="+mj-lt"/>
              <a:buAutoNum type="arabicPeriod"/>
            </a:pPr>
            <a:r>
              <a:rPr lang="en-GB" sz="1100" dirty="0"/>
              <a:t>Physical health and well-being</a:t>
            </a:r>
          </a:p>
          <a:p>
            <a:pPr marL="228600" indent="-228600">
              <a:buFont typeface="+mj-lt"/>
              <a:buAutoNum type="arabicPeriod"/>
            </a:pPr>
            <a:r>
              <a:rPr lang="en-GB" sz="1100" dirty="0"/>
              <a:t>Emotional well-being and health</a:t>
            </a:r>
          </a:p>
          <a:p>
            <a:pPr marL="228600" indent="-228600">
              <a:buFont typeface="+mj-lt"/>
              <a:buAutoNum type="arabicPeriod"/>
            </a:pPr>
            <a:r>
              <a:rPr lang="en-GB" sz="1100" dirty="0"/>
              <a:t>Social relationships with family, peers and community</a:t>
            </a:r>
          </a:p>
          <a:p>
            <a:pPr marL="228600" indent="-228600">
              <a:buFont typeface="+mj-lt"/>
              <a:buAutoNum type="arabicPeriod"/>
            </a:pPr>
            <a:r>
              <a:rPr lang="en-GB" sz="1100" dirty="0"/>
              <a:t>Education, work and free time</a:t>
            </a:r>
          </a:p>
          <a:p>
            <a:pPr marL="228600" indent="-228600">
              <a:buFont typeface="+mj-lt"/>
              <a:buAutoNum type="arabicPeriod"/>
            </a:pPr>
            <a:r>
              <a:rPr lang="en-GB" sz="1100" dirty="0"/>
              <a:t>Documentation </a:t>
            </a:r>
            <a:endParaRPr lang="en-BE" sz="1100" dirty="0"/>
          </a:p>
        </p:txBody>
      </p:sp>
      <p:sp>
        <p:nvSpPr>
          <p:cNvPr id="11" name="TextBox 10">
            <a:extLst>
              <a:ext uri="{FF2B5EF4-FFF2-40B4-BE49-F238E27FC236}">
                <a16:creationId xmlns:a16="http://schemas.microsoft.com/office/drawing/2014/main" id="{B7FA1229-239F-F6DF-E12F-8A281061B51D}"/>
              </a:ext>
            </a:extLst>
          </p:cNvPr>
          <p:cNvSpPr txBox="1"/>
          <p:nvPr/>
        </p:nvSpPr>
        <p:spPr>
          <a:xfrm>
            <a:off x="996287" y="712658"/>
            <a:ext cx="5254042" cy="276999"/>
          </a:xfrm>
          <a:prstGeom prst="rect">
            <a:avLst/>
          </a:prstGeom>
          <a:noFill/>
        </p:spPr>
        <p:txBody>
          <a:bodyPr wrap="square" rtlCol="0">
            <a:spAutoFit/>
          </a:bodyPr>
          <a:lstStyle/>
          <a:p>
            <a:r>
              <a:rPr lang="en-US" sz="1200" b="1" spc="300" dirty="0">
                <a:solidFill>
                  <a:schemeClr val="tx1"/>
                </a:solidFill>
              </a:rPr>
              <a:t>CHILD PROTECTION RISK ANALYSIS</a:t>
            </a:r>
          </a:p>
        </p:txBody>
      </p:sp>
      <p:sp>
        <p:nvSpPr>
          <p:cNvPr id="13" name="Hexagon 12">
            <a:extLst>
              <a:ext uri="{FF2B5EF4-FFF2-40B4-BE49-F238E27FC236}">
                <a16:creationId xmlns:a16="http://schemas.microsoft.com/office/drawing/2014/main" id="{765F68E7-8F4B-D211-93C5-7915D444B8D4}"/>
              </a:ext>
            </a:extLst>
          </p:cNvPr>
          <p:cNvSpPr/>
          <p:nvPr/>
        </p:nvSpPr>
        <p:spPr>
          <a:xfrm rot="1782986">
            <a:off x="286724" y="30111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Hexagon 21">
            <a:extLst>
              <a:ext uri="{FF2B5EF4-FFF2-40B4-BE49-F238E27FC236}">
                <a16:creationId xmlns:a16="http://schemas.microsoft.com/office/drawing/2014/main" id="{C3BDA6A1-DBC3-586B-AAAD-94CF8644E6D7}"/>
              </a:ext>
            </a:extLst>
          </p:cNvPr>
          <p:cNvSpPr/>
          <p:nvPr/>
        </p:nvSpPr>
        <p:spPr>
          <a:xfrm rot="1782986">
            <a:off x="286724" y="763955"/>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Hexagon 22">
            <a:extLst>
              <a:ext uri="{FF2B5EF4-FFF2-40B4-BE49-F238E27FC236}">
                <a16:creationId xmlns:a16="http://schemas.microsoft.com/office/drawing/2014/main" id="{5A677F21-C9CD-B32F-2385-D1CE8904CD6B}"/>
              </a:ext>
            </a:extLst>
          </p:cNvPr>
          <p:cNvSpPr/>
          <p:nvPr/>
        </p:nvSpPr>
        <p:spPr>
          <a:xfrm rot="1782986">
            <a:off x="286724" y="122680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 name="Hexagon 23">
            <a:extLst>
              <a:ext uri="{FF2B5EF4-FFF2-40B4-BE49-F238E27FC236}">
                <a16:creationId xmlns:a16="http://schemas.microsoft.com/office/drawing/2014/main" id="{68EB21E2-F861-F3EA-4DF0-2A4AE718C433}"/>
              </a:ext>
            </a:extLst>
          </p:cNvPr>
          <p:cNvSpPr/>
          <p:nvPr/>
        </p:nvSpPr>
        <p:spPr>
          <a:xfrm rot="1782986">
            <a:off x="286724" y="1689645"/>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5" name="Hexagon 24">
            <a:extLst>
              <a:ext uri="{FF2B5EF4-FFF2-40B4-BE49-F238E27FC236}">
                <a16:creationId xmlns:a16="http://schemas.microsoft.com/office/drawing/2014/main" id="{72794034-058C-932F-24EB-BE52D162E082}"/>
              </a:ext>
            </a:extLst>
          </p:cNvPr>
          <p:cNvSpPr/>
          <p:nvPr/>
        </p:nvSpPr>
        <p:spPr>
          <a:xfrm rot="1782986">
            <a:off x="286724" y="2152490"/>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492116132"/>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A1E4259-AD01-517D-FE2B-965E2950E2AC}"/>
              </a:ext>
            </a:extLst>
          </p:cNvPr>
          <p:cNvSpPr txBox="1"/>
          <p:nvPr/>
        </p:nvSpPr>
        <p:spPr>
          <a:xfrm>
            <a:off x="996287" y="712658"/>
            <a:ext cx="5254042" cy="276999"/>
          </a:xfrm>
          <a:prstGeom prst="rect">
            <a:avLst/>
          </a:prstGeom>
          <a:noFill/>
        </p:spPr>
        <p:txBody>
          <a:bodyPr wrap="square" rtlCol="0">
            <a:spAutoFit/>
          </a:bodyPr>
          <a:lstStyle/>
          <a:p>
            <a:r>
              <a:rPr lang="en-US" sz="1200" b="1" spc="300" dirty="0">
                <a:solidFill>
                  <a:schemeClr val="tx1"/>
                </a:solidFill>
              </a:rPr>
              <a:t>ROLE PLAY – CASE REVIEW MEETING</a:t>
            </a:r>
          </a:p>
        </p:txBody>
      </p:sp>
      <p:sp>
        <p:nvSpPr>
          <p:cNvPr id="11" name="TextBox 10">
            <a:extLst>
              <a:ext uri="{FF2B5EF4-FFF2-40B4-BE49-F238E27FC236}">
                <a16:creationId xmlns:a16="http://schemas.microsoft.com/office/drawing/2014/main" id="{0043FF9A-FFB7-2E9A-2421-EFDE8B2B68BC}"/>
              </a:ext>
            </a:extLst>
          </p:cNvPr>
          <p:cNvSpPr txBox="1"/>
          <p:nvPr/>
        </p:nvSpPr>
        <p:spPr>
          <a:xfrm>
            <a:off x="996287" y="1162644"/>
            <a:ext cx="5254041" cy="600164"/>
          </a:xfrm>
          <a:prstGeom prst="rect">
            <a:avLst/>
          </a:prstGeom>
          <a:noFill/>
          <a:ln>
            <a:noFill/>
          </a:ln>
        </p:spPr>
        <p:txBody>
          <a:bodyPr wrap="square" rtlCol="0">
            <a:spAutoFit/>
          </a:bodyPr>
          <a:lstStyle/>
          <a:p>
            <a:r>
              <a:rPr lang="en-US" sz="1100" dirty="0"/>
              <a:t>Select one of the following roles. Read it carefully and prepare to act as that character. You can build on what is written here and depending on how your team member interacts. Feel free to be creative.</a:t>
            </a:r>
          </a:p>
        </p:txBody>
      </p:sp>
      <p:graphicFrame>
        <p:nvGraphicFramePr>
          <p:cNvPr id="12" name="Table 11">
            <a:extLst>
              <a:ext uri="{FF2B5EF4-FFF2-40B4-BE49-F238E27FC236}">
                <a16:creationId xmlns:a16="http://schemas.microsoft.com/office/drawing/2014/main" id="{BE7A1C53-09F3-FF0C-CF23-F5BD71A6875C}"/>
              </a:ext>
            </a:extLst>
          </p:cNvPr>
          <p:cNvGraphicFramePr>
            <a:graphicFrameLocks noGrp="1"/>
          </p:cNvGraphicFramePr>
          <p:nvPr>
            <p:extLst>
              <p:ext uri="{D42A27DB-BD31-4B8C-83A1-F6EECF244321}">
                <p14:modId xmlns:p14="http://schemas.microsoft.com/office/powerpoint/2010/main" val="3009316782"/>
              </p:ext>
            </p:extLst>
          </p:nvPr>
        </p:nvGraphicFramePr>
        <p:xfrm>
          <a:off x="996287" y="1935795"/>
          <a:ext cx="5274130" cy="7086600"/>
        </p:xfrm>
        <a:graphic>
          <a:graphicData uri="http://schemas.openxmlformats.org/drawingml/2006/table">
            <a:tbl>
              <a:tblPr firstRow="1" bandRow="1">
                <a:tableStyleId>{5C22544A-7EE6-4342-B048-85BDC9FD1C3A}</a:tableStyleId>
              </a:tblPr>
              <a:tblGrid>
                <a:gridCol w="1253427">
                  <a:extLst>
                    <a:ext uri="{9D8B030D-6E8A-4147-A177-3AD203B41FA5}">
                      <a16:colId xmlns:a16="http://schemas.microsoft.com/office/drawing/2014/main" val="2204509398"/>
                    </a:ext>
                  </a:extLst>
                </a:gridCol>
                <a:gridCol w="132879">
                  <a:extLst>
                    <a:ext uri="{9D8B030D-6E8A-4147-A177-3AD203B41FA5}">
                      <a16:colId xmlns:a16="http://schemas.microsoft.com/office/drawing/2014/main" val="1758810083"/>
                    </a:ext>
                  </a:extLst>
                </a:gridCol>
                <a:gridCol w="3887824">
                  <a:extLst>
                    <a:ext uri="{9D8B030D-6E8A-4147-A177-3AD203B41FA5}">
                      <a16:colId xmlns:a16="http://schemas.microsoft.com/office/drawing/2014/main" val="2923774215"/>
                    </a:ext>
                  </a:extLst>
                </a:gridCol>
              </a:tblGrid>
              <a:tr h="0">
                <a:tc gridSpan="3">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b="1" dirty="0">
                          <a:solidFill>
                            <a:schemeClr val="tx1"/>
                          </a:solidFill>
                          <a:effectLst/>
                          <a:ea typeface="Times New Roman" panose="02020603050405020304" pitchFamily="18" charset="0"/>
                          <a:cs typeface="Times New Roman" panose="02020603050405020304" pitchFamily="18" charset="0"/>
                        </a:rPr>
                        <a:t>CASEWORKER</a:t>
                      </a:r>
                      <a:endParaRPr lang="en-BE" sz="1100" b="1" dirty="0">
                        <a:solidFill>
                          <a:schemeClr val="tx1"/>
                        </a:solidFill>
                        <a:effectLst/>
                        <a:ea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en-US"/>
                    </a:p>
                  </a:txBody>
                  <a:tcPr/>
                </a:tc>
                <a:tc hMerge="1">
                  <a:txBody>
                    <a:bodyPr/>
                    <a:lstStyle/>
                    <a:p>
                      <a:endParaRPr lang="en-US" sz="1100" dirty="0">
                        <a:solidFill>
                          <a:schemeClr val="tx1"/>
                        </a:solidFill>
                      </a:endParaRPr>
                    </a:p>
                  </a:txBody>
                  <a:tcPr>
                    <a:lnL w="12700" cap="flat" cmpd="sng" algn="ctr">
                      <a:no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340663777"/>
                  </a:ext>
                </a:extLst>
              </a:tr>
              <a:tr h="603818">
                <a:tc gridSpan="2">
                  <a:txBody>
                    <a:bodyPr/>
                    <a:lstStyle/>
                    <a:p>
                      <a:r>
                        <a:rPr lang="en-GB" sz="1100" dirty="0">
                          <a:ea typeface="Calibri" panose="020F0502020204030204" pitchFamily="34" charset="0"/>
                          <a:cs typeface="Arial" panose="020B0604020202020204" pitchFamily="34" charset="0"/>
                        </a:rPr>
                        <a:t>You visited Amina at her home and during that visit you have identified new child protection risks (see previous page). You decided to organize a case review meeting with Amina and her mother. </a:t>
                      </a:r>
                    </a:p>
                    <a:p>
                      <a:endParaRPr lang="en-US" sz="11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11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6695" indent="-226695"/>
                      <a:r>
                        <a:rPr lang="en-GB" sz="1100" dirty="0">
                          <a:effectLst/>
                          <a:ea typeface="Calibri" panose="020F0502020204030204" pitchFamily="34" charset="0"/>
                          <a:cs typeface="Arial" panose="020B0604020202020204" pitchFamily="34" charset="0"/>
                        </a:rPr>
                        <a:t>During this role play, you should:</a:t>
                      </a:r>
                    </a:p>
                    <a:p>
                      <a:pPr marL="285750" lvl="0" indent="-285750">
                        <a:buFont typeface="Arial" panose="020B0604020202020204" pitchFamily="34" charset="0"/>
                        <a:buChar char="•"/>
                      </a:pPr>
                      <a:r>
                        <a:rPr lang="en-GB" sz="1100" dirty="0">
                          <a:effectLst/>
                          <a:ea typeface="Calibri" panose="020F0502020204030204" pitchFamily="34" charset="0"/>
                          <a:cs typeface="Arial" panose="020B0604020202020204" pitchFamily="34" charset="0"/>
                        </a:rPr>
                        <a:t>Provide an overview of the current situation, highlighting the progress made and which changes have been identified.</a:t>
                      </a:r>
                    </a:p>
                    <a:p>
                      <a:pPr marL="285750" lvl="0" indent="-285750">
                        <a:buFont typeface="Arial" panose="020B0604020202020204" pitchFamily="34" charset="0"/>
                        <a:buChar char="•"/>
                      </a:pPr>
                      <a:r>
                        <a:rPr lang="en-GB" sz="1100" dirty="0">
                          <a:ea typeface="Calibri" panose="020F0502020204030204" pitchFamily="34" charset="0"/>
                          <a:cs typeface="Arial" panose="020B0604020202020204" pitchFamily="34" charset="0"/>
                        </a:rPr>
                        <a:t>Provide the opportunity to Amina and her mother to share what they think is the issue and what they need.</a:t>
                      </a:r>
                      <a:endParaRPr lang="en-GB" sz="1100" dirty="0">
                        <a:effectLst/>
                        <a:ea typeface="Calibri" panose="020F0502020204030204" pitchFamily="34" charset="0"/>
                        <a:cs typeface="Arial" panose="020B0604020202020204" pitchFamily="34" charset="0"/>
                      </a:endParaRPr>
                    </a:p>
                    <a:p>
                      <a:pPr marL="285750" lvl="0" indent="-285750">
                        <a:buFont typeface="Arial" panose="020B0604020202020204" pitchFamily="34" charset="0"/>
                        <a:buChar char="•"/>
                      </a:pPr>
                      <a:r>
                        <a:rPr lang="en-GB" sz="1100" dirty="0">
                          <a:effectLst/>
                          <a:ea typeface="Calibri" panose="020F0502020204030204" pitchFamily="34" charset="0"/>
                          <a:cs typeface="Arial" panose="020B0604020202020204" pitchFamily="34" charset="0"/>
                        </a:rPr>
                        <a:t>Brainstorm on possible actions, encourage Amina and her mother to share ideas.</a:t>
                      </a:r>
                    </a:p>
                    <a:p>
                      <a:pPr marL="285750" lvl="0" indent="-285750">
                        <a:buFont typeface="Arial" panose="020B0604020202020204" pitchFamily="34" charset="0"/>
                        <a:buChar char="•"/>
                      </a:pPr>
                      <a:r>
                        <a:rPr lang="en-GB" sz="1100" dirty="0">
                          <a:ea typeface="Calibri" panose="020F0502020204030204" pitchFamily="34" charset="0"/>
                          <a:cs typeface="Arial" panose="020B0604020202020204" pitchFamily="34" charset="0"/>
                        </a:rPr>
                        <a:t>F</a:t>
                      </a:r>
                      <a:r>
                        <a:rPr lang="en-GB" sz="1100" dirty="0">
                          <a:effectLst/>
                          <a:ea typeface="Calibri" panose="020F0502020204030204" pitchFamily="34" charset="0"/>
                          <a:cs typeface="Arial" panose="020B0604020202020204" pitchFamily="34" charset="0"/>
                        </a:rPr>
                        <a:t>acilitate the discussion to agree on next steps together with Amina and her mother.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4065938"/>
                  </a:ext>
                </a:extLst>
              </a:tr>
              <a:tr h="0">
                <a:tc gridSpan="3">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CA" sz="1100" b="1" dirty="0">
                          <a:solidFill>
                            <a:schemeClr val="tx1"/>
                          </a:solidFill>
                        </a:rPr>
                        <a:t>AMINA</a:t>
                      </a:r>
                      <a:endParaRPr lang="en-US" sz="11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en-US"/>
                    </a:p>
                  </a:txBody>
                  <a:tcPr/>
                </a:tc>
                <a:tc hMerge="1">
                  <a:txBody>
                    <a:bodyPr/>
                    <a:lstStyle/>
                    <a:p>
                      <a:endParaRPr lang="en-US" sz="1100" dirty="0"/>
                    </a:p>
                  </a:txBody>
                  <a:tcPr>
                    <a:lnL w="12700" cap="flat" cmpd="sng" algn="ctr">
                      <a:no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2973882924"/>
                  </a:ext>
                </a:extLst>
              </a:tr>
              <a:tr h="685966">
                <a:tc>
                  <a:txBody>
                    <a:bodyPr/>
                    <a:lstStyle/>
                    <a:p>
                      <a:pPr lvl="0">
                        <a:lnSpc>
                          <a:spcPct val="106000"/>
                        </a:lnSpc>
                      </a:pPr>
                      <a:r>
                        <a:rPr lang="en-GB" sz="1100" dirty="0">
                          <a:ea typeface="Calibri" panose="020F0502020204030204" pitchFamily="34" charset="0"/>
                          <a:cs typeface="Arial" panose="020B0604020202020204" pitchFamily="34" charset="0"/>
                        </a:rPr>
                        <a:t>Your caseworker is visiting you at your home and together you will review your case plan.</a:t>
                      </a:r>
                    </a:p>
                    <a:p>
                      <a:endParaRPr lang="en-US" sz="11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r>
                        <a:rPr lang="en-GB" sz="1100" dirty="0">
                          <a:effectLst/>
                          <a:ea typeface="Calibri" panose="020F0502020204030204" pitchFamily="34" charset="0"/>
                          <a:cs typeface="Arial" panose="020B0604020202020204" pitchFamily="34" charset="0"/>
                        </a:rPr>
                        <a:t>During this role play, you should provide the following information if the caseworker makes you feel comfortable and safe:</a:t>
                      </a:r>
                      <a:endParaRPr lang="en-BE" sz="1100" dirty="0">
                        <a:effectLst/>
                        <a:ea typeface="Calibri" panose="020F0502020204030204" pitchFamily="34" charset="0"/>
                        <a:cs typeface="Arial" panose="020B0604020202020204" pitchFamily="34" charset="0"/>
                      </a:endParaRPr>
                    </a:p>
                    <a:p>
                      <a:pPr marL="285750" lvl="0" indent="-285750">
                        <a:buFont typeface="Arial" panose="020B0604020202020204" pitchFamily="34" charset="0"/>
                        <a:buChar char="•"/>
                      </a:pPr>
                      <a:r>
                        <a:rPr lang="en-GB" sz="1100" dirty="0">
                          <a:effectLst/>
                          <a:ea typeface="Calibri" panose="020F0502020204030204" pitchFamily="34" charset="0"/>
                          <a:cs typeface="Arial" panose="020B0604020202020204" pitchFamily="34" charset="0"/>
                        </a:rPr>
                        <a:t>Let the caseworker provide an overview of what you have accomplished together in the past few months and explain what changed</a:t>
                      </a:r>
                    </a:p>
                    <a:p>
                      <a:pPr marL="285750" lvl="0" indent="-285750">
                        <a:buFont typeface="Arial" panose="020B0604020202020204" pitchFamily="34" charset="0"/>
                        <a:buChar char="•"/>
                      </a:pPr>
                      <a:r>
                        <a:rPr lang="en-GB" sz="1100" dirty="0">
                          <a:ea typeface="Calibri" panose="020F0502020204030204" pitchFamily="34" charset="0"/>
                          <a:cs typeface="Arial" panose="020B0604020202020204" pitchFamily="34" charset="0"/>
                        </a:rPr>
                        <a:t>Explain to the caseworker that you are really scared of the neighbour, and you don’t know what to do.</a:t>
                      </a:r>
                    </a:p>
                    <a:p>
                      <a:pPr marL="285750" lvl="0" indent="-285750">
                        <a:buFont typeface="Arial" panose="020B0604020202020204" pitchFamily="34" charset="0"/>
                        <a:buChar char="•"/>
                      </a:pPr>
                      <a:r>
                        <a:rPr lang="en-GB" sz="1100" dirty="0">
                          <a:effectLst/>
                          <a:ea typeface="Calibri" panose="020F0502020204030204" pitchFamily="34" charset="0"/>
                          <a:cs typeface="Arial" panose="020B0604020202020204" pitchFamily="34" charset="0"/>
                        </a:rPr>
                        <a:t>You don’t dare to go out of the house alone.</a:t>
                      </a:r>
                    </a:p>
                    <a:p>
                      <a:pPr marL="285750" lvl="0" indent="-285750">
                        <a:buFont typeface="Arial" panose="020B0604020202020204" pitchFamily="34" charset="0"/>
                        <a:buChar char="•"/>
                      </a:pPr>
                      <a:r>
                        <a:rPr lang="en-GB" sz="1100" dirty="0">
                          <a:ea typeface="Calibri" panose="020F0502020204030204" pitchFamily="34" charset="0"/>
                          <a:cs typeface="Arial" panose="020B0604020202020204" pitchFamily="34" charset="0"/>
                        </a:rPr>
                        <a:t>Brainstorm together with the caseworker and your mother on what you could do. </a:t>
                      </a:r>
                    </a:p>
                    <a:p>
                      <a:pPr marL="285750" lvl="0" indent="-285750">
                        <a:buFont typeface="Arial" panose="020B0604020202020204" pitchFamily="34" charset="0"/>
                        <a:buChar char="•"/>
                      </a:pPr>
                      <a:r>
                        <a:rPr lang="en-GB" sz="1100" dirty="0">
                          <a:effectLst/>
                          <a:ea typeface="Calibri" panose="020F0502020204030204" pitchFamily="34" charset="0"/>
                          <a:cs typeface="Arial" panose="020B0604020202020204" pitchFamily="34" charset="0"/>
                        </a:rPr>
                        <a:t>Only agree with any next steps if you think they could help you.</a:t>
                      </a:r>
                    </a:p>
                    <a:p>
                      <a:pPr marL="285750" lvl="0" indent="-285750">
                        <a:buFont typeface="Arial" panose="020B0604020202020204" pitchFamily="34" charset="0"/>
                        <a:buChar char="•"/>
                      </a:pPr>
                      <a:endParaRPr lang="en-US" sz="11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r>
                        <a:rPr lang="en-GB" sz="1100" dirty="0">
                          <a:effectLst/>
                          <a:ea typeface="Calibri" panose="020F0502020204030204" pitchFamily="34" charset="0"/>
                          <a:cs typeface="Arial" panose="020B0604020202020204" pitchFamily="34" charset="0"/>
                        </a:rPr>
                        <a:t>During this role play, you should provide the following information if the caseworker makes you feel comfortable and safe:</a:t>
                      </a:r>
                      <a:endParaRPr lang="en-BE" sz="1100" dirty="0">
                        <a:effectLst/>
                        <a:ea typeface="Calibri" panose="020F0502020204030204" pitchFamily="34" charset="0"/>
                        <a:cs typeface="Arial" panose="020B0604020202020204" pitchFamily="34" charset="0"/>
                      </a:endParaRPr>
                    </a:p>
                    <a:p>
                      <a:pPr marL="285750" lvl="0" indent="-285750">
                        <a:buFont typeface="Arial" panose="020B0604020202020204" pitchFamily="34" charset="0"/>
                        <a:buChar char="•"/>
                      </a:pPr>
                      <a:r>
                        <a:rPr lang="en-GB" sz="1100" dirty="0">
                          <a:effectLst/>
                          <a:ea typeface="Calibri" panose="020F0502020204030204" pitchFamily="34" charset="0"/>
                          <a:cs typeface="Arial" panose="020B0604020202020204" pitchFamily="34" charset="0"/>
                        </a:rPr>
                        <a:t>Let the caseworker provide an overview of what you have accomplished together in the past few months and explain what changed</a:t>
                      </a:r>
                    </a:p>
                    <a:p>
                      <a:pPr marL="285750" lvl="0" indent="-285750">
                        <a:buFont typeface="Arial" panose="020B0604020202020204" pitchFamily="34" charset="0"/>
                        <a:buChar char="•"/>
                      </a:pPr>
                      <a:r>
                        <a:rPr lang="en-GB" sz="1100" dirty="0">
                          <a:ea typeface="Calibri" panose="020F0502020204030204" pitchFamily="34" charset="0"/>
                          <a:cs typeface="Arial" panose="020B0604020202020204" pitchFamily="34" charset="0"/>
                        </a:rPr>
                        <a:t>Explain to the caseworker that you are really scared of the neighbour, and you don’t know what to do.</a:t>
                      </a:r>
                    </a:p>
                    <a:p>
                      <a:pPr marL="285750" lvl="0" indent="-285750">
                        <a:buFont typeface="Arial" panose="020B0604020202020204" pitchFamily="34" charset="0"/>
                        <a:buChar char="•"/>
                      </a:pPr>
                      <a:r>
                        <a:rPr lang="en-GB" sz="1100" dirty="0">
                          <a:effectLst/>
                          <a:ea typeface="Calibri" panose="020F0502020204030204" pitchFamily="34" charset="0"/>
                          <a:cs typeface="Arial" panose="020B0604020202020204" pitchFamily="34" charset="0"/>
                        </a:rPr>
                        <a:t>You don’t dare to go out of the house alone.</a:t>
                      </a:r>
                    </a:p>
                    <a:p>
                      <a:pPr marL="285750" lvl="0" indent="-285750">
                        <a:buFont typeface="Arial" panose="020B0604020202020204" pitchFamily="34" charset="0"/>
                        <a:buChar char="•"/>
                      </a:pPr>
                      <a:r>
                        <a:rPr lang="en-GB" sz="1100" dirty="0">
                          <a:ea typeface="Calibri" panose="020F0502020204030204" pitchFamily="34" charset="0"/>
                          <a:cs typeface="Arial" panose="020B0604020202020204" pitchFamily="34" charset="0"/>
                        </a:rPr>
                        <a:t>Brainstorm together with the caseworker and your mother on what you could do. </a:t>
                      </a:r>
                    </a:p>
                    <a:p>
                      <a:pPr marL="285750" lvl="0" indent="-285750">
                        <a:buFont typeface="Arial" panose="020B0604020202020204" pitchFamily="34" charset="0"/>
                        <a:buChar char="•"/>
                      </a:pPr>
                      <a:r>
                        <a:rPr lang="en-GB" sz="1100" dirty="0">
                          <a:effectLst/>
                          <a:ea typeface="Calibri" panose="020F0502020204030204" pitchFamily="34" charset="0"/>
                          <a:cs typeface="Arial" panose="020B0604020202020204" pitchFamily="34" charset="0"/>
                        </a:rPr>
                        <a:t>Only agree with any next steps if you think they could help you.</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3341967"/>
                  </a:ext>
                </a:extLst>
              </a:tr>
              <a:tr h="0">
                <a:tc gridSpan="3">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CA" sz="1100" b="1" dirty="0">
                          <a:solidFill>
                            <a:schemeClr val="tx1"/>
                          </a:solidFill>
                        </a:rPr>
                        <a:t>AMINA’S MOTHER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en-US"/>
                    </a:p>
                  </a:txBody>
                  <a:tcPr/>
                </a:tc>
                <a:tc hMerge="1">
                  <a:txBody>
                    <a:bodyPr/>
                    <a:lstStyle/>
                    <a:p>
                      <a:endParaRPr lang="en-US" sz="11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29617338"/>
                  </a:ext>
                </a:extLst>
              </a:tr>
              <a:tr h="685966">
                <a:tc>
                  <a:txBody>
                    <a:bodyPr/>
                    <a:lstStyle/>
                    <a:p>
                      <a:pPr lvl="0">
                        <a:lnSpc>
                          <a:spcPct val="106000"/>
                        </a:lnSpc>
                      </a:pPr>
                      <a:r>
                        <a:rPr lang="en-US" sz="1100" dirty="0">
                          <a:ea typeface="Calibri" panose="020F0502020204030204" pitchFamily="34" charset="0"/>
                          <a:cs typeface="Arial" panose="020B0604020202020204" pitchFamily="34" charset="0"/>
                        </a:rPr>
                        <a:t>Amna’s caseworker is visiting you both at your home and together you will review your case plan.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r>
                        <a:rPr lang="en-US" sz="1100" dirty="0">
                          <a:effectLst/>
                          <a:ea typeface="Calibri" panose="020F0502020204030204" pitchFamily="34" charset="0"/>
                          <a:cs typeface="Arial" panose="020B0604020202020204" pitchFamily="34" charset="0"/>
                        </a:rPr>
                        <a:t>During this role play, you should provide the following information if the caseworker makes you feel comfortable and safe:</a:t>
                      </a:r>
                    </a:p>
                    <a:p>
                      <a:pPr marL="171450" indent="-171450">
                        <a:buFont typeface="Arial" panose="020B0604020202020204" pitchFamily="34" charset="0"/>
                        <a:buChar char="•"/>
                      </a:pPr>
                      <a:r>
                        <a:rPr lang="en-US" sz="1100" dirty="0">
                          <a:effectLst/>
                          <a:ea typeface="Calibri" panose="020F0502020204030204" pitchFamily="34" charset="0"/>
                          <a:cs typeface="Arial" panose="020B0604020202020204" pitchFamily="34" charset="0"/>
                        </a:rPr>
                        <a:t>Let the caseworker provide an overview of what you have accomplished together in the past few months and explain what changed.</a:t>
                      </a:r>
                    </a:p>
                    <a:p>
                      <a:pPr marL="171450" indent="-171450">
                        <a:buFont typeface="Arial" panose="020B0604020202020204" pitchFamily="34" charset="0"/>
                        <a:buChar char="•"/>
                      </a:pPr>
                      <a:r>
                        <a:rPr lang="en-US" sz="1100" dirty="0">
                          <a:effectLst/>
                          <a:ea typeface="Calibri" panose="020F0502020204030204" pitchFamily="34" charset="0"/>
                          <a:cs typeface="Arial" panose="020B0604020202020204" pitchFamily="34" charset="0"/>
                        </a:rPr>
                        <a:t>Explain to the caseworker that you are really worried about Amina and you don’t know what to do.</a:t>
                      </a:r>
                    </a:p>
                    <a:p>
                      <a:pPr marL="171450" indent="-171450">
                        <a:buFont typeface="Arial" panose="020B0604020202020204" pitchFamily="34" charset="0"/>
                        <a:buChar char="•"/>
                      </a:pPr>
                      <a:r>
                        <a:rPr lang="en-US" sz="1100" dirty="0">
                          <a:effectLst/>
                          <a:ea typeface="Calibri" panose="020F0502020204030204" pitchFamily="34" charset="0"/>
                          <a:cs typeface="Arial" panose="020B0604020202020204" pitchFamily="34" charset="0"/>
                        </a:rPr>
                        <a:t>You are grateful that the caseworker came to your house and you hope the caseworker will give you a solution Brainstorm together with the caseworker and your mother on what you could do. </a:t>
                      </a:r>
                    </a:p>
                    <a:p>
                      <a:pPr marL="171450" indent="-171450">
                        <a:buFont typeface="Arial" panose="020B0604020202020204" pitchFamily="34" charset="0"/>
                        <a:buChar char="•"/>
                      </a:pPr>
                      <a:r>
                        <a:rPr lang="en-US" sz="1100" dirty="0">
                          <a:effectLst/>
                          <a:ea typeface="Calibri" panose="020F0502020204030204" pitchFamily="34" charset="0"/>
                          <a:cs typeface="Arial" panose="020B0604020202020204" pitchFamily="34" charset="0"/>
                        </a:rPr>
                        <a:t>Only agree with any next steps if you think they could help you.</a:t>
                      </a:r>
                      <a:endParaRPr lang="en-US" sz="1100" dirty="0">
                        <a:ea typeface="Calibri" panose="020F050202020403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r>
                        <a:rPr lang="en-US" sz="1100" dirty="0">
                          <a:effectLst/>
                          <a:ea typeface="Calibri" panose="020F0502020204030204" pitchFamily="34" charset="0"/>
                          <a:cs typeface="Arial" panose="020B0604020202020204" pitchFamily="34" charset="0"/>
                        </a:rPr>
                        <a:t>During this role play, you should provide the following information if the caseworker makes you feel comfortable and safe:</a:t>
                      </a:r>
                    </a:p>
                    <a:p>
                      <a:pPr marL="171450" indent="-171450">
                        <a:buFont typeface="Arial" panose="020B0604020202020204" pitchFamily="34" charset="0"/>
                        <a:buChar char="•"/>
                      </a:pPr>
                      <a:r>
                        <a:rPr lang="en-US" sz="1100" dirty="0">
                          <a:effectLst/>
                          <a:ea typeface="Calibri" panose="020F0502020204030204" pitchFamily="34" charset="0"/>
                          <a:cs typeface="Arial" panose="020B0604020202020204" pitchFamily="34" charset="0"/>
                        </a:rPr>
                        <a:t>Let the caseworker provide an overview of what you have accomplished together in the past few months and explain what changed.</a:t>
                      </a:r>
                    </a:p>
                    <a:p>
                      <a:pPr marL="171450" indent="-171450">
                        <a:buFont typeface="Arial" panose="020B0604020202020204" pitchFamily="34" charset="0"/>
                        <a:buChar char="•"/>
                      </a:pPr>
                      <a:r>
                        <a:rPr lang="en-US" sz="1100" dirty="0">
                          <a:effectLst/>
                          <a:ea typeface="Calibri" panose="020F0502020204030204" pitchFamily="34" charset="0"/>
                          <a:cs typeface="Arial" panose="020B0604020202020204" pitchFamily="34" charset="0"/>
                        </a:rPr>
                        <a:t>Explain to the caseworker that you are really worried about Amina and you don’t know what to do.</a:t>
                      </a:r>
                    </a:p>
                    <a:p>
                      <a:pPr marL="171450" indent="-171450">
                        <a:buFont typeface="Arial" panose="020B0604020202020204" pitchFamily="34" charset="0"/>
                        <a:buChar char="•"/>
                      </a:pPr>
                      <a:r>
                        <a:rPr lang="en-US" sz="1100" dirty="0">
                          <a:effectLst/>
                          <a:ea typeface="Calibri" panose="020F0502020204030204" pitchFamily="34" charset="0"/>
                          <a:cs typeface="Arial" panose="020B0604020202020204" pitchFamily="34" charset="0"/>
                        </a:rPr>
                        <a:t>You are grateful that the caseworker came to your house and you hope the caseworker will give you a solution Brainstorm together with the caseworker and your mother on what you could do. </a:t>
                      </a:r>
                    </a:p>
                    <a:p>
                      <a:pPr marL="171450" indent="-171450">
                        <a:buFont typeface="Arial" panose="020B0604020202020204" pitchFamily="34" charset="0"/>
                        <a:buChar char="•"/>
                      </a:pPr>
                      <a:r>
                        <a:rPr lang="en-US" sz="1100" dirty="0">
                          <a:effectLst/>
                          <a:ea typeface="Calibri" panose="020F0502020204030204" pitchFamily="34" charset="0"/>
                          <a:cs typeface="Arial" panose="020B0604020202020204" pitchFamily="34" charset="0"/>
                        </a:rPr>
                        <a:t>Only agree with any next steps if you think they could help you.</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3446660"/>
                  </a:ext>
                </a:extLst>
              </a:tr>
            </a:tbl>
          </a:graphicData>
        </a:graphic>
      </p:graphicFrame>
      <p:sp>
        <p:nvSpPr>
          <p:cNvPr id="13" name="Hexagon 12">
            <a:extLst>
              <a:ext uri="{FF2B5EF4-FFF2-40B4-BE49-F238E27FC236}">
                <a16:creationId xmlns:a16="http://schemas.microsoft.com/office/drawing/2014/main" id="{89815584-702B-780F-B620-B3596DAA6C2E}"/>
              </a:ext>
            </a:extLst>
          </p:cNvPr>
          <p:cNvSpPr/>
          <p:nvPr/>
        </p:nvSpPr>
        <p:spPr>
          <a:xfrm rot="1782986">
            <a:off x="286724" y="30111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Hexagon 13">
            <a:extLst>
              <a:ext uri="{FF2B5EF4-FFF2-40B4-BE49-F238E27FC236}">
                <a16:creationId xmlns:a16="http://schemas.microsoft.com/office/drawing/2014/main" id="{8003EB40-A602-1081-6DEC-0FFAA4895D07}"/>
              </a:ext>
            </a:extLst>
          </p:cNvPr>
          <p:cNvSpPr/>
          <p:nvPr/>
        </p:nvSpPr>
        <p:spPr>
          <a:xfrm rot="1782986">
            <a:off x="286724" y="763955"/>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Hexagon 14">
            <a:extLst>
              <a:ext uri="{FF2B5EF4-FFF2-40B4-BE49-F238E27FC236}">
                <a16:creationId xmlns:a16="http://schemas.microsoft.com/office/drawing/2014/main" id="{9E49564F-DBFC-350F-880C-449500457F2F}"/>
              </a:ext>
            </a:extLst>
          </p:cNvPr>
          <p:cNvSpPr/>
          <p:nvPr/>
        </p:nvSpPr>
        <p:spPr>
          <a:xfrm rot="1782986">
            <a:off x="286724" y="122680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Hexagon 15">
            <a:extLst>
              <a:ext uri="{FF2B5EF4-FFF2-40B4-BE49-F238E27FC236}">
                <a16:creationId xmlns:a16="http://schemas.microsoft.com/office/drawing/2014/main" id="{9DF00772-C56F-C5A2-1852-070D20970E27}"/>
              </a:ext>
            </a:extLst>
          </p:cNvPr>
          <p:cNvSpPr/>
          <p:nvPr/>
        </p:nvSpPr>
        <p:spPr>
          <a:xfrm rot="1782986">
            <a:off x="286724" y="1689645"/>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Hexagon 16">
            <a:extLst>
              <a:ext uri="{FF2B5EF4-FFF2-40B4-BE49-F238E27FC236}">
                <a16:creationId xmlns:a16="http://schemas.microsoft.com/office/drawing/2014/main" id="{F8F01753-7A3A-2226-2133-DE9CBBAE7D31}"/>
              </a:ext>
            </a:extLst>
          </p:cNvPr>
          <p:cNvSpPr/>
          <p:nvPr/>
        </p:nvSpPr>
        <p:spPr>
          <a:xfrm rot="1782986">
            <a:off x="286724" y="2152490"/>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2938057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4E1FEB69-D1FA-6FAE-802A-C630EC79D8A4}"/>
              </a:ext>
            </a:extLst>
          </p:cNvPr>
          <p:cNvGraphicFramePr>
            <a:graphicFrameLocks noGrp="1"/>
          </p:cNvGraphicFramePr>
          <p:nvPr/>
        </p:nvGraphicFramePr>
        <p:xfrm>
          <a:off x="986129" y="1432560"/>
          <a:ext cx="5254041" cy="6796903"/>
        </p:xfrm>
        <a:graphic>
          <a:graphicData uri="http://schemas.openxmlformats.org/drawingml/2006/table">
            <a:tbl>
              <a:tblPr firstRow="1" bandRow="1">
                <a:tableStyleId>{5940675A-B579-460E-94D1-54222C63F5DA}</a:tableStyleId>
              </a:tblPr>
              <a:tblGrid>
                <a:gridCol w="3128050">
                  <a:extLst>
                    <a:ext uri="{9D8B030D-6E8A-4147-A177-3AD203B41FA5}">
                      <a16:colId xmlns:a16="http://schemas.microsoft.com/office/drawing/2014/main" val="1779201371"/>
                    </a:ext>
                  </a:extLst>
                </a:gridCol>
                <a:gridCol w="2125991">
                  <a:extLst>
                    <a:ext uri="{9D8B030D-6E8A-4147-A177-3AD203B41FA5}">
                      <a16:colId xmlns:a16="http://schemas.microsoft.com/office/drawing/2014/main" val="2993327383"/>
                    </a:ext>
                  </a:extLst>
                </a:gridCol>
              </a:tblGrid>
              <a:tr h="454113">
                <a:tc>
                  <a:txBody>
                    <a:bodyPr/>
                    <a:lstStyle/>
                    <a:p>
                      <a:r>
                        <a:rPr lang="en-GB" sz="1100" b="1" dirty="0">
                          <a:solidFill>
                            <a:schemeClr val="tx1"/>
                          </a:solidFill>
                        </a:rPr>
                        <a:t>Examples of barriers</a:t>
                      </a:r>
                      <a:endParaRPr lang="en-BE" sz="1100" b="1" dirty="0">
                        <a:solidFill>
                          <a:schemeClr val="tx1"/>
                        </a:solidFill>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r>
                        <a:rPr lang="en-GB" sz="1100" b="1" dirty="0">
                          <a:solidFill>
                            <a:schemeClr val="tx1"/>
                          </a:solidFill>
                        </a:rPr>
                        <a:t>Type of barrier</a:t>
                      </a:r>
                      <a:endParaRPr lang="en-BE" sz="1100" b="1" dirty="0">
                        <a:solidFill>
                          <a:schemeClr val="tx1"/>
                        </a:solidFill>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624227811"/>
                  </a:ext>
                </a:extLst>
              </a:tr>
              <a:tr h="1268558">
                <a:tc>
                  <a:txBody>
                    <a:bodyPr/>
                    <a:lstStyle/>
                    <a:p>
                      <a:endParaRPr lang="en-BE" dirty="0"/>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BE" dirty="0"/>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5280383"/>
                  </a:ext>
                </a:extLst>
              </a:tr>
              <a:tr h="1268558">
                <a:tc>
                  <a:txBody>
                    <a:bodyPr/>
                    <a:lstStyle/>
                    <a:p>
                      <a:endParaRPr lang="en-BE" dirty="0"/>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BE"/>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60675584"/>
                  </a:ext>
                </a:extLst>
              </a:tr>
              <a:tr h="1268558">
                <a:tc>
                  <a:txBody>
                    <a:bodyPr/>
                    <a:lstStyle/>
                    <a:p>
                      <a:endParaRPr lang="en-BE" dirty="0"/>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BE" dirty="0"/>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47239259"/>
                  </a:ext>
                </a:extLst>
              </a:tr>
              <a:tr h="1268558">
                <a:tc>
                  <a:txBody>
                    <a:bodyPr/>
                    <a:lstStyle/>
                    <a:p>
                      <a:endParaRPr lang="en-BE" dirty="0"/>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BE" dirty="0"/>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874784"/>
                  </a:ext>
                </a:extLst>
              </a:tr>
              <a:tr h="1268558">
                <a:tc>
                  <a:txBody>
                    <a:bodyPr/>
                    <a:lstStyle/>
                    <a:p>
                      <a:endParaRPr lang="en-BE" dirty="0"/>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BE" dirty="0"/>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57027122"/>
                  </a:ext>
                </a:extLst>
              </a:tr>
            </a:tbl>
          </a:graphicData>
        </a:graphic>
      </p:graphicFrame>
      <p:sp>
        <p:nvSpPr>
          <p:cNvPr id="5" name="TextBox 4">
            <a:extLst>
              <a:ext uri="{FF2B5EF4-FFF2-40B4-BE49-F238E27FC236}">
                <a16:creationId xmlns:a16="http://schemas.microsoft.com/office/drawing/2014/main" id="{F8183DE4-32AF-3D62-58D5-CFF698C65B7A}"/>
              </a:ext>
            </a:extLst>
          </p:cNvPr>
          <p:cNvSpPr txBox="1"/>
          <p:nvPr/>
        </p:nvSpPr>
        <p:spPr>
          <a:xfrm>
            <a:off x="986129" y="700979"/>
            <a:ext cx="5254042" cy="461665"/>
          </a:xfrm>
          <a:prstGeom prst="rect">
            <a:avLst/>
          </a:prstGeom>
          <a:noFill/>
        </p:spPr>
        <p:txBody>
          <a:bodyPr wrap="square" rtlCol="0">
            <a:spAutoFit/>
          </a:bodyPr>
          <a:lstStyle/>
          <a:p>
            <a:r>
              <a:rPr lang="en-US" sz="1200" b="1" spc="300" dirty="0">
                <a:solidFill>
                  <a:schemeClr val="tx1"/>
                </a:solidFill>
              </a:rPr>
              <a:t>BARRIERS LIMITING THE ABILITY OF CHILDREN WITH DISABILITIES</a:t>
            </a:r>
          </a:p>
        </p:txBody>
      </p:sp>
      <p:sp>
        <p:nvSpPr>
          <p:cNvPr id="2" name="Hexagon 1">
            <a:extLst>
              <a:ext uri="{FF2B5EF4-FFF2-40B4-BE49-F238E27FC236}">
                <a16:creationId xmlns:a16="http://schemas.microsoft.com/office/drawing/2014/main" id="{EBB2F112-3823-C57B-28EF-B2691A257670}"/>
              </a:ext>
            </a:extLst>
          </p:cNvPr>
          <p:cNvSpPr/>
          <p:nvPr/>
        </p:nvSpPr>
        <p:spPr>
          <a:xfrm rot="1782986">
            <a:off x="286724" y="30111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Hexagon 3">
            <a:extLst>
              <a:ext uri="{FF2B5EF4-FFF2-40B4-BE49-F238E27FC236}">
                <a16:creationId xmlns:a16="http://schemas.microsoft.com/office/drawing/2014/main" id="{1664AD8D-64BC-946D-63EA-902DCA07683E}"/>
              </a:ext>
            </a:extLst>
          </p:cNvPr>
          <p:cNvSpPr/>
          <p:nvPr/>
        </p:nvSpPr>
        <p:spPr>
          <a:xfrm rot="1782986">
            <a:off x="286724" y="763955"/>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Hexagon 5">
            <a:extLst>
              <a:ext uri="{FF2B5EF4-FFF2-40B4-BE49-F238E27FC236}">
                <a16:creationId xmlns:a16="http://schemas.microsoft.com/office/drawing/2014/main" id="{969883B0-151F-4EA9-817C-766AECB2CC3D}"/>
              </a:ext>
            </a:extLst>
          </p:cNvPr>
          <p:cNvSpPr/>
          <p:nvPr/>
        </p:nvSpPr>
        <p:spPr>
          <a:xfrm rot="1782986">
            <a:off x="286724" y="122680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Hexagon 6">
            <a:extLst>
              <a:ext uri="{FF2B5EF4-FFF2-40B4-BE49-F238E27FC236}">
                <a16:creationId xmlns:a16="http://schemas.microsoft.com/office/drawing/2014/main" id="{3DA584E0-424C-8E96-AE64-289DF00032E0}"/>
              </a:ext>
            </a:extLst>
          </p:cNvPr>
          <p:cNvSpPr/>
          <p:nvPr/>
        </p:nvSpPr>
        <p:spPr>
          <a:xfrm rot="1782986">
            <a:off x="286724" y="1689645"/>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Hexagon 7">
            <a:extLst>
              <a:ext uri="{FF2B5EF4-FFF2-40B4-BE49-F238E27FC236}">
                <a16:creationId xmlns:a16="http://schemas.microsoft.com/office/drawing/2014/main" id="{A4A51AD7-7033-4C34-9BB8-EC451383ADD6}"/>
              </a:ext>
            </a:extLst>
          </p:cNvPr>
          <p:cNvSpPr/>
          <p:nvPr/>
        </p:nvSpPr>
        <p:spPr>
          <a:xfrm rot="1782986">
            <a:off x="286724" y="215249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Hexagon 8">
            <a:extLst>
              <a:ext uri="{FF2B5EF4-FFF2-40B4-BE49-F238E27FC236}">
                <a16:creationId xmlns:a16="http://schemas.microsoft.com/office/drawing/2014/main" id="{49A31D3C-AF0F-2BF4-8FF7-1683095FBD88}"/>
              </a:ext>
            </a:extLst>
          </p:cNvPr>
          <p:cNvSpPr/>
          <p:nvPr/>
        </p:nvSpPr>
        <p:spPr>
          <a:xfrm rot="1782986">
            <a:off x="286724" y="261533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63031410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395B93F-7094-5BBF-48CC-B177593E0BF7}"/>
              </a:ext>
            </a:extLst>
          </p:cNvPr>
          <p:cNvSpPr txBox="1"/>
          <p:nvPr/>
        </p:nvSpPr>
        <p:spPr>
          <a:xfrm>
            <a:off x="996287" y="712658"/>
            <a:ext cx="5254042" cy="276999"/>
          </a:xfrm>
          <a:prstGeom prst="rect">
            <a:avLst/>
          </a:prstGeom>
          <a:noFill/>
        </p:spPr>
        <p:txBody>
          <a:bodyPr wrap="square" rtlCol="0">
            <a:spAutoFit/>
          </a:bodyPr>
          <a:lstStyle/>
          <a:p>
            <a:r>
              <a:rPr lang="en-US" sz="1200" b="1" spc="300" dirty="0">
                <a:solidFill>
                  <a:schemeClr val="tx1"/>
                </a:solidFill>
              </a:rPr>
              <a:t>REVIEW FORM</a:t>
            </a:r>
          </a:p>
        </p:txBody>
      </p:sp>
      <p:sp>
        <p:nvSpPr>
          <p:cNvPr id="5" name="Hexagon 4">
            <a:extLst>
              <a:ext uri="{FF2B5EF4-FFF2-40B4-BE49-F238E27FC236}">
                <a16:creationId xmlns:a16="http://schemas.microsoft.com/office/drawing/2014/main" id="{F50DC37E-44C8-C563-57ED-F9B3B846941C}"/>
              </a:ext>
            </a:extLst>
          </p:cNvPr>
          <p:cNvSpPr/>
          <p:nvPr/>
        </p:nvSpPr>
        <p:spPr>
          <a:xfrm rot="1782986">
            <a:off x="286724" y="30111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Hexagon 5">
            <a:extLst>
              <a:ext uri="{FF2B5EF4-FFF2-40B4-BE49-F238E27FC236}">
                <a16:creationId xmlns:a16="http://schemas.microsoft.com/office/drawing/2014/main" id="{5A3AEA06-46DE-98CD-288A-10F5353911C8}"/>
              </a:ext>
            </a:extLst>
          </p:cNvPr>
          <p:cNvSpPr/>
          <p:nvPr/>
        </p:nvSpPr>
        <p:spPr>
          <a:xfrm rot="1782986">
            <a:off x="286724" y="763955"/>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Hexagon 6">
            <a:extLst>
              <a:ext uri="{FF2B5EF4-FFF2-40B4-BE49-F238E27FC236}">
                <a16:creationId xmlns:a16="http://schemas.microsoft.com/office/drawing/2014/main" id="{790681D3-066B-F055-A895-531245B99018}"/>
              </a:ext>
            </a:extLst>
          </p:cNvPr>
          <p:cNvSpPr/>
          <p:nvPr/>
        </p:nvSpPr>
        <p:spPr>
          <a:xfrm rot="1782986">
            <a:off x="286724" y="122680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Hexagon 7">
            <a:extLst>
              <a:ext uri="{FF2B5EF4-FFF2-40B4-BE49-F238E27FC236}">
                <a16:creationId xmlns:a16="http://schemas.microsoft.com/office/drawing/2014/main" id="{00B0F991-E87F-0DC5-D640-6A9AEEDBDED3}"/>
              </a:ext>
            </a:extLst>
          </p:cNvPr>
          <p:cNvSpPr/>
          <p:nvPr/>
        </p:nvSpPr>
        <p:spPr>
          <a:xfrm rot="1782986">
            <a:off x="286724" y="1689645"/>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Hexagon 8">
            <a:extLst>
              <a:ext uri="{FF2B5EF4-FFF2-40B4-BE49-F238E27FC236}">
                <a16:creationId xmlns:a16="http://schemas.microsoft.com/office/drawing/2014/main" id="{50F35095-DCC3-1190-FD93-C7BE8B8BC478}"/>
              </a:ext>
            </a:extLst>
          </p:cNvPr>
          <p:cNvSpPr/>
          <p:nvPr/>
        </p:nvSpPr>
        <p:spPr>
          <a:xfrm rot="1782986">
            <a:off x="286724" y="2152490"/>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aphicFrame>
        <p:nvGraphicFramePr>
          <p:cNvPr id="10" name="Table 9">
            <a:extLst>
              <a:ext uri="{FF2B5EF4-FFF2-40B4-BE49-F238E27FC236}">
                <a16:creationId xmlns:a16="http://schemas.microsoft.com/office/drawing/2014/main" id="{D8C84D68-01E3-D5B6-4EB4-84297B1FE3E6}"/>
              </a:ext>
            </a:extLst>
          </p:cNvPr>
          <p:cNvGraphicFramePr>
            <a:graphicFrameLocks noGrp="1"/>
          </p:cNvGraphicFramePr>
          <p:nvPr>
            <p:extLst>
              <p:ext uri="{D42A27DB-BD31-4B8C-83A1-F6EECF244321}">
                <p14:modId xmlns:p14="http://schemas.microsoft.com/office/powerpoint/2010/main" val="3357569407"/>
              </p:ext>
            </p:extLst>
          </p:nvPr>
        </p:nvGraphicFramePr>
        <p:xfrm>
          <a:off x="996286" y="1320801"/>
          <a:ext cx="5254042" cy="7816088"/>
        </p:xfrm>
        <a:graphic>
          <a:graphicData uri="http://schemas.openxmlformats.org/drawingml/2006/table">
            <a:tbl>
              <a:tblPr firstRow="1" firstCol="1" bandRow="1">
                <a:tableStyleId>{5C22544A-7EE6-4342-B048-85BDC9FD1C3A}</a:tableStyleId>
              </a:tblPr>
              <a:tblGrid>
                <a:gridCol w="1883399">
                  <a:extLst>
                    <a:ext uri="{9D8B030D-6E8A-4147-A177-3AD203B41FA5}">
                      <a16:colId xmlns:a16="http://schemas.microsoft.com/office/drawing/2014/main" val="3892222544"/>
                    </a:ext>
                  </a:extLst>
                </a:gridCol>
                <a:gridCol w="109414">
                  <a:extLst>
                    <a:ext uri="{9D8B030D-6E8A-4147-A177-3AD203B41FA5}">
                      <a16:colId xmlns:a16="http://schemas.microsoft.com/office/drawing/2014/main" val="2753667279"/>
                    </a:ext>
                  </a:extLst>
                </a:gridCol>
                <a:gridCol w="3261229">
                  <a:extLst>
                    <a:ext uri="{9D8B030D-6E8A-4147-A177-3AD203B41FA5}">
                      <a16:colId xmlns:a16="http://schemas.microsoft.com/office/drawing/2014/main" val="3611503029"/>
                    </a:ext>
                  </a:extLst>
                </a:gridCol>
              </a:tblGrid>
              <a:tr h="0">
                <a:tc gridSpan="3">
                  <a:txBody>
                    <a:bodyPr/>
                    <a:lstStyle/>
                    <a:p>
                      <a:pPr algn="l"/>
                      <a:r>
                        <a:rPr lang="en-ZA" sz="1000" dirty="0">
                          <a:solidFill>
                            <a:schemeClr val="bg1"/>
                          </a:solidFill>
                          <a:effectLst/>
                        </a:rPr>
                        <a:t>5.B. REVIEW FORM OVERVIEW</a:t>
                      </a:r>
                      <a:endPar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83998835"/>
                  </a:ext>
                </a:extLst>
              </a:tr>
              <a:tr h="0">
                <a:tc>
                  <a:txBody>
                    <a:bodyPr/>
                    <a:lstStyle/>
                    <a:p>
                      <a:pPr algn="l">
                        <a:lnSpc>
                          <a:spcPct val="107000"/>
                        </a:lnSpc>
                        <a:spcAft>
                          <a:spcPts val="800"/>
                        </a:spcAft>
                      </a:pPr>
                      <a:r>
                        <a:rPr lang="en-ZA" sz="1000" dirty="0">
                          <a:solidFill>
                            <a:schemeClr val="bg1"/>
                          </a:solidFill>
                          <a:effectLst/>
                        </a:rPr>
                        <a:t>Case management step </a:t>
                      </a:r>
                      <a:endPar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solidFill>
                  </a:tcPr>
                </a:tc>
                <a:tc gridSpan="2">
                  <a:txBody>
                    <a:bodyPr/>
                    <a:lstStyle/>
                    <a:p>
                      <a:pPr algn="l">
                        <a:lnSpc>
                          <a:spcPct val="107000"/>
                        </a:lnSpc>
                        <a:spcAft>
                          <a:spcPts val="800"/>
                        </a:spcAft>
                      </a:pPr>
                      <a:r>
                        <a:rPr lang="en-ZA" sz="1000" dirty="0">
                          <a:solidFill>
                            <a:schemeClr val="tx1"/>
                          </a:solidFill>
                          <a:effectLst/>
                        </a:rPr>
                        <a:t>Step 5: follow-up and review</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extLst>
                  <a:ext uri="{0D108BD9-81ED-4DB2-BD59-A6C34878D82A}">
                    <a16:rowId xmlns:a16="http://schemas.microsoft.com/office/drawing/2014/main" val="2377269331"/>
                  </a:ext>
                </a:extLst>
              </a:tr>
              <a:tr h="0">
                <a:tc>
                  <a:txBody>
                    <a:bodyPr/>
                    <a:lstStyle/>
                    <a:p>
                      <a:pPr algn="l">
                        <a:lnSpc>
                          <a:spcPct val="107000"/>
                        </a:lnSpc>
                        <a:spcAft>
                          <a:spcPts val="800"/>
                        </a:spcAft>
                      </a:pPr>
                      <a:r>
                        <a:rPr lang="en-ZA" sz="1000" dirty="0">
                          <a:solidFill>
                            <a:schemeClr val="bg1"/>
                          </a:solidFill>
                          <a:effectLst/>
                        </a:rPr>
                        <a:t>Core / supplementary form</a:t>
                      </a:r>
                      <a:endPar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solidFill>
                  </a:tcPr>
                </a:tc>
                <a:tc gridSpan="2">
                  <a:txBody>
                    <a:bodyPr/>
                    <a:lstStyle/>
                    <a:p>
                      <a:pPr algn="l">
                        <a:lnSpc>
                          <a:spcPct val="107000"/>
                        </a:lnSpc>
                        <a:spcAft>
                          <a:spcPts val="800"/>
                        </a:spcAft>
                      </a:pPr>
                      <a:r>
                        <a:rPr lang="en-ZA" sz="1000" dirty="0">
                          <a:solidFill>
                            <a:schemeClr val="tx1"/>
                          </a:solidFill>
                          <a:effectLst/>
                        </a:rPr>
                        <a:t>Core form</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extLst>
                  <a:ext uri="{0D108BD9-81ED-4DB2-BD59-A6C34878D82A}">
                    <a16:rowId xmlns:a16="http://schemas.microsoft.com/office/drawing/2014/main" val="3604580883"/>
                  </a:ext>
                </a:extLst>
              </a:tr>
              <a:tr h="574692">
                <a:tc>
                  <a:txBody>
                    <a:bodyPr/>
                    <a:lstStyle/>
                    <a:p>
                      <a:pPr algn="l">
                        <a:lnSpc>
                          <a:spcPct val="107000"/>
                        </a:lnSpc>
                        <a:spcAft>
                          <a:spcPts val="800"/>
                        </a:spcAft>
                      </a:pPr>
                      <a:r>
                        <a:rPr lang="en-ZA" sz="1000" dirty="0">
                          <a:solidFill>
                            <a:schemeClr val="bg1"/>
                          </a:solidFill>
                          <a:effectLst/>
                        </a:rPr>
                        <a:t>When to complete</a:t>
                      </a:r>
                      <a:endPar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solidFill>
                  </a:tcPr>
                </a:tc>
                <a:tc gridSpan="2">
                  <a:txBody>
                    <a:bodyPr/>
                    <a:lstStyle/>
                    <a:p>
                      <a:pPr algn="l">
                        <a:lnSpc>
                          <a:spcPct val="107000"/>
                        </a:lnSpc>
                        <a:spcAft>
                          <a:spcPts val="800"/>
                        </a:spcAft>
                      </a:pPr>
                      <a:r>
                        <a:rPr lang="en-ZA" sz="1000" dirty="0">
                          <a:solidFill>
                            <a:schemeClr val="tx1"/>
                          </a:solidFill>
                          <a:effectLst/>
                        </a:rPr>
                        <a:t>Whenever a case review meeting is held. From the moment case plan implementation starts, it is dependent on the risk level of the case (to be contextualised):</a:t>
                      </a:r>
                      <a:endParaRPr lang="en-US" sz="1000" dirty="0">
                        <a:solidFill>
                          <a:schemeClr val="tx1"/>
                        </a:solidFill>
                        <a:effectLst/>
                      </a:endParaRPr>
                    </a:p>
                    <a:p>
                      <a:pPr marL="342900" lvl="0" indent="-342900" algn="l">
                        <a:lnSpc>
                          <a:spcPct val="107000"/>
                        </a:lnSpc>
                        <a:buFont typeface="Arial" panose="020B0604020202020204" pitchFamily="34" charset="0"/>
                        <a:buChar char="•"/>
                      </a:pPr>
                      <a:r>
                        <a:rPr lang="en-ZA" sz="1000" u="sng" dirty="0">
                          <a:solidFill>
                            <a:schemeClr val="tx1"/>
                          </a:solidFill>
                          <a:effectLst/>
                        </a:rPr>
                        <a:t>High:</a:t>
                      </a:r>
                      <a:r>
                        <a:rPr lang="en-ZA" sz="1000" dirty="0">
                          <a:solidFill>
                            <a:schemeClr val="tx1"/>
                          </a:solidFill>
                          <a:effectLst/>
                        </a:rPr>
                        <a:t> at least once a month.</a:t>
                      </a:r>
                      <a:endParaRPr lang="en-US" sz="1000" dirty="0">
                        <a:solidFill>
                          <a:schemeClr val="tx1"/>
                        </a:solidFill>
                        <a:effectLst/>
                      </a:endParaRPr>
                    </a:p>
                    <a:p>
                      <a:pPr marL="342900" lvl="0" indent="-342900" algn="l">
                        <a:lnSpc>
                          <a:spcPct val="107000"/>
                        </a:lnSpc>
                        <a:buFont typeface="Arial" panose="020B0604020202020204" pitchFamily="34" charset="0"/>
                        <a:buChar char="•"/>
                      </a:pPr>
                      <a:r>
                        <a:rPr lang="en-ZA" sz="1000" u="sng" dirty="0">
                          <a:solidFill>
                            <a:schemeClr val="tx1"/>
                          </a:solidFill>
                          <a:effectLst/>
                        </a:rPr>
                        <a:t>Medium:</a:t>
                      </a:r>
                      <a:r>
                        <a:rPr lang="en-ZA" sz="1000" dirty="0">
                          <a:solidFill>
                            <a:schemeClr val="tx1"/>
                          </a:solidFill>
                          <a:effectLst/>
                        </a:rPr>
                        <a:t> at least once every two months.</a:t>
                      </a:r>
                      <a:endParaRPr lang="en-US" sz="1000" dirty="0">
                        <a:solidFill>
                          <a:schemeClr val="tx1"/>
                        </a:solidFill>
                        <a:effectLst/>
                      </a:endParaRPr>
                    </a:p>
                    <a:p>
                      <a:pPr marL="342900" lvl="0" indent="-342900" algn="l">
                        <a:lnSpc>
                          <a:spcPct val="107000"/>
                        </a:lnSpc>
                        <a:spcAft>
                          <a:spcPts val="800"/>
                        </a:spcAft>
                        <a:buFont typeface="Arial" panose="020B0604020202020204" pitchFamily="34" charset="0"/>
                        <a:buChar char="•"/>
                      </a:pPr>
                      <a:r>
                        <a:rPr lang="en-ZA" sz="1000" u="sng" dirty="0">
                          <a:solidFill>
                            <a:schemeClr val="tx1"/>
                          </a:solidFill>
                          <a:effectLst/>
                        </a:rPr>
                        <a:t>Low:</a:t>
                      </a:r>
                      <a:r>
                        <a:rPr lang="en-ZA" sz="1000" dirty="0">
                          <a:solidFill>
                            <a:schemeClr val="tx1"/>
                          </a:solidFill>
                          <a:effectLst/>
                        </a:rPr>
                        <a:t> at least once every three months.</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extLst>
                  <a:ext uri="{0D108BD9-81ED-4DB2-BD59-A6C34878D82A}">
                    <a16:rowId xmlns:a16="http://schemas.microsoft.com/office/drawing/2014/main" val="2551611703"/>
                  </a:ext>
                </a:extLst>
              </a:tr>
              <a:tr h="574692">
                <a:tc>
                  <a:txBody>
                    <a:bodyPr/>
                    <a:lstStyle/>
                    <a:p>
                      <a:pPr algn="l">
                        <a:lnSpc>
                          <a:spcPct val="107000"/>
                        </a:lnSpc>
                        <a:spcAft>
                          <a:spcPts val="800"/>
                        </a:spcAft>
                      </a:pPr>
                      <a:r>
                        <a:rPr lang="en-ZA" sz="1000" dirty="0">
                          <a:solidFill>
                            <a:schemeClr val="bg1"/>
                          </a:solidFill>
                          <a:effectLst/>
                        </a:rPr>
                        <a:t>Who should complete</a:t>
                      </a:r>
                      <a:endPar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solidFill>
                  </a:tcPr>
                </a:tc>
                <a:tc gridSpan="2">
                  <a:txBody>
                    <a:bodyPr/>
                    <a:lstStyle/>
                    <a:p>
                      <a:pPr algn="l">
                        <a:lnSpc>
                          <a:spcPct val="107000"/>
                        </a:lnSpc>
                        <a:spcAft>
                          <a:spcPts val="800"/>
                        </a:spcAft>
                      </a:pPr>
                      <a:r>
                        <a:rPr lang="en-ZA" sz="1000" dirty="0">
                          <a:solidFill>
                            <a:schemeClr val="tx1"/>
                          </a:solidFill>
                          <a:effectLst/>
                        </a:rPr>
                        <a:t>Assigned caseworker to the case together with the child and the caregiver(s) (where possible and appropriate). </a:t>
                      </a:r>
                      <a:endParaRPr lang="en-US" sz="1000" dirty="0">
                        <a:solidFill>
                          <a:schemeClr val="tx1"/>
                        </a:solidFill>
                        <a:effectLst/>
                      </a:endParaRPr>
                    </a:p>
                    <a:p>
                      <a:pPr algn="l">
                        <a:lnSpc>
                          <a:spcPct val="107000"/>
                        </a:lnSpc>
                        <a:spcAft>
                          <a:spcPts val="800"/>
                        </a:spcAft>
                      </a:pPr>
                      <a:r>
                        <a:rPr lang="en-ZA" sz="1000" dirty="0">
                          <a:solidFill>
                            <a:schemeClr val="tx1"/>
                          </a:solidFill>
                          <a:effectLst/>
                        </a:rPr>
                        <a:t>Other significant people in the child’s life as well as other service providers and relevant authorities may partake in the case review meeting if they have a role to play in it </a:t>
                      </a:r>
                      <a:r>
                        <a:rPr lang="en-ZA" sz="1000" u="sng" dirty="0">
                          <a:solidFill>
                            <a:schemeClr val="tx1"/>
                          </a:solidFill>
                          <a:effectLst/>
                        </a:rPr>
                        <a:t>and</a:t>
                      </a:r>
                      <a:r>
                        <a:rPr lang="en-ZA" sz="1000" dirty="0">
                          <a:solidFill>
                            <a:schemeClr val="tx1"/>
                          </a:solidFill>
                          <a:effectLst/>
                        </a:rPr>
                        <a:t> if informed consent/assent has been given for this.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extLst>
                  <a:ext uri="{0D108BD9-81ED-4DB2-BD59-A6C34878D82A}">
                    <a16:rowId xmlns:a16="http://schemas.microsoft.com/office/drawing/2014/main" val="864561709"/>
                  </a:ext>
                </a:extLst>
              </a:tr>
              <a:tr h="302576">
                <a:tc>
                  <a:txBody>
                    <a:bodyPr/>
                    <a:lstStyle/>
                    <a:p>
                      <a:pPr algn="l">
                        <a:lnSpc>
                          <a:spcPct val="107000"/>
                        </a:lnSpc>
                        <a:spcAft>
                          <a:spcPts val="800"/>
                        </a:spcAft>
                      </a:pPr>
                      <a:r>
                        <a:rPr lang="en-ZA" sz="1000" dirty="0">
                          <a:solidFill>
                            <a:schemeClr val="bg1"/>
                          </a:solidFill>
                          <a:effectLst/>
                        </a:rPr>
                        <a:t>Purpose of form</a:t>
                      </a:r>
                      <a:endPar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solidFill>
                  </a:tcPr>
                </a:tc>
                <a:tc gridSpan="2">
                  <a:txBody>
                    <a:bodyPr/>
                    <a:lstStyle/>
                    <a:p>
                      <a:pPr algn="l">
                        <a:lnSpc>
                          <a:spcPct val="107000"/>
                        </a:lnSpc>
                        <a:spcAft>
                          <a:spcPts val="800"/>
                        </a:spcAft>
                      </a:pPr>
                      <a:r>
                        <a:rPr lang="en-ZA" sz="1000" dirty="0">
                          <a:solidFill>
                            <a:schemeClr val="tx1"/>
                          </a:solidFill>
                          <a:effectLst/>
                        </a:rPr>
                        <a:t>To record information captured during the review meeting which looks at how the case is progressing and whether the case can be closed or whether there is a need to return to the case management steps of assessment or case planning.</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extLst>
                  <a:ext uri="{0D108BD9-81ED-4DB2-BD59-A6C34878D82A}">
                    <a16:rowId xmlns:a16="http://schemas.microsoft.com/office/drawing/2014/main" val="2709031402"/>
                  </a:ext>
                </a:extLst>
              </a:tr>
              <a:tr h="0">
                <a:tc gridSpan="2">
                  <a:txBody>
                    <a:bodyPr/>
                    <a:lstStyle/>
                    <a:p>
                      <a:pPr algn="l">
                        <a:lnSpc>
                          <a:spcPct val="107000"/>
                        </a:lnSpc>
                        <a:spcAft>
                          <a:spcPts val="800"/>
                        </a:spcAft>
                      </a:pPr>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hMerge="1">
                  <a:txBody>
                    <a:bodyPr/>
                    <a:lstStyle/>
                    <a:p>
                      <a:endParaRPr lang="en-US"/>
                    </a:p>
                  </a:txBody>
                  <a:tcPr/>
                </a:tc>
                <a:tc>
                  <a:txBody>
                    <a:bodyPr/>
                    <a:lstStyle/>
                    <a:p>
                      <a:pPr algn="l">
                        <a:lnSpc>
                          <a:spcPct val="107000"/>
                        </a:lnSpc>
                        <a:spcAft>
                          <a:spcPts val="800"/>
                        </a:spcAft>
                      </a:pPr>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3697790763"/>
                  </a:ext>
                </a:extLst>
              </a:tr>
              <a:tr h="0">
                <a:tc gridSpan="3">
                  <a:txBody>
                    <a:bodyPr/>
                    <a:lstStyle/>
                    <a:p>
                      <a:pPr algn="l"/>
                      <a:r>
                        <a:rPr lang="en-ZA" sz="1000" dirty="0">
                          <a:solidFill>
                            <a:schemeClr val="bg1"/>
                          </a:solidFill>
                          <a:effectLst/>
                        </a:rPr>
                        <a:t>REVIEW FORM</a:t>
                      </a:r>
                      <a:endPar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19425346"/>
                  </a:ext>
                </a:extLst>
              </a:tr>
              <a:tr h="0">
                <a:tc gridSpan="2">
                  <a:txBody>
                    <a:bodyPr/>
                    <a:lstStyle/>
                    <a:p>
                      <a:pPr algn="l">
                        <a:lnSpc>
                          <a:spcPct val="107000"/>
                        </a:lnSpc>
                        <a:spcAft>
                          <a:spcPts val="800"/>
                        </a:spcAft>
                      </a:pPr>
                      <a:r>
                        <a:rPr lang="en-ZA" sz="1000" dirty="0">
                          <a:solidFill>
                            <a:schemeClr val="tx1"/>
                          </a:solidFill>
                          <a:effectLst/>
                        </a:rPr>
                        <a:t>Date form completed: </a:t>
                      </a:r>
                      <a:r>
                        <a:rPr lang="en-ZA" sz="700" b="0" i="1" kern="1200" dirty="0">
                          <a:solidFill>
                            <a:schemeClr val="tx1"/>
                          </a:solidFill>
                          <a:effectLst/>
                          <a:latin typeface="+mn-lt"/>
                          <a:ea typeface="+mn-ea"/>
                          <a:cs typeface="+mn-cs"/>
                        </a:rPr>
                        <a:t>dd/mm/yy</a:t>
                      </a:r>
                      <a:endParaRPr lang="en-US" sz="700" b="0" i="1" kern="1200" dirty="0">
                        <a:solidFill>
                          <a:schemeClr val="tx1"/>
                        </a:solidFill>
                        <a:effectLst/>
                        <a:latin typeface="+mn-lt"/>
                        <a:ea typeface="+mn-ea"/>
                        <a:cs typeface="+mn-cs"/>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hMerge="1">
                  <a:txBody>
                    <a:bodyPr/>
                    <a:lstStyle/>
                    <a:p>
                      <a:endParaRPr lang="en-US"/>
                    </a:p>
                  </a:txBody>
                  <a:tcPr/>
                </a:tc>
                <a:tc>
                  <a:txBody>
                    <a:bodyPr/>
                    <a:lstStyle/>
                    <a:p>
                      <a:pPr algn="l">
                        <a:lnSpc>
                          <a:spcPct val="107000"/>
                        </a:lnSpc>
                        <a:spcAft>
                          <a:spcPts val="800"/>
                        </a:spcAft>
                      </a:pPr>
                      <a:r>
                        <a:rPr lang="en-ZA" sz="1000" b="1" dirty="0">
                          <a:solidFill>
                            <a:schemeClr val="tx1"/>
                          </a:solidFill>
                          <a:effectLst/>
                        </a:rPr>
                        <a:t>Case ID number: </a:t>
                      </a:r>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81035057"/>
                  </a:ext>
                </a:extLst>
              </a:tr>
              <a:tr h="0">
                <a:tc gridSpan="3">
                  <a:txBody>
                    <a:bodyPr/>
                    <a:lstStyle/>
                    <a:p>
                      <a:pPr algn="l">
                        <a:lnSpc>
                          <a:spcPct val="107000"/>
                        </a:lnSpc>
                        <a:spcAft>
                          <a:spcPts val="800"/>
                        </a:spcAft>
                      </a:pPr>
                      <a:r>
                        <a:rPr lang="en-ZA" sz="1000" dirty="0">
                          <a:solidFill>
                            <a:schemeClr val="tx1"/>
                          </a:solidFill>
                          <a:effectLst/>
                        </a:rPr>
                        <a:t>1. DETAILS OF REVIEW MEETING</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9878529"/>
                  </a:ext>
                </a:extLst>
              </a:tr>
              <a:tr h="0">
                <a:tc gridSpan="2">
                  <a:txBody>
                    <a:bodyPr/>
                    <a:lstStyle/>
                    <a:p>
                      <a:pPr algn="l">
                        <a:lnSpc>
                          <a:spcPct val="107000"/>
                        </a:lnSpc>
                        <a:spcAft>
                          <a:spcPts val="800"/>
                        </a:spcAft>
                      </a:pPr>
                      <a:r>
                        <a:rPr lang="en-ZA" sz="1000" dirty="0">
                          <a:solidFill>
                            <a:schemeClr val="tx1"/>
                          </a:solidFill>
                          <a:effectLst/>
                        </a:rPr>
                        <a:t>Date of review meeting: </a:t>
                      </a:r>
                      <a:r>
                        <a:rPr lang="en-ZA" sz="700" b="0" i="1" dirty="0">
                          <a:solidFill>
                            <a:schemeClr val="tx1"/>
                          </a:solidFill>
                          <a:effectLst/>
                        </a:rPr>
                        <a:t>dd/mm/yy</a:t>
                      </a:r>
                      <a:endParaRPr lang="en-US" sz="7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hMerge="1">
                  <a:txBody>
                    <a:bodyPr/>
                    <a:lstStyle/>
                    <a:p>
                      <a:endParaRPr lang="en-US"/>
                    </a:p>
                  </a:txBody>
                  <a:tcPr/>
                </a:tc>
                <a:tc>
                  <a:txBody>
                    <a:bodyPr/>
                    <a:lstStyle/>
                    <a:p>
                      <a:pPr algn="l">
                        <a:lnSpc>
                          <a:spcPct val="107000"/>
                        </a:lnSpc>
                        <a:spcAft>
                          <a:spcPts val="800"/>
                        </a:spcAft>
                      </a:pPr>
                      <a:r>
                        <a:rPr lang="en-ZA" sz="1000" dirty="0">
                          <a:solidFill>
                            <a:schemeClr val="tx1"/>
                          </a:solidFill>
                          <a:effectLst/>
                        </a:rPr>
                        <a:t>Date of previous review meeting (if relevant): </a:t>
                      </a:r>
                      <a:r>
                        <a:rPr lang="en-ZA" sz="700" b="0" i="1" kern="1200" dirty="0">
                          <a:solidFill>
                            <a:schemeClr val="tx1"/>
                          </a:solidFill>
                          <a:effectLst/>
                          <a:latin typeface="+mn-lt"/>
                          <a:ea typeface="+mn-ea"/>
                          <a:cs typeface="+mn-cs"/>
                        </a:rPr>
                        <a:t>dd/mm/yy</a:t>
                      </a:r>
                      <a:endParaRPr lang="en-US" sz="700" b="0" i="1" kern="1200" dirty="0">
                        <a:solidFill>
                          <a:schemeClr val="tx1"/>
                        </a:solidFill>
                        <a:effectLst/>
                        <a:latin typeface="+mn-lt"/>
                        <a:ea typeface="+mn-ea"/>
                        <a:cs typeface="+mn-cs"/>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1935031646"/>
                  </a:ext>
                </a:extLst>
              </a:tr>
              <a:tr h="268766">
                <a:tc gridSpan="2">
                  <a:txBody>
                    <a:bodyPr/>
                    <a:lstStyle/>
                    <a:p>
                      <a:pPr algn="l">
                        <a:lnSpc>
                          <a:spcPct val="107000"/>
                        </a:lnSpc>
                        <a:spcAft>
                          <a:spcPts val="800"/>
                        </a:spcAft>
                      </a:pPr>
                      <a:r>
                        <a:rPr lang="en-ZA" sz="1000" dirty="0">
                          <a:solidFill>
                            <a:schemeClr val="tx1"/>
                          </a:solidFill>
                          <a:effectLst/>
                        </a:rPr>
                        <a:t>Was the child present?:                                              </a:t>
                      </a:r>
                      <a:endParaRPr lang="en-US" sz="1000" dirty="0">
                        <a:solidFill>
                          <a:schemeClr val="tx1"/>
                        </a:solidFill>
                        <a:effectLst/>
                      </a:endParaRPr>
                    </a:p>
                    <a:p>
                      <a:pPr algn="l">
                        <a:lnSpc>
                          <a:spcPct val="107000"/>
                        </a:lnSpc>
                        <a:spcAft>
                          <a:spcPts val="800"/>
                        </a:spcAft>
                      </a:pPr>
                      <a:r>
                        <a:rPr lang="en-ZA" sz="1000" b="0" dirty="0">
                          <a:solidFill>
                            <a:schemeClr val="tx1"/>
                          </a:solidFill>
                          <a:effectLst/>
                        </a:rPr>
                        <a:t>[   ] Yes    [   ] No</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hMerge="1">
                  <a:txBody>
                    <a:bodyPr/>
                    <a:lstStyle/>
                    <a:p>
                      <a:endParaRPr lang="en-US"/>
                    </a:p>
                  </a:txBody>
                  <a:tcPr/>
                </a:tc>
                <a:tc>
                  <a:txBody>
                    <a:bodyPr/>
                    <a:lstStyle/>
                    <a:p>
                      <a:pPr algn="l">
                        <a:lnSpc>
                          <a:spcPct val="107000"/>
                        </a:lnSpc>
                        <a:spcAft>
                          <a:spcPts val="800"/>
                        </a:spcAft>
                      </a:pPr>
                      <a:r>
                        <a:rPr lang="en-ZA" sz="1000" dirty="0">
                          <a:solidFill>
                            <a:schemeClr val="tx1"/>
                          </a:solidFill>
                          <a:effectLst/>
                        </a:rPr>
                        <a:t>If no, how was the child involved in the review?:</a:t>
                      </a:r>
                      <a:endParaRPr lang="en-US" sz="1000" dirty="0">
                        <a:solidFill>
                          <a:schemeClr val="tx1"/>
                        </a:solidFill>
                        <a:effectLst/>
                      </a:endParaRPr>
                    </a:p>
                    <a:p>
                      <a:pPr algn="l">
                        <a:lnSpc>
                          <a:spcPct val="107000"/>
                        </a:lnSpc>
                        <a:spcAft>
                          <a:spcPts val="800"/>
                        </a:spcAft>
                      </a:pPr>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2218447235"/>
                  </a:ext>
                </a:extLst>
              </a:tr>
              <a:tr h="268766">
                <a:tc gridSpan="2">
                  <a:txBody>
                    <a:bodyPr/>
                    <a:lstStyle/>
                    <a:p>
                      <a:pPr algn="l">
                        <a:lnSpc>
                          <a:spcPct val="107000"/>
                        </a:lnSpc>
                        <a:spcAft>
                          <a:spcPts val="800"/>
                        </a:spcAft>
                      </a:pPr>
                      <a:r>
                        <a:rPr lang="en-ZA" sz="1000" dirty="0">
                          <a:solidFill>
                            <a:schemeClr val="tx1"/>
                          </a:solidFill>
                          <a:effectLst/>
                        </a:rPr>
                        <a:t>Was the caregiver present?:                                     </a:t>
                      </a:r>
                      <a:endParaRPr lang="en-US" sz="1000" dirty="0">
                        <a:solidFill>
                          <a:schemeClr val="tx1"/>
                        </a:solidFill>
                        <a:effectLst/>
                      </a:endParaRPr>
                    </a:p>
                    <a:p>
                      <a:pPr algn="l">
                        <a:lnSpc>
                          <a:spcPct val="107000"/>
                        </a:lnSpc>
                        <a:spcAft>
                          <a:spcPts val="800"/>
                        </a:spcAft>
                      </a:pPr>
                      <a:r>
                        <a:rPr lang="en-ZA" sz="1000" dirty="0">
                          <a:solidFill>
                            <a:schemeClr val="tx1"/>
                          </a:solidFill>
                          <a:effectLst/>
                        </a:rPr>
                        <a:t> [   ] Yes    [   ] No</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hMerge="1">
                  <a:txBody>
                    <a:bodyPr/>
                    <a:lstStyle/>
                    <a:p>
                      <a:endParaRPr lang="en-US"/>
                    </a:p>
                  </a:txBody>
                  <a:tcPr/>
                </a:tc>
                <a:tc>
                  <a:txBody>
                    <a:bodyPr/>
                    <a:lstStyle/>
                    <a:p>
                      <a:pPr algn="l">
                        <a:lnSpc>
                          <a:spcPct val="107000"/>
                        </a:lnSpc>
                        <a:spcAft>
                          <a:spcPts val="800"/>
                        </a:spcAft>
                      </a:pPr>
                      <a:r>
                        <a:rPr lang="en-ZA" sz="1000" dirty="0">
                          <a:solidFill>
                            <a:schemeClr val="tx1"/>
                          </a:solidFill>
                          <a:effectLst/>
                        </a:rPr>
                        <a:t>If no, how was the caregiver involved in the review?:</a:t>
                      </a:r>
                      <a:endParaRPr lang="en-US" sz="1000" dirty="0">
                        <a:solidFill>
                          <a:schemeClr val="tx1"/>
                        </a:solidFill>
                        <a:effectLst/>
                      </a:endParaRPr>
                    </a:p>
                    <a:p>
                      <a:pPr algn="l">
                        <a:lnSpc>
                          <a:spcPct val="107000"/>
                        </a:lnSpc>
                        <a:spcAft>
                          <a:spcPts val="800"/>
                        </a:spcAft>
                      </a:pPr>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1663769791"/>
                  </a:ext>
                </a:extLst>
              </a:tr>
              <a:tr h="0">
                <a:tc gridSpan="3">
                  <a:txBody>
                    <a:bodyPr/>
                    <a:lstStyle/>
                    <a:p>
                      <a:pPr algn="l">
                        <a:lnSpc>
                          <a:spcPct val="107000"/>
                        </a:lnSpc>
                        <a:spcAft>
                          <a:spcPts val="800"/>
                        </a:spcAft>
                      </a:pPr>
                      <a:r>
                        <a:rPr lang="en-ZA" sz="1000" dirty="0">
                          <a:solidFill>
                            <a:schemeClr val="tx1"/>
                          </a:solidFill>
                          <a:effectLst/>
                        </a:rPr>
                        <a:t>2. OUTCOMES OF REVIEW MEETING</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85052119"/>
                  </a:ext>
                </a:extLst>
              </a:tr>
              <a:tr h="571936">
                <a:tc gridSpan="3">
                  <a:txBody>
                    <a:bodyPr/>
                    <a:lstStyle/>
                    <a:p>
                      <a:pPr algn="l"/>
                      <a:r>
                        <a:rPr lang="en-ZA" sz="1000" dirty="0">
                          <a:solidFill>
                            <a:schemeClr val="tx1"/>
                          </a:solidFill>
                          <a:effectLst/>
                        </a:rPr>
                        <a:t>Review on child’s current situation: </a:t>
                      </a:r>
                      <a:r>
                        <a:rPr lang="en-ZA" sz="700" b="0" i="1" kern="1200" dirty="0">
                          <a:solidFill>
                            <a:schemeClr val="tx1"/>
                          </a:solidFill>
                          <a:effectLst/>
                          <a:latin typeface="+mn-lt"/>
                          <a:ea typeface="+mn-ea"/>
                          <a:cs typeface="+mn-cs"/>
                        </a:rPr>
                        <a:t>Describe the overall current situation of the child as discussed in the review meeting.</a:t>
                      </a:r>
                      <a:endParaRPr lang="en-US" sz="700" b="0" i="1" kern="1200" dirty="0">
                        <a:solidFill>
                          <a:schemeClr val="tx1"/>
                        </a:solidFill>
                        <a:effectLst/>
                        <a:latin typeface="+mn-lt"/>
                        <a:ea typeface="+mn-ea"/>
                        <a:cs typeface="+mn-cs"/>
                      </a:endParaRPr>
                    </a:p>
                    <a:p>
                      <a:pPr algn="l"/>
                      <a:r>
                        <a:rPr lang="en-ZA" sz="1000" dirty="0">
                          <a:solidFill>
                            <a:schemeClr val="tx1"/>
                          </a:solidFill>
                          <a:effectLst/>
                        </a:rPr>
                        <a:t> </a:t>
                      </a:r>
                      <a:endParaRPr lang="en-US" sz="1000" dirty="0">
                        <a:solidFill>
                          <a:schemeClr val="tx1"/>
                        </a:solidFill>
                        <a:effectLst/>
                      </a:endParaRPr>
                    </a:p>
                    <a:p>
                      <a:pPr algn="l"/>
                      <a:r>
                        <a:rPr lang="en-ZA" sz="1000" dirty="0">
                          <a:solidFill>
                            <a:schemeClr val="tx1"/>
                          </a:solidFill>
                          <a:effectLst/>
                        </a:rPr>
                        <a:t> </a:t>
                      </a:r>
                      <a:endParaRPr lang="en-US" sz="1000" dirty="0">
                        <a:solidFill>
                          <a:schemeClr val="tx1"/>
                        </a:solidFill>
                        <a:effectLst/>
                      </a:endParaRPr>
                    </a:p>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22443791"/>
                  </a:ext>
                </a:extLst>
              </a:tr>
              <a:tr h="768539">
                <a:tc gridSpan="3">
                  <a:txBody>
                    <a:bodyPr/>
                    <a:lstStyle/>
                    <a:p>
                      <a:pPr marL="0" algn="l" defTabSz="685800" rtl="0" eaLnBrk="1" latinLnBrk="0" hangingPunct="1"/>
                      <a:r>
                        <a:rPr lang="en-ZA" sz="1000" dirty="0">
                          <a:solidFill>
                            <a:schemeClr val="tx1"/>
                          </a:solidFill>
                          <a:effectLst/>
                        </a:rPr>
                        <a:t>Review on case plan implementation: </a:t>
                      </a:r>
                      <a:r>
                        <a:rPr lang="en-ZA" sz="700" b="0" i="1" kern="1200" dirty="0">
                          <a:solidFill>
                            <a:schemeClr val="tx1"/>
                          </a:solidFill>
                          <a:effectLst/>
                          <a:latin typeface="+mn-lt"/>
                          <a:ea typeface="+mn-ea"/>
                          <a:cs typeface="+mn-cs"/>
                        </a:rPr>
                        <a:t>Evaluate the status of actions taken and services provided as outlined in the case plan and discussed during the review meeting.</a:t>
                      </a:r>
                      <a:endParaRPr lang="en-US" sz="700" b="0" i="1" kern="1200" dirty="0">
                        <a:solidFill>
                          <a:schemeClr val="tx1"/>
                        </a:solidFill>
                        <a:effectLst/>
                        <a:latin typeface="+mn-lt"/>
                        <a:ea typeface="+mn-ea"/>
                        <a:cs typeface="+mn-cs"/>
                      </a:endParaRPr>
                    </a:p>
                    <a:p>
                      <a:pPr algn="l"/>
                      <a:r>
                        <a:rPr lang="en-ZA" sz="1000" dirty="0">
                          <a:solidFill>
                            <a:schemeClr val="tx1"/>
                          </a:solidFill>
                          <a:effectLst/>
                        </a:rPr>
                        <a:t> </a:t>
                      </a:r>
                      <a:endParaRPr lang="en-US" sz="1000" dirty="0">
                        <a:solidFill>
                          <a:schemeClr val="tx1"/>
                        </a:solidFill>
                        <a:effectLst/>
                      </a:endParaRPr>
                    </a:p>
                    <a:p>
                      <a:pPr algn="l"/>
                      <a:r>
                        <a:rPr lang="en-ZA" sz="1000" dirty="0">
                          <a:solidFill>
                            <a:schemeClr val="tx1"/>
                          </a:solidFill>
                          <a:effectLst/>
                        </a:rPr>
                        <a:t> </a:t>
                      </a:r>
                      <a:endParaRPr lang="en-US" sz="1000" dirty="0">
                        <a:solidFill>
                          <a:schemeClr val="tx1"/>
                        </a:solidFill>
                        <a:effectLst/>
                      </a:endParaRPr>
                    </a:p>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8952427"/>
                  </a:ext>
                </a:extLst>
              </a:tr>
            </a:tbl>
          </a:graphicData>
        </a:graphic>
      </p:graphicFrame>
    </p:spTree>
    <p:extLst>
      <p:ext uri="{BB962C8B-B14F-4D97-AF65-F5344CB8AC3E}">
        <p14:creationId xmlns:p14="http://schemas.microsoft.com/office/powerpoint/2010/main" val="2110311453"/>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exagon 4">
            <a:extLst>
              <a:ext uri="{FF2B5EF4-FFF2-40B4-BE49-F238E27FC236}">
                <a16:creationId xmlns:a16="http://schemas.microsoft.com/office/drawing/2014/main" id="{F50DC37E-44C8-C563-57ED-F9B3B846941C}"/>
              </a:ext>
            </a:extLst>
          </p:cNvPr>
          <p:cNvSpPr/>
          <p:nvPr/>
        </p:nvSpPr>
        <p:spPr>
          <a:xfrm rot="1782986">
            <a:off x="286724" y="30111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Hexagon 5">
            <a:extLst>
              <a:ext uri="{FF2B5EF4-FFF2-40B4-BE49-F238E27FC236}">
                <a16:creationId xmlns:a16="http://schemas.microsoft.com/office/drawing/2014/main" id="{5A3AEA06-46DE-98CD-288A-10F5353911C8}"/>
              </a:ext>
            </a:extLst>
          </p:cNvPr>
          <p:cNvSpPr/>
          <p:nvPr/>
        </p:nvSpPr>
        <p:spPr>
          <a:xfrm rot="1782986">
            <a:off x="286724" y="763955"/>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Hexagon 6">
            <a:extLst>
              <a:ext uri="{FF2B5EF4-FFF2-40B4-BE49-F238E27FC236}">
                <a16:creationId xmlns:a16="http://schemas.microsoft.com/office/drawing/2014/main" id="{790681D3-066B-F055-A895-531245B99018}"/>
              </a:ext>
            </a:extLst>
          </p:cNvPr>
          <p:cNvSpPr/>
          <p:nvPr/>
        </p:nvSpPr>
        <p:spPr>
          <a:xfrm rot="1782986">
            <a:off x="286724" y="122680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Hexagon 7">
            <a:extLst>
              <a:ext uri="{FF2B5EF4-FFF2-40B4-BE49-F238E27FC236}">
                <a16:creationId xmlns:a16="http://schemas.microsoft.com/office/drawing/2014/main" id="{00B0F991-E87F-0DC5-D640-6A9AEEDBDED3}"/>
              </a:ext>
            </a:extLst>
          </p:cNvPr>
          <p:cNvSpPr/>
          <p:nvPr/>
        </p:nvSpPr>
        <p:spPr>
          <a:xfrm rot="1782986">
            <a:off x="286724" y="1689645"/>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Hexagon 8">
            <a:extLst>
              <a:ext uri="{FF2B5EF4-FFF2-40B4-BE49-F238E27FC236}">
                <a16:creationId xmlns:a16="http://schemas.microsoft.com/office/drawing/2014/main" id="{50F35095-DCC3-1190-FD93-C7BE8B8BC478}"/>
              </a:ext>
            </a:extLst>
          </p:cNvPr>
          <p:cNvSpPr/>
          <p:nvPr/>
        </p:nvSpPr>
        <p:spPr>
          <a:xfrm rot="1782986">
            <a:off x="286724" y="2152490"/>
            <a:ext cx="335595" cy="289306"/>
          </a:xfrm>
          <a:prstGeom prst="hexagon">
            <a:avLst>
              <a:gd name="adj" fmla="val 28965"/>
              <a:gd name="vf" fmla="val 115470"/>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aphicFrame>
        <p:nvGraphicFramePr>
          <p:cNvPr id="10" name="Table 9">
            <a:extLst>
              <a:ext uri="{FF2B5EF4-FFF2-40B4-BE49-F238E27FC236}">
                <a16:creationId xmlns:a16="http://schemas.microsoft.com/office/drawing/2014/main" id="{D8C84D68-01E3-D5B6-4EB4-84297B1FE3E6}"/>
              </a:ext>
            </a:extLst>
          </p:cNvPr>
          <p:cNvGraphicFramePr>
            <a:graphicFrameLocks noGrp="1"/>
          </p:cNvGraphicFramePr>
          <p:nvPr>
            <p:extLst>
              <p:ext uri="{D42A27DB-BD31-4B8C-83A1-F6EECF244321}">
                <p14:modId xmlns:p14="http://schemas.microsoft.com/office/powerpoint/2010/main" val="506298983"/>
              </p:ext>
            </p:extLst>
          </p:nvPr>
        </p:nvGraphicFramePr>
        <p:xfrm>
          <a:off x="996286" y="699799"/>
          <a:ext cx="5254042" cy="7418125"/>
        </p:xfrm>
        <a:graphic>
          <a:graphicData uri="http://schemas.openxmlformats.org/drawingml/2006/table">
            <a:tbl>
              <a:tblPr firstRow="1" firstCol="1" bandRow="1">
                <a:tableStyleId>{5C22544A-7EE6-4342-B048-85BDC9FD1C3A}</a:tableStyleId>
              </a:tblPr>
              <a:tblGrid>
                <a:gridCol w="1992813">
                  <a:extLst>
                    <a:ext uri="{9D8B030D-6E8A-4147-A177-3AD203B41FA5}">
                      <a16:colId xmlns:a16="http://schemas.microsoft.com/office/drawing/2014/main" val="3892222544"/>
                    </a:ext>
                  </a:extLst>
                </a:gridCol>
                <a:gridCol w="3261229">
                  <a:extLst>
                    <a:ext uri="{9D8B030D-6E8A-4147-A177-3AD203B41FA5}">
                      <a16:colId xmlns:a16="http://schemas.microsoft.com/office/drawing/2014/main" val="3611503029"/>
                    </a:ext>
                  </a:extLst>
                </a:gridCol>
              </a:tblGrid>
              <a:tr h="625555">
                <a:tc gridSpan="2">
                  <a:txBody>
                    <a:bodyPr/>
                    <a:lstStyle/>
                    <a:p>
                      <a:pPr algn="l"/>
                      <a:r>
                        <a:rPr lang="en-ZA" sz="1000" dirty="0">
                          <a:solidFill>
                            <a:schemeClr val="tx1"/>
                          </a:solidFill>
                          <a:effectLst/>
                        </a:rPr>
                        <a:t>Review on progress towards the overall goal of the case plan: </a:t>
                      </a:r>
                      <a:r>
                        <a:rPr lang="en-ZA" sz="700" b="0" i="1" kern="1200" dirty="0">
                          <a:solidFill>
                            <a:schemeClr val="tx1"/>
                          </a:solidFill>
                          <a:effectLst/>
                          <a:latin typeface="+mn-lt"/>
                          <a:ea typeface="+mn-ea"/>
                          <a:cs typeface="+mn-cs"/>
                        </a:rPr>
                        <a:t>Evaluate the progress towards meeting the overall goal of the case plan as discussed during the review meeting.</a:t>
                      </a:r>
                      <a:endParaRPr lang="en-US" sz="700" b="0" i="1" kern="1200" dirty="0">
                        <a:solidFill>
                          <a:schemeClr val="tx1"/>
                        </a:solidFill>
                        <a:effectLst/>
                        <a:latin typeface="+mn-lt"/>
                        <a:ea typeface="+mn-ea"/>
                        <a:cs typeface="+mn-cs"/>
                      </a:endParaRPr>
                    </a:p>
                    <a:p>
                      <a:pPr algn="l"/>
                      <a:r>
                        <a:rPr lang="en-ZA" sz="1000" dirty="0">
                          <a:solidFill>
                            <a:schemeClr val="tx1"/>
                          </a:solidFill>
                          <a:effectLst/>
                        </a:rPr>
                        <a:t> </a:t>
                      </a:r>
                      <a:endParaRPr lang="en-US" sz="1000" dirty="0">
                        <a:solidFill>
                          <a:schemeClr val="tx1"/>
                        </a:solidFill>
                        <a:effectLst/>
                      </a:endParaRPr>
                    </a:p>
                    <a:p>
                      <a:pPr algn="l"/>
                      <a:r>
                        <a:rPr lang="en-ZA" sz="1000" dirty="0">
                          <a:solidFill>
                            <a:schemeClr val="tx1"/>
                          </a:solidFill>
                          <a:effectLst/>
                        </a:rPr>
                        <a:t> </a:t>
                      </a:r>
                      <a:endParaRPr lang="en-US" sz="1000" dirty="0">
                        <a:solidFill>
                          <a:schemeClr val="tx1"/>
                        </a:solidFill>
                        <a:effectLst/>
                      </a:endParaRPr>
                    </a:p>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178554012"/>
                  </a:ext>
                </a:extLst>
              </a:tr>
              <a:tr h="571936">
                <a:tc gridSpan="2">
                  <a:txBody>
                    <a:bodyPr/>
                    <a:lstStyle/>
                    <a:p>
                      <a:pPr algn="l"/>
                      <a:r>
                        <a:rPr lang="en-ZA" sz="1000" dirty="0">
                          <a:solidFill>
                            <a:schemeClr val="tx1"/>
                          </a:solidFill>
                          <a:effectLst/>
                        </a:rPr>
                        <a:t>Other notes / observations during review meeting: </a:t>
                      </a:r>
                      <a:endParaRPr lang="en-US" sz="1000" dirty="0">
                        <a:solidFill>
                          <a:schemeClr val="tx1"/>
                        </a:solidFill>
                        <a:effectLst/>
                      </a:endParaRPr>
                    </a:p>
                    <a:p>
                      <a:pPr algn="l"/>
                      <a:r>
                        <a:rPr lang="en-ZA" sz="1000" dirty="0">
                          <a:solidFill>
                            <a:schemeClr val="tx1"/>
                          </a:solidFill>
                          <a:effectLst/>
                        </a:rPr>
                        <a:t> </a:t>
                      </a:r>
                      <a:endParaRPr lang="en-US" sz="1000" dirty="0">
                        <a:solidFill>
                          <a:schemeClr val="tx1"/>
                        </a:solidFill>
                        <a:effectLst/>
                      </a:endParaRPr>
                    </a:p>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585350859"/>
                  </a:ext>
                </a:extLst>
              </a:tr>
              <a:tr h="0">
                <a:tc gridSpan="2">
                  <a:txBody>
                    <a:bodyPr/>
                    <a:lstStyle/>
                    <a:p>
                      <a:pPr algn="l">
                        <a:lnSpc>
                          <a:spcPct val="107000"/>
                        </a:lnSpc>
                        <a:spcAft>
                          <a:spcPts val="800"/>
                        </a:spcAft>
                      </a:pPr>
                      <a:r>
                        <a:rPr lang="en-ZA" sz="1000" dirty="0">
                          <a:solidFill>
                            <a:schemeClr val="tx1"/>
                          </a:solidFill>
                          <a:effectLst/>
                        </a:rPr>
                        <a:t>3. NEXT STEPS</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extLst>
                  <a:ext uri="{0D108BD9-81ED-4DB2-BD59-A6C34878D82A}">
                    <a16:rowId xmlns:a16="http://schemas.microsoft.com/office/drawing/2014/main" val="2516864511"/>
                  </a:ext>
                </a:extLst>
              </a:tr>
              <a:tr h="428952">
                <a:tc>
                  <a:txBody>
                    <a:bodyPr/>
                    <a:lstStyle/>
                    <a:p>
                      <a:pPr algn="l"/>
                      <a:r>
                        <a:rPr lang="en-ZA" sz="1000" dirty="0">
                          <a:solidFill>
                            <a:schemeClr val="tx1"/>
                          </a:solidFill>
                          <a:effectLst/>
                        </a:rPr>
                        <a:t>Did the situation of the child change in such a way that warrants another assessment to be conducted?:</a:t>
                      </a:r>
                      <a:endParaRPr lang="en-US" sz="1000" dirty="0">
                        <a:solidFill>
                          <a:schemeClr val="tx1"/>
                        </a:solidFill>
                        <a:effectLst/>
                      </a:endParaRPr>
                    </a:p>
                    <a:p>
                      <a:pPr algn="l"/>
                      <a:r>
                        <a:rPr lang="en-ZA" sz="1000" b="0" dirty="0">
                          <a:solidFill>
                            <a:schemeClr val="tx1"/>
                          </a:solidFill>
                          <a:effectLst/>
                        </a:rPr>
                        <a:t>[  ] Yes</a:t>
                      </a:r>
                      <a:endParaRPr lang="en-US" sz="1000" b="0" dirty="0">
                        <a:solidFill>
                          <a:schemeClr val="tx1"/>
                        </a:solidFill>
                        <a:effectLst/>
                      </a:endParaRPr>
                    </a:p>
                    <a:p>
                      <a:pPr algn="l"/>
                      <a:r>
                        <a:rPr lang="en-ZA" sz="1000" b="0" dirty="0">
                          <a:solidFill>
                            <a:schemeClr val="tx1"/>
                          </a:solidFill>
                          <a:effectLst/>
                        </a:rPr>
                        <a:t>[  ] No</a:t>
                      </a:r>
                      <a:endParaRPr lang="en-US" sz="1000" b="0" dirty="0">
                        <a:solidFill>
                          <a:schemeClr val="tx1"/>
                        </a:solidFill>
                        <a:effectLst/>
                      </a:endParaRPr>
                    </a:p>
                    <a:p>
                      <a:pPr algn="l"/>
                      <a:r>
                        <a:rPr lang="en-ZA" sz="1000" b="0" dirty="0">
                          <a:solidFill>
                            <a:schemeClr val="tx1"/>
                          </a:solidFill>
                          <a:effectLst/>
                        </a:rPr>
                        <a:t> </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gn="l"/>
                      <a:r>
                        <a:rPr lang="en-ZA" sz="1000" dirty="0">
                          <a:solidFill>
                            <a:schemeClr val="tx1"/>
                          </a:solidFill>
                          <a:effectLst/>
                        </a:rPr>
                        <a:t>Please provide details:   </a:t>
                      </a:r>
                      <a:endParaRPr lang="en-US" sz="1000" dirty="0">
                        <a:solidFill>
                          <a:schemeClr val="tx1"/>
                        </a:solidFill>
                        <a:effectLst/>
                      </a:endParaRPr>
                    </a:p>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2604583352"/>
                  </a:ext>
                </a:extLst>
              </a:tr>
              <a:tr h="357460">
                <a:tc>
                  <a:txBody>
                    <a:bodyPr/>
                    <a:lstStyle/>
                    <a:p>
                      <a:pPr algn="l"/>
                      <a:r>
                        <a:rPr lang="en-ZA" sz="1000" dirty="0">
                          <a:solidFill>
                            <a:schemeClr val="tx1"/>
                          </a:solidFill>
                          <a:effectLst/>
                        </a:rPr>
                        <a:t>Are any adjustments needed in the case plan?:</a:t>
                      </a:r>
                      <a:endParaRPr lang="en-US" sz="1000" dirty="0">
                        <a:solidFill>
                          <a:schemeClr val="tx1"/>
                        </a:solidFill>
                        <a:effectLst/>
                      </a:endParaRPr>
                    </a:p>
                    <a:p>
                      <a:pPr algn="l"/>
                      <a:r>
                        <a:rPr lang="en-ZA" sz="1000" b="0" dirty="0">
                          <a:solidFill>
                            <a:schemeClr val="tx1"/>
                          </a:solidFill>
                          <a:effectLst/>
                        </a:rPr>
                        <a:t>[  ] Yes</a:t>
                      </a:r>
                      <a:endParaRPr lang="en-US" sz="1000" b="0" dirty="0">
                        <a:solidFill>
                          <a:schemeClr val="tx1"/>
                        </a:solidFill>
                        <a:effectLst/>
                      </a:endParaRPr>
                    </a:p>
                    <a:p>
                      <a:pPr algn="l"/>
                      <a:r>
                        <a:rPr lang="en-ZA" sz="1000" b="0" dirty="0">
                          <a:solidFill>
                            <a:schemeClr val="tx1"/>
                          </a:solidFill>
                          <a:effectLst/>
                        </a:rPr>
                        <a:t>[  ] No</a:t>
                      </a:r>
                      <a:endParaRPr lang="en-US" sz="1000" b="0" dirty="0">
                        <a:solidFill>
                          <a:schemeClr val="tx1"/>
                        </a:solidFill>
                        <a:effectLst/>
                      </a:endParaRPr>
                    </a:p>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gn="l"/>
                      <a:r>
                        <a:rPr lang="en-ZA" sz="1000" dirty="0">
                          <a:solidFill>
                            <a:schemeClr val="tx1"/>
                          </a:solidFill>
                          <a:effectLst/>
                        </a:rPr>
                        <a:t>Please provide details:   </a:t>
                      </a:r>
                      <a:endParaRPr lang="en-US" sz="1000" dirty="0">
                        <a:solidFill>
                          <a:schemeClr val="tx1"/>
                        </a:solidFill>
                        <a:effectLst/>
                      </a:endParaRPr>
                    </a:p>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3926728295"/>
                  </a:ext>
                </a:extLst>
              </a:tr>
              <a:tr h="929396">
                <a:tc>
                  <a:txBody>
                    <a:bodyPr/>
                    <a:lstStyle/>
                    <a:p>
                      <a:pPr algn="l"/>
                      <a:r>
                        <a:rPr lang="en-ZA" sz="1000" dirty="0">
                          <a:solidFill>
                            <a:schemeClr val="tx1"/>
                          </a:solidFill>
                          <a:effectLst/>
                        </a:rPr>
                        <a:t>Has the risk level of the case changed?:</a:t>
                      </a:r>
                      <a:endParaRPr lang="en-US" sz="1000" dirty="0">
                        <a:solidFill>
                          <a:schemeClr val="tx1"/>
                        </a:solidFill>
                        <a:effectLst/>
                      </a:endParaRPr>
                    </a:p>
                    <a:p>
                      <a:pPr algn="l"/>
                      <a:r>
                        <a:rPr lang="en-ZA" sz="1000" b="0" dirty="0">
                          <a:solidFill>
                            <a:schemeClr val="tx1"/>
                          </a:solidFill>
                          <a:effectLst/>
                        </a:rPr>
                        <a:t>[  ] No</a:t>
                      </a:r>
                      <a:endParaRPr lang="en-US" sz="1000" b="0" dirty="0">
                        <a:solidFill>
                          <a:schemeClr val="tx1"/>
                        </a:solidFill>
                        <a:effectLst/>
                      </a:endParaRPr>
                    </a:p>
                    <a:p>
                      <a:pPr algn="l"/>
                      <a:r>
                        <a:rPr lang="en-ZA" sz="1000" b="0" dirty="0">
                          <a:solidFill>
                            <a:schemeClr val="tx1"/>
                          </a:solidFill>
                          <a:effectLst/>
                        </a:rPr>
                        <a:t>[  ] Yes</a:t>
                      </a:r>
                      <a:endParaRPr lang="en-US" sz="1000" b="0" dirty="0">
                        <a:solidFill>
                          <a:schemeClr val="tx1"/>
                        </a:solidFill>
                        <a:effectLst/>
                      </a:endParaRPr>
                    </a:p>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gn="l"/>
                      <a:r>
                        <a:rPr lang="en-ZA" sz="1000" dirty="0">
                          <a:solidFill>
                            <a:schemeClr val="tx1"/>
                          </a:solidFill>
                          <a:effectLst/>
                        </a:rPr>
                        <a:t>If yes, new risk level:   </a:t>
                      </a:r>
                      <a:endParaRPr lang="en-US" sz="1000" dirty="0">
                        <a:solidFill>
                          <a:schemeClr val="tx1"/>
                        </a:solidFill>
                        <a:effectLst/>
                      </a:endParaRPr>
                    </a:p>
                    <a:p>
                      <a:pPr algn="l"/>
                      <a:r>
                        <a:rPr lang="en-ZA" sz="1000" dirty="0">
                          <a:solidFill>
                            <a:schemeClr val="tx1"/>
                          </a:solidFill>
                          <a:effectLst/>
                        </a:rPr>
                        <a:t>[  ] High, please provide details:</a:t>
                      </a:r>
                      <a:endParaRPr lang="en-US" sz="1000" dirty="0">
                        <a:solidFill>
                          <a:schemeClr val="tx1"/>
                        </a:solidFill>
                        <a:effectLst/>
                      </a:endParaRPr>
                    </a:p>
                    <a:p>
                      <a:pPr algn="l"/>
                      <a:r>
                        <a:rPr lang="en-ZA" sz="1000" dirty="0">
                          <a:solidFill>
                            <a:schemeClr val="tx1"/>
                          </a:solidFill>
                          <a:effectLst/>
                        </a:rPr>
                        <a:t> </a:t>
                      </a:r>
                      <a:endParaRPr lang="en-US" sz="1000" dirty="0">
                        <a:solidFill>
                          <a:schemeClr val="tx1"/>
                        </a:solidFill>
                        <a:effectLst/>
                      </a:endParaRPr>
                    </a:p>
                    <a:p>
                      <a:pPr algn="l"/>
                      <a:r>
                        <a:rPr lang="en-ZA" sz="1000" dirty="0">
                          <a:solidFill>
                            <a:schemeClr val="tx1"/>
                          </a:solidFill>
                          <a:effectLst/>
                        </a:rPr>
                        <a:t> </a:t>
                      </a:r>
                      <a:endParaRPr lang="en-US" sz="1000" dirty="0">
                        <a:solidFill>
                          <a:schemeClr val="tx1"/>
                        </a:solidFill>
                        <a:effectLst/>
                      </a:endParaRPr>
                    </a:p>
                    <a:p>
                      <a:pPr algn="l"/>
                      <a:r>
                        <a:rPr lang="en-ZA" sz="1000" dirty="0">
                          <a:solidFill>
                            <a:schemeClr val="tx1"/>
                          </a:solidFill>
                          <a:effectLst/>
                        </a:rPr>
                        <a:t>[  ] Medium, please provide details:</a:t>
                      </a:r>
                      <a:endParaRPr lang="en-US" sz="1000" dirty="0">
                        <a:solidFill>
                          <a:schemeClr val="tx1"/>
                        </a:solidFill>
                        <a:effectLst/>
                      </a:endParaRPr>
                    </a:p>
                    <a:p>
                      <a:pPr algn="l"/>
                      <a:r>
                        <a:rPr lang="en-ZA" sz="1000" dirty="0">
                          <a:solidFill>
                            <a:schemeClr val="tx1"/>
                          </a:solidFill>
                          <a:effectLst/>
                        </a:rPr>
                        <a:t> </a:t>
                      </a:r>
                      <a:endParaRPr lang="en-US" sz="1000" dirty="0">
                        <a:solidFill>
                          <a:schemeClr val="tx1"/>
                        </a:solidFill>
                        <a:effectLst/>
                      </a:endParaRPr>
                    </a:p>
                    <a:p>
                      <a:pPr algn="l"/>
                      <a:r>
                        <a:rPr lang="en-ZA" sz="1000" dirty="0">
                          <a:solidFill>
                            <a:schemeClr val="tx1"/>
                          </a:solidFill>
                          <a:effectLst/>
                        </a:rPr>
                        <a:t> </a:t>
                      </a:r>
                      <a:endParaRPr lang="en-US" sz="1000" dirty="0">
                        <a:solidFill>
                          <a:schemeClr val="tx1"/>
                        </a:solidFill>
                        <a:effectLst/>
                      </a:endParaRPr>
                    </a:p>
                    <a:p>
                      <a:pPr algn="l"/>
                      <a:r>
                        <a:rPr lang="en-ZA" sz="1000" dirty="0">
                          <a:solidFill>
                            <a:schemeClr val="tx1"/>
                          </a:solidFill>
                          <a:effectLst/>
                        </a:rPr>
                        <a:t>[  ] Low, please provide details:</a:t>
                      </a:r>
                      <a:endParaRPr lang="en-US" sz="1000" dirty="0">
                        <a:solidFill>
                          <a:schemeClr val="tx1"/>
                        </a:solidFill>
                        <a:effectLst/>
                      </a:endParaRPr>
                    </a:p>
                    <a:p>
                      <a:pPr algn="l"/>
                      <a:r>
                        <a:rPr lang="en-ZA" sz="1000" dirty="0">
                          <a:solidFill>
                            <a:schemeClr val="tx1"/>
                          </a:solidFill>
                          <a:effectLst/>
                        </a:rPr>
                        <a:t> </a:t>
                      </a:r>
                      <a:endParaRPr lang="en-US" sz="1000" dirty="0">
                        <a:solidFill>
                          <a:schemeClr val="tx1"/>
                        </a:solidFill>
                        <a:effectLst/>
                      </a:endParaRPr>
                    </a:p>
                    <a:p>
                      <a:pPr algn="l"/>
                      <a:r>
                        <a:rPr lang="en-ZA" sz="1000" dirty="0">
                          <a:solidFill>
                            <a:schemeClr val="tx1"/>
                          </a:solidFill>
                          <a:effectLst/>
                        </a:rPr>
                        <a:t> </a:t>
                      </a:r>
                      <a:endParaRPr lang="en-US" sz="1000" dirty="0">
                        <a:solidFill>
                          <a:schemeClr val="tx1"/>
                        </a:solidFill>
                        <a:effectLst/>
                      </a:endParaRPr>
                    </a:p>
                    <a:p>
                      <a:pPr algn="l"/>
                      <a:r>
                        <a:rPr lang="en-ZA" sz="1000" dirty="0">
                          <a:solidFill>
                            <a:schemeClr val="tx1"/>
                          </a:solidFill>
                          <a:effectLst/>
                        </a:rPr>
                        <a:t>[  ] No, please provide details:</a:t>
                      </a:r>
                      <a:endParaRPr lang="en-US" sz="1000" dirty="0">
                        <a:solidFill>
                          <a:schemeClr val="tx1"/>
                        </a:solidFill>
                        <a:effectLst/>
                      </a:endParaRPr>
                    </a:p>
                    <a:p>
                      <a:pPr algn="l"/>
                      <a:r>
                        <a:rPr lang="en-ZA" sz="1000" dirty="0">
                          <a:solidFill>
                            <a:schemeClr val="tx1"/>
                          </a:solidFill>
                          <a:effectLst/>
                        </a:rPr>
                        <a:t> </a:t>
                      </a:r>
                      <a:endParaRPr lang="en-US" sz="1000" dirty="0">
                        <a:solidFill>
                          <a:schemeClr val="tx1"/>
                        </a:solidFill>
                        <a:effectLst/>
                      </a:endParaRPr>
                    </a:p>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2211872975"/>
                  </a:ext>
                </a:extLst>
              </a:tr>
              <a:tr h="285968">
                <a:tc>
                  <a:txBody>
                    <a:bodyPr/>
                    <a:lstStyle/>
                    <a:p>
                      <a:pPr algn="l"/>
                      <a:r>
                        <a:rPr lang="en-ZA" sz="1000" dirty="0">
                          <a:solidFill>
                            <a:schemeClr val="tx1"/>
                          </a:solidFill>
                          <a:effectLst/>
                        </a:rPr>
                        <a:t>Do you recommend to close the case?:</a:t>
                      </a:r>
                      <a:endParaRPr lang="en-US" sz="1000" dirty="0">
                        <a:solidFill>
                          <a:schemeClr val="tx1"/>
                        </a:solidFill>
                        <a:effectLst/>
                      </a:endParaRPr>
                    </a:p>
                    <a:p>
                      <a:pPr algn="l"/>
                      <a:r>
                        <a:rPr lang="en-ZA" sz="1000" b="0" dirty="0">
                          <a:solidFill>
                            <a:schemeClr val="tx1"/>
                          </a:solidFill>
                          <a:effectLst/>
                        </a:rPr>
                        <a:t>[  ] Yes</a:t>
                      </a:r>
                      <a:endParaRPr lang="en-US" sz="1000" b="0" dirty="0">
                        <a:solidFill>
                          <a:schemeClr val="tx1"/>
                        </a:solidFill>
                        <a:effectLst/>
                      </a:endParaRPr>
                    </a:p>
                    <a:p>
                      <a:pPr algn="l"/>
                      <a:r>
                        <a:rPr lang="en-ZA" sz="1000" b="0" dirty="0">
                          <a:solidFill>
                            <a:schemeClr val="tx1"/>
                          </a:solidFill>
                          <a:effectLst/>
                        </a:rPr>
                        <a:t>[  ] No</a:t>
                      </a:r>
                      <a:endParaRPr lang="en-US" sz="1000" b="0" dirty="0">
                        <a:solidFill>
                          <a:schemeClr val="tx1"/>
                        </a:solidFill>
                        <a:effectLst/>
                      </a:endParaRPr>
                    </a:p>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gn="l"/>
                      <a:r>
                        <a:rPr lang="en-ZA" sz="1000" dirty="0">
                          <a:solidFill>
                            <a:schemeClr val="tx1"/>
                          </a:solidFill>
                          <a:effectLst/>
                        </a:rPr>
                        <a:t>Please provide details:   </a:t>
                      </a:r>
                      <a:endParaRPr lang="en-US" sz="1000" dirty="0">
                        <a:solidFill>
                          <a:schemeClr val="tx1"/>
                        </a:solidFill>
                        <a:effectLst/>
                      </a:endParaRPr>
                    </a:p>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349575828"/>
                  </a:ext>
                </a:extLst>
              </a:tr>
              <a:tr h="285968">
                <a:tc>
                  <a:txBody>
                    <a:bodyPr/>
                    <a:lstStyle/>
                    <a:p>
                      <a:pPr algn="l"/>
                      <a:r>
                        <a:rPr lang="en-ZA" sz="1000" dirty="0">
                          <a:solidFill>
                            <a:schemeClr val="tx1"/>
                          </a:solidFill>
                          <a:effectLst/>
                        </a:rPr>
                        <a:t>Is there a need for a next case review?:</a:t>
                      </a:r>
                      <a:endParaRPr lang="en-US" sz="1000" dirty="0">
                        <a:solidFill>
                          <a:schemeClr val="tx1"/>
                        </a:solidFill>
                        <a:effectLst/>
                      </a:endParaRPr>
                    </a:p>
                    <a:p>
                      <a:pPr algn="l"/>
                      <a:r>
                        <a:rPr lang="en-ZA" sz="1000" b="0" dirty="0">
                          <a:solidFill>
                            <a:schemeClr val="tx1"/>
                          </a:solidFill>
                          <a:effectLst/>
                        </a:rPr>
                        <a:t>[  ] Yes</a:t>
                      </a:r>
                      <a:endParaRPr lang="en-US" sz="1000" b="0" dirty="0">
                        <a:solidFill>
                          <a:schemeClr val="tx1"/>
                        </a:solidFill>
                        <a:effectLst/>
                      </a:endParaRPr>
                    </a:p>
                    <a:p>
                      <a:pPr algn="l"/>
                      <a:r>
                        <a:rPr lang="en-ZA" sz="1000" b="0" dirty="0">
                          <a:solidFill>
                            <a:schemeClr val="tx1"/>
                          </a:solidFill>
                          <a:effectLst/>
                        </a:rPr>
                        <a:t>[  ] No</a:t>
                      </a:r>
                      <a:endParaRPr lang="en-US" sz="1000" b="0" dirty="0">
                        <a:solidFill>
                          <a:schemeClr val="tx1"/>
                        </a:solidFill>
                        <a:effectLst/>
                      </a:endParaRPr>
                    </a:p>
                    <a:p>
                      <a:pPr algn="l"/>
                      <a:r>
                        <a:rPr lang="en-ZA" sz="1000" b="0" dirty="0">
                          <a:solidFill>
                            <a:schemeClr val="tx1"/>
                          </a:solidFill>
                          <a:effectLst/>
                        </a:rPr>
                        <a:t> </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gn="l"/>
                      <a:r>
                        <a:rPr lang="en-ZA" sz="1000" dirty="0">
                          <a:solidFill>
                            <a:schemeClr val="tx1"/>
                          </a:solidFill>
                          <a:effectLst/>
                        </a:rPr>
                        <a:t>If so, date of next review meeting: </a:t>
                      </a:r>
                      <a:r>
                        <a:rPr lang="en-ZA" sz="700" b="0" i="1" kern="1200" dirty="0">
                          <a:solidFill>
                            <a:schemeClr val="tx1"/>
                          </a:solidFill>
                          <a:effectLst/>
                          <a:latin typeface="+mn-lt"/>
                          <a:ea typeface="+mn-ea"/>
                          <a:cs typeface="+mn-cs"/>
                        </a:rPr>
                        <a:t>dd/mm/yy </a:t>
                      </a:r>
                      <a:endParaRPr lang="en-US" sz="700" b="0" i="1" kern="1200" dirty="0">
                        <a:solidFill>
                          <a:schemeClr val="tx1"/>
                        </a:solidFill>
                        <a:effectLst/>
                        <a:latin typeface="+mn-lt"/>
                        <a:ea typeface="+mn-ea"/>
                        <a:cs typeface="+mn-cs"/>
                      </a:endParaRPr>
                    </a:p>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1771308593"/>
                  </a:ext>
                </a:extLst>
              </a:tr>
            </a:tbl>
          </a:graphicData>
        </a:graphic>
      </p:graphicFrame>
    </p:spTree>
    <p:extLst>
      <p:ext uri="{BB962C8B-B14F-4D97-AF65-F5344CB8AC3E}">
        <p14:creationId xmlns:p14="http://schemas.microsoft.com/office/powerpoint/2010/main" val="2187697574"/>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xagon 2">
            <a:extLst>
              <a:ext uri="{FF2B5EF4-FFF2-40B4-BE49-F238E27FC236}">
                <a16:creationId xmlns:a16="http://schemas.microsoft.com/office/drawing/2014/main" id="{46C36D7C-8C32-B24B-33ED-C8EE51B36AD5}"/>
              </a:ext>
            </a:extLst>
          </p:cNvPr>
          <p:cNvSpPr/>
          <p:nvPr/>
        </p:nvSpPr>
        <p:spPr>
          <a:xfrm rot="1782986">
            <a:off x="-1328855" y="5145441"/>
            <a:ext cx="3595260" cy="3099365"/>
          </a:xfrm>
          <a:prstGeom prst="hexagon">
            <a:avLst>
              <a:gd name="adj" fmla="val 28965"/>
              <a:gd name="vf" fmla="val 11547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Hexagon 5">
            <a:extLst>
              <a:ext uri="{FF2B5EF4-FFF2-40B4-BE49-F238E27FC236}">
                <a16:creationId xmlns:a16="http://schemas.microsoft.com/office/drawing/2014/main" id="{4150585F-00B9-9A77-B5D2-9D9D00656F7B}"/>
              </a:ext>
            </a:extLst>
          </p:cNvPr>
          <p:cNvSpPr/>
          <p:nvPr/>
        </p:nvSpPr>
        <p:spPr>
          <a:xfrm rot="1782986">
            <a:off x="4678406" y="654853"/>
            <a:ext cx="3595260" cy="3099365"/>
          </a:xfrm>
          <a:prstGeom prst="hexagon">
            <a:avLst>
              <a:gd name="adj" fmla="val 28965"/>
              <a:gd name="vf" fmla="val 11547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1" name="Rectangle 30">
            <a:extLst>
              <a:ext uri="{FF2B5EF4-FFF2-40B4-BE49-F238E27FC236}">
                <a16:creationId xmlns:a16="http://schemas.microsoft.com/office/drawing/2014/main" id="{6370205E-D389-9F01-D046-3A61CA769D23}"/>
              </a:ext>
            </a:extLst>
          </p:cNvPr>
          <p:cNvSpPr/>
          <p:nvPr/>
        </p:nvSpPr>
        <p:spPr>
          <a:xfrm>
            <a:off x="2501900" y="2149381"/>
            <a:ext cx="3745466" cy="10711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2" name="TextBox 31">
            <a:extLst>
              <a:ext uri="{FF2B5EF4-FFF2-40B4-BE49-F238E27FC236}">
                <a16:creationId xmlns:a16="http://schemas.microsoft.com/office/drawing/2014/main" id="{2E95044E-A0D7-647F-331C-5368FC8700FB}"/>
              </a:ext>
            </a:extLst>
          </p:cNvPr>
          <p:cNvSpPr txBox="1"/>
          <p:nvPr/>
        </p:nvSpPr>
        <p:spPr>
          <a:xfrm>
            <a:off x="993324" y="1696523"/>
            <a:ext cx="5264812" cy="261610"/>
          </a:xfrm>
          <a:prstGeom prst="rect">
            <a:avLst/>
          </a:prstGeom>
          <a:noFill/>
          <a:ln>
            <a:noFill/>
          </a:ln>
        </p:spPr>
        <p:txBody>
          <a:bodyPr wrap="square" rtlCol="0">
            <a:spAutoFit/>
          </a:bodyPr>
          <a:lstStyle/>
          <a:p>
            <a:r>
              <a:rPr lang="en-US" sz="1100" b="1" dirty="0"/>
              <a:t>Please review the learning objectives and write your reflection in the text box.</a:t>
            </a:r>
          </a:p>
        </p:txBody>
      </p:sp>
      <p:sp>
        <p:nvSpPr>
          <p:cNvPr id="34" name="TextBox 33">
            <a:extLst>
              <a:ext uri="{FF2B5EF4-FFF2-40B4-BE49-F238E27FC236}">
                <a16:creationId xmlns:a16="http://schemas.microsoft.com/office/drawing/2014/main" id="{9063A5AA-E4E2-D142-5264-5FED9EC97F59}"/>
              </a:ext>
            </a:extLst>
          </p:cNvPr>
          <p:cNvSpPr txBox="1"/>
          <p:nvPr/>
        </p:nvSpPr>
        <p:spPr>
          <a:xfrm>
            <a:off x="993326" y="2107349"/>
            <a:ext cx="1321602" cy="1028143"/>
          </a:xfrm>
          <a:prstGeom prst="rect">
            <a:avLst/>
          </a:prstGeom>
          <a:noFill/>
          <a:ln>
            <a:noFill/>
          </a:ln>
        </p:spPr>
        <p:txBody>
          <a:bodyPr wrap="square" lIns="90000" tIns="90000" rIns="90000" bIns="90000" rtlCol="0">
            <a:spAutoFit/>
          </a:bodyPr>
          <a:lstStyle/>
          <a:p>
            <a:r>
              <a:rPr lang="en-US" sz="1100" dirty="0"/>
              <a:t>About which learning objectives do you feel confident you have achieved them? </a:t>
            </a:r>
          </a:p>
        </p:txBody>
      </p:sp>
      <p:sp>
        <p:nvSpPr>
          <p:cNvPr id="52" name="Rectangle 51">
            <a:extLst>
              <a:ext uri="{FF2B5EF4-FFF2-40B4-BE49-F238E27FC236}">
                <a16:creationId xmlns:a16="http://schemas.microsoft.com/office/drawing/2014/main" id="{21199991-EAD7-2E5C-99F6-D48277CDAD41}"/>
              </a:ext>
            </a:extLst>
          </p:cNvPr>
          <p:cNvSpPr/>
          <p:nvPr/>
        </p:nvSpPr>
        <p:spPr>
          <a:xfrm>
            <a:off x="2501900" y="3398040"/>
            <a:ext cx="3745466" cy="111893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4" name="TextBox 53">
            <a:extLst>
              <a:ext uri="{FF2B5EF4-FFF2-40B4-BE49-F238E27FC236}">
                <a16:creationId xmlns:a16="http://schemas.microsoft.com/office/drawing/2014/main" id="{A7A2DAAB-CE1D-57F1-E0AB-2D00997A536C}"/>
              </a:ext>
            </a:extLst>
          </p:cNvPr>
          <p:cNvSpPr txBox="1"/>
          <p:nvPr/>
        </p:nvSpPr>
        <p:spPr>
          <a:xfrm>
            <a:off x="1007471" y="3413814"/>
            <a:ext cx="1309210" cy="1197420"/>
          </a:xfrm>
          <a:prstGeom prst="rect">
            <a:avLst/>
          </a:prstGeom>
          <a:noFill/>
          <a:ln>
            <a:noFill/>
          </a:ln>
        </p:spPr>
        <p:txBody>
          <a:bodyPr wrap="square" lIns="90000" tIns="90000" rIns="90000" bIns="90000" rtlCol="0">
            <a:spAutoFit/>
          </a:bodyPr>
          <a:lstStyle/>
          <a:p>
            <a:r>
              <a:rPr lang="en-US" sz="1100" dirty="0"/>
              <a:t>On which learning objectives would you need more information, practice or support? </a:t>
            </a:r>
          </a:p>
        </p:txBody>
      </p:sp>
      <p:sp>
        <p:nvSpPr>
          <p:cNvPr id="55" name="TextBox 54">
            <a:extLst>
              <a:ext uri="{FF2B5EF4-FFF2-40B4-BE49-F238E27FC236}">
                <a16:creationId xmlns:a16="http://schemas.microsoft.com/office/drawing/2014/main" id="{8206C1E7-5249-9392-E91E-2B428C4D3A87}"/>
              </a:ext>
            </a:extLst>
          </p:cNvPr>
          <p:cNvSpPr txBox="1"/>
          <p:nvPr/>
        </p:nvSpPr>
        <p:spPr>
          <a:xfrm>
            <a:off x="993324" y="1264346"/>
            <a:ext cx="5254042" cy="276999"/>
          </a:xfrm>
          <a:prstGeom prst="rect">
            <a:avLst/>
          </a:prstGeom>
          <a:noFill/>
        </p:spPr>
        <p:txBody>
          <a:bodyPr wrap="square" rtlCol="0">
            <a:spAutoFit/>
          </a:bodyPr>
          <a:lstStyle/>
          <a:p>
            <a:r>
              <a:rPr lang="en-US" sz="1200" b="1" spc="300" dirty="0">
                <a:solidFill>
                  <a:schemeClr val="tx1"/>
                </a:solidFill>
              </a:rPr>
              <a:t>LEARNING OBJECTIVES</a:t>
            </a:r>
          </a:p>
        </p:txBody>
      </p:sp>
      <p:sp>
        <p:nvSpPr>
          <p:cNvPr id="56" name="TextBox 55">
            <a:extLst>
              <a:ext uri="{FF2B5EF4-FFF2-40B4-BE49-F238E27FC236}">
                <a16:creationId xmlns:a16="http://schemas.microsoft.com/office/drawing/2014/main" id="{36A974EF-E8E3-5849-05C2-9BBA1A1DF6BE}"/>
              </a:ext>
            </a:extLst>
          </p:cNvPr>
          <p:cNvSpPr txBox="1"/>
          <p:nvPr/>
        </p:nvSpPr>
        <p:spPr>
          <a:xfrm>
            <a:off x="996286" y="713169"/>
            <a:ext cx="5264813" cy="307777"/>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954D84"/>
                </a:highlight>
                <a:latin typeface="Calibri"/>
                <a:ea typeface="Calibri"/>
                <a:cs typeface="Calibri"/>
                <a:sym typeface="Calibri"/>
              </a:rPr>
              <a:t>SESSION 5: MODULE CLOSING</a:t>
            </a:r>
          </a:p>
        </p:txBody>
      </p:sp>
      <p:sp>
        <p:nvSpPr>
          <p:cNvPr id="57" name="TextBox 56">
            <a:extLst>
              <a:ext uri="{FF2B5EF4-FFF2-40B4-BE49-F238E27FC236}">
                <a16:creationId xmlns:a16="http://schemas.microsoft.com/office/drawing/2014/main" id="{26701962-9C7F-45E5-D20B-BD085D09A4AA}"/>
              </a:ext>
            </a:extLst>
          </p:cNvPr>
          <p:cNvSpPr txBox="1"/>
          <p:nvPr/>
        </p:nvSpPr>
        <p:spPr>
          <a:xfrm>
            <a:off x="993324" y="5187134"/>
            <a:ext cx="5254042" cy="276999"/>
          </a:xfrm>
          <a:prstGeom prst="rect">
            <a:avLst/>
          </a:prstGeom>
          <a:noFill/>
        </p:spPr>
        <p:txBody>
          <a:bodyPr wrap="square" rtlCol="0">
            <a:spAutoFit/>
          </a:bodyPr>
          <a:lstStyle/>
          <a:p>
            <a:r>
              <a:rPr lang="en-US" sz="1200" b="1" spc="300" dirty="0">
                <a:solidFill>
                  <a:schemeClr val="tx1"/>
                </a:solidFill>
              </a:rPr>
              <a:t>REFLECTION</a:t>
            </a:r>
          </a:p>
        </p:txBody>
      </p:sp>
      <p:sp>
        <p:nvSpPr>
          <p:cNvPr id="58" name="Rectangle 57">
            <a:extLst>
              <a:ext uri="{FF2B5EF4-FFF2-40B4-BE49-F238E27FC236}">
                <a16:creationId xmlns:a16="http://schemas.microsoft.com/office/drawing/2014/main" id="{282F6901-51C3-81C4-BDD3-612140265099}"/>
              </a:ext>
            </a:extLst>
          </p:cNvPr>
          <p:cNvSpPr/>
          <p:nvPr/>
        </p:nvSpPr>
        <p:spPr>
          <a:xfrm>
            <a:off x="2501900" y="5633117"/>
            <a:ext cx="3745466" cy="93935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9" name="TextBox 58">
            <a:extLst>
              <a:ext uri="{FF2B5EF4-FFF2-40B4-BE49-F238E27FC236}">
                <a16:creationId xmlns:a16="http://schemas.microsoft.com/office/drawing/2014/main" id="{374A7B16-07D8-CD24-05E1-7C53793E65E6}"/>
              </a:ext>
            </a:extLst>
          </p:cNvPr>
          <p:cNvSpPr txBox="1"/>
          <p:nvPr/>
        </p:nvSpPr>
        <p:spPr>
          <a:xfrm>
            <a:off x="993326" y="5628588"/>
            <a:ext cx="1321602" cy="520312"/>
          </a:xfrm>
          <a:prstGeom prst="rect">
            <a:avLst/>
          </a:prstGeom>
          <a:noFill/>
          <a:ln>
            <a:noFill/>
          </a:ln>
        </p:spPr>
        <p:txBody>
          <a:bodyPr wrap="square" lIns="90000" tIns="90000" rIns="90000" bIns="90000" rtlCol="0">
            <a:spAutoFit/>
          </a:bodyPr>
          <a:lstStyle/>
          <a:p>
            <a:r>
              <a:rPr lang="en-US" sz="1100" dirty="0"/>
              <a:t>What surprised you?</a:t>
            </a:r>
          </a:p>
        </p:txBody>
      </p:sp>
      <p:sp>
        <p:nvSpPr>
          <p:cNvPr id="60" name="Rectangle 59">
            <a:extLst>
              <a:ext uri="{FF2B5EF4-FFF2-40B4-BE49-F238E27FC236}">
                <a16:creationId xmlns:a16="http://schemas.microsoft.com/office/drawing/2014/main" id="{854DEDBB-A3EF-8879-1E2E-E24966985DD2}"/>
              </a:ext>
            </a:extLst>
          </p:cNvPr>
          <p:cNvSpPr/>
          <p:nvPr/>
        </p:nvSpPr>
        <p:spPr>
          <a:xfrm>
            <a:off x="2501900" y="6753342"/>
            <a:ext cx="3745466" cy="98123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1" name="TextBox 60">
            <a:extLst>
              <a:ext uri="{FF2B5EF4-FFF2-40B4-BE49-F238E27FC236}">
                <a16:creationId xmlns:a16="http://schemas.microsoft.com/office/drawing/2014/main" id="{22D05556-3038-8773-D70E-9F7836B45B0B}"/>
              </a:ext>
            </a:extLst>
          </p:cNvPr>
          <p:cNvSpPr txBox="1"/>
          <p:nvPr/>
        </p:nvSpPr>
        <p:spPr>
          <a:xfrm>
            <a:off x="1007471" y="6762391"/>
            <a:ext cx="1309210" cy="520312"/>
          </a:xfrm>
          <a:prstGeom prst="rect">
            <a:avLst/>
          </a:prstGeom>
          <a:noFill/>
          <a:ln>
            <a:noFill/>
          </a:ln>
        </p:spPr>
        <p:txBody>
          <a:bodyPr wrap="square" lIns="90000" tIns="90000" rIns="90000" bIns="90000" rtlCol="0">
            <a:spAutoFit/>
          </a:bodyPr>
          <a:lstStyle/>
          <a:p>
            <a:r>
              <a:rPr lang="en-US" sz="1100" dirty="0"/>
              <a:t>What challenged you?</a:t>
            </a:r>
          </a:p>
        </p:txBody>
      </p:sp>
      <p:sp>
        <p:nvSpPr>
          <p:cNvPr id="62" name="Rectangle 61">
            <a:extLst>
              <a:ext uri="{FF2B5EF4-FFF2-40B4-BE49-F238E27FC236}">
                <a16:creationId xmlns:a16="http://schemas.microsoft.com/office/drawing/2014/main" id="{B10A9152-8FA2-1F51-9AB0-DA887F5DCE10}"/>
              </a:ext>
            </a:extLst>
          </p:cNvPr>
          <p:cNvSpPr/>
          <p:nvPr/>
        </p:nvSpPr>
        <p:spPr>
          <a:xfrm>
            <a:off x="2501900" y="7928131"/>
            <a:ext cx="3745466" cy="98123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3" name="TextBox 62">
            <a:extLst>
              <a:ext uri="{FF2B5EF4-FFF2-40B4-BE49-F238E27FC236}">
                <a16:creationId xmlns:a16="http://schemas.microsoft.com/office/drawing/2014/main" id="{A2C27A08-8FD1-7C52-0FC3-ACD8DC30EE4D}"/>
              </a:ext>
            </a:extLst>
          </p:cNvPr>
          <p:cNvSpPr txBox="1"/>
          <p:nvPr/>
        </p:nvSpPr>
        <p:spPr>
          <a:xfrm>
            <a:off x="1007471" y="7928131"/>
            <a:ext cx="1309210" cy="689589"/>
          </a:xfrm>
          <a:prstGeom prst="rect">
            <a:avLst/>
          </a:prstGeom>
          <a:noFill/>
          <a:ln>
            <a:noFill/>
          </a:ln>
        </p:spPr>
        <p:txBody>
          <a:bodyPr wrap="square" lIns="90000" tIns="90000" rIns="90000" bIns="90000" rtlCol="0">
            <a:spAutoFit/>
          </a:bodyPr>
          <a:lstStyle/>
          <a:p>
            <a:r>
              <a:rPr lang="en-US" sz="1100" dirty="0"/>
              <a:t>What would you like to learn more about? </a:t>
            </a:r>
          </a:p>
        </p:txBody>
      </p:sp>
      <p:sp>
        <p:nvSpPr>
          <p:cNvPr id="70" name="Hexagon 69">
            <a:extLst>
              <a:ext uri="{FF2B5EF4-FFF2-40B4-BE49-F238E27FC236}">
                <a16:creationId xmlns:a16="http://schemas.microsoft.com/office/drawing/2014/main" id="{BA726FE6-A755-A36F-D5DB-362333A96439}"/>
              </a:ext>
            </a:extLst>
          </p:cNvPr>
          <p:cNvSpPr/>
          <p:nvPr/>
        </p:nvSpPr>
        <p:spPr>
          <a:xfrm rot="1782986">
            <a:off x="286724" y="30111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1" name="Hexagon 70">
            <a:extLst>
              <a:ext uri="{FF2B5EF4-FFF2-40B4-BE49-F238E27FC236}">
                <a16:creationId xmlns:a16="http://schemas.microsoft.com/office/drawing/2014/main" id="{DFACE2FD-8DE6-5E72-FAEA-058C186C08F7}"/>
              </a:ext>
            </a:extLst>
          </p:cNvPr>
          <p:cNvSpPr/>
          <p:nvPr/>
        </p:nvSpPr>
        <p:spPr>
          <a:xfrm rot="1782986">
            <a:off x="286724" y="763955"/>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2" name="Hexagon 71">
            <a:extLst>
              <a:ext uri="{FF2B5EF4-FFF2-40B4-BE49-F238E27FC236}">
                <a16:creationId xmlns:a16="http://schemas.microsoft.com/office/drawing/2014/main" id="{99B91997-8366-6815-0E66-BDC3C1E5F3C0}"/>
              </a:ext>
            </a:extLst>
          </p:cNvPr>
          <p:cNvSpPr/>
          <p:nvPr/>
        </p:nvSpPr>
        <p:spPr>
          <a:xfrm rot="1782986">
            <a:off x="286724" y="122680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3" name="Hexagon 72">
            <a:extLst>
              <a:ext uri="{FF2B5EF4-FFF2-40B4-BE49-F238E27FC236}">
                <a16:creationId xmlns:a16="http://schemas.microsoft.com/office/drawing/2014/main" id="{1687B0A6-6006-DD0B-391F-4364A14F147D}"/>
              </a:ext>
            </a:extLst>
          </p:cNvPr>
          <p:cNvSpPr/>
          <p:nvPr/>
        </p:nvSpPr>
        <p:spPr>
          <a:xfrm rot="1782986">
            <a:off x="286724" y="1689645"/>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4" name="Hexagon 73">
            <a:extLst>
              <a:ext uri="{FF2B5EF4-FFF2-40B4-BE49-F238E27FC236}">
                <a16:creationId xmlns:a16="http://schemas.microsoft.com/office/drawing/2014/main" id="{CF0FF522-D479-1BEC-91A7-2B013FB15D2D}"/>
              </a:ext>
            </a:extLst>
          </p:cNvPr>
          <p:cNvSpPr/>
          <p:nvPr/>
        </p:nvSpPr>
        <p:spPr>
          <a:xfrm rot="1782986">
            <a:off x="286724" y="2152490"/>
            <a:ext cx="335595" cy="289306"/>
          </a:xfrm>
          <a:prstGeom prst="hexagon">
            <a:avLst>
              <a:gd name="adj" fmla="val 28965"/>
              <a:gd name="vf" fmla="val 11547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266056057"/>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5B273C4-BA59-9354-A595-6A8438A69F34}"/>
              </a:ext>
            </a:extLst>
          </p:cNvPr>
          <p:cNvSpPr/>
          <p:nvPr/>
        </p:nvSpPr>
        <p:spPr>
          <a:xfrm>
            <a:off x="0" y="0"/>
            <a:ext cx="6858000" cy="33147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TextBox 5">
            <a:extLst>
              <a:ext uri="{FF2B5EF4-FFF2-40B4-BE49-F238E27FC236}">
                <a16:creationId xmlns:a16="http://schemas.microsoft.com/office/drawing/2014/main" id="{DC342C8F-15AC-133B-712F-2884D14698A7}"/>
              </a:ext>
            </a:extLst>
          </p:cNvPr>
          <p:cNvSpPr txBox="1"/>
          <p:nvPr/>
        </p:nvSpPr>
        <p:spPr>
          <a:xfrm>
            <a:off x="752439" y="4817751"/>
            <a:ext cx="5061022" cy="1384995"/>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CA" sz="2000" b="1" i="0" u="none" strike="noStrike" kern="1200" cap="none" spc="300" normalizeH="0" baseline="0" noProof="0" dirty="0">
                <a:ln>
                  <a:noFill/>
                </a:ln>
                <a:solidFill>
                  <a:schemeClr val="accent4"/>
                </a:solidFill>
                <a:effectLst/>
                <a:uLnTx/>
                <a:uFillTx/>
                <a:latin typeface="Garamond" panose="02020404030301010803" pitchFamily="18" charset="0"/>
                <a:ea typeface="+mn-ea"/>
                <a:cs typeface="+mn-cs"/>
              </a:rPr>
              <a:t>MODULE 11</a:t>
            </a:r>
          </a:p>
          <a:p>
            <a:pPr marL="0" marR="0" lvl="0" indent="0" defTabSz="457200" rtl="0" eaLnBrk="1" fontAlgn="auto" latinLnBrk="0" hangingPunct="1">
              <a:lnSpc>
                <a:spcPct val="100000"/>
              </a:lnSpc>
              <a:spcBef>
                <a:spcPts val="0"/>
              </a:spcBef>
              <a:spcAft>
                <a:spcPts val="0"/>
              </a:spcAft>
              <a:buClrTx/>
              <a:buSzTx/>
              <a:buFontTx/>
              <a:buNone/>
              <a:tabLst/>
              <a:defRPr/>
            </a:pPr>
            <a:r>
              <a:rPr lang="en-CA" sz="2000" b="1" spc="300" dirty="0">
                <a:solidFill>
                  <a:schemeClr val="accent4"/>
                </a:solidFill>
                <a:latin typeface="Garamond" panose="02020404030301010803" pitchFamily="18" charset="0"/>
              </a:rPr>
              <a:t> </a:t>
            </a:r>
            <a:endParaRPr lang="en-CA" sz="4400" b="1" dirty="0">
              <a:solidFill>
                <a:schemeClr val="accent4"/>
              </a:solidFill>
              <a:latin typeface="Garamond" panose="02020404030301010803" pitchFamily="18" charset="0"/>
            </a:endParaRPr>
          </a:p>
          <a:p>
            <a:r>
              <a:rPr lang="en-CA" sz="4400" b="1" dirty="0">
                <a:solidFill>
                  <a:schemeClr val="accent4"/>
                </a:solidFill>
                <a:latin typeface="Garamond" panose="02020404030301010803" pitchFamily="18" charset="0"/>
              </a:rPr>
              <a:t>Case Closure</a:t>
            </a:r>
          </a:p>
        </p:txBody>
      </p:sp>
      <p:sp>
        <p:nvSpPr>
          <p:cNvPr id="7" name="Hexagon 6">
            <a:extLst>
              <a:ext uri="{FF2B5EF4-FFF2-40B4-BE49-F238E27FC236}">
                <a16:creationId xmlns:a16="http://schemas.microsoft.com/office/drawing/2014/main" id="{55CFF93A-1984-47BC-87E3-0BB16DF87556}"/>
              </a:ext>
            </a:extLst>
          </p:cNvPr>
          <p:cNvSpPr/>
          <p:nvPr/>
        </p:nvSpPr>
        <p:spPr>
          <a:xfrm rot="1782986">
            <a:off x="539630" y="2109486"/>
            <a:ext cx="2269827" cy="1956740"/>
          </a:xfrm>
          <a:prstGeom prst="hexagon">
            <a:avLst>
              <a:gd name="adj" fmla="val 28965"/>
              <a:gd name="vf" fmla="val 115470"/>
            </a:avLst>
          </a:prstGeom>
          <a:solidFill>
            <a:srgbClr val="1D8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4" name="Graphic 13" descr="Lock with solid fill">
            <a:extLst>
              <a:ext uri="{FF2B5EF4-FFF2-40B4-BE49-F238E27FC236}">
                <a16:creationId xmlns:a16="http://schemas.microsoft.com/office/drawing/2014/main" id="{AA49F996-5190-96C8-5440-EC03D9D9A9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9639" y="2257982"/>
            <a:ext cx="1505328" cy="1505328"/>
          </a:xfrm>
          <a:prstGeom prst="rect">
            <a:avLst/>
          </a:prstGeom>
        </p:spPr>
      </p:pic>
    </p:spTree>
    <p:extLst>
      <p:ext uri="{BB962C8B-B14F-4D97-AF65-F5344CB8AC3E}">
        <p14:creationId xmlns:p14="http://schemas.microsoft.com/office/powerpoint/2010/main" val="548413490"/>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B2AD64-BFBB-DB5F-9EB8-401709E1B1EA}"/>
              </a:ext>
            </a:extLst>
          </p:cNvPr>
          <p:cNvSpPr txBox="1"/>
          <p:nvPr/>
        </p:nvSpPr>
        <p:spPr>
          <a:xfrm>
            <a:off x="1567786" y="1310779"/>
            <a:ext cx="4682543" cy="2262158"/>
          </a:xfrm>
          <a:prstGeom prst="rect">
            <a:avLst/>
          </a:prstGeom>
          <a:noFill/>
        </p:spPr>
        <p:txBody>
          <a:bodyPr wrap="square" rtlCol="0">
            <a:spAutoFit/>
          </a:bodyPr>
          <a:lstStyle/>
          <a:p>
            <a:pPr marL="0" marR="0" lvl="0" indent="0" algn="l" rtl="0">
              <a:spcBef>
                <a:spcPts val="0"/>
              </a:spcBef>
              <a:spcAft>
                <a:spcPts val="1800"/>
              </a:spcAft>
              <a:buNone/>
            </a:pPr>
            <a:r>
              <a:rPr lang="en-US" sz="1100" b="1" dirty="0">
                <a:solidFill>
                  <a:schemeClr val="tx1"/>
                </a:solidFill>
                <a:latin typeface="Calibri"/>
                <a:ea typeface="Calibri"/>
                <a:cs typeface="Calibri"/>
                <a:sym typeface="Calibri"/>
              </a:rPr>
              <a:t>Session 1: </a:t>
            </a:r>
            <a:r>
              <a:rPr lang="en-US" sz="1100" dirty="0">
                <a:solidFill>
                  <a:schemeClr val="tx1"/>
                </a:solidFill>
                <a:latin typeface="Calibri"/>
                <a:ea typeface="Calibri"/>
                <a:cs typeface="Calibri"/>
                <a:sym typeface="Calibri"/>
              </a:rPr>
              <a:t>Module opening</a:t>
            </a:r>
          </a:p>
          <a:p>
            <a:pPr marL="0" marR="0" lvl="0" indent="0" algn="l" rtl="0">
              <a:spcBef>
                <a:spcPts val="0"/>
              </a:spcBef>
              <a:spcAft>
                <a:spcPts val="1800"/>
              </a:spcAft>
              <a:buNone/>
            </a:pPr>
            <a:r>
              <a:rPr lang="en-US" sz="1100" b="1" dirty="0">
                <a:solidFill>
                  <a:schemeClr val="tx1"/>
                </a:solidFill>
                <a:latin typeface="Calibri"/>
                <a:ea typeface="Calibri"/>
                <a:cs typeface="Calibri"/>
                <a:sym typeface="Calibri"/>
              </a:rPr>
              <a:t>Session 2: </a:t>
            </a:r>
            <a:r>
              <a:rPr lang="en-US" sz="1100" dirty="0">
                <a:solidFill>
                  <a:schemeClr val="tx1"/>
                </a:solidFill>
                <a:latin typeface="Calibri"/>
                <a:ea typeface="Calibri"/>
                <a:cs typeface="Calibri"/>
                <a:sym typeface="Calibri"/>
              </a:rPr>
              <a:t>When can I close a child’s case?</a:t>
            </a:r>
          </a:p>
          <a:p>
            <a:pPr marL="0" marR="0" lvl="0" indent="0" algn="l" rtl="0">
              <a:spcBef>
                <a:spcPts val="0"/>
              </a:spcBef>
              <a:spcAft>
                <a:spcPts val="1800"/>
              </a:spcAft>
              <a:buNone/>
            </a:pPr>
            <a:r>
              <a:rPr lang="en-US" sz="1100" b="1" dirty="0">
                <a:solidFill>
                  <a:schemeClr val="tx1"/>
                </a:solidFill>
                <a:latin typeface="Calibri"/>
                <a:ea typeface="Calibri"/>
                <a:cs typeface="Calibri"/>
                <a:sym typeface="Calibri"/>
              </a:rPr>
              <a:t>Session 3: </a:t>
            </a:r>
            <a:r>
              <a:rPr lang="en-US" sz="1100" dirty="0">
                <a:solidFill>
                  <a:schemeClr val="tx1"/>
                </a:solidFill>
                <a:latin typeface="Calibri"/>
                <a:ea typeface="Calibri"/>
                <a:cs typeface="Calibri"/>
                <a:sym typeface="Calibri"/>
              </a:rPr>
              <a:t>How do I close a child’s case?</a:t>
            </a:r>
          </a:p>
          <a:p>
            <a:pPr marL="0" marR="0" lvl="0" indent="0" algn="l" rtl="0">
              <a:spcBef>
                <a:spcPts val="0"/>
              </a:spcBef>
              <a:spcAft>
                <a:spcPts val="1800"/>
              </a:spcAft>
              <a:buNone/>
            </a:pPr>
            <a:r>
              <a:rPr lang="en-US" sz="1100" b="1" dirty="0">
                <a:solidFill>
                  <a:schemeClr val="tx1"/>
                </a:solidFill>
                <a:latin typeface="Calibri"/>
                <a:ea typeface="Calibri"/>
                <a:cs typeface="Calibri"/>
                <a:sym typeface="Calibri"/>
              </a:rPr>
              <a:t>Session 4: </a:t>
            </a:r>
            <a:r>
              <a:rPr lang="en-US" sz="1100" dirty="0">
                <a:solidFill>
                  <a:schemeClr val="tx1"/>
                </a:solidFill>
                <a:latin typeface="Calibri"/>
                <a:ea typeface="Calibri"/>
                <a:cs typeface="Calibri"/>
                <a:sym typeface="Calibri"/>
              </a:rPr>
              <a:t>How and when can I transfer a case?</a:t>
            </a:r>
          </a:p>
          <a:p>
            <a:pPr marL="0" marR="0" lvl="0" indent="0" algn="l" rtl="0">
              <a:spcBef>
                <a:spcPts val="0"/>
              </a:spcBef>
              <a:spcAft>
                <a:spcPts val="1800"/>
              </a:spcAft>
              <a:buNone/>
            </a:pPr>
            <a:r>
              <a:rPr lang="en-US" sz="1100" b="1" dirty="0">
                <a:solidFill>
                  <a:schemeClr val="tx1"/>
                </a:solidFill>
                <a:latin typeface="Calibri"/>
                <a:ea typeface="Calibri"/>
                <a:cs typeface="Calibri"/>
                <a:sym typeface="Calibri"/>
              </a:rPr>
              <a:t>Session 5: </a:t>
            </a:r>
            <a:r>
              <a:rPr lang="en-US" sz="1100" dirty="0">
                <a:solidFill>
                  <a:schemeClr val="tx1"/>
                </a:solidFill>
                <a:latin typeface="Calibri"/>
                <a:ea typeface="Calibri"/>
                <a:cs typeface="Calibri"/>
                <a:sym typeface="Calibri"/>
              </a:rPr>
              <a:t>How can we obtain feedback from a child?</a:t>
            </a:r>
          </a:p>
          <a:p>
            <a:pPr marL="0" marR="0" lvl="0" indent="0" algn="l" rtl="0">
              <a:spcBef>
                <a:spcPts val="0"/>
              </a:spcBef>
              <a:spcAft>
                <a:spcPts val="1800"/>
              </a:spcAft>
              <a:buNone/>
            </a:pPr>
            <a:r>
              <a:rPr lang="en-US" sz="1100" b="1" dirty="0">
                <a:solidFill>
                  <a:schemeClr val="tx1"/>
                </a:solidFill>
                <a:latin typeface="Calibri"/>
                <a:ea typeface="Calibri"/>
                <a:cs typeface="Calibri"/>
                <a:sym typeface="Calibri"/>
              </a:rPr>
              <a:t>Session 6: </a:t>
            </a:r>
            <a:r>
              <a:rPr lang="en-US" sz="1100" dirty="0">
                <a:solidFill>
                  <a:schemeClr val="tx1"/>
                </a:solidFill>
                <a:latin typeface="Calibri"/>
                <a:ea typeface="Calibri"/>
                <a:cs typeface="Calibri"/>
                <a:sym typeface="Calibri"/>
              </a:rPr>
              <a:t>Module closing </a:t>
            </a:r>
          </a:p>
        </p:txBody>
      </p:sp>
      <p:sp>
        <p:nvSpPr>
          <p:cNvPr id="4" name="TextBox 3">
            <a:extLst>
              <a:ext uri="{FF2B5EF4-FFF2-40B4-BE49-F238E27FC236}">
                <a16:creationId xmlns:a16="http://schemas.microsoft.com/office/drawing/2014/main" id="{BCB32F6E-B911-3971-2C9E-6F2E5FA0BDEA}"/>
              </a:ext>
            </a:extLst>
          </p:cNvPr>
          <p:cNvSpPr txBox="1"/>
          <p:nvPr/>
        </p:nvSpPr>
        <p:spPr>
          <a:xfrm>
            <a:off x="1064660" y="1310779"/>
            <a:ext cx="503127" cy="2262158"/>
          </a:xfrm>
          <a:prstGeom prst="rect">
            <a:avLst/>
          </a:prstGeom>
          <a:noFill/>
        </p:spPr>
        <p:txBody>
          <a:bodyPr wrap="square" rtlCol="0">
            <a:spAutoFit/>
          </a:bodyPr>
          <a:lstStyle/>
          <a:p>
            <a:pPr>
              <a:spcAft>
                <a:spcPts val="1800"/>
              </a:spcAft>
            </a:pPr>
            <a:r>
              <a:rPr lang="en-CA" sz="1100" dirty="0">
                <a:solidFill>
                  <a:schemeClr val="tx1"/>
                </a:solidFill>
                <a:latin typeface="+mn-lt"/>
              </a:rPr>
              <a:t>185</a:t>
            </a:r>
          </a:p>
          <a:p>
            <a:pPr>
              <a:spcAft>
                <a:spcPts val="1800"/>
              </a:spcAft>
            </a:pPr>
            <a:r>
              <a:rPr lang="en-CA" sz="1100" dirty="0"/>
              <a:t>186</a:t>
            </a:r>
          </a:p>
          <a:p>
            <a:pPr>
              <a:spcAft>
                <a:spcPts val="1800"/>
              </a:spcAft>
            </a:pPr>
            <a:r>
              <a:rPr lang="en-CA" sz="1100" dirty="0"/>
              <a:t>188</a:t>
            </a:r>
          </a:p>
          <a:p>
            <a:pPr>
              <a:spcAft>
                <a:spcPts val="1800"/>
              </a:spcAft>
            </a:pPr>
            <a:r>
              <a:rPr lang="en-CA" sz="1100" dirty="0"/>
              <a:t>193</a:t>
            </a:r>
          </a:p>
          <a:p>
            <a:pPr>
              <a:spcAft>
                <a:spcPts val="1800"/>
              </a:spcAft>
            </a:pPr>
            <a:r>
              <a:rPr lang="en-CA" sz="1100" dirty="0"/>
              <a:t>194</a:t>
            </a:r>
          </a:p>
          <a:p>
            <a:pPr>
              <a:spcAft>
                <a:spcPts val="1800"/>
              </a:spcAft>
            </a:pPr>
            <a:r>
              <a:rPr lang="en-CA" sz="1100" dirty="0"/>
              <a:t>199</a:t>
            </a:r>
          </a:p>
        </p:txBody>
      </p:sp>
      <p:sp>
        <p:nvSpPr>
          <p:cNvPr id="5" name="TextBox 4">
            <a:extLst>
              <a:ext uri="{FF2B5EF4-FFF2-40B4-BE49-F238E27FC236}">
                <a16:creationId xmlns:a16="http://schemas.microsoft.com/office/drawing/2014/main" id="{EC00A878-16DA-983F-F01C-CFAD152ECF32}"/>
              </a:ext>
            </a:extLst>
          </p:cNvPr>
          <p:cNvSpPr txBox="1"/>
          <p:nvPr/>
        </p:nvSpPr>
        <p:spPr>
          <a:xfrm>
            <a:off x="996287" y="713169"/>
            <a:ext cx="3807163" cy="307777"/>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1D8CC8"/>
                </a:highlight>
                <a:latin typeface="Calibri"/>
                <a:ea typeface="Calibri"/>
                <a:cs typeface="Calibri"/>
                <a:sym typeface="Calibri"/>
              </a:rPr>
              <a:t>TABLE OF CONTENTS</a:t>
            </a:r>
          </a:p>
        </p:txBody>
      </p:sp>
      <p:sp>
        <p:nvSpPr>
          <p:cNvPr id="6" name="Hexagon 5">
            <a:extLst>
              <a:ext uri="{FF2B5EF4-FFF2-40B4-BE49-F238E27FC236}">
                <a16:creationId xmlns:a16="http://schemas.microsoft.com/office/drawing/2014/main" id="{0F426E13-09A5-B3DA-8041-4E4B3932110F}"/>
              </a:ext>
            </a:extLst>
          </p:cNvPr>
          <p:cNvSpPr/>
          <p:nvPr/>
        </p:nvSpPr>
        <p:spPr>
          <a:xfrm rot="1782986">
            <a:off x="286724" y="301110"/>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Hexagon 6">
            <a:extLst>
              <a:ext uri="{FF2B5EF4-FFF2-40B4-BE49-F238E27FC236}">
                <a16:creationId xmlns:a16="http://schemas.microsoft.com/office/drawing/2014/main" id="{8B25EE2A-96D3-002D-E60A-B3D0DA82226E}"/>
              </a:ext>
            </a:extLst>
          </p:cNvPr>
          <p:cNvSpPr/>
          <p:nvPr/>
        </p:nvSpPr>
        <p:spPr>
          <a:xfrm rot="1782986">
            <a:off x="286724" y="763955"/>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Hexagon 7">
            <a:extLst>
              <a:ext uri="{FF2B5EF4-FFF2-40B4-BE49-F238E27FC236}">
                <a16:creationId xmlns:a16="http://schemas.microsoft.com/office/drawing/2014/main" id="{CD8D85FD-4160-FEB1-7707-5774F62862B5}"/>
              </a:ext>
            </a:extLst>
          </p:cNvPr>
          <p:cNvSpPr/>
          <p:nvPr/>
        </p:nvSpPr>
        <p:spPr>
          <a:xfrm rot="1782986">
            <a:off x="286724" y="1226800"/>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Hexagon 8">
            <a:extLst>
              <a:ext uri="{FF2B5EF4-FFF2-40B4-BE49-F238E27FC236}">
                <a16:creationId xmlns:a16="http://schemas.microsoft.com/office/drawing/2014/main" id="{5BB5DA2C-7188-A8C1-8153-C2E9DEFDF8E3}"/>
              </a:ext>
            </a:extLst>
          </p:cNvPr>
          <p:cNvSpPr/>
          <p:nvPr/>
        </p:nvSpPr>
        <p:spPr>
          <a:xfrm rot="1782986">
            <a:off x="286724" y="1689645"/>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Hexagon 9">
            <a:extLst>
              <a:ext uri="{FF2B5EF4-FFF2-40B4-BE49-F238E27FC236}">
                <a16:creationId xmlns:a16="http://schemas.microsoft.com/office/drawing/2014/main" id="{35DAFF7E-F8AE-3EA7-320F-95AE10E8A2AA}"/>
              </a:ext>
            </a:extLst>
          </p:cNvPr>
          <p:cNvSpPr/>
          <p:nvPr/>
        </p:nvSpPr>
        <p:spPr>
          <a:xfrm rot="1782986">
            <a:off x="286724" y="2152490"/>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2" name="Graphic 11" descr="Lock with solid fill">
            <a:extLst>
              <a:ext uri="{FF2B5EF4-FFF2-40B4-BE49-F238E27FC236}">
                <a16:creationId xmlns:a16="http://schemas.microsoft.com/office/drawing/2014/main" id="{0182089A-5E9C-C77A-A1DF-17470C7D375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58147" y="7314559"/>
            <a:ext cx="1878272" cy="1878272"/>
          </a:xfrm>
          <a:prstGeom prst="rect">
            <a:avLst/>
          </a:prstGeom>
        </p:spPr>
      </p:pic>
      <p:sp>
        <p:nvSpPr>
          <p:cNvPr id="14" name="Hexagon 13">
            <a:extLst>
              <a:ext uri="{FF2B5EF4-FFF2-40B4-BE49-F238E27FC236}">
                <a16:creationId xmlns:a16="http://schemas.microsoft.com/office/drawing/2014/main" id="{B3886831-D5BA-E0A0-6FFB-EF66FC87689D}"/>
              </a:ext>
            </a:extLst>
          </p:cNvPr>
          <p:cNvSpPr/>
          <p:nvPr/>
        </p:nvSpPr>
        <p:spPr>
          <a:xfrm rot="1782986">
            <a:off x="286725" y="2615334"/>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552912349"/>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BA4351A-E5AE-A8D5-AAA0-EFE0D090D90D}"/>
              </a:ext>
            </a:extLst>
          </p:cNvPr>
          <p:cNvSpPr txBox="1"/>
          <p:nvPr/>
        </p:nvSpPr>
        <p:spPr>
          <a:xfrm>
            <a:off x="996287" y="1238738"/>
            <a:ext cx="4665478" cy="276999"/>
          </a:xfrm>
          <a:prstGeom prst="rect">
            <a:avLst/>
          </a:prstGeom>
          <a:noFill/>
        </p:spPr>
        <p:txBody>
          <a:bodyPr wrap="square" rtlCol="0">
            <a:spAutoFit/>
          </a:bodyPr>
          <a:lstStyle/>
          <a:p>
            <a:r>
              <a:rPr lang="en-CA" sz="1200" b="1" spc="300" dirty="0">
                <a:solidFill>
                  <a:schemeClr val="tx1"/>
                </a:solidFill>
              </a:rPr>
              <a:t>MODULE AIM</a:t>
            </a:r>
          </a:p>
        </p:txBody>
      </p:sp>
      <p:sp>
        <p:nvSpPr>
          <p:cNvPr id="3" name="TextBox 2">
            <a:extLst>
              <a:ext uri="{FF2B5EF4-FFF2-40B4-BE49-F238E27FC236}">
                <a16:creationId xmlns:a16="http://schemas.microsoft.com/office/drawing/2014/main" id="{B763995E-72DD-58D5-845F-070F159A141F}"/>
              </a:ext>
            </a:extLst>
          </p:cNvPr>
          <p:cNvSpPr txBox="1"/>
          <p:nvPr/>
        </p:nvSpPr>
        <p:spPr>
          <a:xfrm>
            <a:off x="996287" y="713169"/>
            <a:ext cx="5254042" cy="307777"/>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1D8CC8"/>
                </a:highlight>
                <a:latin typeface="Calibri"/>
                <a:ea typeface="Calibri"/>
                <a:cs typeface="Calibri"/>
                <a:sym typeface="Calibri"/>
              </a:rPr>
              <a:t>SESSION 1: MODULE OPENING</a:t>
            </a:r>
          </a:p>
        </p:txBody>
      </p:sp>
      <p:sp>
        <p:nvSpPr>
          <p:cNvPr id="4" name="TextBox 3">
            <a:extLst>
              <a:ext uri="{FF2B5EF4-FFF2-40B4-BE49-F238E27FC236}">
                <a16:creationId xmlns:a16="http://schemas.microsoft.com/office/drawing/2014/main" id="{3078D4EA-746B-62D9-147C-EFC87A926B0D}"/>
              </a:ext>
            </a:extLst>
          </p:cNvPr>
          <p:cNvSpPr txBox="1"/>
          <p:nvPr/>
        </p:nvSpPr>
        <p:spPr>
          <a:xfrm>
            <a:off x="996287" y="1599327"/>
            <a:ext cx="5254042" cy="430887"/>
          </a:xfrm>
          <a:prstGeom prst="rect">
            <a:avLst/>
          </a:prstGeom>
          <a:noFill/>
        </p:spPr>
        <p:txBody>
          <a:bodyPr wrap="square" rtlCol="0">
            <a:spAutoFit/>
          </a:bodyPr>
          <a:lstStyle/>
          <a:p>
            <a:pPr marL="0" marR="0" lvl="0" indent="0" algn="l" rtl="0">
              <a:spcBef>
                <a:spcPts val="0"/>
              </a:spcBef>
              <a:spcAft>
                <a:spcPts val="0"/>
              </a:spcAft>
              <a:buNone/>
            </a:pPr>
            <a:r>
              <a:rPr lang="en-US" sz="1100" dirty="0">
                <a:solidFill>
                  <a:schemeClr val="tx1"/>
                </a:solidFill>
                <a:latin typeface="+mn-lt"/>
                <a:ea typeface="Arial"/>
                <a:cs typeface="Arial"/>
                <a:sym typeface="Arial"/>
              </a:rPr>
              <a:t>To provide participants with the knowledge and skills to close a case in line with inter-agency guidelines and standards</a:t>
            </a:r>
          </a:p>
        </p:txBody>
      </p:sp>
      <p:sp>
        <p:nvSpPr>
          <p:cNvPr id="5" name="TextBox 4">
            <a:extLst>
              <a:ext uri="{FF2B5EF4-FFF2-40B4-BE49-F238E27FC236}">
                <a16:creationId xmlns:a16="http://schemas.microsoft.com/office/drawing/2014/main" id="{CC9E72D5-FC4C-827C-F230-C07BA2CA55A5}"/>
              </a:ext>
            </a:extLst>
          </p:cNvPr>
          <p:cNvSpPr txBox="1"/>
          <p:nvPr/>
        </p:nvSpPr>
        <p:spPr>
          <a:xfrm>
            <a:off x="996287" y="2268414"/>
            <a:ext cx="5254042" cy="276999"/>
          </a:xfrm>
          <a:prstGeom prst="rect">
            <a:avLst/>
          </a:prstGeom>
          <a:noFill/>
        </p:spPr>
        <p:txBody>
          <a:bodyPr wrap="square" rtlCol="0">
            <a:spAutoFit/>
          </a:bodyPr>
          <a:lstStyle/>
          <a:p>
            <a:r>
              <a:rPr lang="en-CA" sz="1200" b="1" spc="300" dirty="0">
                <a:solidFill>
                  <a:schemeClr val="tx1"/>
                </a:solidFill>
              </a:rPr>
              <a:t>LEARNING OBJECTIVES </a:t>
            </a:r>
          </a:p>
        </p:txBody>
      </p:sp>
      <p:sp>
        <p:nvSpPr>
          <p:cNvPr id="6" name="TextBox 5">
            <a:extLst>
              <a:ext uri="{FF2B5EF4-FFF2-40B4-BE49-F238E27FC236}">
                <a16:creationId xmlns:a16="http://schemas.microsoft.com/office/drawing/2014/main" id="{A8072EB5-C2B3-E208-00EC-88A0BA2329B9}"/>
              </a:ext>
            </a:extLst>
          </p:cNvPr>
          <p:cNvSpPr txBox="1"/>
          <p:nvPr/>
        </p:nvSpPr>
        <p:spPr>
          <a:xfrm>
            <a:off x="1675087" y="2821316"/>
            <a:ext cx="4575242" cy="1954381"/>
          </a:xfrm>
          <a:prstGeom prst="rect">
            <a:avLst/>
          </a:prstGeom>
          <a:noFill/>
        </p:spPr>
        <p:txBody>
          <a:bodyPr wrap="square" lIns="91440" tIns="45720" rIns="91440" bIns="45720" rtlCol="0" anchor="t">
            <a:spAutoFit/>
          </a:bodyPr>
          <a:lstStyle/>
          <a:p>
            <a:pPr marL="0" marR="0" lvl="0" indent="0" algn="l" rtl="0">
              <a:spcBef>
                <a:spcPts val="0"/>
              </a:spcBef>
              <a:spcAft>
                <a:spcPts val="0"/>
              </a:spcAft>
              <a:buNone/>
            </a:pPr>
            <a:r>
              <a:rPr lang="en-US" sz="1100" dirty="0">
                <a:solidFill>
                  <a:schemeClr val="tx1"/>
                </a:solidFill>
                <a:latin typeface="+mn-lt"/>
                <a:ea typeface="Arial"/>
                <a:cs typeface="Arial"/>
                <a:sym typeface="Arial"/>
              </a:rPr>
              <a:t> Identify cases that can be closed using the case closure criteria  </a:t>
            </a:r>
          </a:p>
          <a:p>
            <a:pPr marL="0" marR="0" lvl="0" indent="0" algn="l" rtl="0">
              <a:spcBef>
                <a:spcPts val="0"/>
              </a:spcBef>
              <a:spcAft>
                <a:spcPts val="0"/>
              </a:spcAft>
              <a:buNone/>
            </a:pPr>
            <a:br>
              <a:rPr lang="en-US" sz="1100" dirty="0">
                <a:solidFill>
                  <a:schemeClr val="tx1"/>
                </a:solidFill>
                <a:latin typeface="+mn-lt"/>
                <a:ea typeface="Arial"/>
                <a:cs typeface="Arial"/>
                <a:sym typeface="Arial"/>
              </a:rPr>
            </a:br>
            <a:endParaRPr lang="en-US" sz="1100" dirty="0">
              <a:solidFill>
                <a:schemeClr val="tx1"/>
              </a:solidFill>
              <a:latin typeface="+mn-lt"/>
              <a:ea typeface="Arial"/>
              <a:cs typeface="Arial"/>
              <a:sym typeface="Arial"/>
            </a:endParaRPr>
          </a:p>
          <a:p>
            <a:r>
              <a:rPr lang="en-US" sz="1100" dirty="0">
                <a:latin typeface="+mn-lt"/>
                <a:ea typeface="Arial"/>
                <a:cs typeface="Arial"/>
                <a:sym typeface="Arial"/>
              </a:rPr>
              <a:t>Demonstrate communicating the decision to close the case with children and </a:t>
            </a:r>
            <a:r>
              <a:rPr lang="en-US" sz="1100" dirty="0">
                <a:ea typeface="Arial"/>
                <a:cs typeface="Arial"/>
                <a:sym typeface="Arial"/>
              </a:rPr>
              <a:t>their caregiver/parent/trusted adult</a:t>
            </a:r>
            <a:endParaRPr lang="en-US" sz="1100" dirty="0">
              <a:latin typeface="+mn-lt"/>
              <a:ea typeface="Arial"/>
              <a:cs typeface="Arial"/>
            </a:endParaRPr>
          </a:p>
          <a:p>
            <a:pPr marL="0" marR="0" lvl="0" indent="0" algn="l" rtl="0">
              <a:spcBef>
                <a:spcPts val="0"/>
              </a:spcBef>
              <a:spcAft>
                <a:spcPts val="0"/>
              </a:spcAft>
              <a:buNone/>
            </a:pPr>
            <a:endParaRPr lang="en-US" sz="1100" dirty="0">
              <a:solidFill>
                <a:schemeClr val="tx1"/>
              </a:solidFill>
              <a:latin typeface="+mn-lt"/>
              <a:ea typeface="Arial"/>
              <a:cs typeface="Arial"/>
              <a:sym typeface="Arial"/>
            </a:endParaRPr>
          </a:p>
          <a:p>
            <a:pPr marL="0" marR="0" lvl="0" indent="0" algn="l" rtl="0">
              <a:spcBef>
                <a:spcPts val="0"/>
              </a:spcBef>
              <a:spcAft>
                <a:spcPts val="0"/>
              </a:spcAft>
              <a:buNone/>
            </a:pPr>
            <a:endParaRPr lang="en-US" sz="1100" dirty="0">
              <a:solidFill>
                <a:schemeClr val="tx1"/>
              </a:solidFill>
              <a:latin typeface="+mn-lt"/>
              <a:ea typeface="Arial"/>
              <a:cs typeface="Arial"/>
              <a:sym typeface="Arial"/>
            </a:endParaRPr>
          </a:p>
          <a:p>
            <a:pPr marL="0" marR="0" lvl="0" indent="0" algn="l" rtl="0">
              <a:spcBef>
                <a:spcPts val="0"/>
              </a:spcBef>
              <a:spcAft>
                <a:spcPts val="0"/>
              </a:spcAft>
              <a:buNone/>
            </a:pPr>
            <a:r>
              <a:rPr lang="en-US" sz="1100" dirty="0">
                <a:solidFill>
                  <a:schemeClr val="tx1"/>
                </a:solidFill>
                <a:latin typeface="+mn-lt"/>
                <a:ea typeface="Arial"/>
                <a:cs typeface="Arial"/>
                <a:sym typeface="Arial"/>
              </a:rPr>
              <a:t>Differentiate between case closure and case transfer</a:t>
            </a:r>
          </a:p>
          <a:p>
            <a:pPr marL="0" marR="0" lvl="0" indent="0" algn="l" rtl="0">
              <a:spcBef>
                <a:spcPts val="0"/>
              </a:spcBef>
              <a:spcAft>
                <a:spcPts val="0"/>
              </a:spcAft>
              <a:buNone/>
            </a:pPr>
            <a:endParaRPr lang="en-US" sz="1100" dirty="0">
              <a:solidFill>
                <a:schemeClr val="tx1"/>
              </a:solidFill>
              <a:latin typeface="+mn-lt"/>
              <a:ea typeface="Arial"/>
              <a:cs typeface="Arial"/>
              <a:sym typeface="Arial"/>
            </a:endParaRPr>
          </a:p>
          <a:p>
            <a:pPr marL="0" marR="0" lvl="0" indent="0" algn="l" rtl="0">
              <a:spcBef>
                <a:spcPts val="0"/>
              </a:spcBef>
              <a:spcAft>
                <a:spcPts val="0"/>
              </a:spcAft>
              <a:buNone/>
            </a:pPr>
            <a:endParaRPr lang="en-US" sz="1100" dirty="0">
              <a:solidFill>
                <a:schemeClr val="tx1"/>
              </a:solidFill>
              <a:latin typeface="+mn-lt"/>
              <a:ea typeface="Arial"/>
              <a:cs typeface="Arial"/>
              <a:sym typeface="Arial"/>
            </a:endParaRPr>
          </a:p>
          <a:p>
            <a:pPr marL="0" marR="0" lvl="0" indent="0" algn="l" rtl="0">
              <a:spcBef>
                <a:spcPts val="0"/>
              </a:spcBef>
              <a:spcAft>
                <a:spcPts val="0"/>
              </a:spcAft>
              <a:buNone/>
            </a:pPr>
            <a:r>
              <a:rPr lang="en-US" sz="1100" dirty="0">
                <a:solidFill>
                  <a:schemeClr val="tx1"/>
                </a:solidFill>
                <a:latin typeface="+mn-lt"/>
                <a:ea typeface="Arial"/>
                <a:cs typeface="Arial"/>
                <a:sym typeface="Arial"/>
              </a:rPr>
              <a:t>Explain key considerations when seeking feedback from a child</a:t>
            </a:r>
          </a:p>
        </p:txBody>
      </p:sp>
      <p:grpSp>
        <p:nvGrpSpPr>
          <p:cNvPr id="7" name="Google Shape;149;p12">
            <a:extLst>
              <a:ext uri="{FF2B5EF4-FFF2-40B4-BE49-F238E27FC236}">
                <a16:creationId xmlns:a16="http://schemas.microsoft.com/office/drawing/2014/main" id="{089E49CF-F9B8-D1CD-609D-D86309B4E505}"/>
              </a:ext>
            </a:extLst>
          </p:cNvPr>
          <p:cNvGrpSpPr/>
          <p:nvPr/>
        </p:nvGrpSpPr>
        <p:grpSpPr>
          <a:xfrm>
            <a:off x="1020268" y="2771366"/>
            <a:ext cx="559955" cy="387333"/>
            <a:chOff x="6878053" y="1156317"/>
            <a:chExt cx="1431178" cy="1039513"/>
          </a:xfrm>
          <a:solidFill>
            <a:schemeClr val="accent4"/>
          </a:solidFill>
        </p:grpSpPr>
        <p:grpSp>
          <p:nvGrpSpPr>
            <p:cNvPr id="8" name="Google Shape;150;p12">
              <a:extLst>
                <a:ext uri="{FF2B5EF4-FFF2-40B4-BE49-F238E27FC236}">
                  <a16:creationId xmlns:a16="http://schemas.microsoft.com/office/drawing/2014/main" id="{58627563-2B97-D0A8-8842-978A222A8239}"/>
                </a:ext>
              </a:extLst>
            </p:cNvPr>
            <p:cNvGrpSpPr/>
            <p:nvPr/>
          </p:nvGrpSpPr>
          <p:grpSpPr>
            <a:xfrm>
              <a:off x="7672978" y="1156317"/>
              <a:ext cx="412941" cy="436880"/>
              <a:chOff x="243840" y="1676400"/>
              <a:chExt cx="701040" cy="741680"/>
            </a:xfrm>
            <a:grpFill/>
          </p:grpSpPr>
          <p:sp>
            <p:nvSpPr>
              <p:cNvPr id="11" name="Google Shape;151;p12">
                <a:extLst>
                  <a:ext uri="{FF2B5EF4-FFF2-40B4-BE49-F238E27FC236}">
                    <a16:creationId xmlns:a16="http://schemas.microsoft.com/office/drawing/2014/main" id="{8E943594-7637-9E7E-7EF0-4C8A3C5B8A34}"/>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2" name="Google Shape;152;p12">
                <a:extLst>
                  <a:ext uri="{FF2B5EF4-FFF2-40B4-BE49-F238E27FC236}">
                    <a16:creationId xmlns:a16="http://schemas.microsoft.com/office/drawing/2014/main" id="{27EBFA5B-0FDA-2E7B-10A4-2C4F325A1C97}"/>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9" name="Google Shape;153;p12">
              <a:extLst>
                <a:ext uri="{FF2B5EF4-FFF2-40B4-BE49-F238E27FC236}">
                  <a16:creationId xmlns:a16="http://schemas.microsoft.com/office/drawing/2014/main" id="{093CAB9B-77A9-A184-7742-FB94FE4CB7B0}"/>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0" name="Google Shape;154;p12">
              <a:extLst>
                <a:ext uri="{FF2B5EF4-FFF2-40B4-BE49-F238E27FC236}">
                  <a16:creationId xmlns:a16="http://schemas.microsoft.com/office/drawing/2014/main" id="{5A2569EB-EE40-D5C6-459E-EFBD472C6374}"/>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grpSp>
        <p:nvGrpSpPr>
          <p:cNvPr id="13" name="Google Shape;149;p12">
            <a:extLst>
              <a:ext uri="{FF2B5EF4-FFF2-40B4-BE49-F238E27FC236}">
                <a16:creationId xmlns:a16="http://schemas.microsoft.com/office/drawing/2014/main" id="{82C304C7-9EAF-CC5D-B3C6-9994FDA90A45}"/>
              </a:ext>
            </a:extLst>
          </p:cNvPr>
          <p:cNvGrpSpPr/>
          <p:nvPr/>
        </p:nvGrpSpPr>
        <p:grpSpPr>
          <a:xfrm>
            <a:off x="1020268" y="3332844"/>
            <a:ext cx="559955" cy="387333"/>
            <a:chOff x="6878053" y="1156317"/>
            <a:chExt cx="1431178" cy="1039513"/>
          </a:xfrm>
          <a:solidFill>
            <a:schemeClr val="accent4"/>
          </a:solidFill>
        </p:grpSpPr>
        <p:grpSp>
          <p:nvGrpSpPr>
            <p:cNvPr id="14" name="Google Shape;150;p12">
              <a:extLst>
                <a:ext uri="{FF2B5EF4-FFF2-40B4-BE49-F238E27FC236}">
                  <a16:creationId xmlns:a16="http://schemas.microsoft.com/office/drawing/2014/main" id="{60BE38F7-F5EB-C00D-AF61-03A117A2FBEA}"/>
                </a:ext>
              </a:extLst>
            </p:cNvPr>
            <p:cNvGrpSpPr/>
            <p:nvPr/>
          </p:nvGrpSpPr>
          <p:grpSpPr>
            <a:xfrm>
              <a:off x="7672978" y="1156317"/>
              <a:ext cx="412941" cy="436880"/>
              <a:chOff x="243840" y="1676400"/>
              <a:chExt cx="701040" cy="741680"/>
            </a:xfrm>
            <a:grpFill/>
          </p:grpSpPr>
          <p:sp>
            <p:nvSpPr>
              <p:cNvPr id="17" name="Google Shape;151;p12">
                <a:extLst>
                  <a:ext uri="{FF2B5EF4-FFF2-40B4-BE49-F238E27FC236}">
                    <a16:creationId xmlns:a16="http://schemas.microsoft.com/office/drawing/2014/main" id="{B43195DF-A023-FBD9-2B87-150C6613FA6F}"/>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8" name="Google Shape;152;p12">
                <a:extLst>
                  <a:ext uri="{FF2B5EF4-FFF2-40B4-BE49-F238E27FC236}">
                    <a16:creationId xmlns:a16="http://schemas.microsoft.com/office/drawing/2014/main" id="{4F8AEE52-4E71-BE73-66CD-2C4C2474163C}"/>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15" name="Google Shape;153;p12">
              <a:extLst>
                <a:ext uri="{FF2B5EF4-FFF2-40B4-BE49-F238E27FC236}">
                  <a16:creationId xmlns:a16="http://schemas.microsoft.com/office/drawing/2014/main" id="{E825E44F-0DCE-2035-E2D3-A4165927E9BD}"/>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6" name="Google Shape;154;p12">
              <a:extLst>
                <a:ext uri="{FF2B5EF4-FFF2-40B4-BE49-F238E27FC236}">
                  <a16:creationId xmlns:a16="http://schemas.microsoft.com/office/drawing/2014/main" id="{AC2467AD-0DCC-ACFF-9180-85C3EAB3BB12}"/>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grpSp>
        <p:nvGrpSpPr>
          <p:cNvPr id="19" name="Google Shape;149;p12">
            <a:extLst>
              <a:ext uri="{FF2B5EF4-FFF2-40B4-BE49-F238E27FC236}">
                <a16:creationId xmlns:a16="http://schemas.microsoft.com/office/drawing/2014/main" id="{62F61F69-CC68-D988-5634-A5FC78519E93}"/>
              </a:ext>
            </a:extLst>
          </p:cNvPr>
          <p:cNvGrpSpPr/>
          <p:nvPr/>
        </p:nvGrpSpPr>
        <p:grpSpPr>
          <a:xfrm>
            <a:off x="1020268" y="3894487"/>
            <a:ext cx="559955" cy="387333"/>
            <a:chOff x="6878053" y="1156317"/>
            <a:chExt cx="1431178" cy="1039513"/>
          </a:xfrm>
          <a:solidFill>
            <a:schemeClr val="accent4"/>
          </a:solidFill>
        </p:grpSpPr>
        <p:grpSp>
          <p:nvGrpSpPr>
            <p:cNvPr id="20" name="Google Shape;150;p12">
              <a:extLst>
                <a:ext uri="{FF2B5EF4-FFF2-40B4-BE49-F238E27FC236}">
                  <a16:creationId xmlns:a16="http://schemas.microsoft.com/office/drawing/2014/main" id="{26FB8492-7231-87A3-10E0-2D1060298D91}"/>
                </a:ext>
              </a:extLst>
            </p:cNvPr>
            <p:cNvGrpSpPr/>
            <p:nvPr/>
          </p:nvGrpSpPr>
          <p:grpSpPr>
            <a:xfrm>
              <a:off x="7672978" y="1156317"/>
              <a:ext cx="412941" cy="436880"/>
              <a:chOff x="243840" y="1676400"/>
              <a:chExt cx="701040" cy="741680"/>
            </a:xfrm>
            <a:grpFill/>
          </p:grpSpPr>
          <p:sp>
            <p:nvSpPr>
              <p:cNvPr id="23" name="Google Shape;151;p12">
                <a:extLst>
                  <a:ext uri="{FF2B5EF4-FFF2-40B4-BE49-F238E27FC236}">
                    <a16:creationId xmlns:a16="http://schemas.microsoft.com/office/drawing/2014/main" id="{CADA1D5D-A658-C205-A2F8-7A4EAAE6CEB7}"/>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24" name="Google Shape;152;p12">
                <a:extLst>
                  <a:ext uri="{FF2B5EF4-FFF2-40B4-BE49-F238E27FC236}">
                    <a16:creationId xmlns:a16="http://schemas.microsoft.com/office/drawing/2014/main" id="{DB5B6F1E-1454-637B-7718-8A5066520651}"/>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21" name="Google Shape;153;p12">
              <a:extLst>
                <a:ext uri="{FF2B5EF4-FFF2-40B4-BE49-F238E27FC236}">
                  <a16:creationId xmlns:a16="http://schemas.microsoft.com/office/drawing/2014/main" id="{8749D6AF-4922-734F-0510-F4E91F121E8E}"/>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22" name="Google Shape;154;p12">
              <a:extLst>
                <a:ext uri="{FF2B5EF4-FFF2-40B4-BE49-F238E27FC236}">
                  <a16:creationId xmlns:a16="http://schemas.microsoft.com/office/drawing/2014/main" id="{EC05AF87-412A-E674-EB8F-E1392BABE40C}"/>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grpSp>
        <p:nvGrpSpPr>
          <p:cNvPr id="25" name="Google Shape;149;p12">
            <a:extLst>
              <a:ext uri="{FF2B5EF4-FFF2-40B4-BE49-F238E27FC236}">
                <a16:creationId xmlns:a16="http://schemas.microsoft.com/office/drawing/2014/main" id="{C5B8A7BC-303E-BC5A-BB3A-117E3CF53919}"/>
              </a:ext>
            </a:extLst>
          </p:cNvPr>
          <p:cNvGrpSpPr/>
          <p:nvPr/>
        </p:nvGrpSpPr>
        <p:grpSpPr>
          <a:xfrm>
            <a:off x="1020268" y="4465987"/>
            <a:ext cx="559955" cy="387333"/>
            <a:chOff x="6878053" y="1156317"/>
            <a:chExt cx="1431178" cy="1039513"/>
          </a:xfrm>
          <a:solidFill>
            <a:schemeClr val="accent4"/>
          </a:solidFill>
        </p:grpSpPr>
        <p:grpSp>
          <p:nvGrpSpPr>
            <p:cNvPr id="26" name="Google Shape;150;p12">
              <a:extLst>
                <a:ext uri="{FF2B5EF4-FFF2-40B4-BE49-F238E27FC236}">
                  <a16:creationId xmlns:a16="http://schemas.microsoft.com/office/drawing/2014/main" id="{D7D27AF2-2E03-CDEB-53DD-5BBEA3F079D6}"/>
                </a:ext>
              </a:extLst>
            </p:cNvPr>
            <p:cNvGrpSpPr/>
            <p:nvPr/>
          </p:nvGrpSpPr>
          <p:grpSpPr>
            <a:xfrm>
              <a:off x="7672978" y="1156317"/>
              <a:ext cx="412941" cy="436880"/>
              <a:chOff x="243840" y="1676400"/>
              <a:chExt cx="701040" cy="741680"/>
            </a:xfrm>
            <a:grpFill/>
          </p:grpSpPr>
          <p:sp>
            <p:nvSpPr>
              <p:cNvPr id="29" name="Google Shape;151;p12">
                <a:extLst>
                  <a:ext uri="{FF2B5EF4-FFF2-40B4-BE49-F238E27FC236}">
                    <a16:creationId xmlns:a16="http://schemas.microsoft.com/office/drawing/2014/main" id="{DB30BF6F-A243-45BC-3088-82BA4F9D1923}"/>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0" name="Google Shape;152;p12">
                <a:extLst>
                  <a:ext uri="{FF2B5EF4-FFF2-40B4-BE49-F238E27FC236}">
                    <a16:creationId xmlns:a16="http://schemas.microsoft.com/office/drawing/2014/main" id="{5EA92D82-7015-AF84-F3B0-C0F9B8570C87}"/>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27" name="Google Shape;153;p12">
              <a:extLst>
                <a:ext uri="{FF2B5EF4-FFF2-40B4-BE49-F238E27FC236}">
                  <a16:creationId xmlns:a16="http://schemas.microsoft.com/office/drawing/2014/main" id="{3DDEB54D-A809-21DC-1DAC-C6060926E417}"/>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28" name="Google Shape;154;p12">
              <a:extLst>
                <a:ext uri="{FF2B5EF4-FFF2-40B4-BE49-F238E27FC236}">
                  <a16:creationId xmlns:a16="http://schemas.microsoft.com/office/drawing/2014/main" id="{EECC8410-E87B-5A6E-2C68-48AE286E5BD8}"/>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37" name="Hexagon 36">
            <a:extLst>
              <a:ext uri="{FF2B5EF4-FFF2-40B4-BE49-F238E27FC236}">
                <a16:creationId xmlns:a16="http://schemas.microsoft.com/office/drawing/2014/main" id="{574E9A3E-B880-66D7-FFAA-94D668EF5F36}"/>
              </a:ext>
            </a:extLst>
          </p:cNvPr>
          <p:cNvSpPr/>
          <p:nvPr/>
        </p:nvSpPr>
        <p:spPr>
          <a:xfrm rot="1782986">
            <a:off x="286724" y="30111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8" name="Hexagon 37">
            <a:extLst>
              <a:ext uri="{FF2B5EF4-FFF2-40B4-BE49-F238E27FC236}">
                <a16:creationId xmlns:a16="http://schemas.microsoft.com/office/drawing/2014/main" id="{5334F7FB-007A-A607-E351-D3948C9F5576}"/>
              </a:ext>
            </a:extLst>
          </p:cNvPr>
          <p:cNvSpPr/>
          <p:nvPr/>
        </p:nvSpPr>
        <p:spPr>
          <a:xfrm rot="1782986">
            <a:off x="286724" y="763955"/>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9" name="Hexagon 38">
            <a:extLst>
              <a:ext uri="{FF2B5EF4-FFF2-40B4-BE49-F238E27FC236}">
                <a16:creationId xmlns:a16="http://schemas.microsoft.com/office/drawing/2014/main" id="{0BA17A56-42E9-2303-E6FE-0AE531598680}"/>
              </a:ext>
            </a:extLst>
          </p:cNvPr>
          <p:cNvSpPr/>
          <p:nvPr/>
        </p:nvSpPr>
        <p:spPr>
          <a:xfrm rot="1782986">
            <a:off x="286724" y="1226800"/>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0" name="Hexagon 39">
            <a:extLst>
              <a:ext uri="{FF2B5EF4-FFF2-40B4-BE49-F238E27FC236}">
                <a16:creationId xmlns:a16="http://schemas.microsoft.com/office/drawing/2014/main" id="{C9EF911C-0E76-68B5-C6AA-8703F39BBB12}"/>
              </a:ext>
            </a:extLst>
          </p:cNvPr>
          <p:cNvSpPr/>
          <p:nvPr/>
        </p:nvSpPr>
        <p:spPr>
          <a:xfrm rot="1782986">
            <a:off x="286724" y="1689645"/>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1" name="Hexagon 40">
            <a:extLst>
              <a:ext uri="{FF2B5EF4-FFF2-40B4-BE49-F238E27FC236}">
                <a16:creationId xmlns:a16="http://schemas.microsoft.com/office/drawing/2014/main" id="{9A8B156D-EC11-C731-6399-D908DB5C207F}"/>
              </a:ext>
            </a:extLst>
          </p:cNvPr>
          <p:cNvSpPr/>
          <p:nvPr/>
        </p:nvSpPr>
        <p:spPr>
          <a:xfrm rot="1782986">
            <a:off x="286724" y="2152490"/>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2" name="Hexagon 41">
            <a:extLst>
              <a:ext uri="{FF2B5EF4-FFF2-40B4-BE49-F238E27FC236}">
                <a16:creationId xmlns:a16="http://schemas.microsoft.com/office/drawing/2014/main" id="{F79910A1-7BC0-B151-FD3E-4534DF3DB823}"/>
              </a:ext>
            </a:extLst>
          </p:cNvPr>
          <p:cNvSpPr/>
          <p:nvPr/>
        </p:nvSpPr>
        <p:spPr>
          <a:xfrm rot="1782986">
            <a:off x="286725" y="2615334"/>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85446192"/>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6F0CD1F-16E5-DB90-A8BB-1B198F9A1D7D}"/>
              </a:ext>
            </a:extLst>
          </p:cNvPr>
          <p:cNvSpPr/>
          <p:nvPr/>
        </p:nvSpPr>
        <p:spPr>
          <a:xfrm>
            <a:off x="996287" y="2387287"/>
            <a:ext cx="5254041" cy="2155809"/>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7" name="TextBox 6">
            <a:extLst>
              <a:ext uri="{FF2B5EF4-FFF2-40B4-BE49-F238E27FC236}">
                <a16:creationId xmlns:a16="http://schemas.microsoft.com/office/drawing/2014/main" id="{4EC51AE2-7301-DFA3-2399-6B45CC60E2B0}"/>
              </a:ext>
            </a:extLst>
          </p:cNvPr>
          <p:cNvSpPr txBox="1"/>
          <p:nvPr/>
        </p:nvSpPr>
        <p:spPr>
          <a:xfrm>
            <a:off x="996287" y="1936446"/>
            <a:ext cx="5254041" cy="261610"/>
          </a:xfrm>
          <a:prstGeom prst="rect">
            <a:avLst/>
          </a:prstGeom>
          <a:noFill/>
          <a:ln>
            <a:noFill/>
          </a:ln>
        </p:spPr>
        <p:txBody>
          <a:bodyPr wrap="square" lIns="91440" tIns="45720" rIns="91440" bIns="45720" rtlCol="0" anchor="t">
            <a:spAutoFit/>
          </a:bodyPr>
          <a:lstStyle/>
          <a:p>
            <a:r>
              <a:rPr lang="en-GB" sz="1100" dirty="0"/>
              <a:t>What are reasons a child’s case can be closed? </a:t>
            </a:r>
            <a:endParaRPr lang="en-US" dirty="0"/>
          </a:p>
        </p:txBody>
      </p:sp>
      <p:sp>
        <p:nvSpPr>
          <p:cNvPr id="4" name="TextBox 3">
            <a:extLst>
              <a:ext uri="{FF2B5EF4-FFF2-40B4-BE49-F238E27FC236}">
                <a16:creationId xmlns:a16="http://schemas.microsoft.com/office/drawing/2014/main" id="{9B881743-8488-A250-4DE1-B351FDE18977}"/>
              </a:ext>
            </a:extLst>
          </p:cNvPr>
          <p:cNvSpPr txBox="1"/>
          <p:nvPr/>
        </p:nvSpPr>
        <p:spPr>
          <a:xfrm>
            <a:off x="996287" y="1491549"/>
            <a:ext cx="5254042" cy="276999"/>
          </a:xfrm>
          <a:prstGeom prst="rect">
            <a:avLst/>
          </a:prstGeom>
          <a:noFill/>
        </p:spPr>
        <p:txBody>
          <a:bodyPr wrap="square" rtlCol="0">
            <a:spAutoFit/>
          </a:bodyPr>
          <a:lstStyle/>
          <a:p>
            <a:r>
              <a:rPr lang="en-US" sz="1200" b="1" spc="300" dirty="0">
                <a:solidFill>
                  <a:schemeClr val="tx1"/>
                </a:solidFill>
              </a:rPr>
              <a:t>REASONS TO CLOSE A CASE</a:t>
            </a:r>
          </a:p>
        </p:txBody>
      </p:sp>
      <p:sp>
        <p:nvSpPr>
          <p:cNvPr id="5" name="TextBox 4">
            <a:extLst>
              <a:ext uri="{FF2B5EF4-FFF2-40B4-BE49-F238E27FC236}">
                <a16:creationId xmlns:a16="http://schemas.microsoft.com/office/drawing/2014/main" id="{015EE781-D314-ED1E-F767-A31F82C64DF8}"/>
              </a:ext>
            </a:extLst>
          </p:cNvPr>
          <p:cNvSpPr txBox="1"/>
          <p:nvPr/>
        </p:nvSpPr>
        <p:spPr>
          <a:xfrm>
            <a:off x="996287" y="713169"/>
            <a:ext cx="5254042" cy="523220"/>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1D8CC8"/>
                </a:highlight>
                <a:latin typeface="Calibri"/>
                <a:ea typeface="Calibri"/>
                <a:cs typeface="Calibri"/>
                <a:sym typeface="Calibri"/>
              </a:rPr>
              <a:t>SESSION 2: WHEN CAN I CLOSE A CHILD’S CASE?</a:t>
            </a:r>
          </a:p>
        </p:txBody>
      </p:sp>
      <p:sp>
        <p:nvSpPr>
          <p:cNvPr id="8" name="TextBox 7">
            <a:extLst>
              <a:ext uri="{FF2B5EF4-FFF2-40B4-BE49-F238E27FC236}">
                <a16:creationId xmlns:a16="http://schemas.microsoft.com/office/drawing/2014/main" id="{83BB7E0F-2C89-45A3-A83E-9B84A261C159}"/>
              </a:ext>
            </a:extLst>
          </p:cNvPr>
          <p:cNvSpPr txBox="1"/>
          <p:nvPr/>
        </p:nvSpPr>
        <p:spPr>
          <a:xfrm>
            <a:off x="996287" y="5049848"/>
            <a:ext cx="5254042" cy="276999"/>
          </a:xfrm>
          <a:prstGeom prst="rect">
            <a:avLst/>
          </a:prstGeom>
          <a:noFill/>
        </p:spPr>
        <p:txBody>
          <a:bodyPr wrap="square" lIns="91440" tIns="45720" rIns="91440" bIns="45720" rtlCol="0" anchor="t">
            <a:spAutoFit/>
          </a:bodyPr>
          <a:lstStyle/>
          <a:p>
            <a:r>
              <a:rPr lang="en-US" sz="1200" b="1" spc="300" dirty="0"/>
              <a:t>WHAT CAN A CASEWORKER DO?</a:t>
            </a:r>
          </a:p>
        </p:txBody>
      </p:sp>
      <p:sp>
        <p:nvSpPr>
          <p:cNvPr id="18" name="TextBox 17">
            <a:extLst>
              <a:ext uri="{FF2B5EF4-FFF2-40B4-BE49-F238E27FC236}">
                <a16:creationId xmlns:a16="http://schemas.microsoft.com/office/drawing/2014/main" id="{97C25964-065C-AD85-187B-74A9E6FC1312}"/>
              </a:ext>
            </a:extLst>
          </p:cNvPr>
          <p:cNvSpPr txBox="1"/>
          <p:nvPr/>
        </p:nvSpPr>
        <p:spPr>
          <a:xfrm>
            <a:off x="996287" y="7043713"/>
            <a:ext cx="1732399" cy="1200329"/>
          </a:xfrm>
          <a:prstGeom prst="rect">
            <a:avLst/>
          </a:prstGeom>
          <a:noFill/>
          <a:ln>
            <a:noFill/>
          </a:ln>
        </p:spPr>
        <p:txBody>
          <a:bodyPr wrap="square" rtlCol="0">
            <a:spAutoFit/>
          </a:bodyPr>
          <a:lstStyle/>
          <a:p>
            <a:r>
              <a:rPr lang="en-GB" sz="1200" dirty="0"/>
              <a:t>What can a caseworker do in case the child turned 18 years old but is still facing a protection concern and is not safe from harm?</a:t>
            </a:r>
            <a:endParaRPr lang="en-BE" sz="1200" dirty="0"/>
          </a:p>
        </p:txBody>
      </p:sp>
      <p:sp>
        <p:nvSpPr>
          <p:cNvPr id="20" name="Rectangle 19">
            <a:extLst>
              <a:ext uri="{FF2B5EF4-FFF2-40B4-BE49-F238E27FC236}">
                <a16:creationId xmlns:a16="http://schemas.microsoft.com/office/drawing/2014/main" id="{FF6E2FE3-FB73-21D5-E7DB-9873FE1747C6}"/>
              </a:ext>
            </a:extLst>
          </p:cNvPr>
          <p:cNvSpPr/>
          <p:nvPr/>
        </p:nvSpPr>
        <p:spPr>
          <a:xfrm>
            <a:off x="2888343" y="5533909"/>
            <a:ext cx="3361985" cy="2880541"/>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grpSp>
        <p:nvGrpSpPr>
          <p:cNvPr id="15" name="Group 14">
            <a:extLst>
              <a:ext uri="{FF2B5EF4-FFF2-40B4-BE49-F238E27FC236}">
                <a16:creationId xmlns:a16="http://schemas.microsoft.com/office/drawing/2014/main" id="{4FBCF893-0369-E91F-FA8D-68DC2C465752}"/>
              </a:ext>
            </a:extLst>
          </p:cNvPr>
          <p:cNvGrpSpPr/>
          <p:nvPr/>
        </p:nvGrpSpPr>
        <p:grpSpPr>
          <a:xfrm>
            <a:off x="1211480" y="5610986"/>
            <a:ext cx="1302011" cy="1257352"/>
            <a:chOff x="974673" y="1825651"/>
            <a:chExt cx="2041235" cy="1971221"/>
          </a:xfrm>
        </p:grpSpPr>
        <p:grpSp>
          <p:nvGrpSpPr>
            <p:cNvPr id="11" name="Group 10">
              <a:extLst>
                <a:ext uri="{FF2B5EF4-FFF2-40B4-BE49-F238E27FC236}">
                  <a16:creationId xmlns:a16="http://schemas.microsoft.com/office/drawing/2014/main" id="{CEFB9669-2E3B-3B87-5078-39C403F99965}"/>
                </a:ext>
              </a:extLst>
            </p:cNvPr>
            <p:cNvGrpSpPr/>
            <p:nvPr/>
          </p:nvGrpSpPr>
          <p:grpSpPr>
            <a:xfrm>
              <a:off x="1627567" y="1825651"/>
              <a:ext cx="547994" cy="1950989"/>
              <a:chOff x="1761807" y="5168657"/>
              <a:chExt cx="218613" cy="778316"/>
            </a:xfrm>
            <a:solidFill>
              <a:schemeClr val="accent4">
                <a:lumMod val="40000"/>
                <a:lumOff val="60000"/>
              </a:schemeClr>
            </a:solidFill>
          </p:grpSpPr>
          <p:sp>
            <p:nvSpPr>
              <p:cNvPr id="12" name="Round Same Side Corner Rectangle 46">
                <a:extLst>
                  <a:ext uri="{FF2B5EF4-FFF2-40B4-BE49-F238E27FC236}">
                    <a16:creationId xmlns:a16="http://schemas.microsoft.com/office/drawing/2014/main" id="{ABDF63A2-E1B5-6799-C988-27FEBDB34113}"/>
                  </a:ext>
                </a:extLst>
              </p:cNvPr>
              <p:cNvSpPr/>
              <p:nvPr/>
            </p:nvSpPr>
            <p:spPr>
              <a:xfrm>
                <a:off x="1763411" y="5424815"/>
                <a:ext cx="216156" cy="522158"/>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13" name="Oval 12">
                <a:extLst>
                  <a:ext uri="{FF2B5EF4-FFF2-40B4-BE49-F238E27FC236}">
                    <a16:creationId xmlns:a16="http://schemas.microsoft.com/office/drawing/2014/main" id="{F7A197AD-844D-E0ED-6E89-5A10BAE2B8BB}"/>
                  </a:ext>
                </a:extLst>
              </p:cNvPr>
              <p:cNvSpPr/>
              <p:nvPr/>
            </p:nvSpPr>
            <p:spPr>
              <a:xfrm>
                <a:off x="1761807" y="5168657"/>
                <a:ext cx="218613" cy="2186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bg1"/>
                  </a:solidFill>
                  <a:latin typeface="Arial" panose="020B0604020202020204" pitchFamily="34" charset="0"/>
                  <a:cs typeface="Arial" panose="020B0604020202020204" pitchFamily="34" charset="0"/>
                </a:endParaRPr>
              </a:p>
            </p:txBody>
          </p:sp>
        </p:grpSp>
        <p:sp>
          <p:nvSpPr>
            <p:cNvPr id="14" name="TextBox 13">
              <a:extLst>
                <a:ext uri="{FF2B5EF4-FFF2-40B4-BE49-F238E27FC236}">
                  <a16:creationId xmlns:a16="http://schemas.microsoft.com/office/drawing/2014/main" id="{FC7D8795-01CF-75DF-91BB-7413DE71091D}"/>
                </a:ext>
              </a:extLst>
            </p:cNvPr>
            <p:cNvSpPr txBox="1"/>
            <p:nvPr/>
          </p:nvSpPr>
          <p:spPr>
            <a:xfrm>
              <a:off x="974673" y="2165656"/>
              <a:ext cx="2041235" cy="1631216"/>
            </a:xfrm>
            <a:prstGeom prst="rect">
              <a:avLst/>
            </a:prstGeom>
            <a:noFill/>
          </p:spPr>
          <p:txBody>
            <a:bodyPr wrap="square" rtlCol="0">
              <a:spAutoFit/>
            </a:bodyPr>
            <a:lstStyle/>
            <a:p>
              <a:pPr algn="ctr"/>
              <a:r>
                <a:rPr lang="en-GB" sz="6000" dirty="0">
                  <a:solidFill>
                    <a:schemeClr val="accent4"/>
                  </a:solidFill>
                  <a:latin typeface="Berlin Sans FB" panose="020E0602020502020306" pitchFamily="34" charset="0"/>
                  <a:cs typeface="Arial" panose="020B0604020202020204" pitchFamily="34" charset="0"/>
                </a:rPr>
                <a:t>18!</a:t>
              </a:r>
              <a:endParaRPr lang="en-BE" sz="6000" dirty="0">
                <a:solidFill>
                  <a:schemeClr val="accent4"/>
                </a:solidFill>
                <a:latin typeface="Berlin Sans FB" panose="020E0602020502020306" pitchFamily="34" charset="0"/>
                <a:cs typeface="Arial" panose="020B0604020202020204" pitchFamily="34" charset="0"/>
              </a:endParaRPr>
            </a:p>
          </p:txBody>
        </p:sp>
      </p:grpSp>
      <p:sp>
        <p:nvSpPr>
          <p:cNvPr id="23" name="Hexagon 22">
            <a:extLst>
              <a:ext uri="{FF2B5EF4-FFF2-40B4-BE49-F238E27FC236}">
                <a16:creationId xmlns:a16="http://schemas.microsoft.com/office/drawing/2014/main" id="{402A27B7-55C0-BAE9-147F-9D668CB15A9C}"/>
              </a:ext>
            </a:extLst>
          </p:cNvPr>
          <p:cNvSpPr/>
          <p:nvPr/>
        </p:nvSpPr>
        <p:spPr>
          <a:xfrm rot="1782986">
            <a:off x="286724" y="30111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6" name="Hexagon 25">
            <a:extLst>
              <a:ext uri="{FF2B5EF4-FFF2-40B4-BE49-F238E27FC236}">
                <a16:creationId xmlns:a16="http://schemas.microsoft.com/office/drawing/2014/main" id="{916363C4-FB4C-7117-E23A-9A0FCAB1BD4D}"/>
              </a:ext>
            </a:extLst>
          </p:cNvPr>
          <p:cNvSpPr/>
          <p:nvPr/>
        </p:nvSpPr>
        <p:spPr>
          <a:xfrm rot="1782986">
            <a:off x="286724" y="763955"/>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7" name="Hexagon 26">
            <a:extLst>
              <a:ext uri="{FF2B5EF4-FFF2-40B4-BE49-F238E27FC236}">
                <a16:creationId xmlns:a16="http://schemas.microsoft.com/office/drawing/2014/main" id="{9E143CBE-1E71-265F-5BAB-A58DCEFD1C5F}"/>
              </a:ext>
            </a:extLst>
          </p:cNvPr>
          <p:cNvSpPr/>
          <p:nvPr/>
        </p:nvSpPr>
        <p:spPr>
          <a:xfrm rot="1782986">
            <a:off x="286724" y="1226800"/>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8" name="Hexagon 27">
            <a:extLst>
              <a:ext uri="{FF2B5EF4-FFF2-40B4-BE49-F238E27FC236}">
                <a16:creationId xmlns:a16="http://schemas.microsoft.com/office/drawing/2014/main" id="{9475A683-6604-1728-358A-CACFB8CBCDD0}"/>
              </a:ext>
            </a:extLst>
          </p:cNvPr>
          <p:cNvSpPr/>
          <p:nvPr/>
        </p:nvSpPr>
        <p:spPr>
          <a:xfrm rot="1782986">
            <a:off x="286724" y="1689645"/>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9" name="Hexagon 28">
            <a:extLst>
              <a:ext uri="{FF2B5EF4-FFF2-40B4-BE49-F238E27FC236}">
                <a16:creationId xmlns:a16="http://schemas.microsoft.com/office/drawing/2014/main" id="{787AEE4B-1C58-5B9B-B57F-06768507188C}"/>
              </a:ext>
            </a:extLst>
          </p:cNvPr>
          <p:cNvSpPr/>
          <p:nvPr/>
        </p:nvSpPr>
        <p:spPr>
          <a:xfrm rot="1782986">
            <a:off x="286724" y="2152490"/>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0" name="Hexagon 29">
            <a:extLst>
              <a:ext uri="{FF2B5EF4-FFF2-40B4-BE49-F238E27FC236}">
                <a16:creationId xmlns:a16="http://schemas.microsoft.com/office/drawing/2014/main" id="{FB750923-563E-1B4D-4445-B24B26EF59BB}"/>
              </a:ext>
            </a:extLst>
          </p:cNvPr>
          <p:cNvSpPr/>
          <p:nvPr/>
        </p:nvSpPr>
        <p:spPr>
          <a:xfrm rot="1782986">
            <a:off x="286725" y="2615334"/>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056685224"/>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05271F0F-EC14-CCDB-8024-3D0BA8B43E83}"/>
              </a:ext>
            </a:extLst>
          </p:cNvPr>
          <p:cNvSpPr txBox="1"/>
          <p:nvPr/>
        </p:nvSpPr>
        <p:spPr>
          <a:xfrm>
            <a:off x="996287" y="2080186"/>
            <a:ext cx="1732399" cy="1015663"/>
          </a:xfrm>
          <a:prstGeom prst="rect">
            <a:avLst/>
          </a:prstGeom>
          <a:noFill/>
          <a:ln>
            <a:noFill/>
          </a:ln>
        </p:spPr>
        <p:txBody>
          <a:bodyPr wrap="square" lIns="91440" tIns="45720" rIns="91440" bIns="45720" rtlCol="0" anchor="t">
            <a:spAutoFit/>
          </a:bodyPr>
          <a:lstStyle/>
          <a:p>
            <a:r>
              <a:rPr lang="en-US" sz="1200" dirty="0"/>
              <a:t>What can a caseworker do in case the child is not safe but no longer has consent to continue case management? </a:t>
            </a:r>
          </a:p>
        </p:txBody>
      </p:sp>
      <p:sp>
        <p:nvSpPr>
          <p:cNvPr id="14" name="Rectangle 13">
            <a:extLst>
              <a:ext uri="{FF2B5EF4-FFF2-40B4-BE49-F238E27FC236}">
                <a16:creationId xmlns:a16="http://schemas.microsoft.com/office/drawing/2014/main" id="{A5DB1173-3FFB-A6D5-8CA1-05ABDCEBC8D5}"/>
              </a:ext>
            </a:extLst>
          </p:cNvPr>
          <p:cNvSpPr/>
          <p:nvPr/>
        </p:nvSpPr>
        <p:spPr>
          <a:xfrm>
            <a:off x="2888343" y="727637"/>
            <a:ext cx="3361985" cy="248002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20" name="TextBox 19">
            <a:extLst>
              <a:ext uri="{FF2B5EF4-FFF2-40B4-BE49-F238E27FC236}">
                <a16:creationId xmlns:a16="http://schemas.microsoft.com/office/drawing/2014/main" id="{140834DE-65FD-B126-22A6-1CF5DCCAD7AF}"/>
              </a:ext>
            </a:extLst>
          </p:cNvPr>
          <p:cNvSpPr txBox="1"/>
          <p:nvPr/>
        </p:nvSpPr>
        <p:spPr>
          <a:xfrm>
            <a:off x="996287" y="5288105"/>
            <a:ext cx="1732399" cy="646331"/>
          </a:xfrm>
          <a:prstGeom prst="rect">
            <a:avLst/>
          </a:prstGeom>
          <a:noFill/>
          <a:ln>
            <a:noFill/>
          </a:ln>
        </p:spPr>
        <p:txBody>
          <a:bodyPr wrap="square" lIns="91440" tIns="45720" rIns="91440" bIns="45720" rtlCol="0" anchor="t">
            <a:spAutoFit/>
          </a:bodyPr>
          <a:lstStyle/>
          <a:p>
            <a:r>
              <a:rPr lang="en-US" sz="1200" dirty="0"/>
              <a:t>What can a caseworker do in case a child disappears/relocates?</a:t>
            </a:r>
          </a:p>
        </p:txBody>
      </p:sp>
      <p:sp>
        <p:nvSpPr>
          <p:cNvPr id="23" name="Rectangle 22">
            <a:extLst>
              <a:ext uri="{FF2B5EF4-FFF2-40B4-BE49-F238E27FC236}">
                <a16:creationId xmlns:a16="http://schemas.microsoft.com/office/drawing/2014/main" id="{5B636048-2189-0DDD-2283-1E7B365CD2EF}"/>
              </a:ext>
            </a:extLst>
          </p:cNvPr>
          <p:cNvSpPr/>
          <p:nvPr/>
        </p:nvSpPr>
        <p:spPr>
          <a:xfrm>
            <a:off x="2888343" y="3528894"/>
            <a:ext cx="3361985" cy="248002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26" name="TextBox 25">
            <a:extLst>
              <a:ext uri="{FF2B5EF4-FFF2-40B4-BE49-F238E27FC236}">
                <a16:creationId xmlns:a16="http://schemas.microsoft.com/office/drawing/2014/main" id="{23D7A11F-0B6E-9BE1-A2F5-E3313F388947}"/>
              </a:ext>
            </a:extLst>
          </p:cNvPr>
          <p:cNvSpPr txBox="1"/>
          <p:nvPr/>
        </p:nvSpPr>
        <p:spPr>
          <a:xfrm>
            <a:off x="996287" y="7682699"/>
            <a:ext cx="1732399" cy="461665"/>
          </a:xfrm>
          <a:prstGeom prst="rect">
            <a:avLst/>
          </a:prstGeom>
          <a:noFill/>
          <a:ln>
            <a:noFill/>
          </a:ln>
        </p:spPr>
        <p:txBody>
          <a:bodyPr wrap="square" lIns="91440" tIns="45720" rIns="91440" bIns="45720" rtlCol="0" anchor="t">
            <a:spAutoFit/>
          </a:bodyPr>
          <a:lstStyle/>
          <a:p>
            <a:r>
              <a:rPr lang="en-US" sz="1200" dirty="0"/>
              <a:t>What can a caseworker if a child has died?</a:t>
            </a:r>
          </a:p>
        </p:txBody>
      </p:sp>
      <p:sp>
        <p:nvSpPr>
          <p:cNvPr id="27" name="Rectangle 26">
            <a:extLst>
              <a:ext uri="{FF2B5EF4-FFF2-40B4-BE49-F238E27FC236}">
                <a16:creationId xmlns:a16="http://schemas.microsoft.com/office/drawing/2014/main" id="{0F72FA4D-EFE5-EF52-B34B-A5B1E9D4E75C}"/>
              </a:ext>
            </a:extLst>
          </p:cNvPr>
          <p:cNvSpPr/>
          <p:nvPr/>
        </p:nvSpPr>
        <p:spPr>
          <a:xfrm>
            <a:off x="2888343" y="6330150"/>
            <a:ext cx="3361985" cy="248002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grpSp>
        <p:nvGrpSpPr>
          <p:cNvPr id="32" name="Group 31">
            <a:extLst>
              <a:ext uri="{FF2B5EF4-FFF2-40B4-BE49-F238E27FC236}">
                <a16:creationId xmlns:a16="http://schemas.microsoft.com/office/drawing/2014/main" id="{E2975536-9E37-4646-FC32-7633198FBC4B}"/>
              </a:ext>
            </a:extLst>
          </p:cNvPr>
          <p:cNvGrpSpPr/>
          <p:nvPr/>
        </p:nvGrpSpPr>
        <p:grpSpPr>
          <a:xfrm>
            <a:off x="1238957" y="876042"/>
            <a:ext cx="1247057" cy="912039"/>
            <a:chOff x="3899380" y="2165656"/>
            <a:chExt cx="1847106" cy="1350887"/>
          </a:xfrm>
        </p:grpSpPr>
        <p:grpSp>
          <p:nvGrpSpPr>
            <p:cNvPr id="28" name="Group 27">
              <a:extLst>
                <a:ext uri="{FF2B5EF4-FFF2-40B4-BE49-F238E27FC236}">
                  <a16:creationId xmlns:a16="http://schemas.microsoft.com/office/drawing/2014/main" id="{3FEA80D9-DC30-34D3-95E7-2760A1560CDF}"/>
                </a:ext>
              </a:extLst>
            </p:cNvPr>
            <p:cNvGrpSpPr/>
            <p:nvPr/>
          </p:nvGrpSpPr>
          <p:grpSpPr>
            <a:xfrm>
              <a:off x="4193105" y="2165656"/>
              <a:ext cx="1292784" cy="1350887"/>
              <a:chOff x="7345680" y="2484120"/>
              <a:chExt cx="904240" cy="944880"/>
            </a:xfrm>
          </p:grpSpPr>
          <p:sp>
            <p:nvSpPr>
              <p:cNvPr id="29" name="Oval 28">
                <a:extLst>
                  <a:ext uri="{FF2B5EF4-FFF2-40B4-BE49-F238E27FC236}">
                    <a16:creationId xmlns:a16="http://schemas.microsoft.com/office/drawing/2014/main" id="{491A35AF-E259-7B29-972B-632D3BB92272}"/>
                  </a:ext>
                </a:extLst>
              </p:cNvPr>
              <p:cNvSpPr/>
              <p:nvPr/>
            </p:nvSpPr>
            <p:spPr>
              <a:xfrm>
                <a:off x="7345680" y="2484120"/>
                <a:ext cx="904240" cy="944880"/>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0" name="L-Shape 29">
                <a:extLst>
                  <a:ext uri="{FF2B5EF4-FFF2-40B4-BE49-F238E27FC236}">
                    <a16:creationId xmlns:a16="http://schemas.microsoft.com/office/drawing/2014/main" id="{A02B5BE6-56C1-B1FD-2D52-33305617C4DD}"/>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31" name="Rectangle 30">
              <a:extLst>
                <a:ext uri="{FF2B5EF4-FFF2-40B4-BE49-F238E27FC236}">
                  <a16:creationId xmlns:a16="http://schemas.microsoft.com/office/drawing/2014/main" id="{66C8CFCC-749C-EBBA-6754-5FCB7E5359AC}"/>
                </a:ext>
              </a:extLst>
            </p:cNvPr>
            <p:cNvSpPr/>
            <p:nvPr/>
          </p:nvSpPr>
          <p:spPr>
            <a:xfrm rot="2176074">
              <a:off x="3899380" y="2736474"/>
              <a:ext cx="1847106" cy="14133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a:extLst>
              <a:ext uri="{FF2B5EF4-FFF2-40B4-BE49-F238E27FC236}">
                <a16:creationId xmlns:a16="http://schemas.microsoft.com/office/drawing/2014/main" id="{BD2734BF-8994-B185-FD35-D9FBA5F4BD03}"/>
              </a:ext>
            </a:extLst>
          </p:cNvPr>
          <p:cNvGrpSpPr/>
          <p:nvPr/>
        </p:nvGrpSpPr>
        <p:grpSpPr>
          <a:xfrm>
            <a:off x="1379384" y="3850153"/>
            <a:ext cx="988568" cy="1274975"/>
            <a:chOff x="6902168" y="1793471"/>
            <a:chExt cx="1538256" cy="1983918"/>
          </a:xfrm>
        </p:grpSpPr>
        <p:grpSp>
          <p:nvGrpSpPr>
            <p:cNvPr id="33" name="Group 32">
              <a:extLst>
                <a:ext uri="{FF2B5EF4-FFF2-40B4-BE49-F238E27FC236}">
                  <a16:creationId xmlns:a16="http://schemas.microsoft.com/office/drawing/2014/main" id="{89EC9926-B427-584B-95D4-FD9677824391}"/>
                </a:ext>
              </a:extLst>
            </p:cNvPr>
            <p:cNvGrpSpPr/>
            <p:nvPr/>
          </p:nvGrpSpPr>
          <p:grpSpPr>
            <a:xfrm>
              <a:off x="8096776" y="2930425"/>
              <a:ext cx="343648" cy="846964"/>
              <a:chOff x="1761807" y="5168657"/>
              <a:chExt cx="218613" cy="538800"/>
            </a:xfrm>
            <a:solidFill>
              <a:schemeClr val="accent4"/>
            </a:solidFill>
          </p:grpSpPr>
          <p:sp>
            <p:nvSpPr>
              <p:cNvPr id="34" name="Round Same Side Corner Rectangle 46">
                <a:extLst>
                  <a:ext uri="{FF2B5EF4-FFF2-40B4-BE49-F238E27FC236}">
                    <a16:creationId xmlns:a16="http://schemas.microsoft.com/office/drawing/2014/main" id="{89AC91DC-6853-3218-5D22-911E99582369}"/>
                  </a:ext>
                </a:extLst>
              </p:cNvPr>
              <p:cNvSpPr/>
              <p:nvPr/>
            </p:nvSpPr>
            <p:spPr>
              <a:xfrm>
                <a:off x="1763411" y="5424816"/>
                <a:ext cx="216156" cy="282641"/>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35" name="Oval 34">
                <a:extLst>
                  <a:ext uri="{FF2B5EF4-FFF2-40B4-BE49-F238E27FC236}">
                    <a16:creationId xmlns:a16="http://schemas.microsoft.com/office/drawing/2014/main" id="{039A2684-D975-7BA1-421D-969670A3FCBD}"/>
                  </a:ext>
                </a:extLst>
              </p:cNvPr>
              <p:cNvSpPr/>
              <p:nvPr/>
            </p:nvSpPr>
            <p:spPr>
              <a:xfrm>
                <a:off x="1761807" y="5168657"/>
                <a:ext cx="218613" cy="21861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bg1"/>
                  </a:solidFill>
                  <a:latin typeface="Arial" panose="020B0604020202020204" pitchFamily="34" charset="0"/>
                  <a:cs typeface="Arial" panose="020B0604020202020204" pitchFamily="34" charset="0"/>
                </a:endParaRPr>
              </a:p>
            </p:txBody>
          </p:sp>
        </p:grpSp>
        <p:grpSp>
          <p:nvGrpSpPr>
            <p:cNvPr id="36" name="Group 35">
              <a:extLst>
                <a:ext uri="{FF2B5EF4-FFF2-40B4-BE49-F238E27FC236}">
                  <a16:creationId xmlns:a16="http://schemas.microsoft.com/office/drawing/2014/main" id="{6517E06C-CF14-6004-D330-D06828AAED8D}"/>
                </a:ext>
              </a:extLst>
            </p:cNvPr>
            <p:cNvGrpSpPr/>
            <p:nvPr/>
          </p:nvGrpSpPr>
          <p:grpSpPr>
            <a:xfrm>
              <a:off x="6902168" y="1793471"/>
              <a:ext cx="405491" cy="372185"/>
              <a:chOff x="7066337" y="2435671"/>
              <a:chExt cx="500332" cy="459236"/>
            </a:xfrm>
            <a:solidFill>
              <a:schemeClr val="accent4">
                <a:lumMod val="40000"/>
                <a:lumOff val="60000"/>
              </a:schemeClr>
            </a:solidFill>
          </p:grpSpPr>
          <p:sp>
            <p:nvSpPr>
              <p:cNvPr id="37" name="Trapezoid 36">
                <a:extLst>
                  <a:ext uri="{FF2B5EF4-FFF2-40B4-BE49-F238E27FC236}">
                    <a16:creationId xmlns:a16="http://schemas.microsoft.com/office/drawing/2014/main" id="{88B4C4D7-C8B9-2457-8327-935324C89778}"/>
                  </a:ext>
                </a:extLst>
              </p:cNvPr>
              <p:cNvSpPr/>
              <p:nvPr/>
            </p:nvSpPr>
            <p:spPr>
              <a:xfrm>
                <a:off x="7066337" y="2435671"/>
                <a:ext cx="500332" cy="200981"/>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8" name="Rectangle 37">
                <a:extLst>
                  <a:ext uri="{FF2B5EF4-FFF2-40B4-BE49-F238E27FC236}">
                    <a16:creationId xmlns:a16="http://schemas.microsoft.com/office/drawing/2014/main" id="{EE9F50B3-01B5-EAF4-BE8A-314558D52D79}"/>
                  </a:ext>
                </a:extLst>
              </p:cNvPr>
              <p:cNvSpPr/>
              <p:nvPr/>
            </p:nvSpPr>
            <p:spPr>
              <a:xfrm>
                <a:off x="7109674" y="2636652"/>
                <a:ext cx="413659" cy="2582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39" name="Group 38">
              <a:extLst>
                <a:ext uri="{FF2B5EF4-FFF2-40B4-BE49-F238E27FC236}">
                  <a16:creationId xmlns:a16="http://schemas.microsoft.com/office/drawing/2014/main" id="{A8491267-D9D1-1CC6-B582-0E8929D40C2D}"/>
                </a:ext>
              </a:extLst>
            </p:cNvPr>
            <p:cNvGrpSpPr/>
            <p:nvPr/>
          </p:nvGrpSpPr>
          <p:grpSpPr>
            <a:xfrm>
              <a:off x="7346833" y="2028180"/>
              <a:ext cx="405491" cy="372185"/>
              <a:chOff x="7066337" y="2435671"/>
              <a:chExt cx="500332" cy="459236"/>
            </a:xfrm>
            <a:solidFill>
              <a:schemeClr val="accent4">
                <a:lumMod val="40000"/>
                <a:lumOff val="60000"/>
              </a:schemeClr>
            </a:solidFill>
          </p:grpSpPr>
          <p:sp>
            <p:nvSpPr>
              <p:cNvPr id="40" name="Trapezoid 39">
                <a:extLst>
                  <a:ext uri="{FF2B5EF4-FFF2-40B4-BE49-F238E27FC236}">
                    <a16:creationId xmlns:a16="http://schemas.microsoft.com/office/drawing/2014/main" id="{DDD13EEB-FA2C-D964-ECDB-EF6CF39E759C}"/>
                  </a:ext>
                </a:extLst>
              </p:cNvPr>
              <p:cNvSpPr/>
              <p:nvPr/>
            </p:nvSpPr>
            <p:spPr>
              <a:xfrm>
                <a:off x="7066337" y="2435671"/>
                <a:ext cx="500332" cy="200981"/>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1" name="Rectangle 40">
                <a:extLst>
                  <a:ext uri="{FF2B5EF4-FFF2-40B4-BE49-F238E27FC236}">
                    <a16:creationId xmlns:a16="http://schemas.microsoft.com/office/drawing/2014/main" id="{0F600D00-366C-2CE1-DB11-E68489825921}"/>
                  </a:ext>
                </a:extLst>
              </p:cNvPr>
              <p:cNvSpPr/>
              <p:nvPr/>
            </p:nvSpPr>
            <p:spPr>
              <a:xfrm>
                <a:off x="7109674" y="2636652"/>
                <a:ext cx="413659" cy="2582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42" name="Freeform: Shape 41">
              <a:extLst>
                <a:ext uri="{FF2B5EF4-FFF2-40B4-BE49-F238E27FC236}">
                  <a16:creationId xmlns:a16="http://schemas.microsoft.com/office/drawing/2014/main" id="{73E10178-143F-E65F-E002-E0F15B6F5FA7}"/>
                </a:ext>
              </a:extLst>
            </p:cNvPr>
            <p:cNvSpPr/>
            <p:nvPr/>
          </p:nvSpPr>
          <p:spPr>
            <a:xfrm>
              <a:off x="6985840" y="2421146"/>
              <a:ext cx="909931" cy="1190171"/>
            </a:xfrm>
            <a:custGeom>
              <a:avLst/>
              <a:gdLst>
                <a:gd name="connsiteX0" fmla="*/ 140674 w 909931"/>
                <a:gd name="connsiteY0" fmla="*/ 0 h 1190171"/>
                <a:gd name="connsiteX1" fmla="*/ 24560 w 909931"/>
                <a:gd name="connsiteY1" fmla="*/ 624114 h 1190171"/>
                <a:gd name="connsiteX2" fmla="*/ 561589 w 909931"/>
                <a:gd name="connsiteY2" fmla="*/ 754743 h 1190171"/>
                <a:gd name="connsiteX3" fmla="*/ 634160 w 909931"/>
                <a:gd name="connsiteY3" fmla="*/ 1103086 h 1190171"/>
                <a:gd name="connsiteX4" fmla="*/ 909931 w 909931"/>
                <a:gd name="connsiteY4" fmla="*/ 1190171 h 1190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9931" h="1190171">
                  <a:moveTo>
                    <a:pt x="140674" y="0"/>
                  </a:moveTo>
                  <a:cubicBezTo>
                    <a:pt x="47540" y="249161"/>
                    <a:pt x="-45593" y="498323"/>
                    <a:pt x="24560" y="624114"/>
                  </a:cubicBezTo>
                  <a:cubicBezTo>
                    <a:pt x="94713" y="749905"/>
                    <a:pt x="459989" y="674914"/>
                    <a:pt x="561589" y="754743"/>
                  </a:cubicBezTo>
                  <a:cubicBezTo>
                    <a:pt x="663189" y="834572"/>
                    <a:pt x="576103" y="1030515"/>
                    <a:pt x="634160" y="1103086"/>
                  </a:cubicBezTo>
                  <a:cubicBezTo>
                    <a:pt x="692217" y="1175657"/>
                    <a:pt x="801074" y="1182914"/>
                    <a:pt x="909931" y="1190171"/>
                  </a:cubicBezTo>
                </a:path>
              </a:pathLst>
            </a:custGeom>
            <a:noFill/>
            <a:ln w="28575">
              <a:solidFill>
                <a:schemeClr val="accent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4" name="Graphic 43" descr="Gravestone with solid fill">
            <a:extLst>
              <a:ext uri="{FF2B5EF4-FFF2-40B4-BE49-F238E27FC236}">
                <a16:creationId xmlns:a16="http://schemas.microsoft.com/office/drawing/2014/main" id="{2FE3A7D4-9E94-78DB-9AAB-F1A5FCCA3AD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91824" y="6458402"/>
            <a:ext cx="1036776" cy="1036776"/>
          </a:xfrm>
          <a:prstGeom prst="rect">
            <a:avLst/>
          </a:prstGeom>
        </p:spPr>
      </p:pic>
      <p:sp>
        <p:nvSpPr>
          <p:cNvPr id="45" name="Hexagon 44">
            <a:extLst>
              <a:ext uri="{FF2B5EF4-FFF2-40B4-BE49-F238E27FC236}">
                <a16:creationId xmlns:a16="http://schemas.microsoft.com/office/drawing/2014/main" id="{A49E749F-2BF3-D668-4635-AD78D1B10786}"/>
              </a:ext>
            </a:extLst>
          </p:cNvPr>
          <p:cNvSpPr/>
          <p:nvPr/>
        </p:nvSpPr>
        <p:spPr>
          <a:xfrm rot="1782986">
            <a:off x="286724" y="30111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6" name="Hexagon 45">
            <a:extLst>
              <a:ext uri="{FF2B5EF4-FFF2-40B4-BE49-F238E27FC236}">
                <a16:creationId xmlns:a16="http://schemas.microsoft.com/office/drawing/2014/main" id="{988CFC98-6DEF-E632-C2F6-F6A52CF5EDCE}"/>
              </a:ext>
            </a:extLst>
          </p:cNvPr>
          <p:cNvSpPr/>
          <p:nvPr/>
        </p:nvSpPr>
        <p:spPr>
          <a:xfrm rot="1782986">
            <a:off x="286724" y="763955"/>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7" name="Hexagon 46">
            <a:extLst>
              <a:ext uri="{FF2B5EF4-FFF2-40B4-BE49-F238E27FC236}">
                <a16:creationId xmlns:a16="http://schemas.microsoft.com/office/drawing/2014/main" id="{F86B16DD-971F-1E45-F909-4985FFF2C623}"/>
              </a:ext>
            </a:extLst>
          </p:cNvPr>
          <p:cNvSpPr/>
          <p:nvPr/>
        </p:nvSpPr>
        <p:spPr>
          <a:xfrm rot="1782986">
            <a:off x="286724" y="1226800"/>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8" name="Hexagon 47">
            <a:extLst>
              <a:ext uri="{FF2B5EF4-FFF2-40B4-BE49-F238E27FC236}">
                <a16:creationId xmlns:a16="http://schemas.microsoft.com/office/drawing/2014/main" id="{DCC4A06F-ED3C-273F-5F03-6173E7E97C55}"/>
              </a:ext>
            </a:extLst>
          </p:cNvPr>
          <p:cNvSpPr/>
          <p:nvPr/>
        </p:nvSpPr>
        <p:spPr>
          <a:xfrm rot="1782986">
            <a:off x="286724" y="1689645"/>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9" name="Hexagon 48">
            <a:extLst>
              <a:ext uri="{FF2B5EF4-FFF2-40B4-BE49-F238E27FC236}">
                <a16:creationId xmlns:a16="http://schemas.microsoft.com/office/drawing/2014/main" id="{C1AA813E-765C-6902-FEA3-DD2E220778F7}"/>
              </a:ext>
            </a:extLst>
          </p:cNvPr>
          <p:cNvSpPr/>
          <p:nvPr/>
        </p:nvSpPr>
        <p:spPr>
          <a:xfrm rot="1782986">
            <a:off x="286724" y="2152490"/>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0" name="Hexagon 49">
            <a:extLst>
              <a:ext uri="{FF2B5EF4-FFF2-40B4-BE49-F238E27FC236}">
                <a16:creationId xmlns:a16="http://schemas.microsoft.com/office/drawing/2014/main" id="{5BEA310F-5119-57DC-8A99-9CF72A487B73}"/>
              </a:ext>
            </a:extLst>
          </p:cNvPr>
          <p:cNvSpPr/>
          <p:nvPr/>
        </p:nvSpPr>
        <p:spPr>
          <a:xfrm rot="1782986">
            <a:off x="286725" y="2615334"/>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947461985"/>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15273" y="6239696"/>
            <a:ext cx="2627453" cy="605496"/>
          </a:xfrm>
          <a:prstGeom prst="rect">
            <a:avLst/>
          </a:prstGeom>
          <a:noFill/>
          <a:ln>
            <a:noFill/>
          </a:ln>
        </p:spPr>
        <p:txBody>
          <a:bodyPr wrap="square" lIns="216000" tIns="216000" rIns="216000" bIns="216000" rtlCol="0">
            <a:spAutoFit/>
          </a:bodyPr>
          <a:lstStyle/>
          <a:p>
            <a:r>
              <a:rPr lang="en-GB" sz="1100" dirty="0"/>
              <a:t>Identify a case that could be closed</a:t>
            </a:r>
          </a:p>
        </p:txBody>
      </p:sp>
      <p:sp>
        <p:nvSpPr>
          <p:cNvPr id="7" name="TextBox 6"/>
          <p:cNvSpPr txBox="1"/>
          <p:nvPr/>
        </p:nvSpPr>
        <p:spPr>
          <a:xfrm>
            <a:off x="2115273" y="3712118"/>
            <a:ext cx="2627453" cy="774773"/>
          </a:xfrm>
          <a:prstGeom prst="rect">
            <a:avLst/>
          </a:prstGeom>
          <a:noFill/>
          <a:ln>
            <a:noFill/>
          </a:ln>
        </p:spPr>
        <p:txBody>
          <a:bodyPr wrap="square" lIns="216000" tIns="216000" rIns="216000" bIns="216000" rtlCol="0" anchor="t">
            <a:spAutoFit/>
          </a:bodyPr>
          <a:lstStyle/>
          <a:p>
            <a:r>
              <a:rPr lang="en-GB" sz="1100" dirty="0"/>
              <a:t>Prepare for a discussion with your case management supervisor</a:t>
            </a:r>
            <a:endParaRPr lang="en-CA" sz="1100" dirty="0"/>
          </a:p>
        </p:txBody>
      </p:sp>
      <p:sp>
        <p:nvSpPr>
          <p:cNvPr id="8" name="TextBox 7"/>
          <p:cNvSpPr txBox="1"/>
          <p:nvPr/>
        </p:nvSpPr>
        <p:spPr>
          <a:xfrm>
            <a:off x="2115273" y="5386226"/>
            <a:ext cx="2627453" cy="605496"/>
          </a:xfrm>
          <a:prstGeom prst="rect">
            <a:avLst/>
          </a:prstGeom>
          <a:noFill/>
          <a:ln>
            <a:noFill/>
          </a:ln>
        </p:spPr>
        <p:txBody>
          <a:bodyPr wrap="square" lIns="216000" tIns="216000" rIns="216000" bIns="216000" rtlCol="0">
            <a:spAutoFit/>
          </a:bodyPr>
          <a:lstStyle/>
          <a:p>
            <a:r>
              <a:rPr lang="en-GB" sz="1100" dirty="0"/>
              <a:t>Complete the case file</a:t>
            </a:r>
          </a:p>
        </p:txBody>
      </p:sp>
      <p:sp>
        <p:nvSpPr>
          <p:cNvPr id="9" name="TextBox 8"/>
          <p:cNvSpPr txBox="1"/>
          <p:nvPr/>
        </p:nvSpPr>
        <p:spPr>
          <a:xfrm>
            <a:off x="2115273" y="2163478"/>
            <a:ext cx="2627453" cy="774773"/>
          </a:xfrm>
          <a:prstGeom prst="rect">
            <a:avLst/>
          </a:prstGeom>
          <a:noFill/>
          <a:ln>
            <a:noFill/>
          </a:ln>
        </p:spPr>
        <p:txBody>
          <a:bodyPr wrap="square" lIns="216000" tIns="216000" rIns="216000" bIns="216000" rtlCol="0" anchor="t">
            <a:spAutoFit/>
          </a:bodyPr>
          <a:lstStyle/>
          <a:p>
            <a:r>
              <a:rPr lang="en-GB" sz="1100" dirty="0"/>
              <a:t>Conduct a final follow-up visit and seek feedback</a:t>
            </a:r>
            <a:endParaRPr lang="en-CA" sz="1100" dirty="0"/>
          </a:p>
        </p:txBody>
      </p:sp>
      <p:sp>
        <p:nvSpPr>
          <p:cNvPr id="10" name="TextBox 9"/>
          <p:cNvSpPr txBox="1"/>
          <p:nvPr/>
        </p:nvSpPr>
        <p:spPr>
          <a:xfrm>
            <a:off x="2115273" y="4593949"/>
            <a:ext cx="2627453" cy="605496"/>
          </a:xfrm>
          <a:prstGeom prst="rect">
            <a:avLst/>
          </a:prstGeom>
          <a:noFill/>
          <a:ln>
            <a:noFill/>
          </a:ln>
        </p:spPr>
        <p:txBody>
          <a:bodyPr wrap="square" lIns="216000" tIns="216000" rIns="216000" bIns="216000" rtlCol="0">
            <a:spAutoFit/>
          </a:bodyPr>
          <a:lstStyle/>
          <a:p>
            <a:r>
              <a:rPr lang="en-GB" sz="1100" dirty="0"/>
              <a:t>Safely store the case file</a:t>
            </a:r>
          </a:p>
        </p:txBody>
      </p:sp>
      <p:sp>
        <p:nvSpPr>
          <p:cNvPr id="6" name="TextBox 5">
            <a:extLst>
              <a:ext uri="{FF2B5EF4-FFF2-40B4-BE49-F238E27FC236}">
                <a16:creationId xmlns:a16="http://schemas.microsoft.com/office/drawing/2014/main" id="{93BF2F0E-3A6F-9267-3EB8-B091AF599094}"/>
              </a:ext>
            </a:extLst>
          </p:cNvPr>
          <p:cNvSpPr txBox="1"/>
          <p:nvPr/>
        </p:nvSpPr>
        <p:spPr>
          <a:xfrm>
            <a:off x="2115273" y="6999437"/>
            <a:ext cx="2627453" cy="774773"/>
          </a:xfrm>
          <a:prstGeom prst="rect">
            <a:avLst/>
          </a:prstGeom>
          <a:noFill/>
          <a:ln>
            <a:noFill/>
          </a:ln>
        </p:spPr>
        <p:txBody>
          <a:bodyPr wrap="square" lIns="216000" tIns="216000" rIns="216000" bIns="216000" rtlCol="0" anchor="t">
            <a:spAutoFit/>
          </a:bodyPr>
          <a:lstStyle/>
          <a:p>
            <a:r>
              <a:rPr lang="en-GB" sz="1100" dirty="0"/>
              <a:t>Discuss the case with your case management supervisor</a:t>
            </a:r>
          </a:p>
        </p:txBody>
      </p:sp>
      <p:sp>
        <p:nvSpPr>
          <p:cNvPr id="14" name="TextBox 13">
            <a:extLst>
              <a:ext uri="{FF2B5EF4-FFF2-40B4-BE49-F238E27FC236}">
                <a16:creationId xmlns:a16="http://schemas.microsoft.com/office/drawing/2014/main" id="{C17914B0-DC63-7776-FAFB-F27C75FAF26D}"/>
              </a:ext>
            </a:extLst>
          </p:cNvPr>
          <p:cNvSpPr txBox="1"/>
          <p:nvPr/>
        </p:nvSpPr>
        <p:spPr>
          <a:xfrm>
            <a:off x="2115273" y="2903409"/>
            <a:ext cx="2627453" cy="944050"/>
          </a:xfrm>
          <a:prstGeom prst="rect">
            <a:avLst/>
          </a:prstGeom>
          <a:noFill/>
          <a:ln>
            <a:noFill/>
          </a:ln>
        </p:spPr>
        <p:txBody>
          <a:bodyPr wrap="square" lIns="216000" tIns="216000" rIns="216000" bIns="216000" rtlCol="0" anchor="t">
            <a:spAutoFit/>
          </a:bodyPr>
          <a:lstStyle/>
          <a:p>
            <a:r>
              <a:rPr lang="en-GB" sz="1100" dirty="0"/>
              <a:t>Inform the child and the caregiver/parent/trusted adult that their case will be closed</a:t>
            </a:r>
          </a:p>
        </p:txBody>
      </p:sp>
      <p:sp>
        <p:nvSpPr>
          <p:cNvPr id="3" name="TextBox 2">
            <a:extLst>
              <a:ext uri="{FF2B5EF4-FFF2-40B4-BE49-F238E27FC236}">
                <a16:creationId xmlns:a16="http://schemas.microsoft.com/office/drawing/2014/main" id="{DDBBA2D4-3394-8CCB-FBD2-B2A441FD2309}"/>
              </a:ext>
            </a:extLst>
          </p:cNvPr>
          <p:cNvSpPr txBox="1"/>
          <p:nvPr/>
        </p:nvSpPr>
        <p:spPr>
          <a:xfrm>
            <a:off x="996287" y="1166092"/>
            <a:ext cx="5254042" cy="276999"/>
          </a:xfrm>
          <a:prstGeom prst="rect">
            <a:avLst/>
          </a:prstGeom>
          <a:noFill/>
        </p:spPr>
        <p:txBody>
          <a:bodyPr wrap="square" rtlCol="0">
            <a:spAutoFit/>
          </a:bodyPr>
          <a:lstStyle/>
          <a:p>
            <a:r>
              <a:rPr lang="en-US" sz="1200" b="1" spc="300" dirty="0">
                <a:solidFill>
                  <a:schemeClr val="tx1"/>
                </a:solidFill>
              </a:rPr>
              <a:t>ACTIONS IN CASE CLOSURE</a:t>
            </a:r>
          </a:p>
        </p:txBody>
      </p:sp>
      <p:sp>
        <p:nvSpPr>
          <p:cNvPr id="5" name="TextBox 4">
            <a:extLst>
              <a:ext uri="{FF2B5EF4-FFF2-40B4-BE49-F238E27FC236}">
                <a16:creationId xmlns:a16="http://schemas.microsoft.com/office/drawing/2014/main" id="{1CBC4DE6-6305-EEF9-661D-7E03DD0C66CF}"/>
              </a:ext>
            </a:extLst>
          </p:cNvPr>
          <p:cNvSpPr txBox="1"/>
          <p:nvPr/>
        </p:nvSpPr>
        <p:spPr>
          <a:xfrm>
            <a:off x="996287" y="713169"/>
            <a:ext cx="5254042" cy="307777"/>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1D8CC8"/>
                </a:highlight>
                <a:latin typeface="Calibri"/>
                <a:ea typeface="Calibri"/>
                <a:cs typeface="Calibri"/>
                <a:sym typeface="Calibri"/>
              </a:rPr>
              <a:t>SESSION 3: HOW DO I CLOSE A CHILD’S CASE?</a:t>
            </a:r>
          </a:p>
        </p:txBody>
      </p:sp>
      <p:sp>
        <p:nvSpPr>
          <p:cNvPr id="11" name="Oval 10">
            <a:extLst>
              <a:ext uri="{FF2B5EF4-FFF2-40B4-BE49-F238E27FC236}">
                <a16:creationId xmlns:a16="http://schemas.microsoft.com/office/drawing/2014/main" id="{6754C824-4AAC-DFB9-085C-68E5432548A0}"/>
              </a:ext>
            </a:extLst>
          </p:cNvPr>
          <p:cNvSpPr/>
          <p:nvPr/>
        </p:nvSpPr>
        <p:spPr>
          <a:xfrm>
            <a:off x="1451429" y="2177178"/>
            <a:ext cx="591796" cy="591796"/>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EAE81235-17FD-D101-48D1-DAC4736AF14A}"/>
              </a:ext>
            </a:extLst>
          </p:cNvPr>
          <p:cNvSpPr/>
          <p:nvPr/>
        </p:nvSpPr>
        <p:spPr>
          <a:xfrm>
            <a:off x="1451429" y="2994282"/>
            <a:ext cx="591796" cy="591796"/>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5D733154-D088-ED86-778D-758B49BD2E6B}"/>
              </a:ext>
            </a:extLst>
          </p:cNvPr>
          <p:cNvSpPr/>
          <p:nvPr/>
        </p:nvSpPr>
        <p:spPr>
          <a:xfrm>
            <a:off x="1451429" y="3811386"/>
            <a:ext cx="591796" cy="591796"/>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2DA822E-1516-10BE-67AC-60DA60A4DE3C}"/>
              </a:ext>
            </a:extLst>
          </p:cNvPr>
          <p:cNvSpPr/>
          <p:nvPr/>
        </p:nvSpPr>
        <p:spPr>
          <a:xfrm>
            <a:off x="1451429" y="4627332"/>
            <a:ext cx="591796" cy="591796"/>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BFBF0BDA-958E-3519-485D-18EF10AD690E}"/>
              </a:ext>
            </a:extLst>
          </p:cNvPr>
          <p:cNvSpPr/>
          <p:nvPr/>
        </p:nvSpPr>
        <p:spPr>
          <a:xfrm>
            <a:off x="1451429" y="5443278"/>
            <a:ext cx="591796" cy="591796"/>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F25AD864-8BF4-80EC-AC6A-FA3B67217092}"/>
              </a:ext>
            </a:extLst>
          </p:cNvPr>
          <p:cNvSpPr/>
          <p:nvPr/>
        </p:nvSpPr>
        <p:spPr>
          <a:xfrm>
            <a:off x="1451429" y="6260382"/>
            <a:ext cx="591796" cy="591796"/>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3636527B-A9EC-064E-DF0A-A8453A6A481F}"/>
              </a:ext>
            </a:extLst>
          </p:cNvPr>
          <p:cNvSpPr/>
          <p:nvPr/>
        </p:nvSpPr>
        <p:spPr>
          <a:xfrm>
            <a:off x="1451429" y="7076328"/>
            <a:ext cx="591796" cy="591796"/>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203F33AC-CF1B-F210-03C6-9D2060D3351A}"/>
              </a:ext>
            </a:extLst>
          </p:cNvPr>
          <p:cNvSpPr txBox="1"/>
          <p:nvPr/>
        </p:nvSpPr>
        <p:spPr>
          <a:xfrm>
            <a:off x="996287" y="1660254"/>
            <a:ext cx="5254042" cy="261610"/>
          </a:xfrm>
          <a:prstGeom prst="rect">
            <a:avLst/>
          </a:prstGeom>
          <a:noFill/>
          <a:ln>
            <a:noFill/>
          </a:ln>
        </p:spPr>
        <p:txBody>
          <a:bodyPr wrap="square" rtlCol="0">
            <a:spAutoFit/>
          </a:bodyPr>
          <a:lstStyle/>
          <a:p>
            <a:r>
              <a:rPr lang="en-GB" sz="1100" dirty="0">
                <a:solidFill>
                  <a:schemeClr val="tx1"/>
                </a:solidFill>
              </a:rPr>
              <a:t>Complete the flow of actions by numbering them in the circles</a:t>
            </a:r>
            <a:endParaRPr lang="en-BE" sz="1100" dirty="0">
              <a:solidFill>
                <a:schemeClr val="tx1"/>
              </a:solidFill>
            </a:endParaRPr>
          </a:p>
        </p:txBody>
      </p:sp>
      <p:sp>
        <p:nvSpPr>
          <p:cNvPr id="21" name="Hexagon 20">
            <a:extLst>
              <a:ext uri="{FF2B5EF4-FFF2-40B4-BE49-F238E27FC236}">
                <a16:creationId xmlns:a16="http://schemas.microsoft.com/office/drawing/2014/main" id="{7881EEEB-EBB9-6B26-C31E-5719489A1328}"/>
              </a:ext>
            </a:extLst>
          </p:cNvPr>
          <p:cNvSpPr/>
          <p:nvPr/>
        </p:nvSpPr>
        <p:spPr>
          <a:xfrm rot="1782986">
            <a:off x="286724" y="30111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Hexagon 21">
            <a:extLst>
              <a:ext uri="{FF2B5EF4-FFF2-40B4-BE49-F238E27FC236}">
                <a16:creationId xmlns:a16="http://schemas.microsoft.com/office/drawing/2014/main" id="{9AE53EE6-2F7A-5FD1-5A3C-95E875A2F461}"/>
              </a:ext>
            </a:extLst>
          </p:cNvPr>
          <p:cNvSpPr/>
          <p:nvPr/>
        </p:nvSpPr>
        <p:spPr>
          <a:xfrm rot="1782986">
            <a:off x="286724" y="763955"/>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Hexagon 22">
            <a:extLst>
              <a:ext uri="{FF2B5EF4-FFF2-40B4-BE49-F238E27FC236}">
                <a16:creationId xmlns:a16="http://schemas.microsoft.com/office/drawing/2014/main" id="{DFD95CAA-013A-8C97-B578-925CD1747CB2}"/>
              </a:ext>
            </a:extLst>
          </p:cNvPr>
          <p:cNvSpPr/>
          <p:nvPr/>
        </p:nvSpPr>
        <p:spPr>
          <a:xfrm rot="1782986">
            <a:off x="286724" y="122680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5" name="Hexagon 24">
            <a:extLst>
              <a:ext uri="{FF2B5EF4-FFF2-40B4-BE49-F238E27FC236}">
                <a16:creationId xmlns:a16="http://schemas.microsoft.com/office/drawing/2014/main" id="{CE4C4D60-A0ED-7B45-0A33-88AC9E8B5B4D}"/>
              </a:ext>
            </a:extLst>
          </p:cNvPr>
          <p:cNvSpPr/>
          <p:nvPr/>
        </p:nvSpPr>
        <p:spPr>
          <a:xfrm rot="1782986">
            <a:off x="286724" y="1689645"/>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5" name="Hexagon 34">
            <a:extLst>
              <a:ext uri="{FF2B5EF4-FFF2-40B4-BE49-F238E27FC236}">
                <a16:creationId xmlns:a16="http://schemas.microsoft.com/office/drawing/2014/main" id="{825534D9-FA2A-0496-41BD-2525C0111F57}"/>
              </a:ext>
            </a:extLst>
          </p:cNvPr>
          <p:cNvSpPr/>
          <p:nvPr/>
        </p:nvSpPr>
        <p:spPr>
          <a:xfrm rot="1782986">
            <a:off x="286724" y="2152490"/>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7" name="Hexagon 36">
            <a:extLst>
              <a:ext uri="{FF2B5EF4-FFF2-40B4-BE49-F238E27FC236}">
                <a16:creationId xmlns:a16="http://schemas.microsoft.com/office/drawing/2014/main" id="{43CB5C25-04F6-A340-2DEA-344BE32F8EA0}"/>
              </a:ext>
            </a:extLst>
          </p:cNvPr>
          <p:cNvSpPr/>
          <p:nvPr/>
        </p:nvSpPr>
        <p:spPr>
          <a:xfrm rot="1782986">
            <a:off x="286725" y="2615334"/>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136574202"/>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331A512-3E3D-CA62-0722-27E66E9BAA5E}"/>
              </a:ext>
            </a:extLst>
          </p:cNvPr>
          <p:cNvSpPr txBox="1"/>
          <p:nvPr/>
        </p:nvSpPr>
        <p:spPr>
          <a:xfrm>
            <a:off x="996287" y="712658"/>
            <a:ext cx="5254042" cy="276999"/>
          </a:xfrm>
          <a:prstGeom prst="rect">
            <a:avLst/>
          </a:prstGeom>
          <a:noFill/>
        </p:spPr>
        <p:txBody>
          <a:bodyPr wrap="square" rtlCol="0">
            <a:spAutoFit/>
          </a:bodyPr>
          <a:lstStyle/>
          <a:p>
            <a:r>
              <a:rPr lang="en-US" sz="1200" b="1" spc="300" dirty="0">
                <a:solidFill>
                  <a:schemeClr val="tx1"/>
                </a:solidFill>
              </a:rPr>
              <a:t>ROLE PLAY – CASE CLOSURE</a:t>
            </a:r>
          </a:p>
        </p:txBody>
      </p:sp>
      <p:graphicFrame>
        <p:nvGraphicFramePr>
          <p:cNvPr id="7" name="Table 6">
            <a:extLst>
              <a:ext uri="{FF2B5EF4-FFF2-40B4-BE49-F238E27FC236}">
                <a16:creationId xmlns:a16="http://schemas.microsoft.com/office/drawing/2014/main" id="{3564F9E3-A3E6-52F6-3E30-2C3A9CC46B30}"/>
              </a:ext>
            </a:extLst>
          </p:cNvPr>
          <p:cNvGraphicFramePr>
            <a:graphicFrameLocks noGrp="1"/>
          </p:cNvGraphicFramePr>
          <p:nvPr>
            <p:extLst>
              <p:ext uri="{D42A27DB-BD31-4B8C-83A1-F6EECF244321}">
                <p14:modId xmlns:p14="http://schemas.microsoft.com/office/powerpoint/2010/main" val="1869760674"/>
              </p:ext>
            </p:extLst>
          </p:nvPr>
        </p:nvGraphicFramePr>
        <p:xfrm>
          <a:off x="996287" y="1935795"/>
          <a:ext cx="5274130" cy="6416040"/>
        </p:xfrm>
        <a:graphic>
          <a:graphicData uri="http://schemas.openxmlformats.org/drawingml/2006/table">
            <a:tbl>
              <a:tblPr firstRow="1" bandRow="1">
                <a:tableStyleId>{5C22544A-7EE6-4342-B048-85BDC9FD1C3A}</a:tableStyleId>
              </a:tblPr>
              <a:tblGrid>
                <a:gridCol w="2400056">
                  <a:extLst>
                    <a:ext uri="{9D8B030D-6E8A-4147-A177-3AD203B41FA5}">
                      <a16:colId xmlns:a16="http://schemas.microsoft.com/office/drawing/2014/main" val="2204509398"/>
                    </a:ext>
                  </a:extLst>
                </a:gridCol>
                <a:gridCol w="2874074">
                  <a:extLst>
                    <a:ext uri="{9D8B030D-6E8A-4147-A177-3AD203B41FA5}">
                      <a16:colId xmlns:a16="http://schemas.microsoft.com/office/drawing/2014/main" val="2403536538"/>
                    </a:ext>
                  </a:extLst>
                </a:gridCol>
              </a:tblGrid>
              <a:tr h="0">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b="1" dirty="0">
                          <a:solidFill>
                            <a:schemeClr val="tx1"/>
                          </a:solidFill>
                          <a:effectLst/>
                          <a:ea typeface="Times New Roman" panose="02020603050405020304" pitchFamily="18" charset="0"/>
                          <a:cs typeface="Times New Roman" panose="02020603050405020304" pitchFamily="18" charset="0"/>
                        </a:rPr>
                        <a:t>CASEWORKER</a:t>
                      </a:r>
                      <a:endParaRPr lang="en-BE" sz="1100" b="1" dirty="0">
                        <a:solidFill>
                          <a:schemeClr val="tx1"/>
                        </a:solidFill>
                        <a:effectLst/>
                        <a:ea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hMerge="1">
                  <a:txBody>
                    <a:bodyPr/>
                    <a:lstStyle/>
                    <a:p>
                      <a:endParaRPr lang="en-US"/>
                    </a:p>
                  </a:txBody>
                  <a:tcPr/>
                </a:tc>
                <a:extLst>
                  <a:ext uri="{0D108BD9-81ED-4DB2-BD59-A6C34878D82A}">
                    <a16:rowId xmlns:a16="http://schemas.microsoft.com/office/drawing/2014/main" val="340663777"/>
                  </a:ext>
                </a:extLst>
              </a:tr>
              <a:tr h="603818">
                <a:tc>
                  <a:txBody>
                    <a:bodyPr/>
                    <a:lstStyle/>
                    <a:p>
                      <a:r>
                        <a:rPr lang="en-GB" sz="1100" dirty="0">
                          <a:effectLst/>
                          <a:ea typeface="Calibri" panose="020F0502020204030204" pitchFamily="34" charset="0"/>
                          <a:cs typeface="Arial" panose="020B0604020202020204" pitchFamily="34" charset="0"/>
                        </a:rPr>
                        <a:t>You are meeting Amina and her mother. You have been providing case management to Amina for almost 1 year and you built up a  very good case management relationship with Amina and her mother.</a:t>
                      </a:r>
                      <a:endParaRPr lang="en-BE" sz="1100" dirty="0">
                        <a:effectLst/>
                        <a:ea typeface="Calibri" panose="020F0502020204030204" pitchFamily="34" charset="0"/>
                        <a:cs typeface="Arial" panose="020B0604020202020204" pitchFamily="34" charset="0"/>
                      </a:endParaRPr>
                    </a:p>
                    <a:p>
                      <a:pPr lvl="0"/>
                      <a:r>
                        <a:rPr lang="en-GB" sz="1100" dirty="0">
                          <a:effectLst/>
                          <a:ea typeface="Calibri" panose="020F0502020204030204" pitchFamily="34" charset="0"/>
                          <a:cs typeface="Arial" panose="020B0604020202020204" pitchFamily="34" charset="0"/>
                        </a:rPr>
                        <a:t>You have decided that the case can be closed as Amina’s safe and well for a longer period of time now.</a:t>
                      </a:r>
                    </a:p>
                    <a:p>
                      <a:endParaRPr lang="en-US" sz="11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6695" indent="-226695"/>
                      <a:r>
                        <a:rPr lang="en-GB" sz="1100" dirty="0">
                          <a:effectLst/>
                          <a:ea typeface="Calibri" panose="020F0502020204030204" pitchFamily="34" charset="0"/>
                          <a:cs typeface="Arial" panose="020B0604020202020204" pitchFamily="34" charset="0"/>
                        </a:rPr>
                        <a:t>During this role play, you should:</a:t>
                      </a:r>
                      <a:endParaRPr lang="en-BE" sz="1100" dirty="0">
                        <a:effectLst/>
                        <a:ea typeface="Calibri" panose="020F0502020204030204" pitchFamily="34" charset="0"/>
                        <a:cs typeface="Arial" panose="020B0604020202020204" pitchFamily="34" charset="0"/>
                      </a:endParaRPr>
                    </a:p>
                    <a:p>
                      <a:pPr marL="285750" lvl="0" indent="-285750">
                        <a:buFont typeface="Arial" panose="020B0604020202020204" pitchFamily="34" charset="0"/>
                        <a:buChar char="•"/>
                      </a:pPr>
                      <a:r>
                        <a:rPr lang="en-GB" sz="1100" dirty="0">
                          <a:effectLst/>
                          <a:ea typeface="Calibri" panose="020F0502020204030204" pitchFamily="34" charset="0"/>
                          <a:cs typeface="Arial" panose="020B0604020202020204" pitchFamily="34" charset="0"/>
                        </a:rPr>
                        <a:t>Explain that their case will be closed</a:t>
                      </a:r>
                      <a:endParaRPr lang="en-BE" sz="1100" dirty="0">
                        <a:effectLst/>
                        <a:ea typeface="Calibri" panose="020F0502020204030204" pitchFamily="34" charset="0"/>
                        <a:cs typeface="Arial" panose="020B0604020202020204" pitchFamily="34" charset="0"/>
                      </a:endParaRPr>
                    </a:p>
                    <a:p>
                      <a:pPr marL="285750" lvl="0" indent="-285750">
                        <a:buFont typeface="Arial" panose="020B0604020202020204" pitchFamily="34" charset="0"/>
                        <a:buChar char="•"/>
                      </a:pPr>
                      <a:r>
                        <a:rPr lang="en-GB" sz="1100" dirty="0">
                          <a:effectLst/>
                          <a:ea typeface="Calibri" panose="020F0502020204030204" pitchFamily="34" charset="0"/>
                          <a:cs typeface="Arial" panose="020B0604020202020204" pitchFamily="34" charset="0"/>
                        </a:rPr>
                        <a:t>Highlight the progress </a:t>
                      </a:r>
                      <a:r>
                        <a:rPr lang="en-GB" sz="1100" u="sng" dirty="0">
                          <a:effectLst/>
                          <a:ea typeface="Calibri" panose="020F0502020204030204" pitchFamily="34" charset="0"/>
                          <a:cs typeface="Arial" panose="020B0604020202020204" pitchFamily="34" charset="0"/>
                        </a:rPr>
                        <a:t>they</a:t>
                      </a:r>
                      <a:r>
                        <a:rPr lang="en-GB" sz="1100" dirty="0">
                          <a:effectLst/>
                          <a:ea typeface="Calibri" panose="020F0502020204030204" pitchFamily="34" charset="0"/>
                          <a:cs typeface="Arial" panose="020B0604020202020204" pitchFamily="34" charset="0"/>
                        </a:rPr>
                        <a:t> made</a:t>
                      </a:r>
                      <a:endParaRPr lang="en-BE" sz="1100" dirty="0">
                        <a:effectLst/>
                        <a:ea typeface="Calibri" panose="020F0502020204030204" pitchFamily="34" charset="0"/>
                        <a:cs typeface="Arial" panose="020B0604020202020204" pitchFamily="34" charset="0"/>
                      </a:endParaRPr>
                    </a:p>
                    <a:p>
                      <a:pPr marL="285750" lvl="0" indent="-285750">
                        <a:buFont typeface="Arial" panose="020B0604020202020204" pitchFamily="34" charset="0"/>
                        <a:buChar char="•"/>
                      </a:pPr>
                      <a:r>
                        <a:rPr lang="en-GB" sz="1100" dirty="0">
                          <a:effectLst/>
                          <a:ea typeface="Calibri" panose="020F0502020204030204" pitchFamily="34" charset="0"/>
                          <a:cs typeface="Arial" panose="020B0604020202020204" pitchFamily="34" charset="0"/>
                        </a:rPr>
                        <a:t>Manage their expectations</a:t>
                      </a:r>
                      <a:endParaRPr lang="en-BE" sz="1100" dirty="0">
                        <a:effectLst/>
                        <a:ea typeface="Calibri" panose="020F0502020204030204" pitchFamily="34" charset="0"/>
                        <a:cs typeface="Arial" panose="020B0604020202020204" pitchFamily="34" charset="0"/>
                      </a:endParaRPr>
                    </a:p>
                    <a:p>
                      <a:pPr marL="285750" lvl="0" indent="-285750">
                        <a:buFont typeface="Arial" panose="020B0604020202020204" pitchFamily="34" charset="0"/>
                        <a:buChar char="•"/>
                      </a:pPr>
                      <a:r>
                        <a:rPr lang="en-GB" sz="1100" dirty="0">
                          <a:effectLst/>
                          <a:ea typeface="Calibri" panose="020F0502020204030204" pitchFamily="34" charset="0"/>
                          <a:cs typeface="Arial" panose="020B0604020202020204" pitchFamily="34" charset="0"/>
                        </a:rPr>
                        <a:t>Explain how they can seek help if they would need it in the future</a:t>
                      </a:r>
                    </a:p>
                    <a:p>
                      <a:pPr marL="285750" lvl="0" indent="-285750">
                        <a:buFont typeface="Arial" panose="020B0604020202020204" pitchFamily="34" charset="0"/>
                        <a:buChar char="•"/>
                      </a:pPr>
                      <a:r>
                        <a:rPr lang="en-GB" sz="1100" dirty="0">
                          <a:effectLst/>
                          <a:ea typeface="Calibri" panose="020F0502020204030204" pitchFamily="34" charset="0"/>
                          <a:cs typeface="Arial" panose="020B0604020202020204" pitchFamily="34" charset="0"/>
                        </a:rPr>
                        <a:t>Explain that someone of the MEAL team might contact them to ask for feedback</a:t>
                      </a:r>
                      <a:endParaRPr lang="en-US" sz="11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4065938"/>
                  </a:ext>
                </a:extLst>
              </a:tr>
              <a:tr h="0">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CA" sz="1100" b="1" dirty="0">
                          <a:solidFill>
                            <a:schemeClr val="tx1"/>
                          </a:solidFill>
                        </a:rPr>
                        <a:t>AMINA</a:t>
                      </a:r>
                      <a:endParaRPr lang="en-US" sz="11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hMerge="1">
                  <a:txBody>
                    <a:bodyPr/>
                    <a:lstStyle/>
                    <a:p>
                      <a:endParaRPr lang="en-US"/>
                    </a:p>
                  </a:txBody>
                  <a:tcPr/>
                </a:tc>
                <a:extLst>
                  <a:ext uri="{0D108BD9-81ED-4DB2-BD59-A6C34878D82A}">
                    <a16:rowId xmlns:a16="http://schemas.microsoft.com/office/drawing/2014/main" val="2973882924"/>
                  </a:ext>
                </a:extLst>
              </a:tr>
              <a:tr h="685966">
                <a:tc>
                  <a:txBody>
                    <a:bodyPr/>
                    <a:lstStyle/>
                    <a:p>
                      <a:pPr lvl="0">
                        <a:lnSpc>
                          <a:spcPct val="106000"/>
                        </a:lnSpc>
                      </a:pPr>
                      <a:r>
                        <a:rPr lang="en-US" sz="1100" dirty="0">
                          <a:ea typeface="Calibri" panose="020F0502020204030204" pitchFamily="34" charset="0"/>
                          <a:cs typeface="Arial" panose="020B0604020202020204" pitchFamily="34" charset="0"/>
                        </a:rPr>
                        <a:t>T</a:t>
                      </a:r>
                      <a:r>
                        <a:rPr lang="en-US" sz="1100" dirty="0">
                          <a:effectLst/>
                          <a:ea typeface="Calibri" panose="020F0502020204030204" pitchFamily="34" charset="0"/>
                          <a:cs typeface="Arial" panose="020B0604020202020204" pitchFamily="34" charset="0"/>
                        </a:rPr>
                        <a:t>he caseworker is visiting you and your mother. He/she explains that the case management support will end and your case will be closed. You really like the caseworker. </a:t>
                      </a:r>
                      <a:endParaRPr lang="en-BE" sz="1100" dirty="0">
                        <a:effectLst/>
                        <a:ea typeface="Calibri" panose="020F0502020204030204" pitchFamily="34" charset="0"/>
                        <a:cs typeface="Arial" panose="020B0604020202020204" pitchFamily="34" charset="0"/>
                      </a:endParaRPr>
                    </a:p>
                    <a:p>
                      <a:endParaRPr lang="en-US" sz="11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00" dirty="0">
                          <a:effectLst/>
                          <a:ea typeface="Calibri" panose="020F0502020204030204" pitchFamily="34" charset="0"/>
                          <a:cs typeface="Arial" panose="020B0604020202020204" pitchFamily="34" charset="0"/>
                        </a:rPr>
                        <a:t>During this role play, you should provide the following information if the caseworker makes you feel comfortable and safe:</a:t>
                      </a:r>
                      <a:endParaRPr lang="en-BE" sz="1100" dirty="0">
                        <a:effectLst/>
                        <a:ea typeface="Calibri" panose="020F0502020204030204" pitchFamily="34" charset="0"/>
                        <a:cs typeface="Arial" panose="020B0604020202020204" pitchFamily="34" charset="0"/>
                      </a:endParaRPr>
                    </a:p>
                    <a:p>
                      <a:pPr marL="285750" lvl="0" indent="-285750">
                        <a:buFont typeface="Arial" panose="020B0604020202020204" pitchFamily="34" charset="0"/>
                        <a:buChar char="•"/>
                      </a:pPr>
                      <a:r>
                        <a:rPr lang="en-GB" sz="1100" dirty="0">
                          <a:effectLst/>
                          <a:ea typeface="Calibri" panose="020F0502020204030204" pitchFamily="34" charset="0"/>
                          <a:cs typeface="Arial" panose="020B0604020202020204" pitchFamily="34" charset="0"/>
                        </a:rPr>
                        <a:t>You are sad that case management will end and would wish for it to continue</a:t>
                      </a:r>
                      <a:endParaRPr lang="en-BE" sz="1100" dirty="0">
                        <a:effectLst/>
                        <a:ea typeface="Calibri" panose="020F0502020204030204" pitchFamily="34" charset="0"/>
                        <a:cs typeface="Arial" panose="020B0604020202020204" pitchFamily="34" charset="0"/>
                      </a:endParaRPr>
                    </a:p>
                    <a:p>
                      <a:pPr marL="285750" lvl="0" indent="-285750">
                        <a:buFont typeface="Arial" panose="020B0604020202020204" pitchFamily="34" charset="0"/>
                        <a:buChar char="•"/>
                      </a:pPr>
                      <a:r>
                        <a:rPr lang="en-GB" sz="1100" dirty="0">
                          <a:effectLst/>
                          <a:ea typeface="Calibri" panose="020F0502020204030204" pitchFamily="34" charset="0"/>
                          <a:cs typeface="Arial" panose="020B0604020202020204" pitchFamily="34" charset="0"/>
                        </a:rPr>
                        <a:t>You ask the caseworker if he/she can continue to visit you.</a:t>
                      </a:r>
                      <a:endParaRPr lang="en-BE" sz="1100" dirty="0">
                        <a:effectLst/>
                        <a:ea typeface="Calibri" panose="020F0502020204030204" pitchFamily="34" charset="0"/>
                        <a:cs typeface="Arial" panose="020B0604020202020204" pitchFamily="34" charset="0"/>
                      </a:endParaRPr>
                    </a:p>
                    <a:p>
                      <a:pPr marL="285750" lvl="0" indent="-285750">
                        <a:buFont typeface="Arial" panose="020B0604020202020204" pitchFamily="34" charset="0"/>
                        <a:buChar char="•"/>
                      </a:pPr>
                      <a:r>
                        <a:rPr lang="en-GB" sz="1100" dirty="0">
                          <a:effectLst/>
                          <a:ea typeface="Calibri" panose="020F0502020204030204" pitchFamily="34" charset="0"/>
                          <a:cs typeface="Arial" panose="020B0604020202020204" pitchFamily="34" charset="0"/>
                        </a:rPr>
                        <a:t>You thank the caseworker for the support he/she provided you.</a:t>
                      </a:r>
                    </a:p>
                    <a:p>
                      <a:pPr marL="285750" lvl="0" indent="-285750">
                        <a:buFont typeface="Arial" panose="020B0604020202020204" pitchFamily="34" charset="0"/>
                        <a:buChar char="•"/>
                      </a:pPr>
                      <a:endParaRPr lang="en-GB" sz="1100" dirty="0">
                        <a:effectLst/>
                        <a:ea typeface="Calibri" panose="020F050202020403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3341967"/>
                  </a:ext>
                </a:extLst>
              </a:tr>
              <a:tr h="0">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CA" sz="1100" b="1" dirty="0">
                          <a:solidFill>
                            <a:schemeClr val="tx1"/>
                          </a:solidFill>
                        </a:rPr>
                        <a:t>AMINA’S MOTHER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hMerge="1">
                  <a:txBody>
                    <a:bodyPr/>
                    <a:lstStyle/>
                    <a:p>
                      <a:endParaRPr lang="en-US"/>
                    </a:p>
                  </a:txBody>
                  <a:tcPr/>
                </a:tc>
                <a:extLst>
                  <a:ext uri="{0D108BD9-81ED-4DB2-BD59-A6C34878D82A}">
                    <a16:rowId xmlns:a16="http://schemas.microsoft.com/office/drawing/2014/main" val="1529617338"/>
                  </a:ext>
                </a:extLst>
              </a:tr>
              <a:tr h="685966">
                <a:tc>
                  <a:txBody>
                    <a:bodyPr/>
                    <a:lstStyle/>
                    <a:p>
                      <a:pPr lvl="0">
                        <a:lnSpc>
                          <a:spcPct val="106000"/>
                        </a:lnSpc>
                      </a:pPr>
                      <a:r>
                        <a:rPr lang="en-US" sz="1100" dirty="0">
                          <a:effectLst/>
                          <a:ea typeface="Calibri" panose="020F0502020204030204" pitchFamily="34" charset="0"/>
                          <a:cs typeface="Arial" panose="020B0604020202020204" pitchFamily="34" charset="0"/>
                        </a:rPr>
                        <a:t>The caseworker is visiting you and your daughter. He/she explain you that case management support will end and that the case of your daughter will be closed.</a:t>
                      </a:r>
                      <a:r>
                        <a:rPr lang="en-GB" sz="1100" dirty="0">
                          <a:ea typeface="Calibri" panose="020F0502020204030204" pitchFamily="34" charset="0"/>
                          <a:cs typeface="Arial" panose="020B0604020202020204" pitchFamily="34" charset="0"/>
                        </a:rPr>
                        <a:t> </a:t>
                      </a:r>
                      <a:r>
                        <a:rPr lang="en-US" sz="1100" dirty="0">
                          <a:effectLst/>
                          <a:ea typeface="Calibri" panose="020F0502020204030204" pitchFamily="34" charset="0"/>
                          <a:cs typeface="Arial" panose="020B0604020202020204" pitchFamily="34" charset="0"/>
                        </a:rPr>
                        <a:t>You are worried about losing this support</a:t>
                      </a:r>
                      <a:endParaRPr lang="en-US" sz="1100" dirty="0">
                        <a:ea typeface="Calibri" panose="020F050202020403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00" dirty="0">
                          <a:effectLst/>
                          <a:ea typeface="Calibri" panose="020F0502020204030204" pitchFamily="34" charset="0"/>
                          <a:cs typeface="Arial" panose="020B0604020202020204" pitchFamily="34" charset="0"/>
                        </a:rPr>
                        <a:t>During this role play, you should provide the following information if the caseworker makes you feel comfortable and safe:</a:t>
                      </a:r>
                      <a:endParaRPr lang="en-BE" sz="1100" dirty="0">
                        <a:effectLst/>
                        <a:ea typeface="Calibri" panose="020F0502020204030204" pitchFamily="34" charset="0"/>
                        <a:cs typeface="Arial" panose="020B0604020202020204" pitchFamily="34" charset="0"/>
                      </a:endParaRPr>
                    </a:p>
                    <a:p>
                      <a:pPr marL="285750" lvl="0" indent="-285750">
                        <a:buFont typeface="Arial" panose="020B0604020202020204" pitchFamily="34" charset="0"/>
                        <a:buChar char="•"/>
                      </a:pPr>
                      <a:r>
                        <a:rPr lang="en-GB" sz="1100" dirty="0">
                          <a:effectLst/>
                          <a:ea typeface="Calibri" panose="020F0502020204030204" pitchFamily="34" charset="0"/>
                          <a:cs typeface="Arial" panose="020B0604020202020204" pitchFamily="34" charset="0"/>
                        </a:rPr>
                        <a:t>Ask if it is possible for case management to continue, you don’t want it to end.</a:t>
                      </a:r>
                      <a:endParaRPr lang="en-BE" sz="1100" dirty="0">
                        <a:effectLst/>
                        <a:ea typeface="Calibri" panose="020F0502020204030204" pitchFamily="34" charset="0"/>
                        <a:cs typeface="Arial" panose="020B0604020202020204" pitchFamily="34" charset="0"/>
                      </a:endParaRPr>
                    </a:p>
                    <a:p>
                      <a:pPr marL="285750" lvl="0" indent="-285750">
                        <a:buFont typeface="Arial" panose="020B0604020202020204" pitchFamily="34" charset="0"/>
                        <a:buChar char="•"/>
                      </a:pPr>
                      <a:r>
                        <a:rPr lang="en-GB" sz="1100" dirty="0">
                          <a:effectLst/>
                          <a:ea typeface="Calibri" panose="020F0502020204030204" pitchFamily="34" charset="0"/>
                          <a:cs typeface="Arial" panose="020B0604020202020204" pitchFamily="34" charset="0"/>
                        </a:rPr>
                        <a:t>Ask where you can ask for support now the caseworker is leaving you.</a:t>
                      </a:r>
                      <a:endParaRPr lang="en-BE" sz="1100" dirty="0">
                        <a:effectLst/>
                        <a:ea typeface="Calibri" panose="020F0502020204030204" pitchFamily="34" charset="0"/>
                        <a:cs typeface="Arial" panose="020B0604020202020204" pitchFamily="34" charset="0"/>
                      </a:endParaRPr>
                    </a:p>
                    <a:p>
                      <a:pPr marL="285750" lvl="0" indent="-285750">
                        <a:buFont typeface="Arial" panose="020B0604020202020204" pitchFamily="34" charset="0"/>
                        <a:buChar char="•"/>
                      </a:pPr>
                      <a:r>
                        <a:rPr lang="en-GB" sz="1100" dirty="0">
                          <a:effectLst/>
                          <a:ea typeface="Calibri" panose="020F0502020204030204" pitchFamily="34" charset="0"/>
                          <a:cs typeface="Arial" panose="020B0604020202020204" pitchFamily="34" charset="0"/>
                        </a:rPr>
                        <a:t>Now that all three children are going to school, you will also need financial assistance next year.</a:t>
                      </a:r>
                      <a:endParaRPr lang="en-BE" sz="1100" dirty="0">
                        <a:effectLst/>
                        <a:ea typeface="Calibri" panose="020F0502020204030204" pitchFamily="34" charset="0"/>
                        <a:cs typeface="Arial" panose="020B0604020202020204" pitchFamily="34" charset="0"/>
                      </a:endParaRPr>
                    </a:p>
                    <a:p>
                      <a:pPr marL="285750" lvl="0" indent="-285750">
                        <a:buFont typeface="Arial" panose="020B0604020202020204" pitchFamily="34" charset="0"/>
                        <a:buChar char="•"/>
                      </a:pPr>
                      <a:r>
                        <a:rPr lang="en-GB" sz="1100" dirty="0">
                          <a:effectLst/>
                          <a:ea typeface="Calibri" panose="020F0502020204030204" pitchFamily="34" charset="0"/>
                          <a:cs typeface="Arial" panose="020B0604020202020204" pitchFamily="34" charset="0"/>
                        </a:rPr>
                        <a:t>You thank the caseworker for the support he/she provided you.</a:t>
                      </a:r>
                      <a:endParaRPr lang="en-US" sz="1100" dirty="0">
                        <a:ea typeface="Calibri" panose="020F050202020403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63446660"/>
                  </a:ext>
                </a:extLst>
              </a:tr>
            </a:tbl>
          </a:graphicData>
        </a:graphic>
      </p:graphicFrame>
      <p:sp>
        <p:nvSpPr>
          <p:cNvPr id="8" name="TextBox 7">
            <a:extLst>
              <a:ext uri="{FF2B5EF4-FFF2-40B4-BE49-F238E27FC236}">
                <a16:creationId xmlns:a16="http://schemas.microsoft.com/office/drawing/2014/main" id="{D5E61498-4110-7FAA-D6CE-C103DD0CD0C5}"/>
              </a:ext>
            </a:extLst>
          </p:cNvPr>
          <p:cNvSpPr txBox="1"/>
          <p:nvPr/>
        </p:nvSpPr>
        <p:spPr>
          <a:xfrm>
            <a:off x="996287" y="1162644"/>
            <a:ext cx="5254041" cy="600164"/>
          </a:xfrm>
          <a:prstGeom prst="rect">
            <a:avLst/>
          </a:prstGeom>
          <a:noFill/>
          <a:ln>
            <a:noFill/>
          </a:ln>
        </p:spPr>
        <p:txBody>
          <a:bodyPr wrap="square" rtlCol="0">
            <a:spAutoFit/>
          </a:bodyPr>
          <a:lstStyle/>
          <a:p>
            <a:r>
              <a:rPr lang="en-US" sz="1100" dirty="0"/>
              <a:t>Select one of the following roles. Read it carefully and prepare to act as that character. You can build on what is written here and depending on how your team member interacts. Feel free to be creative.</a:t>
            </a:r>
          </a:p>
        </p:txBody>
      </p:sp>
      <p:sp>
        <p:nvSpPr>
          <p:cNvPr id="9" name="Hexagon 8">
            <a:extLst>
              <a:ext uri="{FF2B5EF4-FFF2-40B4-BE49-F238E27FC236}">
                <a16:creationId xmlns:a16="http://schemas.microsoft.com/office/drawing/2014/main" id="{FD338753-E0BB-3CD4-6D88-2C5AFEAB319E}"/>
              </a:ext>
            </a:extLst>
          </p:cNvPr>
          <p:cNvSpPr/>
          <p:nvPr/>
        </p:nvSpPr>
        <p:spPr>
          <a:xfrm rot="1782986">
            <a:off x="286724" y="30111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Hexagon 9">
            <a:extLst>
              <a:ext uri="{FF2B5EF4-FFF2-40B4-BE49-F238E27FC236}">
                <a16:creationId xmlns:a16="http://schemas.microsoft.com/office/drawing/2014/main" id="{FD009B47-4603-7252-F2F8-3914D5C28C90}"/>
              </a:ext>
            </a:extLst>
          </p:cNvPr>
          <p:cNvSpPr/>
          <p:nvPr/>
        </p:nvSpPr>
        <p:spPr>
          <a:xfrm rot="1782986">
            <a:off x="286724" y="763955"/>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Hexagon 10">
            <a:extLst>
              <a:ext uri="{FF2B5EF4-FFF2-40B4-BE49-F238E27FC236}">
                <a16:creationId xmlns:a16="http://schemas.microsoft.com/office/drawing/2014/main" id="{734DFDBD-CE90-803F-C0AC-974DA9410F54}"/>
              </a:ext>
            </a:extLst>
          </p:cNvPr>
          <p:cNvSpPr/>
          <p:nvPr/>
        </p:nvSpPr>
        <p:spPr>
          <a:xfrm rot="1782986">
            <a:off x="286724" y="122680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Hexagon 11">
            <a:extLst>
              <a:ext uri="{FF2B5EF4-FFF2-40B4-BE49-F238E27FC236}">
                <a16:creationId xmlns:a16="http://schemas.microsoft.com/office/drawing/2014/main" id="{3ACC02C6-56A5-CE7F-6C1C-47A81824BDCB}"/>
              </a:ext>
            </a:extLst>
          </p:cNvPr>
          <p:cNvSpPr/>
          <p:nvPr/>
        </p:nvSpPr>
        <p:spPr>
          <a:xfrm rot="1782986">
            <a:off x="286724" y="1689645"/>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Hexagon 12">
            <a:extLst>
              <a:ext uri="{FF2B5EF4-FFF2-40B4-BE49-F238E27FC236}">
                <a16:creationId xmlns:a16="http://schemas.microsoft.com/office/drawing/2014/main" id="{74D8054E-959A-1C77-1BBF-129812E90FFF}"/>
              </a:ext>
            </a:extLst>
          </p:cNvPr>
          <p:cNvSpPr/>
          <p:nvPr/>
        </p:nvSpPr>
        <p:spPr>
          <a:xfrm rot="1782986">
            <a:off x="286724" y="2152490"/>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Hexagon 13">
            <a:extLst>
              <a:ext uri="{FF2B5EF4-FFF2-40B4-BE49-F238E27FC236}">
                <a16:creationId xmlns:a16="http://schemas.microsoft.com/office/drawing/2014/main" id="{F71E328F-628E-9FDA-B05E-7F1C3ACA78D2}"/>
              </a:ext>
            </a:extLst>
          </p:cNvPr>
          <p:cNvSpPr/>
          <p:nvPr/>
        </p:nvSpPr>
        <p:spPr>
          <a:xfrm rot="1782986">
            <a:off x="286725" y="2615334"/>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2051278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a:extLst>
              <a:ext uri="{FF2B5EF4-FFF2-40B4-BE49-F238E27FC236}">
                <a16:creationId xmlns:a16="http://schemas.microsoft.com/office/drawing/2014/main" id="{6763B5B5-867F-7C5F-F39B-53ED651AEF90}"/>
              </a:ext>
            </a:extLst>
          </p:cNvPr>
          <p:cNvSpPr txBox="1"/>
          <p:nvPr/>
        </p:nvSpPr>
        <p:spPr>
          <a:xfrm>
            <a:off x="986129" y="2106181"/>
            <a:ext cx="1106238" cy="261610"/>
          </a:xfrm>
          <a:prstGeom prst="rect">
            <a:avLst/>
          </a:prstGeom>
          <a:noFill/>
          <a:ln>
            <a:noFill/>
          </a:ln>
        </p:spPr>
        <p:txBody>
          <a:bodyPr wrap="square" rtlCol="0">
            <a:spAutoFit/>
          </a:bodyPr>
          <a:lstStyle/>
          <a:p>
            <a:r>
              <a:rPr lang="en-US" sz="1100" b="1" dirty="0"/>
              <a:t>Risk factors</a:t>
            </a:r>
            <a:endParaRPr lang="en-CA" sz="1100" b="1" dirty="0"/>
          </a:p>
        </p:txBody>
      </p:sp>
      <p:sp>
        <p:nvSpPr>
          <p:cNvPr id="59" name="TextBox 58">
            <a:extLst>
              <a:ext uri="{FF2B5EF4-FFF2-40B4-BE49-F238E27FC236}">
                <a16:creationId xmlns:a16="http://schemas.microsoft.com/office/drawing/2014/main" id="{0B4494F4-86C8-1E05-FACF-A44A4EE370F6}"/>
              </a:ext>
            </a:extLst>
          </p:cNvPr>
          <p:cNvSpPr txBox="1"/>
          <p:nvPr/>
        </p:nvSpPr>
        <p:spPr>
          <a:xfrm>
            <a:off x="986128" y="5621450"/>
            <a:ext cx="1553871" cy="261610"/>
          </a:xfrm>
          <a:prstGeom prst="rect">
            <a:avLst/>
          </a:prstGeom>
          <a:noFill/>
          <a:ln>
            <a:noFill/>
          </a:ln>
        </p:spPr>
        <p:txBody>
          <a:bodyPr wrap="square" rtlCol="0">
            <a:spAutoFit/>
          </a:bodyPr>
          <a:lstStyle/>
          <a:p>
            <a:r>
              <a:rPr lang="en-US" sz="1100" b="1" dirty="0"/>
              <a:t>Protective factors</a:t>
            </a:r>
            <a:endParaRPr lang="en-CA" sz="1100" b="1" dirty="0"/>
          </a:p>
        </p:txBody>
      </p:sp>
      <p:grpSp>
        <p:nvGrpSpPr>
          <p:cNvPr id="10" name="Group 9">
            <a:extLst>
              <a:ext uri="{FF2B5EF4-FFF2-40B4-BE49-F238E27FC236}">
                <a16:creationId xmlns:a16="http://schemas.microsoft.com/office/drawing/2014/main" id="{4ADC8363-F91C-02DF-D4A0-24C14D6DDF8D}"/>
              </a:ext>
            </a:extLst>
          </p:cNvPr>
          <p:cNvGrpSpPr/>
          <p:nvPr/>
        </p:nvGrpSpPr>
        <p:grpSpPr>
          <a:xfrm>
            <a:off x="1148268" y="2711230"/>
            <a:ext cx="4931235" cy="2602491"/>
            <a:chOff x="1148268" y="2711231"/>
            <a:chExt cx="4931235" cy="2100588"/>
          </a:xfrm>
        </p:grpSpPr>
        <p:sp>
          <p:nvSpPr>
            <p:cNvPr id="60" name="Cube 59">
              <a:extLst>
                <a:ext uri="{FF2B5EF4-FFF2-40B4-BE49-F238E27FC236}">
                  <a16:creationId xmlns:a16="http://schemas.microsoft.com/office/drawing/2014/main" id="{BC77EFDE-A75F-7ACA-E11B-211320F00C3E}"/>
                </a:ext>
              </a:extLst>
            </p:cNvPr>
            <p:cNvSpPr/>
            <p:nvPr/>
          </p:nvSpPr>
          <p:spPr>
            <a:xfrm>
              <a:off x="1148268" y="3844416"/>
              <a:ext cx="2387786" cy="967403"/>
            </a:xfrm>
            <a:prstGeom prst="cub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Arial" panose="020B0604020202020204" pitchFamily="34" charset="0"/>
                <a:cs typeface="Arial" panose="020B0604020202020204" pitchFamily="34" charset="0"/>
              </a:endParaRPr>
            </a:p>
          </p:txBody>
        </p:sp>
        <p:sp>
          <p:nvSpPr>
            <p:cNvPr id="61" name="Cube 60">
              <a:extLst>
                <a:ext uri="{FF2B5EF4-FFF2-40B4-BE49-F238E27FC236}">
                  <a16:creationId xmlns:a16="http://schemas.microsoft.com/office/drawing/2014/main" id="{11769297-AC0F-A073-4BCB-D53C2CDEFACD}"/>
                </a:ext>
              </a:extLst>
            </p:cNvPr>
            <p:cNvSpPr/>
            <p:nvPr/>
          </p:nvSpPr>
          <p:spPr>
            <a:xfrm>
              <a:off x="1148268" y="2711231"/>
              <a:ext cx="2387786" cy="967403"/>
            </a:xfrm>
            <a:prstGeom prst="cube">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Arial" panose="020B0604020202020204" pitchFamily="34" charset="0"/>
                <a:cs typeface="Arial" panose="020B0604020202020204" pitchFamily="34" charset="0"/>
              </a:endParaRPr>
            </a:p>
          </p:txBody>
        </p:sp>
        <p:sp>
          <p:nvSpPr>
            <p:cNvPr id="62" name="Cube 61">
              <a:extLst>
                <a:ext uri="{FF2B5EF4-FFF2-40B4-BE49-F238E27FC236}">
                  <a16:creationId xmlns:a16="http://schemas.microsoft.com/office/drawing/2014/main" id="{8FE8383E-753E-3746-5F63-7B59749E4D04}"/>
                </a:ext>
              </a:extLst>
            </p:cNvPr>
            <p:cNvSpPr/>
            <p:nvPr/>
          </p:nvSpPr>
          <p:spPr>
            <a:xfrm>
              <a:off x="3691717" y="3844416"/>
              <a:ext cx="2387786" cy="967403"/>
            </a:xfrm>
            <a:prstGeom prst="cub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Arial" panose="020B0604020202020204" pitchFamily="34" charset="0"/>
                <a:cs typeface="Arial" panose="020B0604020202020204" pitchFamily="34" charset="0"/>
              </a:endParaRPr>
            </a:p>
          </p:txBody>
        </p:sp>
        <p:sp>
          <p:nvSpPr>
            <p:cNvPr id="63" name="Cube 62">
              <a:extLst>
                <a:ext uri="{FF2B5EF4-FFF2-40B4-BE49-F238E27FC236}">
                  <a16:creationId xmlns:a16="http://schemas.microsoft.com/office/drawing/2014/main" id="{4A89AEC3-2353-0C09-B9C1-D6AFC02B934E}"/>
                </a:ext>
              </a:extLst>
            </p:cNvPr>
            <p:cNvSpPr/>
            <p:nvPr/>
          </p:nvSpPr>
          <p:spPr>
            <a:xfrm>
              <a:off x="3691717" y="2711231"/>
              <a:ext cx="2387786" cy="967403"/>
            </a:xfrm>
            <a:prstGeom prst="cube">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Arial" panose="020B0604020202020204" pitchFamily="34" charset="0"/>
                <a:cs typeface="Arial" panose="020B0604020202020204" pitchFamily="34" charset="0"/>
              </a:endParaRPr>
            </a:p>
          </p:txBody>
        </p:sp>
      </p:grpSp>
      <p:sp>
        <p:nvSpPr>
          <p:cNvPr id="2" name="TextBox 1">
            <a:extLst>
              <a:ext uri="{FF2B5EF4-FFF2-40B4-BE49-F238E27FC236}">
                <a16:creationId xmlns:a16="http://schemas.microsoft.com/office/drawing/2014/main" id="{9F558DC8-80FD-DF3C-2DDA-FA5E4A717815}"/>
              </a:ext>
            </a:extLst>
          </p:cNvPr>
          <p:cNvSpPr txBox="1"/>
          <p:nvPr/>
        </p:nvSpPr>
        <p:spPr>
          <a:xfrm>
            <a:off x="986129" y="1612678"/>
            <a:ext cx="5254042" cy="276999"/>
          </a:xfrm>
          <a:prstGeom prst="rect">
            <a:avLst/>
          </a:prstGeom>
          <a:noFill/>
        </p:spPr>
        <p:txBody>
          <a:bodyPr wrap="square" rtlCol="0">
            <a:spAutoFit/>
          </a:bodyPr>
          <a:lstStyle/>
          <a:p>
            <a:r>
              <a:rPr lang="en-US" sz="1200" b="1" spc="300" dirty="0">
                <a:solidFill>
                  <a:schemeClr val="tx1"/>
                </a:solidFill>
              </a:rPr>
              <a:t>RISK FACTORS AND PROTECTIVE FACTORS</a:t>
            </a:r>
          </a:p>
        </p:txBody>
      </p:sp>
      <p:sp>
        <p:nvSpPr>
          <p:cNvPr id="9" name="TextBox 8">
            <a:extLst>
              <a:ext uri="{FF2B5EF4-FFF2-40B4-BE49-F238E27FC236}">
                <a16:creationId xmlns:a16="http://schemas.microsoft.com/office/drawing/2014/main" id="{7E8D4C4F-BB64-54C2-F56C-2C2316E9A0FF}"/>
              </a:ext>
            </a:extLst>
          </p:cNvPr>
          <p:cNvSpPr txBox="1"/>
          <p:nvPr/>
        </p:nvSpPr>
        <p:spPr>
          <a:xfrm>
            <a:off x="996286" y="713169"/>
            <a:ext cx="5264813" cy="523220"/>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8D607A"/>
                </a:highlight>
                <a:latin typeface="Calibri"/>
                <a:ea typeface="Calibri"/>
                <a:cs typeface="Calibri"/>
                <a:sym typeface="Calibri"/>
              </a:rPr>
              <a:t>SESSION 5: WHAT IS A CHILD PROTECTION RISK?</a:t>
            </a:r>
          </a:p>
        </p:txBody>
      </p:sp>
      <p:sp>
        <p:nvSpPr>
          <p:cNvPr id="12" name="Cube 11">
            <a:extLst>
              <a:ext uri="{FF2B5EF4-FFF2-40B4-BE49-F238E27FC236}">
                <a16:creationId xmlns:a16="http://schemas.microsoft.com/office/drawing/2014/main" id="{71DEB892-FFC0-5851-4102-3AF86446746A}"/>
              </a:ext>
            </a:extLst>
          </p:cNvPr>
          <p:cNvSpPr/>
          <p:nvPr/>
        </p:nvSpPr>
        <p:spPr>
          <a:xfrm>
            <a:off x="1148268" y="7563834"/>
            <a:ext cx="2387786" cy="1198549"/>
          </a:xfrm>
          <a:prstGeom prst="cube">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Arial" panose="020B0604020202020204" pitchFamily="34" charset="0"/>
              <a:cs typeface="Arial" panose="020B0604020202020204" pitchFamily="34" charset="0"/>
            </a:endParaRPr>
          </a:p>
        </p:txBody>
      </p:sp>
      <p:sp>
        <p:nvSpPr>
          <p:cNvPr id="13" name="Cube 12">
            <a:extLst>
              <a:ext uri="{FF2B5EF4-FFF2-40B4-BE49-F238E27FC236}">
                <a16:creationId xmlns:a16="http://schemas.microsoft.com/office/drawing/2014/main" id="{25A5B7DE-92E9-A4CD-5F96-05B76F1CB956}"/>
              </a:ext>
            </a:extLst>
          </p:cNvPr>
          <p:cNvSpPr/>
          <p:nvPr/>
        </p:nvSpPr>
        <p:spPr>
          <a:xfrm>
            <a:off x="1148268" y="6159892"/>
            <a:ext cx="2387786" cy="1198549"/>
          </a:xfrm>
          <a:prstGeom prst="cube">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Arial" panose="020B0604020202020204" pitchFamily="34" charset="0"/>
              <a:cs typeface="Arial" panose="020B0604020202020204" pitchFamily="34" charset="0"/>
            </a:endParaRPr>
          </a:p>
        </p:txBody>
      </p:sp>
      <p:sp>
        <p:nvSpPr>
          <p:cNvPr id="14" name="Cube 13">
            <a:extLst>
              <a:ext uri="{FF2B5EF4-FFF2-40B4-BE49-F238E27FC236}">
                <a16:creationId xmlns:a16="http://schemas.microsoft.com/office/drawing/2014/main" id="{0B1BBDAB-C85E-9188-2D64-21F4CBD61EFA}"/>
              </a:ext>
            </a:extLst>
          </p:cNvPr>
          <p:cNvSpPr/>
          <p:nvPr/>
        </p:nvSpPr>
        <p:spPr>
          <a:xfrm>
            <a:off x="3691717" y="7563834"/>
            <a:ext cx="2387786" cy="1198549"/>
          </a:xfrm>
          <a:prstGeom prst="cube">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Arial" panose="020B0604020202020204" pitchFamily="34" charset="0"/>
              <a:cs typeface="Arial" panose="020B0604020202020204" pitchFamily="34" charset="0"/>
            </a:endParaRPr>
          </a:p>
        </p:txBody>
      </p:sp>
      <p:sp>
        <p:nvSpPr>
          <p:cNvPr id="22" name="Cube 21">
            <a:extLst>
              <a:ext uri="{FF2B5EF4-FFF2-40B4-BE49-F238E27FC236}">
                <a16:creationId xmlns:a16="http://schemas.microsoft.com/office/drawing/2014/main" id="{C92B88A4-E655-B5E2-A9EA-12884D3D8ECB}"/>
              </a:ext>
            </a:extLst>
          </p:cNvPr>
          <p:cNvSpPr/>
          <p:nvPr/>
        </p:nvSpPr>
        <p:spPr>
          <a:xfrm>
            <a:off x="3691717" y="6159892"/>
            <a:ext cx="2387786" cy="1198549"/>
          </a:xfrm>
          <a:prstGeom prst="cube">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Arial" panose="020B0604020202020204" pitchFamily="34" charset="0"/>
              <a:cs typeface="Arial" panose="020B0604020202020204" pitchFamily="34" charset="0"/>
            </a:endParaRPr>
          </a:p>
        </p:txBody>
      </p:sp>
      <p:sp>
        <p:nvSpPr>
          <p:cNvPr id="3" name="Hexagon 2">
            <a:extLst>
              <a:ext uri="{FF2B5EF4-FFF2-40B4-BE49-F238E27FC236}">
                <a16:creationId xmlns:a16="http://schemas.microsoft.com/office/drawing/2014/main" id="{5638095C-5450-8973-3DFA-3AC5E1521618}"/>
              </a:ext>
            </a:extLst>
          </p:cNvPr>
          <p:cNvSpPr/>
          <p:nvPr/>
        </p:nvSpPr>
        <p:spPr>
          <a:xfrm rot="1782986">
            <a:off x="286724" y="30111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Hexagon 3">
            <a:extLst>
              <a:ext uri="{FF2B5EF4-FFF2-40B4-BE49-F238E27FC236}">
                <a16:creationId xmlns:a16="http://schemas.microsoft.com/office/drawing/2014/main" id="{4AEBFCC6-CE2F-A861-58CA-12D65964409E}"/>
              </a:ext>
            </a:extLst>
          </p:cNvPr>
          <p:cNvSpPr/>
          <p:nvPr/>
        </p:nvSpPr>
        <p:spPr>
          <a:xfrm rot="1782986">
            <a:off x="286724" y="763955"/>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Hexagon 10">
            <a:extLst>
              <a:ext uri="{FF2B5EF4-FFF2-40B4-BE49-F238E27FC236}">
                <a16:creationId xmlns:a16="http://schemas.microsoft.com/office/drawing/2014/main" id="{B6065B2B-4F74-3E65-5C24-B35D3BCF5DFE}"/>
              </a:ext>
            </a:extLst>
          </p:cNvPr>
          <p:cNvSpPr/>
          <p:nvPr/>
        </p:nvSpPr>
        <p:spPr>
          <a:xfrm rot="1782986">
            <a:off x="286724" y="122680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Hexagon 14">
            <a:extLst>
              <a:ext uri="{FF2B5EF4-FFF2-40B4-BE49-F238E27FC236}">
                <a16:creationId xmlns:a16="http://schemas.microsoft.com/office/drawing/2014/main" id="{32CE19FD-CEB9-356B-D130-7660F764B00F}"/>
              </a:ext>
            </a:extLst>
          </p:cNvPr>
          <p:cNvSpPr/>
          <p:nvPr/>
        </p:nvSpPr>
        <p:spPr>
          <a:xfrm rot="1782986">
            <a:off x="286724" y="1689645"/>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Hexagon 15">
            <a:extLst>
              <a:ext uri="{FF2B5EF4-FFF2-40B4-BE49-F238E27FC236}">
                <a16:creationId xmlns:a16="http://schemas.microsoft.com/office/drawing/2014/main" id="{D857BE71-4973-0B0B-E940-25D21FC1CE37}"/>
              </a:ext>
            </a:extLst>
          </p:cNvPr>
          <p:cNvSpPr/>
          <p:nvPr/>
        </p:nvSpPr>
        <p:spPr>
          <a:xfrm rot="1782986">
            <a:off x="286724" y="215249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Hexagon 16">
            <a:extLst>
              <a:ext uri="{FF2B5EF4-FFF2-40B4-BE49-F238E27FC236}">
                <a16:creationId xmlns:a16="http://schemas.microsoft.com/office/drawing/2014/main" id="{CB9FAD5E-2C21-7DB0-7E6C-1B2396464EDF}"/>
              </a:ext>
            </a:extLst>
          </p:cNvPr>
          <p:cNvSpPr/>
          <p:nvPr/>
        </p:nvSpPr>
        <p:spPr>
          <a:xfrm rot="1782986">
            <a:off x="286724" y="261533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963892262"/>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7D24D6-C668-087D-544C-EB2C8625D38D}"/>
              </a:ext>
            </a:extLst>
          </p:cNvPr>
          <p:cNvSpPr txBox="1"/>
          <p:nvPr/>
        </p:nvSpPr>
        <p:spPr>
          <a:xfrm>
            <a:off x="996287" y="712658"/>
            <a:ext cx="5254042" cy="276999"/>
          </a:xfrm>
          <a:prstGeom prst="rect">
            <a:avLst/>
          </a:prstGeom>
          <a:noFill/>
        </p:spPr>
        <p:txBody>
          <a:bodyPr wrap="square" rtlCol="0">
            <a:spAutoFit/>
          </a:bodyPr>
          <a:lstStyle/>
          <a:p>
            <a:r>
              <a:rPr lang="en-US" sz="1200" b="1" spc="300" dirty="0">
                <a:solidFill>
                  <a:schemeClr val="tx1"/>
                </a:solidFill>
              </a:rPr>
              <a:t>CASE CLOSURE FORM</a:t>
            </a:r>
          </a:p>
        </p:txBody>
      </p:sp>
      <p:sp>
        <p:nvSpPr>
          <p:cNvPr id="4" name="Hexagon 3">
            <a:extLst>
              <a:ext uri="{FF2B5EF4-FFF2-40B4-BE49-F238E27FC236}">
                <a16:creationId xmlns:a16="http://schemas.microsoft.com/office/drawing/2014/main" id="{04B91A3B-1F43-96AF-D099-1DD1BE4A5697}"/>
              </a:ext>
            </a:extLst>
          </p:cNvPr>
          <p:cNvSpPr/>
          <p:nvPr/>
        </p:nvSpPr>
        <p:spPr>
          <a:xfrm rot="1782986">
            <a:off x="286724" y="30111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Hexagon 4">
            <a:extLst>
              <a:ext uri="{FF2B5EF4-FFF2-40B4-BE49-F238E27FC236}">
                <a16:creationId xmlns:a16="http://schemas.microsoft.com/office/drawing/2014/main" id="{24D377D7-1EA2-EBD9-3559-C24A14A6A640}"/>
              </a:ext>
            </a:extLst>
          </p:cNvPr>
          <p:cNvSpPr/>
          <p:nvPr/>
        </p:nvSpPr>
        <p:spPr>
          <a:xfrm rot="1782986">
            <a:off x="286724" y="763955"/>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Hexagon 5">
            <a:extLst>
              <a:ext uri="{FF2B5EF4-FFF2-40B4-BE49-F238E27FC236}">
                <a16:creationId xmlns:a16="http://schemas.microsoft.com/office/drawing/2014/main" id="{2FB4F5FD-FFAB-D58C-70BC-D7B946D5BD63}"/>
              </a:ext>
            </a:extLst>
          </p:cNvPr>
          <p:cNvSpPr/>
          <p:nvPr/>
        </p:nvSpPr>
        <p:spPr>
          <a:xfrm rot="1782986">
            <a:off x="286724" y="122680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Hexagon 6">
            <a:extLst>
              <a:ext uri="{FF2B5EF4-FFF2-40B4-BE49-F238E27FC236}">
                <a16:creationId xmlns:a16="http://schemas.microsoft.com/office/drawing/2014/main" id="{6D1C75B3-D47E-B12F-C6B6-C3D340E0C15F}"/>
              </a:ext>
            </a:extLst>
          </p:cNvPr>
          <p:cNvSpPr/>
          <p:nvPr/>
        </p:nvSpPr>
        <p:spPr>
          <a:xfrm rot="1782986">
            <a:off x="286724" y="1689645"/>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Hexagon 7">
            <a:extLst>
              <a:ext uri="{FF2B5EF4-FFF2-40B4-BE49-F238E27FC236}">
                <a16:creationId xmlns:a16="http://schemas.microsoft.com/office/drawing/2014/main" id="{70B89211-2644-2F0A-BCF5-C150DC10496B}"/>
              </a:ext>
            </a:extLst>
          </p:cNvPr>
          <p:cNvSpPr/>
          <p:nvPr/>
        </p:nvSpPr>
        <p:spPr>
          <a:xfrm rot="1782986">
            <a:off x="286724" y="2152490"/>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Hexagon 8">
            <a:extLst>
              <a:ext uri="{FF2B5EF4-FFF2-40B4-BE49-F238E27FC236}">
                <a16:creationId xmlns:a16="http://schemas.microsoft.com/office/drawing/2014/main" id="{30DFD744-0BEC-9485-D3F3-52A42D680968}"/>
              </a:ext>
            </a:extLst>
          </p:cNvPr>
          <p:cNvSpPr/>
          <p:nvPr/>
        </p:nvSpPr>
        <p:spPr>
          <a:xfrm rot="1782986">
            <a:off x="286725" y="2615334"/>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aphicFrame>
        <p:nvGraphicFramePr>
          <p:cNvPr id="10" name="Table 9">
            <a:extLst>
              <a:ext uri="{FF2B5EF4-FFF2-40B4-BE49-F238E27FC236}">
                <a16:creationId xmlns:a16="http://schemas.microsoft.com/office/drawing/2014/main" id="{86436582-1446-D52C-5155-0DCD2FEC8404}"/>
              </a:ext>
            </a:extLst>
          </p:cNvPr>
          <p:cNvGraphicFramePr>
            <a:graphicFrameLocks noGrp="1"/>
          </p:cNvGraphicFramePr>
          <p:nvPr>
            <p:extLst>
              <p:ext uri="{D42A27DB-BD31-4B8C-83A1-F6EECF244321}">
                <p14:modId xmlns:p14="http://schemas.microsoft.com/office/powerpoint/2010/main" val="3779609545"/>
              </p:ext>
            </p:extLst>
          </p:nvPr>
        </p:nvGraphicFramePr>
        <p:xfrm>
          <a:off x="996287" y="1162644"/>
          <a:ext cx="5254038" cy="7313803"/>
        </p:xfrm>
        <a:graphic>
          <a:graphicData uri="http://schemas.openxmlformats.org/drawingml/2006/table">
            <a:tbl>
              <a:tblPr firstRow="1" firstCol="1" bandRow="1">
                <a:tableStyleId>{5C22544A-7EE6-4342-B048-85BDC9FD1C3A}</a:tableStyleId>
              </a:tblPr>
              <a:tblGrid>
                <a:gridCol w="2182428">
                  <a:extLst>
                    <a:ext uri="{9D8B030D-6E8A-4147-A177-3AD203B41FA5}">
                      <a16:colId xmlns:a16="http://schemas.microsoft.com/office/drawing/2014/main" val="2294570886"/>
                    </a:ext>
                  </a:extLst>
                </a:gridCol>
                <a:gridCol w="682580">
                  <a:extLst>
                    <a:ext uri="{9D8B030D-6E8A-4147-A177-3AD203B41FA5}">
                      <a16:colId xmlns:a16="http://schemas.microsoft.com/office/drawing/2014/main" val="2065148187"/>
                    </a:ext>
                  </a:extLst>
                </a:gridCol>
                <a:gridCol w="341290">
                  <a:extLst>
                    <a:ext uri="{9D8B030D-6E8A-4147-A177-3AD203B41FA5}">
                      <a16:colId xmlns:a16="http://schemas.microsoft.com/office/drawing/2014/main" val="2691941773"/>
                    </a:ext>
                  </a:extLst>
                </a:gridCol>
                <a:gridCol w="2047740">
                  <a:extLst>
                    <a:ext uri="{9D8B030D-6E8A-4147-A177-3AD203B41FA5}">
                      <a16:colId xmlns:a16="http://schemas.microsoft.com/office/drawing/2014/main" val="917819065"/>
                    </a:ext>
                  </a:extLst>
                </a:gridCol>
              </a:tblGrid>
              <a:tr h="0">
                <a:tc gridSpan="4">
                  <a:txBody>
                    <a:bodyPr/>
                    <a:lstStyle/>
                    <a:p>
                      <a:pPr algn="ctr"/>
                      <a:r>
                        <a:rPr lang="en-ZA" sz="1500" dirty="0">
                          <a:solidFill>
                            <a:schemeClr val="bg1"/>
                          </a:solidFill>
                          <a:effectLst/>
                        </a:rPr>
                        <a:t>6.A. CASE CLOSURE FORM OVERVIEW</a:t>
                      </a:r>
                      <a:endParaRPr lang="en-US" sz="15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59543463"/>
                  </a:ext>
                </a:extLst>
              </a:tr>
              <a:tr h="0">
                <a:tc>
                  <a:txBody>
                    <a:bodyPr/>
                    <a:lstStyle/>
                    <a:p>
                      <a:pPr algn="l">
                        <a:lnSpc>
                          <a:spcPct val="107000"/>
                        </a:lnSpc>
                        <a:spcAft>
                          <a:spcPts val="800"/>
                        </a:spcAft>
                      </a:pPr>
                      <a:r>
                        <a:rPr lang="en-ZA" sz="1000" dirty="0">
                          <a:solidFill>
                            <a:schemeClr val="bg1"/>
                          </a:solidFill>
                          <a:effectLst/>
                        </a:rPr>
                        <a:t>Case management step </a:t>
                      </a:r>
                      <a:endParaRPr lang="en-US" sz="10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solidFill>
                  </a:tcPr>
                </a:tc>
                <a:tc gridSpan="3">
                  <a:txBody>
                    <a:bodyPr/>
                    <a:lstStyle/>
                    <a:p>
                      <a:pPr algn="l">
                        <a:lnSpc>
                          <a:spcPct val="107000"/>
                        </a:lnSpc>
                        <a:spcAft>
                          <a:spcPts val="800"/>
                        </a:spcAft>
                      </a:pPr>
                      <a:r>
                        <a:rPr lang="en-ZA" sz="1000" dirty="0">
                          <a:solidFill>
                            <a:schemeClr val="tx1"/>
                          </a:solidFill>
                          <a:effectLst/>
                        </a:rPr>
                        <a:t>Step 6: case closure</a:t>
                      </a:r>
                      <a:endParaRPr lang="en-US" sz="1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no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65248394"/>
                  </a:ext>
                </a:extLst>
              </a:tr>
              <a:tr h="0">
                <a:tc>
                  <a:txBody>
                    <a:bodyPr/>
                    <a:lstStyle/>
                    <a:p>
                      <a:pPr algn="l">
                        <a:lnSpc>
                          <a:spcPct val="107000"/>
                        </a:lnSpc>
                        <a:spcAft>
                          <a:spcPts val="800"/>
                        </a:spcAft>
                      </a:pPr>
                      <a:r>
                        <a:rPr lang="en-ZA" sz="1000" dirty="0">
                          <a:solidFill>
                            <a:schemeClr val="bg1"/>
                          </a:solidFill>
                          <a:effectLst/>
                        </a:rPr>
                        <a:t>Core / supplementary form</a:t>
                      </a:r>
                      <a:endParaRPr lang="en-US" sz="10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solidFill>
                  </a:tcPr>
                </a:tc>
                <a:tc gridSpan="3">
                  <a:txBody>
                    <a:bodyPr/>
                    <a:lstStyle/>
                    <a:p>
                      <a:pPr algn="l">
                        <a:lnSpc>
                          <a:spcPct val="107000"/>
                        </a:lnSpc>
                        <a:spcAft>
                          <a:spcPts val="800"/>
                        </a:spcAft>
                      </a:pPr>
                      <a:r>
                        <a:rPr lang="en-ZA" sz="1000" dirty="0">
                          <a:solidFill>
                            <a:schemeClr val="tx1"/>
                          </a:solidFill>
                          <a:effectLst/>
                        </a:rPr>
                        <a:t>Core form</a:t>
                      </a:r>
                      <a:endParaRPr lang="en-US" sz="1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no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37880718"/>
                  </a:ext>
                </a:extLst>
              </a:tr>
              <a:tr h="299013">
                <a:tc>
                  <a:txBody>
                    <a:bodyPr/>
                    <a:lstStyle/>
                    <a:p>
                      <a:pPr algn="l">
                        <a:lnSpc>
                          <a:spcPct val="107000"/>
                        </a:lnSpc>
                        <a:spcAft>
                          <a:spcPts val="800"/>
                        </a:spcAft>
                      </a:pPr>
                      <a:r>
                        <a:rPr lang="en-ZA" sz="1000" dirty="0">
                          <a:solidFill>
                            <a:schemeClr val="bg1"/>
                          </a:solidFill>
                          <a:effectLst/>
                        </a:rPr>
                        <a:t>When to complete</a:t>
                      </a:r>
                      <a:endParaRPr lang="en-US" sz="10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solidFill>
                  </a:tcPr>
                </a:tc>
                <a:tc gridSpan="3">
                  <a:txBody>
                    <a:bodyPr/>
                    <a:lstStyle/>
                    <a:p>
                      <a:pPr algn="l">
                        <a:lnSpc>
                          <a:spcPct val="107000"/>
                        </a:lnSpc>
                        <a:spcAft>
                          <a:spcPts val="800"/>
                        </a:spcAft>
                      </a:pPr>
                      <a:r>
                        <a:rPr lang="en-ZA" sz="1000" dirty="0">
                          <a:solidFill>
                            <a:schemeClr val="tx1"/>
                          </a:solidFill>
                          <a:effectLst/>
                        </a:rPr>
                        <a:t>When case closure criteria are met (to be contextualised), but (if possible) after a set period of time during which several follow-up visits and at least one case review meeting took place to ensure the child’s sustained wellbeing.</a:t>
                      </a:r>
                      <a:endParaRPr lang="en-US" sz="1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no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46501963"/>
                  </a:ext>
                </a:extLst>
              </a:tr>
              <a:tr h="0">
                <a:tc>
                  <a:txBody>
                    <a:bodyPr/>
                    <a:lstStyle/>
                    <a:p>
                      <a:pPr algn="l">
                        <a:lnSpc>
                          <a:spcPct val="107000"/>
                        </a:lnSpc>
                        <a:spcAft>
                          <a:spcPts val="800"/>
                        </a:spcAft>
                      </a:pPr>
                      <a:r>
                        <a:rPr lang="en-ZA" sz="1000" dirty="0">
                          <a:solidFill>
                            <a:schemeClr val="bg1"/>
                          </a:solidFill>
                          <a:effectLst/>
                        </a:rPr>
                        <a:t>Who should complete</a:t>
                      </a:r>
                      <a:endParaRPr lang="en-US" sz="10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solidFill>
                  </a:tcPr>
                </a:tc>
                <a:tc gridSpan="3">
                  <a:txBody>
                    <a:bodyPr/>
                    <a:lstStyle/>
                    <a:p>
                      <a:pPr algn="l">
                        <a:lnSpc>
                          <a:spcPct val="107000"/>
                        </a:lnSpc>
                        <a:spcAft>
                          <a:spcPts val="800"/>
                        </a:spcAft>
                      </a:pPr>
                      <a:r>
                        <a:rPr lang="en-ZA" sz="1000" dirty="0">
                          <a:solidFill>
                            <a:schemeClr val="tx1"/>
                          </a:solidFill>
                          <a:effectLst/>
                        </a:rPr>
                        <a:t>Assigned caseworker with the approval of the supervisor.</a:t>
                      </a:r>
                      <a:endParaRPr lang="en-US" sz="1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no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60404945"/>
                  </a:ext>
                </a:extLst>
              </a:tr>
              <a:tr h="0">
                <a:tc>
                  <a:txBody>
                    <a:bodyPr/>
                    <a:lstStyle/>
                    <a:p>
                      <a:pPr algn="l">
                        <a:lnSpc>
                          <a:spcPct val="107000"/>
                        </a:lnSpc>
                        <a:spcAft>
                          <a:spcPts val="800"/>
                        </a:spcAft>
                      </a:pPr>
                      <a:r>
                        <a:rPr lang="en-ZA" sz="1000" dirty="0">
                          <a:solidFill>
                            <a:schemeClr val="bg1"/>
                          </a:solidFill>
                          <a:effectLst/>
                        </a:rPr>
                        <a:t>Purpose of form</a:t>
                      </a:r>
                      <a:endParaRPr lang="en-US" sz="10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solidFill>
                  </a:tcPr>
                </a:tc>
                <a:tc gridSpan="3">
                  <a:txBody>
                    <a:bodyPr/>
                    <a:lstStyle/>
                    <a:p>
                      <a:pPr algn="l">
                        <a:lnSpc>
                          <a:spcPct val="107000"/>
                        </a:lnSpc>
                        <a:spcAft>
                          <a:spcPts val="800"/>
                        </a:spcAft>
                      </a:pPr>
                      <a:r>
                        <a:rPr lang="en-ZA" sz="1000" dirty="0">
                          <a:solidFill>
                            <a:schemeClr val="tx1"/>
                          </a:solidFill>
                          <a:effectLst/>
                        </a:rPr>
                        <a:t>To record information on the closure of the case.</a:t>
                      </a:r>
                      <a:endParaRPr lang="en-US" sz="1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no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32743498"/>
                  </a:ext>
                </a:extLst>
              </a:tr>
              <a:tr h="0">
                <a:tc gridSpan="3">
                  <a:txBody>
                    <a:bodyPr/>
                    <a:lstStyle/>
                    <a:p>
                      <a:pPr algn="l">
                        <a:lnSpc>
                          <a:spcPct val="107000"/>
                        </a:lnSpc>
                        <a:spcAft>
                          <a:spcPts val="800"/>
                        </a:spcAft>
                      </a:pPr>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a:txBody>
                    <a:bodyPr/>
                    <a:lstStyle/>
                    <a:p>
                      <a:pPr algn="l">
                        <a:lnSpc>
                          <a:spcPct val="107000"/>
                        </a:lnSpc>
                        <a:spcAft>
                          <a:spcPts val="800"/>
                        </a:spcAft>
                      </a:pPr>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3512279178"/>
                  </a:ext>
                </a:extLst>
              </a:tr>
              <a:tr h="0">
                <a:tc gridSpan="4">
                  <a:txBody>
                    <a:bodyPr/>
                    <a:lstStyle/>
                    <a:p>
                      <a:pPr algn="ctr"/>
                      <a:r>
                        <a:rPr lang="en-ZA" sz="1500" dirty="0">
                          <a:solidFill>
                            <a:schemeClr val="tx1"/>
                          </a:solidFill>
                          <a:effectLst/>
                        </a:rPr>
                        <a:t>CASE CLOSURE FORM</a:t>
                      </a:r>
                      <a:endParaRPr lang="en-US" sz="15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35502235"/>
                  </a:ext>
                </a:extLst>
              </a:tr>
              <a:tr h="0">
                <a:tc gridSpan="2">
                  <a:txBody>
                    <a:bodyPr/>
                    <a:lstStyle/>
                    <a:p>
                      <a:pPr algn="l">
                        <a:lnSpc>
                          <a:spcPct val="107000"/>
                        </a:lnSpc>
                        <a:spcAft>
                          <a:spcPts val="800"/>
                        </a:spcAft>
                      </a:pPr>
                      <a:r>
                        <a:rPr lang="en-ZA" sz="1000" dirty="0">
                          <a:solidFill>
                            <a:schemeClr val="tx1"/>
                          </a:solidFill>
                          <a:effectLst/>
                        </a:rPr>
                        <a:t>Date case closed: </a:t>
                      </a:r>
                      <a:r>
                        <a:rPr lang="en-ZA" sz="1000" dirty="0">
                          <a:solidFill>
                            <a:schemeClr val="accent4"/>
                          </a:solidFill>
                          <a:effectLst/>
                        </a:rPr>
                        <a:t>31/03/2023</a:t>
                      </a:r>
                      <a:endParaRPr lang="en-US" sz="1000" dirty="0">
                        <a:solidFill>
                          <a:schemeClr val="accent4"/>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hMerge="1">
                  <a:txBody>
                    <a:bodyPr/>
                    <a:lstStyle/>
                    <a:p>
                      <a:endParaRPr lang="en-US"/>
                    </a:p>
                  </a:txBody>
                  <a:tcPr/>
                </a:tc>
                <a:tc gridSpan="2">
                  <a:txBody>
                    <a:bodyPr/>
                    <a:lstStyle/>
                    <a:p>
                      <a:r>
                        <a:rPr lang="en-ZA" sz="1000" b="1" dirty="0">
                          <a:solidFill>
                            <a:schemeClr val="tx1"/>
                          </a:solidFill>
                          <a:effectLst/>
                        </a:rPr>
                        <a:t>Case ID number: </a:t>
                      </a:r>
                      <a:endParaRPr lang="en-US" dirty="0"/>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hMerge="1">
                  <a:txBody>
                    <a:bodyPr/>
                    <a:lstStyle/>
                    <a:p>
                      <a:pPr algn="l">
                        <a:lnSpc>
                          <a:spcPct val="107000"/>
                        </a:lnSpc>
                        <a:spcAft>
                          <a:spcPts val="800"/>
                        </a:spcAft>
                      </a:pPr>
                      <a:r>
                        <a:rPr lang="en-ZA" sz="1000" b="1" dirty="0">
                          <a:solidFill>
                            <a:schemeClr val="tx1"/>
                          </a:solidFill>
                          <a:effectLst/>
                        </a:rPr>
                        <a:t>Case ID number: </a:t>
                      </a:r>
                      <a:endParaRPr lang="en-US" sz="10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1209235265"/>
                  </a:ext>
                </a:extLst>
              </a:tr>
              <a:tr h="0">
                <a:tc gridSpan="4">
                  <a:txBody>
                    <a:bodyPr/>
                    <a:lstStyle/>
                    <a:p>
                      <a:pPr algn="l">
                        <a:lnSpc>
                          <a:spcPct val="107000"/>
                        </a:lnSpc>
                        <a:spcAft>
                          <a:spcPts val="800"/>
                        </a:spcAft>
                      </a:pPr>
                      <a:r>
                        <a:rPr lang="en-ZA" sz="1000" dirty="0">
                          <a:solidFill>
                            <a:schemeClr val="tx1"/>
                          </a:solidFill>
                          <a:effectLst/>
                        </a:rPr>
                        <a:t>1. REASON FOR CASE CLOSURE</a:t>
                      </a:r>
                      <a:endParaRPr lang="en-US" sz="1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68933850"/>
                  </a:ext>
                </a:extLst>
              </a:tr>
              <a:tr h="844602">
                <a:tc gridSpan="4">
                  <a:txBody>
                    <a:bodyPr/>
                    <a:lstStyle/>
                    <a:p>
                      <a:pPr algn="l"/>
                      <a:r>
                        <a:rPr lang="en-ZA" sz="1000" dirty="0">
                          <a:solidFill>
                            <a:schemeClr val="tx1"/>
                          </a:solidFill>
                          <a:effectLst/>
                        </a:rPr>
                        <a:t>Primary reason for case closure:</a:t>
                      </a:r>
                      <a:endParaRPr lang="en-US" sz="1000" dirty="0">
                        <a:solidFill>
                          <a:schemeClr val="tx1"/>
                        </a:solidFill>
                        <a:effectLst/>
                      </a:endParaRPr>
                    </a:p>
                    <a:p>
                      <a:pPr algn="l"/>
                      <a:r>
                        <a:rPr lang="en-ZA" sz="1000" dirty="0">
                          <a:solidFill>
                            <a:schemeClr val="accent4"/>
                          </a:solidFill>
                          <a:effectLst/>
                        </a:rPr>
                        <a:t>X</a:t>
                      </a:r>
                      <a:r>
                        <a:rPr lang="en-ZA" sz="1000" dirty="0">
                          <a:solidFill>
                            <a:schemeClr val="tx1"/>
                          </a:solidFill>
                          <a:effectLst/>
                        </a:rPr>
                        <a:t> </a:t>
                      </a:r>
                      <a:r>
                        <a:rPr lang="en-ZA" sz="1000" b="0" dirty="0">
                          <a:solidFill>
                            <a:schemeClr val="tx1"/>
                          </a:solidFill>
                          <a:effectLst/>
                        </a:rPr>
                        <a:t>Overall goal of the case plan has been met, child is safe from harm, child’s care and wellbeing is supported and there are no additional concerns.</a:t>
                      </a:r>
                      <a:endParaRPr lang="en-US" sz="1000" b="0" dirty="0">
                        <a:solidFill>
                          <a:schemeClr val="tx1"/>
                        </a:solidFill>
                        <a:effectLst/>
                      </a:endParaRPr>
                    </a:p>
                    <a:p>
                      <a:pPr algn="l"/>
                      <a:r>
                        <a:rPr lang="en-ZA" sz="1000" b="0" dirty="0">
                          <a:solidFill>
                            <a:schemeClr val="tx1"/>
                          </a:solidFill>
                          <a:effectLst/>
                        </a:rPr>
                        <a:t>[  ] Child has turned 18 years-old (ensure a transition plan is in place and the case know where and how to access support)</a:t>
                      </a:r>
                      <a:endParaRPr lang="en-US" sz="1000" b="0" dirty="0">
                        <a:solidFill>
                          <a:schemeClr val="tx1"/>
                        </a:solidFill>
                        <a:effectLst/>
                      </a:endParaRPr>
                    </a:p>
                    <a:p>
                      <a:pPr algn="l"/>
                      <a:r>
                        <a:rPr lang="en-ZA" sz="1000" b="0" dirty="0">
                          <a:solidFill>
                            <a:schemeClr val="tx1"/>
                          </a:solidFill>
                          <a:effectLst/>
                        </a:rPr>
                        <a:t>[  ] Child/caregiver(s) no longer want support and there are no grounds to go against their wishes. </a:t>
                      </a:r>
                      <a:endParaRPr lang="en-US" sz="1000" b="0" dirty="0">
                        <a:solidFill>
                          <a:schemeClr val="tx1"/>
                        </a:solidFill>
                        <a:effectLst/>
                      </a:endParaRPr>
                    </a:p>
                    <a:p>
                      <a:pPr algn="l"/>
                      <a:r>
                        <a:rPr lang="en-ZA" sz="1000" b="0" dirty="0">
                          <a:solidFill>
                            <a:schemeClr val="tx1"/>
                          </a:solidFill>
                          <a:effectLst/>
                        </a:rPr>
                        <a:t>[  ] Relocation of child to an area where there is no agency to transfer the case to</a:t>
                      </a:r>
                      <a:endParaRPr lang="en-US" sz="1000" b="0" dirty="0">
                        <a:solidFill>
                          <a:schemeClr val="tx1"/>
                        </a:solidFill>
                        <a:effectLst/>
                      </a:endParaRPr>
                    </a:p>
                    <a:p>
                      <a:pPr algn="l"/>
                      <a:r>
                        <a:rPr lang="en-ZA" sz="1000" b="0" dirty="0">
                          <a:solidFill>
                            <a:schemeClr val="tx1"/>
                          </a:solidFill>
                          <a:effectLst/>
                        </a:rPr>
                        <a:t>[  ] Child departed for a durable solution where there is no agency to transfer the case to </a:t>
                      </a:r>
                      <a:endParaRPr lang="en-US" sz="1000" b="0" dirty="0">
                        <a:solidFill>
                          <a:schemeClr val="tx1"/>
                        </a:solidFill>
                        <a:effectLst/>
                      </a:endParaRPr>
                    </a:p>
                    <a:p>
                      <a:pPr algn="l"/>
                      <a:r>
                        <a:rPr lang="en-ZA" sz="1000" b="0" dirty="0">
                          <a:solidFill>
                            <a:schemeClr val="tx1"/>
                          </a:solidFill>
                          <a:effectLst/>
                        </a:rPr>
                        <a:t>[  ] Child no longer contactable (wait at least 3 months before closing the case)</a:t>
                      </a:r>
                      <a:endParaRPr lang="en-US" sz="1000" b="0" dirty="0">
                        <a:solidFill>
                          <a:schemeClr val="tx1"/>
                        </a:solidFill>
                        <a:effectLst/>
                      </a:endParaRPr>
                    </a:p>
                    <a:p>
                      <a:pPr algn="l"/>
                      <a:r>
                        <a:rPr lang="en-ZA" sz="1000" b="0" dirty="0">
                          <a:solidFill>
                            <a:schemeClr val="tx1"/>
                          </a:solidFill>
                          <a:effectLst/>
                        </a:rPr>
                        <a:t>[  ] Death of child</a:t>
                      </a:r>
                      <a:endParaRPr lang="en-US" sz="1000" b="0" dirty="0">
                        <a:solidFill>
                          <a:schemeClr val="tx1"/>
                        </a:solidFill>
                        <a:effectLst/>
                      </a:endParaRPr>
                    </a:p>
                    <a:p>
                      <a:pPr algn="l"/>
                      <a:r>
                        <a:rPr lang="en-ZA" sz="1000" b="0" dirty="0">
                          <a:solidFill>
                            <a:schemeClr val="tx1"/>
                          </a:solidFill>
                          <a:effectLst/>
                        </a:rPr>
                        <a:t>[  ] No further action possible/required</a:t>
                      </a:r>
                      <a:endParaRPr lang="en-US" sz="1000" b="0" dirty="0">
                        <a:solidFill>
                          <a:schemeClr val="tx1"/>
                        </a:solidFill>
                        <a:effectLst/>
                      </a:endParaRPr>
                    </a:p>
                    <a:p>
                      <a:pPr algn="l"/>
                      <a:r>
                        <a:rPr lang="en-ZA" sz="1000" b="0" dirty="0">
                          <a:solidFill>
                            <a:schemeClr val="tx1"/>
                          </a:solidFill>
                          <a:effectLst/>
                        </a:rPr>
                        <a:t>[  ] Case opened in error</a:t>
                      </a:r>
                      <a:endParaRPr lang="en-US" sz="1000" b="0" dirty="0">
                        <a:solidFill>
                          <a:schemeClr val="tx1"/>
                        </a:solidFill>
                        <a:effectLst/>
                      </a:endParaRPr>
                    </a:p>
                    <a:p>
                      <a:pPr algn="l"/>
                      <a:r>
                        <a:rPr lang="en-ZA" sz="1000" b="0" dirty="0">
                          <a:solidFill>
                            <a:schemeClr val="tx1"/>
                          </a:solidFill>
                          <a:effectLst/>
                        </a:rPr>
                        <a:t>[  ] Other, please specify:</a:t>
                      </a:r>
                      <a:endParaRPr lang="en-US" sz="10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58636273"/>
                  </a:ext>
                </a:extLst>
              </a:tr>
              <a:tr h="208719">
                <a:tc gridSpan="4">
                  <a:txBody>
                    <a:bodyPr/>
                    <a:lstStyle/>
                    <a:p>
                      <a:pPr algn="l"/>
                      <a:r>
                        <a:rPr lang="en-ZA" sz="1000" dirty="0">
                          <a:solidFill>
                            <a:schemeClr val="tx1"/>
                          </a:solidFill>
                          <a:effectLst/>
                        </a:rPr>
                        <a:t>Provide further details on reason for case closure: </a:t>
                      </a:r>
                      <a:endParaRPr lang="en-US" sz="1000" dirty="0">
                        <a:solidFill>
                          <a:schemeClr val="tx1"/>
                        </a:solidFill>
                        <a:effectLst/>
                      </a:endParaRPr>
                    </a:p>
                    <a:p>
                      <a:pPr algn="l"/>
                      <a:r>
                        <a:rPr lang="en-ZA" sz="1000" dirty="0">
                          <a:solidFill>
                            <a:schemeClr val="tx1"/>
                          </a:solidFill>
                          <a:effectLst/>
                        </a:rPr>
                        <a:t> </a:t>
                      </a:r>
                      <a:endParaRPr lang="en-US" sz="1000" dirty="0">
                        <a:solidFill>
                          <a:schemeClr val="tx1"/>
                        </a:solidFill>
                        <a:effectLst/>
                      </a:endParaRPr>
                    </a:p>
                    <a:p>
                      <a:pPr algn="l"/>
                      <a:r>
                        <a:rPr lang="en-ZA" sz="1000" dirty="0">
                          <a:solidFill>
                            <a:schemeClr val="accent4"/>
                          </a:solidFill>
                          <a:effectLst/>
                        </a:rPr>
                        <a:t>Needs have been met</a:t>
                      </a:r>
                      <a:endParaRPr lang="en-US" sz="1000" dirty="0">
                        <a:solidFill>
                          <a:schemeClr val="accent4"/>
                        </a:solidFill>
                        <a:effectLst/>
                      </a:endParaRPr>
                    </a:p>
                    <a:p>
                      <a:pPr algn="l"/>
                      <a:r>
                        <a:rPr lang="en-ZA" sz="1000" dirty="0">
                          <a:solidFill>
                            <a:schemeClr val="accent4"/>
                          </a:solidFill>
                          <a:effectLst/>
                        </a:rPr>
                        <a:t> </a:t>
                      </a:r>
                      <a:endParaRPr lang="en-US" sz="1000" dirty="0">
                        <a:solidFill>
                          <a:schemeClr val="accent4"/>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82570251"/>
                  </a:ext>
                </a:extLst>
              </a:tr>
              <a:tr h="0">
                <a:tc gridSpan="4">
                  <a:txBody>
                    <a:bodyPr/>
                    <a:lstStyle/>
                    <a:p>
                      <a:pPr algn="l">
                        <a:lnSpc>
                          <a:spcPct val="107000"/>
                        </a:lnSpc>
                        <a:spcAft>
                          <a:spcPts val="800"/>
                        </a:spcAft>
                      </a:pPr>
                      <a:r>
                        <a:rPr lang="en-ZA" sz="1000" dirty="0">
                          <a:solidFill>
                            <a:schemeClr val="tx1"/>
                          </a:solidFill>
                          <a:effectLst/>
                        </a:rPr>
                        <a:t>2. SITUATION OF CHILD AT CASE CLOSURE</a:t>
                      </a:r>
                      <a:endParaRPr lang="en-US" sz="1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86609861"/>
                  </a:ext>
                </a:extLst>
              </a:tr>
              <a:tr h="0">
                <a:tc gridSpan="4">
                  <a:txBody>
                    <a:bodyPr/>
                    <a:lstStyle/>
                    <a:p>
                      <a:pPr algn="l">
                        <a:lnSpc>
                          <a:spcPct val="107000"/>
                        </a:lnSpc>
                        <a:spcAft>
                          <a:spcPts val="800"/>
                        </a:spcAft>
                      </a:pPr>
                      <a:r>
                        <a:rPr lang="en-ZA" sz="1000" dirty="0">
                          <a:solidFill>
                            <a:schemeClr val="tx1"/>
                          </a:solidFill>
                          <a:effectLst/>
                        </a:rPr>
                        <a:t>How long has this case been opened: </a:t>
                      </a:r>
                      <a:r>
                        <a:rPr lang="en-ZA" sz="700" b="0" i="1" kern="1200" dirty="0">
                          <a:solidFill>
                            <a:schemeClr val="tx1"/>
                          </a:solidFill>
                          <a:effectLst/>
                          <a:latin typeface="+mn-lt"/>
                          <a:ea typeface="+mn-ea"/>
                          <a:cs typeface="+mn-cs"/>
                        </a:rPr>
                        <a:t>In weeks </a:t>
                      </a:r>
                      <a:r>
                        <a:rPr lang="en-ZA" sz="1000" dirty="0">
                          <a:solidFill>
                            <a:schemeClr val="accent4"/>
                          </a:solidFill>
                          <a:effectLst/>
                        </a:rPr>
                        <a:t>The case was open for 5 months (+/- 20 weeks)</a:t>
                      </a:r>
                      <a:endParaRPr lang="en-US" sz="1000" dirty="0">
                        <a:solidFill>
                          <a:schemeClr val="accent4"/>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62211074"/>
                  </a:ext>
                </a:extLst>
              </a:tr>
              <a:tr h="380476">
                <a:tc gridSpan="4">
                  <a:txBody>
                    <a:bodyPr/>
                    <a:lstStyle/>
                    <a:p>
                      <a:pPr algn="l">
                        <a:lnSpc>
                          <a:spcPct val="107000"/>
                        </a:lnSpc>
                        <a:spcAft>
                          <a:spcPts val="800"/>
                        </a:spcAft>
                      </a:pPr>
                      <a:r>
                        <a:rPr lang="en-ZA" sz="1000" dirty="0">
                          <a:solidFill>
                            <a:schemeClr val="tx1"/>
                          </a:solidFill>
                          <a:effectLst/>
                        </a:rPr>
                        <a:t>Brief summary on current situation of case: </a:t>
                      </a:r>
                      <a:r>
                        <a:rPr lang="en-ZA" sz="700" b="0" i="1" kern="1200" dirty="0">
                          <a:solidFill>
                            <a:schemeClr val="tx1"/>
                          </a:solidFill>
                          <a:effectLst/>
                          <a:latin typeface="+mn-lt"/>
                          <a:ea typeface="+mn-ea"/>
                          <a:cs typeface="+mn-cs"/>
                        </a:rPr>
                        <a:t>Describe history and current situation of the case, including last services provided/actions taken.</a:t>
                      </a:r>
                      <a:endParaRPr lang="en-US" sz="700" b="0" i="1" kern="1200" dirty="0">
                        <a:solidFill>
                          <a:schemeClr val="tx1"/>
                        </a:solidFill>
                        <a:effectLst/>
                        <a:latin typeface="+mn-lt"/>
                        <a:ea typeface="+mn-ea"/>
                        <a:cs typeface="+mn-cs"/>
                      </a:endParaRPr>
                    </a:p>
                    <a:p>
                      <a:pPr algn="l"/>
                      <a:r>
                        <a:rPr lang="en-ZA" sz="1000" dirty="0">
                          <a:solidFill>
                            <a:schemeClr val="accent4"/>
                          </a:solidFill>
                          <a:effectLst/>
                        </a:rPr>
                        <a:t>She’s good</a:t>
                      </a:r>
                      <a:endParaRPr lang="en-US" sz="1000" dirty="0">
                        <a:solidFill>
                          <a:schemeClr val="accent4"/>
                        </a:solidFill>
                        <a:effectLst/>
                      </a:endParaRPr>
                    </a:p>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46823753"/>
                  </a:ext>
                </a:extLst>
              </a:tr>
            </a:tbl>
          </a:graphicData>
        </a:graphic>
      </p:graphicFrame>
    </p:spTree>
    <p:extLst>
      <p:ext uri="{BB962C8B-B14F-4D97-AF65-F5344CB8AC3E}">
        <p14:creationId xmlns:p14="http://schemas.microsoft.com/office/powerpoint/2010/main" val="3236245809"/>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xagon 3">
            <a:extLst>
              <a:ext uri="{FF2B5EF4-FFF2-40B4-BE49-F238E27FC236}">
                <a16:creationId xmlns:a16="http://schemas.microsoft.com/office/drawing/2014/main" id="{04B91A3B-1F43-96AF-D099-1DD1BE4A5697}"/>
              </a:ext>
            </a:extLst>
          </p:cNvPr>
          <p:cNvSpPr/>
          <p:nvPr/>
        </p:nvSpPr>
        <p:spPr>
          <a:xfrm rot="1782986">
            <a:off x="286724" y="30111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Hexagon 4">
            <a:extLst>
              <a:ext uri="{FF2B5EF4-FFF2-40B4-BE49-F238E27FC236}">
                <a16:creationId xmlns:a16="http://schemas.microsoft.com/office/drawing/2014/main" id="{24D377D7-1EA2-EBD9-3559-C24A14A6A640}"/>
              </a:ext>
            </a:extLst>
          </p:cNvPr>
          <p:cNvSpPr/>
          <p:nvPr/>
        </p:nvSpPr>
        <p:spPr>
          <a:xfrm rot="1782986">
            <a:off x="286724" y="763955"/>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Hexagon 5">
            <a:extLst>
              <a:ext uri="{FF2B5EF4-FFF2-40B4-BE49-F238E27FC236}">
                <a16:creationId xmlns:a16="http://schemas.microsoft.com/office/drawing/2014/main" id="{2FB4F5FD-FFAB-D58C-70BC-D7B946D5BD63}"/>
              </a:ext>
            </a:extLst>
          </p:cNvPr>
          <p:cNvSpPr/>
          <p:nvPr/>
        </p:nvSpPr>
        <p:spPr>
          <a:xfrm rot="1782986">
            <a:off x="286724" y="122680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Hexagon 6">
            <a:extLst>
              <a:ext uri="{FF2B5EF4-FFF2-40B4-BE49-F238E27FC236}">
                <a16:creationId xmlns:a16="http://schemas.microsoft.com/office/drawing/2014/main" id="{6D1C75B3-D47E-B12F-C6B6-C3D340E0C15F}"/>
              </a:ext>
            </a:extLst>
          </p:cNvPr>
          <p:cNvSpPr/>
          <p:nvPr/>
        </p:nvSpPr>
        <p:spPr>
          <a:xfrm rot="1782986">
            <a:off x="286724" y="1689645"/>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Hexagon 7">
            <a:extLst>
              <a:ext uri="{FF2B5EF4-FFF2-40B4-BE49-F238E27FC236}">
                <a16:creationId xmlns:a16="http://schemas.microsoft.com/office/drawing/2014/main" id="{70B89211-2644-2F0A-BCF5-C150DC10496B}"/>
              </a:ext>
            </a:extLst>
          </p:cNvPr>
          <p:cNvSpPr/>
          <p:nvPr/>
        </p:nvSpPr>
        <p:spPr>
          <a:xfrm rot="1782986">
            <a:off x="286724" y="2152490"/>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Hexagon 8">
            <a:extLst>
              <a:ext uri="{FF2B5EF4-FFF2-40B4-BE49-F238E27FC236}">
                <a16:creationId xmlns:a16="http://schemas.microsoft.com/office/drawing/2014/main" id="{30DFD744-0BEC-9485-D3F3-52A42D680968}"/>
              </a:ext>
            </a:extLst>
          </p:cNvPr>
          <p:cNvSpPr/>
          <p:nvPr/>
        </p:nvSpPr>
        <p:spPr>
          <a:xfrm rot="1782986">
            <a:off x="286725" y="2615334"/>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aphicFrame>
        <p:nvGraphicFramePr>
          <p:cNvPr id="10" name="Table 9">
            <a:extLst>
              <a:ext uri="{FF2B5EF4-FFF2-40B4-BE49-F238E27FC236}">
                <a16:creationId xmlns:a16="http://schemas.microsoft.com/office/drawing/2014/main" id="{86436582-1446-D52C-5155-0DCD2FEC8404}"/>
              </a:ext>
            </a:extLst>
          </p:cNvPr>
          <p:cNvGraphicFramePr>
            <a:graphicFrameLocks noGrp="1"/>
          </p:cNvGraphicFramePr>
          <p:nvPr>
            <p:extLst>
              <p:ext uri="{D42A27DB-BD31-4B8C-83A1-F6EECF244321}">
                <p14:modId xmlns:p14="http://schemas.microsoft.com/office/powerpoint/2010/main" val="1563582234"/>
              </p:ext>
            </p:extLst>
          </p:nvPr>
        </p:nvGraphicFramePr>
        <p:xfrm>
          <a:off x="996287" y="715814"/>
          <a:ext cx="5254038" cy="7745349"/>
        </p:xfrm>
        <a:graphic>
          <a:graphicData uri="http://schemas.openxmlformats.org/drawingml/2006/table">
            <a:tbl>
              <a:tblPr firstRow="1" firstCol="1" bandRow="1">
                <a:tableStyleId>{5C22544A-7EE6-4342-B048-85BDC9FD1C3A}</a:tableStyleId>
              </a:tblPr>
              <a:tblGrid>
                <a:gridCol w="2032663">
                  <a:extLst>
                    <a:ext uri="{9D8B030D-6E8A-4147-A177-3AD203B41FA5}">
                      <a16:colId xmlns:a16="http://schemas.microsoft.com/office/drawing/2014/main" val="2294570886"/>
                    </a:ext>
                  </a:extLst>
                </a:gridCol>
                <a:gridCol w="491055">
                  <a:extLst>
                    <a:ext uri="{9D8B030D-6E8A-4147-A177-3AD203B41FA5}">
                      <a16:colId xmlns:a16="http://schemas.microsoft.com/office/drawing/2014/main" val="1980973337"/>
                    </a:ext>
                  </a:extLst>
                </a:gridCol>
                <a:gridCol w="1023870">
                  <a:extLst>
                    <a:ext uri="{9D8B030D-6E8A-4147-A177-3AD203B41FA5}">
                      <a16:colId xmlns:a16="http://schemas.microsoft.com/office/drawing/2014/main" val="1278154336"/>
                    </a:ext>
                  </a:extLst>
                </a:gridCol>
                <a:gridCol w="1706450">
                  <a:extLst>
                    <a:ext uri="{9D8B030D-6E8A-4147-A177-3AD203B41FA5}">
                      <a16:colId xmlns:a16="http://schemas.microsoft.com/office/drawing/2014/main" val="2247917875"/>
                    </a:ext>
                  </a:extLst>
                </a:gridCol>
              </a:tblGrid>
              <a:tr h="0">
                <a:tc gridSpan="4">
                  <a:txBody>
                    <a:bodyPr/>
                    <a:lstStyle/>
                    <a:p>
                      <a:pPr algn="l"/>
                      <a:r>
                        <a:rPr lang="en-ZA" sz="1000" dirty="0">
                          <a:solidFill>
                            <a:schemeClr val="tx1"/>
                          </a:solidFill>
                          <a:effectLst/>
                        </a:rPr>
                        <a:t>If child is moving to a new location</a:t>
                      </a:r>
                      <a:endParaRPr lang="en-US" sz="1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accent4">
                          <a:lumMod val="20000"/>
                          <a:lumOff val="80000"/>
                        </a:schemeClr>
                      </a:solidFill>
                      <a:prstDash val="solid"/>
                      <a:round/>
                      <a:headEnd type="none" w="med" len="med"/>
                      <a:tailEnd type="none" w="med" len="med"/>
                    </a:lnL>
                  </a:tcPr>
                </a:tc>
                <a:extLst>
                  <a:ext uri="{0D108BD9-81ED-4DB2-BD59-A6C34878D82A}">
                    <a16:rowId xmlns:a16="http://schemas.microsoft.com/office/drawing/2014/main" val="2393877849"/>
                  </a:ext>
                </a:extLst>
              </a:tr>
              <a:tr h="225227">
                <a:tc gridSpan="4">
                  <a:txBody>
                    <a:bodyPr/>
                    <a:lstStyle/>
                    <a:p>
                      <a:pPr algn="l"/>
                      <a:r>
                        <a:rPr lang="en-ZA" sz="1000" dirty="0">
                          <a:solidFill>
                            <a:schemeClr val="tx1"/>
                          </a:solidFill>
                          <a:effectLst/>
                        </a:rPr>
                        <a:t>New address / location where the child is living: </a:t>
                      </a:r>
                      <a:r>
                        <a:rPr lang="en-ZA" sz="700" b="0" i="1" dirty="0">
                          <a:solidFill>
                            <a:schemeClr val="tx1"/>
                          </a:solidFill>
                          <a:effectLst/>
                        </a:rPr>
                        <a:t>Provide as much detail as possible about the location so others can find the location e.g. house, landmark, street, city/village, district, province (adapt according to context)</a:t>
                      </a:r>
                      <a:endParaRPr lang="en-US" sz="700" b="0" i="1" dirty="0">
                        <a:solidFill>
                          <a:schemeClr val="tx1"/>
                        </a:solidFill>
                        <a:effectLst/>
                      </a:endParaRPr>
                    </a:p>
                    <a:p>
                      <a:pPr algn="l"/>
                      <a:r>
                        <a:rPr lang="en-ZA" sz="1000" dirty="0">
                          <a:solidFill>
                            <a:schemeClr val="tx1"/>
                          </a:solidFill>
                          <a:effectLst/>
                        </a:rPr>
                        <a:t> </a:t>
                      </a:r>
                      <a:endParaRPr lang="en-US" sz="1000" dirty="0">
                        <a:solidFill>
                          <a:schemeClr val="tx1"/>
                        </a:solidFill>
                        <a:effectLst/>
                      </a:endParaRPr>
                    </a:p>
                    <a:p>
                      <a:pPr algn="l"/>
                      <a:r>
                        <a:rPr lang="en-ZA" sz="1000" dirty="0">
                          <a:solidFill>
                            <a:schemeClr val="accent4"/>
                          </a:solidFill>
                          <a:effectLst/>
                        </a:rPr>
                        <a:t>No </a:t>
                      </a:r>
                      <a:endParaRPr lang="en-US" sz="1000" dirty="0">
                        <a:solidFill>
                          <a:schemeClr val="accent4"/>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accent4">
                          <a:lumMod val="20000"/>
                          <a:lumOff val="80000"/>
                        </a:schemeClr>
                      </a:solidFill>
                      <a:prstDash val="solid"/>
                      <a:round/>
                      <a:headEnd type="none" w="med" len="med"/>
                      <a:tailEnd type="none" w="med" len="med"/>
                    </a:lnL>
                  </a:tcPr>
                </a:tc>
                <a:extLst>
                  <a:ext uri="{0D108BD9-81ED-4DB2-BD59-A6C34878D82A}">
                    <a16:rowId xmlns:a16="http://schemas.microsoft.com/office/drawing/2014/main" val="28548152"/>
                  </a:ext>
                </a:extLst>
              </a:tr>
              <a:tr h="0">
                <a:tc gridSpan="4">
                  <a:txBody>
                    <a:bodyPr/>
                    <a:lstStyle/>
                    <a:p>
                      <a:pPr algn="l"/>
                      <a:r>
                        <a:rPr lang="en-ZA" sz="1000" dirty="0">
                          <a:solidFill>
                            <a:schemeClr val="tx1"/>
                          </a:solidFill>
                          <a:effectLst/>
                        </a:rPr>
                        <a:t>Telephone / other contact details:</a:t>
                      </a:r>
                      <a:endParaRPr lang="en-US" sz="1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accent4">
                          <a:lumMod val="20000"/>
                          <a:lumOff val="80000"/>
                        </a:schemeClr>
                      </a:solidFill>
                      <a:prstDash val="solid"/>
                      <a:round/>
                      <a:headEnd type="none" w="med" len="med"/>
                      <a:tailEnd type="none" w="med" len="med"/>
                    </a:lnL>
                  </a:tcPr>
                </a:tc>
                <a:extLst>
                  <a:ext uri="{0D108BD9-81ED-4DB2-BD59-A6C34878D82A}">
                    <a16:rowId xmlns:a16="http://schemas.microsoft.com/office/drawing/2014/main" val="2189561634"/>
                  </a:ext>
                </a:extLst>
              </a:tr>
              <a:tr h="0">
                <a:tc gridSpan="4">
                  <a:txBody>
                    <a:bodyPr/>
                    <a:lstStyle/>
                    <a:p>
                      <a:pPr algn="l"/>
                      <a:r>
                        <a:rPr lang="en-ZA" sz="1000" dirty="0">
                          <a:solidFill>
                            <a:schemeClr val="tx1"/>
                          </a:solidFill>
                          <a:effectLst/>
                        </a:rPr>
                        <a:t>Care arrangement at closure</a:t>
                      </a:r>
                      <a:endParaRPr lang="en-US" sz="1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accent4">
                          <a:lumMod val="20000"/>
                          <a:lumOff val="80000"/>
                        </a:schemeClr>
                      </a:solidFill>
                      <a:prstDash val="solid"/>
                      <a:round/>
                      <a:headEnd type="none" w="med" len="med"/>
                      <a:tailEnd type="none" w="med" len="med"/>
                    </a:lnL>
                  </a:tcPr>
                </a:tc>
                <a:extLst>
                  <a:ext uri="{0D108BD9-81ED-4DB2-BD59-A6C34878D82A}">
                    <a16:rowId xmlns:a16="http://schemas.microsoft.com/office/drawing/2014/main" val="4032913327"/>
                  </a:ext>
                </a:extLst>
              </a:tr>
              <a:tr h="563069">
                <a:tc gridSpan="2">
                  <a:txBody>
                    <a:bodyPr/>
                    <a:lstStyle/>
                    <a:p>
                      <a:pPr algn="l"/>
                      <a:r>
                        <a:rPr lang="en-ZA" sz="1000" b="1" dirty="0">
                          <a:solidFill>
                            <a:schemeClr val="tx1"/>
                          </a:solidFill>
                          <a:effectLst/>
                        </a:rPr>
                        <a:t>Child’s current care / living arrangement:</a:t>
                      </a:r>
                      <a:endParaRPr lang="en-US" sz="1000" b="1" dirty="0">
                        <a:solidFill>
                          <a:schemeClr val="tx1"/>
                        </a:solidFill>
                        <a:effectLst/>
                      </a:endParaRPr>
                    </a:p>
                    <a:p>
                      <a:pPr algn="l"/>
                      <a:r>
                        <a:rPr lang="en-ZA" sz="1000" b="1" dirty="0">
                          <a:solidFill>
                            <a:schemeClr val="accent4"/>
                          </a:solidFill>
                          <a:effectLst/>
                        </a:rPr>
                        <a:t>X </a:t>
                      </a:r>
                      <a:r>
                        <a:rPr lang="en-ZA" sz="1000" b="0" dirty="0">
                          <a:solidFill>
                            <a:schemeClr val="tx1"/>
                          </a:solidFill>
                          <a:effectLst/>
                        </a:rPr>
                        <a:t>Parent(s) - Mother</a:t>
                      </a:r>
                      <a:endParaRPr lang="en-US" sz="1000" b="0" dirty="0">
                        <a:solidFill>
                          <a:schemeClr val="tx1"/>
                        </a:solidFill>
                        <a:effectLst/>
                      </a:endParaRPr>
                    </a:p>
                    <a:p>
                      <a:pPr algn="l"/>
                      <a:r>
                        <a:rPr lang="en-ZA" sz="1000" b="0" dirty="0">
                          <a:solidFill>
                            <a:schemeClr val="tx1"/>
                          </a:solidFill>
                          <a:effectLst/>
                        </a:rPr>
                        <a:t>[  ] Step parent</a:t>
                      </a:r>
                      <a:endParaRPr lang="en-US" sz="1000" b="0" dirty="0">
                        <a:solidFill>
                          <a:schemeClr val="tx1"/>
                        </a:solidFill>
                        <a:effectLst/>
                      </a:endParaRPr>
                    </a:p>
                    <a:p>
                      <a:pPr algn="l"/>
                      <a:r>
                        <a:rPr lang="en-ZA" sz="1000" b="0" dirty="0">
                          <a:solidFill>
                            <a:schemeClr val="tx1"/>
                          </a:solidFill>
                          <a:effectLst/>
                        </a:rPr>
                        <a:t>[  ] Customary caregiver(s)</a:t>
                      </a:r>
                      <a:endParaRPr lang="en-US" sz="1000" b="0" dirty="0">
                        <a:solidFill>
                          <a:schemeClr val="tx1"/>
                        </a:solidFill>
                        <a:effectLst/>
                      </a:endParaRPr>
                    </a:p>
                    <a:p>
                      <a:pPr algn="l"/>
                      <a:r>
                        <a:rPr lang="en-ZA" sz="1000" b="0" dirty="0">
                          <a:solidFill>
                            <a:schemeClr val="tx1"/>
                          </a:solidFill>
                          <a:effectLst/>
                        </a:rPr>
                        <a:t>[  ] Adult sibling</a:t>
                      </a:r>
                      <a:endParaRPr lang="en-US" sz="1000" b="0" dirty="0">
                        <a:solidFill>
                          <a:schemeClr val="tx1"/>
                        </a:solidFill>
                        <a:effectLst/>
                      </a:endParaRPr>
                    </a:p>
                    <a:p>
                      <a:pPr algn="l"/>
                      <a:r>
                        <a:rPr lang="en-ZA" sz="1000" b="0" dirty="0">
                          <a:solidFill>
                            <a:schemeClr val="tx1"/>
                          </a:solidFill>
                          <a:effectLst/>
                        </a:rPr>
                        <a:t>[  ] Kinship care / extended family </a:t>
                      </a:r>
                      <a:endParaRPr lang="en-US" sz="1000" b="0" dirty="0">
                        <a:solidFill>
                          <a:schemeClr val="tx1"/>
                        </a:solidFill>
                        <a:effectLst/>
                      </a:endParaRPr>
                    </a:p>
                    <a:p>
                      <a:pPr algn="l"/>
                      <a:r>
                        <a:rPr lang="en-ZA" sz="1000" b="0" dirty="0">
                          <a:solidFill>
                            <a:schemeClr val="tx1"/>
                          </a:solidFill>
                          <a:effectLst/>
                        </a:rPr>
                        <a:t>[  ] Foster care</a:t>
                      </a:r>
                      <a:endParaRPr lang="en-US" sz="1000" b="0" dirty="0">
                        <a:solidFill>
                          <a:schemeClr val="tx1"/>
                        </a:solidFill>
                        <a:effectLst/>
                      </a:endParaRPr>
                    </a:p>
                    <a:p>
                      <a:pPr algn="l"/>
                      <a:r>
                        <a:rPr lang="en-ZA" sz="1000" b="0" dirty="0">
                          <a:solidFill>
                            <a:schemeClr val="tx1"/>
                          </a:solidFill>
                          <a:effectLst/>
                        </a:rPr>
                        <a:t>[  ] Residential care </a:t>
                      </a:r>
                      <a:endParaRPr lang="en-US" sz="1000" b="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hMerge="1">
                  <a:txBody>
                    <a:bodyPr/>
                    <a:lstStyle/>
                    <a:p>
                      <a:endParaRPr lang="en-US"/>
                    </a:p>
                  </a:txBody>
                  <a:tcPr/>
                </a:tc>
                <a:tc gridSpan="2">
                  <a:txBody>
                    <a:bodyPr/>
                    <a:lstStyle/>
                    <a:p>
                      <a:pPr algn="l"/>
                      <a:r>
                        <a:rPr lang="en-ZA" sz="1000" b="0" dirty="0">
                          <a:solidFill>
                            <a:schemeClr val="tx1"/>
                          </a:solidFill>
                          <a:effectLst/>
                        </a:rPr>
                        <a:t> </a:t>
                      </a:r>
                      <a:endParaRPr lang="en-US" sz="1000" b="0" dirty="0">
                        <a:solidFill>
                          <a:schemeClr val="tx1"/>
                        </a:solidFill>
                        <a:effectLst/>
                      </a:endParaRPr>
                    </a:p>
                    <a:p>
                      <a:pPr algn="l"/>
                      <a:r>
                        <a:rPr lang="en-ZA" sz="1000" b="0" dirty="0">
                          <a:solidFill>
                            <a:schemeClr val="tx1"/>
                          </a:solidFill>
                          <a:effectLst/>
                        </a:rPr>
                        <a:t>[  ] Kafala</a:t>
                      </a:r>
                      <a:endParaRPr lang="en-US" sz="1000" b="0" dirty="0">
                        <a:solidFill>
                          <a:schemeClr val="tx1"/>
                        </a:solidFill>
                        <a:effectLst/>
                      </a:endParaRPr>
                    </a:p>
                    <a:p>
                      <a:pPr algn="l"/>
                      <a:r>
                        <a:rPr lang="en-ZA" sz="1000" b="0" dirty="0">
                          <a:solidFill>
                            <a:schemeClr val="tx1"/>
                          </a:solidFill>
                          <a:effectLst/>
                        </a:rPr>
                        <a:t>[  ] Independent living</a:t>
                      </a:r>
                      <a:endParaRPr lang="en-US" sz="1000" b="0" dirty="0">
                        <a:solidFill>
                          <a:schemeClr val="tx1"/>
                        </a:solidFill>
                        <a:effectLst/>
                      </a:endParaRPr>
                    </a:p>
                    <a:p>
                      <a:pPr algn="l"/>
                      <a:r>
                        <a:rPr lang="en-ZA" sz="1000" b="0" dirty="0">
                          <a:solidFill>
                            <a:schemeClr val="tx1"/>
                          </a:solidFill>
                          <a:effectLst/>
                        </a:rPr>
                        <a:t>[  ] Child-headed household</a:t>
                      </a:r>
                      <a:endParaRPr lang="en-US" sz="1000" b="0" dirty="0">
                        <a:solidFill>
                          <a:schemeClr val="tx1"/>
                        </a:solidFill>
                        <a:effectLst/>
                      </a:endParaRPr>
                    </a:p>
                    <a:p>
                      <a:pPr algn="l"/>
                      <a:r>
                        <a:rPr lang="en-ZA" sz="1000" b="0" dirty="0">
                          <a:solidFill>
                            <a:schemeClr val="tx1"/>
                          </a:solidFill>
                          <a:effectLst/>
                        </a:rPr>
                        <a:t>[  ] Unrelated adult</a:t>
                      </a:r>
                      <a:endParaRPr lang="en-US" sz="1000" b="0" dirty="0">
                        <a:solidFill>
                          <a:schemeClr val="tx1"/>
                        </a:solidFill>
                        <a:effectLst/>
                      </a:endParaRPr>
                    </a:p>
                    <a:p>
                      <a:pPr algn="l"/>
                      <a:r>
                        <a:rPr lang="en-ZA" sz="1000" b="0" dirty="0">
                          <a:solidFill>
                            <a:schemeClr val="tx1"/>
                          </a:solidFill>
                          <a:effectLst/>
                        </a:rPr>
                        <a:t>[  ] No care arrangement</a:t>
                      </a:r>
                      <a:endParaRPr lang="en-US" sz="1000" b="0" dirty="0">
                        <a:solidFill>
                          <a:schemeClr val="tx1"/>
                        </a:solidFill>
                        <a:effectLst/>
                      </a:endParaRPr>
                    </a:p>
                    <a:p>
                      <a:pPr algn="l"/>
                      <a:r>
                        <a:rPr lang="en-ZA" sz="1000" b="0" dirty="0">
                          <a:solidFill>
                            <a:schemeClr val="tx1"/>
                          </a:solidFill>
                          <a:effectLst/>
                        </a:rPr>
                        <a:t>[  ] Other, please specify:</a:t>
                      </a:r>
                      <a:endParaRPr lang="en-US" sz="1000" b="0" dirty="0">
                        <a:solidFill>
                          <a:schemeClr val="tx1"/>
                        </a:solidFill>
                        <a:effectLst/>
                      </a:endParaRPr>
                    </a:p>
                    <a:p>
                      <a:pPr algn="l"/>
                      <a:r>
                        <a:rPr lang="en-ZA" sz="1000" b="0" dirty="0">
                          <a:solidFill>
                            <a:schemeClr val="tx1"/>
                          </a:solidFill>
                          <a:effectLst/>
                        </a:rPr>
                        <a:t> </a:t>
                      </a: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hMerge="1">
                  <a:txBody>
                    <a:bodyPr/>
                    <a:lstStyle/>
                    <a:p>
                      <a:endParaRPr lang="en-US"/>
                    </a:p>
                  </a:txBody>
                  <a:tcPr>
                    <a:lnL w="12700" cap="flat" cmpd="sng" algn="ctr">
                      <a:solidFill>
                        <a:schemeClr val="accent4">
                          <a:lumMod val="20000"/>
                          <a:lumOff val="80000"/>
                        </a:schemeClr>
                      </a:solidFill>
                      <a:prstDash val="solid"/>
                      <a:round/>
                      <a:headEnd type="none" w="med" len="med"/>
                      <a:tailEnd type="none" w="med" len="med"/>
                    </a:lnL>
                  </a:tcPr>
                </a:tc>
                <a:extLst>
                  <a:ext uri="{0D108BD9-81ED-4DB2-BD59-A6C34878D82A}">
                    <a16:rowId xmlns:a16="http://schemas.microsoft.com/office/drawing/2014/main" val="171782256"/>
                  </a:ext>
                </a:extLst>
              </a:tr>
              <a:tr h="208719">
                <a:tc gridSpan="4">
                  <a:txBody>
                    <a:bodyPr/>
                    <a:lstStyle/>
                    <a:p>
                      <a:pPr algn="l"/>
                      <a:r>
                        <a:rPr lang="en-ZA" sz="1000" dirty="0">
                          <a:solidFill>
                            <a:schemeClr val="tx1"/>
                          </a:solidFill>
                          <a:effectLst/>
                        </a:rPr>
                        <a:t>Is this a permanent care arrangement:</a:t>
                      </a:r>
                      <a:endParaRPr lang="en-US" sz="1000" dirty="0">
                        <a:solidFill>
                          <a:schemeClr val="tx1"/>
                        </a:solidFill>
                        <a:effectLst/>
                      </a:endParaRPr>
                    </a:p>
                    <a:p>
                      <a:pPr algn="l"/>
                      <a:r>
                        <a:rPr lang="en-ZA" sz="1000" b="1" dirty="0">
                          <a:solidFill>
                            <a:schemeClr val="accent4"/>
                          </a:solidFill>
                          <a:effectLst/>
                        </a:rPr>
                        <a:t>X </a:t>
                      </a:r>
                      <a:r>
                        <a:rPr lang="en-ZA" sz="1000" b="0" dirty="0">
                          <a:solidFill>
                            <a:schemeClr val="tx1"/>
                          </a:solidFill>
                          <a:effectLst/>
                        </a:rPr>
                        <a:t> Yes</a:t>
                      </a:r>
                      <a:endParaRPr lang="en-US" sz="1000" b="0" dirty="0">
                        <a:solidFill>
                          <a:schemeClr val="tx1"/>
                        </a:solidFill>
                        <a:effectLst/>
                      </a:endParaRPr>
                    </a:p>
                    <a:p>
                      <a:pPr algn="l"/>
                      <a:r>
                        <a:rPr lang="en-ZA" sz="1000" b="0" dirty="0">
                          <a:solidFill>
                            <a:schemeClr val="tx1"/>
                          </a:solidFill>
                          <a:effectLst/>
                        </a:rPr>
                        <a:t>[  ] No, please specify why:</a:t>
                      </a:r>
                      <a:endParaRPr lang="en-US" sz="1000" b="0" dirty="0">
                        <a:solidFill>
                          <a:schemeClr val="tx1"/>
                        </a:solidFill>
                        <a:effectLst/>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pPr algn="l"/>
                      <a:r>
                        <a:rPr lang="en-ZA" sz="1000">
                          <a:solidFill>
                            <a:schemeClr val="tx1"/>
                          </a:solidFill>
                          <a:effectLst/>
                        </a:rPr>
                        <a:t> </a:t>
                      </a:r>
                      <a:endParaRPr lang="en-US" sz="10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B w="12700" cap="flat" cmpd="sng" algn="ctr">
                      <a:solidFill>
                        <a:schemeClr val="accent4">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1678882958"/>
                  </a:ext>
                </a:extLst>
              </a:tr>
              <a:tr h="0">
                <a:tc gridSpan="4">
                  <a:txBody>
                    <a:bodyPr/>
                    <a:lstStyle/>
                    <a:p>
                      <a:pPr algn="l"/>
                      <a:r>
                        <a:rPr lang="en-ZA" sz="1000" dirty="0">
                          <a:solidFill>
                            <a:schemeClr val="tx1"/>
                          </a:solidFill>
                          <a:effectLst/>
                        </a:rPr>
                        <a:t>Primary caregiver details </a:t>
                      </a:r>
                      <a:endParaRPr lang="en-US" sz="1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accent4">
                          <a:lumMod val="20000"/>
                          <a:lumOff val="80000"/>
                        </a:schemeClr>
                      </a:solidFill>
                      <a:prstDash val="solid"/>
                      <a:round/>
                      <a:headEnd type="none" w="med" len="med"/>
                      <a:tailEnd type="none" w="med" len="med"/>
                    </a:lnL>
                    <a:lnT w="12700" cap="flat" cmpd="sng" algn="ctr">
                      <a:solidFill>
                        <a:schemeClr val="accent4">
                          <a:lumMod val="20000"/>
                          <a:lumOff val="80000"/>
                        </a:schemeClr>
                      </a:solidFill>
                      <a:prstDash val="solid"/>
                      <a:round/>
                      <a:headEnd type="none" w="med" len="med"/>
                      <a:tailEnd type="none" w="med" len="med"/>
                    </a:lnT>
                  </a:tcPr>
                </a:tc>
                <a:extLst>
                  <a:ext uri="{0D108BD9-81ED-4DB2-BD59-A6C34878D82A}">
                    <a16:rowId xmlns:a16="http://schemas.microsoft.com/office/drawing/2014/main" val="2894120350"/>
                  </a:ext>
                </a:extLst>
              </a:tr>
              <a:tr h="0">
                <a:tc>
                  <a:txBody>
                    <a:bodyPr/>
                    <a:lstStyle/>
                    <a:p>
                      <a:pPr algn="l"/>
                      <a:r>
                        <a:rPr lang="en-ZA" sz="1000" dirty="0">
                          <a:solidFill>
                            <a:schemeClr val="tx1"/>
                          </a:solidFill>
                          <a:effectLst/>
                        </a:rPr>
                        <a:t>First name: </a:t>
                      </a:r>
                      <a:r>
                        <a:rPr lang="en-ZA" sz="1000" dirty="0">
                          <a:solidFill>
                            <a:schemeClr val="accent4"/>
                          </a:solidFill>
                          <a:effectLst/>
                        </a:rPr>
                        <a:t>Sarah</a:t>
                      </a:r>
                      <a:endParaRPr lang="en-US" sz="1000" dirty="0">
                        <a:solidFill>
                          <a:schemeClr val="accent4"/>
                        </a:solidFill>
                        <a:effectLst/>
                      </a:endParaRPr>
                    </a:p>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gridSpan="2">
                  <a:txBody>
                    <a:bodyPr/>
                    <a:lstStyle/>
                    <a:p>
                      <a:r>
                        <a:rPr lang="en-ZA" sz="1000" b="1" dirty="0">
                          <a:solidFill>
                            <a:schemeClr val="tx1"/>
                          </a:solidFill>
                          <a:effectLst/>
                        </a:rPr>
                        <a:t>Middle name:</a:t>
                      </a:r>
                      <a:endParaRPr lang="en-US" dirty="0"/>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hMerge="1">
                  <a:txBody>
                    <a:bodyPr/>
                    <a:lstStyle/>
                    <a:p>
                      <a:pPr algn="l"/>
                      <a:r>
                        <a:rPr lang="en-ZA" sz="1000" b="1" dirty="0">
                          <a:solidFill>
                            <a:schemeClr val="tx1"/>
                          </a:solidFill>
                          <a:effectLst/>
                        </a:rPr>
                        <a:t>Middle name:</a:t>
                      </a:r>
                      <a:endParaRPr lang="en-US" sz="10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a:txBody>
                    <a:bodyPr/>
                    <a:lstStyle/>
                    <a:p>
                      <a:r>
                        <a:rPr lang="en-ZA" sz="1000" b="1" dirty="0">
                          <a:solidFill>
                            <a:schemeClr val="tx1"/>
                          </a:solidFill>
                          <a:effectLst/>
                        </a:rPr>
                        <a:t>Last name: </a:t>
                      </a:r>
                      <a:r>
                        <a:rPr lang="en-ZA" sz="1000" b="1" dirty="0">
                          <a:solidFill>
                            <a:schemeClr val="accent4"/>
                          </a:solidFill>
                          <a:effectLst/>
                        </a:rPr>
                        <a:t>Nabati</a:t>
                      </a:r>
                      <a:endParaRPr lang="en-US" dirty="0">
                        <a:solidFill>
                          <a:schemeClr val="accent4"/>
                        </a:solidFill>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B w="12700" cap="flat" cmpd="sng" algn="ctr">
                      <a:solidFill>
                        <a:schemeClr val="accent4">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458305282"/>
                  </a:ext>
                </a:extLst>
              </a:tr>
              <a:tr h="315920">
                <a:tc gridSpan="3">
                  <a:txBody>
                    <a:bodyPr/>
                    <a:lstStyle/>
                    <a:p>
                      <a:pPr algn="l"/>
                      <a:r>
                        <a:rPr lang="en-ZA" sz="1000" dirty="0">
                          <a:solidFill>
                            <a:schemeClr val="tx1"/>
                          </a:solidFill>
                          <a:effectLst/>
                        </a:rPr>
                        <a:t>Relationship to child:</a:t>
                      </a:r>
                      <a:endParaRPr lang="en-US" sz="1000" dirty="0">
                        <a:solidFill>
                          <a:schemeClr val="tx1"/>
                        </a:solidFill>
                        <a:effectLst/>
                      </a:endParaRPr>
                    </a:p>
                    <a:p>
                      <a:pPr algn="l"/>
                      <a:r>
                        <a:rPr lang="en-ZA" sz="1000" dirty="0">
                          <a:solidFill>
                            <a:schemeClr val="accent4"/>
                          </a:solidFill>
                          <a:effectLst/>
                        </a:rPr>
                        <a:t>Mother</a:t>
                      </a:r>
                      <a:endParaRPr lang="en-US" sz="1000" dirty="0">
                        <a:solidFill>
                          <a:schemeClr val="accent4"/>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a:txBody>
                    <a:bodyPr/>
                    <a:lstStyle/>
                    <a:p>
                      <a:pPr algn="l"/>
                      <a:r>
                        <a:rPr lang="en-ZA" sz="1000" b="1" dirty="0">
                          <a:solidFill>
                            <a:schemeClr val="tx1"/>
                          </a:solidFill>
                          <a:effectLst/>
                        </a:rPr>
                        <a:t>Current address / location:</a:t>
                      </a:r>
                      <a:endParaRPr lang="en-US" sz="1000" b="1" dirty="0">
                        <a:solidFill>
                          <a:schemeClr val="tx1"/>
                        </a:solidFill>
                        <a:effectLst/>
                      </a:endParaRPr>
                    </a:p>
                    <a:p>
                      <a:pPr algn="l"/>
                      <a:r>
                        <a:rPr lang="en-ZA" sz="1000" b="1" dirty="0">
                          <a:solidFill>
                            <a:schemeClr val="accent4"/>
                          </a:solidFill>
                          <a:effectLst/>
                        </a:rPr>
                        <a:t>AAF IDP Camp, Block 2</a:t>
                      </a:r>
                      <a:endParaRPr lang="en-US" sz="1000" b="1" dirty="0">
                        <a:solidFill>
                          <a:schemeClr val="accent4"/>
                        </a:solidFill>
                        <a:effectLst/>
                      </a:endParaRPr>
                    </a:p>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3352699810"/>
                  </a:ext>
                </a:extLst>
              </a:tr>
              <a:tr h="0">
                <a:tc gridSpan="4">
                  <a:txBody>
                    <a:bodyPr/>
                    <a:lstStyle/>
                    <a:p>
                      <a:pPr algn="l"/>
                      <a:r>
                        <a:rPr lang="en-ZA" sz="1000" dirty="0">
                          <a:solidFill>
                            <a:schemeClr val="tx1"/>
                          </a:solidFill>
                          <a:effectLst/>
                        </a:rPr>
                        <a:t>Caregiver’s telephone / other contact details: </a:t>
                      </a:r>
                      <a:r>
                        <a:rPr lang="en-ZA" sz="1000" dirty="0">
                          <a:solidFill>
                            <a:schemeClr val="accent4"/>
                          </a:solidFill>
                          <a:effectLst/>
                        </a:rPr>
                        <a:t>No phone</a:t>
                      </a:r>
                      <a:endParaRPr lang="en-US" sz="1000" dirty="0">
                        <a:solidFill>
                          <a:schemeClr val="accent4"/>
                        </a:solidFill>
                        <a:effectLst/>
                      </a:endParaRPr>
                    </a:p>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accent4">
                          <a:lumMod val="20000"/>
                          <a:lumOff val="80000"/>
                        </a:schemeClr>
                      </a:solidFill>
                      <a:prstDash val="solid"/>
                      <a:round/>
                      <a:headEnd type="none" w="med" len="med"/>
                      <a:tailEnd type="none" w="med" len="med"/>
                    </a:lnL>
                    <a:lnT w="12700" cap="flat" cmpd="sng" algn="ctr">
                      <a:solidFill>
                        <a:schemeClr val="accent4">
                          <a:lumMod val="20000"/>
                          <a:lumOff val="80000"/>
                        </a:schemeClr>
                      </a:solidFill>
                      <a:prstDash val="solid"/>
                      <a:round/>
                      <a:headEnd type="none" w="med" len="med"/>
                      <a:tailEnd type="none" w="med" len="med"/>
                    </a:lnT>
                  </a:tcPr>
                </a:tc>
                <a:extLst>
                  <a:ext uri="{0D108BD9-81ED-4DB2-BD59-A6C34878D82A}">
                    <a16:rowId xmlns:a16="http://schemas.microsoft.com/office/drawing/2014/main" val="3640441781"/>
                  </a:ext>
                </a:extLst>
              </a:tr>
              <a:tr h="0">
                <a:tc gridSpan="4">
                  <a:txBody>
                    <a:bodyPr/>
                    <a:lstStyle/>
                    <a:p>
                      <a:pPr algn="l">
                        <a:lnSpc>
                          <a:spcPct val="107000"/>
                        </a:lnSpc>
                        <a:spcAft>
                          <a:spcPts val="800"/>
                        </a:spcAft>
                      </a:pPr>
                      <a:r>
                        <a:rPr lang="en-ZA" sz="1000" dirty="0">
                          <a:solidFill>
                            <a:schemeClr val="tx1"/>
                          </a:solidFill>
                          <a:effectLst/>
                        </a:rPr>
                        <a:t>3. ARRANGEMENTS MADE TO SUPPORT SUCCESSFUL CLOSURE OF THE CASE</a:t>
                      </a:r>
                      <a:endParaRPr lang="en-US" sz="1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accent4">
                          <a:lumMod val="20000"/>
                          <a:lumOff val="80000"/>
                        </a:schemeClr>
                      </a:solidFill>
                      <a:prstDash val="solid"/>
                      <a:round/>
                      <a:headEnd type="none" w="med" len="med"/>
                      <a:tailEnd type="none" w="med" len="med"/>
                    </a:lnL>
                  </a:tcPr>
                </a:tc>
                <a:extLst>
                  <a:ext uri="{0D108BD9-81ED-4DB2-BD59-A6C34878D82A}">
                    <a16:rowId xmlns:a16="http://schemas.microsoft.com/office/drawing/2014/main" val="367092309"/>
                  </a:ext>
                </a:extLst>
              </a:tr>
              <a:tr h="403533">
                <a:tc gridSpan="4">
                  <a:txBody>
                    <a:bodyPr/>
                    <a:lstStyle/>
                    <a:p>
                      <a:pPr algn="l"/>
                      <a:r>
                        <a:rPr lang="en-ZA" sz="1000" dirty="0">
                          <a:solidFill>
                            <a:schemeClr val="tx1"/>
                          </a:solidFill>
                          <a:effectLst/>
                        </a:rPr>
                        <a:t>Describe the case closure process: </a:t>
                      </a:r>
                      <a:r>
                        <a:rPr lang="en-ZA" sz="700" b="0" i="1" kern="1200" dirty="0">
                          <a:solidFill>
                            <a:schemeClr val="tx1"/>
                          </a:solidFill>
                          <a:effectLst/>
                          <a:latin typeface="+mn-lt"/>
                          <a:ea typeface="+mn-ea"/>
                          <a:cs typeface="+mn-cs"/>
                        </a:rPr>
                        <a:t>Provide details of meetings held to discuss closure of the case e.g. between the caseworker and the child, between the caseworker and the caregiver(s), between the caseworker and the supervisor. </a:t>
                      </a:r>
                      <a:endParaRPr lang="en-US" sz="700" b="0" i="1" kern="1200" dirty="0">
                        <a:solidFill>
                          <a:schemeClr val="tx1"/>
                        </a:solidFill>
                        <a:effectLst/>
                        <a:latin typeface="+mn-lt"/>
                        <a:ea typeface="+mn-ea"/>
                        <a:cs typeface="+mn-cs"/>
                      </a:endParaRPr>
                    </a:p>
                    <a:p>
                      <a:pPr algn="l"/>
                      <a:r>
                        <a:rPr lang="en-ZA" sz="1000" dirty="0">
                          <a:solidFill>
                            <a:schemeClr val="tx1"/>
                          </a:solidFill>
                          <a:effectLst/>
                        </a:rPr>
                        <a:t> </a:t>
                      </a:r>
                      <a:endParaRPr lang="en-US" sz="1000" dirty="0">
                        <a:solidFill>
                          <a:schemeClr val="tx1"/>
                        </a:solidFill>
                        <a:effectLst/>
                      </a:endParaRPr>
                    </a:p>
                    <a:p>
                      <a:pPr algn="l"/>
                      <a:r>
                        <a:rPr lang="en-ZA" sz="1000" dirty="0">
                          <a:solidFill>
                            <a:schemeClr val="accent4"/>
                          </a:solidFill>
                          <a:effectLst/>
                        </a:rPr>
                        <a:t>Child and mother have been informed on case closure. It was discussed with hem both.</a:t>
                      </a:r>
                      <a:endParaRPr lang="en-US" sz="1000" dirty="0">
                        <a:solidFill>
                          <a:schemeClr val="accent4"/>
                        </a:solidFill>
                        <a:effectLst/>
                      </a:endParaRPr>
                    </a:p>
                    <a:p>
                      <a:pPr algn="l"/>
                      <a:r>
                        <a:rPr lang="en-ZA" sz="1000" dirty="0">
                          <a:solidFill>
                            <a:schemeClr val="tx1"/>
                          </a:solidFill>
                          <a:effectLst/>
                        </a:rPr>
                        <a:t> </a:t>
                      </a:r>
                      <a:endParaRPr lang="en-US" sz="1000" dirty="0">
                        <a:solidFill>
                          <a:schemeClr val="tx1"/>
                        </a:solidFill>
                        <a:effectLst/>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accent4">
                          <a:lumMod val="20000"/>
                          <a:lumOff val="80000"/>
                        </a:schemeClr>
                      </a:solidFill>
                      <a:prstDash val="solid"/>
                      <a:round/>
                      <a:headEnd type="none" w="med" len="med"/>
                      <a:tailEnd type="none" w="med" len="med"/>
                    </a:lnL>
                  </a:tcPr>
                </a:tc>
                <a:extLst>
                  <a:ext uri="{0D108BD9-81ED-4DB2-BD59-A6C34878D82A}">
                    <a16:rowId xmlns:a16="http://schemas.microsoft.com/office/drawing/2014/main" val="3312961136"/>
                  </a:ext>
                </a:extLst>
              </a:tr>
              <a:tr h="286227">
                <a:tc gridSpan="2">
                  <a:txBody>
                    <a:bodyPr/>
                    <a:lstStyle/>
                    <a:p>
                      <a:pPr algn="l"/>
                      <a:r>
                        <a:rPr lang="en-ZA" sz="1000" dirty="0">
                          <a:solidFill>
                            <a:schemeClr val="tx1"/>
                          </a:solidFill>
                          <a:effectLst/>
                        </a:rPr>
                        <a:t>Has the case closure been discussed and agreed with the child?:</a:t>
                      </a:r>
                      <a:endParaRPr lang="en-US" sz="1000" dirty="0">
                        <a:solidFill>
                          <a:schemeClr val="tx1"/>
                        </a:solidFill>
                        <a:effectLst/>
                      </a:endParaRPr>
                    </a:p>
                    <a:p>
                      <a:pPr algn="l"/>
                      <a:r>
                        <a:rPr lang="en-ZA" sz="1000" b="1" dirty="0">
                          <a:solidFill>
                            <a:schemeClr val="accent4"/>
                          </a:solidFill>
                          <a:effectLst/>
                        </a:rPr>
                        <a:t>X </a:t>
                      </a:r>
                      <a:r>
                        <a:rPr lang="en-ZA" sz="1000" dirty="0">
                          <a:solidFill>
                            <a:schemeClr val="tx1"/>
                          </a:solidFill>
                          <a:effectLst/>
                        </a:rPr>
                        <a:t> </a:t>
                      </a:r>
                      <a:r>
                        <a:rPr lang="en-ZA" sz="1000" b="0" dirty="0">
                          <a:solidFill>
                            <a:schemeClr val="tx1"/>
                          </a:solidFill>
                          <a:effectLst/>
                        </a:rPr>
                        <a:t>Yes</a:t>
                      </a:r>
                      <a:endParaRPr lang="en-US" sz="1000" b="0" dirty="0">
                        <a:solidFill>
                          <a:schemeClr val="tx1"/>
                        </a:solidFill>
                        <a:effectLst/>
                      </a:endParaRPr>
                    </a:p>
                    <a:p>
                      <a:pPr algn="l"/>
                      <a:r>
                        <a:rPr lang="en-ZA" sz="1000" b="0" dirty="0">
                          <a:solidFill>
                            <a:schemeClr val="tx1"/>
                          </a:solidFill>
                          <a:effectLst/>
                        </a:rPr>
                        <a:t>[  ] No, please specify why:</a:t>
                      </a:r>
                      <a:endParaRPr lang="en-US" sz="1000" b="0" dirty="0">
                        <a:solidFill>
                          <a:schemeClr val="tx1"/>
                        </a:solidFill>
                        <a:effectLst/>
                      </a:endParaRPr>
                    </a:p>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hMerge="1">
                  <a:txBody>
                    <a:bodyPr/>
                    <a:lstStyle/>
                    <a:p>
                      <a:endParaRPr lang="en-US"/>
                    </a:p>
                  </a:txBody>
                  <a:tcPr/>
                </a:tc>
                <a:tc gridSpan="2">
                  <a:txBody>
                    <a:bodyPr/>
                    <a:lstStyle/>
                    <a:p>
                      <a:pPr algn="l"/>
                      <a:r>
                        <a:rPr lang="en-ZA" sz="1000" b="1" dirty="0">
                          <a:solidFill>
                            <a:schemeClr val="tx1"/>
                          </a:solidFill>
                          <a:effectLst/>
                        </a:rPr>
                        <a:t>Has the case closure been discussed and agreed with the caregiver(s)?:</a:t>
                      </a:r>
                      <a:endParaRPr lang="en-US" sz="1000" b="1" dirty="0">
                        <a:solidFill>
                          <a:schemeClr val="tx1"/>
                        </a:solidFill>
                        <a:effectLst/>
                      </a:endParaRPr>
                    </a:p>
                    <a:p>
                      <a:pPr algn="l"/>
                      <a:r>
                        <a:rPr lang="en-ZA" sz="1000" b="1" dirty="0">
                          <a:solidFill>
                            <a:schemeClr val="accent4"/>
                          </a:solidFill>
                          <a:effectLst/>
                        </a:rPr>
                        <a:t>X </a:t>
                      </a:r>
                      <a:r>
                        <a:rPr lang="en-ZA" sz="1000" dirty="0">
                          <a:solidFill>
                            <a:schemeClr val="tx1"/>
                          </a:solidFill>
                          <a:effectLst/>
                        </a:rPr>
                        <a:t>Yes</a:t>
                      </a:r>
                      <a:endParaRPr lang="en-US" sz="1000" dirty="0">
                        <a:solidFill>
                          <a:schemeClr val="tx1"/>
                        </a:solidFill>
                        <a:effectLst/>
                      </a:endParaRPr>
                    </a:p>
                    <a:p>
                      <a:pPr algn="l"/>
                      <a:r>
                        <a:rPr lang="en-ZA" sz="1000" dirty="0">
                          <a:solidFill>
                            <a:schemeClr val="tx1"/>
                          </a:solidFill>
                          <a:effectLst/>
                        </a:rPr>
                        <a:t>[  ] No, please specify why:</a:t>
                      </a:r>
                      <a:endParaRPr lang="en-US" sz="1000" dirty="0">
                        <a:solidFill>
                          <a:schemeClr val="tx1"/>
                        </a:solidFill>
                        <a:effectLst/>
                      </a:endParaRPr>
                    </a:p>
                    <a:p>
                      <a:pPr algn="l"/>
                      <a:r>
                        <a:rPr lang="en-ZA" sz="1000" dirty="0">
                          <a:solidFill>
                            <a:schemeClr val="tx1"/>
                          </a:solidFill>
                          <a:effectLst/>
                        </a:rPr>
                        <a:t> </a:t>
                      </a:r>
                      <a:endParaRPr lang="en-US" dirty="0"/>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hMerge="1">
                  <a:txBody>
                    <a:bodyPr/>
                    <a:lstStyle/>
                    <a:p>
                      <a:endParaRPr lang="en-US"/>
                    </a:p>
                  </a:txBody>
                  <a:tcPr>
                    <a:lnL w="12700" cap="flat" cmpd="sng" algn="ctr">
                      <a:solidFill>
                        <a:schemeClr val="accent4">
                          <a:lumMod val="20000"/>
                          <a:lumOff val="80000"/>
                        </a:schemeClr>
                      </a:solidFill>
                      <a:prstDash val="solid"/>
                      <a:round/>
                      <a:headEnd type="none" w="med" len="med"/>
                      <a:tailEnd type="none" w="med" len="med"/>
                    </a:lnL>
                  </a:tcPr>
                </a:tc>
                <a:extLst>
                  <a:ext uri="{0D108BD9-81ED-4DB2-BD59-A6C34878D82A}">
                    <a16:rowId xmlns:a16="http://schemas.microsoft.com/office/drawing/2014/main" val="78063224"/>
                  </a:ext>
                </a:extLst>
              </a:tr>
              <a:tr h="577145">
                <a:tc gridSpan="2">
                  <a:txBody>
                    <a:bodyPr/>
                    <a:lstStyle/>
                    <a:p>
                      <a:pPr algn="l"/>
                      <a:r>
                        <a:rPr lang="en-ZA" sz="1000" dirty="0">
                          <a:solidFill>
                            <a:schemeClr val="tx1"/>
                          </a:solidFill>
                          <a:effectLst/>
                        </a:rPr>
                        <a:t>Has feedback on case management process been gathered from child using ‘child feedback form’?:</a:t>
                      </a:r>
                      <a:endParaRPr lang="en-US" sz="1000" dirty="0">
                        <a:solidFill>
                          <a:schemeClr val="tx1"/>
                        </a:solidFill>
                        <a:effectLst/>
                      </a:endParaRPr>
                    </a:p>
                    <a:p>
                      <a:pPr algn="l"/>
                      <a:r>
                        <a:rPr lang="en-ZA" sz="1000" b="0" dirty="0">
                          <a:solidFill>
                            <a:schemeClr val="tx1"/>
                          </a:solidFill>
                          <a:effectLst/>
                        </a:rPr>
                        <a:t>[  ] Yes</a:t>
                      </a:r>
                      <a:endParaRPr lang="en-US" sz="1000" b="0" dirty="0">
                        <a:solidFill>
                          <a:schemeClr val="tx1"/>
                        </a:solidFill>
                        <a:effectLst/>
                      </a:endParaRPr>
                    </a:p>
                    <a:p>
                      <a:pPr algn="l"/>
                      <a:r>
                        <a:rPr lang="en-ZA" sz="1000" b="1" dirty="0">
                          <a:solidFill>
                            <a:schemeClr val="accent4"/>
                          </a:solidFill>
                          <a:effectLst/>
                        </a:rPr>
                        <a:t>X </a:t>
                      </a:r>
                      <a:r>
                        <a:rPr lang="en-ZA" sz="1000" b="0" dirty="0">
                          <a:solidFill>
                            <a:schemeClr val="tx1"/>
                          </a:solidFill>
                          <a:effectLst/>
                        </a:rPr>
                        <a:t> No, please specify why: </a:t>
                      </a:r>
                      <a:r>
                        <a:rPr lang="en-ZA" sz="1000" b="1" dirty="0">
                          <a:solidFill>
                            <a:schemeClr val="accent4"/>
                          </a:solidFill>
                          <a:effectLst/>
                        </a:rPr>
                        <a:t>MEAL team will do it</a:t>
                      </a:r>
                      <a:endParaRPr lang="en-US" sz="1000" b="1" dirty="0">
                        <a:solidFill>
                          <a:schemeClr val="accent4"/>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hMerge="1">
                  <a:txBody>
                    <a:bodyPr/>
                    <a:lstStyle/>
                    <a:p>
                      <a:endParaRPr lang="en-US"/>
                    </a:p>
                  </a:txBody>
                  <a:tcPr/>
                </a:tc>
                <a:tc gridSpan="2">
                  <a:txBody>
                    <a:bodyPr/>
                    <a:lstStyle/>
                    <a:p>
                      <a:pPr algn="l"/>
                      <a:r>
                        <a:rPr lang="en-ZA" sz="1000" b="1" dirty="0">
                          <a:solidFill>
                            <a:schemeClr val="tx1"/>
                          </a:solidFill>
                          <a:effectLst/>
                        </a:rPr>
                        <a:t>Has feedback on case management process been gathered from caregiver using ‘caregiver feedback form’?:</a:t>
                      </a:r>
                      <a:endParaRPr lang="en-US" sz="1000" b="1" dirty="0">
                        <a:solidFill>
                          <a:schemeClr val="tx1"/>
                        </a:solidFill>
                        <a:effectLst/>
                      </a:endParaRPr>
                    </a:p>
                    <a:p>
                      <a:pPr algn="l"/>
                      <a:r>
                        <a:rPr lang="en-ZA" sz="1000" dirty="0">
                          <a:solidFill>
                            <a:schemeClr val="tx1"/>
                          </a:solidFill>
                          <a:effectLst/>
                        </a:rPr>
                        <a:t>[  ] Yes</a:t>
                      </a:r>
                      <a:endParaRPr lang="en-US" sz="1000" dirty="0">
                        <a:solidFill>
                          <a:schemeClr val="tx1"/>
                        </a:solidFill>
                        <a:effectLst/>
                      </a:endParaRPr>
                    </a:p>
                    <a:p>
                      <a:pPr algn="l"/>
                      <a:r>
                        <a:rPr lang="en-ZA" sz="1000" b="1" dirty="0">
                          <a:solidFill>
                            <a:schemeClr val="accent4"/>
                          </a:solidFill>
                          <a:effectLst/>
                        </a:rPr>
                        <a:t>X </a:t>
                      </a:r>
                      <a:r>
                        <a:rPr lang="en-ZA" sz="1000" dirty="0">
                          <a:solidFill>
                            <a:schemeClr val="tx1"/>
                          </a:solidFill>
                          <a:effectLst/>
                        </a:rPr>
                        <a:t> No, please specify why: </a:t>
                      </a:r>
                      <a:r>
                        <a:rPr lang="en-ZA" sz="1000" b="1" dirty="0">
                          <a:solidFill>
                            <a:schemeClr val="accent4"/>
                          </a:solidFill>
                          <a:effectLst/>
                        </a:rPr>
                        <a:t>MEAL team will do it</a:t>
                      </a:r>
                      <a:endParaRPr lang="en-US" sz="1000" b="1" dirty="0">
                        <a:solidFill>
                          <a:schemeClr val="accent4"/>
                        </a:solidFill>
                        <a:effectLst/>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hMerge="1">
                  <a:txBody>
                    <a:bodyPr/>
                    <a:lstStyle/>
                    <a:p>
                      <a:pPr algn="l"/>
                      <a:r>
                        <a:rPr lang="en-ZA" sz="1000" b="1" dirty="0">
                          <a:solidFill>
                            <a:schemeClr val="tx1"/>
                          </a:solidFill>
                          <a:effectLst/>
                        </a:rPr>
                        <a:t>Has feedback on case management process been gathered from caregiver using ‘caregiver feedback form’?:</a:t>
                      </a:r>
                      <a:endParaRPr lang="en-US" sz="1000" b="1" dirty="0">
                        <a:solidFill>
                          <a:schemeClr val="tx1"/>
                        </a:solidFill>
                        <a:effectLst/>
                      </a:endParaRPr>
                    </a:p>
                    <a:p>
                      <a:pPr algn="l"/>
                      <a:r>
                        <a:rPr lang="en-ZA" sz="1000" dirty="0">
                          <a:solidFill>
                            <a:schemeClr val="tx1"/>
                          </a:solidFill>
                          <a:effectLst/>
                        </a:rPr>
                        <a:t>[  ] Yes</a:t>
                      </a:r>
                      <a:endParaRPr lang="en-US" sz="1000" dirty="0">
                        <a:solidFill>
                          <a:schemeClr val="tx1"/>
                        </a:solidFill>
                        <a:effectLst/>
                      </a:endParaRPr>
                    </a:p>
                    <a:p>
                      <a:pPr algn="l"/>
                      <a:r>
                        <a:rPr lang="en-ZA" sz="1000" b="1" dirty="0">
                          <a:solidFill>
                            <a:schemeClr val="accent4"/>
                          </a:solidFill>
                          <a:effectLst/>
                        </a:rPr>
                        <a:t>X </a:t>
                      </a:r>
                      <a:r>
                        <a:rPr lang="en-ZA" sz="1000" dirty="0">
                          <a:solidFill>
                            <a:schemeClr val="tx1"/>
                          </a:solidFill>
                          <a:effectLst/>
                        </a:rPr>
                        <a:t> No, please specify why: </a:t>
                      </a:r>
                      <a:r>
                        <a:rPr lang="en-ZA" sz="1000" b="1" dirty="0">
                          <a:solidFill>
                            <a:schemeClr val="accent4"/>
                          </a:solidFill>
                          <a:effectLst/>
                        </a:rPr>
                        <a:t>MEAL team will do it</a:t>
                      </a:r>
                      <a:endParaRPr lang="en-US" sz="1000" b="1" dirty="0">
                        <a:solidFill>
                          <a:schemeClr val="accent4"/>
                        </a:solidFill>
                        <a:effectLst/>
                      </a:endParaRPr>
                    </a:p>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B w="12700" cap="flat" cmpd="sng" algn="ctr">
                      <a:solidFill>
                        <a:schemeClr val="accent4">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4143168008"/>
                  </a:ext>
                </a:extLst>
              </a:tr>
            </a:tbl>
          </a:graphicData>
        </a:graphic>
      </p:graphicFrame>
    </p:spTree>
    <p:extLst>
      <p:ext uri="{BB962C8B-B14F-4D97-AF65-F5344CB8AC3E}">
        <p14:creationId xmlns:p14="http://schemas.microsoft.com/office/powerpoint/2010/main" val="3766955147"/>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xagon 3">
            <a:extLst>
              <a:ext uri="{FF2B5EF4-FFF2-40B4-BE49-F238E27FC236}">
                <a16:creationId xmlns:a16="http://schemas.microsoft.com/office/drawing/2014/main" id="{04B91A3B-1F43-96AF-D099-1DD1BE4A5697}"/>
              </a:ext>
            </a:extLst>
          </p:cNvPr>
          <p:cNvSpPr/>
          <p:nvPr/>
        </p:nvSpPr>
        <p:spPr>
          <a:xfrm rot="1782986">
            <a:off x="286724" y="30111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Hexagon 4">
            <a:extLst>
              <a:ext uri="{FF2B5EF4-FFF2-40B4-BE49-F238E27FC236}">
                <a16:creationId xmlns:a16="http://schemas.microsoft.com/office/drawing/2014/main" id="{24D377D7-1EA2-EBD9-3559-C24A14A6A640}"/>
              </a:ext>
            </a:extLst>
          </p:cNvPr>
          <p:cNvSpPr/>
          <p:nvPr/>
        </p:nvSpPr>
        <p:spPr>
          <a:xfrm rot="1782986">
            <a:off x="286724" y="763955"/>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Hexagon 5">
            <a:extLst>
              <a:ext uri="{FF2B5EF4-FFF2-40B4-BE49-F238E27FC236}">
                <a16:creationId xmlns:a16="http://schemas.microsoft.com/office/drawing/2014/main" id="{2FB4F5FD-FFAB-D58C-70BC-D7B946D5BD63}"/>
              </a:ext>
            </a:extLst>
          </p:cNvPr>
          <p:cNvSpPr/>
          <p:nvPr/>
        </p:nvSpPr>
        <p:spPr>
          <a:xfrm rot="1782986">
            <a:off x="286724" y="122680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Hexagon 6">
            <a:extLst>
              <a:ext uri="{FF2B5EF4-FFF2-40B4-BE49-F238E27FC236}">
                <a16:creationId xmlns:a16="http://schemas.microsoft.com/office/drawing/2014/main" id="{6D1C75B3-D47E-B12F-C6B6-C3D340E0C15F}"/>
              </a:ext>
            </a:extLst>
          </p:cNvPr>
          <p:cNvSpPr/>
          <p:nvPr/>
        </p:nvSpPr>
        <p:spPr>
          <a:xfrm rot="1782986">
            <a:off x="286724" y="1689645"/>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Hexagon 7">
            <a:extLst>
              <a:ext uri="{FF2B5EF4-FFF2-40B4-BE49-F238E27FC236}">
                <a16:creationId xmlns:a16="http://schemas.microsoft.com/office/drawing/2014/main" id="{70B89211-2644-2F0A-BCF5-C150DC10496B}"/>
              </a:ext>
            </a:extLst>
          </p:cNvPr>
          <p:cNvSpPr/>
          <p:nvPr/>
        </p:nvSpPr>
        <p:spPr>
          <a:xfrm rot="1782986">
            <a:off x="286724" y="2152490"/>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Hexagon 8">
            <a:extLst>
              <a:ext uri="{FF2B5EF4-FFF2-40B4-BE49-F238E27FC236}">
                <a16:creationId xmlns:a16="http://schemas.microsoft.com/office/drawing/2014/main" id="{30DFD744-0BEC-9485-D3F3-52A42D680968}"/>
              </a:ext>
            </a:extLst>
          </p:cNvPr>
          <p:cNvSpPr/>
          <p:nvPr/>
        </p:nvSpPr>
        <p:spPr>
          <a:xfrm rot="1782986">
            <a:off x="286725" y="2615334"/>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aphicFrame>
        <p:nvGraphicFramePr>
          <p:cNvPr id="10" name="Table 9">
            <a:extLst>
              <a:ext uri="{FF2B5EF4-FFF2-40B4-BE49-F238E27FC236}">
                <a16:creationId xmlns:a16="http://schemas.microsoft.com/office/drawing/2014/main" id="{86436582-1446-D52C-5155-0DCD2FEC8404}"/>
              </a:ext>
            </a:extLst>
          </p:cNvPr>
          <p:cNvGraphicFramePr>
            <a:graphicFrameLocks noGrp="1"/>
          </p:cNvGraphicFramePr>
          <p:nvPr>
            <p:extLst>
              <p:ext uri="{D42A27DB-BD31-4B8C-83A1-F6EECF244321}">
                <p14:modId xmlns:p14="http://schemas.microsoft.com/office/powerpoint/2010/main" val="654887984"/>
              </p:ext>
            </p:extLst>
          </p:nvPr>
        </p:nvGraphicFramePr>
        <p:xfrm>
          <a:off x="996287" y="699800"/>
          <a:ext cx="5254038" cy="4946838"/>
        </p:xfrm>
        <a:graphic>
          <a:graphicData uri="http://schemas.openxmlformats.org/drawingml/2006/table">
            <a:tbl>
              <a:tblPr firstRow="1" firstCol="1" bandRow="1">
                <a:tableStyleId>{5C22544A-7EE6-4342-B048-85BDC9FD1C3A}</a:tableStyleId>
              </a:tblPr>
              <a:tblGrid>
                <a:gridCol w="1035713">
                  <a:extLst>
                    <a:ext uri="{9D8B030D-6E8A-4147-A177-3AD203B41FA5}">
                      <a16:colId xmlns:a16="http://schemas.microsoft.com/office/drawing/2014/main" val="2294570886"/>
                    </a:ext>
                  </a:extLst>
                </a:gridCol>
                <a:gridCol w="1277257">
                  <a:extLst>
                    <a:ext uri="{9D8B030D-6E8A-4147-A177-3AD203B41FA5}">
                      <a16:colId xmlns:a16="http://schemas.microsoft.com/office/drawing/2014/main" val="874052415"/>
                    </a:ext>
                  </a:extLst>
                </a:gridCol>
                <a:gridCol w="580572">
                  <a:extLst>
                    <a:ext uri="{9D8B030D-6E8A-4147-A177-3AD203B41FA5}">
                      <a16:colId xmlns:a16="http://schemas.microsoft.com/office/drawing/2014/main" val="1278154336"/>
                    </a:ext>
                  </a:extLst>
                </a:gridCol>
                <a:gridCol w="654046">
                  <a:extLst>
                    <a:ext uri="{9D8B030D-6E8A-4147-A177-3AD203B41FA5}">
                      <a16:colId xmlns:a16="http://schemas.microsoft.com/office/drawing/2014/main" val="917819065"/>
                    </a:ext>
                  </a:extLst>
                </a:gridCol>
                <a:gridCol w="1023870">
                  <a:extLst>
                    <a:ext uri="{9D8B030D-6E8A-4147-A177-3AD203B41FA5}">
                      <a16:colId xmlns:a16="http://schemas.microsoft.com/office/drawing/2014/main" val="2247917875"/>
                    </a:ext>
                  </a:extLst>
                </a:gridCol>
                <a:gridCol w="682580">
                  <a:extLst>
                    <a:ext uri="{9D8B030D-6E8A-4147-A177-3AD203B41FA5}">
                      <a16:colId xmlns:a16="http://schemas.microsoft.com/office/drawing/2014/main" val="4294199103"/>
                    </a:ext>
                  </a:extLst>
                </a:gridCol>
              </a:tblGrid>
              <a:tr h="1109665">
                <a:tc gridSpan="3">
                  <a:txBody>
                    <a:bodyPr/>
                    <a:lstStyle/>
                    <a:p>
                      <a:pPr algn="l"/>
                      <a:r>
                        <a:rPr lang="en-ZA" sz="1000" dirty="0">
                          <a:solidFill>
                            <a:schemeClr val="tx1"/>
                          </a:solidFill>
                          <a:effectLst/>
                        </a:rPr>
                        <a:t>Has a final follow-up meeting in 3 months’ time been planned with the child and/or caregiver(s) to ensure the situation remains stable?:</a:t>
                      </a:r>
                      <a:endParaRPr lang="en-US" sz="1000" dirty="0">
                        <a:solidFill>
                          <a:schemeClr val="tx1"/>
                        </a:solidFill>
                        <a:effectLst/>
                      </a:endParaRPr>
                    </a:p>
                    <a:p>
                      <a:pPr algn="l"/>
                      <a:r>
                        <a:rPr lang="en-ZA" sz="1000" b="1" dirty="0">
                          <a:solidFill>
                            <a:schemeClr val="accent4"/>
                          </a:solidFill>
                          <a:effectLst/>
                        </a:rPr>
                        <a:t>X </a:t>
                      </a:r>
                      <a:r>
                        <a:rPr lang="en-ZA" sz="1000" dirty="0">
                          <a:solidFill>
                            <a:schemeClr val="tx1"/>
                          </a:solidFill>
                          <a:effectLst/>
                        </a:rPr>
                        <a:t>Yes </a:t>
                      </a:r>
                      <a:r>
                        <a:rPr lang="en-ZA" sz="1000" dirty="0">
                          <a:solidFill>
                            <a:schemeClr val="accent4"/>
                          </a:solidFill>
                          <a:effectLst/>
                        </a:rPr>
                        <a:t>30/06/2023</a:t>
                      </a:r>
                      <a:endParaRPr lang="en-US" sz="1000" dirty="0">
                        <a:solidFill>
                          <a:schemeClr val="accent4"/>
                        </a:solidFill>
                        <a:effectLst/>
                      </a:endParaRPr>
                    </a:p>
                    <a:p>
                      <a:pPr algn="l"/>
                      <a:r>
                        <a:rPr lang="en-ZA" sz="1000" b="0" dirty="0">
                          <a:solidFill>
                            <a:schemeClr val="tx1"/>
                          </a:solidFill>
                          <a:effectLst/>
                        </a:rPr>
                        <a:t>[  ] No, please specify why:</a:t>
                      </a:r>
                      <a:endParaRPr lang="en-US" sz="1000" b="0" dirty="0">
                        <a:solidFill>
                          <a:schemeClr val="tx1"/>
                        </a:solidFill>
                        <a:effectLst/>
                      </a:endParaRPr>
                    </a:p>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3">
                  <a:txBody>
                    <a:bodyPr/>
                    <a:lstStyle/>
                    <a:p>
                      <a:pPr algn="l"/>
                      <a:r>
                        <a:rPr lang="en-ZA" sz="1000" b="1" dirty="0">
                          <a:solidFill>
                            <a:schemeClr val="tx1"/>
                          </a:solidFill>
                          <a:effectLst/>
                        </a:rPr>
                        <a:t>Is the child’s case file complete and up-to-date with all relevant documents included?:</a:t>
                      </a:r>
                      <a:endParaRPr lang="en-US" sz="1000" b="1" dirty="0">
                        <a:solidFill>
                          <a:schemeClr val="tx1"/>
                        </a:solidFill>
                        <a:effectLst/>
                      </a:endParaRPr>
                    </a:p>
                    <a:p>
                      <a:pPr algn="l"/>
                      <a:r>
                        <a:rPr lang="en-ZA" sz="1000" b="1" dirty="0">
                          <a:solidFill>
                            <a:schemeClr val="accent4"/>
                          </a:solidFill>
                          <a:effectLst/>
                        </a:rPr>
                        <a:t>X</a:t>
                      </a:r>
                      <a:r>
                        <a:rPr lang="en-ZA" sz="1000" b="0" dirty="0">
                          <a:solidFill>
                            <a:schemeClr val="tx1"/>
                          </a:solidFill>
                          <a:effectLst/>
                        </a:rPr>
                        <a:t> Yes </a:t>
                      </a:r>
                      <a:endParaRPr lang="en-US" sz="1000" b="0" dirty="0">
                        <a:solidFill>
                          <a:schemeClr val="tx1"/>
                        </a:solidFill>
                        <a:effectLst/>
                      </a:endParaRPr>
                    </a:p>
                    <a:p>
                      <a:pPr algn="l"/>
                      <a:r>
                        <a:rPr lang="en-ZA" sz="1000" b="0" dirty="0">
                          <a:solidFill>
                            <a:schemeClr val="tx1"/>
                          </a:solidFill>
                          <a:effectLst/>
                        </a:rPr>
                        <a:t>[  ] No, please specify why:</a:t>
                      </a:r>
                      <a:endParaRPr lang="en-US" sz="1000" b="0" dirty="0">
                        <a:solidFill>
                          <a:schemeClr val="tx1"/>
                        </a:solidFill>
                        <a:effectLst/>
                      </a:endParaRPr>
                    </a:p>
                    <a:p>
                      <a:pPr algn="l"/>
                      <a:r>
                        <a:rPr lang="en-ZA" sz="1000" dirty="0">
                          <a:solidFill>
                            <a:schemeClr val="tx1"/>
                          </a:solidFill>
                          <a:effectLst/>
                        </a:rPr>
                        <a:t> </a:t>
                      </a:r>
                      <a:endParaRPr lang="en-US" dirty="0"/>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hMerge="1">
                  <a:txBody>
                    <a:bodyPr/>
                    <a:lstStyle/>
                    <a:p>
                      <a:pPr algn="l"/>
                      <a:r>
                        <a:rPr lang="en-ZA" sz="1000">
                          <a:solidFill>
                            <a:schemeClr val="tx1"/>
                          </a:solidFill>
                          <a:effectLst/>
                        </a:rPr>
                        <a:t>Is the child’s case file complete and up-to-date with all relevant documents included?:</a:t>
                      </a:r>
                      <a:endParaRPr lang="en-US" sz="1000">
                        <a:solidFill>
                          <a:schemeClr val="tx1"/>
                        </a:solidFill>
                        <a:effectLst/>
                      </a:endParaRPr>
                    </a:p>
                    <a:p>
                      <a:pPr algn="l"/>
                      <a:r>
                        <a:rPr lang="en-ZA" sz="1000">
                          <a:solidFill>
                            <a:schemeClr val="tx1"/>
                          </a:solidFill>
                          <a:effectLst/>
                        </a:rPr>
                        <a:t>X Yes </a:t>
                      </a:r>
                      <a:endParaRPr lang="en-US" sz="1000">
                        <a:solidFill>
                          <a:schemeClr val="tx1"/>
                        </a:solidFill>
                        <a:effectLst/>
                      </a:endParaRPr>
                    </a:p>
                    <a:p>
                      <a:pPr algn="l"/>
                      <a:r>
                        <a:rPr lang="en-ZA" sz="1000">
                          <a:solidFill>
                            <a:schemeClr val="tx1"/>
                          </a:solidFill>
                          <a:effectLst/>
                        </a:rPr>
                        <a:t>[  ] No, please specify why:</a:t>
                      </a:r>
                      <a:endParaRPr lang="en-US" sz="1000">
                        <a:solidFill>
                          <a:schemeClr val="tx1"/>
                        </a:solidFill>
                        <a:effectLst/>
                      </a:endParaRPr>
                    </a:p>
                    <a:p>
                      <a:pPr algn="l"/>
                      <a:r>
                        <a:rPr lang="en-ZA" sz="1000">
                          <a:solidFill>
                            <a:schemeClr val="tx1"/>
                          </a:solidFill>
                          <a:effectLst/>
                        </a:rPr>
                        <a:t> </a:t>
                      </a:r>
                      <a:endParaRPr lang="en-US" sz="10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hMerge="1">
                  <a:txBody>
                    <a:bodyPr/>
                    <a:lstStyle/>
                    <a:p>
                      <a:endParaRPr lang="en-US"/>
                    </a:p>
                  </a:txBody>
                  <a:tcPr>
                    <a:lnL w="12700" cap="flat" cmpd="sng" algn="ctr">
                      <a:solidFill>
                        <a:schemeClr val="accent4">
                          <a:lumMod val="20000"/>
                          <a:lumOff val="80000"/>
                        </a:schemeClr>
                      </a:solidFill>
                      <a:prstDash val="solid"/>
                      <a:round/>
                      <a:headEnd type="none" w="med" len="med"/>
                      <a:tailEnd type="none" w="med" len="med"/>
                    </a:lnL>
                  </a:tcPr>
                </a:tc>
                <a:extLst>
                  <a:ext uri="{0D108BD9-81ED-4DB2-BD59-A6C34878D82A}">
                    <a16:rowId xmlns:a16="http://schemas.microsoft.com/office/drawing/2014/main" val="1479878202"/>
                  </a:ext>
                </a:extLst>
              </a:tr>
              <a:tr h="941534">
                <a:tc gridSpan="3">
                  <a:txBody>
                    <a:bodyPr/>
                    <a:lstStyle/>
                    <a:p>
                      <a:pPr algn="l"/>
                      <a:r>
                        <a:rPr lang="en-ZA" sz="1000" dirty="0">
                          <a:solidFill>
                            <a:schemeClr val="tx1"/>
                          </a:solidFill>
                          <a:effectLst/>
                        </a:rPr>
                        <a:t>How will the case file be stored?:</a:t>
                      </a:r>
                      <a:endParaRPr lang="en-US" sz="1000" dirty="0">
                        <a:solidFill>
                          <a:schemeClr val="tx1"/>
                        </a:solidFill>
                        <a:effectLst/>
                      </a:endParaRPr>
                    </a:p>
                    <a:p>
                      <a:pPr algn="l"/>
                      <a:r>
                        <a:rPr lang="en-ZA" sz="1000" b="0" dirty="0">
                          <a:solidFill>
                            <a:schemeClr val="tx1"/>
                          </a:solidFill>
                          <a:effectLst/>
                        </a:rPr>
                        <a:t>[  ] Electronically CPIMS+</a:t>
                      </a:r>
                      <a:endParaRPr lang="en-US" sz="1000" b="0" dirty="0">
                        <a:solidFill>
                          <a:schemeClr val="tx1"/>
                        </a:solidFill>
                        <a:effectLst/>
                      </a:endParaRPr>
                    </a:p>
                    <a:p>
                      <a:pPr algn="l"/>
                      <a:r>
                        <a:rPr lang="en-ZA" sz="1000" b="0" dirty="0">
                          <a:solidFill>
                            <a:schemeClr val="tx1"/>
                          </a:solidFill>
                          <a:effectLst/>
                        </a:rPr>
                        <a:t>[  ] Hard copy</a:t>
                      </a:r>
                      <a:endParaRPr lang="en-US" sz="1000" b="0" dirty="0">
                        <a:solidFill>
                          <a:schemeClr val="tx1"/>
                        </a:solidFill>
                        <a:effectLst/>
                      </a:endParaRPr>
                    </a:p>
                    <a:p>
                      <a:pPr algn="l"/>
                      <a:r>
                        <a:rPr lang="en-ZA" sz="1000" b="0" dirty="0">
                          <a:solidFill>
                            <a:schemeClr val="tx1"/>
                          </a:solidFill>
                          <a:effectLst/>
                        </a:rPr>
                        <a:t>[  ] Both</a:t>
                      </a:r>
                      <a:endParaRPr lang="en-US" sz="1000" b="0" dirty="0">
                        <a:solidFill>
                          <a:schemeClr val="tx1"/>
                        </a:solidFill>
                        <a:effectLst/>
                      </a:endParaRPr>
                    </a:p>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3">
                  <a:txBody>
                    <a:bodyPr/>
                    <a:lstStyle/>
                    <a:p>
                      <a:pPr algn="l"/>
                      <a:r>
                        <a:rPr lang="en-ZA" sz="1000" b="1" dirty="0">
                          <a:solidFill>
                            <a:schemeClr val="tx1"/>
                          </a:solidFill>
                          <a:effectLst/>
                        </a:rPr>
                        <a:t>Until what date will the child’s case file be stored?: </a:t>
                      </a:r>
                      <a:r>
                        <a:rPr lang="en-ZA" sz="1000" b="0" dirty="0">
                          <a:solidFill>
                            <a:schemeClr val="tx1"/>
                          </a:solidFill>
                          <a:effectLst/>
                        </a:rPr>
                        <a:t>dd/mm/yy</a:t>
                      </a:r>
                      <a:endParaRPr lang="en-US" sz="1000" b="0" dirty="0">
                        <a:solidFill>
                          <a:schemeClr val="tx1"/>
                        </a:solidFill>
                        <a:effectLst/>
                      </a:endParaRPr>
                    </a:p>
                    <a:p>
                      <a:pPr algn="l"/>
                      <a:r>
                        <a:rPr lang="en-ZA" sz="1000" b="1" dirty="0">
                          <a:solidFill>
                            <a:schemeClr val="accent4"/>
                          </a:solidFill>
                          <a:effectLst/>
                        </a:rPr>
                        <a:t>N/A</a:t>
                      </a:r>
                      <a:endParaRPr lang="en-US" b="1" dirty="0">
                        <a:solidFill>
                          <a:schemeClr val="accent4"/>
                        </a:solidFill>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hMerge="1">
                  <a:txBody>
                    <a:bodyPr/>
                    <a:lstStyle/>
                    <a:p>
                      <a:pPr algn="l"/>
                      <a:r>
                        <a:rPr lang="en-ZA" sz="1000">
                          <a:solidFill>
                            <a:schemeClr val="tx1"/>
                          </a:solidFill>
                          <a:effectLst/>
                        </a:rPr>
                        <a:t>Until what date will the child’s case file be stored?: dd/mm/yy</a:t>
                      </a:r>
                      <a:endParaRPr lang="en-US" sz="1000">
                        <a:solidFill>
                          <a:schemeClr val="tx1"/>
                        </a:solidFill>
                        <a:effectLst/>
                      </a:endParaRPr>
                    </a:p>
                    <a:p>
                      <a:pPr algn="l"/>
                      <a:r>
                        <a:rPr lang="en-ZA" sz="1000">
                          <a:solidFill>
                            <a:schemeClr val="tx1"/>
                          </a:solidFill>
                          <a:effectLst/>
                        </a:rPr>
                        <a:t>N/A</a:t>
                      </a:r>
                      <a:endParaRPr lang="en-US" sz="10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hMerge="1">
                  <a:txBody>
                    <a:bodyPr/>
                    <a:lstStyle/>
                    <a:p>
                      <a:endParaRPr lang="en-US"/>
                    </a:p>
                  </a:txBody>
                  <a:tcPr>
                    <a:lnL w="12700" cap="flat" cmpd="sng" algn="ctr">
                      <a:solidFill>
                        <a:schemeClr val="accent4">
                          <a:lumMod val="20000"/>
                          <a:lumOff val="80000"/>
                        </a:schemeClr>
                      </a:solidFill>
                      <a:prstDash val="solid"/>
                      <a:round/>
                      <a:headEnd type="none" w="med" len="med"/>
                      <a:tailEnd type="none" w="med" len="med"/>
                    </a:lnL>
                  </a:tcPr>
                </a:tc>
                <a:extLst>
                  <a:ext uri="{0D108BD9-81ED-4DB2-BD59-A6C34878D82A}">
                    <a16:rowId xmlns:a16="http://schemas.microsoft.com/office/drawing/2014/main" val="1109616138"/>
                  </a:ext>
                </a:extLst>
              </a:tr>
              <a:tr h="1277796">
                <a:tc gridSpan="3">
                  <a:txBody>
                    <a:bodyPr/>
                    <a:lstStyle/>
                    <a:p>
                      <a:pPr algn="l"/>
                      <a:r>
                        <a:rPr lang="en-ZA" sz="1000" dirty="0">
                          <a:solidFill>
                            <a:schemeClr val="tx1"/>
                          </a:solidFill>
                          <a:effectLst/>
                        </a:rPr>
                        <a:t>Has the child been told who to contact if s/he has questions, concerns or to access support if required?:</a:t>
                      </a:r>
                      <a:endParaRPr lang="en-US" sz="1000" dirty="0">
                        <a:solidFill>
                          <a:schemeClr val="tx1"/>
                        </a:solidFill>
                        <a:effectLst/>
                      </a:endParaRPr>
                    </a:p>
                    <a:p>
                      <a:pPr algn="l"/>
                      <a:r>
                        <a:rPr lang="en-ZA" sz="1000" b="0" dirty="0">
                          <a:solidFill>
                            <a:schemeClr val="tx1"/>
                          </a:solidFill>
                          <a:effectLst/>
                        </a:rPr>
                        <a:t>[  ] Yes</a:t>
                      </a:r>
                      <a:endParaRPr lang="en-US" sz="1000" b="0" dirty="0">
                        <a:solidFill>
                          <a:schemeClr val="tx1"/>
                        </a:solidFill>
                        <a:effectLst/>
                      </a:endParaRPr>
                    </a:p>
                    <a:p>
                      <a:pPr algn="l"/>
                      <a:r>
                        <a:rPr lang="en-ZA" sz="1000" b="0" dirty="0">
                          <a:solidFill>
                            <a:schemeClr val="tx1"/>
                          </a:solidFill>
                          <a:effectLst/>
                        </a:rPr>
                        <a:t>[  ] No, please specify why:</a:t>
                      </a:r>
                      <a:endParaRPr lang="en-US" sz="1000" b="0" dirty="0">
                        <a:solidFill>
                          <a:schemeClr val="tx1"/>
                        </a:solidFill>
                        <a:effectLst/>
                      </a:endParaRPr>
                    </a:p>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3">
                  <a:txBody>
                    <a:bodyPr/>
                    <a:lstStyle/>
                    <a:p>
                      <a:pPr algn="l"/>
                      <a:r>
                        <a:rPr lang="en-ZA" sz="1000" b="1" dirty="0">
                          <a:solidFill>
                            <a:schemeClr val="tx1"/>
                          </a:solidFill>
                          <a:effectLst/>
                        </a:rPr>
                        <a:t>Who has the child been told to contact if s/he has questions, concerns or to access support if required?:</a:t>
                      </a:r>
                      <a:endParaRPr lang="en-US" sz="1000" b="1" dirty="0">
                        <a:solidFill>
                          <a:schemeClr val="tx1"/>
                        </a:solidFill>
                        <a:effectLst/>
                      </a:endParaRPr>
                    </a:p>
                    <a:p>
                      <a:pPr algn="l"/>
                      <a:r>
                        <a:rPr lang="en-ZA" sz="1000" dirty="0">
                          <a:solidFill>
                            <a:schemeClr val="tx1"/>
                          </a:solidFill>
                          <a:effectLst/>
                        </a:rPr>
                        <a:t>Provide name and contact details</a:t>
                      </a:r>
                      <a:endParaRPr lang="en-US" sz="1000" dirty="0">
                        <a:solidFill>
                          <a:schemeClr val="tx1"/>
                        </a:solidFill>
                        <a:effectLst/>
                      </a:endParaRPr>
                    </a:p>
                    <a:p>
                      <a:pPr algn="l"/>
                      <a:r>
                        <a:rPr lang="en-ZA" sz="1000" dirty="0">
                          <a:solidFill>
                            <a:schemeClr val="tx1"/>
                          </a:solidFill>
                          <a:effectLst/>
                        </a:rPr>
                        <a:t> </a:t>
                      </a:r>
                      <a:endParaRPr lang="en-US" sz="1000" dirty="0">
                        <a:solidFill>
                          <a:schemeClr val="tx1"/>
                        </a:solidFill>
                        <a:effectLst/>
                      </a:endParaRPr>
                    </a:p>
                    <a:p>
                      <a:pPr algn="l"/>
                      <a:r>
                        <a:rPr lang="en-ZA" sz="1000" dirty="0">
                          <a:solidFill>
                            <a:schemeClr val="tx1"/>
                          </a:solidFill>
                          <a:effectLst/>
                        </a:rPr>
                        <a:t>Caseworker</a:t>
                      </a:r>
                      <a:endParaRPr lang="en-US" dirty="0"/>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hMerge="1">
                  <a:txBody>
                    <a:bodyPr/>
                    <a:lstStyle/>
                    <a:p>
                      <a:pPr algn="l"/>
                      <a:r>
                        <a:rPr lang="en-ZA" sz="1000">
                          <a:solidFill>
                            <a:schemeClr val="tx1"/>
                          </a:solidFill>
                          <a:effectLst/>
                        </a:rPr>
                        <a:t>Who has the child been told to contact if s/he has questions, concerns or to access support if required?:</a:t>
                      </a:r>
                      <a:endParaRPr lang="en-US" sz="1000">
                        <a:solidFill>
                          <a:schemeClr val="tx1"/>
                        </a:solidFill>
                        <a:effectLst/>
                      </a:endParaRPr>
                    </a:p>
                    <a:p>
                      <a:pPr algn="l"/>
                      <a:r>
                        <a:rPr lang="en-ZA" sz="1000">
                          <a:solidFill>
                            <a:schemeClr val="tx1"/>
                          </a:solidFill>
                          <a:effectLst/>
                        </a:rPr>
                        <a:t>Provide name and contact details</a:t>
                      </a:r>
                      <a:endParaRPr lang="en-US" sz="1000">
                        <a:solidFill>
                          <a:schemeClr val="tx1"/>
                        </a:solidFill>
                        <a:effectLst/>
                      </a:endParaRPr>
                    </a:p>
                    <a:p>
                      <a:pPr algn="l"/>
                      <a:r>
                        <a:rPr lang="en-ZA" sz="1000">
                          <a:solidFill>
                            <a:schemeClr val="tx1"/>
                          </a:solidFill>
                          <a:effectLst/>
                        </a:rPr>
                        <a:t> </a:t>
                      </a:r>
                      <a:endParaRPr lang="en-US" sz="1000">
                        <a:solidFill>
                          <a:schemeClr val="tx1"/>
                        </a:solidFill>
                        <a:effectLst/>
                      </a:endParaRPr>
                    </a:p>
                    <a:p>
                      <a:pPr algn="l"/>
                      <a:r>
                        <a:rPr lang="en-ZA" sz="1000">
                          <a:solidFill>
                            <a:schemeClr val="tx1"/>
                          </a:solidFill>
                          <a:effectLst/>
                        </a:rPr>
                        <a:t>Caseworker</a:t>
                      </a:r>
                      <a:endParaRPr lang="en-US" sz="10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hMerge="1">
                  <a:txBody>
                    <a:bodyPr/>
                    <a:lstStyle/>
                    <a:p>
                      <a:endParaRPr lang="en-US"/>
                    </a:p>
                  </a:txBody>
                  <a:tcPr>
                    <a:lnL w="12700" cap="flat" cmpd="sng" algn="ctr">
                      <a:solidFill>
                        <a:schemeClr val="accent4">
                          <a:lumMod val="20000"/>
                          <a:lumOff val="80000"/>
                        </a:schemeClr>
                      </a:solidFill>
                      <a:prstDash val="solid"/>
                      <a:round/>
                      <a:headEnd type="none" w="med" len="med"/>
                      <a:tailEnd type="none" w="med" len="med"/>
                    </a:lnL>
                  </a:tcPr>
                </a:tc>
                <a:extLst>
                  <a:ext uri="{0D108BD9-81ED-4DB2-BD59-A6C34878D82A}">
                    <a16:rowId xmlns:a16="http://schemas.microsoft.com/office/drawing/2014/main" val="660880665"/>
                  </a:ext>
                </a:extLst>
              </a:tr>
              <a:tr h="272793">
                <a:tc gridSpan="6">
                  <a:txBody>
                    <a:bodyPr/>
                    <a:lstStyle/>
                    <a:p>
                      <a:pPr algn="l">
                        <a:lnSpc>
                          <a:spcPct val="107000"/>
                        </a:lnSpc>
                        <a:spcAft>
                          <a:spcPts val="800"/>
                        </a:spcAft>
                      </a:pPr>
                      <a:r>
                        <a:rPr lang="en-ZA" sz="1000" dirty="0">
                          <a:solidFill>
                            <a:schemeClr val="tx1"/>
                          </a:solidFill>
                          <a:effectLst/>
                        </a:rPr>
                        <a:t>4. APPROVAL &amp; AGREEMENTS </a:t>
                      </a:r>
                      <a:endParaRPr lang="en-US" sz="1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accent4">
                          <a:lumMod val="20000"/>
                          <a:lumOff val="80000"/>
                        </a:schemeClr>
                      </a:solidFill>
                      <a:prstDash val="solid"/>
                      <a:round/>
                      <a:headEnd type="none" w="med" len="med"/>
                      <a:tailEnd type="none" w="med" len="med"/>
                    </a:lnL>
                  </a:tcPr>
                </a:tc>
                <a:extLst>
                  <a:ext uri="{0D108BD9-81ED-4DB2-BD59-A6C34878D82A}">
                    <a16:rowId xmlns:a16="http://schemas.microsoft.com/office/drawing/2014/main" val="432623833"/>
                  </a:ext>
                </a:extLst>
              </a:tr>
              <a:tr h="269010">
                <a:tc>
                  <a:txBody>
                    <a:bodyPr/>
                    <a:lstStyle/>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20000"/>
                        <a:lumOff val="80000"/>
                      </a:schemeClr>
                    </a:solidFill>
                  </a:tcPr>
                </a:tc>
                <a:tc>
                  <a:txBody>
                    <a:bodyPr/>
                    <a:lstStyle/>
                    <a:p>
                      <a:pPr algn="l"/>
                      <a:r>
                        <a:rPr lang="en-ZA" sz="1000" b="1" dirty="0">
                          <a:solidFill>
                            <a:schemeClr val="tx1"/>
                          </a:solidFill>
                          <a:effectLst/>
                        </a:rPr>
                        <a:t>Name</a:t>
                      </a:r>
                      <a:endParaRPr lang="en-US" sz="10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20000"/>
                        <a:lumOff val="80000"/>
                      </a:schemeClr>
                    </a:solidFill>
                  </a:tcPr>
                </a:tc>
                <a:tc gridSpan="2">
                  <a:txBody>
                    <a:bodyPr/>
                    <a:lstStyle/>
                    <a:p>
                      <a:r>
                        <a:rPr lang="en-ZA" sz="1000" b="1" dirty="0">
                          <a:solidFill>
                            <a:schemeClr val="tx1"/>
                          </a:solidFill>
                          <a:effectLst/>
                        </a:rPr>
                        <a:t>Agency</a:t>
                      </a:r>
                      <a:endParaRPr lang="en-US" dirty="0"/>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a:txBody>
                    <a:bodyPr/>
                    <a:lstStyle/>
                    <a:p>
                      <a:r>
                        <a:rPr lang="en-ZA" sz="1000" b="1" dirty="0">
                          <a:solidFill>
                            <a:schemeClr val="tx1"/>
                          </a:solidFill>
                          <a:effectLst/>
                        </a:rPr>
                        <a:t>Contact details</a:t>
                      </a:r>
                      <a:endParaRPr lang="en-US" dirty="0"/>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20000"/>
                        <a:lumOff val="80000"/>
                      </a:schemeClr>
                    </a:solidFill>
                  </a:tcPr>
                </a:tc>
                <a:tc>
                  <a:txBody>
                    <a:bodyPr/>
                    <a:lstStyle/>
                    <a:p>
                      <a:pPr algn="l"/>
                      <a:r>
                        <a:rPr lang="en-ZA" sz="1000" b="1" dirty="0">
                          <a:solidFill>
                            <a:schemeClr val="tx1"/>
                          </a:solidFill>
                          <a:effectLst/>
                        </a:rPr>
                        <a:t>Signature</a:t>
                      </a:r>
                      <a:endParaRPr lang="en-US" sz="1000" b="1"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B w="12700" cap="flat" cmpd="sng" algn="ctr">
                      <a:solidFill>
                        <a:schemeClr val="accent4">
                          <a:lumMod val="20000"/>
                          <a:lumOff val="80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610024915"/>
                  </a:ext>
                </a:extLst>
              </a:tr>
              <a:tr h="269010">
                <a:tc>
                  <a:txBody>
                    <a:bodyPr/>
                    <a:lstStyle/>
                    <a:p>
                      <a:pPr algn="l"/>
                      <a:r>
                        <a:rPr lang="en-ZA" sz="1000" dirty="0">
                          <a:solidFill>
                            <a:schemeClr val="tx1"/>
                          </a:solidFill>
                          <a:effectLst/>
                        </a:rPr>
                        <a:t>Child</a:t>
                      </a:r>
                      <a:endParaRPr lang="en-US" sz="1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20000"/>
                        <a:lumOff val="80000"/>
                      </a:schemeClr>
                    </a:solidFill>
                  </a:tcPr>
                </a:tc>
                <a:tc>
                  <a:txBody>
                    <a:bodyPr/>
                    <a:lstStyle/>
                    <a:p>
                      <a:pPr algn="l"/>
                      <a:r>
                        <a:rPr lang="en-ZA" sz="1000" b="1" dirty="0">
                          <a:solidFill>
                            <a:schemeClr val="accent4"/>
                          </a:solidFill>
                          <a:effectLst/>
                        </a:rPr>
                        <a:t>Amina Nabati</a:t>
                      </a:r>
                      <a:endParaRPr lang="en-US" sz="1000" b="1" dirty="0">
                        <a:solidFill>
                          <a:schemeClr val="accent4"/>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gridSpan="2">
                  <a:txBody>
                    <a:bodyPr/>
                    <a:lstStyle/>
                    <a:p>
                      <a:r>
                        <a:rPr lang="en-ZA" sz="1000" dirty="0">
                          <a:solidFill>
                            <a:schemeClr val="tx1"/>
                          </a:solidFill>
                          <a:effectLst/>
                        </a:rPr>
                        <a:t> </a:t>
                      </a:r>
                      <a:endParaRPr lang="en-US" dirty="0"/>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hMerge="1">
                  <a:txBody>
                    <a:bodyPr/>
                    <a:lstStyle/>
                    <a:p>
                      <a:endParaRPr lang="en-US"/>
                    </a:p>
                  </a:txBody>
                  <a:tcPr/>
                </a:tc>
                <a:tc>
                  <a:txBody>
                    <a:bodyPr/>
                    <a:lstStyle/>
                    <a:p>
                      <a:r>
                        <a:rPr lang="en-ZA" sz="1000" dirty="0">
                          <a:solidFill>
                            <a:schemeClr val="tx1"/>
                          </a:solidFill>
                          <a:effectLst/>
                        </a:rPr>
                        <a:t> </a:t>
                      </a:r>
                      <a:endParaRPr lang="en-US" dirty="0"/>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a:txBody>
                    <a:bodyPr/>
                    <a:lstStyle/>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3095577134"/>
                  </a:ext>
                </a:extLst>
              </a:tr>
              <a:tr h="269010">
                <a:tc>
                  <a:txBody>
                    <a:bodyPr/>
                    <a:lstStyle/>
                    <a:p>
                      <a:pPr algn="l"/>
                      <a:r>
                        <a:rPr lang="en-ZA" sz="1000" dirty="0">
                          <a:solidFill>
                            <a:schemeClr val="tx1"/>
                          </a:solidFill>
                          <a:effectLst/>
                        </a:rPr>
                        <a:t>Caregiver</a:t>
                      </a:r>
                      <a:endParaRPr lang="en-US" sz="1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20000"/>
                        <a:lumOff val="80000"/>
                      </a:schemeClr>
                    </a:solidFill>
                  </a:tcPr>
                </a:tc>
                <a:tc>
                  <a:txBody>
                    <a:bodyPr/>
                    <a:lstStyle/>
                    <a:p>
                      <a:pPr algn="l"/>
                      <a:r>
                        <a:rPr lang="en-ZA" sz="1000" b="1" dirty="0">
                          <a:solidFill>
                            <a:schemeClr val="accent4"/>
                          </a:solidFill>
                          <a:effectLst/>
                        </a:rPr>
                        <a:t>Sarah Nabti</a:t>
                      </a:r>
                      <a:endParaRPr lang="en-US" sz="1000" b="1" dirty="0">
                        <a:solidFill>
                          <a:schemeClr val="accent4"/>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gridSpan="2">
                  <a:txBody>
                    <a:bodyPr/>
                    <a:lstStyle/>
                    <a:p>
                      <a:r>
                        <a:rPr lang="en-ZA" sz="1000" dirty="0">
                          <a:solidFill>
                            <a:schemeClr val="tx1"/>
                          </a:solidFill>
                          <a:effectLst/>
                        </a:rPr>
                        <a:t> </a:t>
                      </a:r>
                      <a:endParaRPr lang="en-US" dirty="0"/>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hMerge="1">
                  <a:txBody>
                    <a:bodyPr/>
                    <a:lstStyle/>
                    <a:p>
                      <a:endParaRPr lang="en-US"/>
                    </a:p>
                  </a:txBody>
                  <a:tcPr/>
                </a:tc>
                <a:tc>
                  <a:txBody>
                    <a:bodyPr/>
                    <a:lstStyle/>
                    <a:p>
                      <a:r>
                        <a:rPr lang="en-ZA" sz="1000" dirty="0">
                          <a:solidFill>
                            <a:schemeClr val="tx1"/>
                          </a:solidFill>
                          <a:effectLst/>
                        </a:rPr>
                        <a:t> </a:t>
                      </a:r>
                      <a:endParaRPr lang="en-US" dirty="0"/>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a:txBody>
                    <a:bodyPr/>
                    <a:lstStyle/>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3361529087"/>
                  </a:ext>
                </a:extLst>
              </a:tr>
              <a:tr h="269010">
                <a:tc>
                  <a:txBody>
                    <a:bodyPr/>
                    <a:lstStyle/>
                    <a:p>
                      <a:pPr algn="l"/>
                      <a:r>
                        <a:rPr lang="en-ZA" sz="1000" dirty="0">
                          <a:solidFill>
                            <a:schemeClr val="tx1"/>
                          </a:solidFill>
                          <a:effectLst/>
                        </a:rPr>
                        <a:t>Caseworker</a:t>
                      </a:r>
                      <a:endParaRPr lang="en-US" sz="1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20000"/>
                        <a:lumOff val="80000"/>
                      </a:schemeClr>
                    </a:solidFill>
                  </a:tcPr>
                </a:tc>
                <a:tc>
                  <a:txBody>
                    <a:bodyPr/>
                    <a:lstStyle/>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gridSpan="2">
                  <a:txBody>
                    <a:bodyPr/>
                    <a:lstStyle/>
                    <a:p>
                      <a:r>
                        <a:rPr lang="en-ZA" sz="1000" dirty="0">
                          <a:solidFill>
                            <a:schemeClr val="tx1"/>
                          </a:solidFill>
                          <a:effectLst/>
                        </a:rPr>
                        <a:t> </a:t>
                      </a:r>
                      <a:endParaRPr lang="en-US" dirty="0"/>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hMerge="1">
                  <a:txBody>
                    <a:bodyPr/>
                    <a:lstStyle/>
                    <a:p>
                      <a:endParaRPr lang="en-US"/>
                    </a:p>
                  </a:txBody>
                  <a:tcPr/>
                </a:tc>
                <a:tc>
                  <a:txBody>
                    <a:bodyPr/>
                    <a:lstStyle/>
                    <a:p>
                      <a:r>
                        <a:rPr lang="en-ZA" sz="1000" dirty="0">
                          <a:solidFill>
                            <a:schemeClr val="tx1"/>
                          </a:solidFill>
                          <a:effectLst/>
                        </a:rPr>
                        <a:t> </a:t>
                      </a:r>
                      <a:endParaRPr lang="en-US" dirty="0"/>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a:txBody>
                    <a:bodyPr/>
                    <a:lstStyle/>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3974750414"/>
                  </a:ext>
                </a:extLst>
              </a:tr>
              <a:tr h="269010">
                <a:tc>
                  <a:txBody>
                    <a:bodyPr/>
                    <a:lstStyle/>
                    <a:p>
                      <a:pPr algn="l"/>
                      <a:r>
                        <a:rPr lang="en-ZA" sz="1000" dirty="0">
                          <a:solidFill>
                            <a:schemeClr val="tx1"/>
                          </a:solidFill>
                          <a:effectLst/>
                        </a:rPr>
                        <a:t>Supervisor</a:t>
                      </a:r>
                      <a:endParaRPr lang="en-US" sz="1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20000"/>
                        <a:lumOff val="80000"/>
                      </a:schemeClr>
                    </a:solidFill>
                  </a:tcPr>
                </a:tc>
                <a:tc>
                  <a:txBody>
                    <a:bodyPr/>
                    <a:lstStyle/>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gridSpan="2">
                  <a:txBody>
                    <a:bodyPr/>
                    <a:lstStyle/>
                    <a:p>
                      <a:r>
                        <a:rPr lang="en-ZA" sz="1000" dirty="0">
                          <a:solidFill>
                            <a:schemeClr val="tx1"/>
                          </a:solidFill>
                          <a:effectLst/>
                        </a:rPr>
                        <a:t> </a:t>
                      </a:r>
                      <a:endParaRPr lang="en-US" dirty="0"/>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hMerge="1">
                  <a:txBody>
                    <a:bodyPr/>
                    <a:lstStyle/>
                    <a:p>
                      <a:endParaRPr lang="en-US"/>
                    </a:p>
                  </a:txBody>
                  <a:tcPr/>
                </a:tc>
                <a:tc>
                  <a:txBody>
                    <a:bodyPr/>
                    <a:lstStyle/>
                    <a:p>
                      <a:r>
                        <a:rPr lang="en-ZA" sz="1000" dirty="0">
                          <a:solidFill>
                            <a:schemeClr val="tx1"/>
                          </a:solidFill>
                          <a:effectLst/>
                        </a:rPr>
                        <a:t> </a:t>
                      </a:r>
                      <a:endParaRPr lang="en-US" dirty="0"/>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a:txBody>
                    <a:bodyPr/>
                    <a:lstStyle/>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1637480302"/>
                  </a:ext>
                </a:extLst>
              </a:tr>
            </a:tbl>
          </a:graphicData>
        </a:graphic>
      </p:graphicFrame>
    </p:spTree>
    <p:extLst>
      <p:ext uri="{BB962C8B-B14F-4D97-AF65-F5344CB8AC3E}">
        <p14:creationId xmlns:p14="http://schemas.microsoft.com/office/powerpoint/2010/main" val="3153296426"/>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A41A22E8-BFFC-41E5-81DC-5728F2F5BFD7}"/>
              </a:ext>
            </a:extLst>
          </p:cNvPr>
          <p:cNvSpPr txBox="1"/>
          <p:nvPr/>
        </p:nvSpPr>
        <p:spPr>
          <a:xfrm>
            <a:off x="996287" y="1923254"/>
            <a:ext cx="2402172" cy="261610"/>
          </a:xfrm>
          <a:prstGeom prst="rect">
            <a:avLst/>
          </a:prstGeom>
          <a:noFill/>
          <a:ln>
            <a:noFill/>
          </a:ln>
        </p:spPr>
        <p:txBody>
          <a:bodyPr wrap="square" rtlCol="0">
            <a:spAutoFit/>
          </a:bodyPr>
          <a:lstStyle/>
          <a:p>
            <a:r>
              <a:rPr lang="en-US" sz="1100" b="1" dirty="0"/>
              <a:t>CASE CLOSURE</a:t>
            </a:r>
            <a:endParaRPr lang="en-CA" sz="1100" b="1" i="1" dirty="0"/>
          </a:p>
        </p:txBody>
      </p:sp>
      <p:sp>
        <p:nvSpPr>
          <p:cNvPr id="13" name="Rectangle 12">
            <a:extLst>
              <a:ext uri="{FF2B5EF4-FFF2-40B4-BE49-F238E27FC236}">
                <a16:creationId xmlns:a16="http://schemas.microsoft.com/office/drawing/2014/main" id="{EE8A3282-0B64-4AF5-AC8B-506F6CD89F03}"/>
              </a:ext>
            </a:extLst>
          </p:cNvPr>
          <p:cNvSpPr/>
          <p:nvPr/>
        </p:nvSpPr>
        <p:spPr>
          <a:xfrm>
            <a:off x="996287" y="2269346"/>
            <a:ext cx="2446578" cy="2683654"/>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9" name="TextBox 38">
            <a:extLst>
              <a:ext uri="{FF2B5EF4-FFF2-40B4-BE49-F238E27FC236}">
                <a16:creationId xmlns:a16="http://schemas.microsoft.com/office/drawing/2014/main" id="{623FAC9D-9DAF-4ED8-B69D-AB02CAF986FD}"/>
              </a:ext>
            </a:extLst>
          </p:cNvPr>
          <p:cNvSpPr txBox="1"/>
          <p:nvPr/>
        </p:nvSpPr>
        <p:spPr>
          <a:xfrm>
            <a:off x="3924863" y="1928502"/>
            <a:ext cx="2402172" cy="261610"/>
          </a:xfrm>
          <a:prstGeom prst="rect">
            <a:avLst/>
          </a:prstGeom>
          <a:noFill/>
          <a:ln>
            <a:noFill/>
          </a:ln>
        </p:spPr>
        <p:txBody>
          <a:bodyPr wrap="square" rtlCol="0">
            <a:spAutoFit/>
          </a:bodyPr>
          <a:lstStyle/>
          <a:p>
            <a:r>
              <a:rPr lang="en-US" sz="1100" b="1" dirty="0"/>
              <a:t>CASE TRANSFER</a:t>
            </a:r>
            <a:endParaRPr lang="en-CA" sz="1100" b="1" i="1" dirty="0"/>
          </a:p>
        </p:txBody>
      </p:sp>
      <p:sp>
        <p:nvSpPr>
          <p:cNvPr id="48" name="Rectangle 47">
            <a:extLst>
              <a:ext uri="{FF2B5EF4-FFF2-40B4-BE49-F238E27FC236}">
                <a16:creationId xmlns:a16="http://schemas.microsoft.com/office/drawing/2014/main" id="{63395E5E-74D2-430A-9106-54FA16AC7AAA}"/>
              </a:ext>
            </a:extLst>
          </p:cNvPr>
          <p:cNvSpPr/>
          <p:nvPr/>
        </p:nvSpPr>
        <p:spPr>
          <a:xfrm>
            <a:off x="3924863" y="2269346"/>
            <a:ext cx="2325465" cy="2683654"/>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 name="TextBox 2">
            <a:extLst>
              <a:ext uri="{FF2B5EF4-FFF2-40B4-BE49-F238E27FC236}">
                <a16:creationId xmlns:a16="http://schemas.microsoft.com/office/drawing/2014/main" id="{AE339936-D00A-2079-73EE-4FE2A41B88C6}"/>
              </a:ext>
            </a:extLst>
          </p:cNvPr>
          <p:cNvSpPr txBox="1"/>
          <p:nvPr/>
        </p:nvSpPr>
        <p:spPr>
          <a:xfrm>
            <a:off x="996287" y="1407580"/>
            <a:ext cx="5254042" cy="276999"/>
          </a:xfrm>
          <a:prstGeom prst="rect">
            <a:avLst/>
          </a:prstGeom>
          <a:noFill/>
        </p:spPr>
        <p:txBody>
          <a:bodyPr wrap="square" rtlCol="0">
            <a:spAutoFit/>
          </a:bodyPr>
          <a:lstStyle/>
          <a:p>
            <a:r>
              <a:rPr lang="en-US" sz="1200" b="1" spc="300" dirty="0">
                <a:solidFill>
                  <a:schemeClr val="tx1"/>
                </a:solidFill>
              </a:rPr>
              <a:t>CASE CLOSURE AND CASE TRANSFER</a:t>
            </a:r>
          </a:p>
        </p:txBody>
      </p:sp>
      <p:sp>
        <p:nvSpPr>
          <p:cNvPr id="4" name="TextBox 3">
            <a:extLst>
              <a:ext uri="{FF2B5EF4-FFF2-40B4-BE49-F238E27FC236}">
                <a16:creationId xmlns:a16="http://schemas.microsoft.com/office/drawing/2014/main" id="{145AF61F-55CC-84DF-604A-85E3E8E10031}"/>
              </a:ext>
            </a:extLst>
          </p:cNvPr>
          <p:cNvSpPr txBox="1"/>
          <p:nvPr/>
        </p:nvSpPr>
        <p:spPr>
          <a:xfrm>
            <a:off x="996287" y="713169"/>
            <a:ext cx="5254042" cy="523220"/>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1D8CC8"/>
                </a:highlight>
                <a:latin typeface="Calibri"/>
                <a:ea typeface="Calibri"/>
                <a:cs typeface="Calibri"/>
                <a:sym typeface="Calibri"/>
              </a:rPr>
              <a:t>SESSION 4: HOW AND WHEN CAN I TRANSFER A CASE?</a:t>
            </a:r>
          </a:p>
        </p:txBody>
      </p:sp>
      <p:grpSp>
        <p:nvGrpSpPr>
          <p:cNvPr id="16" name="Group 15">
            <a:extLst>
              <a:ext uri="{FF2B5EF4-FFF2-40B4-BE49-F238E27FC236}">
                <a16:creationId xmlns:a16="http://schemas.microsoft.com/office/drawing/2014/main" id="{09780ECA-D49A-4C25-146C-0D28142428B6}"/>
              </a:ext>
            </a:extLst>
          </p:cNvPr>
          <p:cNvGrpSpPr/>
          <p:nvPr/>
        </p:nvGrpSpPr>
        <p:grpSpPr>
          <a:xfrm>
            <a:off x="2074535" y="4566842"/>
            <a:ext cx="1148495" cy="1094971"/>
            <a:chOff x="2872760" y="2787186"/>
            <a:chExt cx="2817361" cy="2686061"/>
          </a:xfrm>
        </p:grpSpPr>
        <p:sp>
          <p:nvSpPr>
            <p:cNvPr id="10" name="Rectangle 9">
              <a:extLst>
                <a:ext uri="{FF2B5EF4-FFF2-40B4-BE49-F238E27FC236}">
                  <a16:creationId xmlns:a16="http://schemas.microsoft.com/office/drawing/2014/main" id="{69342093-BE1B-E2EC-87AD-207920D2CB1C}"/>
                </a:ext>
              </a:extLst>
            </p:cNvPr>
            <p:cNvSpPr/>
            <p:nvPr/>
          </p:nvSpPr>
          <p:spPr>
            <a:xfrm>
              <a:off x="2872760" y="3130139"/>
              <a:ext cx="2817361" cy="2343108"/>
            </a:xfrm>
            <a:prstGeom prst="rect">
              <a:avLst/>
            </a:prstGeom>
            <a:solidFill>
              <a:schemeClr val="accent4">
                <a:lumMod val="40000"/>
                <a:lumOff val="6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3BCDAF5-C6A8-9AAA-204D-7A473EA6DA5D}"/>
                </a:ext>
              </a:extLst>
            </p:cNvPr>
            <p:cNvSpPr/>
            <p:nvPr/>
          </p:nvSpPr>
          <p:spPr>
            <a:xfrm>
              <a:off x="3079160" y="3646607"/>
              <a:ext cx="2383921" cy="1641336"/>
            </a:xfrm>
            <a:prstGeom prst="rect">
              <a:avLst/>
            </a:prstGeom>
            <a:solidFill>
              <a:schemeClr val="accent4">
                <a:lumMod val="40000"/>
                <a:lumOff val="6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437BB14-DE4B-7690-2B12-FFD34DDCDAE7}"/>
                </a:ext>
              </a:extLst>
            </p:cNvPr>
            <p:cNvSpPr/>
            <p:nvPr/>
          </p:nvSpPr>
          <p:spPr>
            <a:xfrm>
              <a:off x="3894440" y="3893832"/>
              <a:ext cx="753360" cy="830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Single Corner Snipped 13">
              <a:extLst>
                <a:ext uri="{FF2B5EF4-FFF2-40B4-BE49-F238E27FC236}">
                  <a16:creationId xmlns:a16="http://schemas.microsoft.com/office/drawing/2014/main" id="{990343CD-8D04-BF3C-B5BB-A81BF35850DD}"/>
                </a:ext>
              </a:extLst>
            </p:cNvPr>
            <p:cNvSpPr/>
            <p:nvPr/>
          </p:nvSpPr>
          <p:spPr>
            <a:xfrm>
              <a:off x="3688041" y="2787186"/>
              <a:ext cx="1279680" cy="816670"/>
            </a:xfrm>
            <a:prstGeom prst="snip1Rect">
              <a:avLst>
                <a:gd name="adj" fmla="val 4019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rrow: Down 14">
              <a:extLst>
                <a:ext uri="{FF2B5EF4-FFF2-40B4-BE49-F238E27FC236}">
                  <a16:creationId xmlns:a16="http://schemas.microsoft.com/office/drawing/2014/main" id="{20462D0F-BBE9-B45F-4B6C-FC0E8D494714}"/>
                </a:ext>
              </a:extLst>
            </p:cNvPr>
            <p:cNvSpPr/>
            <p:nvPr/>
          </p:nvSpPr>
          <p:spPr>
            <a:xfrm>
              <a:off x="3232238" y="2918665"/>
              <a:ext cx="288900" cy="520700"/>
            </a:xfrm>
            <a:prstGeom prst="down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3F4A91F9-18D0-96C1-597F-916E653636AF}"/>
              </a:ext>
            </a:extLst>
          </p:cNvPr>
          <p:cNvGrpSpPr/>
          <p:nvPr/>
        </p:nvGrpSpPr>
        <p:grpSpPr>
          <a:xfrm>
            <a:off x="5328528" y="4658104"/>
            <a:ext cx="761352" cy="949292"/>
            <a:chOff x="7024258" y="2987825"/>
            <a:chExt cx="1993361" cy="2485422"/>
          </a:xfrm>
        </p:grpSpPr>
        <p:sp>
          <p:nvSpPr>
            <p:cNvPr id="17" name="Rectangle: Single Corner Snipped 16">
              <a:extLst>
                <a:ext uri="{FF2B5EF4-FFF2-40B4-BE49-F238E27FC236}">
                  <a16:creationId xmlns:a16="http://schemas.microsoft.com/office/drawing/2014/main" id="{ED9B9075-1D59-F145-4C33-44616FA114B8}"/>
                </a:ext>
              </a:extLst>
            </p:cNvPr>
            <p:cNvSpPr/>
            <p:nvPr/>
          </p:nvSpPr>
          <p:spPr>
            <a:xfrm>
              <a:off x="7024258" y="2987825"/>
              <a:ext cx="1993361" cy="2485422"/>
            </a:xfrm>
            <a:prstGeom prst="snip1Rect">
              <a:avLst>
                <a:gd name="adj" fmla="val 2490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Arrow: Down 17">
              <a:extLst>
                <a:ext uri="{FF2B5EF4-FFF2-40B4-BE49-F238E27FC236}">
                  <a16:creationId xmlns:a16="http://schemas.microsoft.com/office/drawing/2014/main" id="{6F537C2E-71D1-3E82-1670-3172F68AC18F}"/>
                </a:ext>
              </a:extLst>
            </p:cNvPr>
            <p:cNvSpPr/>
            <p:nvPr/>
          </p:nvSpPr>
          <p:spPr>
            <a:xfrm rot="16200000">
              <a:off x="7706251" y="3787655"/>
              <a:ext cx="629371" cy="885760"/>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Hexagon 21">
            <a:extLst>
              <a:ext uri="{FF2B5EF4-FFF2-40B4-BE49-F238E27FC236}">
                <a16:creationId xmlns:a16="http://schemas.microsoft.com/office/drawing/2014/main" id="{14D29246-930F-465D-1FC2-95DBE8C206A1}"/>
              </a:ext>
            </a:extLst>
          </p:cNvPr>
          <p:cNvSpPr/>
          <p:nvPr/>
        </p:nvSpPr>
        <p:spPr>
          <a:xfrm rot="1782986">
            <a:off x="286724" y="30111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 name="Hexagon 23">
            <a:extLst>
              <a:ext uri="{FF2B5EF4-FFF2-40B4-BE49-F238E27FC236}">
                <a16:creationId xmlns:a16="http://schemas.microsoft.com/office/drawing/2014/main" id="{95B55C86-EC09-AF57-CDE2-A53BFED00D3F}"/>
              </a:ext>
            </a:extLst>
          </p:cNvPr>
          <p:cNvSpPr/>
          <p:nvPr/>
        </p:nvSpPr>
        <p:spPr>
          <a:xfrm rot="1782986">
            <a:off x="286724" y="763955"/>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6" name="Hexagon 25">
            <a:extLst>
              <a:ext uri="{FF2B5EF4-FFF2-40B4-BE49-F238E27FC236}">
                <a16:creationId xmlns:a16="http://schemas.microsoft.com/office/drawing/2014/main" id="{F5D3C233-7F9D-AB85-F360-0F004310653C}"/>
              </a:ext>
            </a:extLst>
          </p:cNvPr>
          <p:cNvSpPr/>
          <p:nvPr/>
        </p:nvSpPr>
        <p:spPr>
          <a:xfrm rot="1782986">
            <a:off x="286724" y="122680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7" name="Hexagon 26">
            <a:extLst>
              <a:ext uri="{FF2B5EF4-FFF2-40B4-BE49-F238E27FC236}">
                <a16:creationId xmlns:a16="http://schemas.microsoft.com/office/drawing/2014/main" id="{E902BE17-20F1-4362-57AC-7193FCBEF39D}"/>
              </a:ext>
            </a:extLst>
          </p:cNvPr>
          <p:cNvSpPr/>
          <p:nvPr/>
        </p:nvSpPr>
        <p:spPr>
          <a:xfrm rot="1782986">
            <a:off x="286724" y="1689645"/>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8" name="Hexagon 27">
            <a:extLst>
              <a:ext uri="{FF2B5EF4-FFF2-40B4-BE49-F238E27FC236}">
                <a16:creationId xmlns:a16="http://schemas.microsoft.com/office/drawing/2014/main" id="{625C0E09-33C9-4287-75E4-F48FD2DCD191}"/>
              </a:ext>
            </a:extLst>
          </p:cNvPr>
          <p:cNvSpPr/>
          <p:nvPr/>
        </p:nvSpPr>
        <p:spPr>
          <a:xfrm rot="1782986">
            <a:off x="286724" y="2152490"/>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9" name="Hexagon 28">
            <a:extLst>
              <a:ext uri="{FF2B5EF4-FFF2-40B4-BE49-F238E27FC236}">
                <a16:creationId xmlns:a16="http://schemas.microsoft.com/office/drawing/2014/main" id="{5FD7547B-F8BB-766F-6F56-6B21505E9776}"/>
              </a:ext>
            </a:extLst>
          </p:cNvPr>
          <p:cNvSpPr/>
          <p:nvPr/>
        </p:nvSpPr>
        <p:spPr>
          <a:xfrm rot="1782986">
            <a:off x="286725" y="2615334"/>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529227503"/>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E8A3282-0B64-4AF5-AC8B-506F6CD89F03}"/>
              </a:ext>
            </a:extLst>
          </p:cNvPr>
          <p:cNvSpPr/>
          <p:nvPr/>
        </p:nvSpPr>
        <p:spPr>
          <a:xfrm>
            <a:off x="996286" y="2067116"/>
            <a:ext cx="2489814" cy="37987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6" name="TextBox 15">
            <a:extLst>
              <a:ext uri="{FF2B5EF4-FFF2-40B4-BE49-F238E27FC236}">
                <a16:creationId xmlns:a16="http://schemas.microsoft.com/office/drawing/2014/main" id="{EC95133A-FD34-645B-F57F-111F8A82D5CA}"/>
              </a:ext>
            </a:extLst>
          </p:cNvPr>
          <p:cNvSpPr txBox="1"/>
          <p:nvPr/>
        </p:nvSpPr>
        <p:spPr>
          <a:xfrm>
            <a:off x="996287" y="1771844"/>
            <a:ext cx="1905626" cy="276999"/>
          </a:xfrm>
          <a:prstGeom prst="rect">
            <a:avLst/>
          </a:prstGeom>
          <a:noFill/>
        </p:spPr>
        <p:txBody>
          <a:bodyPr wrap="square" rtlCol="0">
            <a:spAutoFit/>
          </a:bodyPr>
          <a:lstStyle/>
          <a:p>
            <a:r>
              <a:rPr lang="en-GB" sz="1200" b="1" dirty="0"/>
              <a:t>Feedback topic</a:t>
            </a:r>
            <a:endParaRPr lang="en-BE" sz="1200" b="1" dirty="0"/>
          </a:p>
        </p:txBody>
      </p:sp>
      <p:sp>
        <p:nvSpPr>
          <p:cNvPr id="8" name="TextBox 7">
            <a:extLst>
              <a:ext uri="{FF2B5EF4-FFF2-40B4-BE49-F238E27FC236}">
                <a16:creationId xmlns:a16="http://schemas.microsoft.com/office/drawing/2014/main" id="{925D1941-0833-75CC-5D24-E32E2442F1D8}"/>
              </a:ext>
            </a:extLst>
          </p:cNvPr>
          <p:cNvSpPr txBox="1"/>
          <p:nvPr/>
        </p:nvSpPr>
        <p:spPr>
          <a:xfrm>
            <a:off x="996287" y="1311810"/>
            <a:ext cx="5254042" cy="276999"/>
          </a:xfrm>
          <a:prstGeom prst="rect">
            <a:avLst/>
          </a:prstGeom>
          <a:noFill/>
        </p:spPr>
        <p:txBody>
          <a:bodyPr wrap="square" lIns="91440" tIns="45720" rIns="91440" bIns="45720" rtlCol="0" anchor="t">
            <a:spAutoFit/>
          </a:bodyPr>
          <a:lstStyle/>
          <a:p>
            <a:r>
              <a:rPr lang="en-US" sz="1200" b="1" spc="300" dirty="0"/>
              <a:t>SEEKING FEEDBACK</a:t>
            </a:r>
            <a:endParaRPr lang="en-US" sz="1200" b="1" spc="300" dirty="0">
              <a:solidFill>
                <a:schemeClr val="tx1"/>
              </a:solidFill>
            </a:endParaRPr>
          </a:p>
        </p:txBody>
      </p:sp>
      <p:sp>
        <p:nvSpPr>
          <p:cNvPr id="23" name="TextBox 22">
            <a:extLst>
              <a:ext uri="{FF2B5EF4-FFF2-40B4-BE49-F238E27FC236}">
                <a16:creationId xmlns:a16="http://schemas.microsoft.com/office/drawing/2014/main" id="{BC8BDB0D-C89C-C343-6136-56E4326294EF}"/>
              </a:ext>
            </a:extLst>
          </p:cNvPr>
          <p:cNvSpPr txBox="1"/>
          <p:nvPr/>
        </p:nvSpPr>
        <p:spPr>
          <a:xfrm>
            <a:off x="996287" y="713169"/>
            <a:ext cx="5254042" cy="523220"/>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1D8CC8"/>
                </a:highlight>
                <a:latin typeface="Calibri"/>
                <a:ea typeface="Calibri"/>
                <a:cs typeface="Calibri"/>
                <a:sym typeface="Calibri"/>
              </a:rPr>
              <a:t>SESSION 5: HOW CAN WE OBTAIN FEEDBACK FROM A CHILD?</a:t>
            </a:r>
          </a:p>
        </p:txBody>
      </p:sp>
      <p:sp>
        <p:nvSpPr>
          <p:cNvPr id="24" name="TextBox 23">
            <a:extLst>
              <a:ext uri="{FF2B5EF4-FFF2-40B4-BE49-F238E27FC236}">
                <a16:creationId xmlns:a16="http://schemas.microsoft.com/office/drawing/2014/main" id="{6700D76B-16A4-1901-783D-7D0DEA43D967}"/>
              </a:ext>
            </a:extLst>
          </p:cNvPr>
          <p:cNvSpPr txBox="1"/>
          <p:nvPr/>
        </p:nvSpPr>
        <p:spPr>
          <a:xfrm>
            <a:off x="996287" y="2557121"/>
            <a:ext cx="1905626" cy="276999"/>
          </a:xfrm>
          <a:prstGeom prst="rect">
            <a:avLst/>
          </a:prstGeom>
          <a:noFill/>
        </p:spPr>
        <p:txBody>
          <a:bodyPr wrap="square" rtlCol="0">
            <a:spAutoFit/>
          </a:bodyPr>
          <a:lstStyle/>
          <a:p>
            <a:r>
              <a:rPr lang="en-GB" sz="1200" dirty="0"/>
              <a:t>Questions</a:t>
            </a:r>
            <a:endParaRPr lang="en-BE" sz="1200" dirty="0"/>
          </a:p>
        </p:txBody>
      </p:sp>
      <p:sp>
        <p:nvSpPr>
          <p:cNvPr id="26" name="Rectangle 25">
            <a:extLst>
              <a:ext uri="{FF2B5EF4-FFF2-40B4-BE49-F238E27FC236}">
                <a16:creationId xmlns:a16="http://schemas.microsoft.com/office/drawing/2014/main" id="{19B0B8FD-61D6-26D3-4FDF-A6FB5CF0FFC0}"/>
              </a:ext>
            </a:extLst>
          </p:cNvPr>
          <p:cNvSpPr/>
          <p:nvPr/>
        </p:nvSpPr>
        <p:spPr>
          <a:xfrm>
            <a:off x="996286" y="2834120"/>
            <a:ext cx="2489814" cy="1209846"/>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27" name="Rectangle 26">
            <a:extLst>
              <a:ext uri="{FF2B5EF4-FFF2-40B4-BE49-F238E27FC236}">
                <a16:creationId xmlns:a16="http://schemas.microsoft.com/office/drawing/2014/main" id="{8F673F3B-4EE7-C6C8-4DEC-DE6BE47444FB}"/>
              </a:ext>
            </a:extLst>
          </p:cNvPr>
          <p:cNvSpPr/>
          <p:nvPr/>
        </p:nvSpPr>
        <p:spPr>
          <a:xfrm>
            <a:off x="3760515" y="2067116"/>
            <a:ext cx="2489814" cy="37987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28" name="TextBox 27">
            <a:extLst>
              <a:ext uri="{FF2B5EF4-FFF2-40B4-BE49-F238E27FC236}">
                <a16:creationId xmlns:a16="http://schemas.microsoft.com/office/drawing/2014/main" id="{BF2C04AC-BC32-6FB7-0B4A-33601D70326B}"/>
              </a:ext>
            </a:extLst>
          </p:cNvPr>
          <p:cNvSpPr txBox="1"/>
          <p:nvPr/>
        </p:nvSpPr>
        <p:spPr>
          <a:xfrm>
            <a:off x="3760516" y="1771844"/>
            <a:ext cx="1905626" cy="276999"/>
          </a:xfrm>
          <a:prstGeom prst="rect">
            <a:avLst/>
          </a:prstGeom>
          <a:noFill/>
        </p:spPr>
        <p:txBody>
          <a:bodyPr wrap="square" rtlCol="0">
            <a:spAutoFit/>
          </a:bodyPr>
          <a:lstStyle/>
          <a:p>
            <a:r>
              <a:rPr lang="en-GB" sz="1200" b="1" dirty="0"/>
              <a:t>Feedback topic</a:t>
            </a:r>
            <a:endParaRPr lang="en-BE" sz="1200" b="1" dirty="0"/>
          </a:p>
        </p:txBody>
      </p:sp>
      <p:sp>
        <p:nvSpPr>
          <p:cNvPr id="29" name="TextBox 28">
            <a:extLst>
              <a:ext uri="{FF2B5EF4-FFF2-40B4-BE49-F238E27FC236}">
                <a16:creationId xmlns:a16="http://schemas.microsoft.com/office/drawing/2014/main" id="{3FC45316-76AE-ABB9-B870-E540190156C1}"/>
              </a:ext>
            </a:extLst>
          </p:cNvPr>
          <p:cNvSpPr txBox="1"/>
          <p:nvPr/>
        </p:nvSpPr>
        <p:spPr>
          <a:xfrm>
            <a:off x="3760516" y="2557121"/>
            <a:ext cx="1905626" cy="276999"/>
          </a:xfrm>
          <a:prstGeom prst="rect">
            <a:avLst/>
          </a:prstGeom>
          <a:noFill/>
        </p:spPr>
        <p:txBody>
          <a:bodyPr wrap="square" rtlCol="0">
            <a:spAutoFit/>
          </a:bodyPr>
          <a:lstStyle/>
          <a:p>
            <a:r>
              <a:rPr lang="en-GB" sz="1200" dirty="0"/>
              <a:t>Questions</a:t>
            </a:r>
            <a:endParaRPr lang="en-BE" sz="1200" dirty="0"/>
          </a:p>
        </p:txBody>
      </p:sp>
      <p:sp>
        <p:nvSpPr>
          <p:cNvPr id="30" name="Rectangle 29">
            <a:extLst>
              <a:ext uri="{FF2B5EF4-FFF2-40B4-BE49-F238E27FC236}">
                <a16:creationId xmlns:a16="http://schemas.microsoft.com/office/drawing/2014/main" id="{07A4A5A8-1099-39F1-9305-B8E153E74FFA}"/>
              </a:ext>
            </a:extLst>
          </p:cNvPr>
          <p:cNvSpPr/>
          <p:nvPr/>
        </p:nvSpPr>
        <p:spPr>
          <a:xfrm>
            <a:off x="3760515" y="2834120"/>
            <a:ext cx="2489814" cy="1209846"/>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5" name="Rectangle 34">
            <a:extLst>
              <a:ext uri="{FF2B5EF4-FFF2-40B4-BE49-F238E27FC236}">
                <a16:creationId xmlns:a16="http://schemas.microsoft.com/office/drawing/2014/main" id="{02349F92-3091-740C-4BAB-C1B332101100}"/>
              </a:ext>
            </a:extLst>
          </p:cNvPr>
          <p:cNvSpPr/>
          <p:nvPr/>
        </p:nvSpPr>
        <p:spPr>
          <a:xfrm>
            <a:off x="996286" y="4541819"/>
            <a:ext cx="2489814" cy="37987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6" name="TextBox 35">
            <a:extLst>
              <a:ext uri="{FF2B5EF4-FFF2-40B4-BE49-F238E27FC236}">
                <a16:creationId xmlns:a16="http://schemas.microsoft.com/office/drawing/2014/main" id="{FA901CD9-74C7-9104-F2CC-68FA43458490}"/>
              </a:ext>
            </a:extLst>
          </p:cNvPr>
          <p:cNvSpPr txBox="1"/>
          <p:nvPr/>
        </p:nvSpPr>
        <p:spPr>
          <a:xfrm>
            <a:off x="996287" y="4246547"/>
            <a:ext cx="1905626" cy="276999"/>
          </a:xfrm>
          <a:prstGeom prst="rect">
            <a:avLst/>
          </a:prstGeom>
          <a:noFill/>
        </p:spPr>
        <p:txBody>
          <a:bodyPr wrap="square" rtlCol="0">
            <a:spAutoFit/>
          </a:bodyPr>
          <a:lstStyle/>
          <a:p>
            <a:r>
              <a:rPr lang="en-GB" sz="1200" b="1" dirty="0"/>
              <a:t>Feedback topic</a:t>
            </a:r>
            <a:endParaRPr lang="en-BE" sz="1200" b="1" dirty="0"/>
          </a:p>
        </p:txBody>
      </p:sp>
      <p:sp>
        <p:nvSpPr>
          <p:cNvPr id="37" name="TextBox 36">
            <a:extLst>
              <a:ext uri="{FF2B5EF4-FFF2-40B4-BE49-F238E27FC236}">
                <a16:creationId xmlns:a16="http://schemas.microsoft.com/office/drawing/2014/main" id="{931E02A4-A128-E2BC-9251-A058F758C25C}"/>
              </a:ext>
            </a:extLst>
          </p:cNvPr>
          <p:cNvSpPr txBox="1"/>
          <p:nvPr/>
        </p:nvSpPr>
        <p:spPr>
          <a:xfrm>
            <a:off x="996287" y="5031824"/>
            <a:ext cx="1905626" cy="276999"/>
          </a:xfrm>
          <a:prstGeom prst="rect">
            <a:avLst/>
          </a:prstGeom>
          <a:noFill/>
        </p:spPr>
        <p:txBody>
          <a:bodyPr wrap="square" rtlCol="0">
            <a:spAutoFit/>
          </a:bodyPr>
          <a:lstStyle/>
          <a:p>
            <a:r>
              <a:rPr lang="en-GB" sz="1200" dirty="0"/>
              <a:t>Questions</a:t>
            </a:r>
            <a:endParaRPr lang="en-BE" sz="1200" dirty="0"/>
          </a:p>
        </p:txBody>
      </p:sp>
      <p:sp>
        <p:nvSpPr>
          <p:cNvPr id="38" name="Rectangle 37">
            <a:extLst>
              <a:ext uri="{FF2B5EF4-FFF2-40B4-BE49-F238E27FC236}">
                <a16:creationId xmlns:a16="http://schemas.microsoft.com/office/drawing/2014/main" id="{EAE55BC8-C2EC-C12F-E8F1-C805B77A07F9}"/>
              </a:ext>
            </a:extLst>
          </p:cNvPr>
          <p:cNvSpPr/>
          <p:nvPr/>
        </p:nvSpPr>
        <p:spPr>
          <a:xfrm>
            <a:off x="996286" y="5308823"/>
            <a:ext cx="2489814" cy="1209846"/>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39" name="Rectangle 38">
            <a:extLst>
              <a:ext uri="{FF2B5EF4-FFF2-40B4-BE49-F238E27FC236}">
                <a16:creationId xmlns:a16="http://schemas.microsoft.com/office/drawing/2014/main" id="{DED9C730-BE05-C691-AA97-74760672DBEC}"/>
              </a:ext>
            </a:extLst>
          </p:cNvPr>
          <p:cNvSpPr/>
          <p:nvPr/>
        </p:nvSpPr>
        <p:spPr>
          <a:xfrm>
            <a:off x="3760515" y="4541819"/>
            <a:ext cx="2489814" cy="37987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40" name="TextBox 39">
            <a:extLst>
              <a:ext uri="{FF2B5EF4-FFF2-40B4-BE49-F238E27FC236}">
                <a16:creationId xmlns:a16="http://schemas.microsoft.com/office/drawing/2014/main" id="{ED9461AD-4E1E-FA37-0EB6-1A1E12232BBC}"/>
              </a:ext>
            </a:extLst>
          </p:cNvPr>
          <p:cNvSpPr txBox="1"/>
          <p:nvPr/>
        </p:nvSpPr>
        <p:spPr>
          <a:xfrm>
            <a:off x="3760516" y="4246547"/>
            <a:ext cx="1905626" cy="276999"/>
          </a:xfrm>
          <a:prstGeom prst="rect">
            <a:avLst/>
          </a:prstGeom>
          <a:noFill/>
        </p:spPr>
        <p:txBody>
          <a:bodyPr wrap="square" rtlCol="0">
            <a:spAutoFit/>
          </a:bodyPr>
          <a:lstStyle/>
          <a:p>
            <a:r>
              <a:rPr lang="en-GB" sz="1200" b="1" dirty="0"/>
              <a:t>Feedback topic</a:t>
            </a:r>
            <a:endParaRPr lang="en-BE" sz="1200" b="1" dirty="0"/>
          </a:p>
        </p:txBody>
      </p:sp>
      <p:sp>
        <p:nvSpPr>
          <p:cNvPr id="41" name="TextBox 40">
            <a:extLst>
              <a:ext uri="{FF2B5EF4-FFF2-40B4-BE49-F238E27FC236}">
                <a16:creationId xmlns:a16="http://schemas.microsoft.com/office/drawing/2014/main" id="{D6EC1959-18D5-9722-46FF-880C3E2CE676}"/>
              </a:ext>
            </a:extLst>
          </p:cNvPr>
          <p:cNvSpPr txBox="1"/>
          <p:nvPr/>
        </p:nvSpPr>
        <p:spPr>
          <a:xfrm>
            <a:off x="3760516" y="5031824"/>
            <a:ext cx="1905626" cy="276999"/>
          </a:xfrm>
          <a:prstGeom prst="rect">
            <a:avLst/>
          </a:prstGeom>
          <a:noFill/>
        </p:spPr>
        <p:txBody>
          <a:bodyPr wrap="square" rtlCol="0">
            <a:spAutoFit/>
          </a:bodyPr>
          <a:lstStyle/>
          <a:p>
            <a:r>
              <a:rPr lang="en-GB" sz="1200" dirty="0"/>
              <a:t>Questions</a:t>
            </a:r>
            <a:endParaRPr lang="en-BE" sz="1200" dirty="0"/>
          </a:p>
        </p:txBody>
      </p:sp>
      <p:sp>
        <p:nvSpPr>
          <p:cNvPr id="42" name="Rectangle 41">
            <a:extLst>
              <a:ext uri="{FF2B5EF4-FFF2-40B4-BE49-F238E27FC236}">
                <a16:creationId xmlns:a16="http://schemas.microsoft.com/office/drawing/2014/main" id="{6F946650-1007-F815-AE71-BE246924A0BA}"/>
              </a:ext>
            </a:extLst>
          </p:cNvPr>
          <p:cNvSpPr/>
          <p:nvPr/>
        </p:nvSpPr>
        <p:spPr>
          <a:xfrm>
            <a:off x="3760515" y="5308823"/>
            <a:ext cx="2489814" cy="1209846"/>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43" name="Rectangle 42">
            <a:extLst>
              <a:ext uri="{FF2B5EF4-FFF2-40B4-BE49-F238E27FC236}">
                <a16:creationId xmlns:a16="http://schemas.microsoft.com/office/drawing/2014/main" id="{9836A1EE-A8B7-5300-4B72-D9BA6B89A4CA}"/>
              </a:ext>
            </a:extLst>
          </p:cNvPr>
          <p:cNvSpPr/>
          <p:nvPr/>
        </p:nvSpPr>
        <p:spPr>
          <a:xfrm>
            <a:off x="996286" y="7137480"/>
            <a:ext cx="2489814" cy="37987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44" name="TextBox 43">
            <a:extLst>
              <a:ext uri="{FF2B5EF4-FFF2-40B4-BE49-F238E27FC236}">
                <a16:creationId xmlns:a16="http://schemas.microsoft.com/office/drawing/2014/main" id="{260BB1BF-ED83-FD83-E64E-90F7D3046731}"/>
              </a:ext>
            </a:extLst>
          </p:cNvPr>
          <p:cNvSpPr txBox="1"/>
          <p:nvPr/>
        </p:nvSpPr>
        <p:spPr>
          <a:xfrm>
            <a:off x="996287" y="6842208"/>
            <a:ext cx="1905626" cy="276999"/>
          </a:xfrm>
          <a:prstGeom prst="rect">
            <a:avLst/>
          </a:prstGeom>
          <a:noFill/>
        </p:spPr>
        <p:txBody>
          <a:bodyPr wrap="square" rtlCol="0">
            <a:spAutoFit/>
          </a:bodyPr>
          <a:lstStyle/>
          <a:p>
            <a:r>
              <a:rPr lang="en-GB" sz="1200" b="1" dirty="0"/>
              <a:t>Feedback topic</a:t>
            </a:r>
            <a:endParaRPr lang="en-BE" sz="1200" b="1" dirty="0"/>
          </a:p>
        </p:txBody>
      </p:sp>
      <p:sp>
        <p:nvSpPr>
          <p:cNvPr id="45" name="TextBox 44">
            <a:extLst>
              <a:ext uri="{FF2B5EF4-FFF2-40B4-BE49-F238E27FC236}">
                <a16:creationId xmlns:a16="http://schemas.microsoft.com/office/drawing/2014/main" id="{2F50A5D4-6E14-1783-E4E8-D66C1A4D9B2D}"/>
              </a:ext>
            </a:extLst>
          </p:cNvPr>
          <p:cNvSpPr txBox="1"/>
          <p:nvPr/>
        </p:nvSpPr>
        <p:spPr>
          <a:xfrm>
            <a:off x="996287" y="7627485"/>
            <a:ext cx="1905626" cy="276999"/>
          </a:xfrm>
          <a:prstGeom prst="rect">
            <a:avLst/>
          </a:prstGeom>
          <a:noFill/>
        </p:spPr>
        <p:txBody>
          <a:bodyPr wrap="square" rtlCol="0">
            <a:spAutoFit/>
          </a:bodyPr>
          <a:lstStyle/>
          <a:p>
            <a:r>
              <a:rPr lang="en-GB" sz="1200" dirty="0"/>
              <a:t>Questions</a:t>
            </a:r>
            <a:endParaRPr lang="en-BE" sz="1200" dirty="0"/>
          </a:p>
        </p:txBody>
      </p:sp>
      <p:sp>
        <p:nvSpPr>
          <p:cNvPr id="46" name="Rectangle 45">
            <a:extLst>
              <a:ext uri="{FF2B5EF4-FFF2-40B4-BE49-F238E27FC236}">
                <a16:creationId xmlns:a16="http://schemas.microsoft.com/office/drawing/2014/main" id="{3E43920A-AB9E-EC28-5028-F649D5F4A7D1}"/>
              </a:ext>
            </a:extLst>
          </p:cNvPr>
          <p:cNvSpPr/>
          <p:nvPr/>
        </p:nvSpPr>
        <p:spPr>
          <a:xfrm>
            <a:off x="996286" y="7904484"/>
            <a:ext cx="2489814" cy="1209846"/>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47" name="Rectangle 46">
            <a:extLst>
              <a:ext uri="{FF2B5EF4-FFF2-40B4-BE49-F238E27FC236}">
                <a16:creationId xmlns:a16="http://schemas.microsoft.com/office/drawing/2014/main" id="{777C1B01-3DFC-86E2-88CD-7AB81D350519}"/>
              </a:ext>
            </a:extLst>
          </p:cNvPr>
          <p:cNvSpPr/>
          <p:nvPr/>
        </p:nvSpPr>
        <p:spPr>
          <a:xfrm>
            <a:off x="3760515" y="7137480"/>
            <a:ext cx="2489814" cy="37987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48" name="TextBox 47">
            <a:extLst>
              <a:ext uri="{FF2B5EF4-FFF2-40B4-BE49-F238E27FC236}">
                <a16:creationId xmlns:a16="http://schemas.microsoft.com/office/drawing/2014/main" id="{993B3265-390A-3AA9-DB00-26D383C5C6A9}"/>
              </a:ext>
            </a:extLst>
          </p:cNvPr>
          <p:cNvSpPr txBox="1"/>
          <p:nvPr/>
        </p:nvSpPr>
        <p:spPr>
          <a:xfrm>
            <a:off x="3760516" y="6842208"/>
            <a:ext cx="1905626" cy="276999"/>
          </a:xfrm>
          <a:prstGeom prst="rect">
            <a:avLst/>
          </a:prstGeom>
          <a:noFill/>
        </p:spPr>
        <p:txBody>
          <a:bodyPr wrap="square" rtlCol="0">
            <a:spAutoFit/>
          </a:bodyPr>
          <a:lstStyle/>
          <a:p>
            <a:r>
              <a:rPr lang="en-GB" sz="1200" b="1" dirty="0"/>
              <a:t>Feedback topic</a:t>
            </a:r>
            <a:endParaRPr lang="en-BE" sz="1200" b="1" dirty="0"/>
          </a:p>
        </p:txBody>
      </p:sp>
      <p:sp>
        <p:nvSpPr>
          <p:cNvPr id="49" name="TextBox 48">
            <a:extLst>
              <a:ext uri="{FF2B5EF4-FFF2-40B4-BE49-F238E27FC236}">
                <a16:creationId xmlns:a16="http://schemas.microsoft.com/office/drawing/2014/main" id="{1244ED52-B867-13D4-5DB2-F1D725C12F77}"/>
              </a:ext>
            </a:extLst>
          </p:cNvPr>
          <p:cNvSpPr txBox="1"/>
          <p:nvPr/>
        </p:nvSpPr>
        <p:spPr>
          <a:xfrm>
            <a:off x="3760516" y="7627485"/>
            <a:ext cx="1905626" cy="276999"/>
          </a:xfrm>
          <a:prstGeom prst="rect">
            <a:avLst/>
          </a:prstGeom>
          <a:noFill/>
        </p:spPr>
        <p:txBody>
          <a:bodyPr wrap="square" rtlCol="0">
            <a:spAutoFit/>
          </a:bodyPr>
          <a:lstStyle/>
          <a:p>
            <a:r>
              <a:rPr lang="en-GB" sz="1200" dirty="0"/>
              <a:t>Questions</a:t>
            </a:r>
            <a:endParaRPr lang="en-BE" sz="1200" dirty="0"/>
          </a:p>
        </p:txBody>
      </p:sp>
      <p:sp>
        <p:nvSpPr>
          <p:cNvPr id="50" name="Rectangle 49">
            <a:extLst>
              <a:ext uri="{FF2B5EF4-FFF2-40B4-BE49-F238E27FC236}">
                <a16:creationId xmlns:a16="http://schemas.microsoft.com/office/drawing/2014/main" id="{28BD1A03-BB44-B822-F9A6-CA86B0849394}"/>
              </a:ext>
            </a:extLst>
          </p:cNvPr>
          <p:cNvSpPr/>
          <p:nvPr/>
        </p:nvSpPr>
        <p:spPr>
          <a:xfrm>
            <a:off x="3760515" y="7904484"/>
            <a:ext cx="2489814" cy="1209846"/>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51" name="Hexagon 50">
            <a:extLst>
              <a:ext uri="{FF2B5EF4-FFF2-40B4-BE49-F238E27FC236}">
                <a16:creationId xmlns:a16="http://schemas.microsoft.com/office/drawing/2014/main" id="{DF91A9BF-68AD-5074-005B-B246FB5E840C}"/>
              </a:ext>
            </a:extLst>
          </p:cNvPr>
          <p:cNvSpPr/>
          <p:nvPr/>
        </p:nvSpPr>
        <p:spPr>
          <a:xfrm rot="1782986">
            <a:off x="286724" y="30111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2" name="Hexagon 51">
            <a:extLst>
              <a:ext uri="{FF2B5EF4-FFF2-40B4-BE49-F238E27FC236}">
                <a16:creationId xmlns:a16="http://schemas.microsoft.com/office/drawing/2014/main" id="{BABA914E-6B85-C71B-2705-0C57846F0D2A}"/>
              </a:ext>
            </a:extLst>
          </p:cNvPr>
          <p:cNvSpPr/>
          <p:nvPr/>
        </p:nvSpPr>
        <p:spPr>
          <a:xfrm rot="1782986">
            <a:off x="286724" y="763955"/>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3" name="Hexagon 52">
            <a:extLst>
              <a:ext uri="{FF2B5EF4-FFF2-40B4-BE49-F238E27FC236}">
                <a16:creationId xmlns:a16="http://schemas.microsoft.com/office/drawing/2014/main" id="{640E9FD3-4D0A-F8D2-2AAE-C8E99D4DBC70}"/>
              </a:ext>
            </a:extLst>
          </p:cNvPr>
          <p:cNvSpPr/>
          <p:nvPr/>
        </p:nvSpPr>
        <p:spPr>
          <a:xfrm rot="1782986">
            <a:off x="286724" y="122680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4" name="Hexagon 53">
            <a:extLst>
              <a:ext uri="{FF2B5EF4-FFF2-40B4-BE49-F238E27FC236}">
                <a16:creationId xmlns:a16="http://schemas.microsoft.com/office/drawing/2014/main" id="{8677B636-1CD2-E4A9-899F-AA5D692EC737}"/>
              </a:ext>
            </a:extLst>
          </p:cNvPr>
          <p:cNvSpPr/>
          <p:nvPr/>
        </p:nvSpPr>
        <p:spPr>
          <a:xfrm rot="1782986">
            <a:off x="286724" y="1689645"/>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5" name="Hexagon 54">
            <a:extLst>
              <a:ext uri="{FF2B5EF4-FFF2-40B4-BE49-F238E27FC236}">
                <a16:creationId xmlns:a16="http://schemas.microsoft.com/office/drawing/2014/main" id="{FA11CEDD-B033-A161-883B-BF6D0E461C21}"/>
              </a:ext>
            </a:extLst>
          </p:cNvPr>
          <p:cNvSpPr/>
          <p:nvPr/>
        </p:nvSpPr>
        <p:spPr>
          <a:xfrm rot="1782986">
            <a:off x="286724" y="215249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6" name="Hexagon 55">
            <a:extLst>
              <a:ext uri="{FF2B5EF4-FFF2-40B4-BE49-F238E27FC236}">
                <a16:creationId xmlns:a16="http://schemas.microsoft.com/office/drawing/2014/main" id="{587A055C-255B-D3A5-B6AA-6EBC3D9A81C5}"/>
              </a:ext>
            </a:extLst>
          </p:cNvPr>
          <p:cNvSpPr/>
          <p:nvPr/>
        </p:nvSpPr>
        <p:spPr>
          <a:xfrm rot="1782986">
            <a:off x="286725" y="2615334"/>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737002592"/>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595B4B-4470-7174-EC8B-C95F53C6CC90}"/>
              </a:ext>
            </a:extLst>
          </p:cNvPr>
          <p:cNvSpPr txBox="1"/>
          <p:nvPr/>
        </p:nvSpPr>
        <p:spPr>
          <a:xfrm>
            <a:off x="996287" y="712658"/>
            <a:ext cx="5254042" cy="276999"/>
          </a:xfrm>
          <a:prstGeom prst="rect">
            <a:avLst/>
          </a:prstGeom>
          <a:noFill/>
        </p:spPr>
        <p:txBody>
          <a:bodyPr wrap="square" rtlCol="0">
            <a:spAutoFit/>
          </a:bodyPr>
          <a:lstStyle/>
          <a:p>
            <a:r>
              <a:rPr lang="en-US" sz="1200" b="1" spc="300" dirty="0">
                <a:solidFill>
                  <a:schemeClr val="tx1"/>
                </a:solidFill>
              </a:rPr>
              <a:t>CHILD FEEDBACK FORM</a:t>
            </a:r>
          </a:p>
        </p:txBody>
      </p:sp>
      <p:sp>
        <p:nvSpPr>
          <p:cNvPr id="4" name="Hexagon 3">
            <a:extLst>
              <a:ext uri="{FF2B5EF4-FFF2-40B4-BE49-F238E27FC236}">
                <a16:creationId xmlns:a16="http://schemas.microsoft.com/office/drawing/2014/main" id="{6F494C87-0358-1969-50BE-45A53AEA96E7}"/>
              </a:ext>
            </a:extLst>
          </p:cNvPr>
          <p:cNvSpPr/>
          <p:nvPr/>
        </p:nvSpPr>
        <p:spPr>
          <a:xfrm rot="1782986">
            <a:off x="286724" y="30111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Hexagon 4">
            <a:extLst>
              <a:ext uri="{FF2B5EF4-FFF2-40B4-BE49-F238E27FC236}">
                <a16:creationId xmlns:a16="http://schemas.microsoft.com/office/drawing/2014/main" id="{13C7126E-380A-F727-BF0D-3A49593D9A2C}"/>
              </a:ext>
            </a:extLst>
          </p:cNvPr>
          <p:cNvSpPr/>
          <p:nvPr/>
        </p:nvSpPr>
        <p:spPr>
          <a:xfrm rot="1782986">
            <a:off x="286724" y="763955"/>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Hexagon 5">
            <a:extLst>
              <a:ext uri="{FF2B5EF4-FFF2-40B4-BE49-F238E27FC236}">
                <a16:creationId xmlns:a16="http://schemas.microsoft.com/office/drawing/2014/main" id="{F0DB209F-8293-326B-8270-4DBF1A6E7986}"/>
              </a:ext>
            </a:extLst>
          </p:cNvPr>
          <p:cNvSpPr/>
          <p:nvPr/>
        </p:nvSpPr>
        <p:spPr>
          <a:xfrm rot="1782986">
            <a:off x="286724" y="122680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Hexagon 6">
            <a:extLst>
              <a:ext uri="{FF2B5EF4-FFF2-40B4-BE49-F238E27FC236}">
                <a16:creationId xmlns:a16="http://schemas.microsoft.com/office/drawing/2014/main" id="{008C9269-B934-335B-23FB-72651B61F062}"/>
              </a:ext>
            </a:extLst>
          </p:cNvPr>
          <p:cNvSpPr/>
          <p:nvPr/>
        </p:nvSpPr>
        <p:spPr>
          <a:xfrm rot="1782986">
            <a:off x="286724" y="1689645"/>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Hexagon 7">
            <a:extLst>
              <a:ext uri="{FF2B5EF4-FFF2-40B4-BE49-F238E27FC236}">
                <a16:creationId xmlns:a16="http://schemas.microsoft.com/office/drawing/2014/main" id="{0AB75D7D-B12C-C0D3-0CDA-13D1BB7A2312}"/>
              </a:ext>
            </a:extLst>
          </p:cNvPr>
          <p:cNvSpPr/>
          <p:nvPr/>
        </p:nvSpPr>
        <p:spPr>
          <a:xfrm rot="1782986">
            <a:off x="286724" y="215249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Hexagon 8">
            <a:extLst>
              <a:ext uri="{FF2B5EF4-FFF2-40B4-BE49-F238E27FC236}">
                <a16:creationId xmlns:a16="http://schemas.microsoft.com/office/drawing/2014/main" id="{D69B3E69-0771-E311-6257-F3F7A152DDD1}"/>
              </a:ext>
            </a:extLst>
          </p:cNvPr>
          <p:cNvSpPr/>
          <p:nvPr/>
        </p:nvSpPr>
        <p:spPr>
          <a:xfrm rot="1782986">
            <a:off x="286725" y="2615334"/>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aphicFrame>
        <p:nvGraphicFramePr>
          <p:cNvPr id="10" name="Table 9">
            <a:extLst>
              <a:ext uri="{FF2B5EF4-FFF2-40B4-BE49-F238E27FC236}">
                <a16:creationId xmlns:a16="http://schemas.microsoft.com/office/drawing/2014/main" id="{8E7AAA44-CA95-40AB-46E1-9F5560EDEB06}"/>
              </a:ext>
            </a:extLst>
          </p:cNvPr>
          <p:cNvGraphicFramePr>
            <a:graphicFrameLocks noGrp="1"/>
          </p:cNvGraphicFramePr>
          <p:nvPr>
            <p:extLst>
              <p:ext uri="{D42A27DB-BD31-4B8C-83A1-F6EECF244321}">
                <p14:modId xmlns:p14="http://schemas.microsoft.com/office/powerpoint/2010/main" val="218813863"/>
              </p:ext>
            </p:extLst>
          </p:nvPr>
        </p:nvGraphicFramePr>
        <p:xfrm>
          <a:off x="996287" y="1162644"/>
          <a:ext cx="5254043" cy="6887020"/>
        </p:xfrm>
        <a:graphic>
          <a:graphicData uri="http://schemas.openxmlformats.org/drawingml/2006/table">
            <a:tbl>
              <a:tblPr firstRow="1" firstCol="1" bandRow="1">
                <a:tableStyleId>{5C22544A-7EE6-4342-B048-85BDC9FD1C3A}</a:tableStyleId>
              </a:tblPr>
              <a:tblGrid>
                <a:gridCol w="1546367">
                  <a:extLst>
                    <a:ext uri="{9D8B030D-6E8A-4147-A177-3AD203B41FA5}">
                      <a16:colId xmlns:a16="http://schemas.microsoft.com/office/drawing/2014/main" val="4029718312"/>
                    </a:ext>
                  </a:extLst>
                </a:gridCol>
                <a:gridCol w="640121">
                  <a:extLst>
                    <a:ext uri="{9D8B030D-6E8A-4147-A177-3AD203B41FA5}">
                      <a16:colId xmlns:a16="http://schemas.microsoft.com/office/drawing/2014/main" val="971710289"/>
                    </a:ext>
                  </a:extLst>
                </a:gridCol>
                <a:gridCol w="359389">
                  <a:extLst>
                    <a:ext uri="{9D8B030D-6E8A-4147-A177-3AD203B41FA5}">
                      <a16:colId xmlns:a16="http://schemas.microsoft.com/office/drawing/2014/main" val="3636094168"/>
                    </a:ext>
                  </a:extLst>
                </a:gridCol>
                <a:gridCol w="179694">
                  <a:extLst>
                    <a:ext uri="{9D8B030D-6E8A-4147-A177-3AD203B41FA5}">
                      <a16:colId xmlns:a16="http://schemas.microsoft.com/office/drawing/2014/main" val="1794873439"/>
                    </a:ext>
                  </a:extLst>
                </a:gridCol>
                <a:gridCol w="2528472">
                  <a:extLst>
                    <a:ext uri="{9D8B030D-6E8A-4147-A177-3AD203B41FA5}">
                      <a16:colId xmlns:a16="http://schemas.microsoft.com/office/drawing/2014/main" val="626010900"/>
                    </a:ext>
                  </a:extLst>
                </a:gridCol>
              </a:tblGrid>
              <a:tr h="0">
                <a:tc gridSpan="5">
                  <a:txBody>
                    <a:bodyPr/>
                    <a:lstStyle/>
                    <a:p>
                      <a:pPr algn="l"/>
                      <a:r>
                        <a:rPr lang="en-ZA" sz="1000" dirty="0">
                          <a:solidFill>
                            <a:schemeClr val="bg1"/>
                          </a:solidFill>
                          <a:effectLst/>
                        </a:rPr>
                        <a:t>6.B. CHILD FEEDBACK FORM OVERVIEW</a:t>
                      </a:r>
                      <a:endPar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solidFil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accent4">
                          <a:lumMod val="20000"/>
                          <a:lumOff val="80000"/>
                        </a:schemeClr>
                      </a:solidFill>
                      <a:prstDash val="solid"/>
                      <a:round/>
                      <a:headEnd type="none" w="med" len="med"/>
                      <a:tailEnd type="none" w="med" len="med"/>
                    </a:lnL>
                  </a:tcPr>
                </a:tc>
                <a:tc hMerge="1">
                  <a:txBody>
                    <a:bodyPr/>
                    <a:lstStyle/>
                    <a:p>
                      <a:endParaRPr lang="en-US"/>
                    </a:p>
                  </a:txBody>
                  <a:tcPr/>
                </a:tc>
                <a:extLst>
                  <a:ext uri="{0D108BD9-81ED-4DB2-BD59-A6C34878D82A}">
                    <a16:rowId xmlns:a16="http://schemas.microsoft.com/office/drawing/2014/main" val="3020213031"/>
                  </a:ext>
                </a:extLst>
              </a:tr>
              <a:tr h="0">
                <a:tc gridSpan="2">
                  <a:txBody>
                    <a:bodyPr/>
                    <a:lstStyle/>
                    <a:p>
                      <a:pPr algn="l">
                        <a:lnSpc>
                          <a:spcPct val="107000"/>
                        </a:lnSpc>
                        <a:spcAft>
                          <a:spcPts val="800"/>
                        </a:spcAft>
                      </a:pPr>
                      <a:r>
                        <a:rPr lang="en-ZA" sz="1000" dirty="0">
                          <a:solidFill>
                            <a:schemeClr val="bg1"/>
                          </a:solidFill>
                          <a:effectLst/>
                        </a:rPr>
                        <a:t>Case management step </a:t>
                      </a:r>
                      <a:endPar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solidFill>
                  </a:tcPr>
                </a:tc>
                <a:tc hMerge="1">
                  <a:txBody>
                    <a:bodyPr/>
                    <a:lstStyle/>
                    <a:p>
                      <a:pPr algn="l">
                        <a:lnSpc>
                          <a:spcPct val="107000"/>
                        </a:lnSpc>
                        <a:spcAft>
                          <a:spcPts val="800"/>
                        </a:spcAft>
                      </a:pP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gridSpan="3">
                  <a:txBody>
                    <a:bodyPr/>
                    <a:lstStyle/>
                    <a:p>
                      <a:pPr algn="l">
                        <a:lnSpc>
                          <a:spcPct val="107000"/>
                        </a:lnSpc>
                        <a:spcAft>
                          <a:spcPts val="800"/>
                        </a:spcAft>
                      </a:pPr>
                      <a:r>
                        <a:rPr lang="en-ZA" sz="1000" dirty="0">
                          <a:solidFill>
                            <a:schemeClr val="tx1"/>
                          </a:solidFill>
                          <a:effectLst/>
                        </a:rPr>
                        <a:t>Step 6: case closure</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lnL w="12700" cap="flat" cmpd="sng" algn="ctr">
                      <a:solidFill>
                        <a:schemeClr val="accent4">
                          <a:lumMod val="20000"/>
                          <a:lumOff val="80000"/>
                        </a:schemeClr>
                      </a:solidFill>
                      <a:prstDash val="solid"/>
                      <a:round/>
                      <a:headEnd type="none" w="med" len="med"/>
                      <a:tailEnd type="none" w="med" len="med"/>
                    </a:lnL>
                  </a:tcPr>
                </a:tc>
                <a:tc hMerge="1">
                  <a:txBody>
                    <a:bodyPr/>
                    <a:lstStyle/>
                    <a:p>
                      <a:endParaRPr lang="en-US"/>
                    </a:p>
                  </a:txBody>
                  <a:tcPr/>
                </a:tc>
                <a:extLst>
                  <a:ext uri="{0D108BD9-81ED-4DB2-BD59-A6C34878D82A}">
                    <a16:rowId xmlns:a16="http://schemas.microsoft.com/office/drawing/2014/main" val="1380529051"/>
                  </a:ext>
                </a:extLst>
              </a:tr>
              <a:tr h="0">
                <a:tc gridSpan="2">
                  <a:txBody>
                    <a:bodyPr/>
                    <a:lstStyle/>
                    <a:p>
                      <a:pPr algn="l">
                        <a:lnSpc>
                          <a:spcPct val="107000"/>
                        </a:lnSpc>
                        <a:spcAft>
                          <a:spcPts val="800"/>
                        </a:spcAft>
                      </a:pPr>
                      <a:r>
                        <a:rPr lang="en-ZA" sz="1000" dirty="0">
                          <a:solidFill>
                            <a:schemeClr val="bg1"/>
                          </a:solidFill>
                          <a:effectLst/>
                        </a:rPr>
                        <a:t>Core / supplementary form</a:t>
                      </a:r>
                      <a:endPar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solidFill>
                  </a:tcPr>
                </a:tc>
                <a:tc hMerge="1">
                  <a:txBody>
                    <a:bodyPr/>
                    <a:lstStyle/>
                    <a:p>
                      <a:pPr algn="l">
                        <a:lnSpc>
                          <a:spcPct val="107000"/>
                        </a:lnSpc>
                        <a:spcAft>
                          <a:spcPts val="800"/>
                        </a:spcAft>
                      </a:pP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gridSpan="3">
                  <a:txBody>
                    <a:bodyPr/>
                    <a:lstStyle/>
                    <a:p>
                      <a:pPr algn="l">
                        <a:lnSpc>
                          <a:spcPct val="107000"/>
                        </a:lnSpc>
                        <a:spcAft>
                          <a:spcPts val="800"/>
                        </a:spcAft>
                      </a:pPr>
                      <a:r>
                        <a:rPr lang="en-ZA" sz="1000" dirty="0">
                          <a:solidFill>
                            <a:schemeClr val="tx1"/>
                          </a:solidFill>
                          <a:effectLst/>
                        </a:rPr>
                        <a:t>Supplementary form</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lnL w="12700" cap="flat" cmpd="sng" algn="ctr">
                      <a:solidFill>
                        <a:schemeClr val="accent4">
                          <a:lumMod val="20000"/>
                          <a:lumOff val="80000"/>
                        </a:schemeClr>
                      </a:solidFill>
                      <a:prstDash val="solid"/>
                      <a:round/>
                      <a:headEnd type="none" w="med" len="med"/>
                      <a:tailEnd type="none" w="med" len="med"/>
                    </a:lnL>
                  </a:tcPr>
                </a:tc>
                <a:tc hMerge="1">
                  <a:txBody>
                    <a:bodyPr/>
                    <a:lstStyle/>
                    <a:p>
                      <a:endParaRPr lang="en-US"/>
                    </a:p>
                  </a:txBody>
                  <a:tcPr/>
                </a:tc>
                <a:extLst>
                  <a:ext uri="{0D108BD9-81ED-4DB2-BD59-A6C34878D82A}">
                    <a16:rowId xmlns:a16="http://schemas.microsoft.com/office/drawing/2014/main" val="2664738691"/>
                  </a:ext>
                </a:extLst>
              </a:tr>
              <a:tr h="0">
                <a:tc gridSpan="2">
                  <a:txBody>
                    <a:bodyPr/>
                    <a:lstStyle/>
                    <a:p>
                      <a:pPr algn="l">
                        <a:lnSpc>
                          <a:spcPct val="107000"/>
                        </a:lnSpc>
                        <a:spcAft>
                          <a:spcPts val="800"/>
                        </a:spcAft>
                      </a:pPr>
                      <a:r>
                        <a:rPr lang="en-ZA" sz="1000" dirty="0">
                          <a:solidFill>
                            <a:schemeClr val="bg1"/>
                          </a:solidFill>
                          <a:effectLst/>
                        </a:rPr>
                        <a:t>When to complete</a:t>
                      </a:r>
                      <a:endPar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solidFill>
                  </a:tcPr>
                </a:tc>
                <a:tc hMerge="1">
                  <a:txBody>
                    <a:bodyPr/>
                    <a:lstStyle/>
                    <a:p>
                      <a:pPr algn="l">
                        <a:lnSpc>
                          <a:spcPct val="107000"/>
                        </a:lnSpc>
                        <a:spcAft>
                          <a:spcPts val="800"/>
                        </a:spcAft>
                      </a:pP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gridSpan="3">
                  <a:txBody>
                    <a:bodyPr/>
                    <a:lstStyle/>
                    <a:p>
                      <a:pPr algn="l">
                        <a:lnSpc>
                          <a:spcPct val="107000"/>
                        </a:lnSpc>
                        <a:spcAft>
                          <a:spcPts val="800"/>
                        </a:spcAft>
                      </a:pPr>
                      <a:r>
                        <a:rPr lang="en-ZA" sz="1000" dirty="0">
                          <a:solidFill>
                            <a:schemeClr val="tx1"/>
                          </a:solidFill>
                          <a:effectLst/>
                        </a:rPr>
                        <a:t>This form should be completed at the end of the case management process, or after 3 months (whichever is the shortest period).</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lnL w="12700" cap="flat" cmpd="sng" algn="ctr">
                      <a:solidFill>
                        <a:schemeClr val="accent4">
                          <a:lumMod val="20000"/>
                          <a:lumOff val="80000"/>
                        </a:schemeClr>
                      </a:solidFill>
                      <a:prstDash val="solid"/>
                      <a:round/>
                      <a:headEnd type="none" w="med" len="med"/>
                      <a:tailEnd type="none" w="med" len="med"/>
                    </a:lnL>
                  </a:tcPr>
                </a:tc>
                <a:tc hMerge="1">
                  <a:txBody>
                    <a:bodyPr/>
                    <a:lstStyle/>
                    <a:p>
                      <a:endParaRPr lang="en-US"/>
                    </a:p>
                  </a:txBody>
                  <a:tcPr/>
                </a:tc>
                <a:extLst>
                  <a:ext uri="{0D108BD9-81ED-4DB2-BD59-A6C34878D82A}">
                    <a16:rowId xmlns:a16="http://schemas.microsoft.com/office/drawing/2014/main" val="4123269346"/>
                  </a:ext>
                </a:extLst>
              </a:tr>
              <a:tr h="0">
                <a:tc gridSpan="2">
                  <a:txBody>
                    <a:bodyPr/>
                    <a:lstStyle/>
                    <a:p>
                      <a:pPr algn="l">
                        <a:lnSpc>
                          <a:spcPct val="107000"/>
                        </a:lnSpc>
                        <a:spcAft>
                          <a:spcPts val="800"/>
                        </a:spcAft>
                      </a:pPr>
                      <a:r>
                        <a:rPr lang="en-ZA" sz="1000" dirty="0">
                          <a:solidFill>
                            <a:schemeClr val="bg1"/>
                          </a:solidFill>
                          <a:effectLst/>
                        </a:rPr>
                        <a:t>Who should complete</a:t>
                      </a:r>
                      <a:endPar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solidFill>
                  </a:tcPr>
                </a:tc>
                <a:tc hMerge="1">
                  <a:txBody>
                    <a:bodyPr/>
                    <a:lstStyle/>
                    <a:p>
                      <a:pPr algn="l">
                        <a:lnSpc>
                          <a:spcPct val="107000"/>
                        </a:lnSpc>
                        <a:spcAft>
                          <a:spcPts val="800"/>
                        </a:spcAft>
                      </a:pP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gridSpan="3">
                  <a:txBody>
                    <a:bodyPr/>
                    <a:lstStyle/>
                    <a:p>
                      <a:pPr algn="l">
                        <a:lnSpc>
                          <a:spcPct val="107000"/>
                        </a:lnSpc>
                        <a:spcAft>
                          <a:spcPts val="800"/>
                        </a:spcAft>
                      </a:pPr>
                      <a:r>
                        <a:rPr lang="en-ZA" sz="1000" dirty="0">
                          <a:solidFill>
                            <a:schemeClr val="tx1"/>
                          </a:solidFill>
                          <a:effectLst/>
                        </a:rPr>
                        <a:t>Supervisor of the caseworker to collect this information in a child-friendly manner.</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lnL w="12700" cap="flat" cmpd="sng" algn="ctr">
                      <a:solidFill>
                        <a:schemeClr val="accent4">
                          <a:lumMod val="20000"/>
                          <a:lumOff val="80000"/>
                        </a:schemeClr>
                      </a:solidFill>
                      <a:prstDash val="solid"/>
                      <a:round/>
                      <a:headEnd type="none" w="med" len="med"/>
                      <a:tailEnd type="none" w="med" len="med"/>
                    </a:lnL>
                  </a:tcPr>
                </a:tc>
                <a:tc hMerge="1">
                  <a:txBody>
                    <a:bodyPr/>
                    <a:lstStyle/>
                    <a:p>
                      <a:endParaRPr lang="en-US"/>
                    </a:p>
                  </a:txBody>
                  <a:tcPr/>
                </a:tc>
                <a:extLst>
                  <a:ext uri="{0D108BD9-81ED-4DB2-BD59-A6C34878D82A}">
                    <a16:rowId xmlns:a16="http://schemas.microsoft.com/office/drawing/2014/main" val="776684780"/>
                  </a:ext>
                </a:extLst>
              </a:tr>
              <a:tr h="0">
                <a:tc gridSpan="2">
                  <a:txBody>
                    <a:bodyPr/>
                    <a:lstStyle/>
                    <a:p>
                      <a:pPr algn="l">
                        <a:lnSpc>
                          <a:spcPct val="107000"/>
                        </a:lnSpc>
                        <a:spcAft>
                          <a:spcPts val="800"/>
                        </a:spcAft>
                      </a:pPr>
                      <a:r>
                        <a:rPr lang="en-ZA" sz="1000" dirty="0">
                          <a:solidFill>
                            <a:schemeClr val="bg1"/>
                          </a:solidFill>
                          <a:effectLst/>
                        </a:rPr>
                        <a:t>Purpose of form</a:t>
                      </a:r>
                      <a:endPar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solidFill>
                  </a:tcPr>
                </a:tc>
                <a:tc hMerge="1">
                  <a:txBody>
                    <a:bodyPr/>
                    <a:lstStyle/>
                    <a:p>
                      <a:pPr algn="l">
                        <a:lnSpc>
                          <a:spcPct val="107000"/>
                        </a:lnSpc>
                        <a:spcAft>
                          <a:spcPts val="800"/>
                        </a:spcAft>
                      </a:pPr>
                      <a:endParaRPr lang="en-US" sz="1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gridSpan="3">
                  <a:txBody>
                    <a:bodyPr/>
                    <a:lstStyle/>
                    <a:p>
                      <a:pPr algn="l">
                        <a:lnSpc>
                          <a:spcPct val="107000"/>
                        </a:lnSpc>
                        <a:spcAft>
                          <a:spcPts val="800"/>
                        </a:spcAft>
                      </a:pPr>
                      <a:r>
                        <a:rPr lang="en-ZA" sz="1000" dirty="0">
                          <a:solidFill>
                            <a:schemeClr val="tx1"/>
                          </a:solidFill>
                          <a:effectLst/>
                        </a:rPr>
                        <a:t>To record feedback on the level of satisfaction regarding the quality of services provided and to identify areas for improvement.</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lnL w="12700" cap="flat" cmpd="sng" algn="ctr">
                      <a:solidFill>
                        <a:schemeClr val="accent4">
                          <a:lumMod val="20000"/>
                          <a:lumOff val="80000"/>
                        </a:schemeClr>
                      </a:solidFill>
                      <a:prstDash val="solid"/>
                      <a:round/>
                      <a:headEnd type="none" w="med" len="med"/>
                      <a:tailEnd type="none" w="med" len="med"/>
                    </a:lnL>
                  </a:tcPr>
                </a:tc>
                <a:tc hMerge="1">
                  <a:txBody>
                    <a:bodyPr/>
                    <a:lstStyle/>
                    <a:p>
                      <a:endParaRPr lang="en-US"/>
                    </a:p>
                  </a:txBody>
                  <a:tcPr/>
                </a:tc>
                <a:extLst>
                  <a:ext uri="{0D108BD9-81ED-4DB2-BD59-A6C34878D82A}">
                    <a16:rowId xmlns:a16="http://schemas.microsoft.com/office/drawing/2014/main" val="2417184086"/>
                  </a:ext>
                </a:extLst>
              </a:tr>
              <a:tr h="0">
                <a:tc gridSpan="3">
                  <a:txBody>
                    <a:bodyPr/>
                    <a:lstStyle/>
                    <a:p>
                      <a:pPr algn="l">
                        <a:lnSpc>
                          <a:spcPct val="107000"/>
                        </a:lnSpc>
                        <a:spcAft>
                          <a:spcPts val="800"/>
                        </a:spcAft>
                      </a:pPr>
                      <a:r>
                        <a:rPr lang="en-ZA" sz="1000" dirty="0">
                          <a:solidFill>
                            <a:schemeClr val="bg1"/>
                          </a:solidFill>
                          <a:effectLst/>
                        </a:rPr>
                        <a:t> </a:t>
                      </a:r>
                      <a:endPar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2">
                  <a:txBody>
                    <a:bodyPr/>
                    <a:lstStyle/>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B w="12700" cap="flat" cmpd="sng" algn="ctr">
                      <a:solidFill>
                        <a:schemeClr val="accent4">
                          <a:lumMod val="20000"/>
                          <a:lumOff val="80000"/>
                        </a:schemeClr>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812506340"/>
                  </a:ext>
                </a:extLst>
              </a:tr>
              <a:tr h="0">
                <a:tc gridSpan="5">
                  <a:txBody>
                    <a:bodyPr/>
                    <a:lstStyle/>
                    <a:p>
                      <a:pPr algn="l"/>
                      <a:r>
                        <a:rPr lang="en-ZA" sz="1000" dirty="0">
                          <a:solidFill>
                            <a:schemeClr val="bg1"/>
                          </a:solidFill>
                          <a:effectLst/>
                        </a:rPr>
                        <a:t>CHILD FEEDBACK FORM </a:t>
                      </a:r>
                      <a:endPar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solidFil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accent4">
                          <a:lumMod val="20000"/>
                          <a:lumOff val="80000"/>
                        </a:schemeClr>
                      </a:solidFill>
                      <a:prstDash val="solid"/>
                      <a:round/>
                      <a:headEnd type="none" w="med" len="med"/>
                      <a:tailEnd type="none" w="med" len="med"/>
                    </a:lnL>
                    <a:lnT w="12700" cap="flat" cmpd="sng" algn="ctr">
                      <a:solidFill>
                        <a:schemeClr val="accent4">
                          <a:lumMod val="20000"/>
                          <a:lumOff val="80000"/>
                        </a:schemeClr>
                      </a:solidFill>
                      <a:prstDash val="solid"/>
                      <a:round/>
                      <a:headEnd type="none" w="med" len="med"/>
                      <a:tailEnd type="none" w="med" len="med"/>
                    </a:lnT>
                  </a:tcPr>
                </a:tc>
                <a:tc hMerge="1">
                  <a:txBody>
                    <a:bodyPr/>
                    <a:lstStyle/>
                    <a:p>
                      <a:endParaRPr lang="en-US"/>
                    </a:p>
                  </a:txBody>
                  <a:tcPr/>
                </a:tc>
                <a:extLst>
                  <a:ext uri="{0D108BD9-81ED-4DB2-BD59-A6C34878D82A}">
                    <a16:rowId xmlns:a16="http://schemas.microsoft.com/office/drawing/2014/main" val="2590308400"/>
                  </a:ext>
                </a:extLst>
              </a:tr>
              <a:tr h="0">
                <a:tc gridSpan="3">
                  <a:txBody>
                    <a:bodyPr/>
                    <a:lstStyle/>
                    <a:p>
                      <a:pPr algn="l">
                        <a:lnSpc>
                          <a:spcPct val="107000"/>
                        </a:lnSpc>
                        <a:spcAft>
                          <a:spcPts val="800"/>
                        </a:spcAft>
                      </a:pPr>
                      <a:r>
                        <a:rPr lang="en-ZA" sz="1000" dirty="0">
                          <a:solidFill>
                            <a:schemeClr val="tx1"/>
                          </a:solidFill>
                          <a:effectLst/>
                        </a:rPr>
                        <a:t>Date form completed: </a:t>
                      </a:r>
                      <a:r>
                        <a:rPr lang="en-ZA" sz="700" b="0" i="1" kern="1200" dirty="0">
                          <a:solidFill>
                            <a:schemeClr val="tx1"/>
                          </a:solidFill>
                          <a:effectLst/>
                          <a:latin typeface="+mn-lt"/>
                          <a:ea typeface="+mn-ea"/>
                          <a:cs typeface="+mn-cs"/>
                        </a:rPr>
                        <a:t>dd/mm/yy</a:t>
                      </a:r>
                      <a:endParaRPr lang="en-US" sz="700" b="0" i="1" kern="1200" dirty="0">
                        <a:solidFill>
                          <a:schemeClr val="tx1"/>
                        </a:solidFill>
                        <a:effectLst/>
                        <a:latin typeface="+mn-lt"/>
                        <a:ea typeface="+mn-ea"/>
                        <a:cs typeface="+mn-cs"/>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2">
                  <a:txBody>
                    <a:bodyPr/>
                    <a:lstStyle/>
                    <a:p>
                      <a:pPr algn="l"/>
                      <a:r>
                        <a:rPr lang="en-ZA" sz="1000" b="1" dirty="0">
                          <a:solidFill>
                            <a:schemeClr val="tx1"/>
                          </a:solidFill>
                          <a:effectLst/>
                        </a:rPr>
                        <a:t>Case ID number:</a:t>
                      </a:r>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B w="12700" cap="flat" cmpd="sng" algn="ctr">
                      <a:solidFill>
                        <a:schemeClr val="accent4">
                          <a:lumMod val="20000"/>
                          <a:lumOff val="80000"/>
                        </a:schemeClr>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816063984"/>
                  </a:ext>
                </a:extLst>
              </a:tr>
              <a:tr h="0">
                <a:tc gridSpan="3">
                  <a:txBody>
                    <a:bodyPr/>
                    <a:lstStyle/>
                    <a:p>
                      <a:pPr algn="l"/>
                      <a:r>
                        <a:rPr lang="en-ZA" sz="1000" dirty="0">
                          <a:solidFill>
                            <a:schemeClr val="tx1"/>
                          </a:solidFill>
                          <a:effectLst/>
                        </a:rPr>
                        <a:t>Sex:</a:t>
                      </a:r>
                      <a:endParaRPr lang="en-US" sz="1000" dirty="0">
                        <a:solidFill>
                          <a:schemeClr val="tx1"/>
                        </a:solidFill>
                        <a:effectLst/>
                      </a:endParaRPr>
                    </a:p>
                    <a:p>
                      <a:pPr algn="l"/>
                      <a:r>
                        <a:rPr lang="en-ZA" sz="1000" b="0" dirty="0">
                          <a:solidFill>
                            <a:schemeClr val="tx1"/>
                          </a:solidFill>
                          <a:effectLst/>
                        </a:rPr>
                        <a:t>[  ] Male</a:t>
                      </a:r>
                      <a:endParaRPr lang="en-US" sz="1000" b="0" dirty="0">
                        <a:solidFill>
                          <a:schemeClr val="tx1"/>
                        </a:solidFill>
                        <a:effectLst/>
                      </a:endParaRPr>
                    </a:p>
                    <a:p>
                      <a:pPr algn="l">
                        <a:lnSpc>
                          <a:spcPct val="107000"/>
                        </a:lnSpc>
                        <a:spcAft>
                          <a:spcPts val="800"/>
                        </a:spcAft>
                      </a:pPr>
                      <a:r>
                        <a:rPr lang="en-ZA" sz="1000" b="0" dirty="0">
                          <a:solidFill>
                            <a:schemeClr val="tx1"/>
                          </a:solidFill>
                          <a:effectLst/>
                        </a:rPr>
                        <a:t>[  ] Female</a:t>
                      </a:r>
                      <a:endParaRPr lang="en-US" sz="1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gridSpan="2">
                  <a:txBody>
                    <a:bodyPr/>
                    <a:lstStyle/>
                    <a:p>
                      <a:pPr algn="l"/>
                      <a:r>
                        <a:rPr lang="en-ZA" sz="1000" b="1" dirty="0">
                          <a:solidFill>
                            <a:schemeClr val="tx1"/>
                          </a:solidFill>
                          <a:effectLst/>
                        </a:rPr>
                        <a:t>Date of birth (DOB):</a:t>
                      </a:r>
                      <a:endParaRPr lang="en-US" sz="1000" b="1" dirty="0">
                        <a:solidFill>
                          <a:schemeClr val="tx1"/>
                        </a:solidFill>
                        <a:effectLst/>
                      </a:endParaRPr>
                    </a:p>
                    <a:p>
                      <a:pPr algn="l"/>
                      <a:r>
                        <a:rPr lang="en-ZA" sz="800" b="0" i="1" kern="1200" dirty="0">
                          <a:solidFill>
                            <a:schemeClr val="tx1"/>
                          </a:solidFill>
                          <a:effectLst/>
                          <a:latin typeface="+mn-lt"/>
                          <a:ea typeface="+mn-ea"/>
                          <a:cs typeface="+mn-cs"/>
                        </a:rPr>
                        <a:t>dd/mm/yy</a:t>
                      </a:r>
                      <a:r>
                        <a:rPr lang="en-ZA" sz="1000" b="1" dirty="0">
                          <a:solidFill>
                            <a:schemeClr val="tx1"/>
                          </a:solidFill>
                          <a:effectLst/>
                        </a:rPr>
                        <a:t> </a:t>
                      </a:r>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425431477"/>
                  </a:ext>
                </a:extLst>
              </a:tr>
              <a:tr h="171664">
                <a:tc gridSpan="5">
                  <a:txBody>
                    <a:bodyPr/>
                    <a:lstStyle/>
                    <a:p>
                      <a:pPr algn="l">
                        <a:lnSpc>
                          <a:spcPct val="107000"/>
                        </a:lnSpc>
                        <a:spcAft>
                          <a:spcPts val="800"/>
                        </a:spcAft>
                      </a:pPr>
                      <a:r>
                        <a:rPr lang="en-ZA" sz="1000" dirty="0">
                          <a:solidFill>
                            <a:schemeClr val="tx1"/>
                          </a:solidFill>
                          <a:effectLst/>
                        </a:rPr>
                        <a:t>1. CONSENT / ASSENT </a:t>
                      </a:r>
                      <a:r>
                        <a:rPr lang="en-ZA" sz="700" b="0" i="1" dirty="0">
                          <a:solidFill>
                            <a:schemeClr val="tx1"/>
                          </a:solidFill>
                          <a:effectLst/>
                        </a:rPr>
                        <a:t>Sample script: I would like to speak with you regarding how the caseworker has worked with you and your family. We want to make sure that we give the best service possible to children, so we are asking how the caseworker helped you and if there is anything we could do differently / better. You do not have to tell us anything if you don’t want to and you don’t have to tell me your reasons for that. Even if you decide not to tell us anything, this will not affect the support that you and your family get from us. However, sharing your thoughts and feelings with us may help us improve what we do for other children and families. Anything you tell us will be kept private. This means that although we will share what you say, we won’t tell anyone that you are the one who told us. You can also decide to only not answer certain questions, or change your mind and decide not to continue whenever you wish.</a:t>
                      </a:r>
                      <a:endParaRPr lang="en-US" sz="7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accent4">
                          <a:lumMod val="20000"/>
                          <a:lumOff val="80000"/>
                        </a:schemeClr>
                      </a:solidFill>
                      <a:prstDash val="solid"/>
                      <a:round/>
                      <a:headEnd type="none" w="med" len="med"/>
                      <a:tailEnd type="none" w="med" len="med"/>
                    </a:lnL>
                    <a:lnT w="12700" cap="flat" cmpd="sng" algn="ctr">
                      <a:solidFill>
                        <a:schemeClr val="accent4">
                          <a:lumMod val="20000"/>
                          <a:lumOff val="80000"/>
                        </a:schemeClr>
                      </a:solidFill>
                      <a:prstDash val="solid"/>
                      <a:round/>
                      <a:headEnd type="none" w="med" len="med"/>
                      <a:tailEnd type="none" w="med" len="med"/>
                    </a:lnT>
                  </a:tcPr>
                </a:tc>
                <a:tc hMerge="1">
                  <a:txBody>
                    <a:bodyPr/>
                    <a:lstStyle/>
                    <a:p>
                      <a:endParaRPr lang="en-US"/>
                    </a:p>
                  </a:txBody>
                  <a:tcPr/>
                </a:tc>
                <a:extLst>
                  <a:ext uri="{0D108BD9-81ED-4DB2-BD59-A6C34878D82A}">
                    <a16:rowId xmlns:a16="http://schemas.microsoft.com/office/drawing/2014/main" val="590780459"/>
                  </a:ext>
                </a:extLst>
              </a:tr>
              <a:tr h="181359">
                <a:tc gridSpan="5">
                  <a:txBody>
                    <a:bodyPr/>
                    <a:lstStyle/>
                    <a:p>
                      <a:pPr algn="l">
                        <a:lnSpc>
                          <a:spcPct val="107000"/>
                        </a:lnSpc>
                        <a:spcAft>
                          <a:spcPts val="800"/>
                        </a:spcAft>
                      </a:pPr>
                      <a:r>
                        <a:rPr lang="en-ZA" sz="1000" dirty="0">
                          <a:solidFill>
                            <a:schemeClr val="tx1"/>
                          </a:solidFill>
                          <a:effectLst/>
                        </a:rPr>
                        <a:t> </a:t>
                      </a:r>
                      <a:endParaRPr lang="en-US" sz="1000" dirty="0">
                        <a:solidFill>
                          <a:schemeClr val="tx1"/>
                        </a:solidFill>
                        <a:effectLst/>
                      </a:endParaRPr>
                    </a:p>
                    <a:p>
                      <a:pPr algn="l">
                        <a:lnSpc>
                          <a:spcPct val="107000"/>
                        </a:lnSpc>
                        <a:spcAft>
                          <a:spcPts val="800"/>
                        </a:spcAft>
                      </a:pPr>
                      <a:r>
                        <a:rPr lang="en-ZA" sz="1000" dirty="0">
                          <a:solidFill>
                            <a:schemeClr val="tx1"/>
                          </a:solidFill>
                          <a:effectLst/>
                        </a:rPr>
                        <a:t>I___________________________(name of child giving consent), give my permission for [case management agency] to collect my feedback on the case management process.</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accent4">
                          <a:lumMod val="20000"/>
                          <a:lumOff val="80000"/>
                        </a:schemeClr>
                      </a:solidFill>
                      <a:prstDash val="solid"/>
                      <a:round/>
                      <a:headEnd type="none" w="med" len="med"/>
                      <a:tailEnd type="none" w="med" len="med"/>
                    </a:lnL>
                  </a:tcPr>
                </a:tc>
                <a:tc hMerge="1">
                  <a:txBody>
                    <a:bodyPr/>
                    <a:lstStyle/>
                    <a:p>
                      <a:endParaRPr lang="en-US"/>
                    </a:p>
                  </a:txBody>
                  <a:tcPr/>
                </a:tc>
                <a:extLst>
                  <a:ext uri="{0D108BD9-81ED-4DB2-BD59-A6C34878D82A}">
                    <a16:rowId xmlns:a16="http://schemas.microsoft.com/office/drawing/2014/main" val="4150870409"/>
                  </a:ext>
                </a:extLst>
              </a:tr>
              <a:tr h="181359">
                <a:tc gridSpan="5">
                  <a:txBody>
                    <a:bodyPr/>
                    <a:lstStyle/>
                    <a:p>
                      <a:pPr algn="l">
                        <a:lnSpc>
                          <a:spcPct val="107000"/>
                        </a:lnSpc>
                        <a:spcAft>
                          <a:spcPts val="800"/>
                        </a:spcAft>
                      </a:pPr>
                      <a:r>
                        <a:rPr lang="en-ZA" sz="1000" dirty="0">
                          <a:solidFill>
                            <a:schemeClr val="tx1"/>
                          </a:solidFill>
                          <a:effectLst/>
                        </a:rPr>
                        <a:t> </a:t>
                      </a:r>
                      <a:endParaRPr lang="en-US" sz="1000" dirty="0">
                        <a:solidFill>
                          <a:schemeClr val="tx1"/>
                        </a:solidFill>
                        <a:effectLst/>
                      </a:endParaRPr>
                    </a:p>
                    <a:p>
                      <a:pPr algn="l">
                        <a:lnSpc>
                          <a:spcPct val="107000"/>
                        </a:lnSpc>
                        <a:spcAft>
                          <a:spcPts val="800"/>
                        </a:spcAft>
                      </a:pPr>
                      <a:r>
                        <a:rPr lang="en-ZA" sz="1000" dirty="0">
                          <a:solidFill>
                            <a:schemeClr val="tx1"/>
                          </a:solidFill>
                          <a:effectLst/>
                        </a:rPr>
                        <a:t>Only complete where possible and if appropriate I___________________________(name of caregiver giving consent), give my permission for [case management agency] to collect feedback on the case management process from my child.</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accent4">
                          <a:lumMod val="20000"/>
                          <a:lumOff val="80000"/>
                        </a:schemeClr>
                      </a:solidFill>
                      <a:prstDash val="solid"/>
                      <a:round/>
                      <a:headEnd type="none" w="med" len="med"/>
                      <a:tailEnd type="none" w="med" len="med"/>
                    </a:lnL>
                  </a:tcPr>
                </a:tc>
                <a:tc hMerge="1">
                  <a:txBody>
                    <a:bodyPr/>
                    <a:lstStyle/>
                    <a:p>
                      <a:endParaRPr lang="en-US"/>
                    </a:p>
                  </a:txBody>
                  <a:tcPr/>
                </a:tc>
                <a:extLst>
                  <a:ext uri="{0D108BD9-81ED-4DB2-BD59-A6C34878D82A}">
                    <a16:rowId xmlns:a16="http://schemas.microsoft.com/office/drawing/2014/main" val="1625583177"/>
                  </a:ext>
                </a:extLst>
              </a:tr>
              <a:tr h="562239">
                <a:tc>
                  <a:txBody>
                    <a:bodyPr/>
                    <a:lstStyle/>
                    <a:p>
                      <a:pPr algn="l"/>
                      <a:r>
                        <a:rPr lang="en-ZA" sz="1000" dirty="0">
                          <a:solidFill>
                            <a:schemeClr val="tx1"/>
                          </a:solidFill>
                          <a:effectLst/>
                        </a:rPr>
                        <a:t>Child providing consent / assent:</a:t>
                      </a:r>
                      <a:endParaRPr lang="en-US" sz="1000" dirty="0">
                        <a:solidFill>
                          <a:schemeClr val="tx1"/>
                        </a:solidFill>
                        <a:effectLst/>
                      </a:endParaRPr>
                    </a:p>
                    <a:p>
                      <a:pPr algn="l"/>
                      <a:r>
                        <a:rPr lang="en-ZA" sz="1000" b="0" dirty="0">
                          <a:solidFill>
                            <a:schemeClr val="tx1"/>
                          </a:solidFill>
                          <a:effectLst/>
                        </a:rPr>
                        <a:t>Signature</a:t>
                      </a:r>
                      <a:endParaRPr lang="en-US" sz="1000" b="0" dirty="0">
                        <a:solidFill>
                          <a:schemeClr val="tx1"/>
                        </a:solidFill>
                        <a:effectLst/>
                      </a:endParaRPr>
                    </a:p>
                    <a:p>
                      <a:pPr algn="l"/>
                      <a:r>
                        <a:rPr lang="en-ZA" sz="1000" dirty="0">
                          <a:solidFill>
                            <a:schemeClr val="tx1"/>
                          </a:solidFill>
                          <a:effectLst/>
                        </a:rPr>
                        <a:t> </a:t>
                      </a:r>
                      <a:endParaRPr lang="en-US" sz="1000" dirty="0">
                        <a:solidFill>
                          <a:schemeClr val="tx1"/>
                        </a:solidFill>
                        <a:effectLst/>
                      </a:endParaRPr>
                    </a:p>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gridSpan="3">
                  <a:txBody>
                    <a:bodyPr/>
                    <a:lstStyle/>
                    <a:p>
                      <a:pPr algn="l"/>
                      <a:r>
                        <a:rPr lang="en-ZA" sz="1000" b="1" dirty="0">
                          <a:solidFill>
                            <a:schemeClr val="tx1"/>
                          </a:solidFill>
                          <a:effectLst/>
                        </a:rPr>
                        <a:t>Caregiver providing consent / assent:</a:t>
                      </a:r>
                      <a:endParaRPr lang="en-US" sz="1000" b="1" dirty="0">
                        <a:solidFill>
                          <a:schemeClr val="tx1"/>
                        </a:solidFill>
                        <a:effectLst/>
                      </a:endParaRPr>
                    </a:p>
                    <a:p>
                      <a:pPr algn="l"/>
                      <a:r>
                        <a:rPr lang="en-ZA" sz="1000" dirty="0">
                          <a:solidFill>
                            <a:schemeClr val="tx1"/>
                          </a:solidFill>
                          <a:effectLst/>
                        </a:rPr>
                        <a:t>Signature</a:t>
                      </a:r>
                      <a:endParaRPr lang="en-US" dirty="0"/>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lnL w="12700" cap="flat" cmpd="sng" algn="ctr">
                      <a:solidFill>
                        <a:schemeClr val="accent4">
                          <a:lumMod val="20000"/>
                          <a:lumOff val="80000"/>
                        </a:schemeClr>
                      </a:solidFill>
                      <a:prstDash val="solid"/>
                      <a:round/>
                      <a:headEnd type="none" w="med" len="med"/>
                      <a:tailEnd type="none" w="med" len="med"/>
                    </a:lnL>
                  </a:tcPr>
                </a:tc>
                <a:tc>
                  <a:txBody>
                    <a:bodyPr/>
                    <a:lstStyle/>
                    <a:p>
                      <a:pPr algn="l"/>
                      <a:r>
                        <a:rPr lang="en-ZA" sz="1000" b="1" dirty="0">
                          <a:solidFill>
                            <a:schemeClr val="tx1"/>
                          </a:solidFill>
                          <a:effectLst/>
                        </a:rPr>
                        <a:t>Date:</a:t>
                      </a:r>
                      <a:endParaRPr lang="en-US" sz="1000" b="1" dirty="0">
                        <a:solidFill>
                          <a:schemeClr val="tx1"/>
                        </a:solidFill>
                        <a:effectLst/>
                      </a:endParaRPr>
                    </a:p>
                    <a:p>
                      <a:pPr algn="l"/>
                      <a:r>
                        <a:rPr lang="en-ZA" sz="1000" dirty="0">
                          <a:solidFill>
                            <a:schemeClr val="tx1"/>
                          </a:solidFill>
                          <a:effectLst/>
                        </a:rPr>
                        <a:t>dd/mm/yy</a:t>
                      </a:r>
                      <a:endParaRPr lang="en-US" sz="1000" dirty="0">
                        <a:solidFill>
                          <a:schemeClr val="tx1"/>
                        </a:solidFill>
                        <a:effectLst/>
                      </a:endParaRPr>
                    </a:p>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3311671687"/>
                  </a:ext>
                </a:extLst>
              </a:tr>
            </a:tbl>
          </a:graphicData>
        </a:graphic>
      </p:graphicFrame>
    </p:spTree>
    <p:extLst>
      <p:ext uri="{BB962C8B-B14F-4D97-AF65-F5344CB8AC3E}">
        <p14:creationId xmlns:p14="http://schemas.microsoft.com/office/powerpoint/2010/main" val="1226252961"/>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xagon 3">
            <a:extLst>
              <a:ext uri="{FF2B5EF4-FFF2-40B4-BE49-F238E27FC236}">
                <a16:creationId xmlns:a16="http://schemas.microsoft.com/office/drawing/2014/main" id="{6F494C87-0358-1969-50BE-45A53AEA96E7}"/>
              </a:ext>
            </a:extLst>
          </p:cNvPr>
          <p:cNvSpPr/>
          <p:nvPr/>
        </p:nvSpPr>
        <p:spPr>
          <a:xfrm rot="1782986">
            <a:off x="286724" y="30111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Hexagon 4">
            <a:extLst>
              <a:ext uri="{FF2B5EF4-FFF2-40B4-BE49-F238E27FC236}">
                <a16:creationId xmlns:a16="http://schemas.microsoft.com/office/drawing/2014/main" id="{13C7126E-380A-F727-BF0D-3A49593D9A2C}"/>
              </a:ext>
            </a:extLst>
          </p:cNvPr>
          <p:cNvSpPr/>
          <p:nvPr/>
        </p:nvSpPr>
        <p:spPr>
          <a:xfrm rot="1782986">
            <a:off x="286724" y="763955"/>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Hexagon 5">
            <a:extLst>
              <a:ext uri="{FF2B5EF4-FFF2-40B4-BE49-F238E27FC236}">
                <a16:creationId xmlns:a16="http://schemas.microsoft.com/office/drawing/2014/main" id="{F0DB209F-8293-326B-8270-4DBF1A6E7986}"/>
              </a:ext>
            </a:extLst>
          </p:cNvPr>
          <p:cNvSpPr/>
          <p:nvPr/>
        </p:nvSpPr>
        <p:spPr>
          <a:xfrm rot="1782986">
            <a:off x="286724" y="122680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Hexagon 6">
            <a:extLst>
              <a:ext uri="{FF2B5EF4-FFF2-40B4-BE49-F238E27FC236}">
                <a16:creationId xmlns:a16="http://schemas.microsoft.com/office/drawing/2014/main" id="{008C9269-B934-335B-23FB-72651B61F062}"/>
              </a:ext>
            </a:extLst>
          </p:cNvPr>
          <p:cNvSpPr/>
          <p:nvPr/>
        </p:nvSpPr>
        <p:spPr>
          <a:xfrm rot="1782986">
            <a:off x="286724" y="1689645"/>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Hexagon 7">
            <a:extLst>
              <a:ext uri="{FF2B5EF4-FFF2-40B4-BE49-F238E27FC236}">
                <a16:creationId xmlns:a16="http://schemas.microsoft.com/office/drawing/2014/main" id="{0AB75D7D-B12C-C0D3-0CDA-13D1BB7A2312}"/>
              </a:ext>
            </a:extLst>
          </p:cNvPr>
          <p:cNvSpPr/>
          <p:nvPr/>
        </p:nvSpPr>
        <p:spPr>
          <a:xfrm rot="1782986">
            <a:off x="286724" y="215249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Hexagon 8">
            <a:extLst>
              <a:ext uri="{FF2B5EF4-FFF2-40B4-BE49-F238E27FC236}">
                <a16:creationId xmlns:a16="http://schemas.microsoft.com/office/drawing/2014/main" id="{D69B3E69-0771-E311-6257-F3F7A152DDD1}"/>
              </a:ext>
            </a:extLst>
          </p:cNvPr>
          <p:cNvSpPr/>
          <p:nvPr/>
        </p:nvSpPr>
        <p:spPr>
          <a:xfrm rot="1782986">
            <a:off x="286725" y="2615334"/>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aphicFrame>
        <p:nvGraphicFramePr>
          <p:cNvPr id="10" name="Table 9">
            <a:extLst>
              <a:ext uri="{FF2B5EF4-FFF2-40B4-BE49-F238E27FC236}">
                <a16:creationId xmlns:a16="http://schemas.microsoft.com/office/drawing/2014/main" id="{8E7AAA44-CA95-40AB-46E1-9F5560EDEB06}"/>
              </a:ext>
            </a:extLst>
          </p:cNvPr>
          <p:cNvGraphicFramePr>
            <a:graphicFrameLocks noGrp="1"/>
          </p:cNvGraphicFramePr>
          <p:nvPr>
            <p:extLst>
              <p:ext uri="{D42A27DB-BD31-4B8C-83A1-F6EECF244321}">
                <p14:modId xmlns:p14="http://schemas.microsoft.com/office/powerpoint/2010/main" val="1346195023"/>
              </p:ext>
            </p:extLst>
          </p:nvPr>
        </p:nvGraphicFramePr>
        <p:xfrm>
          <a:off x="996287" y="699799"/>
          <a:ext cx="5233063" cy="8394891"/>
        </p:xfrm>
        <a:graphic>
          <a:graphicData uri="http://schemas.openxmlformats.org/drawingml/2006/table">
            <a:tbl>
              <a:tblPr firstRow="1" firstCol="1" bandRow="1">
                <a:tableStyleId>{5C22544A-7EE6-4342-B048-85BDC9FD1C3A}</a:tableStyleId>
              </a:tblPr>
              <a:tblGrid>
                <a:gridCol w="2535710">
                  <a:extLst>
                    <a:ext uri="{9D8B030D-6E8A-4147-A177-3AD203B41FA5}">
                      <a16:colId xmlns:a16="http://schemas.microsoft.com/office/drawing/2014/main" val="4029718312"/>
                    </a:ext>
                  </a:extLst>
                </a:gridCol>
                <a:gridCol w="2697353">
                  <a:extLst>
                    <a:ext uri="{9D8B030D-6E8A-4147-A177-3AD203B41FA5}">
                      <a16:colId xmlns:a16="http://schemas.microsoft.com/office/drawing/2014/main" val="1794873439"/>
                    </a:ext>
                  </a:extLst>
                </a:gridCol>
              </a:tblGrid>
              <a:tr h="0">
                <a:tc gridSpan="2">
                  <a:txBody>
                    <a:bodyPr/>
                    <a:lstStyle/>
                    <a:p>
                      <a:pPr algn="l">
                        <a:lnSpc>
                          <a:spcPct val="107000"/>
                        </a:lnSpc>
                        <a:spcAft>
                          <a:spcPts val="800"/>
                        </a:spcAft>
                      </a:pPr>
                      <a:r>
                        <a:rPr lang="en-ZA" sz="1000" dirty="0">
                          <a:solidFill>
                            <a:schemeClr val="tx1"/>
                          </a:solidFill>
                          <a:effectLst/>
                        </a:rPr>
                        <a:t>2. QUESTIONS </a:t>
                      </a:r>
                      <a:r>
                        <a:rPr lang="en-ZA" sz="700" b="0" i="1" dirty="0">
                          <a:solidFill>
                            <a:schemeClr val="tx1"/>
                          </a:solidFill>
                          <a:effectLst/>
                        </a:rPr>
                        <a:t>You can give examples to prompt feedback, but be careful about asking leading questions. This format is suitable for older children (10 years or older) – it can be adapted for younger children as required. It should be conducted in the language of the child, and facilitated by someone who has the necessary skills and training to facilitate feedback with children, and understands the ethics of working directly with children.</a:t>
                      </a:r>
                      <a:endParaRPr lang="en-US" sz="7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lnL w="12700" cap="flat" cmpd="sng" algn="ctr">
                      <a:solidFill>
                        <a:schemeClr val="accent4">
                          <a:lumMod val="20000"/>
                          <a:lumOff val="80000"/>
                        </a:schemeClr>
                      </a:solidFill>
                      <a:prstDash val="solid"/>
                      <a:round/>
                      <a:headEnd type="none" w="med" len="med"/>
                      <a:tailEnd type="none" w="med" len="med"/>
                    </a:lnL>
                  </a:tcPr>
                </a:tc>
                <a:extLst>
                  <a:ext uri="{0D108BD9-81ED-4DB2-BD59-A6C34878D82A}">
                    <a16:rowId xmlns:a16="http://schemas.microsoft.com/office/drawing/2014/main" val="4261234416"/>
                  </a:ext>
                </a:extLst>
              </a:tr>
              <a:tr h="0">
                <a:tc gridSpan="2">
                  <a:txBody>
                    <a:bodyPr/>
                    <a:lstStyle/>
                    <a:p>
                      <a:pPr algn="l"/>
                      <a:r>
                        <a:rPr lang="en-ZA" sz="1000" dirty="0">
                          <a:solidFill>
                            <a:schemeClr val="tx1"/>
                          </a:solidFill>
                          <a:effectLst/>
                        </a:rPr>
                        <a:t>Entering the case management process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hMerge="1">
                  <a:txBody>
                    <a:bodyPr/>
                    <a:lstStyle/>
                    <a:p>
                      <a:endParaRPr lang="en-US"/>
                    </a:p>
                  </a:txBody>
                  <a:tcPr>
                    <a:lnL w="12700" cap="flat" cmpd="sng" algn="ctr">
                      <a:solidFill>
                        <a:schemeClr val="accent4">
                          <a:lumMod val="20000"/>
                          <a:lumOff val="80000"/>
                        </a:schemeClr>
                      </a:solidFill>
                      <a:prstDash val="solid"/>
                      <a:round/>
                      <a:headEnd type="none" w="med" len="med"/>
                      <a:tailEnd type="none" w="med" len="med"/>
                    </a:lnL>
                  </a:tcPr>
                </a:tc>
                <a:extLst>
                  <a:ext uri="{0D108BD9-81ED-4DB2-BD59-A6C34878D82A}">
                    <a16:rowId xmlns:a16="http://schemas.microsoft.com/office/drawing/2014/main" val="3092270613"/>
                  </a:ext>
                </a:extLst>
              </a:tr>
              <a:tr h="434425">
                <a:tc gridSpan="2">
                  <a:txBody>
                    <a:bodyPr/>
                    <a:lstStyle/>
                    <a:p>
                      <a:pPr algn="l"/>
                      <a:r>
                        <a:rPr lang="en-ZA" sz="1000" dirty="0">
                          <a:solidFill>
                            <a:schemeClr val="tx1"/>
                          </a:solidFill>
                          <a:effectLst/>
                        </a:rPr>
                        <a:t>1. How did you find out about [insert case management agency name] case management services?</a:t>
                      </a:r>
                      <a:endParaRPr lang="en-US" sz="1000" dirty="0">
                        <a:solidFill>
                          <a:schemeClr val="tx1"/>
                        </a:solidFill>
                        <a:effectLst/>
                      </a:endParaRPr>
                    </a:p>
                    <a:p>
                      <a:pPr algn="l"/>
                      <a:r>
                        <a:rPr lang="en-ZA" sz="1000" b="0" dirty="0">
                          <a:solidFill>
                            <a:schemeClr val="tx1"/>
                          </a:solidFill>
                          <a:effectLst/>
                        </a:rPr>
                        <a:t>[  ] Caseworker approached me</a:t>
                      </a:r>
                      <a:endParaRPr lang="en-US" sz="1000" b="0" dirty="0">
                        <a:solidFill>
                          <a:schemeClr val="tx1"/>
                        </a:solidFill>
                        <a:effectLst/>
                      </a:endParaRPr>
                    </a:p>
                    <a:p>
                      <a:pPr algn="l"/>
                      <a:r>
                        <a:rPr lang="en-ZA" sz="1000" b="0" dirty="0">
                          <a:solidFill>
                            <a:schemeClr val="tx1"/>
                          </a:solidFill>
                          <a:effectLst/>
                        </a:rPr>
                        <a:t>[  ] Another organization</a:t>
                      </a:r>
                      <a:endParaRPr lang="en-US" sz="1000" b="0" dirty="0">
                        <a:solidFill>
                          <a:schemeClr val="tx1"/>
                        </a:solidFill>
                        <a:effectLst/>
                      </a:endParaRPr>
                    </a:p>
                    <a:p>
                      <a:pPr algn="l"/>
                      <a:r>
                        <a:rPr lang="en-ZA" sz="1000" b="0" dirty="0">
                          <a:solidFill>
                            <a:schemeClr val="tx1"/>
                          </a:solidFill>
                          <a:effectLst/>
                        </a:rPr>
                        <a:t>[  ] Parents</a:t>
                      </a:r>
                      <a:endParaRPr lang="en-US" sz="1000" b="0" dirty="0">
                        <a:solidFill>
                          <a:schemeClr val="tx1"/>
                        </a:solidFill>
                        <a:effectLst/>
                      </a:endParaRPr>
                    </a:p>
                    <a:p>
                      <a:pPr algn="l"/>
                      <a:r>
                        <a:rPr lang="en-ZA" sz="1000" b="0" dirty="0">
                          <a:solidFill>
                            <a:schemeClr val="tx1"/>
                          </a:solidFill>
                          <a:effectLst/>
                        </a:rPr>
                        <a:t>[  ] Family / friends</a:t>
                      </a:r>
                      <a:endParaRPr lang="en-US" sz="1000" b="0" dirty="0">
                        <a:solidFill>
                          <a:schemeClr val="tx1"/>
                        </a:solidFill>
                        <a:effectLst/>
                      </a:endParaRPr>
                    </a:p>
                    <a:p>
                      <a:pPr algn="l"/>
                      <a:r>
                        <a:rPr lang="en-ZA" sz="1000" b="0" dirty="0">
                          <a:solidFill>
                            <a:schemeClr val="tx1"/>
                          </a:solidFill>
                          <a:effectLst/>
                        </a:rPr>
                        <a:t>[  ] School</a:t>
                      </a:r>
                      <a:endParaRPr lang="en-US" sz="1000" b="0" dirty="0">
                        <a:solidFill>
                          <a:schemeClr val="tx1"/>
                        </a:solidFill>
                        <a:effectLst/>
                      </a:endParaRPr>
                    </a:p>
                    <a:p>
                      <a:pPr algn="l"/>
                      <a:r>
                        <a:rPr lang="en-ZA" sz="1000" b="0" dirty="0">
                          <a:solidFill>
                            <a:schemeClr val="tx1"/>
                          </a:solidFill>
                          <a:effectLst/>
                        </a:rPr>
                        <a:t>[  ] Community leader</a:t>
                      </a:r>
                      <a:endParaRPr lang="en-US" sz="1000" b="0" dirty="0">
                        <a:solidFill>
                          <a:schemeClr val="tx1"/>
                        </a:solidFill>
                        <a:effectLst/>
                      </a:endParaRPr>
                    </a:p>
                    <a:p>
                      <a:pPr algn="l"/>
                      <a:r>
                        <a:rPr lang="en-ZA" sz="1000" b="0" dirty="0">
                          <a:solidFill>
                            <a:schemeClr val="tx1"/>
                          </a:solidFill>
                          <a:effectLst/>
                        </a:rPr>
                        <a:t>[  ] Community-based child protection focal point</a:t>
                      </a:r>
                      <a:endParaRPr lang="en-US" sz="1000" b="0" dirty="0">
                        <a:solidFill>
                          <a:schemeClr val="tx1"/>
                        </a:solidFill>
                        <a:effectLst/>
                      </a:endParaRPr>
                    </a:p>
                    <a:p>
                      <a:pPr algn="l"/>
                      <a:r>
                        <a:rPr lang="en-ZA" sz="1000" b="0" dirty="0">
                          <a:solidFill>
                            <a:schemeClr val="tx1"/>
                          </a:solidFill>
                          <a:effectLst/>
                        </a:rPr>
                        <a:t>[  ] Authorities</a:t>
                      </a:r>
                      <a:endParaRPr lang="en-US" sz="1000" b="0" dirty="0">
                        <a:solidFill>
                          <a:schemeClr val="tx1"/>
                        </a:solidFill>
                        <a:effectLst/>
                      </a:endParaRPr>
                    </a:p>
                    <a:p>
                      <a:pPr algn="l"/>
                      <a:r>
                        <a:rPr lang="en-ZA" sz="1000" b="0" dirty="0">
                          <a:solidFill>
                            <a:schemeClr val="tx1"/>
                          </a:solidFill>
                          <a:effectLst/>
                        </a:rPr>
                        <a:t>[  ] Saw a poster/information leaflet</a:t>
                      </a:r>
                      <a:endParaRPr lang="en-US" sz="1000" b="0" dirty="0">
                        <a:solidFill>
                          <a:schemeClr val="tx1"/>
                        </a:solidFill>
                        <a:effectLst/>
                      </a:endParaRPr>
                    </a:p>
                    <a:p>
                      <a:pPr algn="l"/>
                      <a:r>
                        <a:rPr lang="en-ZA" sz="1000" b="0" dirty="0">
                          <a:solidFill>
                            <a:schemeClr val="tx1"/>
                          </a:solidFill>
                          <a:effectLst/>
                        </a:rPr>
                        <a:t>[  ] Cannot recall</a:t>
                      </a:r>
                      <a:endParaRPr lang="en-US" sz="1000" b="0" dirty="0">
                        <a:solidFill>
                          <a:schemeClr val="tx1"/>
                        </a:solidFill>
                        <a:effectLst/>
                      </a:endParaRPr>
                    </a:p>
                    <a:p>
                      <a:pPr algn="l"/>
                      <a:r>
                        <a:rPr lang="en-ZA" sz="1000" b="0" dirty="0">
                          <a:solidFill>
                            <a:schemeClr val="tx1"/>
                          </a:solidFill>
                          <a:effectLst/>
                        </a:rPr>
                        <a:t>[  ] Other, please specify:</a:t>
                      </a:r>
                      <a:endParaRPr lang="en-US" sz="1000" b="0" dirty="0">
                        <a:solidFill>
                          <a:schemeClr val="tx1"/>
                        </a:solidFill>
                        <a:effectLst/>
                      </a:endParaRPr>
                    </a:p>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hMerge="1">
                  <a:txBody>
                    <a:bodyPr/>
                    <a:lstStyle/>
                    <a:p>
                      <a:endParaRPr lang="en-US"/>
                    </a:p>
                  </a:txBody>
                  <a:tcPr>
                    <a:lnL w="12700" cap="flat" cmpd="sng" algn="ctr">
                      <a:solidFill>
                        <a:schemeClr val="accent4">
                          <a:lumMod val="20000"/>
                          <a:lumOff val="80000"/>
                        </a:schemeClr>
                      </a:solidFill>
                      <a:prstDash val="solid"/>
                      <a:round/>
                      <a:headEnd type="none" w="med" len="med"/>
                      <a:tailEnd type="none" w="med" len="med"/>
                    </a:lnL>
                  </a:tcPr>
                </a:tc>
                <a:extLst>
                  <a:ext uri="{0D108BD9-81ED-4DB2-BD59-A6C34878D82A}">
                    <a16:rowId xmlns:a16="http://schemas.microsoft.com/office/drawing/2014/main" val="633762263"/>
                  </a:ext>
                </a:extLst>
              </a:tr>
              <a:tr h="367590">
                <a:tc gridSpan="2">
                  <a:txBody>
                    <a:bodyPr/>
                    <a:lstStyle/>
                    <a:p>
                      <a:pPr algn="l"/>
                      <a:r>
                        <a:rPr lang="en-ZA" sz="1000" dirty="0">
                          <a:solidFill>
                            <a:schemeClr val="tx1"/>
                          </a:solidFill>
                          <a:effectLst/>
                        </a:rPr>
                        <a:t>2. Before you started working with [caseworker name], were you asked whether you wanted to be helped in this way</a:t>
                      </a:r>
                      <a:r>
                        <a:rPr lang="en-GB" sz="1000" dirty="0">
                          <a:solidFill>
                            <a:schemeClr val="tx1"/>
                          </a:solidFill>
                          <a:effectLst/>
                        </a:rPr>
                        <a:t>? </a:t>
                      </a:r>
                      <a:endParaRPr lang="en-US" sz="1000" dirty="0">
                        <a:solidFill>
                          <a:schemeClr val="tx1"/>
                        </a:solidFill>
                        <a:effectLst/>
                      </a:endParaRPr>
                    </a:p>
                    <a:p>
                      <a:pPr algn="l"/>
                      <a:r>
                        <a:rPr lang="en-ZA" sz="1000" b="0" dirty="0">
                          <a:solidFill>
                            <a:schemeClr val="tx1"/>
                          </a:solidFill>
                          <a:effectLst/>
                        </a:rPr>
                        <a:t>[  ] Yes</a:t>
                      </a:r>
                      <a:endParaRPr lang="en-US" sz="1000" b="0" dirty="0">
                        <a:solidFill>
                          <a:schemeClr val="tx1"/>
                        </a:solidFill>
                        <a:effectLst/>
                      </a:endParaRPr>
                    </a:p>
                    <a:p>
                      <a:pPr algn="l"/>
                      <a:r>
                        <a:rPr lang="en-ZA" sz="1000" b="0" dirty="0">
                          <a:solidFill>
                            <a:schemeClr val="tx1"/>
                          </a:solidFill>
                          <a:effectLst/>
                        </a:rPr>
                        <a:t>[  ] No</a:t>
                      </a:r>
                      <a:endParaRPr lang="en-US" sz="1000" b="0" dirty="0">
                        <a:solidFill>
                          <a:schemeClr val="tx1"/>
                        </a:solidFill>
                        <a:effectLst/>
                      </a:endParaRPr>
                    </a:p>
                    <a:p>
                      <a:pPr algn="l"/>
                      <a:r>
                        <a:rPr lang="en-ZA" sz="1000" b="0" dirty="0">
                          <a:solidFill>
                            <a:schemeClr val="tx1"/>
                          </a:solidFill>
                          <a:effectLst/>
                        </a:rPr>
                        <a:t>[  ] Cannot recall</a:t>
                      </a:r>
                      <a:endParaRPr lang="en-US" sz="1000" b="0" dirty="0">
                        <a:solidFill>
                          <a:schemeClr val="tx1"/>
                        </a:solidFill>
                        <a:effectLst/>
                      </a:endParaRPr>
                    </a:p>
                    <a:p>
                      <a:pPr algn="l">
                        <a:tabLst>
                          <a:tab pos="838200" algn="l"/>
                        </a:tabLst>
                      </a:pPr>
                      <a:r>
                        <a:rPr lang="en-ZA" sz="1000" dirty="0">
                          <a:solidFill>
                            <a:schemeClr val="tx1"/>
                          </a:solidFill>
                          <a:effectLst/>
                        </a:rPr>
                        <a:t>	</a:t>
                      </a:r>
                      <a:endParaRPr lang="en-US" sz="1000" dirty="0">
                        <a:solidFill>
                          <a:schemeClr val="tx1"/>
                        </a:solidFill>
                        <a:effectLst/>
                      </a:endParaRPr>
                    </a:p>
                    <a:p>
                      <a:pPr algn="l"/>
                      <a:r>
                        <a:rPr lang="en-ZA" sz="1000" dirty="0">
                          <a:solidFill>
                            <a:schemeClr val="tx1"/>
                          </a:solidFill>
                          <a:effectLst/>
                        </a:rPr>
                        <a:t>Please provide details:</a:t>
                      </a:r>
                      <a:endParaRPr lang="en-US" sz="1000" dirty="0">
                        <a:solidFill>
                          <a:schemeClr val="tx1"/>
                        </a:solidFill>
                        <a:effectLst/>
                      </a:endParaRPr>
                    </a:p>
                    <a:p>
                      <a:pPr algn="l"/>
                      <a:r>
                        <a:rPr lang="en-ZA" sz="1000" dirty="0">
                          <a:solidFill>
                            <a:schemeClr val="tx1"/>
                          </a:solidFill>
                          <a:effectLst/>
                        </a:rPr>
                        <a:t> </a:t>
                      </a:r>
                      <a:endParaRPr lang="en-US" sz="1000" dirty="0">
                        <a:solidFill>
                          <a:schemeClr val="tx1"/>
                        </a:solidFill>
                        <a:effectLst/>
                      </a:endParaRPr>
                    </a:p>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hMerge="1">
                  <a:txBody>
                    <a:bodyPr/>
                    <a:lstStyle/>
                    <a:p>
                      <a:endParaRPr lang="en-US"/>
                    </a:p>
                  </a:txBody>
                  <a:tcPr>
                    <a:lnL w="12700" cap="flat" cmpd="sng" algn="ctr">
                      <a:solidFill>
                        <a:schemeClr val="accent4">
                          <a:lumMod val="20000"/>
                          <a:lumOff val="80000"/>
                        </a:schemeClr>
                      </a:solidFill>
                      <a:prstDash val="solid"/>
                      <a:round/>
                      <a:headEnd type="none" w="med" len="med"/>
                      <a:tailEnd type="none" w="med" len="med"/>
                    </a:lnL>
                  </a:tcPr>
                </a:tc>
                <a:extLst>
                  <a:ext uri="{0D108BD9-81ED-4DB2-BD59-A6C34878D82A}">
                    <a16:rowId xmlns:a16="http://schemas.microsoft.com/office/drawing/2014/main" val="1075093730"/>
                  </a:ext>
                </a:extLst>
              </a:tr>
              <a:tr h="0">
                <a:tc gridSpan="2">
                  <a:txBody>
                    <a:bodyPr/>
                    <a:lstStyle/>
                    <a:p>
                      <a:pPr algn="l"/>
                      <a:r>
                        <a:rPr lang="en-ZA" sz="1000" dirty="0">
                          <a:solidFill>
                            <a:schemeClr val="tx1"/>
                          </a:solidFill>
                          <a:effectLst/>
                        </a:rPr>
                        <a:t>Expectations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lnL w="12700" cap="flat" cmpd="sng" algn="ctr">
                      <a:solidFill>
                        <a:schemeClr val="accent4">
                          <a:lumMod val="20000"/>
                          <a:lumOff val="80000"/>
                        </a:schemeClr>
                      </a:solidFill>
                      <a:prstDash val="solid"/>
                      <a:round/>
                      <a:headEnd type="none" w="med" len="med"/>
                      <a:tailEnd type="none" w="med" len="med"/>
                    </a:lnL>
                  </a:tcPr>
                </a:tc>
                <a:extLst>
                  <a:ext uri="{0D108BD9-81ED-4DB2-BD59-A6C34878D82A}">
                    <a16:rowId xmlns:a16="http://schemas.microsoft.com/office/drawing/2014/main" val="2636925032"/>
                  </a:ext>
                </a:extLst>
              </a:tr>
              <a:tr h="0">
                <a:tc gridSpan="2">
                  <a:txBody>
                    <a:bodyPr/>
                    <a:lstStyle/>
                    <a:p>
                      <a:pPr algn="l"/>
                      <a:r>
                        <a:rPr lang="en-ZA" sz="1000" dirty="0">
                          <a:solidFill>
                            <a:schemeClr val="tx1"/>
                          </a:solidFill>
                          <a:effectLst/>
                        </a:rPr>
                        <a:t>3. What type of support were you expecting from [insert case management agency name]?</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lnL w="12700" cap="flat" cmpd="sng" algn="ctr">
                      <a:solidFill>
                        <a:schemeClr val="accent4">
                          <a:lumMod val="20000"/>
                          <a:lumOff val="80000"/>
                        </a:schemeClr>
                      </a:solidFill>
                      <a:prstDash val="solid"/>
                      <a:round/>
                      <a:headEnd type="none" w="med" len="med"/>
                      <a:tailEnd type="none" w="med" len="med"/>
                    </a:lnL>
                  </a:tcPr>
                </a:tc>
                <a:extLst>
                  <a:ext uri="{0D108BD9-81ED-4DB2-BD59-A6C34878D82A}">
                    <a16:rowId xmlns:a16="http://schemas.microsoft.com/office/drawing/2014/main" val="3545300434"/>
                  </a:ext>
                </a:extLst>
              </a:tr>
              <a:tr h="501260">
                <a:tc>
                  <a:txBody>
                    <a:bodyPr/>
                    <a:lstStyle/>
                    <a:p>
                      <a:pPr algn="l"/>
                      <a:r>
                        <a:rPr lang="en-ZA" sz="1000" b="0" dirty="0">
                          <a:solidFill>
                            <a:schemeClr val="tx1"/>
                          </a:solidFill>
                          <a:effectLst/>
                        </a:rPr>
                        <a:t>[  ] Alternative care</a:t>
                      </a:r>
                      <a:endParaRPr lang="en-US" sz="1000" b="0" dirty="0">
                        <a:solidFill>
                          <a:schemeClr val="tx1"/>
                        </a:solidFill>
                        <a:effectLst/>
                      </a:endParaRPr>
                    </a:p>
                    <a:p>
                      <a:pPr algn="l"/>
                      <a:r>
                        <a:rPr lang="en-ZA" sz="1000" b="0" dirty="0">
                          <a:solidFill>
                            <a:schemeClr val="tx1"/>
                          </a:solidFill>
                          <a:effectLst/>
                        </a:rPr>
                        <a:t>[  ] Security (e.g. safe shelter)</a:t>
                      </a:r>
                      <a:endParaRPr lang="en-US" sz="1000" b="0" dirty="0">
                        <a:solidFill>
                          <a:schemeClr val="tx1"/>
                        </a:solidFill>
                        <a:effectLst/>
                      </a:endParaRPr>
                    </a:p>
                    <a:p>
                      <a:pPr algn="l"/>
                      <a:r>
                        <a:rPr lang="en-ZA" sz="1000" b="0" dirty="0">
                          <a:solidFill>
                            <a:schemeClr val="tx1"/>
                          </a:solidFill>
                          <a:effectLst/>
                        </a:rPr>
                        <a:t>[  ] Education (formal)</a:t>
                      </a:r>
                      <a:endParaRPr lang="en-US" sz="1000" b="0" dirty="0">
                        <a:solidFill>
                          <a:schemeClr val="tx1"/>
                        </a:solidFill>
                        <a:effectLst/>
                      </a:endParaRPr>
                    </a:p>
                    <a:p>
                      <a:pPr algn="l"/>
                      <a:r>
                        <a:rPr lang="en-ZA" sz="1000" b="0" dirty="0">
                          <a:solidFill>
                            <a:schemeClr val="tx1"/>
                          </a:solidFill>
                          <a:effectLst/>
                        </a:rPr>
                        <a:t>[  ] Non-formal education</a:t>
                      </a:r>
                      <a:endParaRPr lang="en-US" sz="1000" b="0" dirty="0">
                        <a:solidFill>
                          <a:schemeClr val="tx1"/>
                        </a:solidFill>
                        <a:effectLst/>
                      </a:endParaRPr>
                    </a:p>
                    <a:p>
                      <a:pPr algn="l"/>
                      <a:r>
                        <a:rPr lang="en-ZA" sz="1000" b="0" dirty="0">
                          <a:solidFill>
                            <a:schemeClr val="tx1"/>
                          </a:solidFill>
                          <a:effectLst/>
                        </a:rPr>
                        <a:t>[  ] Family tracing and reunification</a:t>
                      </a:r>
                      <a:endParaRPr lang="en-US" sz="1000" b="0" dirty="0">
                        <a:solidFill>
                          <a:schemeClr val="tx1"/>
                        </a:solidFill>
                        <a:effectLst/>
                      </a:endParaRPr>
                    </a:p>
                    <a:p>
                      <a:pPr algn="l"/>
                      <a:r>
                        <a:rPr lang="en-ZA" sz="1000" b="0" dirty="0">
                          <a:solidFill>
                            <a:schemeClr val="tx1"/>
                          </a:solidFill>
                          <a:effectLst/>
                        </a:rPr>
                        <a:t>[  ] Basic psychosocial support</a:t>
                      </a:r>
                      <a:endParaRPr lang="en-US" sz="1000" b="0" dirty="0">
                        <a:solidFill>
                          <a:schemeClr val="tx1"/>
                        </a:solidFill>
                        <a:effectLst/>
                      </a:endParaRPr>
                    </a:p>
                    <a:p>
                      <a:pPr algn="l"/>
                      <a:r>
                        <a:rPr lang="en-ZA" sz="1000" b="0" dirty="0">
                          <a:solidFill>
                            <a:schemeClr val="tx1"/>
                          </a:solidFill>
                          <a:effectLst/>
                        </a:rPr>
                        <a:t>[  ] Focused non-specialized MHPSS care</a:t>
                      </a:r>
                      <a:endParaRPr lang="en-US" sz="1000" b="0" dirty="0">
                        <a:solidFill>
                          <a:schemeClr val="tx1"/>
                        </a:solidFill>
                        <a:effectLst/>
                      </a:endParaRPr>
                    </a:p>
                    <a:p>
                      <a:pPr algn="l"/>
                      <a:r>
                        <a:rPr lang="en-ZA" sz="1000" b="0" dirty="0">
                          <a:solidFill>
                            <a:schemeClr val="tx1"/>
                          </a:solidFill>
                          <a:effectLst/>
                        </a:rPr>
                        <a:t>[  ] Specialized MHPSS services</a:t>
                      </a:r>
                      <a:endParaRPr lang="en-US" sz="1000" b="0" dirty="0">
                        <a:solidFill>
                          <a:schemeClr val="tx1"/>
                        </a:solidFill>
                        <a:effectLst/>
                      </a:endParaRPr>
                    </a:p>
                    <a:p>
                      <a:pPr algn="l"/>
                      <a:r>
                        <a:rPr lang="en-ZA" sz="1000" b="0" dirty="0">
                          <a:solidFill>
                            <a:schemeClr val="tx1"/>
                          </a:solidFill>
                          <a:effectLst/>
                        </a:rPr>
                        <a:t>[  ] Food</a:t>
                      </a:r>
                      <a:endParaRPr lang="en-US" sz="1000" b="0" dirty="0">
                        <a:solidFill>
                          <a:schemeClr val="tx1"/>
                        </a:solidFill>
                        <a:effectLst/>
                      </a:endParaRPr>
                    </a:p>
                    <a:p>
                      <a:pPr algn="l"/>
                      <a:r>
                        <a:rPr lang="en-ZA" sz="1000" b="0" dirty="0">
                          <a:solidFill>
                            <a:schemeClr val="tx1"/>
                          </a:solidFill>
                          <a:effectLst/>
                        </a:rPr>
                        <a:t>[  ] Non-food items</a:t>
                      </a:r>
                      <a:endParaRPr lang="en-US" sz="1000" b="0" dirty="0">
                        <a:solidFill>
                          <a:schemeClr val="tx1"/>
                        </a:solidFill>
                        <a:effectLst/>
                      </a:endParaRPr>
                    </a:p>
                    <a:p>
                      <a:pPr algn="l"/>
                      <a:r>
                        <a:rPr lang="en-ZA" sz="1000" b="0" dirty="0">
                          <a:solidFill>
                            <a:schemeClr val="tx1"/>
                          </a:solidFill>
                          <a:effectLst/>
                        </a:rPr>
                        <a:t>[  ] Cash assistance</a:t>
                      </a:r>
                      <a:endParaRPr lang="en-US" sz="1000" b="0" dirty="0">
                        <a:solidFill>
                          <a:schemeClr val="tx1"/>
                        </a:solidFill>
                        <a:effectLst/>
                      </a:endParaRPr>
                    </a:p>
                    <a:p>
                      <a:pPr algn="l"/>
                      <a:r>
                        <a:rPr lang="en-ZA" sz="1000" b="0" dirty="0">
                          <a:solidFill>
                            <a:schemeClr val="tx1"/>
                          </a:solidFill>
                          <a:effectLst/>
                        </a:rPr>
                        <a:t>[  ] Livelihoods</a:t>
                      </a:r>
                      <a:endParaRPr lang="en-US" sz="1000" b="0" dirty="0">
                        <a:solidFill>
                          <a:schemeClr val="tx1"/>
                        </a:solidFill>
                        <a:effectLst/>
                      </a:endParaRPr>
                    </a:p>
                    <a:p>
                      <a:pPr algn="l"/>
                      <a:r>
                        <a:rPr lang="en-ZA" sz="1000" b="0" dirty="0">
                          <a:solidFill>
                            <a:schemeClr val="tx1"/>
                          </a:solidFill>
                          <a:effectLst/>
                        </a:rPr>
                        <a:t>[  ] Medical</a:t>
                      </a:r>
                      <a:endParaRPr lang="en-US" sz="1000" b="0" dirty="0">
                        <a:solidFill>
                          <a:schemeClr val="tx1"/>
                        </a:solidFill>
                        <a:effectLst/>
                      </a:endParaRPr>
                    </a:p>
                    <a:p>
                      <a:pPr algn="l"/>
                      <a:r>
                        <a:rPr lang="en-ZA" sz="1000" b="0" dirty="0">
                          <a:solidFill>
                            <a:schemeClr val="tx1"/>
                          </a:solidFill>
                          <a:effectLst/>
                        </a:rPr>
                        <a:t>[  ] Nutrition</a:t>
                      </a:r>
                      <a:endParaRPr lang="en-US" sz="1000" b="0" dirty="0">
                        <a:solidFill>
                          <a:schemeClr val="tx1"/>
                        </a:solidFill>
                        <a:effectLst/>
                      </a:endParaRPr>
                    </a:p>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a:txBody>
                    <a:bodyPr/>
                    <a:lstStyle/>
                    <a:p>
                      <a:pPr algn="l"/>
                      <a:r>
                        <a:rPr lang="en-ZA" sz="1000" dirty="0">
                          <a:solidFill>
                            <a:schemeClr val="tx1"/>
                          </a:solidFill>
                          <a:effectLst/>
                        </a:rPr>
                        <a:t>[  ] Legal support</a:t>
                      </a:r>
                      <a:endParaRPr lang="en-US" sz="1000" dirty="0">
                        <a:solidFill>
                          <a:schemeClr val="tx1"/>
                        </a:solidFill>
                        <a:effectLst/>
                      </a:endParaRPr>
                    </a:p>
                    <a:p>
                      <a:pPr algn="l"/>
                      <a:r>
                        <a:rPr lang="en-ZA" sz="1000" dirty="0">
                          <a:solidFill>
                            <a:schemeClr val="tx1"/>
                          </a:solidFill>
                          <a:effectLst/>
                        </a:rPr>
                        <a:t>[  ] Documentation</a:t>
                      </a:r>
                      <a:endParaRPr lang="en-US" sz="1000" dirty="0">
                        <a:solidFill>
                          <a:schemeClr val="tx1"/>
                        </a:solidFill>
                        <a:effectLst/>
                      </a:endParaRPr>
                    </a:p>
                    <a:p>
                      <a:pPr algn="l"/>
                      <a:r>
                        <a:rPr lang="en-ZA" sz="1000" dirty="0">
                          <a:solidFill>
                            <a:schemeClr val="tx1"/>
                          </a:solidFill>
                          <a:effectLst/>
                        </a:rPr>
                        <a:t>[  ] Services for children with disabilities</a:t>
                      </a:r>
                      <a:endParaRPr lang="en-US" sz="1000" dirty="0">
                        <a:solidFill>
                          <a:schemeClr val="tx1"/>
                        </a:solidFill>
                        <a:effectLst/>
                      </a:endParaRPr>
                    </a:p>
                    <a:p>
                      <a:pPr algn="l"/>
                      <a:r>
                        <a:rPr lang="en-ZA" sz="1000" dirty="0">
                          <a:solidFill>
                            <a:schemeClr val="tx1"/>
                          </a:solidFill>
                          <a:effectLst/>
                        </a:rPr>
                        <a:t>[  ] Sexual and Reproductive Health</a:t>
                      </a:r>
                      <a:endParaRPr lang="en-US" sz="1000" dirty="0">
                        <a:solidFill>
                          <a:schemeClr val="tx1"/>
                        </a:solidFill>
                        <a:effectLst/>
                      </a:endParaRPr>
                    </a:p>
                    <a:p>
                      <a:pPr algn="l"/>
                      <a:r>
                        <a:rPr lang="en-ZA" sz="1000" dirty="0">
                          <a:solidFill>
                            <a:schemeClr val="tx1"/>
                          </a:solidFill>
                          <a:effectLst/>
                        </a:rPr>
                        <a:t>[  ] Shelter</a:t>
                      </a:r>
                      <a:endParaRPr lang="en-US" sz="1000" dirty="0">
                        <a:solidFill>
                          <a:schemeClr val="tx1"/>
                        </a:solidFill>
                        <a:effectLst/>
                      </a:endParaRPr>
                    </a:p>
                    <a:p>
                      <a:pPr algn="l"/>
                      <a:r>
                        <a:rPr lang="en-ZA" sz="1000" dirty="0">
                          <a:solidFill>
                            <a:schemeClr val="tx1"/>
                          </a:solidFill>
                          <a:effectLst/>
                        </a:rPr>
                        <a:t>[  ] WASH</a:t>
                      </a:r>
                      <a:endParaRPr lang="en-US" sz="1000" dirty="0">
                        <a:solidFill>
                          <a:schemeClr val="tx1"/>
                        </a:solidFill>
                        <a:effectLst/>
                      </a:endParaRPr>
                    </a:p>
                    <a:p>
                      <a:pPr algn="l"/>
                      <a:r>
                        <a:rPr lang="en-ZA" sz="1000" dirty="0">
                          <a:solidFill>
                            <a:schemeClr val="tx1"/>
                          </a:solidFill>
                          <a:effectLst/>
                        </a:rPr>
                        <a:t>[  ] Durable solution (in coordination with UNHCR)</a:t>
                      </a:r>
                      <a:endParaRPr lang="en-US" sz="1000" dirty="0">
                        <a:solidFill>
                          <a:schemeClr val="tx1"/>
                        </a:solidFill>
                        <a:effectLst/>
                      </a:endParaRPr>
                    </a:p>
                    <a:p>
                      <a:pPr algn="l"/>
                      <a:r>
                        <a:rPr lang="en-ZA" sz="1000" dirty="0">
                          <a:solidFill>
                            <a:schemeClr val="tx1"/>
                          </a:solidFill>
                          <a:effectLst/>
                        </a:rPr>
                        <a:t>[  ] Relocation</a:t>
                      </a:r>
                      <a:endParaRPr lang="en-US" sz="1000" dirty="0">
                        <a:solidFill>
                          <a:schemeClr val="tx1"/>
                        </a:solidFill>
                        <a:effectLst/>
                      </a:endParaRPr>
                    </a:p>
                    <a:p>
                      <a:pPr algn="l"/>
                      <a:r>
                        <a:rPr lang="en-ZA" sz="1000" dirty="0">
                          <a:solidFill>
                            <a:schemeClr val="tx1"/>
                          </a:solidFill>
                          <a:effectLst/>
                        </a:rPr>
                        <a:t>[  ] Other, please specify:</a:t>
                      </a:r>
                      <a:endParaRPr lang="en-US" sz="1000" dirty="0">
                        <a:solidFill>
                          <a:schemeClr val="tx1"/>
                        </a:solidFill>
                        <a:effectLst/>
                      </a:endParaRPr>
                    </a:p>
                    <a:p>
                      <a:pPr algn="l"/>
                      <a:r>
                        <a:rPr lang="en-ZA" sz="1000" dirty="0">
                          <a:solidFill>
                            <a:schemeClr val="tx1"/>
                          </a:solidFill>
                          <a:effectLst/>
                        </a:rPr>
                        <a:t> </a:t>
                      </a:r>
                      <a:endParaRPr lang="en-US" sz="1000" dirty="0">
                        <a:solidFill>
                          <a:schemeClr val="tx1"/>
                        </a:solidFill>
                        <a:effectLst/>
                      </a:endParaRPr>
                    </a:p>
                    <a:p>
                      <a:pPr algn="l"/>
                      <a:r>
                        <a:rPr lang="en-ZA" sz="1000" dirty="0">
                          <a:solidFill>
                            <a:schemeClr val="tx1"/>
                          </a:solidFill>
                          <a:effectLst/>
                        </a:rPr>
                        <a:t>[  ] Contextualise</a:t>
                      </a:r>
                      <a:endParaRPr lang="en-US" sz="1000" dirty="0">
                        <a:solidFill>
                          <a:schemeClr val="tx1"/>
                        </a:solidFill>
                        <a:effectLst/>
                      </a:endParaRPr>
                    </a:p>
                    <a:p>
                      <a:pPr algn="l"/>
                      <a:r>
                        <a:rPr lang="en-ZA" sz="1000" dirty="0">
                          <a:solidFill>
                            <a:schemeClr val="tx1"/>
                          </a:solidFill>
                          <a:effectLst/>
                        </a:rPr>
                        <a:t>[  ] Contextualise</a:t>
                      </a:r>
                      <a:endParaRPr lang="en-US" sz="1000" dirty="0">
                        <a:solidFill>
                          <a:schemeClr val="tx1"/>
                        </a:solidFill>
                        <a:effectLst/>
                      </a:endParaRPr>
                    </a:p>
                    <a:p>
                      <a:pPr algn="l"/>
                      <a:r>
                        <a:rPr lang="en-ZA" sz="1000" dirty="0">
                          <a:solidFill>
                            <a:schemeClr val="tx1"/>
                          </a:solidFill>
                          <a:effectLst/>
                        </a:rPr>
                        <a:t>[  ] Contextualise</a:t>
                      </a:r>
                      <a:endParaRPr lang="en-US" sz="1000" dirty="0">
                        <a:solidFill>
                          <a:schemeClr val="tx1"/>
                        </a:solidFill>
                        <a:effectLst/>
                      </a:endParaRPr>
                    </a:p>
                    <a:p>
                      <a:pPr algn="l"/>
                      <a:r>
                        <a:rPr lang="en-ZA" sz="1000" dirty="0">
                          <a:solidFill>
                            <a:schemeClr val="tx1"/>
                          </a:solidFill>
                          <a:effectLst/>
                        </a:rPr>
                        <a:t>[  ] Contextualise</a:t>
                      </a:r>
                      <a:endParaRPr lang="en-US" sz="1000" dirty="0">
                        <a:solidFill>
                          <a:schemeClr val="tx1"/>
                        </a:solidFill>
                        <a:effectLst/>
                      </a:endParaRPr>
                    </a:p>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B w="12700" cap="flat" cmpd="sng" algn="ctr">
                      <a:solidFill>
                        <a:schemeClr val="accent4">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4002618057"/>
                  </a:ext>
                </a:extLst>
              </a:tr>
              <a:tr h="367590">
                <a:tc gridSpan="2">
                  <a:txBody>
                    <a:bodyPr/>
                    <a:lstStyle/>
                    <a:p>
                      <a:pPr algn="l"/>
                      <a:r>
                        <a:rPr lang="en-GB" sz="1000" dirty="0">
                          <a:solidFill>
                            <a:schemeClr val="tx1"/>
                          </a:solidFill>
                          <a:effectLst/>
                        </a:rPr>
                        <a:t>4. Did you get the support you were expecting to receive? </a:t>
                      </a:r>
                      <a:endParaRPr lang="en-US" sz="1000" dirty="0">
                        <a:solidFill>
                          <a:schemeClr val="tx1"/>
                        </a:solidFill>
                        <a:effectLst/>
                      </a:endParaRPr>
                    </a:p>
                    <a:p>
                      <a:pPr algn="l"/>
                      <a:r>
                        <a:rPr lang="en-ZA" sz="1000" b="0" dirty="0">
                          <a:solidFill>
                            <a:schemeClr val="tx1"/>
                          </a:solidFill>
                          <a:effectLst/>
                        </a:rPr>
                        <a:t>[  ] Yes</a:t>
                      </a:r>
                      <a:endParaRPr lang="en-US" sz="1000" b="0" dirty="0">
                        <a:solidFill>
                          <a:schemeClr val="tx1"/>
                        </a:solidFill>
                        <a:effectLst/>
                      </a:endParaRPr>
                    </a:p>
                    <a:p>
                      <a:pPr algn="l"/>
                      <a:r>
                        <a:rPr lang="en-ZA" sz="1000" b="0" dirty="0">
                          <a:solidFill>
                            <a:schemeClr val="tx1"/>
                          </a:solidFill>
                          <a:effectLst/>
                        </a:rPr>
                        <a:t>[  ] No</a:t>
                      </a:r>
                      <a:endParaRPr lang="en-US" sz="1000" b="0" dirty="0">
                        <a:solidFill>
                          <a:schemeClr val="tx1"/>
                        </a:solidFill>
                        <a:effectLst/>
                      </a:endParaRPr>
                    </a:p>
                    <a:p>
                      <a:pPr algn="l"/>
                      <a:r>
                        <a:rPr lang="en-ZA" sz="1000" b="0" dirty="0">
                          <a:solidFill>
                            <a:schemeClr val="tx1"/>
                          </a:solidFill>
                          <a:effectLst/>
                        </a:rPr>
                        <a:t>[  ] Cannot recall</a:t>
                      </a:r>
                      <a:endParaRPr lang="en-US" sz="1000" b="0" dirty="0">
                        <a:solidFill>
                          <a:schemeClr val="tx1"/>
                        </a:solidFill>
                        <a:effectLst/>
                      </a:endParaRPr>
                    </a:p>
                    <a:p>
                      <a:pPr algn="l"/>
                      <a:r>
                        <a:rPr lang="en-ZA" sz="1000" dirty="0">
                          <a:solidFill>
                            <a:schemeClr val="tx1"/>
                          </a:solidFill>
                          <a:effectLst/>
                        </a:rPr>
                        <a:t> </a:t>
                      </a:r>
                      <a:endParaRPr lang="en-US" sz="1000" dirty="0">
                        <a:solidFill>
                          <a:schemeClr val="tx1"/>
                        </a:solidFill>
                        <a:effectLst/>
                      </a:endParaRPr>
                    </a:p>
                    <a:p>
                      <a:pPr algn="l"/>
                      <a:r>
                        <a:rPr lang="en-ZA" sz="1000" dirty="0">
                          <a:solidFill>
                            <a:schemeClr val="tx1"/>
                          </a:solidFill>
                          <a:effectLst/>
                        </a:rPr>
                        <a:t>Please provide details:</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tc hMerge="1">
                  <a:txBody>
                    <a:bodyPr/>
                    <a:lstStyle/>
                    <a:p>
                      <a:endParaRPr lang="en-US"/>
                    </a:p>
                  </a:txBody>
                  <a:tcPr>
                    <a:lnL w="12700" cap="flat" cmpd="sng" algn="ctr">
                      <a:solidFill>
                        <a:schemeClr val="accent4">
                          <a:lumMod val="20000"/>
                          <a:lumOff val="80000"/>
                        </a:schemeClr>
                      </a:solidFill>
                      <a:prstDash val="solid"/>
                      <a:round/>
                      <a:headEnd type="none" w="med" len="med"/>
                      <a:tailEnd type="none" w="med" len="med"/>
                    </a:lnL>
                    <a:lnT w="12700" cap="flat" cmpd="sng" algn="ctr">
                      <a:solidFill>
                        <a:schemeClr val="accent4">
                          <a:lumMod val="20000"/>
                          <a:lumOff val="80000"/>
                        </a:schemeClr>
                      </a:solidFill>
                      <a:prstDash val="solid"/>
                      <a:round/>
                      <a:headEnd type="none" w="med" len="med"/>
                      <a:tailEnd type="none" w="med" len="med"/>
                    </a:lnT>
                  </a:tcPr>
                </a:tc>
                <a:extLst>
                  <a:ext uri="{0D108BD9-81ED-4DB2-BD59-A6C34878D82A}">
                    <a16:rowId xmlns:a16="http://schemas.microsoft.com/office/drawing/2014/main" val="2533701680"/>
                  </a:ext>
                </a:extLst>
              </a:tr>
            </a:tbl>
          </a:graphicData>
        </a:graphic>
      </p:graphicFrame>
    </p:spTree>
    <p:extLst>
      <p:ext uri="{BB962C8B-B14F-4D97-AF65-F5344CB8AC3E}">
        <p14:creationId xmlns:p14="http://schemas.microsoft.com/office/powerpoint/2010/main" val="2440943301"/>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xagon 3">
            <a:extLst>
              <a:ext uri="{FF2B5EF4-FFF2-40B4-BE49-F238E27FC236}">
                <a16:creationId xmlns:a16="http://schemas.microsoft.com/office/drawing/2014/main" id="{6F494C87-0358-1969-50BE-45A53AEA96E7}"/>
              </a:ext>
            </a:extLst>
          </p:cNvPr>
          <p:cNvSpPr/>
          <p:nvPr/>
        </p:nvSpPr>
        <p:spPr>
          <a:xfrm rot="1782986">
            <a:off x="286724" y="30111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Hexagon 4">
            <a:extLst>
              <a:ext uri="{FF2B5EF4-FFF2-40B4-BE49-F238E27FC236}">
                <a16:creationId xmlns:a16="http://schemas.microsoft.com/office/drawing/2014/main" id="{13C7126E-380A-F727-BF0D-3A49593D9A2C}"/>
              </a:ext>
            </a:extLst>
          </p:cNvPr>
          <p:cNvSpPr/>
          <p:nvPr/>
        </p:nvSpPr>
        <p:spPr>
          <a:xfrm rot="1782986">
            <a:off x="286724" y="763955"/>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Hexagon 5">
            <a:extLst>
              <a:ext uri="{FF2B5EF4-FFF2-40B4-BE49-F238E27FC236}">
                <a16:creationId xmlns:a16="http://schemas.microsoft.com/office/drawing/2014/main" id="{F0DB209F-8293-326B-8270-4DBF1A6E7986}"/>
              </a:ext>
            </a:extLst>
          </p:cNvPr>
          <p:cNvSpPr/>
          <p:nvPr/>
        </p:nvSpPr>
        <p:spPr>
          <a:xfrm rot="1782986">
            <a:off x="286724" y="122680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Hexagon 6">
            <a:extLst>
              <a:ext uri="{FF2B5EF4-FFF2-40B4-BE49-F238E27FC236}">
                <a16:creationId xmlns:a16="http://schemas.microsoft.com/office/drawing/2014/main" id="{008C9269-B934-335B-23FB-72651B61F062}"/>
              </a:ext>
            </a:extLst>
          </p:cNvPr>
          <p:cNvSpPr/>
          <p:nvPr/>
        </p:nvSpPr>
        <p:spPr>
          <a:xfrm rot="1782986">
            <a:off x="286724" y="1689645"/>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Hexagon 7">
            <a:extLst>
              <a:ext uri="{FF2B5EF4-FFF2-40B4-BE49-F238E27FC236}">
                <a16:creationId xmlns:a16="http://schemas.microsoft.com/office/drawing/2014/main" id="{0AB75D7D-B12C-C0D3-0CDA-13D1BB7A2312}"/>
              </a:ext>
            </a:extLst>
          </p:cNvPr>
          <p:cNvSpPr/>
          <p:nvPr/>
        </p:nvSpPr>
        <p:spPr>
          <a:xfrm rot="1782986">
            <a:off x="286724" y="215249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Hexagon 8">
            <a:extLst>
              <a:ext uri="{FF2B5EF4-FFF2-40B4-BE49-F238E27FC236}">
                <a16:creationId xmlns:a16="http://schemas.microsoft.com/office/drawing/2014/main" id="{D69B3E69-0771-E311-6257-F3F7A152DDD1}"/>
              </a:ext>
            </a:extLst>
          </p:cNvPr>
          <p:cNvSpPr/>
          <p:nvPr/>
        </p:nvSpPr>
        <p:spPr>
          <a:xfrm rot="1782986">
            <a:off x="286725" y="2615334"/>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aphicFrame>
        <p:nvGraphicFramePr>
          <p:cNvPr id="10" name="Table 9">
            <a:extLst>
              <a:ext uri="{FF2B5EF4-FFF2-40B4-BE49-F238E27FC236}">
                <a16:creationId xmlns:a16="http://schemas.microsoft.com/office/drawing/2014/main" id="{8E7AAA44-CA95-40AB-46E1-9F5560EDEB06}"/>
              </a:ext>
            </a:extLst>
          </p:cNvPr>
          <p:cNvGraphicFramePr>
            <a:graphicFrameLocks noGrp="1"/>
          </p:cNvGraphicFramePr>
          <p:nvPr>
            <p:extLst>
              <p:ext uri="{D42A27DB-BD31-4B8C-83A1-F6EECF244321}">
                <p14:modId xmlns:p14="http://schemas.microsoft.com/office/powerpoint/2010/main" val="2861643953"/>
              </p:ext>
            </p:extLst>
          </p:nvPr>
        </p:nvGraphicFramePr>
        <p:xfrm>
          <a:off x="996287" y="699799"/>
          <a:ext cx="5233063" cy="8422269"/>
        </p:xfrm>
        <a:graphic>
          <a:graphicData uri="http://schemas.openxmlformats.org/drawingml/2006/table">
            <a:tbl>
              <a:tblPr firstRow="1" firstCol="1" bandRow="1">
                <a:tableStyleId>{5C22544A-7EE6-4342-B048-85BDC9FD1C3A}</a:tableStyleId>
              </a:tblPr>
              <a:tblGrid>
                <a:gridCol w="5233063">
                  <a:extLst>
                    <a:ext uri="{9D8B030D-6E8A-4147-A177-3AD203B41FA5}">
                      <a16:colId xmlns:a16="http://schemas.microsoft.com/office/drawing/2014/main" val="4029718312"/>
                    </a:ext>
                  </a:extLst>
                </a:gridCol>
              </a:tblGrid>
              <a:tr h="227793">
                <a:tc>
                  <a:txBody>
                    <a:bodyPr/>
                    <a:lstStyle/>
                    <a:p>
                      <a:pPr algn="l"/>
                      <a:r>
                        <a:rPr lang="en-ZA" sz="1000" dirty="0">
                          <a:solidFill>
                            <a:schemeClr val="tx1"/>
                          </a:solidFill>
                          <a:effectLst/>
                        </a:rPr>
                        <a:t>The case management process</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123685189"/>
                  </a:ext>
                </a:extLst>
              </a:tr>
              <a:tr h="1366760">
                <a:tc>
                  <a:txBody>
                    <a:bodyPr/>
                    <a:lstStyle/>
                    <a:p>
                      <a:pPr algn="l"/>
                      <a:r>
                        <a:rPr lang="en-ZA" sz="1000" dirty="0">
                          <a:solidFill>
                            <a:schemeClr val="tx1"/>
                          </a:solidFill>
                          <a:effectLst/>
                        </a:rPr>
                        <a:t>5. Did the caseworker make a plan [case plan] together with you to get you the support that you needed</a:t>
                      </a:r>
                      <a:r>
                        <a:rPr lang="en-GB" sz="1000" dirty="0">
                          <a:solidFill>
                            <a:schemeClr val="tx1"/>
                          </a:solidFill>
                          <a:effectLst/>
                        </a:rPr>
                        <a:t>? </a:t>
                      </a:r>
                      <a:endParaRPr lang="en-US" sz="1000" dirty="0">
                        <a:solidFill>
                          <a:schemeClr val="tx1"/>
                        </a:solidFill>
                        <a:effectLst/>
                      </a:endParaRPr>
                    </a:p>
                    <a:p>
                      <a:pPr algn="l"/>
                      <a:r>
                        <a:rPr lang="en-ZA" sz="1000" b="0" dirty="0">
                          <a:solidFill>
                            <a:schemeClr val="tx1"/>
                          </a:solidFill>
                          <a:effectLst/>
                        </a:rPr>
                        <a:t>[  ] Yes</a:t>
                      </a:r>
                      <a:endParaRPr lang="en-US" sz="1000" b="0" dirty="0">
                        <a:solidFill>
                          <a:schemeClr val="tx1"/>
                        </a:solidFill>
                        <a:effectLst/>
                      </a:endParaRPr>
                    </a:p>
                    <a:p>
                      <a:pPr algn="l"/>
                      <a:r>
                        <a:rPr lang="en-ZA" sz="1000" b="0" dirty="0">
                          <a:solidFill>
                            <a:schemeClr val="tx1"/>
                          </a:solidFill>
                          <a:effectLst/>
                        </a:rPr>
                        <a:t>[  ] No</a:t>
                      </a:r>
                      <a:endParaRPr lang="en-US" sz="1000" b="0" dirty="0">
                        <a:solidFill>
                          <a:schemeClr val="tx1"/>
                        </a:solidFill>
                        <a:effectLst/>
                      </a:endParaRPr>
                    </a:p>
                    <a:p>
                      <a:pPr algn="l"/>
                      <a:r>
                        <a:rPr lang="en-ZA" sz="1000" b="0" dirty="0">
                          <a:solidFill>
                            <a:schemeClr val="tx1"/>
                          </a:solidFill>
                          <a:effectLst/>
                        </a:rPr>
                        <a:t>[  ] Cannot recall</a:t>
                      </a:r>
                      <a:endParaRPr lang="en-US" sz="1000" b="0" dirty="0">
                        <a:solidFill>
                          <a:schemeClr val="tx1"/>
                        </a:solidFill>
                        <a:effectLst/>
                      </a:endParaRPr>
                    </a:p>
                    <a:p>
                      <a:pPr algn="l"/>
                      <a:r>
                        <a:rPr lang="en-ZA" sz="1000" dirty="0">
                          <a:solidFill>
                            <a:schemeClr val="tx1"/>
                          </a:solidFill>
                          <a:effectLst/>
                        </a:rPr>
                        <a:t> </a:t>
                      </a:r>
                      <a:endParaRPr lang="en-US" sz="1000" dirty="0">
                        <a:solidFill>
                          <a:schemeClr val="tx1"/>
                        </a:solidFill>
                        <a:effectLst/>
                      </a:endParaRPr>
                    </a:p>
                    <a:p>
                      <a:pPr algn="l"/>
                      <a:r>
                        <a:rPr lang="en-ZA" sz="1000" dirty="0">
                          <a:solidFill>
                            <a:schemeClr val="tx1"/>
                          </a:solidFill>
                          <a:effectLst/>
                        </a:rPr>
                        <a:t>Please provide details:</a:t>
                      </a:r>
                      <a:endParaRPr lang="en-US" sz="1000" dirty="0">
                        <a:solidFill>
                          <a:schemeClr val="tx1"/>
                        </a:solidFill>
                        <a:effectLst/>
                      </a:endParaRPr>
                    </a:p>
                    <a:p>
                      <a:pPr algn="l"/>
                      <a:r>
                        <a:rPr lang="en-ZA" sz="1000" dirty="0">
                          <a:solidFill>
                            <a:schemeClr val="tx1"/>
                          </a:solidFill>
                          <a:effectLst/>
                        </a:rPr>
                        <a:t> </a:t>
                      </a:r>
                      <a:endParaRPr lang="en-US" sz="1000" dirty="0">
                        <a:solidFill>
                          <a:schemeClr val="tx1"/>
                        </a:solidFill>
                        <a:effectLst/>
                      </a:endParaRPr>
                    </a:p>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3814106009"/>
                  </a:ext>
                </a:extLst>
              </a:tr>
              <a:tr h="1366760">
                <a:tc>
                  <a:txBody>
                    <a:bodyPr/>
                    <a:lstStyle/>
                    <a:p>
                      <a:pPr algn="l"/>
                      <a:r>
                        <a:rPr lang="en-ZA" sz="1000" dirty="0">
                          <a:solidFill>
                            <a:schemeClr val="tx1"/>
                          </a:solidFill>
                          <a:effectLst/>
                        </a:rPr>
                        <a:t>6. Did the caseworker connect you to services that were able to help you</a:t>
                      </a:r>
                      <a:r>
                        <a:rPr lang="en-GB" sz="1000" dirty="0">
                          <a:solidFill>
                            <a:schemeClr val="tx1"/>
                          </a:solidFill>
                          <a:effectLst/>
                        </a:rPr>
                        <a:t>? </a:t>
                      </a:r>
                      <a:endParaRPr lang="en-US" sz="1000" dirty="0">
                        <a:solidFill>
                          <a:schemeClr val="tx1"/>
                        </a:solidFill>
                        <a:effectLst/>
                      </a:endParaRPr>
                    </a:p>
                    <a:p>
                      <a:pPr algn="l"/>
                      <a:r>
                        <a:rPr lang="en-ZA" sz="1000" b="0" dirty="0">
                          <a:solidFill>
                            <a:schemeClr val="tx1"/>
                          </a:solidFill>
                          <a:effectLst/>
                        </a:rPr>
                        <a:t>[  ] Yes</a:t>
                      </a:r>
                      <a:endParaRPr lang="en-US" sz="1000" b="0" dirty="0">
                        <a:solidFill>
                          <a:schemeClr val="tx1"/>
                        </a:solidFill>
                        <a:effectLst/>
                      </a:endParaRPr>
                    </a:p>
                    <a:p>
                      <a:pPr algn="l"/>
                      <a:r>
                        <a:rPr lang="en-ZA" sz="1000" b="0" dirty="0">
                          <a:solidFill>
                            <a:schemeClr val="tx1"/>
                          </a:solidFill>
                          <a:effectLst/>
                        </a:rPr>
                        <a:t>[  ] No, did not need other services</a:t>
                      </a:r>
                      <a:endParaRPr lang="en-US" sz="1000" b="0" dirty="0">
                        <a:solidFill>
                          <a:schemeClr val="tx1"/>
                        </a:solidFill>
                        <a:effectLst/>
                      </a:endParaRPr>
                    </a:p>
                    <a:p>
                      <a:pPr algn="l"/>
                      <a:r>
                        <a:rPr lang="en-ZA" sz="1000" b="0" dirty="0">
                          <a:solidFill>
                            <a:schemeClr val="tx1"/>
                          </a:solidFill>
                          <a:effectLst/>
                        </a:rPr>
                        <a:t>[  ] No, did not want other services</a:t>
                      </a:r>
                      <a:endParaRPr lang="en-US" sz="1000" b="0" dirty="0">
                        <a:solidFill>
                          <a:schemeClr val="tx1"/>
                        </a:solidFill>
                        <a:effectLst/>
                      </a:endParaRPr>
                    </a:p>
                    <a:p>
                      <a:pPr algn="l"/>
                      <a:r>
                        <a:rPr lang="en-ZA" sz="1000" b="0" dirty="0">
                          <a:solidFill>
                            <a:schemeClr val="tx1"/>
                          </a:solidFill>
                          <a:effectLst/>
                        </a:rPr>
                        <a:t>[  ] Cannot recall</a:t>
                      </a:r>
                      <a:endParaRPr lang="en-US" sz="1000" b="0" dirty="0">
                        <a:solidFill>
                          <a:schemeClr val="tx1"/>
                        </a:solidFill>
                        <a:effectLst/>
                      </a:endParaRPr>
                    </a:p>
                    <a:p>
                      <a:pPr algn="l"/>
                      <a:r>
                        <a:rPr lang="en-ZA" sz="1000" dirty="0">
                          <a:solidFill>
                            <a:schemeClr val="tx1"/>
                          </a:solidFill>
                          <a:effectLst/>
                        </a:rPr>
                        <a:t> </a:t>
                      </a:r>
                      <a:endParaRPr lang="en-US" sz="1000" dirty="0">
                        <a:solidFill>
                          <a:schemeClr val="tx1"/>
                        </a:solidFill>
                        <a:effectLst/>
                      </a:endParaRPr>
                    </a:p>
                    <a:p>
                      <a:pPr algn="l"/>
                      <a:r>
                        <a:rPr lang="en-ZA" sz="1000" dirty="0">
                          <a:solidFill>
                            <a:schemeClr val="tx1"/>
                          </a:solidFill>
                          <a:effectLst/>
                        </a:rPr>
                        <a:t>Please provide details:</a:t>
                      </a:r>
                      <a:endParaRPr lang="en-US" sz="1000" dirty="0">
                        <a:solidFill>
                          <a:schemeClr val="tx1"/>
                        </a:solidFill>
                        <a:effectLst/>
                      </a:endParaRPr>
                    </a:p>
                    <a:p>
                      <a:pPr algn="l"/>
                      <a:r>
                        <a:rPr lang="en-ZA" sz="1000" dirty="0">
                          <a:solidFill>
                            <a:schemeClr val="tx1"/>
                          </a:solidFill>
                          <a:effectLst/>
                        </a:rPr>
                        <a:t> </a:t>
                      </a:r>
                      <a:endParaRPr lang="en-US" sz="1000" dirty="0">
                        <a:solidFill>
                          <a:schemeClr val="tx1"/>
                        </a:solidFill>
                        <a:effectLst/>
                      </a:endParaRPr>
                    </a:p>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1610541797"/>
                  </a:ext>
                </a:extLst>
              </a:tr>
              <a:tr h="1366760">
                <a:tc>
                  <a:txBody>
                    <a:bodyPr/>
                    <a:lstStyle/>
                    <a:p>
                      <a:pPr algn="l"/>
                      <a:r>
                        <a:rPr lang="en-ZA" sz="1000" dirty="0">
                          <a:solidFill>
                            <a:schemeClr val="tx1"/>
                          </a:solidFill>
                          <a:effectLst/>
                        </a:rPr>
                        <a:t>7. Whenever the caseworker shared information about you with others, were you asked whether you agreed to share that information about you and your situation with those others</a:t>
                      </a:r>
                      <a:r>
                        <a:rPr lang="en-GB" sz="1000" dirty="0">
                          <a:solidFill>
                            <a:schemeClr val="tx1"/>
                          </a:solidFill>
                          <a:effectLst/>
                        </a:rPr>
                        <a:t>? </a:t>
                      </a:r>
                      <a:endParaRPr lang="en-US" sz="1000" dirty="0">
                        <a:solidFill>
                          <a:schemeClr val="tx1"/>
                        </a:solidFill>
                        <a:effectLst/>
                      </a:endParaRPr>
                    </a:p>
                    <a:p>
                      <a:pPr algn="l"/>
                      <a:r>
                        <a:rPr lang="en-ZA" sz="1000" b="0" dirty="0">
                          <a:solidFill>
                            <a:schemeClr val="tx1"/>
                          </a:solidFill>
                          <a:effectLst/>
                        </a:rPr>
                        <a:t>[  ] Yes</a:t>
                      </a:r>
                      <a:endParaRPr lang="en-US" sz="1000" b="0" dirty="0">
                        <a:solidFill>
                          <a:schemeClr val="tx1"/>
                        </a:solidFill>
                        <a:effectLst/>
                      </a:endParaRPr>
                    </a:p>
                    <a:p>
                      <a:pPr algn="l"/>
                      <a:r>
                        <a:rPr lang="en-ZA" sz="1000" b="0" dirty="0">
                          <a:solidFill>
                            <a:schemeClr val="tx1"/>
                          </a:solidFill>
                          <a:effectLst/>
                        </a:rPr>
                        <a:t>[  ] No</a:t>
                      </a:r>
                      <a:endParaRPr lang="en-US" sz="1000" b="0" dirty="0">
                        <a:solidFill>
                          <a:schemeClr val="tx1"/>
                        </a:solidFill>
                        <a:effectLst/>
                      </a:endParaRPr>
                    </a:p>
                    <a:p>
                      <a:pPr algn="l"/>
                      <a:r>
                        <a:rPr lang="en-ZA" sz="1000" b="0" dirty="0">
                          <a:solidFill>
                            <a:schemeClr val="tx1"/>
                          </a:solidFill>
                          <a:effectLst/>
                        </a:rPr>
                        <a:t>[  ] Cannot recall</a:t>
                      </a:r>
                      <a:endParaRPr lang="en-US" sz="1000" b="0" dirty="0">
                        <a:solidFill>
                          <a:schemeClr val="tx1"/>
                        </a:solidFill>
                        <a:effectLst/>
                      </a:endParaRPr>
                    </a:p>
                    <a:p>
                      <a:pPr algn="l"/>
                      <a:r>
                        <a:rPr lang="en-ZA" sz="1000" dirty="0">
                          <a:solidFill>
                            <a:schemeClr val="tx1"/>
                          </a:solidFill>
                          <a:effectLst/>
                        </a:rPr>
                        <a:t> </a:t>
                      </a:r>
                      <a:endParaRPr lang="en-US" sz="1000" dirty="0">
                        <a:solidFill>
                          <a:schemeClr val="tx1"/>
                        </a:solidFill>
                        <a:effectLst/>
                      </a:endParaRPr>
                    </a:p>
                    <a:p>
                      <a:pPr algn="l"/>
                      <a:r>
                        <a:rPr lang="en-ZA" sz="1000" dirty="0">
                          <a:solidFill>
                            <a:schemeClr val="tx1"/>
                          </a:solidFill>
                          <a:effectLst/>
                        </a:rPr>
                        <a:t>Please provide details:</a:t>
                      </a:r>
                      <a:endParaRPr lang="en-US" sz="1000" dirty="0">
                        <a:solidFill>
                          <a:schemeClr val="tx1"/>
                        </a:solidFill>
                        <a:effectLst/>
                      </a:endParaRPr>
                    </a:p>
                    <a:p>
                      <a:pPr algn="l"/>
                      <a:r>
                        <a:rPr lang="en-ZA" sz="1000" dirty="0">
                          <a:solidFill>
                            <a:schemeClr val="tx1"/>
                          </a:solidFill>
                          <a:effectLst/>
                        </a:rPr>
                        <a:t> </a:t>
                      </a:r>
                      <a:endParaRPr lang="en-US" sz="1000" dirty="0">
                        <a:solidFill>
                          <a:schemeClr val="tx1"/>
                        </a:solidFill>
                        <a:effectLst/>
                      </a:endParaRPr>
                    </a:p>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768486868"/>
                  </a:ext>
                </a:extLst>
              </a:tr>
              <a:tr h="1366760">
                <a:tc>
                  <a:txBody>
                    <a:bodyPr/>
                    <a:lstStyle/>
                    <a:p>
                      <a:pPr algn="l"/>
                      <a:r>
                        <a:rPr lang="en-ZA" sz="1000" dirty="0">
                          <a:solidFill>
                            <a:schemeClr val="tx1"/>
                          </a:solidFill>
                          <a:effectLst/>
                        </a:rPr>
                        <a:t>8. Did you make the decision to stop [insert case management agency name] case management services together with the caseworker</a:t>
                      </a:r>
                      <a:r>
                        <a:rPr lang="en-GB" sz="1000" dirty="0">
                          <a:solidFill>
                            <a:schemeClr val="tx1"/>
                          </a:solidFill>
                          <a:effectLst/>
                        </a:rPr>
                        <a:t>? </a:t>
                      </a:r>
                      <a:endParaRPr lang="en-US" sz="1000" dirty="0">
                        <a:solidFill>
                          <a:schemeClr val="tx1"/>
                        </a:solidFill>
                        <a:effectLst/>
                      </a:endParaRPr>
                    </a:p>
                    <a:p>
                      <a:pPr algn="l"/>
                      <a:r>
                        <a:rPr lang="en-ZA" sz="1000" b="0" dirty="0">
                          <a:solidFill>
                            <a:schemeClr val="tx1"/>
                          </a:solidFill>
                          <a:effectLst/>
                        </a:rPr>
                        <a:t>[  ] Yes</a:t>
                      </a:r>
                      <a:endParaRPr lang="en-US" sz="1000" b="0" dirty="0">
                        <a:solidFill>
                          <a:schemeClr val="tx1"/>
                        </a:solidFill>
                        <a:effectLst/>
                      </a:endParaRPr>
                    </a:p>
                    <a:p>
                      <a:pPr algn="l"/>
                      <a:r>
                        <a:rPr lang="en-ZA" sz="1000" b="0" dirty="0">
                          <a:solidFill>
                            <a:schemeClr val="tx1"/>
                          </a:solidFill>
                          <a:effectLst/>
                        </a:rPr>
                        <a:t>[  ] No</a:t>
                      </a:r>
                      <a:endParaRPr lang="en-US" sz="1000" b="0" dirty="0">
                        <a:solidFill>
                          <a:schemeClr val="tx1"/>
                        </a:solidFill>
                        <a:effectLst/>
                      </a:endParaRPr>
                    </a:p>
                    <a:p>
                      <a:pPr algn="l"/>
                      <a:r>
                        <a:rPr lang="en-ZA" sz="1000" b="0" dirty="0">
                          <a:solidFill>
                            <a:schemeClr val="tx1"/>
                          </a:solidFill>
                          <a:effectLst/>
                        </a:rPr>
                        <a:t>[  ] Cannot recall</a:t>
                      </a:r>
                      <a:endParaRPr lang="en-US" sz="1000" b="0" dirty="0">
                        <a:solidFill>
                          <a:schemeClr val="tx1"/>
                        </a:solidFill>
                        <a:effectLst/>
                      </a:endParaRPr>
                    </a:p>
                    <a:p>
                      <a:pPr algn="l"/>
                      <a:r>
                        <a:rPr lang="en-ZA" sz="1000" dirty="0">
                          <a:solidFill>
                            <a:schemeClr val="tx1"/>
                          </a:solidFill>
                          <a:effectLst/>
                        </a:rPr>
                        <a:t> </a:t>
                      </a:r>
                      <a:endParaRPr lang="en-US" sz="1000" dirty="0">
                        <a:solidFill>
                          <a:schemeClr val="tx1"/>
                        </a:solidFill>
                        <a:effectLst/>
                      </a:endParaRPr>
                    </a:p>
                    <a:p>
                      <a:pPr algn="l"/>
                      <a:r>
                        <a:rPr lang="en-ZA" sz="1000" dirty="0">
                          <a:solidFill>
                            <a:schemeClr val="tx1"/>
                          </a:solidFill>
                          <a:effectLst/>
                        </a:rPr>
                        <a:t>Please provide details:</a:t>
                      </a:r>
                      <a:endParaRPr lang="en-US" sz="1000" dirty="0">
                        <a:solidFill>
                          <a:schemeClr val="tx1"/>
                        </a:solidFill>
                        <a:effectLst/>
                      </a:endParaRPr>
                    </a:p>
                    <a:p>
                      <a:pPr algn="l"/>
                      <a:r>
                        <a:rPr lang="en-ZA" sz="1000" dirty="0">
                          <a:solidFill>
                            <a:schemeClr val="tx1"/>
                          </a:solidFill>
                          <a:effectLst/>
                        </a:rPr>
                        <a:t> </a:t>
                      </a:r>
                      <a:endParaRPr lang="en-US" sz="1000" dirty="0">
                        <a:solidFill>
                          <a:schemeClr val="tx1"/>
                        </a:solidFill>
                        <a:effectLst/>
                      </a:endParaRPr>
                    </a:p>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823917808"/>
                  </a:ext>
                </a:extLst>
              </a:tr>
              <a:tr h="484061">
                <a:tc>
                  <a:txBody>
                    <a:bodyPr/>
                    <a:lstStyle/>
                    <a:p>
                      <a:pPr algn="l"/>
                      <a:r>
                        <a:rPr lang="en-ZA" sz="700" dirty="0">
                          <a:solidFill>
                            <a:schemeClr val="tx1"/>
                          </a:solidFill>
                          <a:effectLst/>
                        </a:rPr>
                        <a:t>For the next few questions, I am going to ask you to what extent you agree with the sentence I mention. If you fully agree with the sentence then you can give it a 10. If you don’t agree with the sentence at all then you can give it a 1. You can also decide to answer with any other number between 1 and 10, the more you agree with the sentence the closer it should be to a 10, and the more you disagree the closer it should be to a 1.</a:t>
                      </a:r>
                      <a:endParaRPr lang="en-US" sz="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363043574"/>
                  </a:ext>
                </a:extLst>
              </a:tr>
              <a:tr h="896936">
                <a:tc>
                  <a:txBody>
                    <a:bodyPr/>
                    <a:lstStyle/>
                    <a:p>
                      <a:pPr algn="l"/>
                      <a:r>
                        <a:rPr lang="en-ZA" sz="1000" dirty="0">
                          <a:solidFill>
                            <a:schemeClr val="tx1"/>
                          </a:solidFill>
                          <a:effectLst/>
                        </a:rPr>
                        <a:t>9. The caseworker explained things in a way that was difficult to understand for me. </a:t>
                      </a:r>
                      <a:endParaRPr lang="en-US" sz="1000" dirty="0">
                        <a:solidFill>
                          <a:schemeClr val="tx1"/>
                        </a:solidFill>
                        <a:effectLst/>
                      </a:endParaRPr>
                    </a:p>
                    <a:p>
                      <a:pPr algn="l"/>
                      <a:r>
                        <a:rPr lang="en-ZA" sz="700" b="0" i="1" dirty="0">
                          <a:solidFill>
                            <a:schemeClr val="tx1"/>
                          </a:solidFill>
                          <a:effectLst/>
                        </a:rPr>
                        <a:t>Number between 1 and 10</a:t>
                      </a:r>
                      <a:endParaRPr lang="en-US" sz="700" b="0" i="1" dirty="0">
                        <a:solidFill>
                          <a:schemeClr val="tx1"/>
                        </a:solidFill>
                        <a:effectLst/>
                      </a:endParaRPr>
                    </a:p>
                    <a:p>
                      <a:pPr algn="l"/>
                      <a:r>
                        <a:rPr lang="en-ZA" sz="1000" dirty="0">
                          <a:solidFill>
                            <a:schemeClr val="tx1"/>
                          </a:solidFill>
                          <a:effectLst/>
                        </a:rPr>
                        <a:t> </a:t>
                      </a:r>
                      <a:endParaRPr lang="en-US" sz="1000" dirty="0">
                        <a:solidFill>
                          <a:schemeClr val="tx1"/>
                        </a:solidFill>
                        <a:effectLst/>
                      </a:endParaRPr>
                    </a:p>
                    <a:p>
                      <a:pPr algn="l"/>
                      <a:r>
                        <a:rPr lang="en-ZA" sz="1000" dirty="0">
                          <a:solidFill>
                            <a:schemeClr val="tx1"/>
                          </a:solidFill>
                          <a:effectLst/>
                        </a:rPr>
                        <a:t>Please provide details:</a:t>
                      </a:r>
                      <a:endParaRPr lang="en-US" sz="1000" dirty="0">
                        <a:solidFill>
                          <a:schemeClr val="tx1"/>
                        </a:solidFill>
                        <a:effectLst/>
                      </a:endParaRPr>
                    </a:p>
                    <a:p>
                      <a:pPr algn="l"/>
                      <a:r>
                        <a:rPr lang="en-ZA" sz="1000" dirty="0">
                          <a:solidFill>
                            <a:schemeClr val="tx1"/>
                          </a:solidFill>
                          <a:effectLst/>
                        </a:rPr>
                        <a:t> </a:t>
                      </a:r>
                      <a:endParaRPr lang="en-US" sz="1000" dirty="0">
                        <a:solidFill>
                          <a:schemeClr val="tx1"/>
                        </a:solidFill>
                        <a:effectLst/>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173152978"/>
                  </a:ext>
                </a:extLst>
              </a:tr>
              <a:tr h="911173">
                <a:tc>
                  <a:txBody>
                    <a:bodyPr/>
                    <a:lstStyle/>
                    <a:p>
                      <a:pPr algn="l"/>
                      <a:r>
                        <a:rPr lang="en-ZA" sz="1000" dirty="0">
                          <a:solidFill>
                            <a:schemeClr val="tx1"/>
                          </a:solidFill>
                          <a:effectLst/>
                        </a:rPr>
                        <a:t>10. The caseworker always asked for and listened to my views, opinions and feelings. </a:t>
                      </a:r>
                      <a:endParaRPr lang="en-US" sz="1000" dirty="0">
                        <a:solidFill>
                          <a:schemeClr val="tx1"/>
                        </a:solidFill>
                        <a:effectLst/>
                      </a:endParaRPr>
                    </a:p>
                    <a:p>
                      <a:pPr algn="l"/>
                      <a:r>
                        <a:rPr lang="en-ZA" sz="800" b="0" i="1" dirty="0">
                          <a:solidFill>
                            <a:schemeClr val="tx1"/>
                          </a:solidFill>
                          <a:effectLst/>
                        </a:rPr>
                        <a:t>Number between 1 and 10</a:t>
                      </a:r>
                      <a:endParaRPr lang="en-US" sz="800" b="0" i="1" dirty="0">
                        <a:solidFill>
                          <a:schemeClr val="tx1"/>
                        </a:solidFill>
                        <a:effectLst/>
                      </a:endParaRPr>
                    </a:p>
                    <a:p>
                      <a:pPr algn="l"/>
                      <a:r>
                        <a:rPr lang="en-ZA" sz="1000" dirty="0">
                          <a:solidFill>
                            <a:schemeClr val="tx1"/>
                          </a:solidFill>
                          <a:effectLst/>
                        </a:rPr>
                        <a:t> </a:t>
                      </a:r>
                      <a:endParaRPr lang="en-US" sz="1000" dirty="0">
                        <a:solidFill>
                          <a:schemeClr val="tx1"/>
                        </a:solidFill>
                        <a:effectLst/>
                      </a:endParaRPr>
                    </a:p>
                    <a:p>
                      <a:pPr algn="l"/>
                      <a:r>
                        <a:rPr lang="en-ZA" sz="1000" dirty="0">
                          <a:solidFill>
                            <a:schemeClr val="tx1"/>
                          </a:solidFill>
                          <a:effectLst/>
                        </a:rPr>
                        <a:t>Please provide details:</a:t>
                      </a:r>
                      <a:endParaRPr lang="en-US" sz="1000" dirty="0">
                        <a:solidFill>
                          <a:schemeClr val="tx1"/>
                        </a:solidFill>
                        <a:effectLst/>
                      </a:endParaRPr>
                    </a:p>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4252678357"/>
                  </a:ext>
                </a:extLst>
              </a:tr>
            </a:tbl>
          </a:graphicData>
        </a:graphic>
      </p:graphicFrame>
    </p:spTree>
    <p:extLst>
      <p:ext uri="{BB962C8B-B14F-4D97-AF65-F5344CB8AC3E}">
        <p14:creationId xmlns:p14="http://schemas.microsoft.com/office/powerpoint/2010/main" val="1481878158"/>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xagon 3">
            <a:extLst>
              <a:ext uri="{FF2B5EF4-FFF2-40B4-BE49-F238E27FC236}">
                <a16:creationId xmlns:a16="http://schemas.microsoft.com/office/drawing/2014/main" id="{6F494C87-0358-1969-50BE-45A53AEA96E7}"/>
              </a:ext>
            </a:extLst>
          </p:cNvPr>
          <p:cNvSpPr/>
          <p:nvPr/>
        </p:nvSpPr>
        <p:spPr>
          <a:xfrm rot="1782986">
            <a:off x="286724" y="30111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Hexagon 4">
            <a:extLst>
              <a:ext uri="{FF2B5EF4-FFF2-40B4-BE49-F238E27FC236}">
                <a16:creationId xmlns:a16="http://schemas.microsoft.com/office/drawing/2014/main" id="{13C7126E-380A-F727-BF0D-3A49593D9A2C}"/>
              </a:ext>
            </a:extLst>
          </p:cNvPr>
          <p:cNvSpPr/>
          <p:nvPr/>
        </p:nvSpPr>
        <p:spPr>
          <a:xfrm rot="1782986">
            <a:off x="286724" y="763955"/>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Hexagon 5">
            <a:extLst>
              <a:ext uri="{FF2B5EF4-FFF2-40B4-BE49-F238E27FC236}">
                <a16:creationId xmlns:a16="http://schemas.microsoft.com/office/drawing/2014/main" id="{F0DB209F-8293-326B-8270-4DBF1A6E7986}"/>
              </a:ext>
            </a:extLst>
          </p:cNvPr>
          <p:cNvSpPr/>
          <p:nvPr/>
        </p:nvSpPr>
        <p:spPr>
          <a:xfrm rot="1782986">
            <a:off x="286724" y="122680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Hexagon 6">
            <a:extLst>
              <a:ext uri="{FF2B5EF4-FFF2-40B4-BE49-F238E27FC236}">
                <a16:creationId xmlns:a16="http://schemas.microsoft.com/office/drawing/2014/main" id="{008C9269-B934-335B-23FB-72651B61F062}"/>
              </a:ext>
            </a:extLst>
          </p:cNvPr>
          <p:cNvSpPr/>
          <p:nvPr/>
        </p:nvSpPr>
        <p:spPr>
          <a:xfrm rot="1782986">
            <a:off x="286724" y="1689645"/>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Hexagon 7">
            <a:extLst>
              <a:ext uri="{FF2B5EF4-FFF2-40B4-BE49-F238E27FC236}">
                <a16:creationId xmlns:a16="http://schemas.microsoft.com/office/drawing/2014/main" id="{0AB75D7D-B12C-C0D3-0CDA-13D1BB7A2312}"/>
              </a:ext>
            </a:extLst>
          </p:cNvPr>
          <p:cNvSpPr/>
          <p:nvPr/>
        </p:nvSpPr>
        <p:spPr>
          <a:xfrm rot="1782986">
            <a:off x="286724" y="215249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Hexagon 8">
            <a:extLst>
              <a:ext uri="{FF2B5EF4-FFF2-40B4-BE49-F238E27FC236}">
                <a16:creationId xmlns:a16="http://schemas.microsoft.com/office/drawing/2014/main" id="{D69B3E69-0771-E311-6257-F3F7A152DDD1}"/>
              </a:ext>
            </a:extLst>
          </p:cNvPr>
          <p:cNvSpPr/>
          <p:nvPr/>
        </p:nvSpPr>
        <p:spPr>
          <a:xfrm rot="1782986">
            <a:off x="286725" y="2615334"/>
            <a:ext cx="335595" cy="289306"/>
          </a:xfrm>
          <a:prstGeom prst="hexagon">
            <a:avLst>
              <a:gd name="adj" fmla="val 28965"/>
              <a:gd name="vf" fmla="val 115470"/>
            </a:avLst>
          </a:prstGeom>
          <a:no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aphicFrame>
        <p:nvGraphicFramePr>
          <p:cNvPr id="10" name="Table 9">
            <a:extLst>
              <a:ext uri="{FF2B5EF4-FFF2-40B4-BE49-F238E27FC236}">
                <a16:creationId xmlns:a16="http://schemas.microsoft.com/office/drawing/2014/main" id="{8E7AAA44-CA95-40AB-46E1-9F5560EDEB06}"/>
              </a:ext>
            </a:extLst>
          </p:cNvPr>
          <p:cNvGraphicFramePr>
            <a:graphicFrameLocks noGrp="1"/>
          </p:cNvGraphicFramePr>
          <p:nvPr>
            <p:extLst>
              <p:ext uri="{D42A27DB-BD31-4B8C-83A1-F6EECF244321}">
                <p14:modId xmlns:p14="http://schemas.microsoft.com/office/powerpoint/2010/main" val="1696388640"/>
              </p:ext>
            </p:extLst>
          </p:nvPr>
        </p:nvGraphicFramePr>
        <p:xfrm>
          <a:off x="996287" y="699799"/>
          <a:ext cx="5233063" cy="7559040"/>
        </p:xfrm>
        <a:graphic>
          <a:graphicData uri="http://schemas.openxmlformats.org/drawingml/2006/table">
            <a:tbl>
              <a:tblPr firstRow="1" firstCol="1" bandRow="1">
                <a:tableStyleId>{5C22544A-7EE6-4342-B048-85BDC9FD1C3A}</a:tableStyleId>
              </a:tblPr>
              <a:tblGrid>
                <a:gridCol w="5233063">
                  <a:extLst>
                    <a:ext uri="{9D8B030D-6E8A-4147-A177-3AD203B41FA5}">
                      <a16:colId xmlns:a16="http://schemas.microsoft.com/office/drawing/2014/main" val="4029718312"/>
                    </a:ext>
                  </a:extLst>
                </a:gridCol>
              </a:tblGrid>
              <a:tr h="250630">
                <a:tc>
                  <a:txBody>
                    <a:bodyPr/>
                    <a:lstStyle/>
                    <a:p>
                      <a:pPr algn="l"/>
                      <a:r>
                        <a:rPr lang="en-ZA" sz="1000" dirty="0">
                          <a:solidFill>
                            <a:schemeClr val="tx1"/>
                          </a:solidFill>
                          <a:effectLst/>
                        </a:rPr>
                        <a:t>11. I often felt pressured by the caseworker to make a decision or to do something I did not wish to do.</a:t>
                      </a:r>
                      <a:endParaRPr lang="en-US" sz="1000" dirty="0">
                        <a:solidFill>
                          <a:schemeClr val="tx1"/>
                        </a:solidFill>
                        <a:effectLst/>
                      </a:endParaRPr>
                    </a:p>
                    <a:p>
                      <a:pPr algn="l"/>
                      <a:r>
                        <a:rPr lang="en-ZA" sz="800" b="0" i="1" dirty="0">
                          <a:solidFill>
                            <a:schemeClr val="tx1"/>
                          </a:solidFill>
                          <a:effectLst/>
                        </a:rPr>
                        <a:t>Number between 1 and 10</a:t>
                      </a:r>
                      <a:endParaRPr lang="en-US" sz="800" b="0" i="1" dirty="0">
                        <a:solidFill>
                          <a:schemeClr val="tx1"/>
                        </a:solidFill>
                        <a:effectLst/>
                      </a:endParaRPr>
                    </a:p>
                    <a:p>
                      <a:pPr algn="l"/>
                      <a:r>
                        <a:rPr lang="en-ZA" sz="1000" dirty="0">
                          <a:solidFill>
                            <a:schemeClr val="tx1"/>
                          </a:solidFill>
                          <a:effectLst/>
                        </a:rPr>
                        <a:t> </a:t>
                      </a:r>
                      <a:endParaRPr lang="en-US" sz="1000" dirty="0">
                        <a:solidFill>
                          <a:schemeClr val="tx1"/>
                        </a:solidFill>
                        <a:effectLst/>
                      </a:endParaRPr>
                    </a:p>
                    <a:p>
                      <a:pPr algn="l"/>
                      <a:r>
                        <a:rPr lang="en-ZA" sz="1000" dirty="0">
                          <a:solidFill>
                            <a:schemeClr val="tx1"/>
                          </a:solidFill>
                          <a:effectLst/>
                        </a:rPr>
                        <a:t>Please provide details:</a:t>
                      </a:r>
                      <a:endParaRPr lang="en-US" sz="1000" dirty="0">
                        <a:solidFill>
                          <a:schemeClr val="tx1"/>
                        </a:solidFill>
                        <a:effectLst/>
                      </a:endParaRPr>
                    </a:p>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335450313"/>
                  </a:ext>
                </a:extLst>
              </a:tr>
              <a:tr h="284047">
                <a:tc>
                  <a:txBody>
                    <a:bodyPr/>
                    <a:lstStyle/>
                    <a:p>
                      <a:pPr algn="l"/>
                      <a:r>
                        <a:rPr lang="en-ZA" sz="1000" dirty="0">
                          <a:solidFill>
                            <a:schemeClr val="tx1"/>
                          </a:solidFill>
                          <a:effectLst/>
                        </a:rPr>
                        <a:t>12. The caseworker followed-up and did the things s/he said s/he would do. </a:t>
                      </a:r>
                      <a:endParaRPr lang="en-US" sz="1000" dirty="0">
                        <a:solidFill>
                          <a:schemeClr val="tx1"/>
                        </a:solidFill>
                        <a:effectLst/>
                      </a:endParaRPr>
                    </a:p>
                    <a:p>
                      <a:pPr algn="l"/>
                      <a:r>
                        <a:rPr lang="en-ZA" sz="800" b="0" i="1" dirty="0">
                          <a:solidFill>
                            <a:schemeClr val="tx1"/>
                          </a:solidFill>
                          <a:effectLst/>
                        </a:rPr>
                        <a:t>Number between 1 and 10</a:t>
                      </a:r>
                      <a:endParaRPr lang="en-US" sz="800" b="0" i="1" dirty="0">
                        <a:solidFill>
                          <a:schemeClr val="tx1"/>
                        </a:solidFill>
                        <a:effectLst/>
                      </a:endParaRPr>
                    </a:p>
                    <a:p>
                      <a:pPr algn="l"/>
                      <a:r>
                        <a:rPr lang="en-ZA" sz="1000" dirty="0">
                          <a:solidFill>
                            <a:schemeClr val="tx1"/>
                          </a:solidFill>
                          <a:effectLst/>
                        </a:rPr>
                        <a:t> </a:t>
                      </a:r>
                      <a:endParaRPr lang="en-US" sz="1000" dirty="0">
                        <a:solidFill>
                          <a:schemeClr val="tx1"/>
                        </a:solidFill>
                        <a:effectLst/>
                      </a:endParaRPr>
                    </a:p>
                    <a:p>
                      <a:pPr algn="l"/>
                      <a:r>
                        <a:rPr lang="en-ZA" sz="1000" dirty="0">
                          <a:solidFill>
                            <a:schemeClr val="tx1"/>
                          </a:solidFill>
                          <a:effectLst/>
                        </a:rPr>
                        <a:t>Please provide details:</a:t>
                      </a:r>
                      <a:endParaRPr lang="en-US" sz="1000" dirty="0">
                        <a:solidFill>
                          <a:schemeClr val="tx1"/>
                        </a:solidFill>
                        <a:effectLst/>
                      </a:endParaRPr>
                    </a:p>
                    <a:p>
                      <a:pPr algn="l"/>
                      <a:r>
                        <a:rPr lang="en-ZA" sz="1000" dirty="0">
                          <a:solidFill>
                            <a:schemeClr val="tx1"/>
                          </a:solidFill>
                          <a:effectLst/>
                        </a:rPr>
                        <a:t> </a:t>
                      </a:r>
                      <a:endParaRPr lang="en-US" sz="1000" dirty="0">
                        <a:solidFill>
                          <a:schemeClr val="tx1"/>
                        </a:solidFill>
                        <a:effectLst/>
                      </a:endParaRPr>
                    </a:p>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2078646840"/>
                  </a:ext>
                </a:extLst>
              </a:tr>
              <a:tr h="284047">
                <a:tc>
                  <a:txBody>
                    <a:bodyPr/>
                    <a:lstStyle/>
                    <a:p>
                      <a:pPr algn="l"/>
                      <a:r>
                        <a:rPr lang="en-ZA" sz="1000" dirty="0">
                          <a:solidFill>
                            <a:schemeClr val="tx1"/>
                          </a:solidFill>
                          <a:effectLst/>
                        </a:rPr>
                        <a:t>13. The caseworker only visited me rarely. </a:t>
                      </a:r>
                      <a:endParaRPr lang="en-US" sz="1000" dirty="0">
                        <a:solidFill>
                          <a:schemeClr val="tx1"/>
                        </a:solidFill>
                        <a:effectLst/>
                      </a:endParaRPr>
                    </a:p>
                    <a:p>
                      <a:pPr algn="l"/>
                      <a:r>
                        <a:rPr lang="en-ZA" sz="800" b="0" i="1" dirty="0">
                          <a:solidFill>
                            <a:schemeClr val="tx1"/>
                          </a:solidFill>
                          <a:effectLst/>
                        </a:rPr>
                        <a:t>Number between 1 and 10</a:t>
                      </a:r>
                      <a:endParaRPr lang="en-US" sz="800" b="0" i="1" dirty="0">
                        <a:solidFill>
                          <a:schemeClr val="tx1"/>
                        </a:solidFill>
                        <a:effectLst/>
                      </a:endParaRPr>
                    </a:p>
                    <a:p>
                      <a:pPr algn="l"/>
                      <a:r>
                        <a:rPr lang="en-ZA" sz="1000" dirty="0">
                          <a:solidFill>
                            <a:schemeClr val="tx1"/>
                          </a:solidFill>
                          <a:effectLst/>
                        </a:rPr>
                        <a:t> </a:t>
                      </a:r>
                      <a:endParaRPr lang="en-US" sz="1000" dirty="0">
                        <a:solidFill>
                          <a:schemeClr val="tx1"/>
                        </a:solidFill>
                        <a:effectLst/>
                      </a:endParaRPr>
                    </a:p>
                    <a:p>
                      <a:pPr algn="l"/>
                      <a:r>
                        <a:rPr lang="en-ZA" sz="1000" dirty="0">
                          <a:solidFill>
                            <a:schemeClr val="tx1"/>
                          </a:solidFill>
                          <a:effectLst/>
                        </a:rPr>
                        <a:t>Please provide details:</a:t>
                      </a:r>
                      <a:endParaRPr lang="en-US" sz="1000" dirty="0">
                        <a:solidFill>
                          <a:schemeClr val="tx1"/>
                        </a:solidFill>
                        <a:effectLst/>
                      </a:endParaRPr>
                    </a:p>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1013256746"/>
                  </a:ext>
                </a:extLst>
              </a:tr>
              <a:tr h="284047">
                <a:tc>
                  <a:txBody>
                    <a:bodyPr/>
                    <a:lstStyle/>
                    <a:p>
                      <a:pPr algn="l"/>
                      <a:r>
                        <a:rPr lang="en-ZA" sz="1000" dirty="0">
                          <a:solidFill>
                            <a:schemeClr val="tx1"/>
                          </a:solidFill>
                          <a:effectLst/>
                        </a:rPr>
                        <a:t>14. The support the caseworker provided to me and my family was useful.</a:t>
                      </a:r>
                      <a:endParaRPr lang="en-US" sz="1000" dirty="0">
                        <a:solidFill>
                          <a:schemeClr val="tx1"/>
                        </a:solidFill>
                        <a:effectLst/>
                      </a:endParaRPr>
                    </a:p>
                    <a:p>
                      <a:pPr algn="l"/>
                      <a:r>
                        <a:rPr lang="en-ZA" sz="800" b="0" i="1" dirty="0">
                          <a:solidFill>
                            <a:schemeClr val="tx1"/>
                          </a:solidFill>
                          <a:effectLst/>
                        </a:rPr>
                        <a:t>Number between 1 and 10</a:t>
                      </a:r>
                      <a:endParaRPr lang="en-US" sz="800" b="0" i="1" dirty="0">
                        <a:solidFill>
                          <a:schemeClr val="tx1"/>
                        </a:solidFill>
                        <a:effectLst/>
                      </a:endParaRPr>
                    </a:p>
                    <a:p>
                      <a:pPr algn="l"/>
                      <a:r>
                        <a:rPr lang="en-ZA" sz="1000" dirty="0">
                          <a:solidFill>
                            <a:schemeClr val="tx1"/>
                          </a:solidFill>
                          <a:effectLst/>
                        </a:rPr>
                        <a:t> </a:t>
                      </a:r>
                      <a:endParaRPr lang="en-US" sz="1000" dirty="0">
                        <a:solidFill>
                          <a:schemeClr val="tx1"/>
                        </a:solidFill>
                        <a:effectLst/>
                      </a:endParaRPr>
                    </a:p>
                    <a:p>
                      <a:pPr algn="l"/>
                      <a:r>
                        <a:rPr lang="en-ZA" sz="1000" dirty="0">
                          <a:solidFill>
                            <a:schemeClr val="tx1"/>
                          </a:solidFill>
                          <a:effectLst/>
                        </a:rPr>
                        <a:t>Please provide details:</a:t>
                      </a:r>
                      <a:endParaRPr lang="en-US" sz="1000" dirty="0">
                        <a:solidFill>
                          <a:schemeClr val="tx1"/>
                        </a:solidFill>
                        <a:effectLst/>
                      </a:endParaRPr>
                    </a:p>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4090197576"/>
                  </a:ext>
                </a:extLst>
              </a:tr>
              <a:tr h="284047">
                <a:tc>
                  <a:txBody>
                    <a:bodyPr/>
                    <a:lstStyle/>
                    <a:p>
                      <a:pPr algn="l"/>
                      <a:r>
                        <a:rPr lang="en-ZA" sz="1000" dirty="0">
                          <a:solidFill>
                            <a:schemeClr val="tx1"/>
                          </a:solidFill>
                          <a:effectLst/>
                        </a:rPr>
                        <a:t>15. Since I have been working with the caseworker my situation has improved</a:t>
                      </a:r>
                      <a:r>
                        <a:rPr lang="en-GB" sz="1000" dirty="0">
                          <a:solidFill>
                            <a:schemeClr val="tx1"/>
                          </a:solidFill>
                          <a:effectLst/>
                        </a:rPr>
                        <a:t>.</a:t>
                      </a:r>
                      <a:endParaRPr lang="en-US" sz="1000" dirty="0">
                        <a:solidFill>
                          <a:schemeClr val="tx1"/>
                        </a:solidFill>
                        <a:effectLst/>
                      </a:endParaRPr>
                    </a:p>
                    <a:p>
                      <a:pPr algn="l"/>
                      <a:r>
                        <a:rPr lang="en-ZA" sz="800" b="0" i="1" dirty="0">
                          <a:solidFill>
                            <a:schemeClr val="tx1"/>
                          </a:solidFill>
                          <a:effectLst/>
                        </a:rPr>
                        <a:t>Number between 1 and 10</a:t>
                      </a:r>
                      <a:endParaRPr lang="en-US" sz="800" b="0" i="1" dirty="0">
                        <a:solidFill>
                          <a:schemeClr val="tx1"/>
                        </a:solidFill>
                        <a:effectLst/>
                      </a:endParaRPr>
                    </a:p>
                    <a:p>
                      <a:pPr algn="l"/>
                      <a:r>
                        <a:rPr lang="en-ZA" sz="1000" dirty="0">
                          <a:solidFill>
                            <a:schemeClr val="tx1"/>
                          </a:solidFill>
                          <a:effectLst/>
                        </a:rPr>
                        <a:t> </a:t>
                      </a:r>
                      <a:endParaRPr lang="en-US" sz="1000" dirty="0">
                        <a:solidFill>
                          <a:schemeClr val="tx1"/>
                        </a:solidFill>
                        <a:effectLst/>
                      </a:endParaRPr>
                    </a:p>
                    <a:p>
                      <a:pPr algn="l"/>
                      <a:r>
                        <a:rPr lang="en-ZA" sz="1000" dirty="0">
                          <a:solidFill>
                            <a:schemeClr val="tx1"/>
                          </a:solidFill>
                          <a:effectLst/>
                        </a:rPr>
                        <a:t>Please provide details:</a:t>
                      </a:r>
                      <a:endParaRPr lang="en-US" sz="1000" dirty="0">
                        <a:solidFill>
                          <a:schemeClr val="tx1"/>
                        </a:solidFill>
                        <a:effectLst/>
                      </a:endParaRPr>
                    </a:p>
                    <a:p>
                      <a:pPr algn="l"/>
                      <a:r>
                        <a:rPr lang="en-ZA" sz="1000" dirty="0">
                          <a:solidFill>
                            <a:schemeClr val="tx1"/>
                          </a:solidFill>
                          <a:effectLst/>
                        </a:rPr>
                        <a:t> </a:t>
                      </a:r>
                      <a:endParaRPr lang="en-US" sz="1000" dirty="0">
                        <a:solidFill>
                          <a:schemeClr val="tx1"/>
                        </a:solidFill>
                        <a:effectLst/>
                      </a:endParaRPr>
                    </a:p>
                    <a:p>
                      <a:pPr algn="l"/>
                      <a:r>
                        <a:rPr lang="en-ZA" sz="1000" dirty="0">
                          <a:solidFill>
                            <a:schemeClr val="tx1"/>
                          </a:solidFill>
                          <a:effectLst/>
                        </a:rPr>
                        <a:t> </a:t>
                      </a:r>
                      <a:endParaRPr lang="en-US" sz="1000" dirty="0">
                        <a:solidFill>
                          <a:schemeClr val="tx1"/>
                        </a:solidFill>
                        <a:effectLst/>
                      </a:endParaRPr>
                    </a:p>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1738749904"/>
                  </a:ext>
                </a:extLst>
              </a:tr>
              <a:tr h="284047">
                <a:tc>
                  <a:txBody>
                    <a:bodyPr/>
                    <a:lstStyle/>
                    <a:p>
                      <a:pPr algn="l"/>
                      <a:r>
                        <a:rPr lang="en-ZA" sz="1000" dirty="0">
                          <a:solidFill>
                            <a:schemeClr val="tx1"/>
                          </a:solidFill>
                          <a:effectLst/>
                        </a:rPr>
                        <a:t>16. Overall, I am very satisfied with the support provided by the caseworker. </a:t>
                      </a:r>
                      <a:endParaRPr lang="en-US" sz="1000" dirty="0">
                        <a:solidFill>
                          <a:schemeClr val="tx1"/>
                        </a:solidFill>
                        <a:effectLst/>
                      </a:endParaRPr>
                    </a:p>
                    <a:p>
                      <a:pPr algn="l"/>
                      <a:r>
                        <a:rPr lang="en-ZA" sz="800" b="0" i="1" dirty="0">
                          <a:solidFill>
                            <a:schemeClr val="tx1"/>
                          </a:solidFill>
                          <a:effectLst/>
                        </a:rPr>
                        <a:t>Number between 1 and 10</a:t>
                      </a:r>
                      <a:endParaRPr lang="en-US" sz="800" b="0" i="1" dirty="0">
                        <a:solidFill>
                          <a:schemeClr val="tx1"/>
                        </a:solidFill>
                        <a:effectLst/>
                      </a:endParaRPr>
                    </a:p>
                    <a:p>
                      <a:pPr algn="l"/>
                      <a:r>
                        <a:rPr lang="en-ZA" sz="1000" dirty="0">
                          <a:solidFill>
                            <a:schemeClr val="tx1"/>
                          </a:solidFill>
                          <a:effectLst/>
                        </a:rPr>
                        <a:t> </a:t>
                      </a:r>
                      <a:endParaRPr lang="en-US" sz="1000" dirty="0">
                        <a:solidFill>
                          <a:schemeClr val="tx1"/>
                        </a:solidFill>
                        <a:effectLst/>
                      </a:endParaRPr>
                    </a:p>
                    <a:p>
                      <a:pPr algn="l"/>
                      <a:r>
                        <a:rPr lang="en-ZA" sz="1000" dirty="0">
                          <a:solidFill>
                            <a:schemeClr val="tx1"/>
                          </a:solidFill>
                          <a:effectLst/>
                        </a:rPr>
                        <a:t>Please provide details:</a:t>
                      </a:r>
                      <a:endParaRPr lang="en-US" sz="1000" dirty="0">
                        <a:solidFill>
                          <a:schemeClr val="tx1"/>
                        </a:solidFill>
                        <a:effectLst/>
                      </a:endParaRPr>
                    </a:p>
                    <a:p>
                      <a:pPr algn="l"/>
                      <a:r>
                        <a:rPr lang="en-ZA" sz="1000" dirty="0">
                          <a:solidFill>
                            <a:schemeClr val="tx1"/>
                          </a:solidFill>
                          <a:effectLst/>
                        </a:rPr>
                        <a:t> </a:t>
                      </a:r>
                      <a:endParaRPr lang="en-US" sz="1000" dirty="0">
                        <a:solidFill>
                          <a:schemeClr val="tx1"/>
                        </a:solidFill>
                        <a:effectLst/>
                      </a:endParaRPr>
                    </a:p>
                    <a:p>
                      <a:pPr algn="l"/>
                      <a:r>
                        <a:rPr lang="en-ZA" sz="1000" dirty="0">
                          <a:solidFill>
                            <a:schemeClr val="tx1"/>
                          </a:solidFill>
                          <a:effectLst/>
                        </a:rPr>
                        <a:t> </a:t>
                      </a:r>
                      <a:endParaRPr lang="en-US" sz="1000" dirty="0">
                        <a:solidFill>
                          <a:schemeClr val="tx1"/>
                        </a:solidFill>
                        <a:effectLst/>
                      </a:endParaRPr>
                    </a:p>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229885555"/>
                  </a:ext>
                </a:extLst>
              </a:tr>
              <a:tr h="0">
                <a:tc>
                  <a:txBody>
                    <a:bodyPr/>
                    <a:lstStyle/>
                    <a:p>
                      <a:pPr algn="l"/>
                      <a:r>
                        <a:rPr lang="en-ZA" sz="1000" dirty="0">
                          <a:solidFill>
                            <a:schemeClr val="tx1"/>
                          </a:solidFill>
                          <a:effectLst/>
                        </a:rPr>
                        <a:t>Final Question</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1372586008"/>
                  </a:ext>
                </a:extLst>
              </a:tr>
              <a:tr h="634929">
                <a:tc>
                  <a:txBody>
                    <a:bodyPr/>
                    <a:lstStyle/>
                    <a:p>
                      <a:pPr algn="l"/>
                      <a:r>
                        <a:rPr lang="en-ZA" sz="1000" dirty="0">
                          <a:solidFill>
                            <a:schemeClr val="tx1"/>
                          </a:solidFill>
                          <a:effectLst/>
                        </a:rPr>
                        <a:t>17. Do you have any other feedback or concerns you would like to share</a:t>
                      </a:r>
                      <a:r>
                        <a:rPr lang="en-GB" sz="1000" dirty="0">
                          <a:solidFill>
                            <a:schemeClr val="tx1"/>
                          </a:solidFill>
                          <a:effectLst/>
                        </a:rPr>
                        <a:t>? </a:t>
                      </a:r>
                      <a:endParaRPr lang="en-US" sz="1000" dirty="0">
                        <a:solidFill>
                          <a:schemeClr val="tx1"/>
                        </a:solidFill>
                        <a:effectLst/>
                      </a:endParaRPr>
                    </a:p>
                    <a:p>
                      <a:pPr algn="l"/>
                      <a:r>
                        <a:rPr lang="en-ZA" sz="1000" b="0" dirty="0">
                          <a:solidFill>
                            <a:schemeClr val="tx1"/>
                          </a:solidFill>
                          <a:effectLst/>
                        </a:rPr>
                        <a:t>[  ] Yes</a:t>
                      </a:r>
                      <a:endParaRPr lang="en-US" sz="1000" b="0" dirty="0">
                        <a:solidFill>
                          <a:schemeClr val="tx1"/>
                        </a:solidFill>
                        <a:effectLst/>
                      </a:endParaRPr>
                    </a:p>
                    <a:p>
                      <a:pPr algn="l"/>
                      <a:r>
                        <a:rPr lang="en-ZA" sz="1000" b="0" dirty="0">
                          <a:solidFill>
                            <a:schemeClr val="tx1"/>
                          </a:solidFill>
                          <a:effectLst/>
                        </a:rPr>
                        <a:t>[  ] No</a:t>
                      </a:r>
                      <a:endParaRPr lang="en-US" sz="1000" b="0" dirty="0">
                        <a:solidFill>
                          <a:schemeClr val="tx1"/>
                        </a:solidFill>
                        <a:effectLst/>
                      </a:endParaRPr>
                    </a:p>
                    <a:p>
                      <a:pPr algn="l"/>
                      <a:r>
                        <a:rPr lang="en-ZA" sz="1000" b="0" dirty="0">
                          <a:solidFill>
                            <a:schemeClr val="tx1"/>
                          </a:solidFill>
                          <a:effectLst/>
                        </a:rPr>
                        <a:t>[  ] Cannot recall</a:t>
                      </a:r>
                      <a:endParaRPr lang="en-US" sz="1000" b="0" dirty="0">
                        <a:solidFill>
                          <a:schemeClr val="tx1"/>
                        </a:solidFill>
                        <a:effectLst/>
                      </a:endParaRPr>
                    </a:p>
                    <a:p>
                      <a:pPr algn="l"/>
                      <a:r>
                        <a:rPr lang="en-ZA" sz="1000" dirty="0">
                          <a:solidFill>
                            <a:schemeClr val="tx1"/>
                          </a:solidFill>
                          <a:effectLst/>
                        </a:rPr>
                        <a:t> </a:t>
                      </a:r>
                      <a:endParaRPr lang="en-US" sz="1000" dirty="0">
                        <a:solidFill>
                          <a:schemeClr val="tx1"/>
                        </a:solidFill>
                        <a:effectLst/>
                      </a:endParaRPr>
                    </a:p>
                    <a:p>
                      <a:pPr algn="l"/>
                      <a:r>
                        <a:rPr lang="en-ZA" sz="1000" dirty="0">
                          <a:solidFill>
                            <a:schemeClr val="tx1"/>
                          </a:solidFill>
                          <a:effectLst/>
                        </a:rPr>
                        <a:t>Please provide details:</a:t>
                      </a:r>
                      <a:endParaRPr lang="en-US" sz="1000" dirty="0">
                        <a:solidFill>
                          <a:schemeClr val="tx1"/>
                        </a:solidFill>
                        <a:effectLst/>
                      </a:endParaRPr>
                    </a:p>
                    <a:p>
                      <a:pPr algn="l"/>
                      <a:r>
                        <a:rPr lang="en-ZA" sz="1000" dirty="0">
                          <a:solidFill>
                            <a:schemeClr val="tx1"/>
                          </a:solidFill>
                          <a:effectLst/>
                        </a:rPr>
                        <a:t> </a:t>
                      </a:r>
                      <a:endParaRPr lang="en-US" sz="1000" dirty="0">
                        <a:solidFill>
                          <a:schemeClr val="tx1"/>
                        </a:solidFill>
                        <a:effectLst/>
                      </a:endParaRPr>
                    </a:p>
                    <a:p>
                      <a:pPr algn="l"/>
                      <a:r>
                        <a:rPr lang="en-ZA" sz="1000" dirty="0">
                          <a:solidFill>
                            <a:schemeClr val="tx1"/>
                          </a:solidFill>
                          <a:effectLst/>
                        </a:rPr>
                        <a:t> </a:t>
                      </a:r>
                      <a:endParaRPr lang="en-US" sz="1000" dirty="0">
                        <a:solidFill>
                          <a:schemeClr val="tx1"/>
                        </a:solidFill>
                        <a:effectLst/>
                      </a:endParaRPr>
                    </a:p>
                    <a:p>
                      <a:pPr algn="l"/>
                      <a:r>
                        <a:rPr lang="en-ZA" sz="1000" dirty="0">
                          <a:solidFill>
                            <a:schemeClr val="tx1"/>
                          </a:solidFill>
                          <a:effectLst/>
                        </a:rPr>
                        <a:t> </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4">
                          <a:lumMod val="20000"/>
                          <a:lumOff val="80000"/>
                        </a:schemeClr>
                      </a:solidFill>
                      <a:prstDash val="solid"/>
                      <a:round/>
                      <a:headEnd type="none" w="med" len="med"/>
                      <a:tailEnd type="none" w="med" len="med"/>
                    </a:lnL>
                    <a:lnR w="12700" cap="flat" cmpd="sng" algn="ctr">
                      <a:solidFill>
                        <a:schemeClr val="accent4">
                          <a:lumMod val="20000"/>
                          <a:lumOff val="80000"/>
                        </a:schemeClr>
                      </a:solidFill>
                      <a:prstDash val="solid"/>
                      <a:round/>
                      <a:headEnd type="none" w="med" len="med"/>
                      <a:tailEnd type="none" w="med" len="med"/>
                    </a:lnR>
                    <a:lnT w="12700" cap="flat" cmpd="sng" algn="ctr">
                      <a:solidFill>
                        <a:schemeClr val="accent4">
                          <a:lumMod val="20000"/>
                          <a:lumOff val="80000"/>
                        </a:schemeClr>
                      </a:solidFill>
                      <a:prstDash val="solid"/>
                      <a:round/>
                      <a:headEnd type="none" w="med" len="med"/>
                      <a:tailEnd type="none" w="med" len="med"/>
                    </a:lnT>
                    <a:lnB w="12700" cap="flat" cmpd="sng" algn="ctr">
                      <a:solidFill>
                        <a:schemeClr val="accent4">
                          <a:lumMod val="20000"/>
                          <a:lumOff val="80000"/>
                        </a:schemeClr>
                      </a:solidFill>
                      <a:prstDash val="solid"/>
                      <a:round/>
                      <a:headEnd type="none" w="med" len="med"/>
                      <a:tailEnd type="none" w="med" len="med"/>
                    </a:lnB>
                    <a:noFill/>
                  </a:tcPr>
                </a:tc>
                <a:extLst>
                  <a:ext uri="{0D108BD9-81ED-4DB2-BD59-A6C34878D82A}">
                    <a16:rowId xmlns:a16="http://schemas.microsoft.com/office/drawing/2014/main" val="1402523809"/>
                  </a:ext>
                </a:extLst>
              </a:tr>
            </a:tbl>
          </a:graphicData>
        </a:graphic>
      </p:graphicFrame>
    </p:spTree>
    <p:extLst>
      <p:ext uri="{BB962C8B-B14F-4D97-AF65-F5344CB8AC3E}">
        <p14:creationId xmlns:p14="http://schemas.microsoft.com/office/powerpoint/2010/main" val="3465178350"/>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xagon 2">
            <a:extLst>
              <a:ext uri="{FF2B5EF4-FFF2-40B4-BE49-F238E27FC236}">
                <a16:creationId xmlns:a16="http://schemas.microsoft.com/office/drawing/2014/main" id="{618A6EFE-DCB5-2E32-5B6A-C20E341C6C21}"/>
              </a:ext>
            </a:extLst>
          </p:cNvPr>
          <p:cNvSpPr/>
          <p:nvPr/>
        </p:nvSpPr>
        <p:spPr>
          <a:xfrm rot="1782986">
            <a:off x="-1328855" y="5145441"/>
            <a:ext cx="3595260" cy="3099365"/>
          </a:xfrm>
          <a:prstGeom prst="hexagon">
            <a:avLst>
              <a:gd name="adj" fmla="val 28965"/>
              <a:gd name="vf" fmla="val 11547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Hexagon 5">
            <a:extLst>
              <a:ext uri="{FF2B5EF4-FFF2-40B4-BE49-F238E27FC236}">
                <a16:creationId xmlns:a16="http://schemas.microsoft.com/office/drawing/2014/main" id="{ADF05F51-F610-1FDD-91AE-12C54A25A47F}"/>
              </a:ext>
            </a:extLst>
          </p:cNvPr>
          <p:cNvSpPr/>
          <p:nvPr/>
        </p:nvSpPr>
        <p:spPr>
          <a:xfrm rot="1782986">
            <a:off x="4678406" y="654853"/>
            <a:ext cx="3595260" cy="3099365"/>
          </a:xfrm>
          <a:prstGeom prst="hexagon">
            <a:avLst>
              <a:gd name="adj" fmla="val 28965"/>
              <a:gd name="vf" fmla="val 11547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1" name="Rectangle 30">
            <a:extLst>
              <a:ext uri="{FF2B5EF4-FFF2-40B4-BE49-F238E27FC236}">
                <a16:creationId xmlns:a16="http://schemas.microsoft.com/office/drawing/2014/main" id="{646BDD87-CE1E-37C3-9EFE-51E0D7FB8EF5}"/>
              </a:ext>
            </a:extLst>
          </p:cNvPr>
          <p:cNvSpPr/>
          <p:nvPr/>
        </p:nvSpPr>
        <p:spPr>
          <a:xfrm>
            <a:off x="2501900" y="2149381"/>
            <a:ext cx="3745466" cy="107118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2" name="TextBox 31">
            <a:extLst>
              <a:ext uri="{FF2B5EF4-FFF2-40B4-BE49-F238E27FC236}">
                <a16:creationId xmlns:a16="http://schemas.microsoft.com/office/drawing/2014/main" id="{D1A7BDE2-6FF1-D8F2-E16C-1AB26D47A202}"/>
              </a:ext>
            </a:extLst>
          </p:cNvPr>
          <p:cNvSpPr txBox="1"/>
          <p:nvPr/>
        </p:nvSpPr>
        <p:spPr>
          <a:xfrm>
            <a:off x="993324" y="1696523"/>
            <a:ext cx="5264812" cy="261610"/>
          </a:xfrm>
          <a:prstGeom prst="rect">
            <a:avLst/>
          </a:prstGeom>
          <a:noFill/>
          <a:ln>
            <a:noFill/>
          </a:ln>
        </p:spPr>
        <p:txBody>
          <a:bodyPr wrap="square" rtlCol="0">
            <a:spAutoFit/>
          </a:bodyPr>
          <a:lstStyle/>
          <a:p>
            <a:r>
              <a:rPr lang="en-US" sz="1100" b="1" dirty="0"/>
              <a:t>Please review the learning objectives and write your reflection in the text box.</a:t>
            </a:r>
          </a:p>
        </p:txBody>
      </p:sp>
      <p:sp>
        <p:nvSpPr>
          <p:cNvPr id="34" name="TextBox 33">
            <a:extLst>
              <a:ext uri="{FF2B5EF4-FFF2-40B4-BE49-F238E27FC236}">
                <a16:creationId xmlns:a16="http://schemas.microsoft.com/office/drawing/2014/main" id="{4CBCB650-5E40-AE41-1609-2FA3FF024B9D}"/>
              </a:ext>
            </a:extLst>
          </p:cNvPr>
          <p:cNvSpPr txBox="1"/>
          <p:nvPr/>
        </p:nvSpPr>
        <p:spPr>
          <a:xfrm>
            <a:off x="993326" y="2107349"/>
            <a:ext cx="1321602" cy="1028143"/>
          </a:xfrm>
          <a:prstGeom prst="rect">
            <a:avLst/>
          </a:prstGeom>
          <a:noFill/>
          <a:ln>
            <a:noFill/>
          </a:ln>
        </p:spPr>
        <p:txBody>
          <a:bodyPr wrap="square" lIns="90000" tIns="90000" rIns="90000" bIns="90000" rtlCol="0">
            <a:spAutoFit/>
          </a:bodyPr>
          <a:lstStyle/>
          <a:p>
            <a:r>
              <a:rPr lang="en-US" sz="1100" dirty="0"/>
              <a:t>About which learning objectives do you feel confident you have achieved them? </a:t>
            </a:r>
          </a:p>
        </p:txBody>
      </p:sp>
      <p:sp>
        <p:nvSpPr>
          <p:cNvPr id="52" name="Rectangle 51">
            <a:extLst>
              <a:ext uri="{FF2B5EF4-FFF2-40B4-BE49-F238E27FC236}">
                <a16:creationId xmlns:a16="http://schemas.microsoft.com/office/drawing/2014/main" id="{BF2CF1D2-84A2-25BB-7DE7-6099D8EC6E19}"/>
              </a:ext>
            </a:extLst>
          </p:cNvPr>
          <p:cNvSpPr/>
          <p:nvPr/>
        </p:nvSpPr>
        <p:spPr>
          <a:xfrm>
            <a:off x="2501900" y="3398040"/>
            <a:ext cx="3745466" cy="1118934"/>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4" name="TextBox 53">
            <a:extLst>
              <a:ext uri="{FF2B5EF4-FFF2-40B4-BE49-F238E27FC236}">
                <a16:creationId xmlns:a16="http://schemas.microsoft.com/office/drawing/2014/main" id="{1A4E3524-329B-2C9F-2038-3A40BA8623FF}"/>
              </a:ext>
            </a:extLst>
          </p:cNvPr>
          <p:cNvSpPr txBox="1"/>
          <p:nvPr/>
        </p:nvSpPr>
        <p:spPr>
          <a:xfrm>
            <a:off x="1007471" y="3413814"/>
            <a:ext cx="1309210" cy="1197420"/>
          </a:xfrm>
          <a:prstGeom prst="rect">
            <a:avLst/>
          </a:prstGeom>
          <a:noFill/>
          <a:ln>
            <a:noFill/>
          </a:ln>
        </p:spPr>
        <p:txBody>
          <a:bodyPr wrap="square" lIns="90000" tIns="90000" rIns="90000" bIns="90000" rtlCol="0">
            <a:spAutoFit/>
          </a:bodyPr>
          <a:lstStyle/>
          <a:p>
            <a:r>
              <a:rPr lang="en-US" sz="1100" dirty="0"/>
              <a:t>On which learning objectives would you need more information, practice or support? </a:t>
            </a:r>
          </a:p>
        </p:txBody>
      </p:sp>
      <p:sp>
        <p:nvSpPr>
          <p:cNvPr id="55" name="TextBox 54">
            <a:extLst>
              <a:ext uri="{FF2B5EF4-FFF2-40B4-BE49-F238E27FC236}">
                <a16:creationId xmlns:a16="http://schemas.microsoft.com/office/drawing/2014/main" id="{86450952-F48C-5F9B-202D-B669C30C7DE5}"/>
              </a:ext>
            </a:extLst>
          </p:cNvPr>
          <p:cNvSpPr txBox="1"/>
          <p:nvPr/>
        </p:nvSpPr>
        <p:spPr>
          <a:xfrm>
            <a:off x="993324" y="1264346"/>
            <a:ext cx="5254042" cy="276999"/>
          </a:xfrm>
          <a:prstGeom prst="rect">
            <a:avLst/>
          </a:prstGeom>
          <a:noFill/>
        </p:spPr>
        <p:txBody>
          <a:bodyPr wrap="square" rtlCol="0">
            <a:spAutoFit/>
          </a:bodyPr>
          <a:lstStyle/>
          <a:p>
            <a:r>
              <a:rPr lang="en-US" sz="1200" b="1" spc="300" dirty="0">
                <a:solidFill>
                  <a:schemeClr val="tx1"/>
                </a:solidFill>
              </a:rPr>
              <a:t>LEARNING OBJECTIVES</a:t>
            </a:r>
          </a:p>
        </p:txBody>
      </p:sp>
      <p:sp>
        <p:nvSpPr>
          <p:cNvPr id="56" name="TextBox 55">
            <a:extLst>
              <a:ext uri="{FF2B5EF4-FFF2-40B4-BE49-F238E27FC236}">
                <a16:creationId xmlns:a16="http://schemas.microsoft.com/office/drawing/2014/main" id="{7B97108D-9B51-E99E-9754-92636170CA11}"/>
              </a:ext>
            </a:extLst>
          </p:cNvPr>
          <p:cNvSpPr txBox="1"/>
          <p:nvPr/>
        </p:nvSpPr>
        <p:spPr>
          <a:xfrm>
            <a:off x="996286" y="713169"/>
            <a:ext cx="5264813" cy="307777"/>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1D8CC8"/>
                </a:highlight>
                <a:latin typeface="Calibri"/>
                <a:ea typeface="Calibri"/>
                <a:cs typeface="Calibri"/>
                <a:sym typeface="Calibri"/>
              </a:rPr>
              <a:t>SESSION 6: MODULE CLOSING</a:t>
            </a:r>
          </a:p>
        </p:txBody>
      </p:sp>
      <p:sp>
        <p:nvSpPr>
          <p:cNvPr id="57" name="TextBox 56">
            <a:extLst>
              <a:ext uri="{FF2B5EF4-FFF2-40B4-BE49-F238E27FC236}">
                <a16:creationId xmlns:a16="http://schemas.microsoft.com/office/drawing/2014/main" id="{DB2D06C4-9166-881B-D6A2-41264420654D}"/>
              </a:ext>
            </a:extLst>
          </p:cNvPr>
          <p:cNvSpPr txBox="1"/>
          <p:nvPr/>
        </p:nvSpPr>
        <p:spPr>
          <a:xfrm>
            <a:off x="993324" y="5187134"/>
            <a:ext cx="5254042" cy="276999"/>
          </a:xfrm>
          <a:prstGeom prst="rect">
            <a:avLst/>
          </a:prstGeom>
          <a:noFill/>
        </p:spPr>
        <p:txBody>
          <a:bodyPr wrap="square" rtlCol="0">
            <a:spAutoFit/>
          </a:bodyPr>
          <a:lstStyle/>
          <a:p>
            <a:r>
              <a:rPr lang="en-US" sz="1200" b="1" spc="300" dirty="0">
                <a:solidFill>
                  <a:schemeClr val="tx1"/>
                </a:solidFill>
              </a:rPr>
              <a:t>REFLECTION</a:t>
            </a:r>
          </a:p>
        </p:txBody>
      </p:sp>
      <p:sp>
        <p:nvSpPr>
          <p:cNvPr id="58" name="Rectangle 57">
            <a:extLst>
              <a:ext uri="{FF2B5EF4-FFF2-40B4-BE49-F238E27FC236}">
                <a16:creationId xmlns:a16="http://schemas.microsoft.com/office/drawing/2014/main" id="{E1718892-1D04-29CB-717B-CFE853F61C7A}"/>
              </a:ext>
            </a:extLst>
          </p:cNvPr>
          <p:cNvSpPr/>
          <p:nvPr/>
        </p:nvSpPr>
        <p:spPr>
          <a:xfrm>
            <a:off x="2501900" y="5633117"/>
            <a:ext cx="3745466" cy="939353"/>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9" name="TextBox 58">
            <a:extLst>
              <a:ext uri="{FF2B5EF4-FFF2-40B4-BE49-F238E27FC236}">
                <a16:creationId xmlns:a16="http://schemas.microsoft.com/office/drawing/2014/main" id="{189D1799-6A85-2670-F037-B79A90DAA233}"/>
              </a:ext>
            </a:extLst>
          </p:cNvPr>
          <p:cNvSpPr txBox="1"/>
          <p:nvPr/>
        </p:nvSpPr>
        <p:spPr>
          <a:xfrm>
            <a:off x="993326" y="5628588"/>
            <a:ext cx="1321602" cy="520312"/>
          </a:xfrm>
          <a:prstGeom prst="rect">
            <a:avLst/>
          </a:prstGeom>
          <a:noFill/>
          <a:ln>
            <a:noFill/>
          </a:ln>
        </p:spPr>
        <p:txBody>
          <a:bodyPr wrap="square" lIns="90000" tIns="90000" rIns="90000" bIns="90000" rtlCol="0">
            <a:spAutoFit/>
          </a:bodyPr>
          <a:lstStyle/>
          <a:p>
            <a:r>
              <a:rPr lang="en-US" sz="1100" dirty="0"/>
              <a:t>What surprised you?</a:t>
            </a:r>
          </a:p>
        </p:txBody>
      </p:sp>
      <p:sp>
        <p:nvSpPr>
          <p:cNvPr id="60" name="Rectangle 59">
            <a:extLst>
              <a:ext uri="{FF2B5EF4-FFF2-40B4-BE49-F238E27FC236}">
                <a16:creationId xmlns:a16="http://schemas.microsoft.com/office/drawing/2014/main" id="{EC3BCACD-E6B9-AA08-0C59-73FF02C99606}"/>
              </a:ext>
            </a:extLst>
          </p:cNvPr>
          <p:cNvSpPr/>
          <p:nvPr/>
        </p:nvSpPr>
        <p:spPr>
          <a:xfrm>
            <a:off x="2501900" y="6753342"/>
            <a:ext cx="3745466" cy="98123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1" name="TextBox 60">
            <a:extLst>
              <a:ext uri="{FF2B5EF4-FFF2-40B4-BE49-F238E27FC236}">
                <a16:creationId xmlns:a16="http://schemas.microsoft.com/office/drawing/2014/main" id="{53B6F7AB-B616-D79A-22DF-BEDD0165F2B0}"/>
              </a:ext>
            </a:extLst>
          </p:cNvPr>
          <p:cNvSpPr txBox="1"/>
          <p:nvPr/>
        </p:nvSpPr>
        <p:spPr>
          <a:xfrm>
            <a:off x="1007471" y="6762391"/>
            <a:ext cx="1309210" cy="520312"/>
          </a:xfrm>
          <a:prstGeom prst="rect">
            <a:avLst/>
          </a:prstGeom>
          <a:noFill/>
          <a:ln>
            <a:noFill/>
          </a:ln>
        </p:spPr>
        <p:txBody>
          <a:bodyPr wrap="square" lIns="90000" tIns="90000" rIns="90000" bIns="90000" rtlCol="0">
            <a:spAutoFit/>
          </a:bodyPr>
          <a:lstStyle/>
          <a:p>
            <a:r>
              <a:rPr lang="en-US" sz="1100" dirty="0"/>
              <a:t>What challenged you?</a:t>
            </a:r>
          </a:p>
        </p:txBody>
      </p:sp>
      <p:sp>
        <p:nvSpPr>
          <p:cNvPr id="62" name="Rectangle 61">
            <a:extLst>
              <a:ext uri="{FF2B5EF4-FFF2-40B4-BE49-F238E27FC236}">
                <a16:creationId xmlns:a16="http://schemas.microsoft.com/office/drawing/2014/main" id="{507379E5-FA33-BFA1-F13B-08CB4A58D18E}"/>
              </a:ext>
            </a:extLst>
          </p:cNvPr>
          <p:cNvSpPr/>
          <p:nvPr/>
        </p:nvSpPr>
        <p:spPr>
          <a:xfrm>
            <a:off x="2501900" y="7928131"/>
            <a:ext cx="3745466" cy="981230"/>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3" name="TextBox 62">
            <a:extLst>
              <a:ext uri="{FF2B5EF4-FFF2-40B4-BE49-F238E27FC236}">
                <a16:creationId xmlns:a16="http://schemas.microsoft.com/office/drawing/2014/main" id="{5AB81B4E-E8FE-732C-5465-A3D8C68948BE}"/>
              </a:ext>
            </a:extLst>
          </p:cNvPr>
          <p:cNvSpPr txBox="1"/>
          <p:nvPr/>
        </p:nvSpPr>
        <p:spPr>
          <a:xfrm>
            <a:off x="1007471" y="7928131"/>
            <a:ext cx="1309210" cy="689589"/>
          </a:xfrm>
          <a:prstGeom prst="rect">
            <a:avLst/>
          </a:prstGeom>
          <a:noFill/>
          <a:ln>
            <a:noFill/>
          </a:ln>
        </p:spPr>
        <p:txBody>
          <a:bodyPr wrap="square" lIns="90000" tIns="90000" rIns="90000" bIns="90000" rtlCol="0">
            <a:spAutoFit/>
          </a:bodyPr>
          <a:lstStyle/>
          <a:p>
            <a:r>
              <a:rPr lang="en-US" sz="1100" dirty="0"/>
              <a:t>What would you like to learn more about? </a:t>
            </a:r>
          </a:p>
        </p:txBody>
      </p:sp>
      <p:sp>
        <p:nvSpPr>
          <p:cNvPr id="70" name="Hexagon 69">
            <a:extLst>
              <a:ext uri="{FF2B5EF4-FFF2-40B4-BE49-F238E27FC236}">
                <a16:creationId xmlns:a16="http://schemas.microsoft.com/office/drawing/2014/main" id="{3D375CDD-B887-9ACF-F5CB-50DCBDA10E3F}"/>
              </a:ext>
            </a:extLst>
          </p:cNvPr>
          <p:cNvSpPr/>
          <p:nvPr/>
        </p:nvSpPr>
        <p:spPr>
          <a:xfrm rot="1782986">
            <a:off x="286724" y="30111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1" name="Hexagon 70">
            <a:extLst>
              <a:ext uri="{FF2B5EF4-FFF2-40B4-BE49-F238E27FC236}">
                <a16:creationId xmlns:a16="http://schemas.microsoft.com/office/drawing/2014/main" id="{D4B50D8C-5F5A-7D16-32E6-6E0FA46C6161}"/>
              </a:ext>
            </a:extLst>
          </p:cNvPr>
          <p:cNvSpPr/>
          <p:nvPr/>
        </p:nvSpPr>
        <p:spPr>
          <a:xfrm rot="1782986">
            <a:off x="286724" y="763955"/>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2" name="Hexagon 71">
            <a:extLst>
              <a:ext uri="{FF2B5EF4-FFF2-40B4-BE49-F238E27FC236}">
                <a16:creationId xmlns:a16="http://schemas.microsoft.com/office/drawing/2014/main" id="{03C87ED2-ECB5-3AD3-6755-CF4CB2E3FB44}"/>
              </a:ext>
            </a:extLst>
          </p:cNvPr>
          <p:cNvSpPr/>
          <p:nvPr/>
        </p:nvSpPr>
        <p:spPr>
          <a:xfrm rot="1782986">
            <a:off x="286724" y="122680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3" name="Hexagon 72">
            <a:extLst>
              <a:ext uri="{FF2B5EF4-FFF2-40B4-BE49-F238E27FC236}">
                <a16:creationId xmlns:a16="http://schemas.microsoft.com/office/drawing/2014/main" id="{12D2441E-77B6-DCA3-1081-6D79130777E3}"/>
              </a:ext>
            </a:extLst>
          </p:cNvPr>
          <p:cNvSpPr/>
          <p:nvPr/>
        </p:nvSpPr>
        <p:spPr>
          <a:xfrm rot="1782986">
            <a:off x="286724" y="1689645"/>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4" name="Hexagon 73">
            <a:extLst>
              <a:ext uri="{FF2B5EF4-FFF2-40B4-BE49-F238E27FC236}">
                <a16:creationId xmlns:a16="http://schemas.microsoft.com/office/drawing/2014/main" id="{8C05FD9D-5CDF-61A4-FBEE-18E490133204}"/>
              </a:ext>
            </a:extLst>
          </p:cNvPr>
          <p:cNvSpPr/>
          <p:nvPr/>
        </p:nvSpPr>
        <p:spPr>
          <a:xfrm rot="1782986">
            <a:off x="286724" y="2152490"/>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5" name="Hexagon 74">
            <a:extLst>
              <a:ext uri="{FF2B5EF4-FFF2-40B4-BE49-F238E27FC236}">
                <a16:creationId xmlns:a16="http://schemas.microsoft.com/office/drawing/2014/main" id="{37B94D91-3977-242D-CE6F-711E45315C3D}"/>
              </a:ext>
            </a:extLst>
          </p:cNvPr>
          <p:cNvSpPr/>
          <p:nvPr/>
        </p:nvSpPr>
        <p:spPr>
          <a:xfrm rot="1782986">
            <a:off x="286725" y="2615334"/>
            <a:ext cx="335595" cy="289306"/>
          </a:xfrm>
          <a:prstGeom prst="hexagon">
            <a:avLst>
              <a:gd name="adj" fmla="val 28965"/>
              <a:gd name="vf" fmla="val 115470"/>
            </a:avLst>
          </a:prstGeom>
          <a:solidFill>
            <a:schemeClr val="accent4"/>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862230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Rectangle 90">
            <a:extLst>
              <a:ext uri="{FF2B5EF4-FFF2-40B4-BE49-F238E27FC236}">
                <a16:creationId xmlns:a16="http://schemas.microsoft.com/office/drawing/2014/main" id="{E7F735CB-82B8-4481-679F-08844F6FC7C2}"/>
              </a:ext>
            </a:extLst>
          </p:cNvPr>
          <p:cNvSpPr/>
          <p:nvPr/>
        </p:nvSpPr>
        <p:spPr>
          <a:xfrm>
            <a:off x="0" y="-1"/>
            <a:ext cx="6858000" cy="167499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TextBox 9">
            <a:extLst>
              <a:ext uri="{FF2B5EF4-FFF2-40B4-BE49-F238E27FC236}">
                <a16:creationId xmlns:a16="http://schemas.microsoft.com/office/drawing/2014/main" id="{BD6B7E7F-E442-F9C5-1F3A-5E3077800EFC}"/>
              </a:ext>
            </a:extLst>
          </p:cNvPr>
          <p:cNvSpPr txBox="1"/>
          <p:nvPr/>
        </p:nvSpPr>
        <p:spPr>
          <a:xfrm>
            <a:off x="1711358" y="2163749"/>
            <a:ext cx="1384105" cy="830997"/>
          </a:xfrm>
          <a:prstGeom prst="rect">
            <a:avLst/>
          </a:prstGeom>
          <a:noFill/>
        </p:spPr>
        <p:txBody>
          <a:bodyPr wrap="square">
            <a:spAutoFit/>
          </a:bodyPr>
          <a:lstStyle/>
          <a:p>
            <a:pPr marL="0" indent="0">
              <a:buNone/>
            </a:pPr>
            <a:r>
              <a:rPr lang="en-GB" sz="1200" b="1" dirty="0">
                <a:latin typeface="Arial" panose="020B0604020202020204" pitchFamily="34" charset="0"/>
                <a:ea typeface="Calibri" panose="020F0502020204030204" pitchFamily="34" charset="0"/>
                <a:cs typeface="Arial" panose="020B0604020202020204" pitchFamily="34" charset="0"/>
              </a:rPr>
              <a:t>Module 1: </a:t>
            </a:r>
            <a:r>
              <a:rPr lang="en-GB" sz="1200" dirty="0">
                <a:latin typeface="Arial" panose="020B0604020202020204" pitchFamily="34" charset="0"/>
                <a:ea typeface="Calibri" panose="020F0502020204030204" pitchFamily="34" charset="0"/>
                <a:cs typeface="Arial" panose="020B0604020202020204" pitchFamily="34" charset="0"/>
              </a:rPr>
              <a:t>Foundations of Child Protection</a:t>
            </a:r>
          </a:p>
          <a:p>
            <a:pPr marL="0" indent="0">
              <a:buNone/>
            </a:pPr>
            <a:r>
              <a:rPr lang="en-GB" sz="1200" i="1" dirty="0">
                <a:latin typeface="Arial" panose="020B0604020202020204" pitchFamily="34" charset="0"/>
                <a:ea typeface="Calibri" panose="020F0502020204030204" pitchFamily="34" charset="0"/>
                <a:cs typeface="Arial" panose="020B0604020202020204" pitchFamily="34" charset="0"/>
              </a:rPr>
              <a:t>page 3</a:t>
            </a:r>
          </a:p>
        </p:txBody>
      </p:sp>
      <p:sp>
        <p:nvSpPr>
          <p:cNvPr id="11" name="TextBox 10">
            <a:extLst>
              <a:ext uri="{FF2B5EF4-FFF2-40B4-BE49-F238E27FC236}">
                <a16:creationId xmlns:a16="http://schemas.microsoft.com/office/drawing/2014/main" id="{67C864FB-8534-EF6B-9074-A15786A6C0EA}"/>
              </a:ext>
            </a:extLst>
          </p:cNvPr>
          <p:cNvSpPr txBox="1"/>
          <p:nvPr/>
        </p:nvSpPr>
        <p:spPr>
          <a:xfrm>
            <a:off x="1711358" y="4711389"/>
            <a:ext cx="1384105" cy="830997"/>
          </a:xfrm>
          <a:prstGeom prst="rect">
            <a:avLst/>
          </a:prstGeom>
          <a:noFill/>
        </p:spPr>
        <p:txBody>
          <a:bodyPr wrap="square">
            <a:spAutoFit/>
          </a:bodyPr>
          <a:lstStyle/>
          <a:p>
            <a:r>
              <a:rPr lang="en-GB" sz="1200" b="1" dirty="0">
                <a:latin typeface="Arial" panose="020B0604020202020204" pitchFamily="34" charset="0"/>
                <a:ea typeface="Calibri" panose="020F0502020204030204" pitchFamily="34" charset="0"/>
                <a:cs typeface="Arial" panose="020B0604020202020204" pitchFamily="34" charset="0"/>
              </a:rPr>
              <a:t>Module 3: </a:t>
            </a:r>
            <a:r>
              <a:rPr lang="en-GB" sz="1200" dirty="0">
                <a:latin typeface="Arial" panose="020B0604020202020204" pitchFamily="34" charset="0"/>
                <a:ea typeface="Calibri" panose="020F0502020204030204" pitchFamily="34" charset="0"/>
                <a:cs typeface="Arial" panose="020B0604020202020204" pitchFamily="34" charset="0"/>
              </a:rPr>
              <a:t>Communicating with children</a:t>
            </a:r>
          </a:p>
          <a:p>
            <a:r>
              <a:rPr lang="en-GB" sz="1200" i="1" dirty="0">
                <a:latin typeface="Arial" panose="020B0604020202020204" pitchFamily="34" charset="0"/>
                <a:ea typeface="Calibri" panose="020F0502020204030204" pitchFamily="34" charset="0"/>
                <a:cs typeface="Arial" panose="020B0604020202020204" pitchFamily="34" charset="0"/>
              </a:rPr>
              <a:t>page 41</a:t>
            </a:r>
            <a:endParaRPr lang="en-GB" sz="1200" dirty="0">
              <a:latin typeface="Arial" panose="020B0604020202020204" pitchFamily="34" charset="0"/>
              <a:ea typeface="Calibri" panose="020F050202020403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E628E56C-728A-7F07-9258-175A5A5BE96C}"/>
              </a:ext>
            </a:extLst>
          </p:cNvPr>
          <p:cNvSpPr txBox="1"/>
          <p:nvPr/>
        </p:nvSpPr>
        <p:spPr>
          <a:xfrm>
            <a:off x="4761915" y="2197964"/>
            <a:ext cx="1384105" cy="830997"/>
          </a:xfrm>
          <a:prstGeom prst="rect">
            <a:avLst/>
          </a:prstGeom>
          <a:noFill/>
        </p:spPr>
        <p:txBody>
          <a:bodyPr wrap="square">
            <a:spAutoFit/>
          </a:bodyPr>
          <a:lstStyle/>
          <a:p>
            <a:pPr marL="0" indent="0">
              <a:buNone/>
            </a:pPr>
            <a:r>
              <a:rPr lang="en-GB" sz="1200" b="1" dirty="0">
                <a:latin typeface="Arial" panose="020B0604020202020204" pitchFamily="34" charset="0"/>
                <a:ea typeface="Calibri" panose="020F0502020204030204" pitchFamily="34" charset="0"/>
                <a:cs typeface="Arial" panose="020B0604020202020204" pitchFamily="34" charset="0"/>
              </a:rPr>
              <a:t>Module 6: </a:t>
            </a:r>
            <a:r>
              <a:rPr lang="en-GB" sz="1200" dirty="0">
                <a:latin typeface="Arial" panose="020B0604020202020204" pitchFamily="34" charset="0"/>
                <a:ea typeface="Calibri" panose="020F0502020204030204" pitchFamily="34" charset="0"/>
                <a:cs typeface="Arial" panose="020B0604020202020204" pitchFamily="34" charset="0"/>
              </a:rPr>
              <a:t>Identification and registration</a:t>
            </a:r>
          </a:p>
          <a:p>
            <a:pPr marL="0" indent="0">
              <a:buNone/>
            </a:pPr>
            <a:r>
              <a:rPr lang="en-GB" sz="1200" i="1" dirty="0">
                <a:latin typeface="Arial" panose="020B0604020202020204" pitchFamily="34" charset="0"/>
                <a:ea typeface="Calibri" panose="020F0502020204030204" pitchFamily="34" charset="0"/>
                <a:cs typeface="Arial" panose="020B0604020202020204" pitchFamily="34" charset="0"/>
              </a:rPr>
              <a:t>page 86</a:t>
            </a:r>
            <a:endParaRPr lang="en-GB" sz="1200" dirty="0">
              <a:latin typeface="Arial" panose="020B0604020202020204" pitchFamily="34" charset="0"/>
              <a:ea typeface="Calibri" panose="020F050202020403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2C33FF95-3BB2-7259-918A-B28B7B65837E}"/>
              </a:ext>
            </a:extLst>
          </p:cNvPr>
          <p:cNvSpPr txBox="1"/>
          <p:nvPr/>
        </p:nvSpPr>
        <p:spPr>
          <a:xfrm>
            <a:off x="4761915" y="6035834"/>
            <a:ext cx="1384105" cy="646331"/>
          </a:xfrm>
          <a:prstGeom prst="rect">
            <a:avLst/>
          </a:prstGeom>
          <a:noFill/>
        </p:spPr>
        <p:txBody>
          <a:bodyPr wrap="square">
            <a:spAutoFit/>
          </a:bodyPr>
          <a:lstStyle/>
          <a:p>
            <a:pPr marL="0" indent="0">
              <a:buNone/>
            </a:pPr>
            <a:r>
              <a:rPr lang="en-GB" sz="1200" b="1" dirty="0">
                <a:latin typeface="Arial" panose="020B0604020202020204" pitchFamily="34" charset="0"/>
                <a:ea typeface="Calibri" panose="020F0502020204030204" pitchFamily="34" charset="0"/>
                <a:cs typeface="Arial" panose="020B0604020202020204" pitchFamily="34" charset="0"/>
              </a:rPr>
              <a:t>Module 9: </a:t>
            </a:r>
            <a:r>
              <a:rPr lang="en-GB" sz="1200" dirty="0">
                <a:latin typeface="Arial" panose="020B0604020202020204" pitchFamily="34" charset="0"/>
                <a:ea typeface="Calibri" panose="020F0502020204030204" pitchFamily="34" charset="0"/>
                <a:cs typeface="Arial" panose="020B0604020202020204" pitchFamily="34" charset="0"/>
              </a:rPr>
              <a:t>Implementation</a:t>
            </a:r>
          </a:p>
          <a:p>
            <a:pPr marL="0" indent="0">
              <a:buNone/>
            </a:pPr>
            <a:r>
              <a:rPr lang="en-GB" sz="1200" i="1" dirty="0">
                <a:latin typeface="Arial" panose="020B0604020202020204" pitchFamily="34" charset="0"/>
                <a:ea typeface="Calibri" panose="020F0502020204030204" pitchFamily="34" charset="0"/>
                <a:cs typeface="Arial" panose="020B0604020202020204" pitchFamily="34" charset="0"/>
              </a:rPr>
              <a:t>page 147</a:t>
            </a:r>
            <a:endParaRPr lang="en-GB" sz="1200" dirty="0">
              <a:latin typeface="Arial" panose="020B0604020202020204" pitchFamily="34" charset="0"/>
              <a:ea typeface="Calibri" panose="020F050202020403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90E1007D-3DA2-667D-144F-004B589BBEF5}"/>
              </a:ext>
            </a:extLst>
          </p:cNvPr>
          <p:cNvSpPr txBox="1"/>
          <p:nvPr/>
        </p:nvSpPr>
        <p:spPr>
          <a:xfrm>
            <a:off x="1711358" y="3401233"/>
            <a:ext cx="1313586" cy="1015663"/>
          </a:xfrm>
          <a:prstGeom prst="rect">
            <a:avLst/>
          </a:prstGeom>
          <a:noFill/>
        </p:spPr>
        <p:txBody>
          <a:bodyPr wrap="square">
            <a:spAutoFit/>
          </a:bodyPr>
          <a:lstStyle/>
          <a:p>
            <a:r>
              <a:rPr lang="en-GB" sz="1200" b="1" dirty="0">
                <a:latin typeface="Arial" panose="020B0604020202020204" pitchFamily="34" charset="0"/>
                <a:ea typeface="Calibri" panose="020F0502020204030204" pitchFamily="34" charset="0"/>
                <a:cs typeface="Arial" panose="020B0604020202020204" pitchFamily="34" charset="0"/>
              </a:rPr>
              <a:t>Module 2: </a:t>
            </a:r>
            <a:r>
              <a:rPr lang="en-GB" sz="1200" dirty="0">
                <a:latin typeface="Arial" panose="020B0604020202020204" pitchFamily="34" charset="0"/>
                <a:ea typeface="Calibri" panose="020F0502020204030204" pitchFamily="34" charset="0"/>
                <a:cs typeface="Arial" panose="020B0604020202020204" pitchFamily="34" charset="0"/>
              </a:rPr>
              <a:t>Foundations of Case Management</a:t>
            </a:r>
          </a:p>
          <a:p>
            <a:r>
              <a:rPr lang="en-GB" sz="1200" i="1" dirty="0">
                <a:latin typeface="Arial" panose="020B0604020202020204" pitchFamily="34" charset="0"/>
                <a:ea typeface="Calibri" panose="020F0502020204030204" pitchFamily="34" charset="0"/>
                <a:cs typeface="Arial" panose="020B0604020202020204" pitchFamily="34" charset="0"/>
              </a:rPr>
              <a:t>page 21</a:t>
            </a:r>
          </a:p>
        </p:txBody>
      </p:sp>
      <p:sp>
        <p:nvSpPr>
          <p:cNvPr id="19" name="TextBox 18">
            <a:extLst>
              <a:ext uri="{FF2B5EF4-FFF2-40B4-BE49-F238E27FC236}">
                <a16:creationId xmlns:a16="http://schemas.microsoft.com/office/drawing/2014/main" id="{AF938599-AD97-8064-B166-88A1F554CB99}"/>
              </a:ext>
            </a:extLst>
          </p:cNvPr>
          <p:cNvSpPr txBox="1"/>
          <p:nvPr/>
        </p:nvSpPr>
        <p:spPr>
          <a:xfrm>
            <a:off x="1711358" y="5883211"/>
            <a:ext cx="1313586" cy="1015663"/>
          </a:xfrm>
          <a:prstGeom prst="rect">
            <a:avLst/>
          </a:prstGeom>
          <a:noFill/>
        </p:spPr>
        <p:txBody>
          <a:bodyPr wrap="square">
            <a:spAutoFit/>
          </a:bodyPr>
          <a:lstStyle/>
          <a:p>
            <a:pPr marL="0" indent="0">
              <a:buNone/>
            </a:pPr>
            <a:r>
              <a:rPr lang="en-GB" sz="1200" b="1" dirty="0">
                <a:latin typeface="Arial" panose="020B0604020202020204" pitchFamily="34" charset="0"/>
                <a:ea typeface="Calibri" panose="020F0502020204030204" pitchFamily="34" charset="0"/>
                <a:cs typeface="Arial" panose="020B0604020202020204" pitchFamily="34" charset="0"/>
              </a:rPr>
              <a:t>Module 4: </a:t>
            </a:r>
            <a:r>
              <a:rPr lang="en-GB" sz="1200" dirty="0">
                <a:latin typeface="Arial" panose="020B0604020202020204" pitchFamily="34" charset="0"/>
                <a:ea typeface="Calibri" panose="020F0502020204030204" pitchFamily="34" charset="0"/>
                <a:cs typeface="Arial" panose="020B0604020202020204" pitchFamily="34" charset="0"/>
              </a:rPr>
              <a:t>Mental health &amp; psychosocial support</a:t>
            </a:r>
          </a:p>
          <a:p>
            <a:pPr marL="0" indent="0">
              <a:buNone/>
            </a:pPr>
            <a:r>
              <a:rPr lang="en-GB" sz="1200" i="1" dirty="0">
                <a:latin typeface="Arial" panose="020B0604020202020204" pitchFamily="34" charset="0"/>
                <a:ea typeface="Calibri" panose="020F0502020204030204" pitchFamily="34" charset="0"/>
                <a:cs typeface="Arial" panose="020B0604020202020204" pitchFamily="34" charset="0"/>
              </a:rPr>
              <a:t>page 57</a:t>
            </a:r>
            <a:endParaRPr lang="en-GB" sz="1200" dirty="0">
              <a:latin typeface="Arial" panose="020B0604020202020204" pitchFamily="34" charset="0"/>
              <a:ea typeface="Calibri" panose="020F050202020403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AB8D4660-A7E4-A9CF-CFFB-4C08CFB6DCF8}"/>
              </a:ext>
            </a:extLst>
          </p:cNvPr>
          <p:cNvSpPr txBox="1"/>
          <p:nvPr/>
        </p:nvSpPr>
        <p:spPr>
          <a:xfrm>
            <a:off x="4761915" y="3520739"/>
            <a:ext cx="1313586" cy="646331"/>
          </a:xfrm>
          <a:prstGeom prst="rect">
            <a:avLst/>
          </a:prstGeom>
          <a:noFill/>
        </p:spPr>
        <p:txBody>
          <a:bodyPr wrap="square">
            <a:spAutoFit/>
          </a:bodyPr>
          <a:lstStyle/>
          <a:p>
            <a:pPr marL="0" indent="0">
              <a:buNone/>
            </a:pPr>
            <a:r>
              <a:rPr lang="en-GB" sz="1200" b="1" dirty="0">
                <a:latin typeface="Arial" panose="020B0604020202020204" pitchFamily="34" charset="0"/>
                <a:ea typeface="Calibri" panose="020F0502020204030204" pitchFamily="34" charset="0"/>
                <a:cs typeface="Arial" panose="020B0604020202020204" pitchFamily="34" charset="0"/>
              </a:rPr>
              <a:t>Module 7: </a:t>
            </a:r>
            <a:r>
              <a:rPr lang="en-GB" sz="1200" dirty="0">
                <a:latin typeface="Arial" panose="020B0604020202020204" pitchFamily="34" charset="0"/>
                <a:ea typeface="Calibri" panose="020F0502020204030204" pitchFamily="34" charset="0"/>
                <a:cs typeface="Arial" panose="020B0604020202020204" pitchFamily="34" charset="0"/>
              </a:rPr>
              <a:t>Assessment</a:t>
            </a:r>
          </a:p>
          <a:p>
            <a:pPr marL="0" indent="0">
              <a:buNone/>
            </a:pPr>
            <a:r>
              <a:rPr lang="en-GB" sz="1200" i="1" dirty="0">
                <a:latin typeface="Arial" panose="020B0604020202020204" pitchFamily="34" charset="0"/>
                <a:ea typeface="Calibri" panose="020F0502020204030204" pitchFamily="34" charset="0"/>
                <a:cs typeface="Arial" panose="020B0604020202020204" pitchFamily="34" charset="0"/>
              </a:rPr>
              <a:t>page 110</a:t>
            </a:r>
            <a:endParaRPr lang="en-GB" sz="1200" dirty="0">
              <a:latin typeface="Arial" panose="020B0604020202020204" pitchFamily="34" charset="0"/>
              <a:ea typeface="Calibri" panose="020F050202020403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153A337A-154D-71E9-7DD9-A92A59512AA2}"/>
              </a:ext>
            </a:extLst>
          </p:cNvPr>
          <p:cNvSpPr txBox="1"/>
          <p:nvPr/>
        </p:nvSpPr>
        <p:spPr>
          <a:xfrm>
            <a:off x="4761915" y="7179944"/>
            <a:ext cx="1313586" cy="830997"/>
          </a:xfrm>
          <a:prstGeom prst="rect">
            <a:avLst/>
          </a:prstGeom>
          <a:noFill/>
        </p:spPr>
        <p:txBody>
          <a:bodyPr wrap="square">
            <a:spAutoFit/>
          </a:bodyPr>
          <a:lstStyle/>
          <a:p>
            <a:pPr marL="0" indent="0">
              <a:buNone/>
            </a:pPr>
            <a:r>
              <a:rPr lang="en-GB" sz="1200" b="1" dirty="0">
                <a:latin typeface="Arial" panose="020B0604020202020204" pitchFamily="34" charset="0"/>
                <a:ea typeface="Calibri" panose="020F0502020204030204" pitchFamily="34" charset="0"/>
                <a:cs typeface="Arial" panose="020B0604020202020204" pitchFamily="34" charset="0"/>
              </a:rPr>
              <a:t>Module 10: </a:t>
            </a:r>
            <a:r>
              <a:rPr lang="en-GB" sz="1200" dirty="0">
                <a:latin typeface="Arial" panose="020B0604020202020204" pitchFamily="34" charset="0"/>
                <a:ea typeface="Calibri" panose="020F0502020204030204" pitchFamily="34" charset="0"/>
                <a:cs typeface="Arial" panose="020B0604020202020204" pitchFamily="34" charset="0"/>
              </a:rPr>
              <a:t>Follow up and review</a:t>
            </a:r>
          </a:p>
          <a:p>
            <a:pPr marL="0" indent="0">
              <a:buNone/>
            </a:pPr>
            <a:r>
              <a:rPr lang="en-GB" sz="1200" i="1" dirty="0">
                <a:latin typeface="Arial" panose="020B0604020202020204" pitchFamily="34" charset="0"/>
                <a:ea typeface="Calibri" panose="020F0502020204030204" pitchFamily="34" charset="0"/>
                <a:cs typeface="Arial" panose="020B0604020202020204" pitchFamily="34" charset="0"/>
              </a:rPr>
              <a:t>page 168</a:t>
            </a:r>
            <a:endParaRPr lang="en-GB" sz="1200" dirty="0">
              <a:latin typeface="Arial" panose="020B0604020202020204" pitchFamily="34" charset="0"/>
              <a:ea typeface="Calibri" panose="020F050202020403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C6AAA007-80E7-260C-AB83-91C20E76D98E}"/>
              </a:ext>
            </a:extLst>
          </p:cNvPr>
          <p:cNvSpPr txBox="1"/>
          <p:nvPr/>
        </p:nvSpPr>
        <p:spPr>
          <a:xfrm>
            <a:off x="1711358" y="7224063"/>
            <a:ext cx="1384105" cy="830997"/>
          </a:xfrm>
          <a:prstGeom prst="rect">
            <a:avLst/>
          </a:prstGeom>
          <a:noFill/>
        </p:spPr>
        <p:txBody>
          <a:bodyPr wrap="square">
            <a:spAutoFit/>
          </a:bodyPr>
          <a:lstStyle/>
          <a:p>
            <a:pPr marL="0" indent="0">
              <a:buNone/>
            </a:pPr>
            <a:r>
              <a:rPr lang="en-GB" sz="1200" b="1" dirty="0">
                <a:latin typeface="Arial" panose="020B0604020202020204" pitchFamily="34" charset="0"/>
                <a:ea typeface="Calibri" panose="020F0502020204030204" pitchFamily="34" charset="0"/>
                <a:cs typeface="Arial" panose="020B0604020202020204" pitchFamily="34" charset="0"/>
              </a:rPr>
              <a:t>Module 5: </a:t>
            </a:r>
            <a:r>
              <a:rPr lang="en-GB" sz="1200" dirty="0">
                <a:latin typeface="Arial" panose="020B0604020202020204" pitchFamily="34" charset="0"/>
                <a:ea typeface="Calibri" panose="020F0502020204030204" pitchFamily="34" charset="0"/>
                <a:cs typeface="Arial" panose="020B0604020202020204" pitchFamily="34" charset="0"/>
              </a:rPr>
              <a:t>Immediate support</a:t>
            </a:r>
          </a:p>
          <a:p>
            <a:pPr marL="0" indent="0">
              <a:buNone/>
            </a:pPr>
            <a:r>
              <a:rPr lang="en-GB" sz="1200" i="1" dirty="0">
                <a:latin typeface="Arial" panose="020B0604020202020204" pitchFamily="34" charset="0"/>
                <a:ea typeface="Calibri" panose="020F0502020204030204" pitchFamily="34" charset="0"/>
                <a:cs typeface="Arial" panose="020B0604020202020204" pitchFamily="34" charset="0"/>
              </a:rPr>
              <a:t>page 69</a:t>
            </a:r>
            <a:endParaRPr lang="en-GB" sz="1200" dirty="0">
              <a:latin typeface="Arial" panose="020B0604020202020204" pitchFamily="34" charset="0"/>
              <a:ea typeface="Calibri" panose="020F050202020403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221DF71D-630D-13A1-C18C-E1CF23DF681A}"/>
              </a:ext>
            </a:extLst>
          </p:cNvPr>
          <p:cNvSpPr txBox="1"/>
          <p:nvPr/>
        </p:nvSpPr>
        <p:spPr>
          <a:xfrm>
            <a:off x="4761915" y="4759322"/>
            <a:ext cx="1384105" cy="646331"/>
          </a:xfrm>
          <a:prstGeom prst="rect">
            <a:avLst/>
          </a:prstGeom>
          <a:noFill/>
        </p:spPr>
        <p:txBody>
          <a:bodyPr wrap="square">
            <a:spAutoFit/>
          </a:bodyPr>
          <a:lstStyle/>
          <a:p>
            <a:pPr marL="0" indent="0">
              <a:buNone/>
            </a:pPr>
            <a:r>
              <a:rPr lang="en-GB" sz="1200" b="1" dirty="0">
                <a:latin typeface="Arial" panose="020B0604020202020204" pitchFamily="34" charset="0"/>
                <a:ea typeface="Calibri" panose="020F0502020204030204" pitchFamily="34" charset="0"/>
                <a:cs typeface="Arial" panose="020B0604020202020204" pitchFamily="34" charset="0"/>
              </a:rPr>
              <a:t>Module 8:</a:t>
            </a:r>
          </a:p>
          <a:p>
            <a:pPr marL="0" indent="0">
              <a:buNone/>
            </a:pPr>
            <a:r>
              <a:rPr lang="en-GB" sz="1200" dirty="0">
                <a:latin typeface="Arial" panose="020B0604020202020204" pitchFamily="34" charset="0"/>
                <a:ea typeface="Calibri" panose="020F0502020204030204" pitchFamily="34" charset="0"/>
                <a:cs typeface="Arial" panose="020B0604020202020204" pitchFamily="34" charset="0"/>
              </a:rPr>
              <a:t>Case planning</a:t>
            </a:r>
          </a:p>
          <a:p>
            <a:pPr marL="0" indent="0">
              <a:buNone/>
            </a:pPr>
            <a:r>
              <a:rPr lang="en-GB" sz="1200" i="1" dirty="0">
                <a:latin typeface="Arial" panose="020B0604020202020204" pitchFamily="34" charset="0"/>
                <a:ea typeface="Calibri" panose="020F0502020204030204" pitchFamily="34" charset="0"/>
                <a:cs typeface="Arial" panose="020B0604020202020204" pitchFamily="34" charset="0"/>
              </a:rPr>
              <a:t>page 134</a:t>
            </a:r>
            <a:endParaRPr lang="en-GB" sz="1200" dirty="0">
              <a:latin typeface="Arial" panose="020B0604020202020204" pitchFamily="34" charset="0"/>
              <a:ea typeface="Calibri" panose="020F050202020403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F0C2CE56-D843-B649-B42C-47D7A7014C75}"/>
              </a:ext>
            </a:extLst>
          </p:cNvPr>
          <p:cNvSpPr txBox="1"/>
          <p:nvPr/>
        </p:nvSpPr>
        <p:spPr>
          <a:xfrm>
            <a:off x="4761915" y="8582982"/>
            <a:ext cx="1384105" cy="646331"/>
          </a:xfrm>
          <a:prstGeom prst="rect">
            <a:avLst/>
          </a:prstGeom>
          <a:noFill/>
        </p:spPr>
        <p:txBody>
          <a:bodyPr wrap="square">
            <a:spAutoFit/>
          </a:bodyPr>
          <a:lstStyle/>
          <a:p>
            <a:pPr marL="0" indent="0">
              <a:buNone/>
            </a:pPr>
            <a:r>
              <a:rPr lang="en-GB" sz="1200" b="1" dirty="0">
                <a:latin typeface="Arial" panose="020B0604020202020204" pitchFamily="34" charset="0"/>
                <a:ea typeface="Calibri" panose="020F0502020204030204" pitchFamily="34" charset="0"/>
                <a:cs typeface="Arial" panose="020B0604020202020204" pitchFamily="34" charset="0"/>
              </a:rPr>
              <a:t>Module 11: </a:t>
            </a:r>
          </a:p>
          <a:p>
            <a:pPr marL="0" indent="0">
              <a:buNone/>
            </a:pPr>
            <a:r>
              <a:rPr lang="en-GB" sz="1200" dirty="0">
                <a:latin typeface="Arial" panose="020B0604020202020204" pitchFamily="34" charset="0"/>
                <a:ea typeface="Calibri" panose="020F0502020204030204" pitchFamily="34" charset="0"/>
                <a:cs typeface="Arial" panose="020B0604020202020204" pitchFamily="34" charset="0"/>
              </a:rPr>
              <a:t>Case closure</a:t>
            </a:r>
          </a:p>
          <a:p>
            <a:pPr marL="0" indent="0">
              <a:buNone/>
            </a:pPr>
            <a:r>
              <a:rPr lang="en-GB" sz="1200" i="1" dirty="0">
                <a:latin typeface="Arial" panose="020B0604020202020204" pitchFamily="34" charset="0"/>
                <a:ea typeface="Calibri" panose="020F0502020204030204" pitchFamily="34" charset="0"/>
                <a:cs typeface="Arial" panose="020B0604020202020204" pitchFamily="34" charset="0"/>
              </a:rPr>
              <a:t>page 183</a:t>
            </a:r>
            <a:endParaRPr lang="en-GB" sz="1200" dirty="0">
              <a:latin typeface="Arial" panose="020B0604020202020204" pitchFamily="34" charset="0"/>
              <a:ea typeface="Calibri" panose="020F0502020204030204" pitchFamily="34" charset="0"/>
              <a:cs typeface="Arial" panose="020B0604020202020204" pitchFamily="34" charset="0"/>
            </a:endParaRPr>
          </a:p>
        </p:txBody>
      </p:sp>
      <p:grpSp>
        <p:nvGrpSpPr>
          <p:cNvPr id="79" name="Group 78">
            <a:extLst>
              <a:ext uri="{FF2B5EF4-FFF2-40B4-BE49-F238E27FC236}">
                <a16:creationId xmlns:a16="http://schemas.microsoft.com/office/drawing/2014/main" id="{8FF95612-1287-8859-BF91-36D404AB211F}"/>
              </a:ext>
            </a:extLst>
          </p:cNvPr>
          <p:cNvGrpSpPr/>
          <p:nvPr/>
        </p:nvGrpSpPr>
        <p:grpSpPr>
          <a:xfrm>
            <a:off x="741802" y="2203591"/>
            <a:ext cx="860835" cy="742097"/>
            <a:chOff x="1922902" y="2381391"/>
            <a:chExt cx="860835" cy="742097"/>
          </a:xfrm>
        </p:grpSpPr>
        <p:sp>
          <p:nvSpPr>
            <p:cNvPr id="6" name="Hexagon 5">
              <a:extLst>
                <a:ext uri="{FF2B5EF4-FFF2-40B4-BE49-F238E27FC236}">
                  <a16:creationId xmlns:a16="http://schemas.microsoft.com/office/drawing/2014/main" id="{B5C724CA-9819-0AA6-C099-92633DEEA9D3}"/>
                </a:ext>
              </a:extLst>
            </p:cNvPr>
            <p:cNvSpPr/>
            <p:nvPr/>
          </p:nvSpPr>
          <p:spPr>
            <a:xfrm rot="1782986">
              <a:off x="1922902" y="2381391"/>
              <a:ext cx="860835" cy="742097"/>
            </a:xfrm>
            <a:prstGeom prst="hexagon">
              <a:avLst>
                <a:gd name="adj" fmla="val 28965"/>
                <a:gd name="vf" fmla="val 11547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grpSp>
          <p:nvGrpSpPr>
            <p:cNvPr id="28" name="Group 27">
              <a:extLst>
                <a:ext uri="{FF2B5EF4-FFF2-40B4-BE49-F238E27FC236}">
                  <a16:creationId xmlns:a16="http://schemas.microsoft.com/office/drawing/2014/main" id="{143A1976-B21B-79B6-BB64-64AB0B0DFA83}"/>
                </a:ext>
              </a:extLst>
            </p:cNvPr>
            <p:cNvGrpSpPr/>
            <p:nvPr/>
          </p:nvGrpSpPr>
          <p:grpSpPr>
            <a:xfrm>
              <a:off x="2160599" y="2504754"/>
              <a:ext cx="341662" cy="458565"/>
              <a:chOff x="5673592" y="7611394"/>
              <a:chExt cx="814830" cy="1093633"/>
            </a:xfrm>
            <a:solidFill>
              <a:schemeClr val="bg1"/>
            </a:solidFill>
          </p:grpSpPr>
          <p:sp>
            <p:nvSpPr>
              <p:cNvPr id="29" name="Round Same Side Corner Rectangle 35">
                <a:extLst>
                  <a:ext uri="{FF2B5EF4-FFF2-40B4-BE49-F238E27FC236}">
                    <a16:creationId xmlns:a16="http://schemas.microsoft.com/office/drawing/2014/main" id="{BF196EA6-17C2-D51E-1DDA-4270C316EF71}"/>
                  </a:ext>
                </a:extLst>
              </p:cNvPr>
              <p:cNvSpPr/>
              <p:nvPr/>
            </p:nvSpPr>
            <p:spPr>
              <a:xfrm>
                <a:off x="5675993" y="8360881"/>
                <a:ext cx="323729" cy="34414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sp>
            <p:nvSpPr>
              <p:cNvPr id="30" name="Oval 29">
                <a:extLst>
                  <a:ext uri="{FF2B5EF4-FFF2-40B4-BE49-F238E27FC236}">
                    <a16:creationId xmlns:a16="http://schemas.microsoft.com/office/drawing/2014/main" id="{DE37E400-DF2A-420F-B09C-2DA3421C5B2E}"/>
                  </a:ext>
                </a:extLst>
              </p:cNvPr>
              <p:cNvSpPr/>
              <p:nvPr/>
            </p:nvSpPr>
            <p:spPr>
              <a:xfrm>
                <a:off x="5673592" y="7977240"/>
                <a:ext cx="327409"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sp>
            <p:nvSpPr>
              <p:cNvPr id="31" name="Round Same Side Corner Rectangle 37">
                <a:extLst>
                  <a:ext uri="{FF2B5EF4-FFF2-40B4-BE49-F238E27FC236}">
                    <a16:creationId xmlns:a16="http://schemas.microsoft.com/office/drawing/2014/main" id="{33AFA199-F685-A051-5D5B-4C98ABB925BE}"/>
                  </a:ext>
                </a:extLst>
              </p:cNvPr>
              <p:cNvSpPr/>
              <p:nvPr/>
            </p:nvSpPr>
            <p:spPr>
              <a:xfrm>
                <a:off x="6163413" y="7995034"/>
                <a:ext cx="323730" cy="709993"/>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sp>
            <p:nvSpPr>
              <p:cNvPr id="32" name="Oval 31">
                <a:extLst>
                  <a:ext uri="{FF2B5EF4-FFF2-40B4-BE49-F238E27FC236}">
                    <a16:creationId xmlns:a16="http://schemas.microsoft.com/office/drawing/2014/main" id="{FA28F115-4A92-CB16-1FC7-E91A32C2AE2F}"/>
                  </a:ext>
                </a:extLst>
              </p:cNvPr>
              <p:cNvSpPr/>
              <p:nvPr/>
            </p:nvSpPr>
            <p:spPr>
              <a:xfrm>
                <a:off x="6161012" y="7611394"/>
                <a:ext cx="327410"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sp>
            <p:nvSpPr>
              <p:cNvPr id="33" name="Round Same Side Corner Rectangle 43">
                <a:extLst>
                  <a:ext uri="{FF2B5EF4-FFF2-40B4-BE49-F238E27FC236}">
                    <a16:creationId xmlns:a16="http://schemas.microsoft.com/office/drawing/2014/main" id="{97937A70-EC68-7D7A-1A3F-BE7005AC5A7C}"/>
                  </a:ext>
                </a:extLst>
              </p:cNvPr>
              <p:cNvSpPr/>
              <p:nvPr/>
            </p:nvSpPr>
            <p:spPr>
              <a:xfrm rot="12859561">
                <a:off x="6099610" y="8091090"/>
                <a:ext cx="101108" cy="244001"/>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sp>
            <p:nvSpPr>
              <p:cNvPr id="34" name="Round Same Side Corner Rectangle 44">
                <a:extLst>
                  <a:ext uri="{FF2B5EF4-FFF2-40B4-BE49-F238E27FC236}">
                    <a16:creationId xmlns:a16="http://schemas.microsoft.com/office/drawing/2014/main" id="{E6EF689D-D1F6-62C0-0DD9-45E0410EAC18}"/>
                  </a:ext>
                </a:extLst>
              </p:cNvPr>
              <p:cNvSpPr/>
              <p:nvPr/>
            </p:nvSpPr>
            <p:spPr>
              <a:xfrm rot="14101202">
                <a:off x="5992187" y="8234266"/>
                <a:ext cx="101108" cy="165176"/>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grpSp>
      </p:grpSp>
      <p:grpSp>
        <p:nvGrpSpPr>
          <p:cNvPr id="80" name="Group 79">
            <a:extLst>
              <a:ext uri="{FF2B5EF4-FFF2-40B4-BE49-F238E27FC236}">
                <a16:creationId xmlns:a16="http://schemas.microsoft.com/office/drawing/2014/main" id="{5A3A67AF-C1BF-837A-C11E-38695C80AAEC}"/>
              </a:ext>
            </a:extLst>
          </p:cNvPr>
          <p:cNvGrpSpPr/>
          <p:nvPr/>
        </p:nvGrpSpPr>
        <p:grpSpPr>
          <a:xfrm>
            <a:off x="770838" y="3450126"/>
            <a:ext cx="816977" cy="742097"/>
            <a:chOff x="1947423" y="3560195"/>
            <a:chExt cx="816977" cy="742097"/>
          </a:xfrm>
        </p:grpSpPr>
        <p:sp>
          <p:nvSpPr>
            <p:cNvPr id="14" name="Hexagon 13">
              <a:extLst>
                <a:ext uri="{FF2B5EF4-FFF2-40B4-BE49-F238E27FC236}">
                  <a16:creationId xmlns:a16="http://schemas.microsoft.com/office/drawing/2014/main" id="{FBE4E89C-A1F3-0B76-7913-A500689B484E}"/>
                </a:ext>
              </a:extLst>
            </p:cNvPr>
            <p:cNvSpPr/>
            <p:nvPr/>
          </p:nvSpPr>
          <p:spPr>
            <a:xfrm rot="1782986">
              <a:off x="1947423" y="3560195"/>
              <a:ext cx="816977" cy="742097"/>
            </a:xfrm>
            <a:prstGeom prst="hexagon">
              <a:avLst>
                <a:gd name="adj" fmla="val 28965"/>
                <a:gd name="vf" fmla="val 11547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grpSp>
          <p:nvGrpSpPr>
            <p:cNvPr id="35" name="Group 34">
              <a:extLst>
                <a:ext uri="{FF2B5EF4-FFF2-40B4-BE49-F238E27FC236}">
                  <a16:creationId xmlns:a16="http://schemas.microsoft.com/office/drawing/2014/main" id="{3D4D85BA-EAA0-8657-9EE6-E301F72F74ED}"/>
                </a:ext>
              </a:extLst>
            </p:cNvPr>
            <p:cNvGrpSpPr/>
            <p:nvPr/>
          </p:nvGrpSpPr>
          <p:grpSpPr>
            <a:xfrm>
              <a:off x="2165671" y="3756050"/>
              <a:ext cx="398611" cy="347132"/>
              <a:chOff x="7499908" y="5144366"/>
              <a:chExt cx="702781" cy="580838"/>
            </a:xfrm>
          </p:grpSpPr>
          <p:grpSp>
            <p:nvGrpSpPr>
              <p:cNvPr id="36" name="Group 35">
                <a:extLst>
                  <a:ext uri="{FF2B5EF4-FFF2-40B4-BE49-F238E27FC236}">
                    <a16:creationId xmlns:a16="http://schemas.microsoft.com/office/drawing/2014/main" id="{DAF06442-09BE-0332-B360-15F0EB09CE1A}"/>
                  </a:ext>
                </a:extLst>
              </p:cNvPr>
              <p:cNvGrpSpPr/>
              <p:nvPr/>
            </p:nvGrpSpPr>
            <p:grpSpPr>
              <a:xfrm>
                <a:off x="7499908" y="5144366"/>
                <a:ext cx="702781" cy="580838"/>
                <a:chOff x="5957706" y="3325646"/>
                <a:chExt cx="2611796" cy="1892062"/>
              </a:xfrm>
              <a:solidFill>
                <a:schemeClr val="bg1"/>
              </a:solidFill>
            </p:grpSpPr>
            <p:sp>
              <p:nvSpPr>
                <p:cNvPr id="39" name="Rectangle: Rounded Corners 38">
                  <a:extLst>
                    <a:ext uri="{FF2B5EF4-FFF2-40B4-BE49-F238E27FC236}">
                      <a16:creationId xmlns:a16="http://schemas.microsoft.com/office/drawing/2014/main" id="{EBE7E3D8-E648-F515-A605-8D66A7AB654B}"/>
                    </a:ext>
                  </a:extLst>
                </p:cNvPr>
                <p:cNvSpPr/>
                <p:nvPr/>
              </p:nvSpPr>
              <p:spPr>
                <a:xfrm>
                  <a:off x="5957706" y="3547504"/>
                  <a:ext cx="2611796" cy="167020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solidFill>
                      <a:schemeClr val="bg1"/>
                    </a:solidFill>
                    <a:latin typeface="Helvetica Neue"/>
                  </a:endParaRPr>
                </a:p>
              </p:txBody>
            </p:sp>
            <p:sp>
              <p:nvSpPr>
                <p:cNvPr id="40" name="Rectangle: Top Corners Rounded 39">
                  <a:extLst>
                    <a:ext uri="{FF2B5EF4-FFF2-40B4-BE49-F238E27FC236}">
                      <a16:creationId xmlns:a16="http://schemas.microsoft.com/office/drawing/2014/main" id="{4E1F8A60-F2B5-A752-0C8D-C660E17EF52F}"/>
                    </a:ext>
                  </a:extLst>
                </p:cNvPr>
                <p:cNvSpPr/>
                <p:nvPr/>
              </p:nvSpPr>
              <p:spPr>
                <a:xfrm>
                  <a:off x="5957706" y="3325646"/>
                  <a:ext cx="538650" cy="515820"/>
                </a:xfrm>
                <a:prstGeom prst="round2Same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b="1" dirty="0">
                    <a:solidFill>
                      <a:schemeClr val="bg1"/>
                    </a:solidFill>
                    <a:latin typeface="Arial" panose="020B0604020202020204" pitchFamily="34" charset="0"/>
                    <a:cs typeface="Arial" panose="020B0604020202020204" pitchFamily="34" charset="0"/>
                  </a:endParaRPr>
                </a:p>
              </p:txBody>
            </p:sp>
          </p:grpSp>
          <p:sp>
            <p:nvSpPr>
              <p:cNvPr id="37" name="Round Same Side Corner Rectangle 35">
                <a:extLst>
                  <a:ext uri="{FF2B5EF4-FFF2-40B4-BE49-F238E27FC236}">
                    <a16:creationId xmlns:a16="http://schemas.microsoft.com/office/drawing/2014/main" id="{06200165-69C4-6018-0AED-29DEF659D138}"/>
                  </a:ext>
                </a:extLst>
              </p:cNvPr>
              <p:cNvSpPr/>
              <p:nvPr/>
            </p:nvSpPr>
            <p:spPr>
              <a:xfrm>
                <a:off x="7761324" y="5516290"/>
                <a:ext cx="180932" cy="134310"/>
              </a:xfrm>
              <a:prstGeom prst="round2SameRect">
                <a:avLst>
                  <a:gd name="adj1" fmla="val 50000"/>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sp>
            <p:nvSpPr>
              <p:cNvPr id="38" name="Oval 37">
                <a:extLst>
                  <a:ext uri="{FF2B5EF4-FFF2-40B4-BE49-F238E27FC236}">
                    <a16:creationId xmlns:a16="http://schemas.microsoft.com/office/drawing/2014/main" id="{17219C00-9654-B718-AB66-6B9CF6C9788A}"/>
                  </a:ext>
                </a:extLst>
              </p:cNvPr>
              <p:cNvSpPr/>
              <p:nvPr/>
            </p:nvSpPr>
            <p:spPr>
              <a:xfrm>
                <a:off x="7759986" y="5302717"/>
                <a:ext cx="182268" cy="17111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grpSp>
      </p:grpSp>
      <p:grpSp>
        <p:nvGrpSpPr>
          <p:cNvPr id="81" name="Group 80">
            <a:extLst>
              <a:ext uri="{FF2B5EF4-FFF2-40B4-BE49-F238E27FC236}">
                <a16:creationId xmlns:a16="http://schemas.microsoft.com/office/drawing/2014/main" id="{99D0E6FB-FC37-6D0C-0F6E-100DF96F4078}"/>
              </a:ext>
            </a:extLst>
          </p:cNvPr>
          <p:cNvGrpSpPr/>
          <p:nvPr/>
        </p:nvGrpSpPr>
        <p:grpSpPr>
          <a:xfrm>
            <a:off x="741801" y="4777304"/>
            <a:ext cx="860835" cy="742097"/>
            <a:chOff x="3971315" y="2381391"/>
            <a:chExt cx="860835" cy="742097"/>
          </a:xfrm>
        </p:grpSpPr>
        <p:sp>
          <p:nvSpPr>
            <p:cNvPr id="7" name="Hexagon 6">
              <a:extLst>
                <a:ext uri="{FF2B5EF4-FFF2-40B4-BE49-F238E27FC236}">
                  <a16:creationId xmlns:a16="http://schemas.microsoft.com/office/drawing/2014/main" id="{D359B349-E3DB-57C1-BFC6-40D4978909A1}"/>
                </a:ext>
              </a:extLst>
            </p:cNvPr>
            <p:cNvSpPr/>
            <p:nvPr/>
          </p:nvSpPr>
          <p:spPr>
            <a:xfrm rot="1782986">
              <a:off x="3971315" y="2381391"/>
              <a:ext cx="860835" cy="742097"/>
            </a:xfrm>
            <a:prstGeom prst="hexagon">
              <a:avLst>
                <a:gd name="adj" fmla="val 28965"/>
                <a:gd name="vf" fmla="val 11547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sp>
          <p:nvSpPr>
            <p:cNvPr id="41" name="Google Shape;321;p4">
              <a:extLst>
                <a:ext uri="{FF2B5EF4-FFF2-40B4-BE49-F238E27FC236}">
                  <a16:creationId xmlns:a16="http://schemas.microsoft.com/office/drawing/2014/main" id="{83F826B9-4571-310B-F392-8D5B0FEAEACC}"/>
                </a:ext>
              </a:extLst>
            </p:cNvPr>
            <p:cNvSpPr/>
            <p:nvPr/>
          </p:nvSpPr>
          <p:spPr>
            <a:xfrm>
              <a:off x="4160713" y="2587322"/>
              <a:ext cx="290020" cy="223640"/>
            </a:xfrm>
            <a:prstGeom prst="wedgeRoundRectCallout">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dirty="0">
                <a:solidFill>
                  <a:schemeClr val="lt1"/>
                </a:solidFill>
                <a:latin typeface="Calibri"/>
                <a:ea typeface="Calibri"/>
                <a:cs typeface="Calibri"/>
                <a:sym typeface="Calibri"/>
              </a:endParaRPr>
            </a:p>
          </p:txBody>
        </p:sp>
        <p:sp>
          <p:nvSpPr>
            <p:cNvPr id="42" name="Google Shape;322;p4">
              <a:extLst>
                <a:ext uri="{FF2B5EF4-FFF2-40B4-BE49-F238E27FC236}">
                  <a16:creationId xmlns:a16="http://schemas.microsoft.com/office/drawing/2014/main" id="{1B090228-320D-783C-F935-A689383F7155}"/>
                </a:ext>
              </a:extLst>
            </p:cNvPr>
            <p:cNvSpPr/>
            <p:nvPr/>
          </p:nvSpPr>
          <p:spPr>
            <a:xfrm>
              <a:off x="4357267" y="2725958"/>
              <a:ext cx="290020" cy="223640"/>
            </a:xfrm>
            <a:prstGeom prst="wedgeRoundRectCallout">
              <a:avLst>
                <a:gd name="adj1" fmla="val 59833"/>
                <a:gd name="adj2" fmla="val 21866"/>
                <a:gd name="adj3" fmla="val 16667"/>
              </a:avLst>
            </a:prstGeom>
            <a:solidFill>
              <a:schemeClr val="bg1"/>
            </a:solidFill>
            <a:ln w="57150" cap="flat" cmpd="sng">
              <a:solidFill>
                <a:schemeClr val="accent3">
                  <a:lumMod val="7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dirty="0">
                <a:solidFill>
                  <a:schemeClr val="lt1"/>
                </a:solidFill>
                <a:latin typeface="Calibri"/>
                <a:ea typeface="Calibri"/>
                <a:cs typeface="Calibri"/>
                <a:sym typeface="Calibri"/>
              </a:endParaRPr>
            </a:p>
          </p:txBody>
        </p:sp>
      </p:grpSp>
      <p:grpSp>
        <p:nvGrpSpPr>
          <p:cNvPr id="82" name="Group 81">
            <a:extLst>
              <a:ext uri="{FF2B5EF4-FFF2-40B4-BE49-F238E27FC236}">
                <a16:creationId xmlns:a16="http://schemas.microsoft.com/office/drawing/2014/main" id="{F1A25341-3D42-AA14-933A-DA672B3FDF29}"/>
              </a:ext>
            </a:extLst>
          </p:cNvPr>
          <p:cNvGrpSpPr/>
          <p:nvPr/>
        </p:nvGrpSpPr>
        <p:grpSpPr>
          <a:xfrm>
            <a:off x="763729" y="6003049"/>
            <a:ext cx="816977" cy="742097"/>
            <a:chOff x="3994092" y="3560195"/>
            <a:chExt cx="816977" cy="742097"/>
          </a:xfrm>
        </p:grpSpPr>
        <p:sp>
          <p:nvSpPr>
            <p:cNvPr id="15" name="Hexagon 14">
              <a:extLst>
                <a:ext uri="{FF2B5EF4-FFF2-40B4-BE49-F238E27FC236}">
                  <a16:creationId xmlns:a16="http://schemas.microsoft.com/office/drawing/2014/main" id="{F90082C0-EE49-2E83-8FBC-3043517D31BD}"/>
                </a:ext>
              </a:extLst>
            </p:cNvPr>
            <p:cNvSpPr/>
            <p:nvPr/>
          </p:nvSpPr>
          <p:spPr>
            <a:xfrm rot="1782986">
              <a:off x="3994092" y="3560195"/>
              <a:ext cx="816977" cy="742097"/>
            </a:xfrm>
            <a:prstGeom prst="hexagon">
              <a:avLst>
                <a:gd name="adj" fmla="val 28965"/>
                <a:gd name="vf" fmla="val 11547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grpSp>
          <p:nvGrpSpPr>
            <p:cNvPr id="43" name="Group 42">
              <a:extLst>
                <a:ext uri="{FF2B5EF4-FFF2-40B4-BE49-F238E27FC236}">
                  <a16:creationId xmlns:a16="http://schemas.microsoft.com/office/drawing/2014/main" id="{7522EE38-56A9-ECA6-BBA2-A347F3A71B1F}"/>
                </a:ext>
              </a:extLst>
            </p:cNvPr>
            <p:cNvGrpSpPr/>
            <p:nvPr/>
          </p:nvGrpSpPr>
          <p:grpSpPr>
            <a:xfrm>
              <a:off x="4160713" y="3776173"/>
              <a:ext cx="482041" cy="423475"/>
              <a:chOff x="3370418" y="3012992"/>
              <a:chExt cx="385258" cy="321207"/>
            </a:xfrm>
          </p:grpSpPr>
          <p:sp>
            <p:nvSpPr>
              <p:cNvPr id="44" name="Heart 43">
                <a:extLst>
                  <a:ext uri="{FF2B5EF4-FFF2-40B4-BE49-F238E27FC236}">
                    <a16:creationId xmlns:a16="http://schemas.microsoft.com/office/drawing/2014/main" id="{47FB0398-BAD5-25E7-BC3E-47362FA388E5}"/>
                  </a:ext>
                </a:extLst>
              </p:cNvPr>
              <p:cNvSpPr/>
              <p:nvPr/>
            </p:nvSpPr>
            <p:spPr>
              <a:xfrm>
                <a:off x="3370418" y="3012992"/>
                <a:ext cx="385258" cy="321207"/>
              </a:xfrm>
              <a:prstGeom prst="hear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sp>
            <p:nvSpPr>
              <p:cNvPr id="45" name="L-Shape 44">
                <a:extLst>
                  <a:ext uri="{FF2B5EF4-FFF2-40B4-BE49-F238E27FC236}">
                    <a16:creationId xmlns:a16="http://schemas.microsoft.com/office/drawing/2014/main" id="{415AC169-4443-075D-849F-840EACFC30F4}"/>
                  </a:ext>
                </a:extLst>
              </p:cNvPr>
              <p:cNvSpPr/>
              <p:nvPr/>
            </p:nvSpPr>
            <p:spPr>
              <a:xfrm rot="18361091">
                <a:off x="3505897" y="3140174"/>
                <a:ext cx="143017" cy="72785"/>
              </a:xfrm>
              <a:prstGeom prst="corner">
                <a:avLst>
                  <a:gd name="adj1" fmla="val 42208"/>
                  <a:gd name="adj2" fmla="val 4335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grpSp>
      </p:grpSp>
      <p:grpSp>
        <p:nvGrpSpPr>
          <p:cNvPr id="83" name="Group 82">
            <a:extLst>
              <a:ext uri="{FF2B5EF4-FFF2-40B4-BE49-F238E27FC236}">
                <a16:creationId xmlns:a16="http://schemas.microsoft.com/office/drawing/2014/main" id="{7F21575C-38FF-D31F-F57B-C55906150F0C}"/>
              </a:ext>
            </a:extLst>
          </p:cNvPr>
          <p:cNvGrpSpPr/>
          <p:nvPr/>
        </p:nvGrpSpPr>
        <p:grpSpPr>
          <a:xfrm>
            <a:off x="740952" y="7268514"/>
            <a:ext cx="860835" cy="742097"/>
            <a:chOff x="3953025" y="4853556"/>
            <a:chExt cx="860835" cy="742097"/>
          </a:xfrm>
        </p:grpSpPr>
        <p:sp>
          <p:nvSpPr>
            <p:cNvPr id="22" name="Hexagon 21">
              <a:extLst>
                <a:ext uri="{FF2B5EF4-FFF2-40B4-BE49-F238E27FC236}">
                  <a16:creationId xmlns:a16="http://schemas.microsoft.com/office/drawing/2014/main" id="{55764862-1E08-BE71-7A3F-F5878FCEAA37}"/>
                </a:ext>
              </a:extLst>
            </p:cNvPr>
            <p:cNvSpPr/>
            <p:nvPr/>
          </p:nvSpPr>
          <p:spPr>
            <a:xfrm rot="1782986">
              <a:off x="3953025" y="4853556"/>
              <a:ext cx="860835" cy="742097"/>
            </a:xfrm>
            <a:prstGeom prst="hexagon">
              <a:avLst>
                <a:gd name="adj" fmla="val 28965"/>
                <a:gd name="vf" fmla="val 11547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grpSp>
          <p:nvGrpSpPr>
            <p:cNvPr id="46" name="Group 45">
              <a:extLst>
                <a:ext uri="{FF2B5EF4-FFF2-40B4-BE49-F238E27FC236}">
                  <a16:creationId xmlns:a16="http://schemas.microsoft.com/office/drawing/2014/main" id="{553331A8-5A1C-CE99-E450-D47E1F8CF43B}"/>
                </a:ext>
              </a:extLst>
            </p:cNvPr>
            <p:cNvGrpSpPr/>
            <p:nvPr/>
          </p:nvGrpSpPr>
          <p:grpSpPr>
            <a:xfrm>
              <a:off x="4220634" y="5014501"/>
              <a:ext cx="341184" cy="434073"/>
              <a:chOff x="6583595" y="3385093"/>
              <a:chExt cx="936987" cy="1192085"/>
            </a:xfrm>
          </p:grpSpPr>
          <p:grpSp>
            <p:nvGrpSpPr>
              <p:cNvPr id="47" name="Group 46">
                <a:extLst>
                  <a:ext uri="{FF2B5EF4-FFF2-40B4-BE49-F238E27FC236}">
                    <a16:creationId xmlns:a16="http://schemas.microsoft.com/office/drawing/2014/main" id="{D8488E71-659F-79C1-23F9-BD4734BE4180}"/>
                  </a:ext>
                </a:extLst>
              </p:cNvPr>
              <p:cNvGrpSpPr/>
              <p:nvPr/>
            </p:nvGrpSpPr>
            <p:grpSpPr>
              <a:xfrm>
                <a:off x="6583595" y="3385093"/>
                <a:ext cx="936987" cy="1121072"/>
                <a:chOff x="2780231" y="3039417"/>
                <a:chExt cx="1162307" cy="1390660"/>
              </a:xfrm>
            </p:grpSpPr>
            <p:sp>
              <p:nvSpPr>
                <p:cNvPr id="49" name="Rectangle 48">
                  <a:extLst>
                    <a:ext uri="{FF2B5EF4-FFF2-40B4-BE49-F238E27FC236}">
                      <a16:creationId xmlns:a16="http://schemas.microsoft.com/office/drawing/2014/main" id="{6CCEB9C3-4FCF-DECE-E801-96D864666604}"/>
                    </a:ext>
                  </a:extLst>
                </p:cNvPr>
                <p:cNvSpPr/>
                <p:nvPr/>
              </p:nvSpPr>
              <p:spPr>
                <a:xfrm>
                  <a:off x="2780231" y="3268017"/>
                  <a:ext cx="1162307" cy="8622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sp>
              <p:nvSpPr>
                <p:cNvPr id="50" name="Flowchart: Stored Data 49">
                  <a:extLst>
                    <a:ext uri="{FF2B5EF4-FFF2-40B4-BE49-F238E27FC236}">
                      <a16:creationId xmlns:a16="http://schemas.microsoft.com/office/drawing/2014/main" id="{523D2D84-E849-2922-412B-E53D3E57F233}"/>
                    </a:ext>
                  </a:extLst>
                </p:cNvPr>
                <p:cNvSpPr/>
                <p:nvPr/>
              </p:nvSpPr>
              <p:spPr>
                <a:xfrm rot="13989466">
                  <a:off x="3349123" y="3854894"/>
                  <a:ext cx="426233" cy="724133"/>
                </a:xfrm>
                <a:prstGeom prst="flowChartOnlineStorag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sp>
              <p:nvSpPr>
                <p:cNvPr id="51" name="Flowchart: Stored Data 50">
                  <a:extLst>
                    <a:ext uri="{FF2B5EF4-FFF2-40B4-BE49-F238E27FC236}">
                      <a16:creationId xmlns:a16="http://schemas.microsoft.com/office/drawing/2014/main" id="{75F8D391-B593-F8AB-6A02-2C2400141904}"/>
                    </a:ext>
                  </a:extLst>
                </p:cNvPr>
                <p:cNvSpPr/>
                <p:nvPr/>
              </p:nvSpPr>
              <p:spPr>
                <a:xfrm rot="18421343">
                  <a:off x="2946281" y="3849609"/>
                  <a:ext cx="426233" cy="724134"/>
                </a:xfrm>
                <a:prstGeom prst="flowChartOnlineStorag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sp>
              <p:nvSpPr>
                <p:cNvPr id="52" name="Rectangle 51">
                  <a:extLst>
                    <a:ext uri="{FF2B5EF4-FFF2-40B4-BE49-F238E27FC236}">
                      <a16:creationId xmlns:a16="http://schemas.microsoft.com/office/drawing/2014/main" id="{7687F2BB-036B-A477-E638-E3B6FDA3D9A9}"/>
                    </a:ext>
                  </a:extLst>
                </p:cNvPr>
                <p:cNvSpPr/>
                <p:nvPr/>
              </p:nvSpPr>
              <p:spPr>
                <a:xfrm>
                  <a:off x="2966276" y="3704343"/>
                  <a:ext cx="790215" cy="5073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sp>
              <p:nvSpPr>
                <p:cNvPr id="53" name="Isosceles Triangle 52">
                  <a:extLst>
                    <a:ext uri="{FF2B5EF4-FFF2-40B4-BE49-F238E27FC236}">
                      <a16:creationId xmlns:a16="http://schemas.microsoft.com/office/drawing/2014/main" id="{8C2F7C78-187F-AB88-3161-798095A68272}"/>
                    </a:ext>
                  </a:extLst>
                </p:cNvPr>
                <p:cNvSpPr/>
                <p:nvPr/>
              </p:nvSpPr>
              <p:spPr>
                <a:xfrm>
                  <a:off x="2780231" y="3039417"/>
                  <a:ext cx="1162307" cy="2286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grpSp>
          <p:sp>
            <p:nvSpPr>
              <p:cNvPr id="48" name="Plus Sign 47">
                <a:extLst>
                  <a:ext uri="{FF2B5EF4-FFF2-40B4-BE49-F238E27FC236}">
                    <a16:creationId xmlns:a16="http://schemas.microsoft.com/office/drawing/2014/main" id="{DBA7DFAE-0571-4879-5F72-E8CCECC10E0A}"/>
                  </a:ext>
                </a:extLst>
              </p:cNvPr>
              <p:cNvSpPr/>
              <p:nvPr/>
            </p:nvSpPr>
            <p:spPr>
              <a:xfrm>
                <a:off x="6602642" y="3392652"/>
                <a:ext cx="886622" cy="1184526"/>
              </a:xfrm>
              <a:prstGeom prst="mathPlus">
                <a:avLst>
                  <a:gd name="adj1" fmla="val 17014"/>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grpSp>
      </p:grpSp>
      <p:grpSp>
        <p:nvGrpSpPr>
          <p:cNvPr id="84" name="Group 83">
            <a:extLst>
              <a:ext uri="{FF2B5EF4-FFF2-40B4-BE49-F238E27FC236}">
                <a16:creationId xmlns:a16="http://schemas.microsoft.com/office/drawing/2014/main" id="{8B315F22-C21E-4F79-74C7-E2C8AC81F403}"/>
              </a:ext>
            </a:extLst>
          </p:cNvPr>
          <p:cNvGrpSpPr/>
          <p:nvPr/>
        </p:nvGrpSpPr>
        <p:grpSpPr>
          <a:xfrm>
            <a:off x="3750245" y="2214486"/>
            <a:ext cx="860835" cy="742097"/>
            <a:chOff x="6055236" y="2381391"/>
            <a:chExt cx="860835" cy="742097"/>
          </a:xfrm>
        </p:grpSpPr>
        <p:sp>
          <p:nvSpPr>
            <p:cNvPr id="8" name="Hexagon 7">
              <a:extLst>
                <a:ext uri="{FF2B5EF4-FFF2-40B4-BE49-F238E27FC236}">
                  <a16:creationId xmlns:a16="http://schemas.microsoft.com/office/drawing/2014/main" id="{FA434CA2-351C-7DFD-3A38-C684108BDA40}"/>
                </a:ext>
              </a:extLst>
            </p:cNvPr>
            <p:cNvSpPr/>
            <p:nvPr/>
          </p:nvSpPr>
          <p:spPr>
            <a:xfrm rot="1782986">
              <a:off x="6055236" y="2381391"/>
              <a:ext cx="860835" cy="742097"/>
            </a:xfrm>
            <a:prstGeom prst="hexagon">
              <a:avLst>
                <a:gd name="adj" fmla="val 28965"/>
                <a:gd name="vf" fmla="val 11547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sp>
          <p:nvSpPr>
            <p:cNvPr id="54" name="Freeform: Shape 53">
              <a:extLst>
                <a:ext uri="{FF2B5EF4-FFF2-40B4-BE49-F238E27FC236}">
                  <a16:creationId xmlns:a16="http://schemas.microsoft.com/office/drawing/2014/main" id="{E84AD5CA-2F98-16BF-A9F9-87B67EF44CF6}"/>
                </a:ext>
              </a:extLst>
            </p:cNvPr>
            <p:cNvSpPr/>
            <p:nvPr/>
          </p:nvSpPr>
          <p:spPr>
            <a:xfrm>
              <a:off x="6387339" y="2563940"/>
              <a:ext cx="220136" cy="456505"/>
            </a:xfrm>
            <a:custGeom>
              <a:avLst/>
              <a:gdLst>
                <a:gd name="connsiteX0" fmla="*/ 264160 w 985520"/>
                <a:gd name="connsiteY0" fmla="*/ 0 h 1778000"/>
                <a:gd name="connsiteX1" fmla="*/ 873760 w 985520"/>
                <a:gd name="connsiteY1" fmla="*/ 0 h 1778000"/>
                <a:gd name="connsiteX2" fmla="*/ 528320 w 985520"/>
                <a:gd name="connsiteY2" fmla="*/ 701040 h 1778000"/>
                <a:gd name="connsiteX3" fmla="*/ 985520 w 985520"/>
                <a:gd name="connsiteY3" fmla="*/ 701040 h 1778000"/>
                <a:gd name="connsiteX4" fmla="*/ 406400 w 985520"/>
                <a:gd name="connsiteY4" fmla="*/ 1778000 h 1778000"/>
                <a:gd name="connsiteX5" fmla="*/ 426720 w 985520"/>
                <a:gd name="connsiteY5" fmla="*/ 1005840 h 1778000"/>
                <a:gd name="connsiteX6" fmla="*/ 0 w 985520"/>
                <a:gd name="connsiteY6" fmla="*/ 1005840 h 1778000"/>
                <a:gd name="connsiteX7" fmla="*/ 264160 w 985520"/>
                <a:gd name="connsiteY7" fmla="*/ 0 h 17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5520" h="1778000">
                  <a:moveTo>
                    <a:pt x="264160" y="0"/>
                  </a:moveTo>
                  <a:lnTo>
                    <a:pt x="873760" y="0"/>
                  </a:lnTo>
                  <a:lnTo>
                    <a:pt x="528320" y="701040"/>
                  </a:lnTo>
                  <a:lnTo>
                    <a:pt x="985520" y="701040"/>
                  </a:lnTo>
                  <a:lnTo>
                    <a:pt x="406400" y="1778000"/>
                  </a:lnTo>
                  <a:lnTo>
                    <a:pt x="426720" y="1005840"/>
                  </a:lnTo>
                  <a:lnTo>
                    <a:pt x="0" y="1005840"/>
                  </a:lnTo>
                  <a:lnTo>
                    <a:pt x="26416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grpSp>
      <p:grpSp>
        <p:nvGrpSpPr>
          <p:cNvPr id="85" name="Group 84">
            <a:extLst>
              <a:ext uri="{FF2B5EF4-FFF2-40B4-BE49-F238E27FC236}">
                <a16:creationId xmlns:a16="http://schemas.microsoft.com/office/drawing/2014/main" id="{C83F9C17-CF1B-D191-67CF-8F67BE9D23DC}"/>
              </a:ext>
            </a:extLst>
          </p:cNvPr>
          <p:cNvGrpSpPr/>
          <p:nvPr/>
        </p:nvGrpSpPr>
        <p:grpSpPr>
          <a:xfrm>
            <a:off x="3772173" y="3479496"/>
            <a:ext cx="816977" cy="742097"/>
            <a:chOff x="6072759" y="3560195"/>
            <a:chExt cx="816977" cy="742097"/>
          </a:xfrm>
        </p:grpSpPr>
        <p:sp>
          <p:nvSpPr>
            <p:cNvPr id="16" name="Hexagon 15">
              <a:extLst>
                <a:ext uri="{FF2B5EF4-FFF2-40B4-BE49-F238E27FC236}">
                  <a16:creationId xmlns:a16="http://schemas.microsoft.com/office/drawing/2014/main" id="{C139F409-5CA7-7537-0A50-2B79F7B5F5FA}"/>
                </a:ext>
              </a:extLst>
            </p:cNvPr>
            <p:cNvSpPr/>
            <p:nvPr/>
          </p:nvSpPr>
          <p:spPr>
            <a:xfrm rot="1782986">
              <a:off x="6072759" y="3560195"/>
              <a:ext cx="816977" cy="742097"/>
            </a:xfrm>
            <a:prstGeom prst="hexagon">
              <a:avLst>
                <a:gd name="adj" fmla="val 28965"/>
                <a:gd name="vf" fmla="val 11547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grpSp>
          <p:nvGrpSpPr>
            <p:cNvPr id="55" name="Group 54">
              <a:extLst>
                <a:ext uri="{FF2B5EF4-FFF2-40B4-BE49-F238E27FC236}">
                  <a16:creationId xmlns:a16="http://schemas.microsoft.com/office/drawing/2014/main" id="{D2705039-8223-81DB-40FA-4611ADC5AA19}"/>
                </a:ext>
              </a:extLst>
            </p:cNvPr>
            <p:cNvGrpSpPr/>
            <p:nvPr/>
          </p:nvGrpSpPr>
          <p:grpSpPr>
            <a:xfrm rot="21023167">
              <a:off x="6330220" y="3710484"/>
              <a:ext cx="315310" cy="402836"/>
              <a:chOff x="2624677" y="2611508"/>
              <a:chExt cx="1684492" cy="2042442"/>
            </a:xfrm>
          </p:grpSpPr>
          <p:sp>
            <p:nvSpPr>
              <p:cNvPr id="56" name="Rectangle: Single Corner Snipped 55">
                <a:extLst>
                  <a:ext uri="{FF2B5EF4-FFF2-40B4-BE49-F238E27FC236}">
                    <a16:creationId xmlns:a16="http://schemas.microsoft.com/office/drawing/2014/main" id="{84BAA7E1-A9EB-7F1F-7DC2-1A186C293A55}"/>
                  </a:ext>
                </a:extLst>
              </p:cNvPr>
              <p:cNvSpPr/>
              <p:nvPr/>
            </p:nvSpPr>
            <p:spPr>
              <a:xfrm rot="582585">
                <a:off x="2624677" y="2611508"/>
                <a:ext cx="1684492" cy="2042442"/>
              </a:xfrm>
              <a:prstGeom prst="snip1Rect">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grpSp>
            <p:nvGrpSpPr>
              <p:cNvPr id="57" name="Group 56">
                <a:extLst>
                  <a:ext uri="{FF2B5EF4-FFF2-40B4-BE49-F238E27FC236}">
                    <a16:creationId xmlns:a16="http://schemas.microsoft.com/office/drawing/2014/main" id="{24215716-38CE-C389-82A1-C814A8F99CD5}"/>
                  </a:ext>
                </a:extLst>
              </p:cNvPr>
              <p:cNvGrpSpPr/>
              <p:nvPr/>
            </p:nvGrpSpPr>
            <p:grpSpPr>
              <a:xfrm rot="619501">
                <a:off x="3224746" y="3087487"/>
                <a:ext cx="506112" cy="1135915"/>
                <a:chOff x="5960196" y="3632825"/>
                <a:chExt cx="324376" cy="728028"/>
              </a:xfrm>
              <a:solidFill>
                <a:schemeClr val="bg1"/>
              </a:solidFill>
            </p:grpSpPr>
            <p:sp>
              <p:nvSpPr>
                <p:cNvPr id="58" name="Round Same Side Corner Rectangle 46">
                  <a:extLst>
                    <a:ext uri="{FF2B5EF4-FFF2-40B4-BE49-F238E27FC236}">
                      <a16:creationId xmlns:a16="http://schemas.microsoft.com/office/drawing/2014/main" id="{9DB0FDF6-84EF-2626-ECCD-C7D0A5C9DF14}"/>
                    </a:ext>
                  </a:extLst>
                </p:cNvPr>
                <p:cNvSpPr/>
                <p:nvPr/>
              </p:nvSpPr>
              <p:spPr>
                <a:xfrm>
                  <a:off x="5962575" y="4012912"/>
                  <a:ext cx="320731" cy="347941"/>
                </a:xfrm>
                <a:prstGeom prst="round2SameRect">
                  <a:avLst>
                    <a:gd name="adj1" fmla="val 50000"/>
                    <a:gd name="adj2" fmla="val 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sp>
              <p:nvSpPr>
                <p:cNvPr id="59" name="Oval 58">
                  <a:extLst>
                    <a:ext uri="{FF2B5EF4-FFF2-40B4-BE49-F238E27FC236}">
                      <a16:creationId xmlns:a16="http://schemas.microsoft.com/office/drawing/2014/main" id="{63194B42-A390-0FA1-9931-ABF2EFFD3A2B}"/>
                    </a:ext>
                  </a:extLst>
                </p:cNvPr>
                <p:cNvSpPr/>
                <p:nvPr/>
              </p:nvSpPr>
              <p:spPr>
                <a:xfrm>
                  <a:off x="5960196" y="3632825"/>
                  <a:ext cx="324376" cy="31538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b="1" dirty="0">
                    <a:solidFill>
                      <a:schemeClr val="bg1"/>
                    </a:solidFill>
                    <a:latin typeface="Arial" panose="020B0604020202020204" pitchFamily="34" charset="0"/>
                    <a:cs typeface="Arial" panose="020B0604020202020204" pitchFamily="34" charset="0"/>
                  </a:endParaRPr>
                </a:p>
              </p:txBody>
            </p:sp>
          </p:grpSp>
        </p:grpSp>
      </p:grpSp>
      <p:grpSp>
        <p:nvGrpSpPr>
          <p:cNvPr id="86" name="Group 85">
            <a:extLst>
              <a:ext uri="{FF2B5EF4-FFF2-40B4-BE49-F238E27FC236}">
                <a16:creationId xmlns:a16="http://schemas.microsoft.com/office/drawing/2014/main" id="{310E4B6C-48BE-F4DA-3613-3D48E0FBFFAC}"/>
              </a:ext>
            </a:extLst>
          </p:cNvPr>
          <p:cNvGrpSpPr/>
          <p:nvPr/>
        </p:nvGrpSpPr>
        <p:grpSpPr>
          <a:xfrm>
            <a:off x="3756871" y="4744506"/>
            <a:ext cx="860835" cy="742097"/>
            <a:chOff x="6055235" y="4853556"/>
            <a:chExt cx="860835" cy="742097"/>
          </a:xfrm>
        </p:grpSpPr>
        <p:sp>
          <p:nvSpPr>
            <p:cNvPr id="23" name="Hexagon 22">
              <a:extLst>
                <a:ext uri="{FF2B5EF4-FFF2-40B4-BE49-F238E27FC236}">
                  <a16:creationId xmlns:a16="http://schemas.microsoft.com/office/drawing/2014/main" id="{48EB608D-4D2B-D51F-EAC8-EE87266CB1B2}"/>
                </a:ext>
              </a:extLst>
            </p:cNvPr>
            <p:cNvSpPr/>
            <p:nvPr/>
          </p:nvSpPr>
          <p:spPr>
            <a:xfrm rot="1782986">
              <a:off x="6055235" y="4853556"/>
              <a:ext cx="860835" cy="742097"/>
            </a:xfrm>
            <a:prstGeom prst="hexagon">
              <a:avLst>
                <a:gd name="adj" fmla="val 28965"/>
                <a:gd name="vf" fmla="val 11547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grpSp>
          <p:nvGrpSpPr>
            <p:cNvPr id="60" name="Group 59">
              <a:extLst>
                <a:ext uri="{FF2B5EF4-FFF2-40B4-BE49-F238E27FC236}">
                  <a16:creationId xmlns:a16="http://schemas.microsoft.com/office/drawing/2014/main" id="{28A4A65D-6CB4-46FD-5027-AE2B1746FCA0}"/>
                </a:ext>
              </a:extLst>
            </p:cNvPr>
            <p:cNvGrpSpPr/>
            <p:nvPr/>
          </p:nvGrpSpPr>
          <p:grpSpPr>
            <a:xfrm>
              <a:off x="6286842" y="5048053"/>
              <a:ext cx="365284" cy="389115"/>
              <a:chOff x="7892902" y="1235921"/>
              <a:chExt cx="1061882" cy="1131157"/>
            </a:xfrm>
            <a:solidFill>
              <a:schemeClr val="bg1"/>
            </a:solidFill>
          </p:grpSpPr>
          <p:sp>
            <p:nvSpPr>
              <p:cNvPr id="61" name="Arrow: Down 60">
                <a:extLst>
                  <a:ext uri="{FF2B5EF4-FFF2-40B4-BE49-F238E27FC236}">
                    <a16:creationId xmlns:a16="http://schemas.microsoft.com/office/drawing/2014/main" id="{FFD6A6CB-D5C3-3246-9010-49322C454B8D}"/>
                  </a:ext>
                </a:extLst>
              </p:cNvPr>
              <p:cNvSpPr/>
              <p:nvPr/>
            </p:nvSpPr>
            <p:spPr>
              <a:xfrm rot="5400000">
                <a:off x="8306379" y="1225937"/>
                <a:ext cx="303317" cy="323285"/>
              </a:xfrm>
              <a:prstGeom prst="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sp>
            <p:nvSpPr>
              <p:cNvPr id="62" name="Arrow: Bent 61">
                <a:extLst>
                  <a:ext uri="{FF2B5EF4-FFF2-40B4-BE49-F238E27FC236}">
                    <a16:creationId xmlns:a16="http://schemas.microsoft.com/office/drawing/2014/main" id="{A6D15F0E-5569-3CA8-09BD-9DD48EB970B5}"/>
                  </a:ext>
                </a:extLst>
              </p:cNvPr>
              <p:cNvSpPr/>
              <p:nvPr/>
            </p:nvSpPr>
            <p:spPr>
              <a:xfrm flipV="1">
                <a:off x="7964825" y="1317951"/>
                <a:ext cx="663141" cy="675035"/>
              </a:xfrm>
              <a:prstGeom prst="ben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solidFill>
                    <a:schemeClr val="tx1"/>
                  </a:solidFill>
                </a:endParaRPr>
              </a:p>
            </p:txBody>
          </p:sp>
          <p:sp>
            <p:nvSpPr>
              <p:cNvPr id="63" name="Arrow: Bent 62">
                <a:extLst>
                  <a:ext uri="{FF2B5EF4-FFF2-40B4-BE49-F238E27FC236}">
                    <a16:creationId xmlns:a16="http://schemas.microsoft.com/office/drawing/2014/main" id="{3D0B65EA-15A3-D0E8-9A5F-F4F6DECE5310}"/>
                  </a:ext>
                </a:extLst>
              </p:cNvPr>
              <p:cNvSpPr/>
              <p:nvPr/>
            </p:nvSpPr>
            <p:spPr>
              <a:xfrm flipH="1" flipV="1">
                <a:off x="8394122" y="1670575"/>
                <a:ext cx="541443" cy="675035"/>
              </a:xfrm>
              <a:prstGeom prst="bentArrow">
                <a:avLst>
                  <a:gd name="adj1" fmla="val 31450"/>
                  <a:gd name="adj2" fmla="val 28225"/>
                  <a:gd name="adj3" fmla="val 25000"/>
                  <a:gd name="adj4" fmla="val 4375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solidFill>
                    <a:schemeClr val="tx1"/>
                  </a:solidFill>
                </a:endParaRPr>
              </a:p>
            </p:txBody>
          </p:sp>
          <p:sp>
            <p:nvSpPr>
              <p:cNvPr id="64" name="Plus Sign 63">
                <a:extLst>
                  <a:ext uri="{FF2B5EF4-FFF2-40B4-BE49-F238E27FC236}">
                    <a16:creationId xmlns:a16="http://schemas.microsoft.com/office/drawing/2014/main" id="{6940D32F-9A60-8928-A017-B7A096A1C293}"/>
                  </a:ext>
                </a:extLst>
              </p:cNvPr>
              <p:cNvSpPr/>
              <p:nvPr/>
            </p:nvSpPr>
            <p:spPr>
              <a:xfrm rot="2700000">
                <a:off x="7897288" y="1984220"/>
                <a:ext cx="378472" cy="387244"/>
              </a:xfrm>
              <a:prstGeom prst="mathPlus">
                <a:avLst>
                  <a:gd name="adj1" fmla="val 2040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sp>
            <p:nvSpPr>
              <p:cNvPr id="65" name="Circle: Hollow 64">
                <a:extLst>
                  <a:ext uri="{FF2B5EF4-FFF2-40B4-BE49-F238E27FC236}">
                    <a16:creationId xmlns:a16="http://schemas.microsoft.com/office/drawing/2014/main" id="{C1D5ED07-D722-CF87-5B8C-DAC6C54DD603}"/>
                  </a:ext>
                </a:extLst>
              </p:cNvPr>
              <p:cNvSpPr/>
              <p:nvPr/>
            </p:nvSpPr>
            <p:spPr>
              <a:xfrm>
                <a:off x="8741260" y="1268041"/>
                <a:ext cx="213524" cy="213524"/>
              </a:xfrm>
              <a:prstGeom prst="donut">
                <a:avLst>
                  <a:gd name="adj" fmla="val 3218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solidFill>
                    <a:schemeClr val="tx1"/>
                  </a:solidFill>
                </a:endParaRPr>
              </a:p>
            </p:txBody>
          </p:sp>
        </p:grpSp>
      </p:grpSp>
      <p:grpSp>
        <p:nvGrpSpPr>
          <p:cNvPr id="87" name="Group 86">
            <a:extLst>
              <a:ext uri="{FF2B5EF4-FFF2-40B4-BE49-F238E27FC236}">
                <a16:creationId xmlns:a16="http://schemas.microsoft.com/office/drawing/2014/main" id="{719FB24E-47C2-01C4-B779-972E5B6FB080}"/>
              </a:ext>
            </a:extLst>
          </p:cNvPr>
          <p:cNvGrpSpPr/>
          <p:nvPr/>
        </p:nvGrpSpPr>
        <p:grpSpPr>
          <a:xfrm>
            <a:off x="3745697" y="6009516"/>
            <a:ext cx="860835" cy="742097"/>
            <a:chOff x="8264240" y="2381389"/>
            <a:chExt cx="860835" cy="742097"/>
          </a:xfrm>
        </p:grpSpPr>
        <p:sp>
          <p:nvSpPr>
            <p:cNvPr id="9" name="Hexagon 8">
              <a:extLst>
                <a:ext uri="{FF2B5EF4-FFF2-40B4-BE49-F238E27FC236}">
                  <a16:creationId xmlns:a16="http://schemas.microsoft.com/office/drawing/2014/main" id="{0CAB3C9B-DAC7-E03E-549B-94FC352226B2}"/>
                </a:ext>
              </a:extLst>
            </p:cNvPr>
            <p:cNvSpPr/>
            <p:nvPr/>
          </p:nvSpPr>
          <p:spPr>
            <a:xfrm rot="1782986">
              <a:off x="8264240" y="2381389"/>
              <a:ext cx="860835" cy="742097"/>
            </a:xfrm>
            <a:prstGeom prst="hexagon">
              <a:avLst>
                <a:gd name="adj" fmla="val 28965"/>
                <a:gd name="vf" fmla="val 11547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grpSp>
          <p:nvGrpSpPr>
            <p:cNvPr id="66" name="Group 65">
              <a:extLst>
                <a:ext uri="{FF2B5EF4-FFF2-40B4-BE49-F238E27FC236}">
                  <a16:creationId xmlns:a16="http://schemas.microsoft.com/office/drawing/2014/main" id="{5F757B1D-74EC-FD76-5336-F1E39A712789}"/>
                </a:ext>
              </a:extLst>
            </p:cNvPr>
            <p:cNvGrpSpPr/>
            <p:nvPr/>
          </p:nvGrpSpPr>
          <p:grpSpPr>
            <a:xfrm>
              <a:off x="8462664" y="2542750"/>
              <a:ext cx="457582" cy="402514"/>
              <a:chOff x="6770748" y="1158240"/>
              <a:chExt cx="1274726" cy="1121318"/>
            </a:xfrm>
            <a:solidFill>
              <a:schemeClr val="bg1"/>
            </a:solidFill>
          </p:grpSpPr>
          <p:grpSp>
            <p:nvGrpSpPr>
              <p:cNvPr id="67" name="Group 66">
                <a:extLst>
                  <a:ext uri="{FF2B5EF4-FFF2-40B4-BE49-F238E27FC236}">
                    <a16:creationId xmlns:a16="http://schemas.microsoft.com/office/drawing/2014/main" id="{C1485397-EEA1-56F5-EA1C-A3D944AEF387}"/>
                  </a:ext>
                </a:extLst>
              </p:cNvPr>
              <p:cNvGrpSpPr/>
              <p:nvPr/>
            </p:nvGrpSpPr>
            <p:grpSpPr>
              <a:xfrm rot="5400000">
                <a:off x="7128520" y="1362604"/>
                <a:ext cx="559182" cy="1274726"/>
                <a:chOff x="8619006" y="1366612"/>
                <a:chExt cx="416505" cy="949476"/>
              </a:xfrm>
              <a:grpFill/>
            </p:grpSpPr>
            <p:sp>
              <p:nvSpPr>
                <p:cNvPr id="69" name="Rectangle: Rounded Corners 68">
                  <a:extLst>
                    <a:ext uri="{FF2B5EF4-FFF2-40B4-BE49-F238E27FC236}">
                      <a16:creationId xmlns:a16="http://schemas.microsoft.com/office/drawing/2014/main" id="{0EA19AC5-DFDC-19BA-76EB-1B60F43F7EFD}"/>
                    </a:ext>
                  </a:extLst>
                </p:cNvPr>
                <p:cNvSpPr/>
                <p:nvPr/>
              </p:nvSpPr>
              <p:spPr>
                <a:xfrm rot="1076057" flipH="1">
                  <a:off x="8840670" y="1614649"/>
                  <a:ext cx="161053" cy="50995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sp>
              <p:nvSpPr>
                <p:cNvPr id="70" name="Rectangle: Rounded Corners 69">
                  <a:extLst>
                    <a:ext uri="{FF2B5EF4-FFF2-40B4-BE49-F238E27FC236}">
                      <a16:creationId xmlns:a16="http://schemas.microsoft.com/office/drawing/2014/main" id="{7C56938A-31A0-0AAC-8338-A42F518BF2D8}"/>
                    </a:ext>
                  </a:extLst>
                </p:cNvPr>
                <p:cNvSpPr/>
                <p:nvPr/>
              </p:nvSpPr>
              <p:spPr>
                <a:xfrm rot="20911244" flipH="1">
                  <a:off x="8877905" y="1366612"/>
                  <a:ext cx="157606" cy="3982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sp>
              <p:nvSpPr>
                <p:cNvPr id="71" name="Rectangle: Rounded Corners 70">
                  <a:extLst>
                    <a:ext uri="{FF2B5EF4-FFF2-40B4-BE49-F238E27FC236}">
                      <a16:creationId xmlns:a16="http://schemas.microsoft.com/office/drawing/2014/main" id="{3501A9BF-BDF0-4AAE-C8AE-368BC292172F}"/>
                    </a:ext>
                  </a:extLst>
                </p:cNvPr>
                <p:cNvSpPr/>
                <p:nvPr/>
              </p:nvSpPr>
              <p:spPr>
                <a:xfrm rot="613090" flipH="1">
                  <a:off x="8673953" y="1668726"/>
                  <a:ext cx="154779" cy="35863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sp>
              <p:nvSpPr>
                <p:cNvPr id="72" name="Flowchart: Manual Input 71">
                  <a:extLst>
                    <a:ext uri="{FF2B5EF4-FFF2-40B4-BE49-F238E27FC236}">
                      <a16:creationId xmlns:a16="http://schemas.microsoft.com/office/drawing/2014/main" id="{118BEA58-2E25-74B3-60A8-2CEBEB828C96}"/>
                    </a:ext>
                  </a:extLst>
                </p:cNvPr>
                <p:cNvSpPr/>
                <p:nvPr/>
              </p:nvSpPr>
              <p:spPr>
                <a:xfrm rot="17276057">
                  <a:off x="8678142" y="1906154"/>
                  <a:ext cx="197560" cy="315831"/>
                </a:xfrm>
                <a:prstGeom prst="flowChartManualIn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sp>
              <p:nvSpPr>
                <p:cNvPr id="73" name="Rectangle 72">
                  <a:extLst>
                    <a:ext uri="{FF2B5EF4-FFF2-40B4-BE49-F238E27FC236}">
                      <a16:creationId xmlns:a16="http://schemas.microsoft.com/office/drawing/2014/main" id="{94A99030-FC4A-5962-3E2B-A65D6B7A381A}"/>
                    </a:ext>
                  </a:extLst>
                </p:cNvPr>
                <p:cNvSpPr/>
                <p:nvPr/>
              </p:nvSpPr>
              <p:spPr>
                <a:xfrm>
                  <a:off x="8657142" y="2030875"/>
                  <a:ext cx="241922" cy="2852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grpSp>
          <p:sp>
            <p:nvSpPr>
              <p:cNvPr id="68" name="Circle: Hollow 67">
                <a:extLst>
                  <a:ext uri="{FF2B5EF4-FFF2-40B4-BE49-F238E27FC236}">
                    <a16:creationId xmlns:a16="http://schemas.microsoft.com/office/drawing/2014/main" id="{F8996241-0FFF-4925-AF59-6831A1AFAD6D}"/>
                  </a:ext>
                </a:extLst>
              </p:cNvPr>
              <p:cNvSpPr/>
              <p:nvPr/>
            </p:nvSpPr>
            <p:spPr>
              <a:xfrm>
                <a:off x="7271980" y="1158240"/>
                <a:ext cx="566129" cy="566129"/>
              </a:xfrm>
              <a:prstGeom prst="donut">
                <a:avLst>
                  <a:gd name="adj" fmla="val 317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solidFill>
                    <a:schemeClr val="tx1"/>
                  </a:solidFill>
                </a:endParaRPr>
              </a:p>
            </p:txBody>
          </p:sp>
        </p:grpSp>
      </p:grpSp>
      <p:grpSp>
        <p:nvGrpSpPr>
          <p:cNvPr id="88" name="Group 87">
            <a:extLst>
              <a:ext uri="{FF2B5EF4-FFF2-40B4-BE49-F238E27FC236}">
                <a16:creationId xmlns:a16="http://schemas.microsoft.com/office/drawing/2014/main" id="{0172E6D7-D9C4-1839-9172-9E91C36CA0D6}"/>
              </a:ext>
            </a:extLst>
          </p:cNvPr>
          <p:cNvGrpSpPr/>
          <p:nvPr/>
        </p:nvGrpSpPr>
        <p:grpSpPr>
          <a:xfrm>
            <a:off x="3774394" y="7274526"/>
            <a:ext cx="816977" cy="742097"/>
            <a:chOff x="8286168" y="3560194"/>
            <a:chExt cx="816977" cy="742097"/>
          </a:xfrm>
        </p:grpSpPr>
        <p:sp>
          <p:nvSpPr>
            <p:cNvPr id="17" name="Hexagon 16">
              <a:extLst>
                <a:ext uri="{FF2B5EF4-FFF2-40B4-BE49-F238E27FC236}">
                  <a16:creationId xmlns:a16="http://schemas.microsoft.com/office/drawing/2014/main" id="{2E2653A7-8A70-C064-AA11-DEFF775B8676}"/>
                </a:ext>
              </a:extLst>
            </p:cNvPr>
            <p:cNvSpPr/>
            <p:nvPr/>
          </p:nvSpPr>
          <p:spPr>
            <a:xfrm rot="1782986">
              <a:off x="8286168" y="3560194"/>
              <a:ext cx="816977" cy="742097"/>
            </a:xfrm>
            <a:prstGeom prst="hexagon">
              <a:avLst>
                <a:gd name="adj" fmla="val 28965"/>
                <a:gd name="vf" fmla="val 11547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cxnSp>
          <p:nvCxnSpPr>
            <p:cNvPr id="74" name="Straight Arrow Connector 73">
              <a:extLst>
                <a:ext uri="{FF2B5EF4-FFF2-40B4-BE49-F238E27FC236}">
                  <a16:creationId xmlns:a16="http://schemas.microsoft.com/office/drawing/2014/main" id="{9DA7AF7B-A79B-B19D-5052-949C8B695831}"/>
                </a:ext>
              </a:extLst>
            </p:cNvPr>
            <p:cNvCxnSpPr>
              <a:cxnSpLocks/>
            </p:cNvCxnSpPr>
            <p:nvPr/>
          </p:nvCxnSpPr>
          <p:spPr>
            <a:xfrm flipV="1">
              <a:off x="8676150" y="3691493"/>
              <a:ext cx="0" cy="476247"/>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5" name="Freeform: Shape 74">
              <a:extLst>
                <a:ext uri="{FF2B5EF4-FFF2-40B4-BE49-F238E27FC236}">
                  <a16:creationId xmlns:a16="http://schemas.microsoft.com/office/drawing/2014/main" id="{71FF9C10-D640-B126-72A6-F8460E8B6052}"/>
                </a:ext>
              </a:extLst>
            </p:cNvPr>
            <p:cNvSpPr/>
            <p:nvPr/>
          </p:nvSpPr>
          <p:spPr>
            <a:xfrm>
              <a:off x="8454921" y="3837612"/>
              <a:ext cx="126369" cy="330587"/>
            </a:xfrm>
            <a:custGeom>
              <a:avLst/>
              <a:gdLst>
                <a:gd name="connsiteX0" fmla="*/ 176784 w 176784"/>
                <a:gd name="connsiteY0" fmla="*/ 438912 h 438912"/>
                <a:gd name="connsiteX1" fmla="*/ 176784 w 176784"/>
                <a:gd name="connsiteY1" fmla="*/ 182880 h 438912"/>
                <a:gd name="connsiteX2" fmla="*/ 0 w 176784"/>
                <a:gd name="connsiteY2" fmla="*/ 0 h 438912"/>
              </a:gdLst>
              <a:ahLst/>
              <a:cxnLst>
                <a:cxn ang="0">
                  <a:pos x="connsiteX0" y="connsiteY0"/>
                </a:cxn>
                <a:cxn ang="0">
                  <a:pos x="connsiteX1" y="connsiteY1"/>
                </a:cxn>
                <a:cxn ang="0">
                  <a:pos x="connsiteX2" y="connsiteY2"/>
                </a:cxn>
              </a:cxnLst>
              <a:rect l="l" t="t" r="r" b="b"/>
              <a:pathLst>
                <a:path w="176784" h="438912">
                  <a:moveTo>
                    <a:pt x="176784" y="438912"/>
                  </a:moveTo>
                  <a:lnTo>
                    <a:pt x="176784" y="182880"/>
                  </a:lnTo>
                  <a:lnTo>
                    <a:pt x="0" y="0"/>
                  </a:lnTo>
                </a:path>
              </a:pathLst>
            </a:custGeom>
            <a:noFill/>
            <a:ln w="38100">
              <a:solidFill>
                <a:schemeClr val="bg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sp>
          <p:nvSpPr>
            <p:cNvPr id="76" name="Freeform: Shape 75">
              <a:extLst>
                <a:ext uri="{FF2B5EF4-FFF2-40B4-BE49-F238E27FC236}">
                  <a16:creationId xmlns:a16="http://schemas.microsoft.com/office/drawing/2014/main" id="{F71A7C3C-A61A-6349-9A6A-CF0B2D6285A6}"/>
                </a:ext>
              </a:extLst>
            </p:cNvPr>
            <p:cNvSpPr/>
            <p:nvPr/>
          </p:nvSpPr>
          <p:spPr>
            <a:xfrm>
              <a:off x="8762550" y="3846795"/>
              <a:ext cx="169944" cy="316812"/>
            </a:xfrm>
            <a:custGeom>
              <a:avLst/>
              <a:gdLst>
                <a:gd name="connsiteX0" fmla="*/ 0 w 237744"/>
                <a:gd name="connsiteY0" fmla="*/ 420624 h 420624"/>
                <a:gd name="connsiteX1" fmla="*/ 0 w 237744"/>
                <a:gd name="connsiteY1" fmla="*/ 73152 h 420624"/>
                <a:gd name="connsiteX2" fmla="*/ 237744 w 237744"/>
                <a:gd name="connsiteY2" fmla="*/ 0 h 420624"/>
              </a:gdLst>
              <a:ahLst/>
              <a:cxnLst>
                <a:cxn ang="0">
                  <a:pos x="connsiteX0" y="connsiteY0"/>
                </a:cxn>
                <a:cxn ang="0">
                  <a:pos x="connsiteX1" y="connsiteY1"/>
                </a:cxn>
                <a:cxn ang="0">
                  <a:pos x="connsiteX2" y="connsiteY2"/>
                </a:cxn>
              </a:cxnLst>
              <a:rect l="l" t="t" r="r" b="b"/>
              <a:pathLst>
                <a:path w="237744" h="420624">
                  <a:moveTo>
                    <a:pt x="0" y="420624"/>
                  </a:moveTo>
                  <a:lnTo>
                    <a:pt x="0" y="73152"/>
                  </a:lnTo>
                  <a:lnTo>
                    <a:pt x="237744" y="0"/>
                  </a:lnTo>
                </a:path>
              </a:pathLst>
            </a:custGeom>
            <a:noFill/>
            <a:ln w="38100">
              <a:solidFill>
                <a:schemeClr val="bg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grpSp>
      <p:grpSp>
        <p:nvGrpSpPr>
          <p:cNvPr id="89" name="Group 88">
            <a:extLst>
              <a:ext uri="{FF2B5EF4-FFF2-40B4-BE49-F238E27FC236}">
                <a16:creationId xmlns:a16="http://schemas.microsoft.com/office/drawing/2014/main" id="{766F196A-51C7-A34D-0A69-3E3FF90201AC}"/>
              </a:ext>
            </a:extLst>
          </p:cNvPr>
          <p:cNvGrpSpPr/>
          <p:nvPr/>
        </p:nvGrpSpPr>
        <p:grpSpPr>
          <a:xfrm>
            <a:off x="3773703" y="8539538"/>
            <a:ext cx="860835" cy="742097"/>
            <a:chOff x="8264238" y="4853555"/>
            <a:chExt cx="860835" cy="742097"/>
          </a:xfrm>
        </p:grpSpPr>
        <p:sp>
          <p:nvSpPr>
            <p:cNvPr id="24" name="Hexagon 23">
              <a:extLst>
                <a:ext uri="{FF2B5EF4-FFF2-40B4-BE49-F238E27FC236}">
                  <a16:creationId xmlns:a16="http://schemas.microsoft.com/office/drawing/2014/main" id="{A2F7DF63-1364-C2C4-8A46-38507C34CDCE}"/>
                </a:ext>
              </a:extLst>
            </p:cNvPr>
            <p:cNvSpPr/>
            <p:nvPr/>
          </p:nvSpPr>
          <p:spPr>
            <a:xfrm rot="1782986">
              <a:off x="8264238" y="4853555"/>
              <a:ext cx="860835" cy="742097"/>
            </a:xfrm>
            <a:prstGeom prst="hexagon">
              <a:avLst>
                <a:gd name="adj" fmla="val 28965"/>
                <a:gd name="vf" fmla="val 11547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pic>
          <p:nvPicPr>
            <p:cNvPr id="77" name="Graphic 76" descr="Lock with solid fill">
              <a:extLst>
                <a:ext uri="{FF2B5EF4-FFF2-40B4-BE49-F238E27FC236}">
                  <a16:creationId xmlns:a16="http://schemas.microsoft.com/office/drawing/2014/main" id="{1E35E25E-09CD-46AE-002B-4262F96FAFD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19292" y="4949268"/>
              <a:ext cx="544326" cy="544326"/>
            </a:xfrm>
            <a:prstGeom prst="rect">
              <a:avLst/>
            </a:prstGeom>
          </p:spPr>
        </p:pic>
      </p:grpSp>
      <p:sp>
        <p:nvSpPr>
          <p:cNvPr id="90" name="TextBox 89">
            <a:extLst>
              <a:ext uri="{FF2B5EF4-FFF2-40B4-BE49-F238E27FC236}">
                <a16:creationId xmlns:a16="http://schemas.microsoft.com/office/drawing/2014/main" id="{80D644F9-19F0-A017-5CD3-F501B0C33A36}"/>
              </a:ext>
            </a:extLst>
          </p:cNvPr>
          <p:cNvSpPr txBox="1"/>
          <p:nvPr/>
        </p:nvSpPr>
        <p:spPr>
          <a:xfrm>
            <a:off x="633516" y="559512"/>
            <a:ext cx="5779983" cy="769441"/>
          </a:xfrm>
          <a:prstGeom prst="rect">
            <a:avLst/>
          </a:prstGeom>
          <a:noFill/>
        </p:spPr>
        <p:txBody>
          <a:bodyPr wrap="square" rtlCol="0">
            <a:spAutoFit/>
          </a:bodyPr>
          <a:lstStyle/>
          <a:p>
            <a:pPr marL="0" marR="0" lvl="0" indent="0" rtl="0">
              <a:spcBef>
                <a:spcPts val="0"/>
              </a:spcBef>
              <a:buNone/>
            </a:pPr>
            <a:r>
              <a:rPr lang="en-US" sz="1600" b="1" i="0" u="none" strike="noStrike" cap="none" dirty="0">
                <a:solidFill>
                  <a:schemeClr val="tx2"/>
                </a:solidFill>
                <a:latin typeface="Garamond"/>
                <a:ea typeface="Garamond"/>
                <a:cs typeface="Garamond"/>
                <a:sym typeface="Garamond"/>
              </a:rPr>
              <a:t>LEVEL 1</a:t>
            </a:r>
          </a:p>
          <a:p>
            <a:pPr marL="0" marR="0" lvl="0" indent="0" rtl="0">
              <a:spcBef>
                <a:spcPts val="0"/>
              </a:spcBef>
              <a:buNone/>
            </a:pPr>
            <a:r>
              <a:rPr lang="en-US" sz="2800" b="1" i="0" u="none" strike="noStrike" cap="none" dirty="0">
                <a:solidFill>
                  <a:schemeClr val="tx2"/>
                </a:solidFill>
                <a:latin typeface="Garamond"/>
                <a:ea typeface="Garamond"/>
                <a:cs typeface="Garamond"/>
                <a:sym typeface="Garamond"/>
              </a:rPr>
              <a:t>Child Protection Case Management</a:t>
            </a:r>
            <a:endParaRPr lang="en-US" sz="2800" dirty="0">
              <a:solidFill>
                <a:schemeClr val="tx2"/>
              </a:solidFill>
            </a:endParaRPr>
          </a:p>
        </p:txBody>
      </p:sp>
    </p:spTree>
    <p:extLst>
      <p:ext uri="{BB962C8B-B14F-4D97-AF65-F5344CB8AC3E}">
        <p14:creationId xmlns:p14="http://schemas.microsoft.com/office/powerpoint/2010/main" val="15045167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Hexagon 43"/>
          <p:cNvSpPr/>
          <p:nvPr/>
        </p:nvSpPr>
        <p:spPr>
          <a:xfrm rot="1782986">
            <a:off x="-1328855" y="5145441"/>
            <a:ext cx="3595260" cy="3099365"/>
          </a:xfrm>
          <a:prstGeom prst="hexagon">
            <a:avLst>
              <a:gd name="adj" fmla="val 28965"/>
              <a:gd name="vf" fmla="val 11547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3" name="Hexagon 42"/>
          <p:cNvSpPr/>
          <p:nvPr userDrawn="1"/>
        </p:nvSpPr>
        <p:spPr>
          <a:xfrm rot="1782986">
            <a:off x="4678406" y="654853"/>
            <a:ext cx="3595260" cy="3099365"/>
          </a:xfrm>
          <a:prstGeom prst="hexagon">
            <a:avLst>
              <a:gd name="adj" fmla="val 28965"/>
              <a:gd name="vf" fmla="val 11547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7" name="Rectangle 26"/>
          <p:cNvSpPr/>
          <p:nvPr/>
        </p:nvSpPr>
        <p:spPr>
          <a:xfrm>
            <a:off x="2501900" y="2149381"/>
            <a:ext cx="3745466" cy="107118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8" name="TextBox 27"/>
          <p:cNvSpPr txBox="1"/>
          <p:nvPr/>
        </p:nvSpPr>
        <p:spPr>
          <a:xfrm>
            <a:off x="993324" y="1696523"/>
            <a:ext cx="5264812" cy="261610"/>
          </a:xfrm>
          <a:prstGeom prst="rect">
            <a:avLst/>
          </a:prstGeom>
          <a:noFill/>
          <a:ln>
            <a:noFill/>
          </a:ln>
        </p:spPr>
        <p:txBody>
          <a:bodyPr wrap="square" rtlCol="0">
            <a:spAutoFit/>
          </a:bodyPr>
          <a:lstStyle/>
          <a:p>
            <a:r>
              <a:rPr lang="en-US" sz="1100" b="1" dirty="0"/>
              <a:t>Please review the learning objectives and write your reflection in the text box.</a:t>
            </a:r>
          </a:p>
        </p:txBody>
      </p:sp>
      <p:sp>
        <p:nvSpPr>
          <p:cNvPr id="33" name="TextBox 32"/>
          <p:cNvSpPr txBox="1"/>
          <p:nvPr/>
        </p:nvSpPr>
        <p:spPr>
          <a:xfrm>
            <a:off x="993326" y="2107349"/>
            <a:ext cx="1321602" cy="1028143"/>
          </a:xfrm>
          <a:prstGeom prst="rect">
            <a:avLst/>
          </a:prstGeom>
          <a:noFill/>
          <a:ln>
            <a:noFill/>
          </a:ln>
        </p:spPr>
        <p:txBody>
          <a:bodyPr wrap="square" lIns="90000" tIns="90000" rIns="90000" bIns="90000" rtlCol="0">
            <a:spAutoFit/>
          </a:bodyPr>
          <a:lstStyle/>
          <a:p>
            <a:r>
              <a:rPr lang="en-US" sz="1100" dirty="0"/>
              <a:t>About which learning objectives do you feel confident you have achieved them? </a:t>
            </a:r>
          </a:p>
        </p:txBody>
      </p:sp>
      <p:sp>
        <p:nvSpPr>
          <p:cNvPr id="35" name="Rectangle 34"/>
          <p:cNvSpPr/>
          <p:nvPr/>
        </p:nvSpPr>
        <p:spPr>
          <a:xfrm>
            <a:off x="2501900" y="3398040"/>
            <a:ext cx="3745466" cy="1118934"/>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TextBox 4">
            <a:extLst>
              <a:ext uri="{FF2B5EF4-FFF2-40B4-BE49-F238E27FC236}">
                <a16:creationId xmlns:a16="http://schemas.microsoft.com/office/drawing/2014/main" id="{C513FAA4-8C17-1649-BC6A-6D590B1029B4}"/>
              </a:ext>
            </a:extLst>
          </p:cNvPr>
          <p:cNvSpPr txBox="1"/>
          <p:nvPr/>
        </p:nvSpPr>
        <p:spPr>
          <a:xfrm>
            <a:off x="1007471" y="3413814"/>
            <a:ext cx="1309210" cy="1197420"/>
          </a:xfrm>
          <a:prstGeom prst="rect">
            <a:avLst/>
          </a:prstGeom>
          <a:noFill/>
          <a:ln>
            <a:noFill/>
          </a:ln>
        </p:spPr>
        <p:txBody>
          <a:bodyPr wrap="square" lIns="90000" tIns="90000" rIns="90000" bIns="90000" rtlCol="0">
            <a:spAutoFit/>
          </a:bodyPr>
          <a:lstStyle/>
          <a:p>
            <a:r>
              <a:rPr lang="en-US" sz="1100" dirty="0"/>
              <a:t>On which learning objectives would you need more information, practice or support? </a:t>
            </a:r>
          </a:p>
        </p:txBody>
      </p:sp>
      <p:sp>
        <p:nvSpPr>
          <p:cNvPr id="3" name="TextBox 2">
            <a:extLst>
              <a:ext uri="{FF2B5EF4-FFF2-40B4-BE49-F238E27FC236}">
                <a16:creationId xmlns:a16="http://schemas.microsoft.com/office/drawing/2014/main" id="{1E75D56D-561F-AD0D-B53D-9947A5526E3F}"/>
              </a:ext>
            </a:extLst>
          </p:cNvPr>
          <p:cNvSpPr txBox="1"/>
          <p:nvPr/>
        </p:nvSpPr>
        <p:spPr>
          <a:xfrm>
            <a:off x="993324" y="1264346"/>
            <a:ext cx="5254042" cy="276999"/>
          </a:xfrm>
          <a:prstGeom prst="rect">
            <a:avLst/>
          </a:prstGeom>
          <a:noFill/>
        </p:spPr>
        <p:txBody>
          <a:bodyPr wrap="square" rtlCol="0">
            <a:spAutoFit/>
          </a:bodyPr>
          <a:lstStyle/>
          <a:p>
            <a:r>
              <a:rPr lang="en-US" sz="1200" b="1" spc="300" dirty="0">
                <a:solidFill>
                  <a:schemeClr val="tx1"/>
                </a:solidFill>
              </a:rPr>
              <a:t>LEARNING OBJECTIVES</a:t>
            </a:r>
          </a:p>
        </p:txBody>
      </p:sp>
      <p:sp>
        <p:nvSpPr>
          <p:cNvPr id="6" name="TextBox 5">
            <a:extLst>
              <a:ext uri="{FF2B5EF4-FFF2-40B4-BE49-F238E27FC236}">
                <a16:creationId xmlns:a16="http://schemas.microsoft.com/office/drawing/2014/main" id="{DB167FBF-219C-5307-9B46-04188358A056}"/>
              </a:ext>
            </a:extLst>
          </p:cNvPr>
          <p:cNvSpPr txBox="1"/>
          <p:nvPr/>
        </p:nvSpPr>
        <p:spPr>
          <a:xfrm>
            <a:off x="996286" y="713169"/>
            <a:ext cx="5264813" cy="307777"/>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8D607A"/>
                </a:highlight>
                <a:latin typeface="Calibri"/>
                <a:ea typeface="Calibri"/>
                <a:cs typeface="Calibri"/>
                <a:sym typeface="Calibri"/>
              </a:rPr>
              <a:t>SESSION 6: MODULE CLOSING</a:t>
            </a:r>
          </a:p>
        </p:txBody>
      </p:sp>
      <p:sp>
        <p:nvSpPr>
          <p:cNvPr id="32" name="TextBox 31">
            <a:extLst>
              <a:ext uri="{FF2B5EF4-FFF2-40B4-BE49-F238E27FC236}">
                <a16:creationId xmlns:a16="http://schemas.microsoft.com/office/drawing/2014/main" id="{8C42CE55-B5F7-E11A-5084-1A6A7B03B72B}"/>
              </a:ext>
            </a:extLst>
          </p:cNvPr>
          <p:cNvSpPr txBox="1"/>
          <p:nvPr/>
        </p:nvSpPr>
        <p:spPr>
          <a:xfrm>
            <a:off x="993324" y="5187134"/>
            <a:ext cx="5254042" cy="276999"/>
          </a:xfrm>
          <a:prstGeom prst="rect">
            <a:avLst/>
          </a:prstGeom>
          <a:noFill/>
        </p:spPr>
        <p:txBody>
          <a:bodyPr wrap="square" rtlCol="0">
            <a:spAutoFit/>
          </a:bodyPr>
          <a:lstStyle/>
          <a:p>
            <a:r>
              <a:rPr lang="en-US" sz="1200" b="1" spc="300" dirty="0">
                <a:solidFill>
                  <a:schemeClr val="tx1"/>
                </a:solidFill>
              </a:rPr>
              <a:t>REFLECTION</a:t>
            </a:r>
          </a:p>
        </p:txBody>
      </p:sp>
      <p:sp>
        <p:nvSpPr>
          <p:cNvPr id="34" name="Rectangle 33">
            <a:extLst>
              <a:ext uri="{FF2B5EF4-FFF2-40B4-BE49-F238E27FC236}">
                <a16:creationId xmlns:a16="http://schemas.microsoft.com/office/drawing/2014/main" id="{99D9B379-F6D4-5B96-F7A5-5E3D56AA6A5E}"/>
              </a:ext>
            </a:extLst>
          </p:cNvPr>
          <p:cNvSpPr/>
          <p:nvPr/>
        </p:nvSpPr>
        <p:spPr>
          <a:xfrm>
            <a:off x="2501900" y="5633117"/>
            <a:ext cx="3745466" cy="939353"/>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2" name="TextBox 51">
            <a:extLst>
              <a:ext uri="{FF2B5EF4-FFF2-40B4-BE49-F238E27FC236}">
                <a16:creationId xmlns:a16="http://schemas.microsoft.com/office/drawing/2014/main" id="{08981994-E7AB-CE61-612A-EF1DEC16346E}"/>
              </a:ext>
            </a:extLst>
          </p:cNvPr>
          <p:cNvSpPr txBox="1"/>
          <p:nvPr/>
        </p:nvSpPr>
        <p:spPr>
          <a:xfrm>
            <a:off x="993326" y="5628588"/>
            <a:ext cx="1321602" cy="520312"/>
          </a:xfrm>
          <a:prstGeom prst="rect">
            <a:avLst/>
          </a:prstGeom>
          <a:noFill/>
          <a:ln>
            <a:noFill/>
          </a:ln>
        </p:spPr>
        <p:txBody>
          <a:bodyPr wrap="square" lIns="90000" tIns="90000" rIns="90000" bIns="90000" rtlCol="0">
            <a:spAutoFit/>
          </a:bodyPr>
          <a:lstStyle/>
          <a:p>
            <a:r>
              <a:rPr lang="en-US" sz="1100" dirty="0"/>
              <a:t>What surprised you?</a:t>
            </a:r>
          </a:p>
        </p:txBody>
      </p:sp>
      <p:sp>
        <p:nvSpPr>
          <p:cNvPr id="61" name="Rectangle 60">
            <a:extLst>
              <a:ext uri="{FF2B5EF4-FFF2-40B4-BE49-F238E27FC236}">
                <a16:creationId xmlns:a16="http://schemas.microsoft.com/office/drawing/2014/main" id="{73E94F37-CCA6-4424-FD3B-E321ECC3C4FD}"/>
              </a:ext>
            </a:extLst>
          </p:cNvPr>
          <p:cNvSpPr/>
          <p:nvPr/>
        </p:nvSpPr>
        <p:spPr>
          <a:xfrm>
            <a:off x="2501900" y="6753342"/>
            <a:ext cx="3745466" cy="98123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2" name="TextBox 61">
            <a:extLst>
              <a:ext uri="{FF2B5EF4-FFF2-40B4-BE49-F238E27FC236}">
                <a16:creationId xmlns:a16="http://schemas.microsoft.com/office/drawing/2014/main" id="{3A402269-AF1D-7517-7BC0-86306080DD19}"/>
              </a:ext>
            </a:extLst>
          </p:cNvPr>
          <p:cNvSpPr txBox="1"/>
          <p:nvPr/>
        </p:nvSpPr>
        <p:spPr>
          <a:xfrm>
            <a:off x="1007471" y="6762391"/>
            <a:ext cx="1309210" cy="520312"/>
          </a:xfrm>
          <a:prstGeom prst="rect">
            <a:avLst/>
          </a:prstGeom>
          <a:noFill/>
          <a:ln>
            <a:noFill/>
          </a:ln>
        </p:spPr>
        <p:txBody>
          <a:bodyPr wrap="square" lIns="90000" tIns="90000" rIns="90000" bIns="90000" rtlCol="0">
            <a:spAutoFit/>
          </a:bodyPr>
          <a:lstStyle/>
          <a:p>
            <a:r>
              <a:rPr lang="en-US" sz="1100" dirty="0"/>
              <a:t>What challenged you?</a:t>
            </a:r>
          </a:p>
        </p:txBody>
      </p:sp>
      <p:sp>
        <p:nvSpPr>
          <p:cNvPr id="63" name="Rectangle 62">
            <a:extLst>
              <a:ext uri="{FF2B5EF4-FFF2-40B4-BE49-F238E27FC236}">
                <a16:creationId xmlns:a16="http://schemas.microsoft.com/office/drawing/2014/main" id="{AAC81B9B-5614-584C-184A-218BA13E5AA0}"/>
              </a:ext>
            </a:extLst>
          </p:cNvPr>
          <p:cNvSpPr/>
          <p:nvPr/>
        </p:nvSpPr>
        <p:spPr>
          <a:xfrm>
            <a:off x="2501900" y="7928131"/>
            <a:ext cx="3745466" cy="98123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4" name="TextBox 63">
            <a:extLst>
              <a:ext uri="{FF2B5EF4-FFF2-40B4-BE49-F238E27FC236}">
                <a16:creationId xmlns:a16="http://schemas.microsoft.com/office/drawing/2014/main" id="{27F9A710-C1CE-5F44-18A1-8ADA1C4D333F}"/>
              </a:ext>
            </a:extLst>
          </p:cNvPr>
          <p:cNvSpPr txBox="1"/>
          <p:nvPr/>
        </p:nvSpPr>
        <p:spPr>
          <a:xfrm>
            <a:off x="1007471" y="7928131"/>
            <a:ext cx="1309210" cy="689589"/>
          </a:xfrm>
          <a:prstGeom prst="rect">
            <a:avLst/>
          </a:prstGeom>
          <a:noFill/>
          <a:ln>
            <a:noFill/>
          </a:ln>
        </p:spPr>
        <p:txBody>
          <a:bodyPr wrap="square" lIns="90000" tIns="90000" rIns="90000" bIns="90000" rtlCol="0">
            <a:spAutoFit/>
          </a:bodyPr>
          <a:lstStyle/>
          <a:p>
            <a:r>
              <a:rPr lang="en-US" sz="1100" dirty="0"/>
              <a:t>What would you like to learn more about? </a:t>
            </a:r>
          </a:p>
        </p:txBody>
      </p:sp>
      <p:sp>
        <p:nvSpPr>
          <p:cNvPr id="2" name="Hexagon 1">
            <a:extLst>
              <a:ext uri="{FF2B5EF4-FFF2-40B4-BE49-F238E27FC236}">
                <a16:creationId xmlns:a16="http://schemas.microsoft.com/office/drawing/2014/main" id="{0A7F018C-D6EA-3892-05A5-2F6A82048E48}"/>
              </a:ext>
            </a:extLst>
          </p:cNvPr>
          <p:cNvSpPr/>
          <p:nvPr/>
        </p:nvSpPr>
        <p:spPr>
          <a:xfrm rot="1782986">
            <a:off x="286724" y="30111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Hexagon 3">
            <a:extLst>
              <a:ext uri="{FF2B5EF4-FFF2-40B4-BE49-F238E27FC236}">
                <a16:creationId xmlns:a16="http://schemas.microsoft.com/office/drawing/2014/main" id="{590A422C-0DD2-77CC-E588-75D0039CB763}"/>
              </a:ext>
            </a:extLst>
          </p:cNvPr>
          <p:cNvSpPr/>
          <p:nvPr/>
        </p:nvSpPr>
        <p:spPr>
          <a:xfrm rot="1782986">
            <a:off x="286724" y="763955"/>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Hexagon 6">
            <a:extLst>
              <a:ext uri="{FF2B5EF4-FFF2-40B4-BE49-F238E27FC236}">
                <a16:creationId xmlns:a16="http://schemas.microsoft.com/office/drawing/2014/main" id="{F8F6AC4D-E362-E129-A160-9DF185167D0A}"/>
              </a:ext>
            </a:extLst>
          </p:cNvPr>
          <p:cNvSpPr/>
          <p:nvPr/>
        </p:nvSpPr>
        <p:spPr>
          <a:xfrm rot="1782986">
            <a:off x="286724" y="122680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Hexagon 7">
            <a:extLst>
              <a:ext uri="{FF2B5EF4-FFF2-40B4-BE49-F238E27FC236}">
                <a16:creationId xmlns:a16="http://schemas.microsoft.com/office/drawing/2014/main" id="{70BE547D-5259-713A-25B3-221EA680F96F}"/>
              </a:ext>
            </a:extLst>
          </p:cNvPr>
          <p:cNvSpPr/>
          <p:nvPr/>
        </p:nvSpPr>
        <p:spPr>
          <a:xfrm rot="1782986">
            <a:off x="286724" y="1689645"/>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Hexagon 8">
            <a:extLst>
              <a:ext uri="{FF2B5EF4-FFF2-40B4-BE49-F238E27FC236}">
                <a16:creationId xmlns:a16="http://schemas.microsoft.com/office/drawing/2014/main" id="{E1320278-646A-F219-22A1-F8C527DCEA7E}"/>
              </a:ext>
            </a:extLst>
          </p:cNvPr>
          <p:cNvSpPr/>
          <p:nvPr/>
        </p:nvSpPr>
        <p:spPr>
          <a:xfrm rot="1782986">
            <a:off x="286724" y="215249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Hexagon 9">
            <a:extLst>
              <a:ext uri="{FF2B5EF4-FFF2-40B4-BE49-F238E27FC236}">
                <a16:creationId xmlns:a16="http://schemas.microsoft.com/office/drawing/2014/main" id="{53AADFE2-10BF-07AA-C341-DEE434146CF9}"/>
              </a:ext>
            </a:extLst>
          </p:cNvPr>
          <p:cNvSpPr/>
          <p:nvPr/>
        </p:nvSpPr>
        <p:spPr>
          <a:xfrm rot="1782986">
            <a:off x="286724" y="2615335"/>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570947587"/>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422833" y="7077696"/>
            <a:ext cx="1732477" cy="1151195"/>
            <a:chOff x="2168191" y="5326415"/>
            <a:chExt cx="2521617" cy="1675562"/>
          </a:xfrm>
        </p:grpSpPr>
        <p:pic>
          <p:nvPicPr>
            <p:cNvPr id="2" name="Picture 1"/>
            <p:cNvPicPr>
              <a:picLocks noChangeAspect="1"/>
            </p:cNvPicPr>
            <p:nvPr/>
          </p:nvPicPr>
          <p:blipFill rotWithShape="1">
            <a:blip r:embed="rId2"/>
            <a:srcRect l="-2325" t="-858" b="-2502"/>
            <a:stretch/>
          </p:blipFill>
          <p:spPr>
            <a:xfrm>
              <a:off x="2371951" y="5326415"/>
              <a:ext cx="2114099" cy="626301"/>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8191" y="6033739"/>
              <a:ext cx="2521617" cy="968238"/>
            </a:xfrm>
            <a:prstGeom prst="rect">
              <a:avLst/>
            </a:prstGeom>
          </p:spPr>
        </p:pic>
      </p:gr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9797" y="2681293"/>
            <a:ext cx="2438405" cy="2807214"/>
          </a:xfrm>
          <a:prstGeom prst="rect">
            <a:avLst/>
          </a:prstGeom>
        </p:spPr>
      </p:pic>
    </p:spTree>
    <p:extLst>
      <p:ext uri="{BB962C8B-B14F-4D97-AF65-F5344CB8AC3E}">
        <p14:creationId xmlns:p14="http://schemas.microsoft.com/office/powerpoint/2010/main" val="10681249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059712-1B91-697F-5550-730F445BCF86}"/>
              </a:ext>
            </a:extLst>
          </p:cNvPr>
          <p:cNvSpPr/>
          <p:nvPr/>
        </p:nvSpPr>
        <p:spPr>
          <a:xfrm>
            <a:off x="0" y="0"/>
            <a:ext cx="6858000" cy="33147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extBox 1"/>
          <p:cNvSpPr txBox="1"/>
          <p:nvPr/>
        </p:nvSpPr>
        <p:spPr>
          <a:xfrm>
            <a:off x="752439" y="4817751"/>
            <a:ext cx="5061022" cy="2062103"/>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CA" sz="2000" b="1" i="0" u="none" strike="noStrike" kern="1200" cap="none" spc="300" normalizeH="0" baseline="0" noProof="0" dirty="0">
                <a:ln>
                  <a:noFill/>
                </a:ln>
                <a:solidFill>
                  <a:schemeClr val="accent5"/>
                </a:solidFill>
                <a:effectLst/>
                <a:uLnTx/>
                <a:uFillTx/>
                <a:latin typeface="Garamond" panose="02020404030301010803" pitchFamily="18" charset="0"/>
                <a:ea typeface="+mn-ea"/>
                <a:cs typeface="+mn-cs"/>
              </a:rPr>
              <a:t>MODULE 2</a:t>
            </a:r>
          </a:p>
          <a:p>
            <a:pPr marL="0" marR="0" lvl="0" indent="0" defTabSz="457200" rtl="0" eaLnBrk="1" fontAlgn="auto" latinLnBrk="0" hangingPunct="1">
              <a:lnSpc>
                <a:spcPct val="100000"/>
              </a:lnSpc>
              <a:spcBef>
                <a:spcPts val="0"/>
              </a:spcBef>
              <a:spcAft>
                <a:spcPts val="0"/>
              </a:spcAft>
              <a:buClrTx/>
              <a:buSzTx/>
              <a:buFontTx/>
              <a:buNone/>
              <a:tabLst/>
              <a:defRPr/>
            </a:pPr>
            <a:r>
              <a:rPr lang="en-CA" sz="2000" b="1" spc="300" dirty="0">
                <a:solidFill>
                  <a:schemeClr val="accent5"/>
                </a:solidFill>
                <a:latin typeface="Garamond" panose="02020404030301010803" pitchFamily="18" charset="0"/>
              </a:rPr>
              <a:t> </a:t>
            </a:r>
            <a:endParaRPr lang="en-CA" sz="4400" b="1" dirty="0">
              <a:solidFill>
                <a:schemeClr val="accent5"/>
              </a:solidFill>
              <a:latin typeface="Garamond" panose="02020404030301010803" pitchFamily="18" charset="0"/>
            </a:endParaRPr>
          </a:p>
          <a:p>
            <a:r>
              <a:rPr lang="en-CA" sz="4400" b="1" dirty="0">
                <a:solidFill>
                  <a:schemeClr val="accent5"/>
                </a:solidFill>
                <a:latin typeface="Garamond" panose="02020404030301010803" pitchFamily="18" charset="0"/>
              </a:rPr>
              <a:t>Foundations of Case Management </a:t>
            </a:r>
          </a:p>
        </p:txBody>
      </p:sp>
      <p:sp>
        <p:nvSpPr>
          <p:cNvPr id="25" name="Hexagon 24">
            <a:extLst>
              <a:ext uri="{FF2B5EF4-FFF2-40B4-BE49-F238E27FC236}">
                <a16:creationId xmlns:a16="http://schemas.microsoft.com/office/drawing/2014/main" id="{706845EC-4DA5-6721-5199-D1CC92090D88}"/>
              </a:ext>
            </a:extLst>
          </p:cNvPr>
          <p:cNvSpPr/>
          <p:nvPr/>
        </p:nvSpPr>
        <p:spPr>
          <a:xfrm rot="1782986">
            <a:off x="539630" y="2109486"/>
            <a:ext cx="2269827" cy="1956740"/>
          </a:xfrm>
          <a:prstGeom prst="hexagon">
            <a:avLst>
              <a:gd name="adj" fmla="val 28965"/>
              <a:gd name="vf" fmla="val 11547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17" name="Group 16">
            <a:extLst>
              <a:ext uri="{FF2B5EF4-FFF2-40B4-BE49-F238E27FC236}">
                <a16:creationId xmlns:a16="http://schemas.microsoft.com/office/drawing/2014/main" id="{AFE60FFC-217C-B672-E38F-A5FC2ADCB2C5}"/>
              </a:ext>
            </a:extLst>
          </p:cNvPr>
          <p:cNvGrpSpPr/>
          <p:nvPr/>
        </p:nvGrpSpPr>
        <p:grpSpPr>
          <a:xfrm>
            <a:off x="1136684" y="2619459"/>
            <a:ext cx="1075718" cy="936793"/>
            <a:chOff x="7499908" y="5144366"/>
            <a:chExt cx="702781" cy="580838"/>
          </a:xfrm>
        </p:grpSpPr>
        <p:grpSp>
          <p:nvGrpSpPr>
            <p:cNvPr id="18" name="Group 17">
              <a:extLst>
                <a:ext uri="{FF2B5EF4-FFF2-40B4-BE49-F238E27FC236}">
                  <a16:creationId xmlns:a16="http://schemas.microsoft.com/office/drawing/2014/main" id="{21379CDE-A2F2-096A-58FD-C81D8B913489}"/>
                </a:ext>
              </a:extLst>
            </p:cNvPr>
            <p:cNvGrpSpPr/>
            <p:nvPr/>
          </p:nvGrpSpPr>
          <p:grpSpPr>
            <a:xfrm>
              <a:off x="7499908" y="5144366"/>
              <a:ext cx="702781" cy="580838"/>
              <a:chOff x="5957706" y="3325646"/>
              <a:chExt cx="2611796" cy="1892062"/>
            </a:xfrm>
            <a:solidFill>
              <a:schemeClr val="bg1"/>
            </a:solidFill>
          </p:grpSpPr>
          <p:sp>
            <p:nvSpPr>
              <p:cNvPr id="21" name="Rectangle: Rounded Corners 20">
                <a:extLst>
                  <a:ext uri="{FF2B5EF4-FFF2-40B4-BE49-F238E27FC236}">
                    <a16:creationId xmlns:a16="http://schemas.microsoft.com/office/drawing/2014/main" id="{F71B62B5-0DF4-DC88-55EF-FEEF8593DDBF}"/>
                  </a:ext>
                </a:extLst>
              </p:cNvPr>
              <p:cNvSpPr/>
              <p:nvPr/>
            </p:nvSpPr>
            <p:spPr>
              <a:xfrm>
                <a:off x="5957706" y="3547504"/>
                <a:ext cx="2611796" cy="1670204"/>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solidFill>
                    <a:schemeClr val="bg1"/>
                  </a:solidFill>
                  <a:latin typeface="Helvetica Neue"/>
                </a:endParaRPr>
              </a:p>
            </p:txBody>
          </p:sp>
          <p:sp>
            <p:nvSpPr>
              <p:cNvPr id="22" name="Rectangle: Top Corners Rounded 21">
                <a:extLst>
                  <a:ext uri="{FF2B5EF4-FFF2-40B4-BE49-F238E27FC236}">
                    <a16:creationId xmlns:a16="http://schemas.microsoft.com/office/drawing/2014/main" id="{0DE07FFF-A72B-8572-C85D-86A5308ADD7F}"/>
                  </a:ext>
                </a:extLst>
              </p:cNvPr>
              <p:cNvSpPr/>
              <p:nvPr/>
            </p:nvSpPr>
            <p:spPr>
              <a:xfrm>
                <a:off x="5957706" y="3325646"/>
                <a:ext cx="538650" cy="515820"/>
              </a:xfrm>
              <a:prstGeom prst="round2Same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b="1" dirty="0">
                  <a:solidFill>
                    <a:schemeClr val="bg1"/>
                  </a:solidFill>
                  <a:latin typeface="Arial" panose="020B0604020202020204" pitchFamily="34" charset="0"/>
                  <a:cs typeface="Arial" panose="020B0604020202020204" pitchFamily="34" charset="0"/>
                </a:endParaRPr>
              </a:p>
            </p:txBody>
          </p:sp>
        </p:grpSp>
        <p:sp>
          <p:nvSpPr>
            <p:cNvPr id="19" name="Round Same Side Corner Rectangle 35">
              <a:extLst>
                <a:ext uri="{FF2B5EF4-FFF2-40B4-BE49-F238E27FC236}">
                  <a16:creationId xmlns:a16="http://schemas.microsoft.com/office/drawing/2014/main" id="{19EF36C3-7D63-C643-3F63-88CBA44AF94D}"/>
                </a:ext>
              </a:extLst>
            </p:cNvPr>
            <p:cNvSpPr/>
            <p:nvPr/>
          </p:nvSpPr>
          <p:spPr>
            <a:xfrm>
              <a:off x="7761324" y="5516290"/>
              <a:ext cx="180932" cy="134310"/>
            </a:xfrm>
            <a:prstGeom prst="round2SameRect">
              <a:avLst>
                <a:gd name="adj1" fmla="val 50000"/>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sp>
          <p:nvSpPr>
            <p:cNvPr id="20" name="Oval 19">
              <a:extLst>
                <a:ext uri="{FF2B5EF4-FFF2-40B4-BE49-F238E27FC236}">
                  <a16:creationId xmlns:a16="http://schemas.microsoft.com/office/drawing/2014/main" id="{FFF9E48C-CB16-3E1F-074F-94436DA8B9D5}"/>
                </a:ext>
              </a:extLst>
            </p:cNvPr>
            <p:cNvSpPr/>
            <p:nvPr/>
          </p:nvSpPr>
          <p:spPr>
            <a:xfrm>
              <a:off x="7759987" y="5302717"/>
              <a:ext cx="182269" cy="18118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grpSp>
    </p:spTree>
    <p:extLst>
      <p:ext uri="{BB962C8B-B14F-4D97-AF65-F5344CB8AC3E}">
        <p14:creationId xmlns:p14="http://schemas.microsoft.com/office/powerpoint/2010/main" val="27168361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464AD1A-24BB-9DC4-183D-532DD5B30509}"/>
              </a:ext>
            </a:extLst>
          </p:cNvPr>
          <p:cNvGrpSpPr/>
          <p:nvPr/>
        </p:nvGrpSpPr>
        <p:grpSpPr>
          <a:xfrm>
            <a:off x="4520469" y="7850076"/>
            <a:ext cx="1633697" cy="1422713"/>
            <a:chOff x="7499908" y="5144366"/>
            <a:chExt cx="702781" cy="580838"/>
          </a:xfrm>
        </p:grpSpPr>
        <p:grpSp>
          <p:nvGrpSpPr>
            <p:cNvPr id="5" name="Group 4">
              <a:extLst>
                <a:ext uri="{FF2B5EF4-FFF2-40B4-BE49-F238E27FC236}">
                  <a16:creationId xmlns:a16="http://schemas.microsoft.com/office/drawing/2014/main" id="{67BA74C6-FE5D-59B1-DB88-CCFE859BCA2E}"/>
                </a:ext>
              </a:extLst>
            </p:cNvPr>
            <p:cNvGrpSpPr/>
            <p:nvPr/>
          </p:nvGrpSpPr>
          <p:grpSpPr>
            <a:xfrm>
              <a:off x="7499908" y="5144366"/>
              <a:ext cx="702781" cy="580838"/>
              <a:chOff x="5957706" y="3325646"/>
              <a:chExt cx="2611796" cy="1892062"/>
            </a:xfrm>
            <a:solidFill>
              <a:schemeClr val="bg1"/>
            </a:solidFill>
          </p:grpSpPr>
          <p:sp>
            <p:nvSpPr>
              <p:cNvPr id="8" name="Rectangle: Rounded Corners 7">
                <a:extLst>
                  <a:ext uri="{FF2B5EF4-FFF2-40B4-BE49-F238E27FC236}">
                    <a16:creationId xmlns:a16="http://schemas.microsoft.com/office/drawing/2014/main" id="{4426397E-1C79-3C77-0849-2584BD8D4EA9}"/>
                  </a:ext>
                </a:extLst>
              </p:cNvPr>
              <p:cNvSpPr/>
              <p:nvPr/>
            </p:nvSpPr>
            <p:spPr>
              <a:xfrm>
                <a:off x="5957706" y="3547504"/>
                <a:ext cx="2611796" cy="1670204"/>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solidFill>
                    <a:schemeClr val="bg1"/>
                  </a:solidFill>
                  <a:latin typeface="Helvetica Neue"/>
                </a:endParaRPr>
              </a:p>
            </p:txBody>
          </p:sp>
          <p:sp>
            <p:nvSpPr>
              <p:cNvPr id="9" name="Rectangle: Top Corners Rounded 8">
                <a:extLst>
                  <a:ext uri="{FF2B5EF4-FFF2-40B4-BE49-F238E27FC236}">
                    <a16:creationId xmlns:a16="http://schemas.microsoft.com/office/drawing/2014/main" id="{EFA2266C-084C-D721-E28E-0D28588AC7CA}"/>
                  </a:ext>
                </a:extLst>
              </p:cNvPr>
              <p:cNvSpPr/>
              <p:nvPr/>
            </p:nvSpPr>
            <p:spPr>
              <a:xfrm>
                <a:off x="5957706" y="3325646"/>
                <a:ext cx="538650" cy="515820"/>
              </a:xfrm>
              <a:prstGeom prst="round2SameRect">
                <a:avLst/>
              </a:prstGeom>
              <a:solidFill>
                <a:schemeClr val="accent5">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bg1"/>
                  </a:solidFill>
                  <a:latin typeface="Arial" panose="020B0604020202020204" pitchFamily="34" charset="0"/>
                  <a:cs typeface="Arial" panose="020B0604020202020204" pitchFamily="34" charset="0"/>
                </a:endParaRPr>
              </a:p>
            </p:txBody>
          </p:sp>
        </p:grpSp>
        <p:sp>
          <p:nvSpPr>
            <p:cNvPr id="6" name="Round Same Side Corner Rectangle 35">
              <a:extLst>
                <a:ext uri="{FF2B5EF4-FFF2-40B4-BE49-F238E27FC236}">
                  <a16:creationId xmlns:a16="http://schemas.microsoft.com/office/drawing/2014/main" id="{3AB6EC1A-CAE6-1C44-7B29-A596DF41B8B1}"/>
                </a:ext>
              </a:extLst>
            </p:cNvPr>
            <p:cNvSpPr/>
            <p:nvPr/>
          </p:nvSpPr>
          <p:spPr>
            <a:xfrm>
              <a:off x="7761324" y="5516290"/>
              <a:ext cx="180932" cy="134310"/>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Oval 6">
              <a:extLst>
                <a:ext uri="{FF2B5EF4-FFF2-40B4-BE49-F238E27FC236}">
                  <a16:creationId xmlns:a16="http://schemas.microsoft.com/office/drawing/2014/main" id="{624A9E44-D2FC-F055-C2BC-7729D51740EE}"/>
                </a:ext>
              </a:extLst>
            </p:cNvPr>
            <p:cNvSpPr/>
            <p:nvPr/>
          </p:nvSpPr>
          <p:spPr>
            <a:xfrm>
              <a:off x="7759987" y="5302716"/>
              <a:ext cx="189842" cy="18226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0" name="TextBox 9">
            <a:extLst>
              <a:ext uri="{FF2B5EF4-FFF2-40B4-BE49-F238E27FC236}">
                <a16:creationId xmlns:a16="http://schemas.microsoft.com/office/drawing/2014/main" id="{38C4D548-FEC2-26E3-A40B-3FEA7FCF87C6}"/>
              </a:ext>
            </a:extLst>
          </p:cNvPr>
          <p:cNvSpPr txBox="1"/>
          <p:nvPr/>
        </p:nvSpPr>
        <p:spPr>
          <a:xfrm>
            <a:off x="1567786" y="1310779"/>
            <a:ext cx="4682543" cy="2262158"/>
          </a:xfrm>
          <a:prstGeom prst="rect">
            <a:avLst/>
          </a:prstGeom>
          <a:noFill/>
        </p:spPr>
        <p:txBody>
          <a:bodyPr wrap="square" rtlCol="0">
            <a:spAutoFit/>
          </a:bodyPr>
          <a:lstStyle/>
          <a:p>
            <a:pPr marL="0" marR="0" lvl="0" indent="0" algn="l" rtl="0">
              <a:spcBef>
                <a:spcPts val="0"/>
              </a:spcBef>
              <a:spcAft>
                <a:spcPts val="1800"/>
              </a:spcAft>
              <a:buNone/>
            </a:pPr>
            <a:r>
              <a:rPr lang="en-US" sz="1100" b="1" dirty="0">
                <a:solidFill>
                  <a:schemeClr val="tx1"/>
                </a:solidFill>
                <a:latin typeface="Calibri"/>
                <a:ea typeface="Calibri"/>
                <a:cs typeface="Calibri"/>
                <a:sym typeface="Calibri"/>
              </a:rPr>
              <a:t>Session 1: </a:t>
            </a:r>
            <a:r>
              <a:rPr lang="en-US" sz="1100" dirty="0">
                <a:solidFill>
                  <a:schemeClr val="tx1"/>
                </a:solidFill>
                <a:latin typeface="Calibri"/>
                <a:ea typeface="Calibri"/>
                <a:cs typeface="Calibri"/>
                <a:sym typeface="Calibri"/>
              </a:rPr>
              <a:t>Module opening</a:t>
            </a:r>
          </a:p>
          <a:p>
            <a:pPr marL="0" marR="0" lvl="0" indent="0" algn="l" rtl="0">
              <a:spcBef>
                <a:spcPts val="0"/>
              </a:spcBef>
              <a:spcAft>
                <a:spcPts val="1800"/>
              </a:spcAft>
              <a:buNone/>
            </a:pPr>
            <a:r>
              <a:rPr lang="en-US" sz="1100" b="1" dirty="0">
                <a:solidFill>
                  <a:schemeClr val="tx1"/>
                </a:solidFill>
                <a:latin typeface="Calibri"/>
                <a:ea typeface="Calibri"/>
                <a:cs typeface="Calibri"/>
                <a:sym typeface="Calibri"/>
              </a:rPr>
              <a:t>Session 2: </a:t>
            </a:r>
            <a:r>
              <a:rPr lang="en-US" sz="1100" dirty="0">
                <a:solidFill>
                  <a:schemeClr val="tx1"/>
                </a:solidFill>
                <a:latin typeface="Calibri"/>
                <a:ea typeface="Calibri"/>
                <a:cs typeface="Calibri"/>
                <a:sym typeface="Calibri"/>
              </a:rPr>
              <a:t>What is case management?</a:t>
            </a:r>
          </a:p>
          <a:p>
            <a:pPr marL="0" marR="0" lvl="0" indent="0" algn="l" rtl="0">
              <a:spcBef>
                <a:spcPts val="0"/>
              </a:spcBef>
              <a:spcAft>
                <a:spcPts val="1800"/>
              </a:spcAft>
              <a:buNone/>
            </a:pPr>
            <a:r>
              <a:rPr lang="en-US" sz="1100" b="1" dirty="0">
                <a:solidFill>
                  <a:schemeClr val="tx1"/>
                </a:solidFill>
                <a:latin typeface="Calibri"/>
                <a:ea typeface="Calibri"/>
                <a:cs typeface="Calibri"/>
                <a:sym typeface="Calibri"/>
              </a:rPr>
              <a:t>Session 3: </a:t>
            </a:r>
            <a:r>
              <a:rPr lang="en-US" sz="1100" dirty="0">
                <a:solidFill>
                  <a:schemeClr val="tx1"/>
                </a:solidFill>
                <a:latin typeface="Calibri"/>
                <a:ea typeface="Calibri"/>
                <a:cs typeface="Calibri"/>
                <a:sym typeface="Calibri"/>
              </a:rPr>
              <a:t>How do I approach case management and what is the process?</a:t>
            </a:r>
          </a:p>
          <a:p>
            <a:pPr marL="0" marR="0" lvl="0" indent="0" algn="l" rtl="0">
              <a:spcBef>
                <a:spcPts val="0"/>
              </a:spcBef>
              <a:spcAft>
                <a:spcPts val="1800"/>
              </a:spcAft>
              <a:buNone/>
            </a:pPr>
            <a:r>
              <a:rPr lang="en-US" sz="1100" b="1" dirty="0">
                <a:solidFill>
                  <a:schemeClr val="tx1"/>
                </a:solidFill>
                <a:latin typeface="Calibri"/>
                <a:ea typeface="Calibri"/>
                <a:cs typeface="Calibri"/>
                <a:sym typeface="Calibri"/>
              </a:rPr>
              <a:t>Session 4: </a:t>
            </a:r>
            <a:r>
              <a:rPr lang="en-US" sz="1100" dirty="0">
                <a:solidFill>
                  <a:schemeClr val="tx1"/>
                </a:solidFill>
                <a:latin typeface="Calibri"/>
                <a:ea typeface="Calibri"/>
                <a:cs typeface="Calibri"/>
                <a:sym typeface="Calibri"/>
              </a:rPr>
              <a:t>What is the role of the caseworker??</a:t>
            </a:r>
          </a:p>
          <a:p>
            <a:pPr marL="0" marR="0" lvl="0" indent="0" algn="l" rtl="0">
              <a:spcBef>
                <a:spcPts val="0"/>
              </a:spcBef>
              <a:spcAft>
                <a:spcPts val="1800"/>
              </a:spcAft>
              <a:buNone/>
            </a:pPr>
            <a:r>
              <a:rPr lang="en-US" sz="1100" b="1" dirty="0">
                <a:solidFill>
                  <a:schemeClr val="tx1"/>
                </a:solidFill>
                <a:latin typeface="Calibri"/>
                <a:ea typeface="Calibri"/>
                <a:cs typeface="Calibri"/>
                <a:sym typeface="Calibri"/>
              </a:rPr>
              <a:t>Session 5: </a:t>
            </a:r>
            <a:r>
              <a:rPr lang="en-US" sz="1100" dirty="0">
                <a:solidFill>
                  <a:schemeClr val="tx1"/>
                </a:solidFill>
                <a:latin typeface="Calibri"/>
                <a:ea typeface="Calibri"/>
                <a:cs typeface="Calibri"/>
                <a:sym typeface="Calibri"/>
              </a:rPr>
              <a:t>How to collect and store client information? </a:t>
            </a:r>
          </a:p>
          <a:p>
            <a:pPr marL="0" marR="0" lvl="0" indent="0" algn="l" rtl="0">
              <a:spcBef>
                <a:spcPts val="0"/>
              </a:spcBef>
              <a:spcAft>
                <a:spcPts val="1800"/>
              </a:spcAft>
              <a:buNone/>
            </a:pPr>
            <a:r>
              <a:rPr lang="en-US" sz="1100" b="1" dirty="0">
                <a:solidFill>
                  <a:schemeClr val="tx1"/>
                </a:solidFill>
                <a:latin typeface="Calibri"/>
                <a:ea typeface="Calibri"/>
                <a:cs typeface="Calibri"/>
                <a:sym typeface="Calibri"/>
              </a:rPr>
              <a:t>Session 6: </a:t>
            </a:r>
            <a:r>
              <a:rPr lang="en-US" sz="1100" dirty="0">
                <a:solidFill>
                  <a:schemeClr val="tx1"/>
                </a:solidFill>
                <a:latin typeface="Calibri"/>
                <a:ea typeface="Calibri"/>
                <a:cs typeface="Calibri"/>
                <a:sym typeface="Calibri"/>
              </a:rPr>
              <a:t>Module closing </a:t>
            </a:r>
          </a:p>
        </p:txBody>
      </p:sp>
      <p:sp>
        <p:nvSpPr>
          <p:cNvPr id="12" name="TextBox 11">
            <a:extLst>
              <a:ext uri="{FF2B5EF4-FFF2-40B4-BE49-F238E27FC236}">
                <a16:creationId xmlns:a16="http://schemas.microsoft.com/office/drawing/2014/main" id="{18E974FD-B03E-C968-9604-EB6283A6844E}"/>
              </a:ext>
            </a:extLst>
          </p:cNvPr>
          <p:cNvSpPr txBox="1"/>
          <p:nvPr/>
        </p:nvSpPr>
        <p:spPr>
          <a:xfrm>
            <a:off x="1064660" y="1310779"/>
            <a:ext cx="503127" cy="2262158"/>
          </a:xfrm>
          <a:prstGeom prst="rect">
            <a:avLst/>
          </a:prstGeom>
          <a:noFill/>
        </p:spPr>
        <p:txBody>
          <a:bodyPr wrap="square" rtlCol="0">
            <a:spAutoFit/>
          </a:bodyPr>
          <a:lstStyle/>
          <a:p>
            <a:pPr>
              <a:spcAft>
                <a:spcPts val="1800"/>
              </a:spcAft>
            </a:pPr>
            <a:r>
              <a:rPr lang="en-CA" sz="1100" dirty="0">
                <a:solidFill>
                  <a:schemeClr val="tx1"/>
                </a:solidFill>
                <a:latin typeface="+mn-lt"/>
              </a:rPr>
              <a:t>5</a:t>
            </a:r>
          </a:p>
          <a:p>
            <a:pPr>
              <a:spcAft>
                <a:spcPts val="1800"/>
              </a:spcAft>
            </a:pPr>
            <a:r>
              <a:rPr lang="en-CA" sz="1100" dirty="0"/>
              <a:t>6</a:t>
            </a:r>
          </a:p>
          <a:p>
            <a:pPr>
              <a:spcAft>
                <a:spcPts val="1800"/>
              </a:spcAft>
            </a:pPr>
            <a:r>
              <a:rPr lang="en-CA" sz="1100" dirty="0">
                <a:solidFill>
                  <a:schemeClr val="tx1"/>
                </a:solidFill>
                <a:latin typeface="+mn-lt"/>
              </a:rPr>
              <a:t>8</a:t>
            </a:r>
          </a:p>
          <a:p>
            <a:pPr>
              <a:spcAft>
                <a:spcPts val="1800"/>
              </a:spcAft>
            </a:pPr>
            <a:r>
              <a:rPr lang="en-CA" sz="1100" dirty="0"/>
              <a:t>13</a:t>
            </a:r>
          </a:p>
          <a:p>
            <a:pPr>
              <a:spcAft>
                <a:spcPts val="1800"/>
              </a:spcAft>
            </a:pPr>
            <a:r>
              <a:rPr lang="en-CA" sz="1100" dirty="0">
                <a:solidFill>
                  <a:schemeClr val="tx1"/>
                </a:solidFill>
                <a:latin typeface="+mn-lt"/>
              </a:rPr>
              <a:t>19</a:t>
            </a:r>
          </a:p>
          <a:p>
            <a:pPr>
              <a:spcAft>
                <a:spcPts val="1800"/>
              </a:spcAft>
            </a:pPr>
            <a:r>
              <a:rPr lang="en-CA" sz="1100" dirty="0">
                <a:solidFill>
                  <a:schemeClr val="tx1"/>
                </a:solidFill>
                <a:latin typeface="+mn-lt"/>
              </a:rPr>
              <a:t>20</a:t>
            </a:r>
          </a:p>
        </p:txBody>
      </p:sp>
      <p:sp>
        <p:nvSpPr>
          <p:cNvPr id="14" name="TextBox 13">
            <a:extLst>
              <a:ext uri="{FF2B5EF4-FFF2-40B4-BE49-F238E27FC236}">
                <a16:creationId xmlns:a16="http://schemas.microsoft.com/office/drawing/2014/main" id="{1AF7BC87-54CC-BB74-1CA0-673D265694E5}"/>
              </a:ext>
            </a:extLst>
          </p:cNvPr>
          <p:cNvSpPr txBox="1"/>
          <p:nvPr/>
        </p:nvSpPr>
        <p:spPr>
          <a:xfrm>
            <a:off x="996287" y="713169"/>
            <a:ext cx="3807163" cy="307777"/>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5FC6C5"/>
                </a:highlight>
                <a:latin typeface="Calibri"/>
                <a:ea typeface="Calibri"/>
                <a:cs typeface="Calibri"/>
                <a:sym typeface="Calibri"/>
              </a:rPr>
              <a:t>TABLE OF CONTENTS</a:t>
            </a:r>
          </a:p>
        </p:txBody>
      </p:sp>
      <p:sp>
        <p:nvSpPr>
          <p:cNvPr id="21" name="Hexagon 20">
            <a:extLst>
              <a:ext uri="{FF2B5EF4-FFF2-40B4-BE49-F238E27FC236}">
                <a16:creationId xmlns:a16="http://schemas.microsoft.com/office/drawing/2014/main" id="{61F53128-05CC-2187-5059-07190434E27B}"/>
              </a:ext>
            </a:extLst>
          </p:cNvPr>
          <p:cNvSpPr/>
          <p:nvPr/>
        </p:nvSpPr>
        <p:spPr>
          <a:xfrm rot="1782986">
            <a:off x="286724" y="30111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Hexagon 21">
            <a:extLst>
              <a:ext uri="{FF2B5EF4-FFF2-40B4-BE49-F238E27FC236}">
                <a16:creationId xmlns:a16="http://schemas.microsoft.com/office/drawing/2014/main" id="{2824C959-5C2A-EAF1-2899-B694B73B4D7A}"/>
              </a:ext>
            </a:extLst>
          </p:cNvPr>
          <p:cNvSpPr/>
          <p:nvPr/>
        </p:nvSpPr>
        <p:spPr>
          <a:xfrm rot="1782986">
            <a:off x="286724" y="76395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Hexagon 22">
            <a:extLst>
              <a:ext uri="{FF2B5EF4-FFF2-40B4-BE49-F238E27FC236}">
                <a16:creationId xmlns:a16="http://schemas.microsoft.com/office/drawing/2014/main" id="{DC471D04-56EC-4DED-45AC-2DF1A729E1ED}"/>
              </a:ext>
            </a:extLst>
          </p:cNvPr>
          <p:cNvSpPr/>
          <p:nvPr/>
        </p:nvSpPr>
        <p:spPr>
          <a:xfrm rot="1782986">
            <a:off x="286724" y="122680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 name="Hexagon 23">
            <a:extLst>
              <a:ext uri="{FF2B5EF4-FFF2-40B4-BE49-F238E27FC236}">
                <a16:creationId xmlns:a16="http://schemas.microsoft.com/office/drawing/2014/main" id="{2C1E8A6A-B63E-60F2-5AD4-3DE2A43831A9}"/>
              </a:ext>
            </a:extLst>
          </p:cNvPr>
          <p:cNvSpPr/>
          <p:nvPr/>
        </p:nvSpPr>
        <p:spPr>
          <a:xfrm rot="1782986">
            <a:off x="286724" y="168964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5" name="Hexagon 24">
            <a:extLst>
              <a:ext uri="{FF2B5EF4-FFF2-40B4-BE49-F238E27FC236}">
                <a16:creationId xmlns:a16="http://schemas.microsoft.com/office/drawing/2014/main" id="{912467DC-9AAC-81EC-40F6-744AB0A36CD4}"/>
              </a:ext>
            </a:extLst>
          </p:cNvPr>
          <p:cNvSpPr/>
          <p:nvPr/>
        </p:nvSpPr>
        <p:spPr>
          <a:xfrm rot="1782986">
            <a:off x="286724" y="215249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6" name="Hexagon 25">
            <a:extLst>
              <a:ext uri="{FF2B5EF4-FFF2-40B4-BE49-F238E27FC236}">
                <a16:creationId xmlns:a16="http://schemas.microsoft.com/office/drawing/2014/main" id="{B39CD8EB-B807-2AF0-D338-003C87838A2F}"/>
              </a:ext>
            </a:extLst>
          </p:cNvPr>
          <p:cNvSpPr/>
          <p:nvPr/>
        </p:nvSpPr>
        <p:spPr>
          <a:xfrm rot="1782986">
            <a:off x="286724" y="261533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2205469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CDA8890-AEEA-05D9-09B1-339D3CE813B5}"/>
              </a:ext>
            </a:extLst>
          </p:cNvPr>
          <p:cNvSpPr txBox="1"/>
          <p:nvPr/>
        </p:nvSpPr>
        <p:spPr>
          <a:xfrm>
            <a:off x="996287" y="1238738"/>
            <a:ext cx="4665478" cy="276999"/>
          </a:xfrm>
          <a:prstGeom prst="rect">
            <a:avLst/>
          </a:prstGeom>
          <a:noFill/>
        </p:spPr>
        <p:txBody>
          <a:bodyPr wrap="square" rtlCol="0">
            <a:spAutoFit/>
          </a:bodyPr>
          <a:lstStyle/>
          <a:p>
            <a:r>
              <a:rPr lang="en-CA" sz="1200" b="1" spc="300" dirty="0">
                <a:solidFill>
                  <a:schemeClr val="tx1"/>
                </a:solidFill>
              </a:rPr>
              <a:t>MODULE AIM</a:t>
            </a:r>
          </a:p>
        </p:txBody>
      </p:sp>
      <p:sp>
        <p:nvSpPr>
          <p:cNvPr id="3" name="TextBox 2">
            <a:extLst>
              <a:ext uri="{FF2B5EF4-FFF2-40B4-BE49-F238E27FC236}">
                <a16:creationId xmlns:a16="http://schemas.microsoft.com/office/drawing/2014/main" id="{8A3642CB-389B-2D0C-2A2B-A74E5B6DCD73}"/>
              </a:ext>
            </a:extLst>
          </p:cNvPr>
          <p:cNvSpPr txBox="1"/>
          <p:nvPr/>
        </p:nvSpPr>
        <p:spPr>
          <a:xfrm>
            <a:off x="996287" y="713169"/>
            <a:ext cx="4070620" cy="307777"/>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5FC6C5"/>
                </a:highlight>
                <a:latin typeface="Calibri"/>
                <a:ea typeface="Calibri"/>
                <a:cs typeface="Calibri"/>
                <a:sym typeface="Calibri"/>
              </a:rPr>
              <a:t>SESSION 1: MODULE OPENING</a:t>
            </a:r>
          </a:p>
        </p:txBody>
      </p:sp>
      <p:sp>
        <p:nvSpPr>
          <p:cNvPr id="11" name="TextBox 10">
            <a:extLst>
              <a:ext uri="{FF2B5EF4-FFF2-40B4-BE49-F238E27FC236}">
                <a16:creationId xmlns:a16="http://schemas.microsoft.com/office/drawing/2014/main" id="{FD30457C-22A9-3D2D-75E6-FB8EA60A5065}"/>
              </a:ext>
            </a:extLst>
          </p:cNvPr>
          <p:cNvSpPr txBox="1"/>
          <p:nvPr/>
        </p:nvSpPr>
        <p:spPr>
          <a:xfrm>
            <a:off x="996287" y="1599327"/>
            <a:ext cx="5254042" cy="430887"/>
          </a:xfrm>
          <a:prstGeom prst="rect">
            <a:avLst/>
          </a:prstGeom>
          <a:noFill/>
        </p:spPr>
        <p:txBody>
          <a:bodyPr wrap="square" rtlCol="0">
            <a:spAutoFit/>
          </a:bodyPr>
          <a:lstStyle/>
          <a:p>
            <a:pPr marL="0" marR="0" lvl="0" indent="0" algn="l" rtl="0">
              <a:spcBef>
                <a:spcPts val="0"/>
              </a:spcBef>
              <a:spcAft>
                <a:spcPts val="0"/>
              </a:spcAft>
              <a:buNone/>
            </a:pPr>
            <a:r>
              <a:rPr lang="en-US" sz="1100" dirty="0">
                <a:solidFill>
                  <a:schemeClr val="tx1"/>
                </a:solidFill>
                <a:latin typeface="+mn-lt"/>
                <a:ea typeface="Arial"/>
                <a:cs typeface="Arial"/>
                <a:sym typeface="Arial"/>
              </a:rPr>
              <a:t>To explore the foundations of the inter-agency approach to case management and the role of a child protection caseworker</a:t>
            </a:r>
          </a:p>
        </p:txBody>
      </p:sp>
      <p:sp>
        <p:nvSpPr>
          <p:cNvPr id="13" name="TextBox 12">
            <a:extLst>
              <a:ext uri="{FF2B5EF4-FFF2-40B4-BE49-F238E27FC236}">
                <a16:creationId xmlns:a16="http://schemas.microsoft.com/office/drawing/2014/main" id="{DE1DC346-4257-F73C-AB12-DE0A209FDFA6}"/>
              </a:ext>
            </a:extLst>
          </p:cNvPr>
          <p:cNvSpPr txBox="1"/>
          <p:nvPr/>
        </p:nvSpPr>
        <p:spPr>
          <a:xfrm>
            <a:off x="996287" y="2268414"/>
            <a:ext cx="5254042" cy="276999"/>
          </a:xfrm>
          <a:prstGeom prst="rect">
            <a:avLst/>
          </a:prstGeom>
          <a:noFill/>
        </p:spPr>
        <p:txBody>
          <a:bodyPr wrap="square" rtlCol="0">
            <a:spAutoFit/>
          </a:bodyPr>
          <a:lstStyle/>
          <a:p>
            <a:r>
              <a:rPr lang="en-CA" sz="1200" b="1" spc="300" dirty="0">
                <a:solidFill>
                  <a:schemeClr val="tx1"/>
                </a:solidFill>
              </a:rPr>
              <a:t>LEARNING OBJECTIVES </a:t>
            </a:r>
          </a:p>
        </p:txBody>
      </p:sp>
      <p:sp>
        <p:nvSpPr>
          <p:cNvPr id="15" name="TextBox 14">
            <a:extLst>
              <a:ext uri="{FF2B5EF4-FFF2-40B4-BE49-F238E27FC236}">
                <a16:creationId xmlns:a16="http://schemas.microsoft.com/office/drawing/2014/main" id="{863B465B-DCF3-7947-425F-112B934A2DEB}"/>
              </a:ext>
            </a:extLst>
          </p:cNvPr>
          <p:cNvSpPr txBox="1"/>
          <p:nvPr/>
        </p:nvSpPr>
        <p:spPr>
          <a:xfrm>
            <a:off x="1675087" y="2821316"/>
            <a:ext cx="4575242" cy="1954381"/>
          </a:xfrm>
          <a:prstGeom prst="rect">
            <a:avLst/>
          </a:prstGeom>
          <a:noFill/>
        </p:spPr>
        <p:txBody>
          <a:bodyPr wrap="square" rtlCol="0">
            <a:spAutoFit/>
          </a:bodyPr>
          <a:lstStyle/>
          <a:p>
            <a:pPr marL="0" marR="0" lvl="0" indent="0" algn="l" rtl="0">
              <a:spcBef>
                <a:spcPts val="0"/>
              </a:spcBef>
              <a:spcAft>
                <a:spcPts val="0"/>
              </a:spcAft>
              <a:buNone/>
            </a:pPr>
            <a:r>
              <a:rPr lang="en-US" sz="1100" dirty="0">
                <a:solidFill>
                  <a:schemeClr val="tx1"/>
                </a:solidFill>
                <a:latin typeface="+mn-lt"/>
                <a:ea typeface="Arial"/>
                <a:cs typeface="Arial"/>
                <a:sym typeface="Arial"/>
              </a:rPr>
              <a:t>Assess if a child is in need of case management or not</a:t>
            </a:r>
          </a:p>
          <a:p>
            <a:pPr marL="0" marR="0" lvl="0" indent="0" algn="l" rtl="0">
              <a:spcBef>
                <a:spcPts val="0"/>
              </a:spcBef>
              <a:spcAft>
                <a:spcPts val="0"/>
              </a:spcAft>
              <a:buNone/>
            </a:pPr>
            <a:endParaRPr lang="en-US" sz="1100" dirty="0">
              <a:ea typeface="Arial"/>
              <a:cs typeface="Arial"/>
              <a:sym typeface="Arial"/>
            </a:endParaRPr>
          </a:p>
          <a:p>
            <a:pPr marL="0" marR="0" lvl="0" indent="0" algn="l" rtl="0">
              <a:spcBef>
                <a:spcPts val="0"/>
              </a:spcBef>
              <a:spcAft>
                <a:spcPts val="0"/>
              </a:spcAft>
              <a:buNone/>
            </a:pPr>
            <a:endParaRPr lang="en-US" sz="1100" dirty="0">
              <a:ea typeface="Arial"/>
              <a:cs typeface="Arial"/>
              <a:sym typeface="Arial"/>
            </a:endParaRPr>
          </a:p>
          <a:p>
            <a:pPr marL="0" marR="0" lvl="0" indent="0" algn="l" rtl="0">
              <a:spcBef>
                <a:spcPts val="0"/>
              </a:spcBef>
              <a:spcAft>
                <a:spcPts val="0"/>
              </a:spcAft>
              <a:buNone/>
            </a:pPr>
            <a:r>
              <a:rPr lang="en-US" sz="1100" dirty="0">
                <a:solidFill>
                  <a:schemeClr val="tx1"/>
                </a:solidFill>
                <a:latin typeface="+mn-lt"/>
                <a:ea typeface="Arial"/>
                <a:cs typeface="Arial"/>
                <a:sym typeface="Arial"/>
              </a:rPr>
              <a:t>Explain participative, empowering and strength-based approaches to case management</a:t>
            </a:r>
          </a:p>
          <a:p>
            <a:pPr marL="0" marR="0" lvl="0" indent="0" algn="l" rtl="0">
              <a:spcBef>
                <a:spcPts val="0"/>
              </a:spcBef>
              <a:spcAft>
                <a:spcPts val="0"/>
              </a:spcAft>
              <a:buNone/>
            </a:pPr>
            <a:endParaRPr lang="en-US" sz="1100" dirty="0">
              <a:solidFill>
                <a:schemeClr val="tx1"/>
              </a:solidFill>
              <a:latin typeface="+mn-lt"/>
              <a:ea typeface="Arial"/>
              <a:cs typeface="Arial"/>
              <a:sym typeface="Arial"/>
            </a:endParaRPr>
          </a:p>
          <a:p>
            <a:pPr marL="0" marR="0" lvl="0" indent="0" algn="l" rtl="0">
              <a:spcBef>
                <a:spcPts val="0"/>
              </a:spcBef>
              <a:spcAft>
                <a:spcPts val="0"/>
              </a:spcAft>
              <a:buNone/>
            </a:pPr>
            <a:endParaRPr lang="en-US" sz="1100" dirty="0">
              <a:ea typeface="Arial"/>
              <a:cs typeface="Arial"/>
              <a:sym typeface="Arial"/>
            </a:endParaRPr>
          </a:p>
          <a:p>
            <a:pPr marL="0" marR="0" lvl="0" indent="0" algn="l" rtl="0">
              <a:spcBef>
                <a:spcPts val="0"/>
              </a:spcBef>
              <a:spcAft>
                <a:spcPts val="0"/>
              </a:spcAft>
              <a:buNone/>
            </a:pPr>
            <a:r>
              <a:rPr lang="en-US" sz="1100" dirty="0">
                <a:solidFill>
                  <a:schemeClr val="tx1"/>
                </a:solidFill>
                <a:latin typeface="+mn-lt"/>
                <a:ea typeface="Arial"/>
                <a:cs typeface="Arial"/>
                <a:sym typeface="Arial"/>
              </a:rPr>
              <a:t>List and describe the six case management steps </a:t>
            </a:r>
          </a:p>
          <a:p>
            <a:pPr marL="0" marR="0" lvl="0" indent="0" algn="l" rtl="0">
              <a:spcBef>
                <a:spcPts val="0"/>
              </a:spcBef>
              <a:spcAft>
                <a:spcPts val="0"/>
              </a:spcAft>
              <a:buNone/>
            </a:pPr>
            <a:endParaRPr lang="en-US" sz="1100" dirty="0">
              <a:solidFill>
                <a:schemeClr val="tx1"/>
              </a:solidFill>
              <a:latin typeface="+mn-lt"/>
              <a:ea typeface="Arial"/>
              <a:cs typeface="Arial"/>
              <a:sym typeface="Arial"/>
            </a:endParaRPr>
          </a:p>
          <a:p>
            <a:pPr marL="0" marR="0" lvl="0" indent="0" algn="l" rtl="0">
              <a:spcBef>
                <a:spcPts val="0"/>
              </a:spcBef>
              <a:spcAft>
                <a:spcPts val="0"/>
              </a:spcAft>
              <a:buNone/>
            </a:pPr>
            <a:endParaRPr lang="en-US" sz="1100" dirty="0">
              <a:ea typeface="Arial"/>
              <a:cs typeface="Arial"/>
              <a:sym typeface="Arial"/>
            </a:endParaRPr>
          </a:p>
          <a:p>
            <a:r>
              <a:rPr lang="en-GB" sz="1100" dirty="0">
                <a:latin typeface="Arial" panose="020B0604020202020204" pitchFamily="34" charset="0"/>
                <a:cs typeface="Arial" panose="020B0604020202020204" pitchFamily="34" charset="0"/>
              </a:rPr>
              <a:t>Discuss the 3 core functions of a caseworker</a:t>
            </a:r>
          </a:p>
        </p:txBody>
      </p:sp>
      <p:grpSp>
        <p:nvGrpSpPr>
          <p:cNvPr id="16" name="Google Shape;149;p12">
            <a:extLst>
              <a:ext uri="{FF2B5EF4-FFF2-40B4-BE49-F238E27FC236}">
                <a16:creationId xmlns:a16="http://schemas.microsoft.com/office/drawing/2014/main" id="{43238466-291F-9AE8-DF2E-D70E3601A088}"/>
              </a:ext>
            </a:extLst>
          </p:cNvPr>
          <p:cNvGrpSpPr/>
          <p:nvPr/>
        </p:nvGrpSpPr>
        <p:grpSpPr>
          <a:xfrm>
            <a:off x="1020268" y="2771366"/>
            <a:ext cx="559955" cy="387333"/>
            <a:chOff x="6878053" y="1156317"/>
            <a:chExt cx="1431178" cy="1039513"/>
          </a:xfrm>
          <a:solidFill>
            <a:schemeClr val="accent5"/>
          </a:solidFill>
        </p:grpSpPr>
        <p:grpSp>
          <p:nvGrpSpPr>
            <p:cNvPr id="17" name="Google Shape;150;p12">
              <a:extLst>
                <a:ext uri="{FF2B5EF4-FFF2-40B4-BE49-F238E27FC236}">
                  <a16:creationId xmlns:a16="http://schemas.microsoft.com/office/drawing/2014/main" id="{9A61B219-9215-B99F-1D91-AADAE409F0B1}"/>
                </a:ext>
              </a:extLst>
            </p:cNvPr>
            <p:cNvGrpSpPr/>
            <p:nvPr/>
          </p:nvGrpSpPr>
          <p:grpSpPr>
            <a:xfrm>
              <a:off x="7672978" y="1156317"/>
              <a:ext cx="412941" cy="436880"/>
              <a:chOff x="243840" y="1676400"/>
              <a:chExt cx="701040" cy="741680"/>
            </a:xfrm>
            <a:grpFill/>
          </p:grpSpPr>
          <p:sp>
            <p:nvSpPr>
              <p:cNvPr id="20" name="Google Shape;151;p12">
                <a:extLst>
                  <a:ext uri="{FF2B5EF4-FFF2-40B4-BE49-F238E27FC236}">
                    <a16:creationId xmlns:a16="http://schemas.microsoft.com/office/drawing/2014/main" id="{4D297084-7329-E0E0-DA78-182699E952C7}"/>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27" name="Google Shape;152;p12">
                <a:extLst>
                  <a:ext uri="{FF2B5EF4-FFF2-40B4-BE49-F238E27FC236}">
                    <a16:creationId xmlns:a16="http://schemas.microsoft.com/office/drawing/2014/main" id="{5717D8EA-A977-EEAC-FF7F-8EB5725A702D}"/>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18" name="Google Shape;153;p12">
              <a:extLst>
                <a:ext uri="{FF2B5EF4-FFF2-40B4-BE49-F238E27FC236}">
                  <a16:creationId xmlns:a16="http://schemas.microsoft.com/office/drawing/2014/main" id="{02F06D31-A952-B5D5-E7D5-F3C70F41E7A9}"/>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9" name="Google Shape;154;p12">
              <a:extLst>
                <a:ext uri="{FF2B5EF4-FFF2-40B4-BE49-F238E27FC236}">
                  <a16:creationId xmlns:a16="http://schemas.microsoft.com/office/drawing/2014/main" id="{9C5EDE53-DAF8-0412-FBBD-D7D1F1989744}"/>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grpSp>
        <p:nvGrpSpPr>
          <p:cNvPr id="28" name="Google Shape;149;p12">
            <a:extLst>
              <a:ext uri="{FF2B5EF4-FFF2-40B4-BE49-F238E27FC236}">
                <a16:creationId xmlns:a16="http://schemas.microsoft.com/office/drawing/2014/main" id="{A6EE51A2-B7E0-22C5-64EF-8E7303A285E6}"/>
              </a:ext>
            </a:extLst>
          </p:cNvPr>
          <p:cNvGrpSpPr/>
          <p:nvPr/>
        </p:nvGrpSpPr>
        <p:grpSpPr>
          <a:xfrm>
            <a:off x="1020268" y="3332844"/>
            <a:ext cx="559955" cy="387333"/>
            <a:chOff x="6878053" y="1156317"/>
            <a:chExt cx="1431178" cy="1039513"/>
          </a:xfrm>
          <a:solidFill>
            <a:schemeClr val="accent5"/>
          </a:solidFill>
        </p:grpSpPr>
        <p:grpSp>
          <p:nvGrpSpPr>
            <p:cNvPr id="29" name="Google Shape;150;p12">
              <a:extLst>
                <a:ext uri="{FF2B5EF4-FFF2-40B4-BE49-F238E27FC236}">
                  <a16:creationId xmlns:a16="http://schemas.microsoft.com/office/drawing/2014/main" id="{2E44718F-61F8-363B-F40A-39E1F6E00C42}"/>
                </a:ext>
              </a:extLst>
            </p:cNvPr>
            <p:cNvGrpSpPr/>
            <p:nvPr/>
          </p:nvGrpSpPr>
          <p:grpSpPr>
            <a:xfrm>
              <a:off x="7672978" y="1156317"/>
              <a:ext cx="412941" cy="436880"/>
              <a:chOff x="243840" y="1676400"/>
              <a:chExt cx="701040" cy="741680"/>
            </a:xfrm>
            <a:grpFill/>
          </p:grpSpPr>
          <p:sp>
            <p:nvSpPr>
              <p:cNvPr id="32" name="Google Shape;151;p12">
                <a:extLst>
                  <a:ext uri="{FF2B5EF4-FFF2-40B4-BE49-F238E27FC236}">
                    <a16:creationId xmlns:a16="http://schemas.microsoft.com/office/drawing/2014/main" id="{B7EB5D63-32A3-D30A-4684-589D239D48B2}"/>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3" name="Google Shape;152;p12">
                <a:extLst>
                  <a:ext uri="{FF2B5EF4-FFF2-40B4-BE49-F238E27FC236}">
                    <a16:creationId xmlns:a16="http://schemas.microsoft.com/office/drawing/2014/main" id="{B75AB252-AEE9-8813-574B-B42EF9046297}"/>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30" name="Google Shape;153;p12">
              <a:extLst>
                <a:ext uri="{FF2B5EF4-FFF2-40B4-BE49-F238E27FC236}">
                  <a16:creationId xmlns:a16="http://schemas.microsoft.com/office/drawing/2014/main" id="{A9CD3B71-2B0C-761F-FD01-53FB2577B78F}"/>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1" name="Google Shape;154;p12">
              <a:extLst>
                <a:ext uri="{FF2B5EF4-FFF2-40B4-BE49-F238E27FC236}">
                  <a16:creationId xmlns:a16="http://schemas.microsoft.com/office/drawing/2014/main" id="{3A750CEF-6D47-32BC-074C-8804B902781F}"/>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grpSp>
        <p:nvGrpSpPr>
          <p:cNvPr id="34" name="Google Shape;149;p12">
            <a:extLst>
              <a:ext uri="{FF2B5EF4-FFF2-40B4-BE49-F238E27FC236}">
                <a16:creationId xmlns:a16="http://schemas.microsoft.com/office/drawing/2014/main" id="{61876D52-A45F-DB6A-2DDE-8E289BCD3834}"/>
              </a:ext>
            </a:extLst>
          </p:cNvPr>
          <p:cNvGrpSpPr/>
          <p:nvPr/>
        </p:nvGrpSpPr>
        <p:grpSpPr>
          <a:xfrm>
            <a:off x="1020268" y="3894487"/>
            <a:ext cx="559955" cy="387333"/>
            <a:chOff x="6878053" y="1156317"/>
            <a:chExt cx="1431178" cy="1039513"/>
          </a:xfrm>
          <a:solidFill>
            <a:schemeClr val="accent5"/>
          </a:solidFill>
        </p:grpSpPr>
        <p:grpSp>
          <p:nvGrpSpPr>
            <p:cNvPr id="35" name="Google Shape;150;p12">
              <a:extLst>
                <a:ext uri="{FF2B5EF4-FFF2-40B4-BE49-F238E27FC236}">
                  <a16:creationId xmlns:a16="http://schemas.microsoft.com/office/drawing/2014/main" id="{410C4BED-29A7-904A-F50A-787047208201}"/>
                </a:ext>
              </a:extLst>
            </p:cNvPr>
            <p:cNvGrpSpPr/>
            <p:nvPr/>
          </p:nvGrpSpPr>
          <p:grpSpPr>
            <a:xfrm>
              <a:off x="7672978" y="1156317"/>
              <a:ext cx="412941" cy="436880"/>
              <a:chOff x="243840" y="1676400"/>
              <a:chExt cx="701040" cy="741680"/>
            </a:xfrm>
            <a:grpFill/>
          </p:grpSpPr>
          <p:sp>
            <p:nvSpPr>
              <p:cNvPr id="38" name="Google Shape;151;p12">
                <a:extLst>
                  <a:ext uri="{FF2B5EF4-FFF2-40B4-BE49-F238E27FC236}">
                    <a16:creationId xmlns:a16="http://schemas.microsoft.com/office/drawing/2014/main" id="{95836F61-E2F3-D556-A1DB-9EFB11EEB594}"/>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9" name="Google Shape;152;p12">
                <a:extLst>
                  <a:ext uri="{FF2B5EF4-FFF2-40B4-BE49-F238E27FC236}">
                    <a16:creationId xmlns:a16="http://schemas.microsoft.com/office/drawing/2014/main" id="{EDD9FAA6-A1C2-C7BB-EC04-6B7DEED17EC2}"/>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36" name="Google Shape;153;p12">
              <a:extLst>
                <a:ext uri="{FF2B5EF4-FFF2-40B4-BE49-F238E27FC236}">
                  <a16:creationId xmlns:a16="http://schemas.microsoft.com/office/drawing/2014/main" id="{3E9975DF-C865-87C2-D10C-18AD88C39524}"/>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7" name="Google Shape;154;p12">
              <a:extLst>
                <a:ext uri="{FF2B5EF4-FFF2-40B4-BE49-F238E27FC236}">
                  <a16:creationId xmlns:a16="http://schemas.microsoft.com/office/drawing/2014/main" id="{AB0A8E15-1F14-4AB0-B7A3-865CF420A9CA}"/>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grpSp>
        <p:nvGrpSpPr>
          <p:cNvPr id="40" name="Google Shape;149;p12">
            <a:extLst>
              <a:ext uri="{FF2B5EF4-FFF2-40B4-BE49-F238E27FC236}">
                <a16:creationId xmlns:a16="http://schemas.microsoft.com/office/drawing/2014/main" id="{1535940D-7CA7-798B-49ED-07408C85AF6B}"/>
              </a:ext>
            </a:extLst>
          </p:cNvPr>
          <p:cNvGrpSpPr/>
          <p:nvPr/>
        </p:nvGrpSpPr>
        <p:grpSpPr>
          <a:xfrm>
            <a:off x="1020268" y="4465987"/>
            <a:ext cx="559955" cy="387333"/>
            <a:chOff x="6878053" y="1156317"/>
            <a:chExt cx="1431178" cy="1039513"/>
          </a:xfrm>
          <a:solidFill>
            <a:schemeClr val="accent5"/>
          </a:solidFill>
        </p:grpSpPr>
        <p:grpSp>
          <p:nvGrpSpPr>
            <p:cNvPr id="41" name="Google Shape;150;p12">
              <a:extLst>
                <a:ext uri="{FF2B5EF4-FFF2-40B4-BE49-F238E27FC236}">
                  <a16:creationId xmlns:a16="http://schemas.microsoft.com/office/drawing/2014/main" id="{17BAFE81-44C8-4B7B-AE2E-B8440B9E042B}"/>
                </a:ext>
              </a:extLst>
            </p:cNvPr>
            <p:cNvGrpSpPr/>
            <p:nvPr/>
          </p:nvGrpSpPr>
          <p:grpSpPr>
            <a:xfrm>
              <a:off x="7672978" y="1156317"/>
              <a:ext cx="412941" cy="436880"/>
              <a:chOff x="243840" y="1676400"/>
              <a:chExt cx="701040" cy="741680"/>
            </a:xfrm>
            <a:grpFill/>
          </p:grpSpPr>
          <p:sp>
            <p:nvSpPr>
              <p:cNvPr id="44" name="Google Shape;151;p12">
                <a:extLst>
                  <a:ext uri="{FF2B5EF4-FFF2-40B4-BE49-F238E27FC236}">
                    <a16:creationId xmlns:a16="http://schemas.microsoft.com/office/drawing/2014/main" id="{069CCB26-2496-B7FF-C133-748996336057}"/>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45" name="Google Shape;152;p12">
                <a:extLst>
                  <a:ext uri="{FF2B5EF4-FFF2-40B4-BE49-F238E27FC236}">
                    <a16:creationId xmlns:a16="http://schemas.microsoft.com/office/drawing/2014/main" id="{A7F60340-2AF5-22B1-FF38-C5A6195E22C7}"/>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42" name="Google Shape;153;p12">
              <a:extLst>
                <a:ext uri="{FF2B5EF4-FFF2-40B4-BE49-F238E27FC236}">
                  <a16:creationId xmlns:a16="http://schemas.microsoft.com/office/drawing/2014/main" id="{F5761A3F-039E-E091-3FA7-D43EB313CED0}"/>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43" name="Google Shape;154;p12">
              <a:extLst>
                <a:ext uri="{FF2B5EF4-FFF2-40B4-BE49-F238E27FC236}">
                  <a16:creationId xmlns:a16="http://schemas.microsoft.com/office/drawing/2014/main" id="{90AA60D7-47E6-86B1-7A65-4452A0845EB9}"/>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4" name="Hexagon 3">
            <a:extLst>
              <a:ext uri="{FF2B5EF4-FFF2-40B4-BE49-F238E27FC236}">
                <a16:creationId xmlns:a16="http://schemas.microsoft.com/office/drawing/2014/main" id="{F41AA7C6-5F12-B5BA-18A8-3526EA9B2AD9}"/>
              </a:ext>
            </a:extLst>
          </p:cNvPr>
          <p:cNvSpPr/>
          <p:nvPr/>
        </p:nvSpPr>
        <p:spPr>
          <a:xfrm rot="1782986">
            <a:off x="286724" y="30111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Hexagon 4">
            <a:extLst>
              <a:ext uri="{FF2B5EF4-FFF2-40B4-BE49-F238E27FC236}">
                <a16:creationId xmlns:a16="http://schemas.microsoft.com/office/drawing/2014/main" id="{1AC6070F-6721-52EA-DE5F-ECEBD1738D1B}"/>
              </a:ext>
            </a:extLst>
          </p:cNvPr>
          <p:cNvSpPr/>
          <p:nvPr/>
        </p:nvSpPr>
        <p:spPr>
          <a:xfrm rot="1782986">
            <a:off x="286724" y="76395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Hexagon 5">
            <a:extLst>
              <a:ext uri="{FF2B5EF4-FFF2-40B4-BE49-F238E27FC236}">
                <a16:creationId xmlns:a16="http://schemas.microsoft.com/office/drawing/2014/main" id="{CC18204B-E455-D483-FD20-E11637924050}"/>
              </a:ext>
            </a:extLst>
          </p:cNvPr>
          <p:cNvSpPr/>
          <p:nvPr/>
        </p:nvSpPr>
        <p:spPr>
          <a:xfrm rot="1782986">
            <a:off x="286724" y="122680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Hexagon 6">
            <a:extLst>
              <a:ext uri="{FF2B5EF4-FFF2-40B4-BE49-F238E27FC236}">
                <a16:creationId xmlns:a16="http://schemas.microsoft.com/office/drawing/2014/main" id="{A4BB2897-A902-1939-2049-56A470F0C68C}"/>
              </a:ext>
            </a:extLst>
          </p:cNvPr>
          <p:cNvSpPr/>
          <p:nvPr/>
        </p:nvSpPr>
        <p:spPr>
          <a:xfrm rot="1782986">
            <a:off x="286724" y="168964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Hexagon 7">
            <a:extLst>
              <a:ext uri="{FF2B5EF4-FFF2-40B4-BE49-F238E27FC236}">
                <a16:creationId xmlns:a16="http://schemas.microsoft.com/office/drawing/2014/main" id="{834A9188-10C7-00C0-0072-4F20F15C7C3F}"/>
              </a:ext>
            </a:extLst>
          </p:cNvPr>
          <p:cNvSpPr/>
          <p:nvPr/>
        </p:nvSpPr>
        <p:spPr>
          <a:xfrm rot="1782986">
            <a:off x="286724" y="215249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Hexagon 8">
            <a:extLst>
              <a:ext uri="{FF2B5EF4-FFF2-40B4-BE49-F238E27FC236}">
                <a16:creationId xmlns:a16="http://schemas.microsoft.com/office/drawing/2014/main" id="{0262DD9F-A361-5A15-0B6A-598B63C19020}"/>
              </a:ext>
            </a:extLst>
          </p:cNvPr>
          <p:cNvSpPr/>
          <p:nvPr/>
        </p:nvSpPr>
        <p:spPr>
          <a:xfrm rot="1782986">
            <a:off x="286724" y="261533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9157377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EF6D5C0-9A80-A95A-445A-04F107BC7EC8}"/>
              </a:ext>
            </a:extLst>
          </p:cNvPr>
          <p:cNvSpPr txBox="1"/>
          <p:nvPr/>
        </p:nvSpPr>
        <p:spPr>
          <a:xfrm>
            <a:off x="996287" y="1265119"/>
            <a:ext cx="5254042" cy="276999"/>
          </a:xfrm>
          <a:prstGeom prst="rect">
            <a:avLst/>
          </a:prstGeom>
          <a:noFill/>
        </p:spPr>
        <p:txBody>
          <a:bodyPr wrap="square" rtlCol="0">
            <a:spAutoFit/>
          </a:bodyPr>
          <a:lstStyle/>
          <a:p>
            <a:r>
              <a:rPr lang="en-US" sz="1200" b="1" spc="300" dirty="0">
                <a:solidFill>
                  <a:schemeClr val="tx1"/>
                </a:solidFill>
              </a:rPr>
              <a:t>DEFINING CASE MANAGEMENT</a:t>
            </a:r>
          </a:p>
        </p:txBody>
      </p:sp>
      <p:sp>
        <p:nvSpPr>
          <p:cNvPr id="6" name="Rectangle 5">
            <a:extLst>
              <a:ext uri="{FF2B5EF4-FFF2-40B4-BE49-F238E27FC236}">
                <a16:creationId xmlns:a16="http://schemas.microsoft.com/office/drawing/2014/main" id="{4B0A368A-4C40-D2B1-E2AD-E3B6A3DEAF0D}"/>
              </a:ext>
            </a:extLst>
          </p:cNvPr>
          <p:cNvSpPr/>
          <p:nvPr/>
        </p:nvSpPr>
        <p:spPr>
          <a:xfrm>
            <a:off x="2501900" y="1953707"/>
            <a:ext cx="3745466" cy="1996057"/>
          </a:xfrm>
          <a:prstGeom prst="rect">
            <a:avLst/>
          </a:prstGeom>
          <a:noFill/>
          <a:ln>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TextBox 9">
            <a:extLst>
              <a:ext uri="{FF2B5EF4-FFF2-40B4-BE49-F238E27FC236}">
                <a16:creationId xmlns:a16="http://schemas.microsoft.com/office/drawing/2014/main" id="{8F648512-A44B-8DF2-029F-E9C593859951}"/>
              </a:ext>
            </a:extLst>
          </p:cNvPr>
          <p:cNvSpPr txBox="1"/>
          <p:nvPr/>
        </p:nvSpPr>
        <p:spPr>
          <a:xfrm>
            <a:off x="993326" y="1875384"/>
            <a:ext cx="1321602" cy="520312"/>
          </a:xfrm>
          <a:prstGeom prst="rect">
            <a:avLst/>
          </a:prstGeom>
          <a:noFill/>
          <a:ln>
            <a:noFill/>
          </a:ln>
        </p:spPr>
        <p:txBody>
          <a:bodyPr wrap="square" lIns="90000" tIns="90000" rIns="90000" bIns="90000" rtlCol="0">
            <a:spAutoFit/>
          </a:bodyPr>
          <a:lstStyle/>
          <a:p>
            <a:r>
              <a:rPr lang="en-US" sz="1100" dirty="0"/>
              <a:t>Who should receive case management?</a:t>
            </a:r>
          </a:p>
        </p:txBody>
      </p:sp>
      <p:sp>
        <p:nvSpPr>
          <p:cNvPr id="11" name="Rectangle 10">
            <a:extLst>
              <a:ext uri="{FF2B5EF4-FFF2-40B4-BE49-F238E27FC236}">
                <a16:creationId xmlns:a16="http://schemas.microsoft.com/office/drawing/2014/main" id="{95560919-908C-4967-A433-ADB3FCDC636B}"/>
              </a:ext>
            </a:extLst>
          </p:cNvPr>
          <p:cNvSpPr/>
          <p:nvPr/>
        </p:nvSpPr>
        <p:spPr>
          <a:xfrm>
            <a:off x="2501900" y="4280482"/>
            <a:ext cx="3745466" cy="2085043"/>
          </a:xfrm>
          <a:prstGeom prst="rect">
            <a:avLst/>
          </a:prstGeom>
          <a:noFill/>
          <a:ln>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TextBox 11">
            <a:extLst>
              <a:ext uri="{FF2B5EF4-FFF2-40B4-BE49-F238E27FC236}">
                <a16:creationId xmlns:a16="http://schemas.microsoft.com/office/drawing/2014/main" id="{69A0003C-5060-96DF-13D7-00D8AC923BD2}"/>
              </a:ext>
            </a:extLst>
          </p:cNvPr>
          <p:cNvSpPr txBox="1"/>
          <p:nvPr/>
        </p:nvSpPr>
        <p:spPr>
          <a:xfrm>
            <a:off x="1007471" y="4309876"/>
            <a:ext cx="1309210" cy="689589"/>
          </a:xfrm>
          <a:prstGeom prst="rect">
            <a:avLst/>
          </a:prstGeom>
          <a:noFill/>
          <a:ln>
            <a:noFill/>
          </a:ln>
        </p:spPr>
        <p:txBody>
          <a:bodyPr wrap="square" lIns="90000" tIns="90000" rIns="90000" bIns="90000" rtlCol="0">
            <a:spAutoFit/>
          </a:bodyPr>
          <a:lstStyle/>
          <a:p>
            <a:r>
              <a:rPr lang="en-US" sz="1100" dirty="0"/>
              <a:t>What is the case management process?</a:t>
            </a:r>
          </a:p>
        </p:txBody>
      </p:sp>
      <p:sp>
        <p:nvSpPr>
          <p:cNvPr id="13" name="Rectangle 12">
            <a:extLst>
              <a:ext uri="{FF2B5EF4-FFF2-40B4-BE49-F238E27FC236}">
                <a16:creationId xmlns:a16="http://schemas.microsoft.com/office/drawing/2014/main" id="{5B832BA0-1D73-DAEE-8258-8CFD98BE1AD9}"/>
              </a:ext>
            </a:extLst>
          </p:cNvPr>
          <p:cNvSpPr/>
          <p:nvPr/>
        </p:nvSpPr>
        <p:spPr>
          <a:xfrm>
            <a:off x="2501900" y="6725722"/>
            <a:ext cx="3745466" cy="2085043"/>
          </a:xfrm>
          <a:prstGeom prst="rect">
            <a:avLst/>
          </a:prstGeom>
          <a:noFill/>
          <a:ln>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TextBox 13">
            <a:extLst>
              <a:ext uri="{FF2B5EF4-FFF2-40B4-BE49-F238E27FC236}">
                <a16:creationId xmlns:a16="http://schemas.microsoft.com/office/drawing/2014/main" id="{5263B544-02EC-EDCC-A8BB-43E1C8B46CA2}"/>
              </a:ext>
            </a:extLst>
          </p:cNvPr>
          <p:cNvSpPr txBox="1"/>
          <p:nvPr/>
        </p:nvSpPr>
        <p:spPr>
          <a:xfrm>
            <a:off x="1007471" y="6755116"/>
            <a:ext cx="1309210" cy="689589"/>
          </a:xfrm>
          <a:prstGeom prst="rect">
            <a:avLst/>
          </a:prstGeom>
          <a:noFill/>
          <a:ln>
            <a:noFill/>
          </a:ln>
        </p:spPr>
        <p:txBody>
          <a:bodyPr wrap="square" lIns="90000" tIns="90000" rIns="90000" bIns="90000" rtlCol="0">
            <a:spAutoFit/>
          </a:bodyPr>
          <a:lstStyle/>
          <a:p>
            <a:r>
              <a:rPr lang="en-US" sz="1100" dirty="0"/>
              <a:t>What are the roles and responsibilities of the caseworker?</a:t>
            </a:r>
          </a:p>
        </p:txBody>
      </p:sp>
      <p:sp>
        <p:nvSpPr>
          <p:cNvPr id="15" name="TextBox 14">
            <a:extLst>
              <a:ext uri="{FF2B5EF4-FFF2-40B4-BE49-F238E27FC236}">
                <a16:creationId xmlns:a16="http://schemas.microsoft.com/office/drawing/2014/main" id="{EB0338B7-12A4-5BEC-B391-5B73857CDF46}"/>
              </a:ext>
            </a:extLst>
          </p:cNvPr>
          <p:cNvSpPr txBox="1"/>
          <p:nvPr/>
        </p:nvSpPr>
        <p:spPr>
          <a:xfrm>
            <a:off x="996286" y="713169"/>
            <a:ext cx="5251079" cy="307777"/>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5FC6C5"/>
                </a:highlight>
                <a:latin typeface="Calibri"/>
                <a:ea typeface="Calibri"/>
                <a:cs typeface="Calibri"/>
                <a:sym typeface="Calibri"/>
              </a:rPr>
              <a:t>SESSION 2: WHAT IS CASE MANAGEMENT?</a:t>
            </a:r>
          </a:p>
        </p:txBody>
      </p:sp>
      <p:sp>
        <p:nvSpPr>
          <p:cNvPr id="2" name="Hexagon 1">
            <a:extLst>
              <a:ext uri="{FF2B5EF4-FFF2-40B4-BE49-F238E27FC236}">
                <a16:creationId xmlns:a16="http://schemas.microsoft.com/office/drawing/2014/main" id="{6AF36E05-9C49-3CC9-98B9-635D5DA62A86}"/>
              </a:ext>
            </a:extLst>
          </p:cNvPr>
          <p:cNvSpPr/>
          <p:nvPr/>
        </p:nvSpPr>
        <p:spPr>
          <a:xfrm rot="1782986">
            <a:off x="286724" y="30111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Hexagon 2">
            <a:extLst>
              <a:ext uri="{FF2B5EF4-FFF2-40B4-BE49-F238E27FC236}">
                <a16:creationId xmlns:a16="http://schemas.microsoft.com/office/drawing/2014/main" id="{6877537A-F88A-5D13-3A9F-C264BCDEC8FB}"/>
              </a:ext>
            </a:extLst>
          </p:cNvPr>
          <p:cNvSpPr/>
          <p:nvPr/>
        </p:nvSpPr>
        <p:spPr>
          <a:xfrm rot="1782986">
            <a:off x="286724" y="763955"/>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Hexagon 4">
            <a:extLst>
              <a:ext uri="{FF2B5EF4-FFF2-40B4-BE49-F238E27FC236}">
                <a16:creationId xmlns:a16="http://schemas.microsoft.com/office/drawing/2014/main" id="{5703AFE7-834E-BAC4-95E4-5C4FB6E0FAF1}"/>
              </a:ext>
            </a:extLst>
          </p:cNvPr>
          <p:cNvSpPr/>
          <p:nvPr/>
        </p:nvSpPr>
        <p:spPr>
          <a:xfrm rot="1782986">
            <a:off x="286724" y="122680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Hexagon 6">
            <a:extLst>
              <a:ext uri="{FF2B5EF4-FFF2-40B4-BE49-F238E27FC236}">
                <a16:creationId xmlns:a16="http://schemas.microsoft.com/office/drawing/2014/main" id="{93B2E141-5170-3492-3D1E-45D42CB04940}"/>
              </a:ext>
            </a:extLst>
          </p:cNvPr>
          <p:cNvSpPr/>
          <p:nvPr/>
        </p:nvSpPr>
        <p:spPr>
          <a:xfrm rot="1782986">
            <a:off x="286724" y="168964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Hexagon 7">
            <a:extLst>
              <a:ext uri="{FF2B5EF4-FFF2-40B4-BE49-F238E27FC236}">
                <a16:creationId xmlns:a16="http://schemas.microsoft.com/office/drawing/2014/main" id="{477D208C-EB7B-B8DD-0D8A-212228AB6761}"/>
              </a:ext>
            </a:extLst>
          </p:cNvPr>
          <p:cNvSpPr/>
          <p:nvPr/>
        </p:nvSpPr>
        <p:spPr>
          <a:xfrm rot="1782986">
            <a:off x="286724" y="215249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Hexagon 8">
            <a:extLst>
              <a:ext uri="{FF2B5EF4-FFF2-40B4-BE49-F238E27FC236}">
                <a16:creationId xmlns:a16="http://schemas.microsoft.com/office/drawing/2014/main" id="{AA7F1494-068F-AF12-7895-A2BAE89D66A7}"/>
              </a:ext>
            </a:extLst>
          </p:cNvPr>
          <p:cNvSpPr/>
          <p:nvPr/>
        </p:nvSpPr>
        <p:spPr>
          <a:xfrm rot="1782986">
            <a:off x="286724" y="261533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8692699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372E8EF7-2F70-4F26-B89E-D3D664DEF57C}"/>
              </a:ext>
            </a:extLst>
          </p:cNvPr>
          <p:cNvSpPr txBox="1"/>
          <p:nvPr/>
        </p:nvSpPr>
        <p:spPr>
          <a:xfrm>
            <a:off x="3310359" y="1262719"/>
            <a:ext cx="2533400" cy="2604880"/>
          </a:xfrm>
          <a:prstGeom prst="rect">
            <a:avLst/>
          </a:prstGeom>
          <a:noFill/>
        </p:spPr>
        <p:txBody>
          <a:bodyPr wrap="square">
            <a:spAutoFit/>
          </a:bodyPr>
          <a:lstStyle/>
          <a:p>
            <a:pPr lvl="0">
              <a:lnSpc>
                <a:spcPct val="107000"/>
              </a:lnSpc>
              <a:spcAft>
                <a:spcPts val="800"/>
              </a:spcAft>
            </a:pPr>
            <a:r>
              <a:rPr lang="en-US" sz="1100" dirty="0">
                <a:effectLst/>
                <a:ea typeface="Calibri" panose="020F0502020204030204" pitchFamily="34" charset="0"/>
                <a:cs typeface="Calibri" panose="020F0502020204030204" pitchFamily="34" charset="0"/>
              </a:rPr>
              <a:t>“Case Management is a way of organizing and carrying out work to address an individual child’s (and their family’s) needs in an appropriate, systematic and timely manner, through direct support and/or referrals, and in accordance with a project or program's objectives.”</a:t>
            </a:r>
          </a:p>
          <a:p>
            <a:pPr>
              <a:lnSpc>
                <a:spcPct val="107000"/>
              </a:lnSpc>
              <a:spcAft>
                <a:spcPts val="800"/>
              </a:spcAft>
            </a:pPr>
            <a:endParaRPr lang="en-US" sz="1100" i="1" dirty="0"/>
          </a:p>
          <a:p>
            <a:r>
              <a:rPr lang="en-US" sz="1100" i="1" dirty="0">
                <a:solidFill>
                  <a:schemeClr val="accent5"/>
                </a:solidFill>
                <a:ea typeface="Calibri" panose="020F0502020204030204" pitchFamily="34" charset="0"/>
                <a:cs typeface="Arial" panose="020B0604020202020204" pitchFamily="34" charset="0"/>
              </a:rPr>
              <a:t>Source: Alliance for Child Protection in Humanitarian Action. (2014). Inter-agency Guidelines for Child Protection &amp; Case Management</a:t>
            </a:r>
          </a:p>
        </p:txBody>
      </p:sp>
      <p:sp>
        <p:nvSpPr>
          <p:cNvPr id="15" name="TextBox 14">
            <a:extLst>
              <a:ext uri="{FF2B5EF4-FFF2-40B4-BE49-F238E27FC236}">
                <a16:creationId xmlns:a16="http://schemas.microsoft.com/office/drawing/2014/main" id="{12C9E095-0A10-42EC-A0C9-4AC75A81F41F}"/>
              </a:ext>
            </a:extLst>
          </p:cNvPr>
          <p:cNvSpPr txBox="1"/>
          <p:nvPr/>
        </p:nvSpPr>
        <p:spPr>
          <a:xfrm>
            <a:off x="3310358" y="4606483"/>
            <a:ext cx="2533399" cy="2321148"/>
          </a:xfrm>
          <a:prstGeom prst="rect">
            <a:avLst/>
          </a:prstGeom>
          <a:noFill/>
        </p:spPr>
        <p:txBody>
          <a:bodyPr wrap="square">
            <a:spAutoFit/>
          </a:bodyPr>
          <a:lstStyle/>
          <a:p>
            <a:pPr lvl="0">
              <a:lnSpc>
                <a:spcPct val="107000"/>
              </a:lnSpc>
              <a:spcAft>
                <a:spcPts val="800"/>
              </a:spcAft>
            </a:pPr>
            <a:r>
              <a:rPr lang="en-US" sz="1100" dirty="0">
                <a:effectLst/>
                <a:ea typeface="Calibri" panose="020F0502020204030204" pitchFamily="34" charset="0"/>
                <a:cs typeface="Calibri" panose="020F0502020204030204" pitchFamily="34" charset="0"/>
              </a:rPr>
              <a:t>“Children and families who face child protection concerns in humanitarian settings are identified and have their needs addressed through an individualized case management process, including direct one-on-one support and connections to relevant service providers.”</a:t>
            </a:r>
            <a:endParaRPr lang="en-US" sz="1100" i="1" dirty="0"/>
          </a:p>
          <a:p>
            <a:r>
              <a:rPr lang="en-US" sz="1100" i="1" dirty="0">
                <a:solidFill>
                  <a:schemeClr val="accent5"/>
                </a:solidFill>
                <a:ea typeface="Calibri" panose="020F0502020204030204" pitchFamily="34" charset="0"/>
                <a:cs typeface="Arial" panose="020B0604020202020204" pitchFamily="34" charset="0"/>
              </a:rPr>
              <a:t>Source: Standard 18. Alliance for Child Protection in Humanitarian Action. (2019). Minimum Standards for Child Protection in Humanitarian Action</a:t>
            </a:r>
          </a:p>
        </p:txBody>
      </p:sp>
      <p:pic>
        <p:nvPicPr>
          <p:cNvPr id="4" name="Picture 3">
            <a:extLst>
              <a:ext uri="{FF2B5EF4-FFF2-40B4-BE49-F238E27FC236}">
                <a16:creationId xmlns:a16="http://schemas.microsoft.com/office/drawing/2014/main" id="{85073AEC-8C9D-41DA-BC86-ED50DB757157}"/>
              </a:ext>
            </a:extLst>
          </p:cNvPr>
          <p:cNvPicPr>
            <a:picLocks noChangeAspect="1"/>
          </p:cNvPicPr>
          <p:nvPr/>
        </p:nvPicPr>
        <p:blipFill>
          <a:blip r:embed="rId2"/>
          <a:stretch>
            <a:fillRect/>
          </a:stretch>
        </p:blipFill>
        <p:spPr>
          <a:xfrm>
            <a:off x="1014241" y="4419146"/>
            <a:ext cx="1982472" cy="2735259"/>
          </a:xfrm>
          <a:prstGeom prst="rect">
            <a:avLst/>
          </a:prstGeom>
          <a:ln>
            <a:solidFill>
              <a:schemeClr val="accent5"/>
            </a:solidFill>
          </a:ln>
        </p:spPr>
      </p:pic>
      <p:pic>
        <p:nvPicPr>
          <p:cNvPr id="6" name="Picture 5">
            <a:extLst>
              <a:ext uri="{FF2B5EF4-FFF2-40B4-BE49-F238E27FC236}">
                <a16:creationId xmlns:a16="http://schemas.microsoft.com/office/drawing/2014/main" id="{EECFA6A0-D106-4FB0-B150-ED72FC548E82}"/>
              </a:ext>
            </a:extLst>
          </p:cNvPr>
          <p:cNvPicPr>
            <a:picLocks noChangeAspect="1"/>
          </p:cNvPicPr>
          <p:nvPr/>
        </p:nvPicPr>
        <p:blipFill rotWithShape="1">
          <a:blip r:embed="rId3"/>
          <a:srcRect t="144"/>
          <a:stretch/>
        </p:blipFill>
        <p:spPr>
          <a:xfrm>
            <a:off x="1014241" y="1262718"/>
            <a:ext cx="1982472" cy="2806811"/>
          </a:xfrm>
          <a:prstGeom prst="rect">
            <a:avLst/>
          </a:prstGeom>
          <a:ln>
            <a:solidFill>
              <a:schemeClr val="accent5"/>
            </a:solidFill>
          </a:ln>
        </p:spPr>
      </p:pic>
      <p:sp>
        <p:nvSpPr>
          <p:cNvPr id="3" name="TextBox 2">
            <a:extLst>
              <a:ext uri="{FF2B5EF4-FFF2-40B4-BE49-F238E27FC236}">
                <a16:creationId xmlns:a16="http://schemas.microsoft.com/office/drawing/2014/main" id="{83476BA2-D7D4-2AA1-564E-6CF6DF48AC67}"/>
              </a:ext>
            </a:extLst>
          </p:cNvPr>
          <p:cNvSpPr txBox="1"/>
          <p:nvPr/>
        </p:nvSpPr>
        <p:spPr>
          <a:xfrm>
            <a:off x="996287" y="721972"/>
            <a:ext cx="5254042" cy="276999"/>
          </a:xfrm>
          <a:prstGeom prst="rect">
            <a:avLst/>
          </a:prstGeom>
          <a:noFill/>
        </p:spPr>
        <p:txBody>
          <a:bodyPr wrap="square" rtlCol="0">
            <a:spAutoFit/>
          </a:bodyPr>
          <a:lstStyle/>
          <a:p>
            <a:r>
              <a:rPr lang="en-US" sz="1200" b="1" spc="300" dirty="0"/>
              <a:t>DEFINITIONS</a:t>
            </a:r>
            <a:endParaRPr lang="en-US" sz="1200" b="1" spc="300" dirty="0">
              <a:solidFill>
                <a:schemeClr val="tx1"/>
              </a:solidFill>
            </a:endParaRPr>
          </a:p>
        </p:txBody>
      </p:sp>
      <p:sp>
        <p:nvSpPr>
          <p:cNvPr id="2" name="Hexagon 1">
            <a:extLst>
              <a:ext uri="{FF2B5EF4-FFF2-40B4-BE49-F238E27FC236}">
                <a16:creationId xmlns:a16="http://schemas.microsoft.com/office/drawing/2014/main" id="{2F47331F-4360-5EF7-63A2-18256851F44A}"/>
              </a:ext>
            </a:extLst>
          </p:cNvPr>
          <p:cNvSpPr/>
          <p:nvPr/>
        </p:nvSpPr>
        <p:spPr>
          <a:xfrm rot="1782986">
            <a:off x="286724" y="30111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Hexagon 4">
            <a:extLst>
              <a:ext uri="{FF2B5EF4-FFF2-40B4-BE49-F238E27FC236}">
                <a16:creationId xmlns:a16="http://schemas.microsoft.com/office/drawing/2014/main" id="{4C3A448E-E633-E405-9F99-1B988DBD5A8A}"/>
              </a:ext>
            </a:extLst>
          </p:cNvPr>
          <p:cNvSpPr/>
          <p:nvPr/>
        </p:nvSpPr>
        <p:spPr>
          <a:xfrm rot="1782986">
            <a:off x="286724" y="763955"/>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Hexagon 6">
            <a:extLst>
              <a:ext uri="{FF2B5EF4-FFF2-40B4-BE49-F238E27FC236}">
                <a16:creationId xmlns:a16="http://schemas.microsoft.com/office/drawing/2014/main" id="{5B285DEC-B9C2-D676-CEC0-F402C7D4C9C1}"/>
              </a:ext>
            </a:extLst>
          </p:cNvPr>
          <p:cNvSpPr/>
          <p:nvPr/>
        </p:nvSpPr>
        <p:spPr>
          <a:xfrm rot="1782986">
            <a:off x="286724" y="122680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Hexagon 7">
            <a:extLst>
              <a:ext uri="{FF2B5EF4-FFF2-40B4-BE49-F238E27FC236}">
                <a16:creationId xmlns:a16="http://schemas.microsoft.com/office/drawing/2014/main" id="{FB68F49A-6392-34A9-EB7F-37BC1C533F17}"/>
              </a:ext>
            </a:extLst>
          </p:cNvPr>
          <p:cNvSpPr/>
          <p:nvPr/>
        </p:nvSpPr>
        <p:spPr>
          <a:xfrm rot="1782986">
            <a:off x="286724" y="168964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Hexagon 8">
            <a:extLst>
              <a:ext uri="{FF2B5EF4-FFF2-40B4-BE49-F238E27FC236}">
                <a16:creationId xmlns:a16="http://schemas.microsoft.com/office/drawing/2014/main" id="{ECD0FB81-3B74-DE37-087D-7E140AC92306}"/>
              </a:ext>
            </a:extLst>
          </p:cNvPr>
          <p:cNvSpPr/>
          <p:nvPr/>
        </p:nvSpPr>
        <p:spPr>
          <a:xfrm rot="1782986">
            <a:off x="286724" y="215249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Hexagon 9">
            <a:extLst>
              <a:ext uri="{FF2B5EF4-FFF2-40B4-BE49-F238E27FC236}">
                <a16:creationId xmlns:a16="http://schemas.microsoft.com/office/drawing/2014/main" id="{1987B552-4D53-611B-9433-8DA88DDE048F}"/>
              </a:ext>
            </a:extLst>
          </p:cNvPr>
          <p:cNvSpPr/>
          <p:nvPr/>
        </p:nvSpPr>
        <p:spPr>
          <a:xfrm rot="1782986">
            <a:off x="286724" y="261533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58230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7">
            <a:extLst>
              <a:ext uri="{FF2B5EF4-FFF2-40B4-BE49-F238E27FC236}">
                <a16:creationId xmlns:a16="http://schemas.microsoft.com/office/drawing/2014/main" id="{F6A0AC43-B8EC-4CB3-8422-C573F224044E}"/>
              </a:ext>
            </a:extLst>
          </p:cNvPr>
          <p:cNvGraphicFramePr>
            <a:graphicFrameLocks noGrp="1"/>
          </p:cNvGraphicFramePr>
          <p:nvPr/>
        </p:nvGraphicFramePr>
        <p:xfrm>
          <a:off x="996288" y="1203813"/>
          <a:ext cx="5256734" cy="7715669"/>
        </p:xfrm>
        <a:graphic>
          <a:graphicData uri="http://schemas.openxmlformats.org/drawingml/2006/table">
            <a:tbl>
              <a:tblPr firstRow="1" bandRow="1">
                <a:tableStyleId>{5C22544A-7EE6-4342-B048-85BDC9FD1C3A}</a:tableStyleId>
              </a:tblPr>
              <a:tblGrid>
                <a:gridCol w="2369212">
                  <a:extLst>
                    <a:ext uri="{9D8B030D-6E8A-4147-A177-3AD203B41FA5}">
                      <a16:colId xmlns:a16="http://schemas.microsoft.com/office/drawing/2014/main" val="4235712721"/>
                    </a:ext>
                  </a:extLst>
                </a:gridCol>
                <a:gridCol w="939800">
                  <a:extLst>
                    <a:ext uri="{9D8B030D-6E8A-4147-A177-3AD203B41FA5}">
                      <a16:colId xmlns:a16="http://schemas.microsoft.com/office/drawing/2014/main" val="3574442208"/>
                    </a:ext>
                  </a:extLst>
                </a:gridCol>
                <a:gridCol w="1947722">
                  <a:extLst>
                    <a:ext uri="{9D8B030D-6E8A-4147-A177-3AD203B41FA5}">
                      <a16:colId xmlns:a16="http://schemas.microsoft.com/office/drawing/2014/main" val="167639346"/>
                    </a:ext>
                  </a:extLst>
                </a:gridCol>
              </a:tblGrid>
              <a:tr h="618814">
                <a:tc>
                  <a:txBody>
                    <a:bodyPr/>
                    <a:lstStyle/>
                    <a:p>
                      <a:r>
                        <a:rPr lang="en-GB" sz="1100" kern="1200" dirty="0">
                          <a:solidFill>
                            <a:schemeClr val="tx1"/>
                          </a:solidFill>
                          <a:effectLst/>
                          <a:latin typeface="+mn-lt"/>
                          <a:ea typeface="+mn-ea"/>
                          <a:cs typeface="+mn-cs"/>
                        </a:rPr>
                        <a:t>Scenario</a:t>
                      </a:r>
                      <a:endParaRPr lang="en-CA" sz="1100" dirty="0">
                        <a:solidFill>
                          <a:schemeClr val="tx1"/>
                        </a:solidFill>
                        <a:latin typeface="+mn-lt"/>
                      </a:endParaRP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CA" sz="1100" dirty="0">
                          <a:solidFill>
                            <a:schemeClr val="tx1"/>
                          </a:solidFill>
                          <a:latin typeface="+mn-lt"/>
                        </a:rPr>
                        <a:t>Is it a case?</a:t>
                      </a:r>
                    </a:p>
                    <a:p>
                      <a:pPr marL="0" marR="0" lvl="0" indent="0" algn="l" defTabSz="685800" rtl="0" eaLnBrk="1" fontAlgn="auto" latinLnBrk="0" hangingPunct="1">
                        <a:lnSpc>
                          <a:spcPct val="100000"/>
                        </a:lnSpc>
                        <a:spcBef>
                          <a:spcPts val="0"/>
                        </a:spcBef>
                        <a:spcAft>
                          <a:spcPts val="0"/>
                        </a:spcAft>
                        <a:buClrTx/>
                        <a:buSzTx/>
                        <a:buFontTx/>
                        <a:buNone/>
                        <a:tabLst/>
                        <a:defRPr/>
                      </a:pPr>
                      <a:r>
                        <a:rPr lang="en-CA" sz="1100" b="0" dirty="0">
                          <a:solidFill>
                            <a:schemeClr val="tx1"/>
                          </a:solidFill>
                          <a:latin typeface="+mn-lt"/>
                        </a:rPr>
                        <a:t>Yes / No Maybe</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lumMod val="20000"/>
                        <a:lumOff val="80000"/>
                      </a:schemeClr>
                    </a:solidFill>
                  </a:tcPr>
                </a:tc>
                <a:tc>
                  <a:txBody>
                    <a:bodyPr/>
                    <a:lstStyle/>
                    <a:p>
                      <a:r>
                        <a:rPr lang="en-CA" sz="1100" dirty="0">
                          <a:solidFill>
                            <a:schemeClr val="tx1"/>
                          </a:solidFill>
                          <a:latin typeface="+mn-lt"/>
                        </a:rPr>
                        <a:t>Why?</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280753455"/>
                  </a:ext>
                </a:extLst>
              </a:tr>
              <a:tr h="1326973">
                <a:tc>
                  <a:txBody>
                    <a:bodyPr/>
                    <a:lstStyle/>
                    <a:p>
                      <a:pPr lvl="0">
                        <a:lnSpc>
                          <a:spcPct val="107000"/>
                        </a:lnSpc>
                        <a:spcAft>
                          <a:spcPts val="800"/>
                        </a:spcAft>
                      </a:pPr>
                      <a:r>
                        <a:rPr lang="en-US" sz="1100" dirty="0">
                          <a:solidFill>
                            <a:schemeClr val="tx1"/>
                          </a:solidFill>
                          <a:effectLst/>
                          <a:latin typeface="+mn-lt"/>
                          <a:ea typeface="Calibri" panose="020F0502020204030204" pitchFamily="34" charset="0"/>
                          <a:cs typeface="Calibri" panose="020F0502020204030204" pitchFamily="34" charset="0"/>
                        </a:rPr>
                        <a:t>Ellie (7) is living happily with her father and stepmother and has just started school. She gets along well with other children and is healthy and happy. </a:t>
                      </a: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endParaRPr lang="en-CA" sz="1100" dirty="0">
                        <a:solidFill>
                          <a:schemeClr val="tx1"/>
                        </a:solidFill>
                        <a:latin typeface="+mn-lt"/>
                      </a:endParaRP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endParaRPr lang="en-CA" sz="1100" dirty="0">
                        <a:solidFill>
                          <a:schemeClr val="tx1"/>
                        </a:solidFill>
                        <a:latin typeface="+mn-lt"/>
                      </a:endParaRP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3245138629"/>
                  </a:ext>
                </a:extLst>
              </a:tr>
              <a:tr h="2015111">
                <a:tc>
                  <a:txBody>
                    <a:bodyPr/>
                    <a:lstStyle/>
                    <a:p>
                      <a:r>
                        <a:rPr lang="en-US" sz="1100" dirty="0">
                          <a:solidFill>
                            <a:schemeClr val="tx1"/>
                          </a:solidFill>
                          <a:effectLst/>
                          <a:latin typeface="+mn-lt"/>
                          <a:ea typeface="Calibri" panose="020F0502020204030204" pitchFamily="34" charset="0"/>
                          <a:cs typeface="Calibri" panose="020F0502020204030204" pitchFamily="34" charset="0"/>
                        </a:rPr>
                        <a:t>Frida (8) is from a minority community that faces discrimination within </a:t>
                      </a:r>
                      <a:r>
                        <a:rPr lang="en-US" sz="1100" dirty="0">
                          <a:solidFill>
                            <a:schemeClr val="tx1"/>
                          </a:solidFill>
                          <a:latin typeface="+mn-lt"/>
                          <a:ea typeface="Calibri" panose="020F0502020204030204" pitchFamily="34" charset="0"/>
                          <a:cs typeface="Calibri" panose="020F0502020204030204" pitchFamily="34" charset="0"/>
                        </a:rPr>
                        <a:t>her </a:t>
                      </a:r>
                      <a:r>
                        <a:rPr lang="en-US" sz="1100" dirty="0">
                          <a:solidFill>
                            <a:schemeClr val="tx1"/>
                          </a:solidFill>
                          <a:effectLst/>
                          <a:latin typeface="+mn-lt"/>
                          <a:ea typeface="Calibri" panose="020F0502020204030204" pitchFamily="34" charset="0"/>
                          <a:cs typeface="Calibri" panose="020F0502020204030204" pitchFamily="34" charset="0"/>
                        </a:rPr>
                        <a:t>country. Rights of people within her community are denied, such as obtaining documentation and birth registration. </a:t>
                      </a:r>
                      <a:r>
                        <a:rPr lang="en-US" sz="1100" dirty="0">
                          <a:solidFill>
                            <a:schemeClr val="tx1"/>
                          </a:solidFill>
                          <a:latin typeface="+mn-lt"/>
                          <a:ea typeface="Calibri" panose="020F0502020204030204" pitchFamily="34" charset="0"/>
                          <a:cs typeface="Calibri" panose="020F0502020204030204" pitchFamily="34" charset="0"/>
                        </a:rPr>
                        <a:t>People of her community don’t have equal opportunities, for example to find a job.</a:t>
                      </a:r>
                      <a:r>
                        <a:rPr lang="en-US" sz="1100" dirty="0">
                          <a:solidFill>
                            <a:schemeClr val="tx1"/>
                          </a:solidFill>
                          <a:effectLst/>
                          <a:latin typeface="+mn-lt"/>
                          <a:ea typeface="Calibri" panose="020F0502020204030204" pitchFamily="34" charset="0"/>
                          <a:cs typeface="Calibri" panose="020F0502020204030204" pitchFamily="34" charset="0"/>
                        </a:rPr>
                        <a:t> Frida is happy but her community is poor and many families struggle </a:t>
                      </a:r>
                      <a:r>
                        <a:rPr lang="en-US" sz="1100" dirty="0">
                          <a:solidFill>
                            <a:schemeClr val="tx1"/>
                          </a:solidFill>
                          <a:latin typeface="+mn-lt"/>
                          <a:ea typeface="Calibri" panose="020F0502020204030204" pitchFamily="34" charset="0"/>
                          <a:cs typeface="Calibri" panose="020F0502020204030204" pitchFamily="34" charset="0"/>
                        </a:rPr>
                        <a:t>to pay for education of their children</a:t>
                      </a:r>
                      <a:endParaRPr lang="en-CA" sz="1100" kern="1200" dirty="0">
                        <a:solidFill>
                          <a:schemeClr val="tx1"/>
                        </a:solidFill>
                        <a:latin typeface="+mn-lt"/>
                        <a:ea typeface="+mn-ea"/>
                        <a:cs typeface="+mn-cs"/>
                      </a:endParaRP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endParaRPr lang="en-CA" sz="1100" dirty="0">
                        <a:solidFill>
                          <a:schemeClr val="tx1"/>
                        </a:solidFill>
                        <a:latin typeface="+mn-lt"/>
                      </a:endParaRP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endParaRPr lang="en-CA" sz="1100" dirty="0">
                        <a:solidFill>
                          <a:schemeClr val="tx1"/>
                        </a:solidFill>
                        <a:latin typeface="+mn-lt"/>
                      </a:endParaRP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2313802628"/>
                  </a:ext>
                </a:extLst>
              </a:tr>
              <a:tr h="165518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dirty="0">
                          <a:solidFill>
                            <a:schemeClr val="tx1"/>
                          </a:solidFill>
                          <a:effectLst/>
                          <a:latin typeface="+mn-lt"/>
                          <a:ea typeface="Calibri" panose="020F0502020204030204" pitchFamily="34" charset="0"/>
                          <a:cs typeface="Calibri" panose="020F0502020204030204" pitchFamily="34" charset="0"/>
                        </a:rPr>
                        <a:t>Sarah is (14) living with her uncle and his two adult male friends. Sarah sleeps in the same room as her uncle and the two men. </a:t>
                      </a:r>
                      <a:endParaRPr lang="en-CA" sz="1100" kern="1200" dirty="0">
                        <a:solidFill>
                          <a:schemeClr val="tx1"/>
                        </a:solidFill>
                        <a:effectLst/>
                        <a:latin typeface="+mn-lt"/>
                        <a:ea typeface="+mn-ea"/>
                        <a:cs typeface="+mn-cs"/>
                      </a:endParaRP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endParaRPr lang="en-CA" sz="1100" dirty="0">
                        <a:solidFill>
                          <a:schemeClr val="tx1"/>
                        </a:solidFill>
                        <a:latin typeface="+mn-lt"/>
                      </a:endParaRP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endParaRPr lang="en-CA" sz="1100" dirty="0">
                        <a:solidFill>
                          <a:schemeClr val="tx1"/>
                        </a:solidFill>
                        <a:latin typeface="+mn-lt"/>
                      </a:endParaRP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368567577"/>
                  </a:ext>
                </a:extLst>
              </a:tr>
              <a:tr h="2099582">
                <a:tc>
                  <a:txBody>
                    <a:bodyPr/>
                    <a:lstStyle/>
                    <a:p>
                      <a:pPr lvl="0">
                        <a:lnSpc>
                          <a:spcPct val="107000"/>
                        </a:lnSpc>
                        <a:spcAft>
                          <a:spcPts val="800"/>
                        </a:spcAft>
                      </a:pPr>
                      <a:r>
                        <a:rPr lang="en-US" sz="1100" dirty="0">
                          <a:solidFill>
                            <a:schemeClr val="tx1"/>
                          </a:solidFill>
                          <a:effectLst/>
                          <a:latin typeface="+mn-lt"/>
                          <a:ea typeface="Calibri" panose="020F0502020204030204" pitchFamily="34" charset="0"/>
                          <a:cs typeface="Calibri" panose="020F0502020204030204" pitchFamily="34" charset="0"/>
                        </a:rPr>
                        <a:t>David (14) has been living alone in the city for three years. His family sent him away to find work. In the beginning he lived and begged on the streets, but now he works in a scrap factory where he sorts out different types of metal. He is paid only a very small amount, since the owner </a:t>
                      </a:r>
                      <a:r>
                        <a:rPr lang="en-US" sz="1100" dirty="0">
                          <a:solidFill>
                            <a:schemeClr val="tx1"/>
                          </a:solidFill>
                          <a:latin typeface="+mn-lt"/>
                          <a:ea typeface="Calibri" panose="020F0502020204030204" pitchFamily="34" charset="0"/>
                          <a:cs typeface="Calibri" panose="020F0502020204030204" pitchFamily="34" charset="0"/>
                        </a:rPr>
                        <a:t>of the factory also provides him a place to sleep for which he takes rent of his weekly salary. </a:t>
                      </a:r>
                      <a:endParaRPr lang="en-US" sz="1100" dirty="0">
                        <a:solidFill>
                          <a:schemeClr val="tx1"/>
                        </a:solidFill>
                        <a:effectLst/>
                        <a:latin typeface="+mn-lt"/>
                        <a:ea typeface="Calibri" panose="020F0502020204030204" pitchFamily="34" charset="0"/>
                        <a:cs typeface="Calibri" panose="020F0502020204030204" pitchFamily="34" charset="0"/>
                      </a:endParaRP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endParaRPr lang="en-CA" sz="1100" dirty="0">
                        <a:solidFill>
                          <a:schemeClr val="tx1"/>
                        </a:solidFill>
                        <a:latin typeface="+mn-lt"/>
                      </a:endParaRP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tc>
                  <a:txBody>
                    <a:bodyPr/>
                    <a:lstStyle/>
                    <a:p>
                      <a:endParaRPr lang="en-CA" sz="1100" dirty="0">
                        <a:solidFill>
                          <a:schemeClr val="tx1"/>
                        </a:solidFill>
                        <a:latin typeface="+mn-lt"/>
                      </a:endParaRPr>
                    </a:p>
                  </a:txBody>
                  <a:tcP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3480214838"/>
                  </a:ext>
                </a:extLst>
              </a:tr>
            </a:tbl>
          </a:graphicData>
        </a:graphic>
      </p:graphicFrame>
      <p:sp>
        <p:nvSpPr>
          <p:cNvPr id="4" name="TextBox 3">
            <a:extLst>
              <a:ext uri="{FF2B5EF4-FFF2-40B4-BE49-F238E27FC236}">
                <a16:creationId xmlns:a16="http://schemas.microsoft.com/office/drawing/2014/main" id="{9C829FB7-3888-D82E-5302-B5E456F98955}"/>
              </a:ext>
            </a:extLst>
          </p:cNvPr>
          <p:cNvSpPr txBox="1"/>
          <p:nvPr/>
        </p:nvSpPr>
        <p:spPr>
          <a:xfrm>
            <a:off x="996287" y="721972"/>
            <a:ext cx="5254042" cy="276999"/>
          </a:xfrm>
          <a:prstGeom prst="rect">
            <a:avLst/>
          </a:prstGeom>
          <a:noFill/>
        </p:spPr>
        <p:txBody>
          <a:bodyPr wrap="square" lIns="91440" tIns="45720" rIns="91440" bIns="45720" rtlCol="0" anchor="t">
            <a:spAutoFit/>
          </a:bodyPr>
          <a:lstStyle/>
          <a:p>
            <a:r>
              <a:rPr lang="en-US" sz="1200" b="1" spc="300" dirty="0"/>
              <a:t>IS THIS A CHILD PROTECTION CASE?</a:t>
            </a:r>
          </a:p>
        </p:txBody>
      </p:sp>
      <p:sp>
        <p:nvSpPr>
          <p:cNvPr id="2" name="Hexagon 1">
            <a:extLst>
              <a:ext uri="{FF2B5EF4-FFF2-40B4-BE49-F238E27FC236}">
                <a16:creationId xmlns:a16="http://schemas.microsoft.com/office/drawing/2014/main" id="{F9775DBA-D55D-E53D-615B-345D769FAF77}"/>
              </a:ext>
            </a:extLst>
          </p:cNvPr>
          <p:cNvSpPr/>
          <p:nvPr/>
        </p:nvSpPr>
        <p:spPr>
          <a:xfrm rot="1782986">
            <a:off x="286724" y="30111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Hexagon 2">
            <a:extLst>
              <a:ext uri="{FF2B5EF4-FFF2-40B4-BE49-F238E27FC236}">
                <a16:creationId xmlns:a16="http://schemas.microsoft.com/office/drawing/2014/main" id="{24572151-7A79-AF8C-36C8-E42058EFD14B}"/>
              </a:ext>
            </a:extLst>
          </p:cNvPr>
          <p:cNvSpPr/>
          <p:nvPr/>
        </p:nvSpPr>
        <p:spPr>
          <a:xfrm rot="1782986">
            <a:off x="286724" y="763955"/>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Hexagon 4">
            <a:extLst>
              <a:ext uri="{FF2B5EF4-FFF2-40B4-BE49-F238E27FC236}">
                <a16:creationId xmlns:a16="http://schemas.microsoft.com/office/drawing/2014/main" id="{798D667D-1E6E-5127-82C7-15FB181886BB}"/>
              </a:ext>
            </a:extLst>
          </p:cNvPr>
          <p:cNvSpPr/>
          <p:nvPr/>
        </p:nvSpPr>
        <p:spPr>
          <a:xfrm rot="1782986">
            <a:off x="286724" y="122680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Hexagon 6">
            <a:extLst>
              <a:ext uri="{FF2B5EF4-FFF2-40B4-BE49-F238E27FC236}">
                <a16:creationId xmlns:a16="http://schemas.microsoft.com/office/drawing/2014/main" id="{584EB762-FF19-B2B8-834D-18E6FD6621DF}"/>
              </a:ext>
            </a:extLst>
          </p:cNvPr>
          <p:cNvSpPr/>
          <p:nvPr/>
        </p:nvSpPr>
        <p:spPr>
          <a:xfrm rot="1782986">
            <a:off x="286724" y="168964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Hexagon 7">
            <a:extLst>
              <a:ext uri="{FF2B5EF4-FFF2-40B4-BE49-F238E27FC236}">
                <a16:creationId xmlns:a16="http://schemas.microsoft.com/office/drawing/2014/main" id="{C7DA38BF-CCCE-70B6-3119-0E45D73940CC}"/>
              </a:ext>
            </a:extLst>
          </p:cNvPr>
          <p:cNvSpPr/>
          <p:nvPr/>
        </p:nvSpPr>
        <p:spPr>
          <a:xfrm rot="1782986">
            <a:off x="286724" y="215249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Hexagon 8">
            <a:extLst>
              <a:ext uri="{FF2B5EF4-FFF2-40B4-BE49-F238E27FC236}">
                <a16:creationId xmlns:a16="http://schemas.microsoft.com/office/drawing/2014/main" id="{41AAF33E-38FE-B912-A66B-E62FD09120C9}"/>
              </a:ext>
            </a:extLst>
          </p:cNvPr>
          <p:cNvSpPr/>
          <p:nvPr/>
        </p:nvSpPr>
        <p:spPr>
          <a:xfrm rot="1782986">
            <a:off x="286724" y="261533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1022104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Rounded Corners 34">
            <a:extLst>
              <a:ext uri="{FF2B5EF4-FFF2-40B4-BE49-F238E27FC236}">
                <a16:creationId xmlns:a16="http://schemas.microsoft.com/office/drawing/2014/main" id="{0D26B2A2-DBC3-4C39-885D-CA40CA2724EE}"/>
              </a:ext>
            </a:extLst>
          </p:cNvPr>
          <p:cNvSpPr/>
          <p:nvPr/>
        </p:nvSpPr>
        <p:spPr>
          <a:xfrm>
            <a:off x="1143283" y="1970141"/>
            <a:ext cx="2347630" cy="2024671"/>
          </a:xfrm>
          <a:prstGeom prst="roundRect">
            <a:avLst>
              <a:gd name="adj" fmla="val 7182"/>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CA" sz="1100" b="1" dirty="0">
              <a:solidFill>
                <a:schemeClr val="tx1"/>
              </a:solidFill>
            </a:endParaRPr>
          </a:p>
          <a:p>
            <a:r>
              <a:rPr lang="en-CA" sz="1100" b="1" dirty="0">
                <a:solidFill>
                  <a:schemeClr val="tx1"/>
                </a:solidFill>
              </a:rPr>
              <a:t>IDENTIFICATION AND REGISTRATION</a:t>
            </a:r>
          </a:p>
          <a:p>
            <a:endParaRPr lang="en-CA" sz="1100" b="1" dirty="0">
              <a:solidFill>
                <a:schemeClr val="tx1"/>
              </a:solidFill>
            </a:endParaRPr>
          </a:p>
          <a:p>
            <a:r>
              <a:rPr lang="en-US" sz="1100" dirty="0">
                <a:solidFill>
                  <a:schemeClr val="tx1"/>
                </a:solidFill>
              </a:rPr>
              <a:t>Use a variety of sources to identify children experiencing or at risk of harm and register their basic information. </a:t>
            </a:r>
            <a:endParaRPr lang="en-CA" sz="1100" dirty="0">
              <a:solidFill>
                <a:schemeClr val="tx1"/>
              </a:solidFill>
            </a:endParaRPr>
          </a:p>
        </p:txBody>
      </p:sp>
      <p:sp>
        <p:nvSpPr>
          <p:cNvPr id="42" name="Rectangle: Rounded Corners 41">
            <a:extLst>
              <a:ext uri="{FF2B5EF4-FFF2-40B4-BE49-F238E27FC236}">
                <a16:creationId xmlns:a16="http://schemas.microsoft.com/office/drawing/2014/main" id="{A339BB6A-5756-476B-A11F-04358874951B}"/>
              </a:ext>
            </a:extLst>
          </p:cNvPr>
          <p:cNvSpPr/>
          <p:nvPr/>
        </p:nvSpPr>
        <p:spPr>
          <a:xfrm>
            <a:off x="996286" y="1835389"/>
            <a:ext cx="344142" cy="311045"/>
          </a:xfrm>
          <a:prstGeom prst="roundRect">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CA" sz="1400" b="1" dirty="0">
                <a:solidFill>
                  <a:schemeClr val="tx1"/>
                </a:solidFill>
                <a:cs typeface="Arial" panose="020B0604020202020204" pitchFamily="34" charset="0"/>
              </a:rPr>
              <a:t>1</a:t>
            </a:r>
          </a:p>
        </p:txBody>
      </p:sp>
      <p:sp>
        <p:nvSpPr>
          <p:cNvPr id="3" name="TextBox 2">
            <a:extLst>
              <a:ext uri="{FF2B5EF4-FFF2-40B4-BE49-F238E27FC236}">
                <a16:creationId xmlns:a16="http://schemas.microsoft.com/office/drawing/2014/main" id="{E792EF48-E79A-D180-0A6C-A64B28C8FB32}"/>
              </a:ext>
            </a:extLst>
          </p:cNvPr>
          <p:cNvSpPr txBox="1"/>
          <p:nvPr/>
        </p:nvSpPr>
        <p:spPr>
          <a:xfrm>
            <a:off x="996287" y="1447999"/>
            <a:ext cx="5254042" cy="276999"/>
          </a:xfrm>
          <a:prstGeom prst="rect">
            <a:avLst/>
          </a:prstGeom>
          <a:noFill/>
        </p:spPr>
        <p:txBody>
          <a:bodyPr wrap="square" rtlCol="0">
            <a:spAutoFit/>
          </a:bodyPr>
          <a:lstStyle/>
          <a:p>
            <a:r>
              <a:rPr lang="en-US" sz="1200" b="1" spc="300" dirty="0">
                <a:solidFill>
                  <a:schemeClr val="tx1"/>
                </a:solidFill>
              </a:rPr>
              <a:t>CASE MANAGEMENT STEPS</a:t>
            </a:r>
          </a:p>
        </p:txBody>
      </p:sp>
      <p:sp>
        <p:nvSpPr>
          <p:cNvPr id="4" name="TextBox 3">
            <a:extLst>
              <a:ext uri="{FF2B5EF4-FFF2-40B4-BE49-F238E27FC236}">
                <a16:creationId xmlns:a16="http://schemas.microsoft.com/office/drawing/2014/main" id="{7B14C4C6-079E-1386-5BD7-43250723B0D8}"/>
              </a:ext>
            </a:extLst>
          </p:cNvPr>
          <p:cNvSpPr txBox="1"/>
          <p:nvPr/>
        </p:nvSpPr>
        <p:spPr>
          <a:xfrm>
            <a:off x="996286" y="713169"/>
            <a:ext cx="5251079" cy="523220"/>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5FC6C5"/>
                </a:highlight>
                <a:latin typeface="Calibri"/>
                <a:ea typeface="Calibri"/>
                <a:cs typeface="Calibri"/>
                <a:sym typeface="Calibri"/>
              </a:rPr>
              <a:t>SESSION 3: HOW DO I APPROACH CASE MANAGEMENT AND WHAT IS THE PROCESS?</a:t>
            </a:r>
          </a:p>
        </p:txBody>
      </p:sp>
      <p:sp>
        <p:nvSpPr>
          <p:cNvPr id="10" name="Rectangle: Rounded Corners 9">
            <a:extLst>
              <a:ext uri="{FF2B5EF4-FFF2-40B4-BE49-F238E27FC236}">
                <a16:creationId xmlns:a16="http://schemas.microsoft.com/office/drawing/2014/main" id="{03BB4082-C3EC-E15F-45F7-892ED1B45C63}"/>
              </a:ext>
            </a:extLst>
          </p:cNvPr>
          <p:cNvSpPr/>
          <p:nvPr/>
        </p:nvSpPr>
        <p:spPr>
          <a:xfrm>
            <a:off x="3899735" y="1970141"/>
            <a:ext cx="2347630" cy="2024671"/>
          </a:xfrm>
          <a:prstGeom prst="roundRect">
            <a:avLst>
              <a:gd name="adj" fmla="val 7182"/>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CA" sz="1100" b="1" dirty="0">
              <a:solidFill>
                <a:schemeClr val="tx1"/>
              </a:solidFill>
            </a:endParaRPr>
          </a:p>
          <a:p>
            <a:r>
              <a:rPr lang="en-CA" sz="1100" b="1" dirty="0">
                <a:solidFill>
                  <a:schemeClr val="tx1"/>
                </a:solidFill>
              </a:rPr>
              <a:t>CLOSE CASE</a:t>
            </a:r>
          </a:p>
          <a:p>
            <a:endParaRPr lang="en-CA" sz="1100" b="1" dirty="0">
              <a:solidFill>
                <a:schemeClr val="tx1"/>
              </a:solidFill>
            </a:endParaRPr>
          </a:p>
          <a:p>
            <a:r>
              <a:rPr lang="en-US" sz="1100" dirty="0">
                <a:solidFill>
                  <a:schemeClr val="tx1"/>
                </a:solidFill>
              </a:rPr>
              <a:t>Once the goals of the child and family (as outlined in the case plan) have been met and the child is safe, supported, and there are no additional concerns the case can be closed. There are other case closure criteria, such as the child moving to another area etc.</a:t>
            </a:r>
            <a:endParaRPr lang="en-CA" sz="1100" dirty="0">
              <a:solidFill>
                <a:schemeClr val="tx1"/>
              </a:solidFill>
            </a:endParaRPr>
          </a:p>
        </p:txBody>
      </p:sp>
      <p:sp>
        <p:nvSpPr>
          <p:cNvPr id="11" name="Rectangle: Rounded Corners 10">
            <a:extLst>
              <a:ext uri="{FF2B5EF4-FFF2-40B4-BE49-F238E27FC236}">
                <a16:creationId xmlns:a16="http://schemas.microsoft.com/office/drawing/2014/main" id="{F8EAF1BE-1B1F-FACB-3262-4DA115E13CB3}"/>
              </a:ext>
            </a:extLst>
          </p:cNvPr>
          <p:cNvSpPr/>
          <p:nvPr/>
        </p:nvSpPr>
        <p:spPr>
          <a:xfrm>
            <a:off x="3752738" y="1835389"/>
            <a:ext cx="344142" cy="311045"/>
          </a:xfrm>
          <a:prstGeom prst="roundRect">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CA" sz="1400" b="1" dirty="0">
                <a:solidFill>
                  <a:schemeClr val="tx1"/>
                </a:solidFill>
                <a:cs typeface="Arial" panose="020B0604020202020204" pitchFamily="34" charset="0"/>
              </a:rPr>
              <a:t>6</a:t>
            </a:r>
          </a:p>
        </p:txBody>
      </p:sp>
      <p:sp>
        <p:nvSpPr>
          <p:cNvPr id="14" name="Rectangle: Rounded Corners 13">
            <a:extLst>
              <a:ext uri="{FF2B5EF4-FFF2-40B4-BE49-F238E27FC236}">
                <a16:creationId xmlns:a16="http://schemas.microsoft.com/office/drawing/2014/main" id="{2E9F36AC-CA59-9D17-6F78-942050CAC28F}"/>
              </a:ext>
            </a:extLst>
          </p:cNvPr>
          <p:cNvSpPr/>
          <p:nvPr/>
        </p:nvSpPr>
        <p:spPr>
          <a:xfrm>
            <a:off x="1143283" y="4351751"/>
            <a:ext cx="2347630" cy="2024671"/>
          </a:xfrm>
          <a:prstGeom prst="roundRect">
            <a:avLst>
              <a:gd name="adj" fmla="val 7182"/>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100" b="1" dirty="0">
              <a:solidFill>
                <a:schemeClr val="tx1"/>
              </a:solidFill>
            </a:endParaRPr>
          </a:p>
          <a:p>
            <a:r>
              <a:rPr lang="en-US" sz="1100" b="1" dirty="0">
                <a:solidFill>
                  <a:schemeClr val="tx1"/>
                </a:solidFill>
              </a:rPr>
              <a:t>ASSESSMENT</a:t>
            </a:r>
          </a:p>
          <a:p>
            <a:endParaRPr lang="en-US" sz="1100" dirty="0">
              <a:solidFill>
                <a:schemeClr val="tx1"/>
              </a:solidFill>
            </a:endParaRPr>
          </a:p>
          <a:p>
            <a:r>
              <a:rPr lang="en-US" sz="1100" dirty="0">
                <a:solidFill>
                  <a:schemeClr val="tx1"/>
                </a:solidFill>
              </a:rPr>
              <a:t>Collect and analyze information to form a professional judgement about the risks facing the child as well as the child and family’s strengths, resources, and protective influences.</a:t>
            </a:r>
          </a:p>
        </p:txBody>
      </p:sp>
      <p:sp>
        <p:nvSpPr>
          <p:cNvPr id="15" name="Rectangle: Rounded Corners 14">
            <a:extLst>
              <a:ext uri="{FF2B5EF4-FFF2-40B4-BE49-F238E27FC236}">
                <a16:creationId xmlns:a16="http://schemas.microsoft.com/office/drawing/2014/main" id="{DF8CF054-9233-0207-8F41-21E2D9BB61F2}"/>
              </a:ext>
            </a:extLst>
          </p:cNvPr>
          <p:cNvSpPr/>
          <p:nvPr/>
        </p:nvSpPr>
        <p:spPr>
          <a:xfrm>
            <a:off x="996286" y="4216999"/>
            <a:ext cx="344142" cy="311045"/>
          </a:xfrm>
          <a:prstGeom prst="roundRect">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CA" sz="1400" b="1" dirty="0">
                <a:solidFill>
                  <a:schemeClr val="tx1"/>
                </a:solidFill>
                <a:cs typeface="Arial" panose="020B0604020202020204" pitchFamily="34" charset="0"/>
              </a:rPr>
              <a:t>2</a:t>
            </a:r>
          </a:p>
        </p:txBody>
      </p:sp>
      <p:sp>
        <p:nvSpPr>
          <p:cNvPr id="16" name="Rectangle: Rounded Corners 15">
            <a:extLst>
              <a:ext uri="{FF2B5EF4-FFF2-40B4-BE49-F238E27FC236}">
                <a16:creationId xmlns:a16="http://schemas.microsoft.com/office/drawing/2014/main" id="{E6C1B65B-4733-5233-B169-EAD897562428}"/>
              </a:ext>
            </a:extLst>
          </p:cNvPr>
          <p:cNvSpPr/>
          <p:nvPr/>
        </p:nvSpPr>
        <p:spPr>
          <a:xfrm>
            <a:off x="3899735" y="4351751"/>
            <a:ext cx="2347630" cy="2024671"/>
          </a:xfrm>
          <a:prstGeom prst="roundRect">
            <a:avLst>
              <a:gd name="adj" fmla="val 7182"/>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100" b="1" dirty="0">
              <a:solidFill>
                <a:schemeClr val="tx1"/>
              </a:solidFill>
            </a:endParaRPr>
          </a:p>
          <a:p>
            <a:r>
              <a:rPr lang="en-US" sz="1100" b="1" dirty="0">
                <a:solidFill>
                  <a:schemeClr val="tx1"/>
                </a:solidFill>
              </a:rPr>
              <a:t>FOLLOW-UP AND REVIEW</a:t>
            </a:r>
          </a:p>
          <a:p>
            <a:endParaRPr lang="en-US" sz="1100" b="1" dirty="0">
              <a:solidFill>
                <a:schemeClr val="tx1"/>
              </a:solidFill>
            </a:endParaRPr>
          </a:p>
          <a:p>
            <a:r>
              <a:rPr lang="en-US" sz="1100" dirty="0">
                <a:solidFill>
                  <a:schemeClr val="tx1"/>
                </a:solidFill>
              </a:rPr>
              <a:t>Make sure that the child and their family are receiving appropriate support to meet their needs and revise the case plan if the situation has changed or the plan is no longer fit for purpose.</a:t>
            </a:r>
            <a:endParaRPr lang="en-CA" sz="1100" dirty="0">
              <a:solidFill>
                <a:schemeClr val="tx1"/>
              </a:solidFill>
            </a:endParaRPr>
          </a:p>
        </p:txBody>
      </p:sp>
      <p:sp>
        <p:nvSpPr>
          <p:cNvPr id="17" name="Rectangle: Rounded Corners 16">
            <a:extLst>
              <a:ext uri="{FF2B5EF4-FFF2-40B4-BE49-F238E27FC236}">
                <a16:creationId xmlns:a16="http://schemas.microsoft.com/office/drawing/2014/main" id="{E5FEC05E-2524-480B-363A-59D5AE6E10B6}"/>
              </a:ext>
            </a:extLst>
          </p:cNvPr>
          <p:cNvSpPr/>
          <p:nvPr/>
        </p:nvSpPr>
        <p:spPr>
          <a:xfrm>
            <a:off x="3752738" y="4216999"/>
            <a:ext cx="344142" cy="311045"/>
          </a:xfrm>
          <a:prstGeom prst="roundRect">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CA" sz="1400" b="1" dirty="0">
                <a:solidFill>
                  <a:schemeClr val="tx1"/>
                </a:solidFill>
                <a:cs typeface="Arial" panose="020B0604020202020204" pitchFamily="34" charset="0"/>
              </a:rPr>
              <a:t>5</a:t>
            </a:r>
          </a:p>
        </p:txBody>
      </p:sp>
      <p:sp>
        <p:nvSpPr>
          <p:cNvPr id="18" name="Rectangle: Rounded Corners 17">
            <a:extLst>
              <a:ext uri="{FF2B5EF4-FFF2-40B4-BE49-F238E27FC236}">
                <a16:creationId xmlns:a16="http://schemas.microsoft.com/office/drawing/2014/main" id="{8CFFB378-48FF-301D-8E9E-B23FA4EBB5AB}"/>
              </a:ext>
            </a:extLst>
          </p:cNvPr>
          <p:cNvSpPr/>
          <p:nvPr/>
        </p:nvSpPr>
        <p:spPr>
          <a:xfrm>
            <a:off x="1143283" y="6804497"/>
            <a:ext cx="2347630" cy="2024671"/>
          </a:xfrm>
          <a:prstGeom prst="roundRect">
            <a:avLst>
              <a:gd name="adj" fmla="val 7182"/>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100" b="1" dirty="0">
              <a:solidFill>
                <a:schemeClr val="tx1"/>
              </a:solidFill>
            </a:endParaRPr>
          </a:p>
          <a:p>
            <a:r>
              <a:rPr lang="en-US" sz="1100" b="1" dirty="0">
                <a:solidFill>
                  <a:schemeClr val="tx1"/>
                </a:solidFill>
              </a:rPr>
              <a:t>CASE PLANNING</a:t>
            </a:r>
          </a:p>
          <a:p>
            <a:endParaRPr lang="en-US" sz="1100" b="1" dirty="0">
              <a:solidFill>
                <a:schemeClr val="tx1"/>
              </a:solidFill>
            </a:endParaRPr>
          </a:p>
          <a:p>
            <a:r>
              <a:rPr lang="en-US" sz="1100" dirty="0">
                <a:solidFill>
                  <a:schemeClr val="tx1"/>
                </a:solidFill>
              </a:rPr>
              <a:t>Plan what should happen to meet the needs identified in the assessment, including who should do it and when. </a:t>
            </a:r>
            <a:endParaRPr lang="en-CA" sz="1100" dirty="0">
              <a:solidFill>
                <a:schemeClr val="tx1"/>
              </a:solidFill>
            </a:endParaRPr>
          </a:p>
        </p:txBody>
      </p:sp>
      <p:sp>
        <p:nvSpPr>
          <p:cNvPr id="19" name="Rectangle: Rounded Corners 18">
            <a:extLst>
              <a:ext uri="{FF2B5EF4-FFF2-40B4-BE49-F238E27FC236}">
                <a16:creationId xmlns:a16="http://schemas.microsoft.com/office/drawing/2014/main" id="{7C3B0930-6A07-E1C1-D7DE-E17E442907A8}"/>
              </a:ext>
            </a:extLst>
          </p:cNvPr>
          <p:cNvSpPr/>
          <p:nvPr/>
        </p:nvSpPr>
        <p:spPr>
          <a:xfrm>
            <a:off x="996286" y="6669745"/>
            <a:ext cx="344142" cy="311045"/>
          </a:xfrm>
          <a:prstGeom prst="roundRect">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CA" sz="1400" b="1" dirty="0">
                <a:solidFill>
                  <a:schemeClr val="tx1"/>
                </a:solidFill>
                <a:cs typeface="Arial" panose="020B0604020202020204" pitchFamily="34" charset="0"/>
              </a:rPr>
              <a:t>3</a:t>
            </a:r>
          </a:p>
        </p:txBody>
      </p:sp>
      <p:sp>
        <p:nvSpPr>
          <p:cNvPr id="20" name="Rectangle: Rounded Corners 19">
            <a:extLst>
              <a:ext uri="{FF2B5EF4-FFF2-40B4-BE49-F238E27FC236}">
                <a16:creationId xmlns:a16="http://schemas.microsoft.com/office/drawing/2014/main" id="{FBE98B46-FE35-D078-E560-4D9E1615D9E8}"/>
              </a:ext>
            </a:extLst>
          </p:cNvPr>
          <p:cNvSpPr/>
          <p:nvPr/>
        </p:nvSpPr>
        <p:spPr>
          <a:xfrm>
            <a:off x="3899735" y="6804497"/>
            <a:ext cx="2347630" cy="2024671"/>
          </a:xfrm>
          <a:prstGeom prst="roundRect">
            <a:avLst>
              <a:gd name="adj" fmla="val 7182"/>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1100" b="1" dirty="0">
              <a:solidFill>
                <a:schemeClr val="tx1"/>
              </a:solidFill>
            </a:endParaRPr>
          </a:p>
          <a:p>
            <a:r>
              <a:rPr lang="en-US" sz="1100" b="1" dirty="0">
                <a:solidFill>
                  <a:schemeClr val="tx1"/>
                </a:solidFill>
              </a:rPr>
              <a:t>IMPLEMENTATION</a:t>
            </a:r>
          </a:p>
          <a:p>
            <a:endParaRPr lang="en-US" sz="1100" b="1" dirty="0">
              <a:solidFill>
                <a:schemeClr val="tx1"/>
              </a:solidFill>
            </a:endParaRPr>
          </a:p>
          <a:p>
            <a:r>
              <a:rPr lang="en-US" sz="1100" dirty="0">
                <a:solidFill>
                  <a:schemeClr val="tx1"/>
                </a:solidFill>
              </a:rPr>
              <a:t>Based on the plan, work with the child, family, community, and any service providers to ensure the child receives the appropriate services.</a:t>
            </a:r>
            <a:endParaRPr lang="en-CA" sz="1100" dirty="0">
              <a:solidFill>
                <a:schemeClr val="tx1"/>
              </a:solidFill>
            </a:endParaRPr>
          </a:p>
        </p:txBody>
      </p:sp>
      <p:sp>
        <p:nvSpPr>
          <p:cNvPr id="21" name="Rectangle: Rounded Corners 20">
            <a:extLst>
              <a:ext uri="{FF2B5EF4-FFF2-40B4-BE49-F238E27FC236}">
                <a16:creationId xmlns:a16="http://schemas.microsoft.com/office/drawing/2014/main" id="{B04ADEA0-643C-4ED3-7A16-20B26EAB24E7}"/>
              </a:ext>
            </a:extLst>
          </p:cNvPr>
          <p:cNvSpPr/>
          <p:nvPr/>
        </p:nvSpPr>
        <p:spPr>
          <a:xfrm>
            <a:off x="3752738" y="6669745"/>
            <a:ext cx="344142" cy="311045"/>
          </a:xfrm>
          <a:prstGeom prst="roundRect">
            <a:avLst/>
          </a:prstGeom>
          <a:solidFill>
            <a:schemeClr val="accent5">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CA" sz="1400" b="1" dirty="0">
                <a:solidFill>
                  <a:schemeClr val="tx1"/>
                </a:solidFill>
                <a:cs typeface="Arial" panose="020B0604020202020204" pitchFamily="34" charset="0"/>
              </a:rPr>
              <a:t>4</a:t>
            </a:r>
          </a:p>
        </p:txBody>
      </p:sp>
      <p:cxnSp>
        <p:nvCxnSpPr>
          <p:cNvPr id="22" name="Straight Arrow Connector 21">
            <a:extLst>
              <a:ext uri="{FF2B5EF4-FFF2-40B4-BE49-F238E27FC236}">
                <a16:creationId xmlns:a16="http://schemas.microsoft.com/office/drawing/2014/main" id="{7B5328BA-9747-2AEE-2E0F-43B344DB9BD1}"/>
              </a:ext>
            </a:extLst>
          </p:cNvPr>
          <p:cNvCxnSpPr>
            <a:cxnSpLocks/>
            <a:stCxn id="35" idx="2"/>
            <a:endCxn id="14" idx="0"/>
          </p:cNvCxnSpPr>
          <p:nvPr/>
        </p:nvCxnSpPr>
        <p:spPr>
          <a:xfrm>
            <a:off x="2317098" y="3994812"/>
            <a:ext cx="0" cy="356939"/>
          </a:xfrm>
          <a:prstGeom prst="straightConnector1">
            <a:avLst/>
          </a:prstGeom>
          <a:ln w="127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B52CA194-A860-B08E-0BE8-9B9D63DD57AB}"/>
              </a:ext>
            </a:extLst>
          </p:cNvPr>
          <p:cNvCxnSpPr>
            <a:cxnSpLocks/>
            <a:stCxn id="14" idx="2"/>
            <a:endCxn id="18" idx="0"/>
          </p:cNvCxnSpPr>
          <p:nvPr/>
        </p:nvCxnSpPr>
        <p:spPr>
          <a:xfrm>
            <a:off x="2317098" y="6376422"/>
            <a:ext cx="0" cy="428075"/>
          </a:xfrm>
          <a:prstGeom prst="straightConnector1">
            <a:avLst/>
          </a:prstGeom>
          <a:ln w="127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66F3C9C7-34C2-110C-274C-C68F53F67680}"/>
              </a:ext>
            </a:extLst>
          </p:cNvPr>
          <p:cNvCxnSpPr>
            <a:cxnSpLocks/>
            <a:stCxn id="18" idx="3"/>
            <a:endCxn id="20" idx="1"/>
          </p:cNvCxnSpPr>
          <p:nvPr/>
        </p:nvCxnSpPr>
        <p:spPr>
          <a:xfrm>
            <a:off x="3490913" y="7816833"/>
            <a:ext cx="408822" cy="0"/>
          </a:xfrm>
          <a:prstGeom prst="straightConnector1">
            <a:avLst/>
          </a:prstGeom>
          <a:ln w="127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B579E022-B925-5FF6-58D4-B2618E4C67C5}"/>
              </a:ext>
            </a:extLst>
          </p:cNvPr>
          <p:cNvCxnSpPr>
            <a:cxnSpLocks/>
            <a:stCxn id="20" idx="0"/>
            <a:endCxn id="16" idx="2"/>
          </p:cNvCxnSpPr>
          <p:nvPr/>
        </p:nvCxnSpPr>
        <p:spPr>
          <a:xfrm flipV="1">
            <a:off x="5073550" y="6376422"/>
            <a:ext cx="0" cy="428075"/>
          </a:xfrm>
          <a:prstGeom prst="straightConnector1">
            <a:avLst/>
          </a:prstGeom>
          <a:ln w="127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070F81BB-D996-0243-FA5E-A7D53380C3E4}"/>
              </a:ext>
            </a:extLst>
          </p:cNvPr>
          <p:cNvCxnSpPr>
            <a:cxnSpLocks/>
            <a:stCxn id="16" idx="0"/>
            <a:endCxn id="10" idx="2"/>
          </p:cNvCxnSpPr>
          <p:nvPr/>
        </p:nvCxnSpPr>
        <p:spPr>
          <a:xfrm flipV="1">
            <a:off x="5073550" y="3994812"/>
            <a:ext cx="0" cy="356939"/>
          </a:xfrm>
          <a:prstGeom prst="straightConnector1">
            <a:avLst/>
          </a:prstGeom>
          <a:ln w="127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BE5EEE70-C66C-4F4D-ACB2-6C918ADDCC94}"/>
              </a:ext>
            </a:extLst>
          </p:cNvPr>
          <p:cNvCxnSpPr>
            <a:cxnSpLocks/>
            <a:stCxn id="16" idx="1"/>
            <a:endCxn id="14" idx="3"/>
          </p:cNvCxnSpPr>
          <p:nvPr/>
        </p:nvCxnSpPr>
        <p:spPr>
          <a:xfrm flipH="1">
            <a:off x="3490913" y="5364087"/>
            <a:ext cx="408822" cy="0"/>
          </a:xfrm>
          <a:prstGeom prst="straightConnector1">
            <a:avLst/>
          </a:prstGeom>
          <a:ln w="12700">
            <a:solidFill>
              <a:schemeClr val="accent5"/>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DB18A5B1-F4A1-CB7C-AB3F-70B2F93D388F}"/>
              </a:ext>
            </a:extLst>
          </p:cNvPr>
          <p:cNvCxnSpPr>
            <a:cxnSpLocks/>
            <a:stCxn id="16" idx="1"/>
          </p:cNvCxnSpPr>
          <p:nvPr/>
        </p:nvCxnSpPr>
        <p:spPr>
          <a:xfrm flipH="1">
            <a:off x="3429000" y="5364087"/>
            <a:ext cx="470735" cy="1440410"/>
          </a:xfrm>
          <a:prstGeom prst="straightConnector1">
            <a:avLst/>
          </a:prstGeom>
          <a:ln w="12700">
            <a:solidFill>
              <a:schemeClr val="accent5"/>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 name="Hexagon 1">
            <a:extLst>
              <a:ext uri="{FF2B5EF4-FFF2-40B4-BE49-F238E27FC236}">
                <a16:creationId xmlns:a16="http://schemas.microsoft.com/office/drawing/2014/main" id="{1EC24A47-2380-D2ED-FFFF-BE58D98F324D}"/>
              </a:ext>
            </a:extLst>
          </p:cNvPr>
          <p:cNvSpPr/>
          <p:nvPr/>
        </p:nvSpPr>
        <p:spPr>
          <a:xfrm rot="1782986">
            <a:off x="286724" y="30111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Hexagon 4">
            <a:extLst>
              <a:ext uri="{FF2B5EF4-FFF2-40B4-BE49-F238E27FC236}">
                <a16:creationId xmlns:a16="http://schemas.microsoft.com/office/drawing/2014/main" id="{ACA068C0-C66B-40B1-AE33-AE4837F4C6FB}"/>
              </a:ext>
            </a:extLst>
          </p:cNvPr>
          <p:cNvSpPr/>
          <p:nvPr/>
        </p:nvSpPr>
        <p:spPr>
          <a:xfrm rot="1782986">
            <a:off x="286724" y="763955"/>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Hexagon 5">
            <a:extLst>
              <a:ext uri="{FF2B5EF4-FFF2-40B4-BE49-F238E27FC236}">
                <a16:creationId xmlns:a16="http://schemas.microsoft.com/office/drawing/2014/main" id="{B5BDA1EC-E2EA-6C2C-B77F-65206AEF764B}"/>
              </a:ext>
            </a:extLst>
          </p:cNvPr>
          <p:cNvSpPr/>
          <p:nvPr/>
        </p:nvSpPr>
        <p:spPr>
          <a:xfrm rot="1782986">
            <a:off x="286724" y="122680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Hexagon 6">
            <a:extLst>
              <a:ext uri="{FF2B5EF4-FFF2-40B4-BE49-F238E27FC236}">
                <a16:creationId xmlns:a16="http://schemas.microsoft.com/office/drawing/2014/main" id="{EDAB9C6C-21DC-9B83-884F-DAA867C2F68B}"/>
              </a:ext>
            </a:extLst>
          </p:cNvPr>
          <p:cNvSpPr/>
          <p:nvPr/>
        </p:nvSpPr>
        <p:spPr>
          <a:xfrm rot="1782986">
            <a:off x="286724" y="168964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Hexagon 7">
            <a:extLst>
              <a:ext uri="{FF2B5EF4-FFF2-40B4-BE49-F238E27FC236}">
                <a16:creationId xmlns:a16="http://schemas.microsoft.com/office/drawing/2014/main" id="{B6C44CAB-6A56-AE87-E740-EDC2F0F8DE70}"/>
              </a:ext>
            </a:extLst>
          </p:cNvPr>
          <p:cNvSpPr/>
          <p:nvPr/>
        </p:nvSpPr>
        <p:spPr>
          <a:xfrm rot="1782986">
            <a:off x="286724" y="215249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Hexagon 8">
            <a:extLst>
              <a:ext uri="{FF2B5EF4-FFF2-40B4-BE49-F238E27FC236}">
                <a16:creationId xmlns:a16="http://schemas.microsoft.com/office/drawing/2014/main" id="{CF0154DF-1AD2-1E32-DF02-47610CD613C7}"/>
              </a:ext>
            </a:extLst>
          </p:cNvPr>
          <p:cNvSpPr/>
          <p:nvPr/>
        </p:nvSpPr>
        <p:spPr>
          <a:xfrm rot="1782986">
            <a:off x="286724" y="261533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0833729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7918BECE-56E1-453E-B823-BBA4BC73905D}"/>
              </a:ext>
            </a:extLst>
          </p:cNvPr>
          <p:cNvSpPr txBox="1"/>
          <p:nvPr/>
        </p:nvSpPr>
        <p:spPr>
          <a:xfrm>
            <a:off x="996287" y="2505952"/>
            <a:ext cx="5254042" cy="1615827"/>
          </a:xfrm>
          <a:prstGeom prst="rect">
            <a:avLst/>
          </a:prstGeom>
          <a:noFill/>
        </p:spPr>
        <p:txBody>
          <a:bodyPr wrap="square">
            <a:spAutoFit/>
          </a:bodyPr>
          <a:lstStyle/>
          <a:p>
            <a:r>
              <a:rPr lang="en-US" sz="1100" b="1" dirty="0"/>
              <a:t>SCENE 1</a:t>
            </a:r>
          </a:p>
          <a:p>
            <a:r>
              <a:rPr lang="en-US" sz="1100" dirty="0"/>
              <a:t>You regularly visit the family to check that Asha is attending school and that all of the children are attending the child friendly space. During one visit, Asha’s father complains that they still did not receive an updated ration card. So you go with him to the food distribution site to make sure it is updated. While you are there, he mentions that they still want Asha to get married, but will let her decide who she will get married to. Later, when you mention this in private to Asha, she says that there is a boy who she likes. </a:t>
            </a:r>
          </a:p>
          <a:p>
            <a:pPr marL="228600" indent="-228600">
              <a:buAutoNum type="arabicPeriod" startAt="5"/>
            </a:pPr>
            <a:endParaRPr lang="en-US" sz="1100" b="1" dirty="0"/>
          </a:p>
          <a:p>
            <a:r>
              <a:rPr lang="en-US" sz="1100" b="1" dirty="0"/>
              <a:t>Which of the 6 steps does this scene represent? Why?</a:t>
            </a:r>
            <a:endParaRPr lang="en-CA" sz="1100" b="1" dirty="0"/>
          </a:p>
        </p:txBody>
      </p:sp>
      <p:grpSp>
        <p:nvGrpSpPr>
          <p:cNvPr id="15" name="Group 14">
            <a:extLst>
              <a:ext uri="{FF2B5EF4-FFF2-40B4-BE49-F238E27FC236}">
                <a16:creationId xmlns:a16="http://schemas.microsoft.com/office/drawing/2014/main" id="{200B8D19-0997-4981-B32E-1AAC42BF542B}"/>
              </a:ext>
            </a:extLst>
          </p:cNvPr>
          <p:cNvGrpSpPr/>
          <p:nvPr/>
        </p:nvGrpSpPr>
        <p:grpSpPr>
          <a:xfrm>
            <a:off x="3039669" y="1292818"/>
            <a:ext cx="281981" cy="909503"/>
            <a:chOff x="4045582" y="1684320"/>
            <a:chExt cx="350098" cy="1129211"/>
          </a:xfrm>
          <a:solidFill>
            <a:schemeClr val="accent5"/>
          </a:solidFill>
        </p:grpSpPr>
        <p:sp>
          <p:nvSpPr>
            <p:cNvPr id="33" name="Round Same Side Corner Rectangle 21">
              <a:extLst>
                <a:ext uri="{FF2B5EF4-FFF2-40B4-BE49-F238E27FC236}">
                  <a16:creationId xmlns:a16="http://schemas.microsoft.com/office/drawing/2014/main" id="{A1219D57-3D01-4EB3-A456-2E41B0F20AF4}"/>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4" name="Oval 33">
              <a:extLst>
                <a:ext uri="{FF2B5EF4-FFF2-40B4-BE49-F238E27FC236}">
                  <a16:creationId xmlns:a16="http://schemas.microsoft.com/office/drawing/2014/main" id="{61621A40-2B9B-45D4-8BDF-6F730CC17568}"/>
                </a:ext>
              </a:extLst>
            </p:cNvPr>
            <p:cNvSpPr/>
            <p:nvPr/>
          </p:nvSpPr>
          <p:spPr>
            <a:xfrm>
              <a:off x="4064379"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27" name="Speech Bubble: Rectangle with Corners Rounded 26">
            <a:extLst>
              <a:ext uri="{FF2B5EF4-FFF2-40B4-BE49-F238E27FC236}">
                <a16:creationId xmlns:a16="http://schemas.microsoft.com/office/drawing/2014/main" id="{C491B044-80BC-4D8F-8DCD-197640768B38}"/>
              </a:ext>
            </a:extLst>
          </p:cNvPr>
          <p:cNvSpPr/>
          <p:nvPr/>
        </p:nvSpPr>
        <p:spPr>
          <a:xfrm>
            <a:off x="2674022" y="1262825"/>
            <a:ext cx="284987" cy="202700"/>
          </a:xfrm>
          <a:prstGeom prst="wedgeRoundRectCallout">
            <a:avLst>
              <a:gd name="adj1" fmla="val 65488"/>
              <a:gd name="adj2" fmla="val 18630"/>
              <a:gd name="adj3" fmla="val 1666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39" name="Group 38">
            <a:extLst>
              <a:ext uri="{FF2B5EF4-FFF2-40B4-BE49-F238E27FC236}">
                <a16:creationId xmlns:a16="http://schemas.microsoft.com/office/drawing/2014/main" id="{585B86D8-1906-4655-97EF-A5655FE1F6B9}"/>
              </a:ext>
            </a:extLst>
          </p:cNvPr>
          <p:cNvGrpSpPr/>
          <p:nvPr/>
        </p:nvGrpSpPr>
        <p:grpSpPr>
          <a:xfrm>
            <a:off x="1463913" y="1804345"/>
            <a:ext cx="743023" cy="418766"/>
            <a:chOff x="1439664" y="1878420"/>
            <a:chExt cx="640484" cy="360975"/>
          </a:xfrm>
          <a:solidFill>
            <a:schemeClr val="accent5"/>
          </a:solidFill>
        </p:grpSpPr>
        <p:grpSp>
          <p:nvGrpSpPr>
            <p:cNvPr id="40" name="Group 39">
              <a:extLst>
                <a:ext uri="{FF2B5EF4-FFF2-40B4-BE49-F238E27FC236}">
                  <a16:creationId xmlns:a16="http://schemas.microsoft.com/office/drawing/2014/main" id="{FF6EB9A4-53D0-4423-8C8B-77A7C012E747}"/>
                </a:ext>
              </a:extLst>
            </p:cNvPr>
            <p:cNvGrpSpPr/>
            <p:nvPr/>
          </p:nvGrpSpPr>
          <p:grpSpPr>
            <a:xfrm>
              <a:off x="1439664" y="1878420"/>
              <a:ext cx="298695" cy="327746"/>
              <a:chOff x="1562982" y="1945705"/>
              <a:chExt cx="238272" cy="261446"/>
            </a:xfrm>
            <a:grpFill/>
          </p:grpSpPr>
          <p:sp>
            <p:nvSpPr>
              <p:cNvPr id="53" name="Rectangle: Top Corners Rounded 52">
                <a:extLst>
                  <a:ext uri="{FF2B5EF4-FFF2-40B4-BE49-F238E27FC236}">
                    <a16:creationId xmlns:a16="http://schemas.microsoft.com/office/drawing/2014/main" id="{54805FB1-AA0F-4C77-A64A-3A367AEE6184}"/>
                  </a:ext>
                </a:extLst>
              </p:cNvPr>
              <p:cNvSpPr/>
              <p:nvPr/>
            </p:nvSpPr>
            <p:spPr>
              <a:xfrm>
                <a:off x="1562982" y="1981700"/>
                <a:ext cx="238272" cy="225451"/>
              </a:xfrm>
              <a:prstGeom prst="round2SameRect">
                <a:avLst>
                  <a:gd name="adj1" fmla="val 34693"/>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4" name="Trapezoid 53">
                <a:extLst>
                  <a:ext uri="{FF2B5EF4-FFF2-40B4-BE49-F238E27FC236}">
                    <a16:creationId xmlns:a16="http://schemas.microsoft.com/office/drawing/2014/main" id="{39952E5F-FA21-4D0D-B9CB-043CE3A06C85}"/>
                  </a:ext>
                </a:extLst>
              </p:cNvPr>
              <p:cNvSpPr/>
              <p:nvPr/>
            </p:nvSpPr>
            <p:spPr>
              <a:xfrm rot="10800000">
                <a:off x="1654311" y="1945705"/>
                <a:ext cx="62717" cy="47050"/>
              </a:xfrm>
              <a:prstGeom prst="trapezoid">
                <a:avLst>
                  <a:gd name="adj" fmla="val 4119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41" name="Group 40">
              <a:extLst>
                <a:ext uri="{FF2B5EF4-FFF2-40B4-BE49-F238E27FC236}">
                  <a16:creationId xmlns:a16="http://schemas.microsoft.com/office/drawing/2014/main" id="{C7C31103-BB62-455A-8962-E64C3124B4E9}"/>
                </a:ext>
              </a:extLst>
            </p:cNvPr>
            <p:cNvGrpSpPr/>
            <p:nvPr/>
          </p:nvGrpSpPr>
          <p:grpSpPr>
            <a:xfrm>
              <a:off x="1781453" y="1878420"/>
              <a:ext cx="298695" cy="327746"/>
              <a:chOff x="1562982" y="1945705"/>
              <a:chExt cx="238272" cy="261446"/>
            </a:xfrm>
            <a:grpFill/>
          </p:grpSpPr>
          <p:sp>
            <p:nvSpPr>
              <p:cNvPr id="45" name="Rectangle: Top Corners Rounded 44">
                <a:extLst>
                  <a:ext uri="{FF2B5EF4-FFF2-40B4-BE49-F238E27FC236}">
                    <a16:creationId xmlns:a16="http://schemas.microsoft.com/office/drawing/2014/main" id="{AF52D80D-B3D3-4CC3-BD9F-879F4D1947D0}"/>
                  </a:ext>
                </a:extLst>
              </p:cNvPr>
              <p:cNvSpPr/>
              <p:nvPr/>
            </p:nvSpPr>
            <p:spPr>
              <a:xfrm>
                <a:off x="1562982" y="1981700"/>
                <a:ext cx="238272" cy="225451"/>
              </a:xfrm>
              <a:prstGeom prst="round2SameRect">
                <a:avLst>
                  <a:gd name="adj1" fmla="val 34693"/>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2" name="Trapezoid 51">
                <a:extLst>
                  <a:ext uri="{FF2B5EF4-FFF2-40B4-BE49-F238E27FC236}">
                    <a16:creationId xmlns:a16="http://schemas.microsoft.com/office/drawing/2014/main" id="{E75F3F15-425D-41B2-9DC2-AE8D3FBEE7CB}"/>
                  </a:ext>
                </a:extLst>
              </p:cNvPr>
              <p:cNvSpPr/>
              <p:nvPr/>
            </p:nvSpPr>
            <p:spPr>
              <a:xfrm rot="10800000">
                <a:off x="1654311" y="1945705"/>
                <a:ext cx="62717" cy="47050"/>
              </a:xfrm>
              <a:prstGeom prst="trapezoid">
                <a:avLst>
                  <a:gd name="adj" fmla="val 4119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42" name="Group 41">
              <a:extLst>
                <a:ext uri="{FF2B5EF4-FFF2-40B4-BE49-F238E27FC236}">
                  <a16:creationId xmlns:a16="http://schemas.microsoft.com/office/drawing/2014/main" id="{E40CDC11-70B6-42B8-908A-A95BD818C85A}"/>
                </a:ext>
              </a:extLst>
            </p:cNvPr>
            <p:cNvGrpSpPr/>
            <p:nvPr/>
          </p:nvGrpSpPr>
          <p:grpSpPr>
            <a:xfrm>
              <a:off x="1608658" y="1911649"/>
              <a:ext cx="298695" cy="327746"/>
              <a:chOff x="1562982" y="1945705"/>
              <a:chExt cx="238272" cy="261446"/>
            </a:xfrm>
            <a:grpFill/>
          </p:grpSpPr>
          <p:sp>
            <p:nvSpPr>
              <p:cNvPr id="43" name="Rectangle: Top Corners Rounded 42">
                <a:extLst>
                  <a:ext uri="{FF2B5EF4-FFF2-40B4-BE49-F238E27FC236}">
                    <a16:creationId xmlns:a16="http://schemas.microsoft.com/office/drawing/2014/main" id="{F374900F-526C-4967-8B1C-5AE0C5851E73}"/>
                  </a:ext>
                </a:extLst>
              </p:cNvPr>
              <p:cNvSpPr/>
              <p:nvPr/>
            </p:nvSpPr>
            <p:spPr>
              <a:xfrm>
                <a:off x="1562982" y="1981700"/>
                <a:ext cx="238272" cy="225451"/>
              </a:xfrm>
              <a:prstGeom prst="round2SameRect">
                <a:avLst>
                  <a:gd name="adj1" fmla="val 34693"/>
                  <a:gd name="adj2" fmla="val 0"/>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4" name="Trapezoid 43">
                <a:extLst>
                  <a:ext uri="{FF2B5EF4-FFF2-40B4-BE49-F238E27FC236}">
                    <a16:creationId xmlns:a16="http://schemas.microsoft.com/office/drawing/2014/main" id="{E81BEB82-8BD1-4DB7-8C82-00CBEFDFB705}"/>
                  </a:ext>
                </a:extLst>
              </p:cNvPr>
              <p:cNvSpPr/>
              <p:nvPr/>
            </p:nvSpPr>
            <p:spPr>
              <a:xfrm rot="10800000">
                <a:off x="1654311" y="1945705"/>
                <a:ext cx="62717" cy="47050"/>
              </a:xfrm>
              <a:prstGeom prst="trapezoid">
                <a:avLst>
                  <a:gd name="adj" fmla="val 4119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grpSp>
        <p:nvGrpSpPr>
          <p:cNvPr id="3" name="Group 2">
            <a:extLst>
              <a:ext uri="{FF2B5EF4-FFF2-40B4-BE49-F238E27FC236}">
                <a16:creationId xmlns:a16="http://schemas.microsoft.com/office/drawing/2014/main" id="{76BF2EB5-B90E-44D6-9ACD-C27C3FB6789A}"/>
              </a:ext>
            </a:extLst>
          </p:cNvPr>
          <p:cNvGrpSpPr/>
          <p:nvPr/>
        </p:nvGrpSpPr>
        <p:grpSpPr>
          <a:xfrm>
            <a:off x="3945481" y="1302447"/>
            <a:ext cx="365595" cy="907443"/>
            <a:chOff x="4152776" y="1302447"/>
            <a:chExt cx="365595" cy="907443"/>
          </a:xfrm>
          <a:solidFill>
            <a:schemeClr val="accent5"/>
          </a:solidFill>
        </p:grpSpPr>
        <p:sp>
          <p:nvSpPr>
            <p:cNvPr id="66" name="Flowchart: Manual Operation 65">
              <a:extLst>
                <a:ext uri="{FF2B5EF4-FFF2-40B4-BE49-F238E27FC236}">
                  <a16:creationId xmlns:a16="http://schemas.microsoft.com/office/drawing/2014/main" id="{F17B3866-7635-4BB7-B03F-A5397D7A2CAD}"/>
                </a:ext>
              </a:extLst>
            </p:cNvPr>
            <p:cNvSpPr/>
            <p:nvPr/>
          </p:nvSpPr>
          <p:spPr>
            <a:xfrm rot="10800000">
              <a:off x="4152776" y="1702969"/>
              <a:ext cx="365595" cy="506921"/>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7" name="Round Same Side Corner Rectangle 23">
              <a:extLst>
                <a:ext uri="{FF2B5EF4-FFF2-40B4-BE49-F238E27FC236}">
                  <a16:creationId xmlns:a16="http://schemas.microsoft.com/office/drawing/2014/main" id="{D7BF6A44-6F89-4D0F-B1E7-F69828F59B04}"/>
                </a:ext>
              </a:extLst>
            </p:cNvPr>
            <p:cNvSpPr/>
            <p:nvPr/>
          </p:nvSpPr>
          <p:spPr>
            <a:xfrm>
              <a:off x="4202705" y="1618460"/>
              <a:ext cx="266665" cy="58484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8" name="Oval 57">
              <a:extLst>
                <a:ext uri="{FF2B5EF4-FFF2-40B4-BE49-F238E27FC236}">
                  <a16:creationId xmlns:a16="http://schemas.microsoft.com/office/drawing/2014/main" id="{67B03A71-971D-4D40-8361-CB7F5C30C956}"/>
                </a:ext>
              </a:extLst>
            </p:cNvPr>
            <p:cNvSpPr/>
            <p:nvPr/>
          </p:nvSpPr>
          <p:spPr>
            <a:xfrm>
              <a:off x="4200727" y="1302447"/>
              <a:ext cx="269696" cy="269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9" name="Rectangle 58">
              <a:extLst>
                <a:ext uri="{FF2B5EF4-FFF2-40B4-BE49-F238E27FC236}">
                  <a16:creationId xmlns:a16="http://schemas.microsoft.com/office/drawing/2014/main" id="{103F1907-4284-4DAC-99E8-2127FDE51706}"/>
                </a:ext>
              </a:extLst>
            </p:cNvPr>
            <p:cNvSpPr/>
            <p:nvPr/>
          </p:nvSpPr>
          <p:spPr>
            <a:xfrm rot="19718716">
              <a:off x="4255086" y="1847861"/>
              <a:ext cx="210569" cy="1543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0" name="Round Same Side Corner Rectangle 25">
              <a:extLst>
                <a:ext uri="{FF2B5EF4-FFF2-40B4-BE49-F238E27FC236}">
                  <a16:creationId xmlns:a16="http://schemas.microsoft.com/office/drawing/2014/main" id="{967589E3-24AC-4E4A-8A14-0F5B59FAE27A}"/>
                </a:ext>
              </a:extLst>
            </p:cNvPr>
            <p:cNvSpPr/>
            <p:nvPr/>
          </p:nvSpPr>
          <p:spPr>
            <a:xfrm rot="10800000">
              <a:off x="4293932" y="1752987"/>
              <a:ext cx="83286" cy="200990"/>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61" name="Speech Bubble: Rectangle with Corners Rounded 60">
            <a:extLst>
              <a:ext uri="{FF2B5EF4-FFF2-40B4-BE49-F238E27FC236}">
                <a16:creationId xmlns:a16="http://schemas.microsoft.com/office/drawing/2014/main" id="{C880B64A-10BA-4636-9458-0DD54913DC62}"/>
              </a:ext>
            </a:extLst>
          </p:cNvPr>
          <p:cNvSpPr/>
          <p:nvPr/>
        </p:nvSpPr>
        <p:spPr>
          <a:xfrm>
            <a:off x="5002841" y="1207536"/>
            <a:ext cx="773261" cy="835571"/>
          </a:xfrm>
          <a:prstGeom prst="wedgeRoundRectCallout">
            <a:avLst>
              <a:gd name="adj1" fmla="val -60360"/>
              <a:gd name="adj2" fmla="val -20478"/>
              <a:gd name="adj3" fmla="val 1666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62" name="Group 61">
            <a:extLst>
              <a:ext uri="{FF2B5EF4-FFF2-40B4-BE49-F238E27FC236}">
                <a16:creationId xmlns:a16="http://schemas.microsoft.com/office/drawing/2014/main" id="{ACF92876-CA22-4D38-AEB1-70C6113213DF}"/>
              </a:ext>
            </a:extLst>
          </p:cNvPr>
          <p:cNvGrpSpPr/>
          <p:nvPr/>
        </p:nvGrpSpPr>
        <p:grpSpPr>
          <a:xfrm>
            <a:off x="4408746" y="1408919"/>
            <a:ext cx="349041" cy="793402"/>
            <a:chOff x="3545772" y="5645112"/>
            <a:chExt cx="211356" cy="480431"/>
          </a:xfrm>
          <a:solidFill>
            <a:schemeClr val="accent5"/>
          </a:solidFill>
        </p:grpSpPr>
        <p:sp>
          <p:nvSpPr>
            <p:cNvPr id="63" name="Round Same Side Corner Rectangle 21">
              <a:extLst>
                <a:ext uri="{FF2B5EF4-FFF2-40B4-BE49-F238E27FC236}">
                  <a16:creationId xmlns:a16="http://schemas.microsoft.com/office/drawing/2014/main" id="{066EF1D3-708A-4BD6-B640-643C8779B4BA}"/>
                </a:ext>
              </a:extLst>
            </p:cNvPr>
            <p:cNvSpPr/>
            <p:nvPr/>
          </p:nvSpPr>
          <p:spPr>
            <a:xfrm>
              <a:off x="3572316" y="5833157"/>
              <a:ext cx="158818" cy="29238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4" name="Oval 63">
              <a:extLst>
                <a:ext uri="{FF2B5EF4-FFF2-40B4-BE49-F238E27FC236}">
                  <a16:creationId xmlns:a16="http://schemas.microsoft.com/office/drawing/2014/main" id="{862D9137-1783-4626-AF57-F9D601F6FB31}"/>
                </a:ext>
              </a:extLst>
            </p:cNvPr>
            <p:cNvSpPr/>
            <p:nvPr/>
          </p:nvSpPr>
          <p:spPr>
            <a:xfrm>
              <a:off x="3571138" y="5645112"/>
              <a:ext cx="160624" cy="1606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5" name="Flowchart: Manual Operation 64">
              <a:extLst>
                <a:ext uri="{FF2B5EF4-FFF2-40B4-BE49-F238E27FC236}">
                  <a16:creationId xmlns:a16="http://schemas.microsoft.com/office/drawing/2014/main" id="{8A487FC9-0ACE-4D8F-8999-0FCF75250105}"/>
                </a:ext>
              </a:extLst>
            </p:cNvPr>
            <p:cNvSpPr/>
            <p:nvPr/>
          </p:nvSpPr>
          <p:spPr>
            <a:xfrm rot="10800000">
              <a:off x="3545772" y="5875014"/>
              <a:ext cx="211356" cy="250529"/>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67" name="Group 66">
            <a:extLst>
              <a:ext uri="{FF2B5EF4-FFF2-40B4-BE49-F238E27FC236}">
                <a16:creationId xmlns:a16="http://schemas.microsoft.com/office/drawing/2014/main" id="{E5C08C44-15A8-4D81-8F5E-F45BD251A9F3}"/>
              </a:ext>
            </a:extLst>
          </p:cNvPr>
          <p:cNvGrpSpPr/>
          <p:nvPr/>
        </p:nvGrpSpPr>
        <p:grpSpPr>
          <a:xfrm>
            <a:off x="2307160" y="1302447"/>
            <a:ext cx="365595" cy="907443"/>
            <a:chOff x="4152776" y="1302447"/>
            <a:chExt cx="365595" cy="907443"/>
          </a:xfrm>
          <a:solidFill>
            <a:schemeClr val="accent5"/>
          </a:solidFill>
        </p:grpSpPr>
        <p:sp>
          <p:nvSpPr>
            <p:cNvPr id="68" name="Flowchart: Manual Operation 67">
              <a:extLst>
                <a:ext uri="{FF2B5EF4-FFF2-40B4-BE49-F238E27FC236}">
                  <a16:creationId xmlns:a16="http://schemas.microsoft.com/office/drawing/2014/main" id="{D0055A2C-569A-4502-92A0-D75B38422602}"/>
                </a:ext>
              </a:extLst>
            </p:cNvPr>
            <p:cNvSpPr/>
            <p:nvPr/>
          </p:nvSpPr>
          <p:spPr>
            <a:xfrm rot="10800000">
              <a:off x="4152776" y="1702969"/>
              <a:ext cx="365595" cy="506921"/>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9" name="Round Same Side Corner Rectangle 23">
              <a:extLst>
                <a:ext uri="{FF2B5EF4-FFF2-40B4-BE49-F238E27FC236}">
                  <a16:creationId xmlns:a16="http://schemas.microsoft.com/office/drawing/2014/main" id="{CA208C00-BE03-4A36-85BE-4012C53639B2}"/>
                </a:ext>
              </a:extLst>
            </p:cNvPr>
            <p:cNvSpPr/>
            <p:nvPr/>
          </p:nvSpPr>
          <p:spPr>
            <a:xfrm>
              <a:off x="4202705" y="1618460"/>
              <a:ext cx="266665" cy="58484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0" name="Oval 69">
              <a:extLst>
                <a:ext uri="{FF2B5EF4-FFF2-40B4-BE49-F238E27FC236}">
                  <a16:creationId xmlns:a16="http://schemas.microsoft.com/office/drawing/2014/main" id="{D924014D-5212-4269-AFE6-73F036295524}"/>
                </a:ext>
              </a:extLst>
            </p:cNvPr>
            <p:cNvSpPr/>
            <p:nvPr/>
          </p:nvSpPr>
          <p:spPr>
            <a:xfrm>
              <a:off x="4200727" y="1302447"/>
              <a:ext cx="269696" cy="269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1" name="Rectangle 70">
              <a:extLst>
                <a:ext uri="{FF2B5EF4-FFF2-40B4-BE49-F238E27FC236}">
                  <a16:creationId xmlns:a16="http://schemas.microsoft.com/office/drawing/2014/main" id="{3D4E4E0D-F6D9-4EC4-98A0-66CCFE1B0104}"/>
                </a:ext>
              </a:extLst>
            </p:cNvPr>
            <p:cNvSpPr/>
            <p:nvPr/>
          </p:nvSpPr>
          <p:spPr>
            <a:xfrm rot="19718716">
              <a:off x="4255086" y="1847861"/>
              <a:ext cx="210569" cy="1543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2" name="Round Same Side Corner Rectangle 25">
              <a:extLst>
                <a:ext uri="{FF2B5EF4-FFF2-40B4-BE49-F238E27FC236}">
                  <a16:creationId xmlns:a16="http://schemas.microsoft.com/office/drawing/2014/main" id="{487A5FAC-45F6-46B4-B046-4806EAE09214}"/>
                </a:ext>
              </a:extLst>
            </p:cNvPr>
            <p:cNvSpPr/>
            <p:nvPr/>
          </p:nvSpPr>
          <p:spPr>
            <a:xfrm rot="10800000">
              <a:off x="4293932" y="1752987"/>
              <a:ext cx="83286" cy="200990"/>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4" name="Heart 3">
            <a:extLst>
              <a:ext uri="{FF2B5EF4-FFF2-40B4-BE49-F238E27FC236}">
                <a16:creationId xmlns:a16="http://schemas.microsoft.com/office/drawing/2014/main" id="{B37A050D-D474-430D-9483-A6C8D5A948EF}"/>
              </a:ext>
            </a:extLst>
          </p:cNvPr>
          <p:cNvSpPr/>
          <p:nvPr/>
        </p:nvSpPr>
        <p:spPr>
          <a:xfrm>
            <a:off x="5175958" y="1322462"/>
            <a:ext cx="164188" cy="164188"/>
          </a:xfrm>
          <a:prstGeom prst="hear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73" name="Group 72">
            <a:extLst>
              <a:ext uri="{FF2B5EF4-FFF2-40B4-BE49-F238E27FC236}">
                <a16:creationId xmlns:a16="http://schemas.microsoft.com/office/drawing/2014/main" id="{58228797-B1B5-4393-A421-AEB88D5D6188}"/>
              </a:ext>
            </a:extLst>
          </p:cNvPr>
          <p:cNvGrpSpPr/>
          <p:nvPr/>
        </p:nvGrpSpPr>
        <p:grpSpPr>
          <a:xfrm>
            <a:off x="5408868" y="1404556"/>
            <a:ext cx="191772" cy="514744"/>
            <a:chOff x="4045582" y="1684320"/>
            <a:chExt cx="350098" cy="939715"/>
          </a:xfrm>
          <a:solidFill>
            <a:schemeClr val="bg1"/>
          </a:solidFill>
        </p:grpSpPr>
        <p:sp>
          <p:nvSpPr>
            <p:cNvPr id="74" name="Round Same Side Corner Rectangle 21">
              <a:extLst>
                <a:ext uri="{FF2B5EF4-FFF2-40B4-BE49-F238E27FC236}">
                  <a16:creationId xmlns:a16="http://schemas.microsoft.com/office/drawing/2014/main" id="{7474593A-871C-411E-B579-C1384A5B173D}"/>
                </a:ext>
              </a:extLst>
            </p:cNvPr>
            <p:cNvSpPr/>
            <p:nvPr/>
          </p:nvSpPr>
          <p:spPr>
            <a:xfrm>
              <a:off x="4045582" y="2069359"/>
              <a:ext cx="350098" cy="55467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5" name="Oval 74">
              <a:extLst>
                <a:ext uri="{FF2B5EF4-FFF2-40B4-BE49-F238E27FC236}">
                  <a16:creationId xmlns:a16="http://schemas.microsoft.com/office/drawing/2014/main" id="{AAD475CE-5759-4E8B-825A-EEB84BF72EF8}"/>
                </a:ext>
              </a:extLst>
            </p:cNvPr>
            <p:cNvSpPr/>
            <p:nvPr/>
          </p:nvSpPr>
          <p:spPr>
            <a:xfrm>
              <a:off x="4064379"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cxnSp>
        <p:nvCxnSpPr>
          <p:cNvPr id="76" name="Straight Connector 75">
            <a:extLst>
              <a:ext uri="{FF2B5EF4-FFF2-40B4-BE49-F238E27FC236}">
                <a16:creationId xmlns:a16="http://schemas.microsoft.com/office/drawing/2014/main" id="{3DB36509-85B2-408C-8428-3C7DFBA5C2B9}"/>
              </a:ext>
            </a:extLst>
          </p:cNvPr>
          <p:cNvCxnSpPr>
            <a:cxnSpLocks/>
          </p:cNvCxnSpPr>
          <p:nvPr/>
        </p:nvCxnSpPr>
        <p:spPr>
          <a:xfrm flipV="1">
            <a:off x="3608065" y="1207536"/>
            <a:ext cx="0" cy="1002355"/>
          </a:xfrm>
          <a:prstGeom prst="line">
            <a:avLst/>
          </a:prstGeom>
          <a:ln w="12700">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13D51A7-EEE2-749E-A46C-0C5E2652C307}"/>
              </a:ext>
            </a:extLst>
          </p:cNvPr>
          <p:cNvSpPr txBox="1"/>
          <p:nvPr/>
        </p:nvSpPr>
        <p:spPr>
          <a:xfrm>
            <a:off x="996287" y="6798519"/>
            <a:ext cx="5254042" cy="1277273"/>
          </a:xfrm>
          <a:prstGeom prst="rect">
            <a:avLst/>
          </a:prstGeom>
          <a:noFill/>
        </p:spPr>
        <p:txBody>
          <a:bodyPr wrap="square">
            <a:spAutoFit/>
          </a:bodyPr>
          <a:lstStyle/>
          <a:p>
            <a:r>
              <a:rPr lang="en-US" sz="1100" b="1" dirty="0"/>
              <a:t>SCENE 2</a:t>
            </a:r>
          </a:p>
          <a:p>
            <a:r>
              <a:rPr lang="en-US" sz="1100" dirty="0"/>
              <a:t>You go with Asha to enroll in the Life Skills program. With Asha’s permission, you meet with her teacher and uncle to discuss the situation and get their support. You meet regularly with Asha’s parents and listen to their concerns about money and supporting their children. </a:t>
            </a:r>
          </a:p>
          <a:p>
            <a:endParaRPr lang="en-US" sz="1100" b="1" dirty="0"/>
          </a:p>
          <a:p>
            <a:r>
              <a:rPr lang="en-US" sz="1100" b="1" dirty="0"/>
              <a:t>Which of the 6 steps does this scene represent? Why?</a:t>
            </a:r>
            <a:endParaRPr lang="en-CA" sz="1100" b="1" dirty="0"/>
          </a:p>
        </p:txBody>
      </p:sp>
      <p:grpSp>
        <p:nvGrpSpPr>
          <p:cNvPr id="99" name="Group 98">
            <a:extLst>
              <a:ext uri="{FF2B5EF4-FFF2-40B4-BE49-F238E27FC236}">
                <a16:creationId xmlns:a16="http://schemas.microsoft.com/office/drawing/2014/main" id="{338A82DB-3A71-E9B5-EA36-9ED4B8340401}"/>
              </a:ext>
            </a:extLst>
          </p:cNvPr>
          <p:cNvGrpSpPr/>
          <p:nvPr/>
        </p:nvGrpSpPr>
        <p:grpSpPr>
          <a:xfrm>
            <a:off x="1321338" y="5740813"/>
            <a:ext cx="324331" cy="805023"/>
            <a:chOff x="4152776" y="1302447"/>
            <a:chExt cx="365595" cy="907443"/>
          </a:xfrm>
          <a:solidFill>
            <a:schemeClr val="accent5"/>
          </a:solidFill>
        </p:grpSpPr>
        <p:sp>
          <p:nvSpPr>
            <p:cNvPr id="100" name="Flowchart: Manual Operation 99">
              <a:extLst>
                <a:ext uri="{FF2B5EF4-FFF2-40B4-BE49-F238E27FC236}">
                  <a16:creationId xmlns:a16="http://schemas.microsoft.com/office/drawing/2014/main" id="{F56B5E81-7AA7-38AA-A8A5-6C43DFBE27F5}"/>
                </a:ext>
              </a:extLst>
            </p:cNvPr>
            <p:cNvSpPr/>
            <p:nvPr/>
          </p:nvSpPr>
          <p:spPr>
            <a:xfrm rot="10800000">
              <a:off x="4152776" y="1702969"/>
              <a:ext cx="365595" cy="506921"/>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1" name="Round Same Side Corner Rectangle 23">
              <a:extLst>
                <a:ext uri="{FF2B5EF4-FFF2-40B4-BE49-F238E27FC236}">
                  <a16:creationId xmlns:a16="http://schemas.microsoft.com/office/drawing/2014/main" id="{561258A2-2295-B5FE-9A99-B21E9DBE9D6E}"/>
                </a:ext>
              </a:extLst>
            </p:cNvPr>
            <p:cNvSpPr/>
            <p:nvPr/>
          </p:nvSpPr>
          <p:spPr>
            <a:xfrm>
              <a:off x="4202705" y="1618460"/>
              <a:ext cx="266665" cy="58484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2" name="Oval 101">
              <a:extLst>
                <a:ext uri="{FF2B5EF4-FFF2-40B4-BE49-F238E27FC236}">
                  <a16:creationId xmlns:a16="http://schemas.microsoft.com/office/drawing/2014/main" id="{0F9EFC45-D08D-E78C-92AC-03BB4560ABB1}"/>
                </a:ext>
              </a:extLst>
            </p:cNvPr>
            <p:cNvSpPr/>
            <p:nvPr/>
          </p:nvSpPr>
          <p:spPr>
            <a:xfrm>
              <a:off x="4200727" y="1302447"/>
              <a:ext cx="269696" cy="269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9" name="Rectangle 108">
              <a:extLst>
                <a:ext uri="{FF2B5EF4-FFF2-40B4-BE49-F238E27FC236}">
                  <a16:creationId xmlns:a16="http://schemas.microsoft.com/office/drawing/2014/main" id="{A490B9D0-B34A-2EEF-53BF-8B71FC646B48}"/>
                </a:ext>
              </a:extLst>
            </p:cNvPr>
            <p:cNvSpPr/>
            <p:nvPr/>
          </p:nvSpPr>
          <p:spPr>
            <a:xfrm rot="19718716">
              <a:off x="4255086" y="1847861"/>
              <a:ext cx="210569" cy="1543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0" name="Round Same Side Corner Rectangle 25">
              <a:extLst>
                <a:ext uri="{FF2B5EF4-FFF2-40B4-BE49-F238E27FC236}">
                  <a16:creationId xmlns:a16="http://schemas.microsoft.com/office/drawing/2014/main" id="{070667B8-632C-B6B2-7641-870749CE27B4}"/>
                </a:ext>
              </a:extLst>
            </p:cNvPr>
            <p:cNvSpPr/>
            <p:nvPr/>
          </p:nvSpPr>
          <p:spPr>
            <a:xfrm rot="10800000">
              <a:off x="4293932" y="1752987"/>
              <a:ext cx="83286" cy="200990"/>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111" name="Group 110">
            <a:extLst>
              <a:ext uri="{FF2B5EF4-FFF2-40B4-BE49-F238E27FC236}">
                <a16:creationId xmlns:a16="http://schemas.microsoft.com/office/drawing/2014/main" id="{072FDE63-B3BC-7C81-5527-CF9035E7FFE4}"/>
              </a:ext>
            </a:extLst>
          </p:cNvPr>
          <p:cNvGrpSpPr/>
          <p:nvPr/>
        </p:nvGrpSpPr>
        <p:grpSpPr>
          <a:xfrm>
            <a:off x="1711034" y="5841982"/>
            <a:ext cx="309646" cy="703853"/>
            <a:chOff x="3545772" y="5645112"/>
            <a:chExt cx="211356" cy="480431"/>
          </a:xfrm>
          <a:solidFill>
            <a:schemeClr val="accent5"/>
          </a:solidFill>
        </p:grpSpPr>
        <p:sp>
          <p:nvSpPr>
            <p:cNvPr id="112" name="Round Same Side Corner Rectangle 21">
              <a:extLst>
                <a:ext uri="{FF2B5EF4-FFF2-40B4-BE49-F238E27FC236}">
                  <a16:creationId xmlns:a16="http://schemas.microsoft.com/office/drawing/2014/main" id="{3852D8C3-A4E0-5A50-7E6C-2D80F42FCF9C}"/>
                </a:ext>
              </a:extLst>
            </p:cNvPr>
            <p:cNvSpPr/>
            <p:nvPr/>
          </p:nvSpPr>
          <p:spPr>
            <a:xfrm>
              <a:off x="3572316" y="5833157"/>
              <a:ext cx="158818" cy="29238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3" name="Oval 112">
              <a:extLst>
                <a:ext uri="{FF2B5EF4-FFF2-40B4-BE49-F238E27FC236}">
                  <a16:creationId xmlns:a16="http://schemas.microsoft.com/office/drawing/2014/main" id="{27D64106-9DC4-345F-1C4A-BEE2E026FF49}"/>
                </a:ext>
              </a:extLst>
            </p:cNvPr>
            <p:cNvSpPr/>
            <p:nvPr/>
          </p:nvSpPr>
          <p:spPr>
            <a:xfrm>
              <a:off x="3571138" y="5645112"/>
              <a:ext cx="160624" cy="1606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4" name="Flowchart: Manual Operation 113">
              <a:extLst>
                <a:ext uri="{FF2B5EF4-FFF2-40B4-BE49-F238E27FC236}">
                  <a16:creationId xmlns:a16="http://schemas.microsoft.com/office/drawing/2014/main" id="{0ECEA696-9D28-4194-2702-7FB026BF1449}"/>
                </a:ext>
              </a:extLst>
            </p:cNvPr>
            <p:cNvSpPr/>
            <p:nvPr/>
          </p:nvSpPr>
          <p:spPr>
            <a:xfrm rot="10800000">
              <a:off x="3545772" y="5875014"/>
              <a:ext cx="211356" cy="250529"/>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15" name="Rectangle 114">
            <a:extLst>
              <a:ext uri="{FF2B5EF4-FFF2-40B4-BE49-F238E27FC236}">
                <a16:creationId xmlns:a16="http://schemas.microsoft.com/office/drawing/2014/main" id="{AB7041BD-E4C6-14F5-E325-9D8452EC12C6}"/>
              </a:ext>
            </a:extLst>
          </p:cNvPr>
          <p:cNvSpPr/>
          <p:nvPr/>
        </p:nvSpPr>
        <p:spPr>
          <a:xfrm>
            <a:off x="2179036" y="5595035"/>
            <a:ext cx="493719" cy="9508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CA" sz="1000" b="1" dirty="0">
                <a:solidFill>
                  <a:schemeClr val="bg1"/>
                </a:solidFill>
              </a:rPr>
              <a:t>Life Skills</a:t>
            </a:r>
          </a:p>
        </p:txBody>
      </p:sp>
      <p:grpSp>
        <p:nvGrpSpPr>
          <p:cNvPr id="116" name="Group 115">
            <a:extLst>
              <a:ext uri="{FF2B5EF4-FFF2-40B4-BE49-F238E27FC236}">
                <a16:creationId xmlns:a16="http://schemas.microsoft.com/office/drawing/2014/main" id="{CC36F2F3-BF35-ED0D-2EE4-11FD47775277}"/>
              </a:ext>
            </a:extLst>
          </p:cNvPr>
          <p:cNvGrpSpPr/>
          <p:nvPr/>
        </p:nvGrpSpPr>
        <p:grpSpPr>
          <a:xfrm>
            <a:off x="3291423" y="5740813"/>
            <a:ext cx="324331" cy="805023"/>
            <a:chOff x="4152776" y="1302447"/>
            <a:chExt cx="365595" cy="907443"/>
          </a:xfrm>
          <a:solidFill>
            <a:schemeClr val="accent5"/>
          </a:solidFill>
        </p:grpSpPr>
        <p:sp>
          <p:nvSpPr>
            <p:cNvPr id="117" name="Flowchart: Manual Operation 116">
              <a:extLst>
                <a:ext uri="{FF2B5EF4-FFF2-40B4-BE49-F238E27FC236}">
                  <a16:creationId xmlns:a16="http://schemas.microsoft.com/office/drawing/2014/main" id="{54488E24-AF23-33DD-D4E7-03AEAE961B2D}"/>
                </a:ext>
              </a:extLst>
            </p:cNvPr>
            <p:cNvSpPr/>
            <p:nvPr/>
          </p:nvSpPr>
          <p:spPr>
            <a:xfrm rot="10800000">
              <a:off x="4152776" y="1702969"/>
              <a:ext cx="365595" cy="506921"/>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8" name="Round Same Side Corner Rectangle 23">
              <a:extLst>
                <a:ext uri="{FF2B5EF4-FFF2-40B4-BE49-F238E27FC236}">
                  <a16:creationId xmlns:a16="http://schemas.microsoft.com/office/drawing/2014/main" id="{78125677-3A2D-6281-5F80-A1EF3584B99C}"/>
                </a:ext>
              </a:extLst>
            </p:cNvPr>
            <p:cNvSpPr/>
            <p:nvPr/>
          </p:nvSpPr>
          <p:spPr>
            <a:xfrm>
              <a:off x="4202705" y="1618460"/>
              <a:ext cx="266665" cy="58484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9" name="Oval 118">
              <a:extLst>
                <a:ext uri="{FF2B5EF4-FFF2-40B4-BE49-F238E27FC236}">
                  <a16:creationId xmlns:a16="http://schemas.microsoft.com/office/drawing/2014/main" id="{8B51BF47-F4F1-6677-614A-9D25AA02F812}"/>
                </a:ext>
              </a:extLst>
            </p:cNvPr>
            <p:cNvSpPr/>
            <p:nvPr/>
          </p:nvSpPr>
          <p:spPr>
            <a:xfrm>
              <a:off x="4200727" y="1302447"/>
              <a:ext cx="269696" cy="269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0" name="Rectangle 119">
              <a:extLst>
                <a:ext uri="{FF2B5EF4-FFF2-40B4-BE49-F238E27FC236}">
                  <a16:creationId xmlns:a16="http://schemas.microsoft.com/office/drawing/2014/main" id="{A8728323-6A4C-8EBA-A21B-61518598E7A2}"/>
                </a:ext>
              </a:extLst>
            </p:cNvPr>
            <p:cNvSpPr/>
            <p:nvPr/>
          </p:nvSpPr>
          <p:spPr>
            <a:xfrm rot="19718716">
              <a:off x="4255086" y="1847861"/>
              <a:ext cx="210569" cy="1543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1" name="Round Same Side Corner Rectangle 25">
              <a:extLst>
                <a:ext uri="{FF2B5EF4-FFF2-40B4-BE49-F238E27FC236}">
                  <a16:creationId xmlns:a16="http://schemas.microsoft.com/office/drawing/2014/main" id="{E4FBEA51-3890-1BF7-DF82-CDB4B6B67F25}"/>
                </a:ext>
              </a:extLst>
            </p:cNvPr>
            <p:cNvSpPr/>
            <p:nvPr/>
          </p:nvSpPr>
          <p:spPr>
            <a:xfrm rot="10800000">
              <a:off x="4293932" y="1752987"/>
              <a:ext cx="83286" cy="200990"/>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122" name="Group 121">
            <a:extLst>
              <a:ext uri="{FF2B5EF4-FFF2-40B4-BE49-F238E27FC236}">
                <a16:creationId xmlns:a16="http://schemas.microsoft.com/office/drawing/2014/main" id="{9684543D-944B-5736-8883-58418EA493AD}"/>
              </a:ext>
            </a:extLst>
          </p:cNvPr>
          <p:cNvGrpSpPr/>
          <p:nvPr/>
        </p:nvGrpSpPr>
        <p:grpSpPr>
          <a:xfrm>
            <a:off x="3933914" y="5734886"/>
            <a:ext cx="350029" cy="804264"/>
            <a:chOff x="3727764" y="1573413"/>
            <a:chExt cx="245039" cy="563028"/>
          </a:xfrm>
          <a:solidFill>
            <a:schemeClr val="accent5"/>
          </a:solidFill>
        </p:grpSpPr>
        <p:grpSp>
          <p:nvGrpSpPr>
            <p:cNvPr id="123" name="Group 122">
              <a:extLst>
                <a:ext uri="{FF2B5EF4-FFF2-40B4-BE49-F238E27FC236}">
                  <a16:creationId xmlns:a16="http://schemas.microsoft.com/office/drawing/2014/main" id="{34994D92-BBE4-71A3-60F1-8D404690E892}"/>
                </a:ext>
              </a:extLst>
            </p:cNvPr>
            <p:cNvGrpSpPr/>
            <p:nvPr/>
          </p:nvGrpSpPr>
          <p:grpSpPr>
            <a:xfrm>
              <a:off x="3763632" y="1573413"/>
              <a:ext cx="172158" cy="551483"/>
              <a:chOff x="4043172" y="1684320"/>
              <a:chExt cx="352508" cy="1129211"/>
            </a:xfrm>
            <a:grpFill/>
          </p:grpSpPr>
          <p:sp>
            <p:nvSpPr>
              <p:cNvPr id="125" name="Round Same Side Corner Rectangle 21">
                <a:extLst>
                  <a:ext uri="{FF2B5EF4-FFF2-40B4-BE49-F238E27FC236}">
                    <a16:creationId xmlns:a16="http://schemas.microsoft.com/office/drawing/2014/main" id="{61058472-4DF2-2810-7E4A-E04E87D16857}"/>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6" name="Oval 125">
                <a:extLst>
                  <a:ext uri="{FF2B5EF4-FFF2-40B4-BE49-F238E27FC236}">
                    <a16:creationId xmlns:a16="http://schemas.microsoft.com/office/drawing/2014/main" id="{88D67FF3-3A3A-F9B6-DB36-ECC303908C70}"/>
                  </a:ext>
                </a:extLst>
              </p:cNvPr>
              <p:cNvSpPr/>
              <p:nvPr/>
            </p:nvSpPr>
            <p:spPr>
              <a:xfrm>
                <a:off x="4043172" y="1684320"/>
                <a:ext cx="328891"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24" name="Flowchart: Manual Operation 123">
              <a:extLst>
                <a:ext uri="{FF2B5EF4-FFF2-40B4-BE49-F238E27FC236}">
                  <a16:creationId xmlns:a16="http://schemas.microsoft.com/office/drawing/2014/main" id="{E65AC45F-EECE-E9B6-812B-BBC9544D634F}"/>
                </a:ext>
              </a:extLst>
            </p:cNvPr>
            <p:cNvSpPr/>
            <p:nvPr/>
          </p:nvSpPr>
          <p:spPr>
            <a:xfrm rot="10800000">
              <a:off x="3727764" y="1874466"/>
              <a:ext cx="245039" cy="261975"/>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27" name="Freeform: Shape 126">
            <a:extLst>
              <a:ext uri="{FF2B5EF4-FFF2-40B4-BE49-F238E27FC236}">
                <a16:creationId xmlns:a16="http://schemas.microsoft.com/office/drawing/2014/main" id="{187CB365-3FA3-B5DA-30A0-534E6A62362B}"/>
              </a:ext>
            </a:extLst>
          </p:cNvPr>
          <p:cNvSpPr/>
          <p:nvPr/>
        </p:nvSpPr>
        <p:spPr>
          <a:xfrm>
            <a:off x="3246498" y="5482169"/>
            <a:ext cx="1048959" cy="175759"/>
          </a:xfrm>
          <a:custGeom>
            <a:avLst/>
            <a:gdLst>
              <a:gd name="connsiteX0" fmla="*/ 0 w 863600"/>
              <a:gd name="connsiteY0" fmla="*/ 198120 h 198120"/>
              <a:gd name="connsiteX1" fmla="*/ 431800 w 863600"/>
              <a:gd name="connsiteY1" fmla="*/ 0 h 198120"/>
              <a:gd name="connsiteX2" fmla="*/ 863600 w 863600"/>
              <a:gd name="connsiteY2" fmla="*/ 198120 h 198120"/>
            </a:gdLst>
            <a:ahLst/>
            <a:cxnLst>
              <a:cxn ang="0">
                <a:pos x="connsiteX0" y="connsiteY0"/>
              </a:cxn>
              <a:cxn ang="0">
                <a:pos x="connsiteX1" y="connsiteY1"/>
              </a:cxn>
              <a:cxn ang="0">
                <a:pos x="connsiteX2" y="connsiteY2"/>
              </a:cxn>
            </a:cxnLst>
            <a:rect l="l" t="t" r="r" b="b"/>
            <a:pathLst>
              <a:path w="863600" h="198120">
                <a:moveTo>
                  <a:pt x="0" y="198120"/>
                </a:moveTo>
                <a:lnTo>
                  <a:pt x="431800" y="0"/>
                </a:lnTo>
                <a:lnTo>
                  <a:pt x="863600" y="198120"/>
                </a:lnTo>
              </a:path>
            </a:pathLst>
          </a:cu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128" name="Group 127">
            <a:extLst>
              <a:ext uri="{FF2B5EF4-FFF2-40B4-BE49-F238E27FC236}">
                <a16:creationId xmlns:a16="http://schemas.microsoft.com/office/drawing/2014/main" id="{E7EC0536-7822-BE4F-3E37-46D6CF18BDDB}"/>
              </a:ext>
            </a:extLst>
          </p:cNvPr>
          <p:cNvGrpSpPr/>
          <p:nvPr/>
        </p:nvGrpSpPr>
        <p:grpSpPr>
          <a:xfrm>
            <a:off x="4923523" y="5740813"/>
            <a:ext cx="324331" cy="805023"/>
            <a:chOff x="4152776" y="1302447"/>
            <a:chExt cx="365595" cy="907443"/>
          </a:xfrm>
          <a:solidFill>
            <a:schemeClr val="accent5"/>
          </a:solidFill>
        </p:grpSpPr>
        <p:sp>
          <p:nvSpPr>
            <p:cNvPr id="129" name="Flowchart: Manual Operation 128">
              <a:extLst>
                <a:ext uri="{FF2B5EF4-FFF2-40B4-BE49-F238E27FC236}">
                  <a16:creationId xmlns:a16="http://schemas.microsoft.com/office/drawing/2014/main" id="{CF177E6B-49DF-47F0-3DB2-A171C9F25F86}"/>
                </a:ext>
              </a:extLst>
            </p:cNvPr>
            <p:cNvSpPr/>
            <p:nvPr/>
          </p:nvSpPr>
          <p:spPr>
            <a:xfrm rot="10800000">
              <a:off x="4152776" y="1702969"/>
              <a:ext cx="365595" cy="506921"/>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0" name="Round Same Side Corner Rectangle 23">
              <a:extLst>
                <a:ext uri="{FF2B5EF4-FFF2-40B4-BE49-F238E27FC236}">
                  <a16:creationId xmlns:a16="http://schemas.microsoft.com/office/drawing/2014/main" id="{C4D3C2CF-AA58-3F6D-B6A1-7CC75AF69462}"/>
                </a:ext>
              </a:extLst>
            </p:cNvPr>
            <p:cNvSpPr/>
            <p:nvPr/>
          </p:nvSpPr>
          <p:spPr>
            <a:xfrm>
              <a:off x="4202705" y="1618460"/>
              <a:ext cx="266665" cy="58484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1" name="Oval 130">
              <a:extLst>
                <a:ext uri="{FF2B5EF4-FFF2-40B4-BE49-F238E27FC236}">
                  <a16:creationId xmlns:a16="http://schemas.microsoft.com/office/drawing/2014/main" id="{9E48314E-3031-67F8-ED82-469406FD2416}"/>
                </a:ext>
              </a:extLst>
            </p:cNvPr>
            <p:cNvSpPr/>
            <p:nvPr/>
          </p:nvSpPr>
          <p:spPr>
            <a:xfrm>
              <a:off x="4200727" y="1302447"/>
              <a:ext cx="269696" cy="269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2" name="Rectangle 131">
              <a:extLst>
                <a:ext uri="{FF2B5EF4-FFF2-40B4-BE49-F238E27FC236}">
                  <a16:creationId xmlns:a16="http://schemas.microsoft.com/office/drawing/2014/main" id="{E8D15C11-D41C-3D9B-34B1-42D6C07BBCD2}"/>
                </a:ext>
              </a:extLst>
            </p:cNvPr>
            <p:cNvSpPr/>
            <p:nvPr/>
          </p:nvSpPr>
          <p:spPr>
            <a:xfrm rot="19718716">
              <a:off x="4255086" y="1847861"/>
              <a:ext cx="210569" cy="1543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3" name="Round Same Side Corner Rectangle 25">
              <a:extLst>
                <a:ext uri="{FF2B5EF4-FFF2-40B4-BE49-F238E27FC236}">
                  <a16:creationId xmlns:a16="http://schemas.microsoft.com/office/drawing/2014/main" id="{8AF6D382-52E3-B97D-5183-BEE6D6C2EA94}"/>
                </a:ext>
              </a:extLst>
            </p:cNvPr>
            <p:cNvSpPr/>
            <p:nvPr/>
          </p:nvSpPr>
          <p:spPr>
            <a:xfrm rot="10800000">
              <a:off x="4293932" y="1752987"/>
              <a:ext cx="83286" cy="200990"/>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134" name="Group 133">
            <a:extLst>
              <a:ext uri="{FF2B5EF4-FFF2-40B4-BE49-F238E27FC236}">
                <a16:creationId xmlns:a16="http://schemas.microsoft.com/office/drawing/2014/main" id="{0D256C24-5C7F-ED52-5540-AB7BC6D5093F}"/>
              </a:ext>
            </a:extLst>
          </p:cNvPr>
          <p:cNvGrpSpPr/>
          <p:nvPr/>
        </p:nvGrpSpPr>
        <p:grpSpPr>
          <a:xfrm>
            <a:off x="5723541" y="5734886"/>
            <a:ext cx="253449" cy="817478"/>
            <a:chOff x="4045582" y="1684320"/>
            <a:chExt cx="350098" cy="1129211"/>
          </a:xfrm>
          <a:solidFill>
            <a:schemeClr val="accent5"/>
          </a:solidFill>
        </p:grpSpPr>
        <p:sp>
          <p:nvSpPr>
            <p:cNvPr id="135" name="Round Same Side Corner Rectangle 21">
              <a:extLst>
                <a:ext uri="{FF2B5EF4-FFF2-40B4-BE49-F238E27FC236}">
                  <a16:creationId xmlns:a16="http://schemas.microsoft.com/office/drawing/2014/main" id="{6A43A2B4-562B-7FE7-2B8D-0D101808C024}"/>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6" name="Oval 135">
              <a:extLst>
                <a:ext uri="{FF2B5EF4-FFF2-40B4-BE49-F238E27FC236}">
                  <a16:creationId xmlns:a16="http://schemas.microsoft.com/office/drawing/2014/main" id="{03A5452D-6A3E-1AA9-91EA-7CB603DAED61}"/>
                </a:ext>
              </a:extLst>
            </p:cNvPr>
            <p:cNvSpPr/>
            <p:nvPr/>
          </p:nvSpPr>
          <p:spPr>
            <a:xfrm>
              <a:off x="4064379"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137" name="Group 136">
            <a:extLst>
              <a:ext uri="{FF2B5EF4-FFF2-40B4-BE49-F238E27FC236}">
                <a16:creationId xmlns:a16="http://schemas.microsoft.com/office/drawing/2014/main" id="{9B34357B-CF55-A45D-13EB-A4A6F6417BDA}"/>
              </a:ext>
            </a:extLst>
          </p:cNvPr>
          <p:cNvGrpSpPr/>
          <p:nvPr/>
        </p:nvGrpSpPr>
        <p:grpSpPr>
          <a:xfrm>
            <a:off x="5328733" y="5734886"/>
            <a:ext cx="363228" cy="817478"/>
            <a:chOff x="3000654" y="1516217"/>
            <a:chExt cx="245039" cy="551483"/>
          </a:xfrm>
          <a:solidFill>
            <a:schemeClr val="accent5"/>
          </a:solidFill>
        </p:grpSpPr>
        <p:grpSp>
          <p:nvGrpSpPr>
            <p:cNvPr id="138" name="Group 137">
              <a:extLst>
                <a:ext uri="{FF2B5EF4-FFF2-40B4-BE49-F238E27FC236}">
                  <a16:creationId xmlns:a16="http://schemas.microsoft.com/office/drawing/2014/main" id="{B1072187-8448-CC29-7251-15EF63C7200F}"/>
                </a:ext>
              </a:extLst>
            </p:cNvPr>
            <p:cNvGrpSpPr/>
            <p:nvPr/>
          </p:nvGrpSpPr>
          <p:grpSpPr>
            <a:xfrm>
              <a:off x="3036509" y="1516217"/>
              <a:ext cx="172158" cy="551483"/>
              <a:chOff x="4043172" y="1684320"/>
              <a:chExt cx="352508" cy="1129211"/>
            </a:xfrm>
            <a:grpFill/>
          </p:grpSpPr>
          <p:sp>
            <p:nvSpPr>
              <p:cNvPr id="140" name="Round Same Side Corner Rectangle 21">
                <a:extLst>
                  <a:ext uri="{FF2B5EF4-FFF2-40B4-BE49-F238E27FC236}">
                    <a16:creationId xmlns:a16="http://schemas.microsoft.com/office/drawing/2014/main" id="{D58FB2EB-ABBE-C737-F742-95A392D347E4}"/>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1" name="Oval 140">
                <a:extLst>
                  <a:ext uri="{FF2B5EF4-FFF2-40B4-BE49-F238E27FC236}">
                    <a16:creationId xmlns:a16="http://schemas.microsoft.com/office/drawing/2014/main" id="{21C08501-9FC8-51F5-7A1C-83FCF4004C30}"/>
                  </a:ext>
                </a:extLst>
              </p:cNvPr>
              <p:cNvSpPr/>
              <p:nvPr/>
            </p:nvSpPr>
            <p:spPr>
              <a:xfrm>
                <a:off x="4043172" y="1684320"/>
                <a:ext cx="328891"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39" name="Flowchart: Manual Operation 138">
              <a:extLst>
                <a:ext uri="{FF2B5EF4-FFF2-40B4-BE49-F238E27FC236}">
                  <a16:creationId xmlns:a16="http://schemas.microsoft.com/office/drawing/2014/main" id="{F2086272-12E5-28F9-85FE-6ABE2B8432EF}"/>
                </a:ext>
              </a:extLst>
            </p:cNvPr>
            <p:cNvSpPr/>
            <p:nvPr/>
          </p:nvSpPr>
          <p:spPr>
            <a:xfrm rot="10800000">
              <a:off x="3000654" y="1805724"/>
              <a:ext cx="245039" cy="261975"/>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cxnSp>
        <p:nvCxnSpPr>
          <p:cNvPr id="142" name="Straight Connector 141">
            <a:extLst>
              <a:ext uri="{FF2B5EF4-FFF2-40B4-BE49-F238E27FC236}">
                <a16:creationId xmlns:a16="http://schemas.microsoft.com/office/drawing/2014/main" id="{2A87B77C-5C72-355C-6BFD-F1D8C8B5A5B5}"/>
              </a:ext>
            </a:extLst>
          </p:cNvPr>
          <p:cNvCxnSpPr>
            <a:cxnSpLocks/>
          </p:cNvCxnSpPr>
          <p:nvPr/>
        </p:nvCxnSpPr>
        <p:spPr>
          <a:xfrm flipV="1">
            <a:off x="2941309" y="5482169"/>
            <a:ext cx="0" cy="1070195"/>
          </a:xfrm>
          <a:prstGeom prst="line">
            <a:avLst/>
          </a:prstGeom>
          <a:ln w="12700">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BCE1524-BE8D-8DE7-0EC7-6BC403092525}"/>
              </a:ext>
            </a:extLst>
          </p:cNvPr>
          <p:cNvSpPr txBox="1"/>
          <p:nvPr/>
        </p:nvSpPr>
        <p:spPr>
          <a:xfrm>
            <a:off x="996287" y="712966"/>
            <a:ext cx="5254042" cy="276999"/>
          </a:xfrm>
          <a:prstGeom prst="rect">
            <a:avLst/>
          </a:prstGeom>
          <a:noFill/>
        </p:spPr>
        <p:txBody>
          <a:bodyPr wrap="square" rtlCol="0">
            <a:spAutoFit/>
          </a:bodyPr>
          <a:lstStyle/>
          <a:p>
            <a:r>
              <a:rPr lang="en-US" sz="1200" b="1" spc="300" dirty="0">
                <a:solidFill>
                  <a:schemeClr val="tx1"/>
                </a:solidFill>
              </a:rPr>
              <a:t>ASHA’S STORY</a:t>
            </a:r>
          </a:p>
        </p:txBody>
      </p:sp>
      <p:sp>
        <p:nvSpPr>
          <p:cNvPr id="2" name="Rectangle 1">
            <a:extLst>
              <a:ext uri="{FF2B5EF4-FFF2-40B4-BE49-F238E27FC236}">
                <a16:creationId xmlns:a16="http://schemas.microsoft.com/office/drawing/2014/main" id="{A17CEEF3-F3DC-C21A-5C4D-75007D63B830}"/>
              </a:ext>
            </a:extLst>
          </p:cNvPr>
          <p:cNvSpPr/>
          <p:nvPr/>
        </p:nvSpPr>
        <p:spPr>
          <a:xfrm>
            <a:off x="996287" y="4248884"/>
            <a:ext cx="5254031" cy="879754"/>
          </a:xfrm>
          <a:prstGeom prst="rect">
            <a:avLst/>
          </a:prstGeom>
          <a:noFill/>
          <a:ln>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Rectangle 6">
            <a:extLst>
              <a:ext uri="{FF2B5EF4-FFF2-40B4-BE49-F238E27FC236}">
                <a16:creationId xmlns:a16="http://schemas.microsoft.com/office/drawing/2014/main" id="{88D3C4E7-675B-2AA1-38E3-3EEC2631B8E9}"/>
              </a:ext>
            </a:extLst>
          </p:cNvPr>
          <p:cNvSpPr/>
          <p:nvPr/>
        </p:nvSpPr>
        <p:spPr>
          <a:xfrm>
            <a:off x="996277" y="8197152"/>
            <a:ext cx="5254042" cy="879754"/>
          </a:xfrm>
          <a:prstGeom prst="rect">
            <a:avLst/>
          </a:prstGeom>
          <a:noFill/>
          <a:ln>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Hexagon 7">
            <a:extLst>
              <a:ext uri="{FF2B5EF4-FFF2-40B4-BE49-F238E27FC236}">
                <a16:creationId xmlns:a16="http://schemas.microsoft.com/office/drawing/2014/main" id="{573B5F0F-478D-A2BD-0047-C34B42B4DDC7}"/>
              </a:ext>
            </a:extLst>
          </p:cNvPr>
          <p:cNvSpPr/>
          <p:nvPr/>
        </p:nvSpPr>
        <p:spPr>
          <a:xfrm rot="1782986">
            <a:off x="286724" y="30111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Hexagon 8">
            <a:extLst>
              <a:ext uri="{FF2B5EF4-FFF2-40B4-BE49-F238E27FC236}">
                <a16:creationId xmlns:a16="http://schemas.microsoft.com/office/drawing/2014/main" id="{6A1C83E5-768C-6057-805F-85B8AC8D6FF1}"/>
              </a:ext>
            </a:extLst>
          </p:cNvPr>
          <p:cNvSpPr/>
          <p:nvPr/>
        </p:nvSpPr>
        <p:spPr>
          <a:xfrm rot="1782986">
            <a:off x="286724" y="763955"/>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Hexagon 9">
            <a:extLst>
              <a:ext uri="{FF2B5EF4-FFF2-40B4-BE49-F238E27FC236}">
                <a16:creationId xmlns:a16="http://schemas.microsoft.com/office/drawing/2014/main" id="{2EBCC295-89FE-9FF2-FD48-F16523A435A1}"/>
              </a:ext>
            </a:extLst>
          </p:cNvPr>
          <p:cNvSpPr/>
          <p:nvPr/>
        </p:nvSpPr>
        <p:spPr>
          <a:xfrm rot="1782986">
            <a:off x="286724" y="122680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Hexagon 10">
            <a:extLst>
              <a:ext uri="{FF2B5EF4-FFF2-40B4-BE49-F238E27FC236}">
                <a16:creationId xmlns:a16="http://schemas.microsoft.com/office/drawing/2014/main" id="{1052F45F-31F3-6B87-0497-052DE437C1C9}"/>
              </a:ext>
            </a:extLst>
          </p:cNvPr>
          <p:cNvSpPr/>
          <p:nvPr/>
        </p:nvSpPr>
        <p:spPr>
          <a:xfrm rot="1782986">
            <a:off x="286724" y="168964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Hexagon 11">
            <a:extLst>
              <a:ext uri="{FF2B5EF4-FFF2-40B4-BE49-F238E27FC236}">
                <a16:creationId xmlns:a16="http://schemas.microsoft.com/office/drawing/2014/main" id="{E0C8CA3E-623B-5FE3-9B37-487C551918A7}"/>
              </a:ext>
            </a:extLst>
          </p:cNvPr>
          <p:cNvSpPr/>
          <p:nvPr/>
        </p:nvSpPr>
        <p:spPr>
          <a:xfrm rot="1782986">
            <a:off x="286724" y="215249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Hexagon 12">
            <a:extLst>
              <a:ext uri="{FF2B5EF4-FFF2-40B4-BE49-F238E27FC236}">
                <a16:creationId xmlns:a16="http://schemas.microsoft.com/office/drawing/2014/main" id="{C5548F5E-9304-9BAC-A24C-AEF5B7CBBA81}"/>
              </a:ext>
            </a:extLst>
          </p:cNvPr>
          <p:cNvSpPr/>
          <p:nvPr/>
        </p:nvSpPr>
        <p:spPr>
          <a:xfrm rot="1782986">
            <a:off x="286724" y="261533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4764268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7918BECE-56E1-453E-B823-BBA4BC73905D}"/>
              </a:ext>
            </a:extLst>
          </p:cNvPr>
          <p:cNvSpPr txBox="1"/>
          <p:nvPr/>
        </p:nvSpPr>
        <p:spPr>
          <a:xfrm>
            <a:off x="996286" y="2347654"/>
            <a:ext cx="5254031" cy="1615827"/>
          </a:xfrm>
          <a:prstGeom prst="rect">
            <a:avLst/>
          </a:prstGeom>
          <a:noFill/>
        </p:spPr>
        <p:txBody>
          <a:bodyPr wrap="square">
            <a:spAutoFit/>
          </a:bodyPr>
          <a:lstStyle/>
          <a:p>
            <a:r>
              <a:rPr lang="en-US" sz="1100" b="1" dirty="0"/>
              <a:t>SCENE 3</a:t>
            </a:r>
          </a:p>
          <a:p>
            <a:r>
              <a:rPr lang="en-US" sz="1100" dirty="0"/>
              <a:t>With your supervisor, you discuss options for Asha including preventing the marriage and mitigating risks if she does get married. You list the people in Asha’s life who will encourage her to continue with school and not get married, such as her uncle and teacher. You identify a Life Skills program that provides information for adolescent girls on the risks associated with early marriage and that provides information about sexual and reproductive health. </a:t>
            </a:r>
          </a:p>
          <a:p>
            <a:endParaRPr lang="en-US" sz="1100" b="1" dirty="0"/>
          </a:p>
          <a:p>
            <a:r>
              <a:rPr lang="en-US" sz="1100" b="1" dirty="0"/>
              <a:t>Which of the 6 steps does this scene represent? Why?</a:t>
            </a:r>
            <a:endParaRPr lang="en-CA" sz="1100" b="1" dirty="0"/>
          </a:p>
        </p:txBody>
      </p:sp>
      <p:grpSp>
        <p:nvGrpSpPr>
          <p:cNvPr id="13" name="Group 12">
            <a:extLst>
              <a:ext uri="{FF2B5EF4-FFF2-40B4-BE49-F238E27FC236}">
                <a16:creationId xmlns:a16="http://schemas.microsoft.com/office/drawing/2014/main" id="{A5096E0D-A830-4242-A9A1-C89878460434}"/>
              </a:ext>
            </a:extLst>
          </p:cNvPr>
          <p:cNvGrpSpPr/>
          <p:nvPr/>
        </p:nvGrpSpPr>
        <p:grpSpPr>
          <a:xfrm>
            <a:off x="4802173" y="1037130"/>
            <a:ext cx="365595" cy="907443"/>
            <a:chOff x="4152776" y="1302447"/>
            <a:chExt cx="365595" cy="907443"/>
          </a:xfrm>
          <a:solidFill>
            <a:schemeClr val="accent5"/>
          </a:solidFill>
        </p:grpSpPr>
        <p:sp>
          <p:nvSpPr>
            <p:cNvPr id="14" name="Flowchart: Manual Operation 13">
              <a:extLst>
                <a:ext uri="{FF2B5EF4-FFF2-40B4-BE49-F238E27FC236}">
                  <a16:creationId xmlns:a16="http://schemas.microsoft.com/office/drawing/2014/main" id="{83050F4A-B74C-40AF-AFE3-7AA99648D327}"/>
                </a:ext>
              </a:extLst>
            </p:cNvPr>
            <p:cNvSpPr/>
            <p:nvPr/>
          </p:nvSpPr>
          <p:spPr>
            <a:xfrm rot="10800000">
              <a:off x="4152776" y="1702969"/>
              <a:ext cx="365595" cy="506921"/>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Round Same Side Corner Rectangle 23">
              <a:extLst>
                <a:ext uri="{FF2B5EF4-FFF2-40B4-BE49-F238E27FC236}">
                  <a16:creationId xmlns:a16="http://schemas.microsoft.com/office/drawing/2014/main" id="{97C4217D-5F2D-47E7-93F9-0AB79D4103E2}"/>
                </a:ext>
              </a:extLst>
            </p:cNvPr>
            <p:cNvSpPr/>
            <p:nvPr/>
          </p:nvSpPr>
          <p:spPr>
            <a:xfrm>
              <a:off x="4202705" y="1618460"/>
              <a:ext cx="266665" cy="58484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Oval 15">
              <a:extLst>
                <a:ext uri="{FF2B5EF4-FFF2-40B4-BE49-F238E27FC236}">
                  <a16:creationId xmlns:a16="http://schemas.microsoft.com/office/drawing/2014/main" id="{CA3CDAE0-62EA-478E-8451-9EEBA49D9C15}"/>
                </a:ext>
              </a:extLst>
            </p:cNvPr>
            <p:cNvSpPr/>
            <p:nvPr/>
          </p:nvSpPr>
          <p:spPr>
            <a:xfrm>
              <a:off x="4200727" y="1302447"/>
              <a:ext cx="269696" cy="269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Rectangle 16">
              <a:extLst>
                <a:ext uri="{FF2B5EF4-FFF2-40B4-BE49-F238E27FC236}">
                  <a16:creationId xmlns:a16="http://schemas.microsoft.com/office/drawing/2014/main" id="{46CD7F5E-CB80-4FBC-A191-9A3D76BFC016}"/>
                </a:ext>
              </a:extLst>
            </p:cNvPr>
            <p:cNvSpPr/>
            <p:nvPr/>
          </p:nvSpPr>
          <p:spPr>
            <a:xfrm rot="19718716">
              <a:off x="4255086" y="1847861"/>
              <a:ext cx="210569" cy="1543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Round Same Side Corner Rectangle 25">
              <a:extLst>
                <a:ext uri="{FF2B5EF4-FFF2-40B4-BE49-F238E27FC236}">
                  <a16:creationId xmlns:a16="http://schemas.microsoft.com/office/drawing/2014/main" id="{B9A57564-7826-40AC-9D25-1AA702740F7F}"/>
                </a:ext>
              </a:extLst>
            </p:cNvPr>
            <p:cNvSpPr/>
            <p:nvPr/>
          </p:nvSpPr>
          <p:spPr>
            <a:xfrm rot="10800000">
              <a:off x="4293932" y="1752987"/>
              <a:ext cx="83286" cy="200990"/>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19" name="Group 18">
            <a:extLst>
              <a:ext uri="{FF2B5EF4-FFF2-40B4-BE49-F238E27FC236}">
                <a16:creationId xmlns:a16="http://schemas.microsoft.com/office/drawing/2014/main" id="{348A230E-0E8A-4D14-901C-E54914292FF4}"/>
              </a:ext>
            </a:extLst>
          </p:cNvPr>
          <p:cNvGrpSpPr/>
          <p:nvPr/>
        </p:nvGrpSpPr>
        <p:grpSpPr>
          <a:xfrm>
            <a:off x="5346025" y="1033948"/>
            <a:ext cx="431854" cy="904991"/>
            <a:chOff x="4115590" y="1302447"/>
            <a:chExt cx="431854" cy="904991"/>
          </a:xfrm>
          <a:solidFill>
            <a:schemeClr val="accent5"/>
          </a:solidFill>
        </p:grpSpPr>
        <p:sp>
          <p:nvSpPr>
            <p:cNvPr id="20" name="Flowchart: Manual Operation 19">
              <a:extLst>
                <a:ext uri="{FF2B5EF4-FFF2-40B4-BE49-F238E27FC236}">
                  <a16:creationId xmlns:a16="http://schemas.microsoft.com/office/drawing/2014/main" id="{C1E12B61-BDE3-4AA4-BC7F-31FFA04322BF}"/>
                </a:ext>
              </a:extLst>
            </p:cNvPr>
            <p:cNvSpPr/>
            <p:nvPr/>
          </p:nvSpPr>
          <p:spPr>
            <a:xfrm rot="10800000">
              <a:off x="4115590" y="1700517"/>
              <a:ext cx="431854" cy="506921"/>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 name="Round Same Side Corner Rectangle 23">
              <a:extLst>
                <a:ext uri="{FF2B5EF4-FFF2-40B4-BE49-F238E27FC236}">
                  <a16:creationId xmlns:a16="http://schemas.microsoft.com/office/drawing/2014/main" id="{FAD781B0-D9D2-4893-B5B9-BEF119FD54A6}"/>
                </a:ext>
              </a:extLst>
            </p:cNvPr>
            <p:cNvSpPr/>
            <p:nvPr/>
          </p:nvSpPr>
          <p:spPr>
            <a:xfrm>
              <a:off x="4198185" y="1615929"/>
              <a:ext cx="266665" cy="58484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Oval 21">
              <a:extLst>
                <a:ext uri="{FF2B5EF4-FFF2-40B4-BE49-F238E27FC236}">
                  <a16:creationId xmlns:a16="http://schemas.microsoft.com/office/drawing/2014/main" id="{B471ADD8-AF6B-4FFD-B58E-8FF23A8DEB34}"/>
                </a:ext>
              </a:extLst>
            </p:cNvPr>
            <p:cNvSpPr/>
            <p:nvPr/>
          </p:nvSpPr>
          <p:spPr>
            <a:xfrm>
              <a:off x="4200727" y="1302447"/>
              <a:ext cx="269696" cy="269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 name="Rectangle 23">
              <a:extLst>
                <a:ext uri="{FF2B5EF4-FFF2-40B4-BE49-F238E27FC236}">
                  <a16:creationId xmlns:a16="http://schemas.microsoft.com/office/drawing/2014/main" id="{A6BCB5AC-6103-42D1-9FD0-F296E710486D}"/>
                </a:ext>
              </a:extLst>
            </p:cNvPr>
            <p:cNvSpPr/>
            <p:nvPr/>
          </p:nvSpPr>
          <p:spPr>
            <a:xfrm rot="2014337">
              <a:off x="4175656" y="1865922"/>
              <a:ext cx="210569" cy="1543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6" name="Round Same Side Corner Rectangle 25">
              <a:extLst>
                <a:ext uri="{FF2B5EF4-FFF2-40B4-BE49-F238E27FC236}">
                  <a16:creationId xmlns:a16="http://schemas.microsoft.com/office/drawing/2014/main" id="{B2AC3F7F-16A6-4413-AD0E-6D944B223C2C}"/>
                </a:ext>
              </a:extLst>
            </p:cNvPr>
            <p:cNvSpPr/>
            <p:nvPr/>
          </p:nvSpPr>
          <p:spPr>
            <a:xfrm rot="10800000">
              <a:off x="4293932" y="1752987"/>
              <a:ext cx="83286" cy="200990"/>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27" name="Speech Bubble: Rectangle with Corners Rounded 26">
            <a:extLst>
              <a:ext uri="{FF2B5EF4-FFF2-40B4-BE49-F238E27FC236}">
                <a16:creationId xmlns:a16="http://schemas.microsoft.com/office/drawing/2014/main" id="{79E2C1D2-5E1B-4D32-A889-92F23499E9D6}"/>
              </a:ext>
            </a:extLst>
          </p:cNvPr>
          <p:cNvSpPr/>
          <p:nvPr/>
        </p:nvSpPr>
        <p:spPr>
          <a:xfrm>
            <a:off x="1643121" y="931827"/>
            <a:ext cx="2761670" cy="1055820"/>
          </a:xfrm>
          <a:prstGeom prst="wedgeRoundRectCallout">
            <a:avLst>
              <a:gd name="adj1" fmla="val 57243"/>
              <a:gd name="adj2" fmla="val -20325"/>
              <a:gd name="adj3" fmla="val 1666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59" name="Group 58">
            <a:extLst>
              <a:ext uri="{FF2B5EF4-FFF2-40B4-BE49-F238E27FC236}">
                <a16:creationId xmlns:a16="http://schemas.microsoft.com/office/drawing/2014/main" id="{ACAAE0E9-DCE8-4942-BE36-F6C1D7B2B1F1}"/>
              </a:ext>
            </a:extLst>
          </p:cNvPr>
          <p:cNvGrpSpPr/>
          <p:nvPr/>
        </p:nvGrpSpPr>
        <p:grpSpPr>
          <a:xfrm>
            <a:off x="2406537" y="1234057"/>
            <a:ext cx="172158" cy="551483"/>
            <a:chOff x="4043172" y="1684320"/>
            <a:chExt cx="352508" cy="1129211"/>
          </a:xfrm>
          <a:solidFill>
            <a:schemeClr val="bg1"/>
          </a:solidFill>
        </p:grpSpPr>
        <p:sp>
          <p:nvSpPr>
            <p:cNvPr id="60" name="Round Same Side Corner Rectangle 21">
              <a:extLst>
                <a:ext uri="{FF2B5EF4-FFF2-40B4-BE49-F238E27FC236}">
                  <a16:creationId xmlns:a16="http://schemas.microsoft.com/office/drawing/2014/main" id="{38E3FD1E-8C16-4777-B0F2-7EF77BC2AB99}"/>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1" name="Oval 60">
              <a:extLst>
                <a:ext uri="{FF2B5EF4-FFF2-40B4-BE49-F238E27FC236}">
                  <a16:creationId xmlns:a16="http://schemas.microsoft.com/office/drawing/2014/main" id="{752CB3EF-0617-47FA-AFF2-6FEED83A509C}"/>
                </a:ext>
              </a:extLst>
            </p:cNvPr>
            <p:cNvSpPr/>
            <p:nvPr/>
          </p:nvSpPr>
          <p:spPr>
            <a:xfrm>
              <a:off x="4043172" y="1684320"/>
              <a:ext cx="328891"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63" name="Freeform: Shape 62">
            <a:extLst>
              <a:ext uri="{FF2B5EF4-FFF2-40B4-BE49-F238E27FC236}">
                <a16:creationId xmlns:a16="http://schemas.microsoft.com/office/drawing/2014/main" id="{C415D89F-A19F-47CF-A0C6-76C88A9F4436}"/>
              </a:ext>
            </a:extLst>
          </p:cNvPr>
          <p:cNvSpPr/>
          <p:nvPr/>
        </p:nvSpPr>
        <p:spPr>
          <a:xfrm>
            <a:off x="2451926" y="1083632"/>
            <a:ext cx="82556" cy="61709"/>
          </a:xfrm>
          <a:custGeom>
            <a:avLst/>
            <a:gdLst>
              <a:gd name="connsiteX0" fmla="*/ 0 w 83820"/>
              <a:gd name="connsiteY0" fmla="*/ 49530 h 87630"/>
              <a:gd name="connsiteX1" fmla="*/ 38100 w 83820"/>
              <a:gd name="connsiteY1" fmla="*/ 87630 h 87630"/>
              <a:gd name="connsiteX2" fmla="*/ 83820 w 83820"/>
              <a:gd name="connsiteY2" fmla="*/ 0 h 87630"/>
            </a:gdLst>
            <a:ahLst/>
            <a:cxnLst>
              <a:cxn ang="0">
                <a:pos x="connsiteX0" y="connsiteY0"/>
              </a:cxn>
              <a:cxn ang="0">
                <a:pos x="connsiteX1" y="connsiteY1"/>
              </a:cxn>
              <a:cxn ang="0">
                <a:pos x="connsiteX2" y="connsiteY2"/>
              </a:cxn>
            </a:cxnLst>
            <a:rect l="l" t="t" r="r" b="b"/>
            <a:pathLst>
              <a:path w="83820" h="87630">
                <a:moveTo>
                  <a:pt x="0" y="49530"/>
                </a:moveTo>
                <a:lnTo>
                  <a:pt x="38100" y="87630"/>
                </a:lnTo>
                <a:lnTo>
                  <a:pt x="83820" y="0"/>
                </a:lnTo>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4" name="Freeform: Shape 63">
            <a:extLst>
              <a:ext uri="{FF2B5EF4-FFF2-40B4-BE49-F238E27FC236}">
                <a16:creationId xmlns:a16="http://schemas.microsoft.com/office/drawing/2014/main" id="{AC23D145-DC0D-4D02-B943-C36FECA64C51}"/>
              </a:ext>
            </a:extLst>
          </p:cNvPr>
          <p:cNvSpPr/>
          <p:nvPr/>
        </p:nvSpPr>
        <p:spPr>
          <a:xfrm>
            <a:off x="1963908" y="1083632"/>
            <a:ext cx="82556" cy="61709"/>
          </a:xfrm>
          <a:custGeom>
            <a:avLst/>
            <a:gdLst>
              <a:gd name="connsiteX0" fmla="*/ 0 w 83820"/>
              <a:gd name="connsiteY0" fmla="*/ 49530 h 87630"/>
              <a:gd name="connsiteX1" fmla="*/ 38100 w 83820"/>
              <a:gd name="connsiteY1" fmla="*/ 87630 h 87630"/>
              <a:gd name="connsiteX2" fmla="*/ 83820 w 83820"/>
              <a:gd name="connsiteY2" fmla="*/ 0 h 87630"/>
            </a:gdLst>
            <a:ahLst/>
            <a:cxnLst>
              <a:cxn ang="0">
                <a:pos x="connsiteX0" y="connsiteY0"/>
              </a:cxn>
              <a:cxn ang="0">
                <a:pos x="connsiteX1" y="connsiteY1"/>
              </a:cxn>
              <a:cxn ang="0">
                <a:pos x="connsiteX2" y="connsiteY2"/>
              </a:cxn>
            </a:cxnLst>
            <a:rect l="l" t="t" r="r" b="b"/>
            <a:pathLst>
              <a:path w="83820" h="87630">
                <a:moveTo>
                  <a:pt x="0" y="49530"/>
                </a:moveTo>
                <a:lnTo>
                  <a:pt x="38100" y="87630"/>
                </a:lnTo>
                <a:lnTo>
                  <a:pt x="83820" y="0"/>
                </a:lnTo>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9" name="Group 8">
            <a:extLst>
              <a:ext uri="{FF2B5EF4-FFF2-40B4-BE49-F238E27FC236}">
                <a16:creationId xmlns:a16="http://schemas.microsoft.com/office/drawing/2014/main" id="{5F208FF2-1F18-4E21-AB40-48AD26AF0641}"/>
              </a:ext>
            </a:extLst>
          </p:cNvPr>
          <p:cNvGrpSpPr/>
          <p:nvPr/>
        </p:nvGrpSpPr>
        <p:grpSpPr>
          <a:xfrm>
            <a:off x="1869351" y="1234057"/>
            <a:ext cx="367620" cy="563028"/>
            <a:chOff x="2050740" y="1573413"/>
            <a:chExt cx="367620" cy="563028"/>
          </a:xfrm>
        </p:grpSpPr>
        <p:grpSp>
          <p:nvGrpSpPr>
            <p:cNvPr id="3" name="Group 2">
              <a:extLst>
                <a:ext uri="{FF2B5EF4-FFF2-40B4-BE49-F238E27FC236}">
                  <a16:creationId xmlns:a16="http://schemas.microsoft.com/office/drawing/2014/main" id="{792FDF12-B46B-412B-A0D3-65CE6D057194}"/>
                </a:ext>
              </a:extLst>
            </p:cNvPr>
            <p:cNvGrpSpPr/>
            <p:nvPr/>
          </p:nvGrpSpPr>
          <p:grpSpPr>
            <a:xfrm>
              <a:off x="2050740" y="1573413"/>
              <a:ext cx="245039" cy="563028"/>
              <a:chOff x="3727764" y="1573413"/>
              <a:chExt cx="245039" cy="563028"/>
            </a:xfrm>
          </p:grpSpPr>
          <p:grpSp>
            <p:nvGrpSpPr>
              <p:cNvPr id="45" name="Group 44">
                <a:extLst>
                  <a:ext uri="{FF2B5EF4-FFF2-40B4-BE49-F238E27FC236}">
                    <a16:creationId xmlns:a16="http://schemas.microsoft.com/office/drawing/2014/main" id="{788F271F-71B2-4B02-AAB6-ED479377C278}"/>
                  </a:ext>
                </a:extLst>
              </p:cNvPr>
              <p:cNvGrpSpPr/>
              <p:nvPr/>
            </p:nvGrpSpPr>
            <p:grpSpPr>
              <a:xfrm>
                <a:off x="3763632" y="1573413"/>
                <a:ext cx="172158" cy="551483"/>
                <a:chOff x="4043172" y="1684320"/>
                <a:chExt cx="352508" cy="1129211"/>
              </a:xfrm>
              <a:solidFill>
                <a:schemeClr val="bg1"/>
              </a:solidFill>
            </p:grpSpPr>
            <p:sp>
              <p:nvSpPr>
                <p:cNvPr id="52" name="Round Same Side Corner Rectangle 21">
                  <a:extLst>
                    <a:ext uri="{FF2B5EF4-FFF2-40B4-BE49-F238E27FC236}">
                      <a16:creationId xmlns:a16="http://schemas.microsoft.com/office/drawing/2014/main" id="{D78B3CEF-2375-4F62-BBA6-4DD89F4C34D8}"/>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3" name="Oval 52">
                  <a:extLst>
                    <a:ext uri="{FF2B5EF4-FFF2-40B4-BE49-F238E27FC236}">
                      <a16:creationId xmlns:a16="http://schemas.microsoft.com/office/drawing/2014/main" id="{EFCB7262-04C4-429E-B7F0-B5BFBAE28AF4}"/>
                    </a:ext>
                  </a:extLst>
                </p:cNvPr>
                <p:cNvSpPr/>
                <p:nvPr/>
              </p:nvSpPr>
              <p:spPr>
                <a:xfrm>
                  <a:off x="4043172" y="1684320"/>
                  <a:ext cx="328891"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58" name="Flowchart: Manual Operation 57">
                <a:extLst>
                  <a:ext uri="{FF2B5EF4-FFF2-40B4-BE49-F238E27FC236}">
                    <a16:creationId xmlns:a16="http://schemas.microsoft.com/office/drawing/2014/main" id="{83AF8FB7-77FA-4C53-928B-480305F185EA}"/>
                  </a:ext>
                </a:extLst>
              </p:cNvPr>
              <p:cNvSpPr/>
              <p:nvPr/>
            </p:nvSpPr>
            <p:spPr>
              <a:xfrm rot="10800000">
                <a:off x="3727764" y="1874466"/>
                <a:ext cx="245039" cy="261975"/>
              </a:xfrm>
              <a:prstGeom prst="flowChartManualOperat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4" name="Rectangle: Top Corners Rounded 3">
              <a:extLst>
                <a:ext uri="{FF2B5EF4-FFF2-40B4-BE49-F238E27FC236}">
                  <a16:creationId xmlns:a16="http://schemas.microsoft.com/office/drawing/2014/main" id="{0488B13E-7F18-4122-AF54-215DF6F52343}"/>
                </a:ext>
              </a:extLst>
            </p:cNvPr>
            <p:cNvSpPr/>
            <p:nvPr/>
          </p:nvSpPr>
          <p:spPr>
            <a:xfrm rot="3432767">
              <a:off x="2343986" y="1749251"/>
              <a:ext cx="48099" cy="100649"/>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6" name="Straight Connector 5">
              <a:extLst>
                <a:ext uri="{FF2B5EF4-FFF2-40B4-BE49-F238E27FC236}">
                  <a16:creationId xmlns:a16="http://schemas.microsoft.com/office/drawing/2014/main" id="{9904EA78-983F-4770-9446-3DCFC668B3C3}"/>
                </a:ext>
              </a:extLst>
            </p:cNvPr>
            <p:cNvCxnSpPr>
              <a:cxnSpLocks/>
            </p:cNvCxnSpPr>
            <p:nvPr/>
          </p:nvCxnSpPr>
          <p:spPr>
            <a:xfrm flipH="1">
              <a:off x="2392284" y="1651349"/>
              <a:ext cx="22404" cy="14532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5" name="Rectangle: Top Corners Rounded 64">
              <a:extLst>
                <a:ext uri="{FF2B5EF4-FFF2-40B4-BE49-F238E27FC236}">
                  <a16:creationId xmlns:a16="http://schemas.microsoft.com/office/drawing/2014/main" id="{ADC24BF8-FDBE-40BB-90A7-101873F92154}"/>
                </a:ext>
              </a:extLst>
            </p:cNvPr>
            <p:cNvSpPr/>
            <p:nvPr/>
          </p:nvSpPr>
          <p:spPr>
            <a:xfrm rot="6308121">
              <a:off x="2259353" y="1752172"/>
              <a:ext cx="45719" cy="129994"/>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67" name="Rectangle 66">
            <a:extLst>
              <a:ext uri="{FF2B5EF4-FFF2-40B4-BE49-F238E27FC236}">
                <a16:creationId xmlns:a16="http://schemas.microsoft.com/office/drawing/2014/main" id="{5672D751-F562-41E4-A35F-8422697A32E1}"/>
              </a:ext>
            </a:extLst>
          </p:cNvPr>
          <p:cNvSpPr/>
          <p:nvPr/>
        </p:nvSpPr>
        <p:spPr>
          <a:xfrm>
            <a:off x="2897497" y="1067391"/>
            <a:ext cx="1213714" cy="772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CA" sz="1000" b="1" dirty="0">
                <a:solidFill>
                  <a:schemeClr val="accent5"/>
                </a:solidFill>
              </a:rPr>
              <a:t>Life Skills</a:t>
            </a:r>
          </a:p>
        </p:txBody>
      </p:sp>
      <p:grpSp>
        <p:nvGrpSpPr>
          <p:cNvPr id="71" name="Group 70">
            <a:extLst>
              <a:ext uri="{FF2B5EF4-FFF2-40B4-BE49-F238E27FC236}">
                <a16:creationId xmlns:a16="http://schemas.microsoft.com/office/drawing/2014/main" id="{0C97C1D8-6419-4CB0-AAB2-6D604AC5E035}"/>
              </a:ext>
            </a:extLst>
          </p:cNvPr>
          <p:cNvGrpSpPr/>
          <p:nvPr/>
        </p:nvGrpSpPr>
        <p:grpSpPr>
          <a:xfrm>
            <a:off x="3569777" y="1337339"/>
            <a:ext cx="191177" cy="434562"/>
            <a:chOff x="2901934" y="5492712"/>
            <a:chExt cx="211356" cy="480431"/>
          </a:xfrm>
          <a:solidFill>
            <a:schemeClr val="accent5"/>
          </a:solidFill>
        </p:grpSpPr>
        <p:sp>
          <p:nvSpPr>
            <p:cNvPr id="72" name="Round Same Side Corner Rectangle 21">
              <a:extLst>
                <a:ext uri="{FF2B5EF4-FFF2-40B4-BE49-F238E27FC236}">
                  <a16:creationId xmlns:a16="http://schemas.microsoft.com/office/drawing/2014/main" id="{2D52FC78-B604-41E0-A3F0-BCAC3E7FF09E}"/>
                </a:ext>
              </a:extLst>
            </p:cNvPr>
            <p:cNvSpPr/>
            <p:nvPr/>
          </p:nvSpPr>
          <p:spPr>
            <a:xfrm>
              <a:off x="2928478" y="5680757"/>
              <a:ext cx="158818" cy="29238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3" name="Oval 72">
              <a:extLst>
                <a:ext uri="{FF2B5EF4-FFF2-40B4-BE49-F238E27FC236}">
                  <a16:creationId xmlns:a16="http://schemas.microsoft.com/office/drawing/2014/main" id="{08446BB1-D845-4D8A-853A-96F3B0B8528D}"/>
                </a:ext>
              </a:extLst>
            </p:cNvPr>
            <p:cNvSpPr/>
            <p:nvPr/>
          </p:nvSpPr>
          <p:spPr>
            <a:xfrm>
              <a:off x="2927300" y="5492712"/>
              <a:ext cx="160624" cy="1606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4" name="Flowchart: Manual Operation 73">
              <a:extLst>
                <a:ext uri="{FF2B5EF4-FFF2-40B4-BE49-F238E27FC236}">
                  <a16:creationId xmlns:a16="http://schemas.microsoft.com/office/drawing/2014/main" id="{5CBD103F-F3D9-4E8E-9ADF-95BB8CFA8CA3}"/>
                </a:ext>
              </a:extLst>
            </p:cNvPr>
            <p:cNvSpPr/>
            <p:nvPr/>
          </p:nvSpPr>
          <p:spPr>
            <a:xfrm rot="10800000">
              <a:off x="2901934" y="5722614"/>
              <a:ext cx="211356" cy="250529"/>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81" name="Group 80">
            <a:extLst>
              <a:ext uri="{FF2B5EF4-FFF2-40B4-BE49-F238E27FC236}">
                <a16:creationId xmlns:a16="http://schemas.microsoft.com/office/drawing/2014/main" id="{C4C456B0-E34F-40BB-B8E6-7275055FE9C3}"/>
              </a:ext>
            </a:extLst>
          </p:cNvPr>
          <p:cNvGrpSpPr/>
          <p:nvPr/>
        </p:nvGrpSpPr>
        <p:grpSpPr>
          <a:xfrm>
            <a:off x="3308741" y="1337339"/>
            <a:ext cx="191177" cy="434562"/>
            <a:chOff x="2901934" y="5492712"/>
            <a:chExt cx="211356" cy="480431"/>
          </a:xfrm>
          <a:solidFill>
            <a:schemeClr val="accent5"/>
          </a:solidFill>
        </p:grpSpPr>
        <p:sp>
          <p:nvSpPr>
            <p:cNvPr id="82" name="Round Same Side Corner Rectangle 21">
              <a:extLst>
                <a:ext uri="{FF2B5EF4-FFF2-40B4-BE49-F238E27FC236}">
                  <a16:creationId xmlns:a16="http://schemas.microsoft.com/office/drawing/2014/main" id="{03213B18-CF05-4945-BD58-819EFAF36572}"/>
                </a:ext>
              </a:extLst>
            </p:cNvPr>
            <p:cNvSpPr/>
            <p:nvPr/>
          </p:nvSpPr>
          <p:spPr>
            <a:xfrm>
              <a:off x="2928478" y="5680757"/>
              <a:ext cx="158818" cy="29238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3" name="Oval 82">
              <a:extLst>
                <a:ext uri="{FF2B5EF4-FFF2-40B4-BE49-F238E27FC236}">
                  <a16:creationId xmlns:a16="http://schemas.microsoft.com/office/drawing/2014/main" id="{87DD997B-7F33-4872-973C-D583525963C7}"/>
                </a:ext>
              </a:extLst>
            </p:cNvPr>
            <p:cNvSpPr/>
            <p:nvPr/>
          </p:nvSpPr>
          <p:spPr>
            <a:xfrm>
              <a:off x="2927300" y="5492712"/>
              <a:ext cx="160624" cy="1606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4" name="Flowchart: Manual Operation 83">
              <a:extLst>
                <a:ext uri="{FF2B5EF4-FFF2-40B4-BE49-F238E27FC236}">
                  <a16:creationId xmlns:a16="http://schemas.microsoft.com/office/drawing/2014/main" id="{15545A2D-1DEC-40AF-B147-7CD2267DBB2D}"/>
                </a:ext>
              </a:extLst>
            </p:cNvPr>
            <p:cNvSpPr/>
            <p:nvPr/>
          </p:nvSpPr>
          <p:spPr>
            <a:xfrm rot="10800000">
              <a:off x="2901934" y="5722614"/>
              <a:ext cx="211356" cy="250529"/>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85" name="Group 84">
            <a:extLst>
              <a:ext uri="{FF2B5EF4-FFF2-40B4-BE49-F238E27FC236}">
                <a16:creationId xmlns:a16="http://schemas.microsoft.com/office/drawing/2014/main" id="{FB50062E-DB4D-43D3-970F-FF3804C2369A}"/>
              </a:ext>
            </a:extLst>
          </p:cNvPr>
          <p:cNvGrpSpPr/>
          <p:nvPr/>
        </p:nvGrpSpPr>
        <p:grpSpPr>
          <a:xfrm>
            <a:off x="3047705" y="1337339"/>
            <a:ext cx="191177" cy="434562"/>
            <a:chOff x="2901934" y="5492712"/>
            <a:chExt cx="211356" cy="480431"/>
          </a:xfrm>
          <a:solidFill>
            <a:schemeClr val="accent5"/>
          </a:solidFill>
        </p:grpSpPr>
        <p:sp>
          <p:nvSpPr>
            <p:cNvPr id="86" name="Round Same Side Corner Rectangle 21">
              <a:extLst>
                <a:ext uri="{FF2B5EF4-FFF2-40B4-BE49-F238E27FC236}">
                  <a16:creationId xmlns:a16="http://schemas.microsoft.com/office/drawing/2014/main" id="{9F025FED-6564-4702-9D8A-B552CA650863}"/>
                </a:ext>
              </a:extLst>
            </p:cNvPr>
            <p:cNvSpPr/>
            <p:nvPr/>
          </p:nvSpPr>
          <p:spPr>
            <a:xfrm>
              <a:off x="2928478" y="5680757"/>
              <a:ext cx="158818" cy="29238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7" name="Oval 86">
              <a:extLst>
                <a:ext uri="{FF2B5EF4-FFF2-40B4-BE49-F238E27FC236}">
                  <a16:creationId xmlns:a16="http://schemas.microsoft.com/office/drawing/2014/main" id="{D6C6D442-643D-4A41-A9A6-CF196FE3C59B}"/>
                </a:ext>
              </a:extLst>
            </p:cNvPr>
            <p:cNvSpPr/>
            <p:nvPr/>
          </p:nvSpPr>
          <p:spPr>
            <a:xfrm>
              <a:off x="2927300" y="5492712"/>
              <a:ext cx="160624" cy="1606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8" name="Flowchart: Manual Operation 87">
              <a:extLst>
                <a:ext uri="{FF2B5EF4-FFF2-40B4-BE49-F238E27FC236}">
                  <a16:creationId xmlns:a16="http://schemas.microsoft.com/office/drawing/2014/main" id="{12E918E3-470E-4497-ABA7-9377509BA136}"/>
                </a:ext>
              </a:extLst>
            </p:cNvPr>
            <p:cNvSpPr/>
            <p:nvPr/>
          </p:nvSpPr>
          <p:spPr>
            <a:xfrm rot="10800000">
              <a:off x="2901934" y="5722614"/>
              <a:ext cx="211356" cy="250529"/>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89" name="Group 88">
            <a:extLst>
              <a:ext uri="{FF2B5EF4-FFF2-40B4-BE49-F238E27FC236}">
                <a16:creationId xmlns:a16="http://schemas.microsoft.com/office/drawing/2014/main" id="{1115482D-FA9A-45D8-89E3-4783DD6252A7}"/>
              </a:ext>
            </a:extLst>
          </p:cNvPr>
          <p:cNvGrpSpPr/>
          <p:nvPr/>
        </p:nvGrpSpPr>
        <p:grpSpPr>
          <a:xfrm>
            <a:off x="3830812" y="1337339"/>
            <a:ext cx="191177" cy="434562"/>
            <a:chOff x="2901934" y="5492712"/>
            <a:chExt cx="211356" cy="480431"/>
          </a:xfrm>
          <a:solidFill>
            <a:schemeClr val="accent5"/>
          </a:solidFill>
        </p:grpSpPr>
        <p:sp>
          <p:nvSpPr>
            <p:cNvPr id="90" name="Round Same Side Corner Rectangle 21">
              <a:extLst>
                <a:ext uri="{FF2B5EF4-FFF2-40B4-BE49-F238E27FC236}">
                  <a16:creationId xmlns:a16="http://schemas.microsoft.com/office/drawing/2014/main" id="{8065316B-2BDF-4F8B-B517-919D99E23485}"/>
                </a:ext>
              </a:extLst>
            </p:cNvPr>
            <p:cNvSpPr/>
            <p:nvPr/>
          </p:nvSpPr>
          <p:spPr>
            <a:xfrm>
              <a:off x="2928478" y="5680757"/>
              <a:ext cx="158818" cy="29238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1" name="Oval 90">
              <a:extLst>
                <a:ext uri="{FF2B5EF4-FFF2-40B4-BE49-F238E27FC236}">
                  <a16:creationId xmlns:a16="http://schemas.microsoft.com/office/drawing/2014/main" id="{49F4C9A0-C3F4-457A-9918-118FDAA93129}"/>
                </a:ext>
              </a:extLst>
            </p:cNvPr>
            <p:cNvSpPr/>
            <p:nvPr/>
          </p:nvSpPr>
          <p:spPr>
            <a:xfrm>
              <a:off x="2927300" y="5492712"/>
              <a:ext cx="160624" cy="1606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2" name="Flowchart: Manual Operation 91">
              <a:extLst>
                <a:ext uri="{FF2B5EF4-FFF2-40B4-BE49-F238E27FC236}">
                  <a16:creationId xmlns:a16="http://schemas.microsoft.com/office/drawing/2014/main" id="{36107211-6192-4724-ABB7-F09E238569B6}"/>
                </a:ext>
              </a:extLst>
            </p:cNvPr>
            <p:cNvSpPr/>
            <p:nvPr/>
          </p:nvSpPr>
          <p:spPr>
            <a:xfrm rot="10800000">
              <a:off x="2901934" y="5722614"/>
              <a:ext cx="211356" cy="250529"/>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5" name="TextBox 4">
            <a:extLst>
              <a:ext uri="{FF2B5EF4-FFF2-40B4-BE49-F238E27FC236}">
                <a16:creationId xmlns:a16="http://schemas.microsoft.com/office/drawing/2014/main" id="{A7B9CBC1-55EC-465A-AD5D-85EAB758BC02}"/>
              </a:ext>
            </a:extLst>
          </p:cNvPr>
          <p:cNvSpPr txBox="1"/>
          <p:nvPr/>
        </p:nvSpPr>
        <p:spPr>
          <a:xfrm>
            <a:off x="996286" y="6701606"/>
            <a:ext cx="5254031" cy="938719"/>
          </a:xfrm>
          <a:prstGeom prst="rect">
            <a:avLst/>
          </a:prstGeom>
          <a:noFill/>
        </p:spPr>
        <p:txBody>
          <a:bodyPr wrap="square">
            <a:spAutoFit/>
          </a:bodyPr>
          <a:lstStyle/>
          <a:p>
            <a:r>
              <a:rPr lang="en-US" sz="1100" b="1" dirty="0"/>
              <a:t>SCENE 4</a:t>
            </a:r>
          </a:p>
          <a:p>
            <a:r>
              <a:rPr lang="en-US" sz="1100" dirty="0"/>
              <a:t>Based on the new information from Asha and her father, you speak to your supervisor to reassess the situation. </a:t>
            </a:r>
          </a:p>
          <a:p>
            <a:endParaRPr lang="en-US" sz="1100" b="1" dirty="0"/>
          </a:p>
          <a:p>
            <a:r>
              <a:rPr lang="en-US" sz="1100" b="1" dirty="0"/>
              <a:t>Which of the 6 steps does this scene represent? Why?</a:t>
            </a:r>
            <a:endParaRPr lang="en-CA" sz="1100" b="1" dirty="0"/>
          </a:p>
        </p:txBody>
      </p:sp>
      <p:grpSp>
        <p:nvGrpSpPr>
          <p:cNvPr id="7" name="Group 6">
            <a:extLst>
              <a:ext uri="{FF2B5EF4-FFF2-40B4-BE49-F238E27FC236}">
                <a16:creationId xmlns:a16="http://schemas.microsoft.com/office/drawing/2014/main" id="{AEED7670-5B63-E8DD-0193-DE7BE0CE4E5F}"/>
              </a:ext>
            </a:extLst>
          </p:cNvPr>
          <p:cNvGrpSpPr/>
          <p:nvPr/>
        </p:nvGrpSpPr>
        <p:grpSpPr>
          <a:xfrm>
            <a:off x="3667389" y="5521512"/>
            <a:ext cx="365595" cy="907443"/>
            <a:chOff x="4152776" y="1302447"/>
            <a:chExt cx="365595" cy="907443"/>
          </a:xfrm>
          <a:solidFill>
            <a:schemeClr val="accent5"/>
          </a:solidFill>
        </p:grpSpPr>
        <p:sp>
          <p:nvSpPr>
            <p:cNvPr id="8" name="Flowchart: Manual Operation 7">
              <a:extLst>
                <a:ext uri="{FF2B5EF4-FFF2-40B4-BE49-F238E27FC236}">
                  <a16:creationId xmlns:a16="http://schemas.microsoft.com/office/drawing/2014/main" id="{4377EE4D-DC98-F738-E3D4-B6F29D1DC834}"/>
                </a:ext>
              </a:extLst>
            </p:cNvPr>
            <p:cNvSpPr/>
            <p:nvPr/>
          </p:nvSpPr>
          <p:spPr>
            <a:xfrm rot="10800000">
              <a:off x="4152776" y="1702969"/>
              <a:ext cx="365595" cy="506921"/>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Round Same Side Corner Rectangle 23">
              <a:extLst>
                <a:ext uri="{FF2B5EF4-FFF2-40B4-BE49-F238E27FC236}">
                  <a16:creationId xmlns:a16="http://schemas.microsoft.com/office/drawing/2014/main" id="{61B367D4-437A-7ECF-BC57-75170C0AF30E}"/>
                </a:ext>
              </a:extLst>
            </p:cNvPr>
            <p:cNvSpPr/>
            <p:nvPr/>
          </p:nvSpPr>
          <p:spPr>
            <a:xfrm>
              <a:off x="4202705" y="1618460"/>
              <a:ext cx="266665" cy="58484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Oval 10">
              <a:extLst>
                <a:ext uri="{FF2B5EF4-FFF2-40B4-BE49-F238E27FC236}">
                  <a16:creationId xmlns:a16="http://schemas.microsoft.com/office/drawing/2014/main" id="{79792A56-4866-451C-E7DB-368A11C05A96}"/>
                </a:ext>
              </a:extLst>
            </p:cNvPr>
            <p:cNvSpPr/>
            <p:nvPr/>
          </p:nvSpPr>
          <p:spPr>
            <a:xfrm>
              <a:off x="4200727" y="1302447"/>
              <a:ext cx="269696" cy="269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Rectangle 11">
              <a:extLst>
                <a:ext uri="{FF2B5EF4-FFF2-40B4-BE49-F238E27FC236}">
                  <a16:creationId xmlns:a16="http://schemas.microsoft.com/office/drawing/2014/main" id="{952B2AC5-D8A0-FBE7-9B79-BD8019AE32DE}"/>
                </a:ext>
              </a:extLst>
            </p:cNvPr>
            <p:cNvSpPr/>
            <p:nvPr/>
          </p:nvSpPr>
          <p:spPr>
            <a:xfrm rot="19718716">
              <a:off x="4255086" y="1847861"/>
              <a:ext cx="210569" cy="1543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8" name="Round Same Side Corner Rectangle 25">
              <a:extLst>
                <a:ext uri="{FF2B5EF4-FFF2-40B4-BE49-F238E27FC236}">
                  <a16:creationId xmlns:a16="http://schemas.microsoft.com/office/drawing/2014/main" id="{7DF212D8-D508-8CB2-2C46-5B694D8B0223}"/>
                </a:ext>
              </a:extLst>
            </p:cNvPr>
            <p:cNvSpPr/>
            <p:nvPr/>
          </p:nvSpPr>
          <p:spPr>
            <a:xfrm rot="10800000">
              <a:off x="4293932" y="1752987"/>
              <a:ext cx="83286" cy="200990"/>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31" name="Speech Bubble: Rectangle with Corners Rounded 30">
            <a:extLst>
              <a:ext uri="{FF2B5EF4-FFF2-40B4-BE49-F238E27FC236}">
                <a16:creationId xmlns:a16="http://schemas.microsoft.com/office/drawing/2014/main" id="{47E1C99A-C5FF-3727-BB7A-3DAE8C7A6161}"/>
              </a:ext>
            </a:extLst>
          </p:cNvPr>
          <p:cNvSpPr/>
          <p:nvPr/>
        </p:nvSpPr>
        <p:spPr>
          <a:xfrm>
            <a:off x="2715871" y="5414027"/>
            <a:ext cx="773261" cy="835571"/>
          </a:xfrm>
          <a:prstGeom prst="wedgeRoundRectCallout">
            <a:avLst>
              <a:gd name="adj1" fmla="val 60849"/>
              <a:gd name="adj2" fmla="val -23214"/>
              <a:gd name="adj3" fmla="val 1666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32" name="Group 31">
            <a:extLst>
              <a:ext uri="{FF2B5EF4-FFF2-40B4-BE49-F238E27FC236}">
                <a16:creationId xmlns:a16="http://schemas.microsoft.com/office/drawing/2014/main" id="{96FCC3D7-2F04-EBDF-0AD3-FDED9979132E}"/>
              </a:ext>
            </a:extLst>
          </p:cNvPr>
          <p:cNvGrpSpPr/>
          <p:nvPr/>
        </p:nvGrpSpPr>
        <p:grpSpPr>
          <a:xfrm>
            <a:off x="4211241" y="5518330"/>
            <a:ext cx="431854" cy="904991"/>
            <a:chOff x="4115590" y="1302447"/>
            <a:chExt cx="431854" cy="904991"/>
          </a:xfrm>
          <a:solidFill>
            <a:schemeClr val="accent5"/>
          </a:solidFill>
        </p:grpSpPr>
        <p:sp>
          <p:nvSpPr>
            <p:cNvPr id="33" name="Flowchart: Manual Operation 32">
              <a:extLst>
                <a:ext uri="{FF2B5EF4-FFF2-40B4-BE49-F238E27FC236}">
                  <a16:creationId xmlns:a16="http://schemas.microsoft.com/office/drawing/2014/main" id="{E4AEABA3-1884-8415-2BDF-866726D26575}"/>
                </a:ext>
              </a:extLst>
            </p:cNvPr>
            <p:cNvSpPr/>
            <p:nvPr/>
          </p:nvSpPr>
          <p:spPr>
            <a:xfrm rot="10800000">
              <a:off x="4115590" y="1700517"/>
              <a:ext cx="431854" cy="506921"/>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4" name="Round Same Side Corner Rectangle 23">
              <a:extLst>
                <a:ext uri="{FF2B5EF4-FFF2-40B4-BE49-F238E27FC236}">
                  <a16:creationId xmlns:a16="http://schemas.microsoft.com/office/drawing/2014/main" id="{67294402-6616-B80E-2406-58E6B61E242C}"/>
                </a:ext>
              </a:extLst>
            </p:cNvPr>
            <p:cNvSpPr/>
            <p:nvPr/>
          </p:nvSpPr>
          <p:spPr>
            <a:xfrm>
              <a:off x="4198185" y="1615929"/>
              <a:ext cx="266665" cy="58484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5" name="Oval 34">
              <a:extLst>
                <a:ext uri="{FF2B5EF4-FFF2-40B4-BE49-F238E27FC236}">
                  <a16:creationId xmlns:a16="http://schemas.microsoft.com/office/drawing/2014/main" id="{B17A9193-72C7-DACA-FD0C-DD0268FDB9BA}"/>
                </a:ext>
              </a:extLst>
            </p:cNvPr>
            <p:cNvSpPr/>
            <p:nvPr/>
          </p:nvSpPr>
          <p:spPr>
            <a:xfrm>
              <a:off x="4200727" y="1302447"/>
              <a:ext cx="269696" cy="269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6" name="Rectangle 35">
              <a:extLst>
                <a:ext uri="{FF2B5EF4-FFF2-40B4-BE49-F238E27FC236}">
                  <a16:creationId xmlns:a16="http://schemas.microsoft.com/office/drawing/2014/main" id="{43BD4B8F-D342-DEA1-AB4A-D88F9E58754B}"/>
                </a:ext>
              </a:extLst>
            </p:cNvPr>
            <p:cNvSpPr/>
            <p:nvPr/>
          </p:nvSpPr>
          <p:spPr>
            <a:xfrm rot="2014337">
              <a:off x="4175656" y="1865922"/>
              <a:ext cx="210569" cy="1543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7" name="Round Same Side Corner Rectangle 25">
              <a:extLst>
                <a:ext uri="{FF2B5EF4-FFF2-40B4-BE49-F238E27FC236}">
                  <a16:creationId xmlns:a16="http://schemas.microsoft.com/office/drawing/2014/main" id="{E7518714-C647-106C-8629-0153131AF92C}"/>
                </a:ext>
              </a:extLst>
            </p:cNvPr>
            <p:cNvSpPr/>
            <p:nvPr/>
          </p:nvSpPr>
          <p:spPr>
            <a:xfrm rot="10800000">
              <a:off x="4293932" y="1752987"/>
              <a:ext cx="83286" cy="200990"/>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38" name="Group 37">
            <a:extLst>
              <a:ext uri="{FF2B5EF4-FFF2-40B4-BE49-F238E27FC236}">
                <a16:creationId xmlns:a16="http://schemas.microsoft.com/office/drawing/2014/main" id="{9F689562-55F9-8A23-A845-00690DCDE47E}"/>
              </a:ext>
            </a:extLst>
          </p:cNvPr>
          <p:cNvGrpSpPr/>
          <p:nvPr/>
        </p:nvGrpSpPr>
        <p:grpSpPr>
          <a:xfrm>
            <a:off x="2996357" y="5615891"/>
            <a:ext cx="229965" cy="522731"/>
            <a:chOff x="3545772" y="5645112"/>
            <a:chExt cx="211356" cy="480431"/>
          </a:xfrm>
          <a:solidFill>
            <a:schemeClr val="bg1"/>
          </a:solidFill>
        </p:grpSpPr>
        <p:sp>
          <p:nvSpPr>
            <p:cNvPr id="39" name="Round Same Side Corner Rectangle 21">
              <a:extLst>
                <a:ext uri="{FF2B5EF4-FFF2-40B4-BE49-F238E27FC236}">
                  <a16:creationId xmlns:a16="http://schemas.microsoft.com/office/drawing/2014/main" id="{BDB51DDD-E521-196F-580E-4F312161CE7F}"/>
                </a:ext>
              </a:extLst>
            </p:cNvPr>
            <p:cNvSpPr/>
            <p:nvPr/>
          </p:nvSpPr>
          <p:spPr>
            <a:xfrm>
              <a:off x="3572316" y="5833157"/>
              <a:ext cx="158818" cy="29238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0" name="Oval 39">
              <a:extLst>
                <a:ext uri="{FF2B5EF4-FFF2-40B4-BE49-F238E27FC236}">
                  <a16:creationId xmlns:a16="http://schemas.microsoft.com/office/drawing/2014/main" id="{D6181670-C518-28D6-B6F2-0E79C091674A}"/>
                </a:ext>
              </a:extLst>
            </p:cNvPr>
            <p:cNvSpPr/>
            <p:nvPr/>
          </p:nvSpPr>
          <p:spPr>
            <a:xfrm>
              <a:off x="3571138" y="5645112"/>
              <a:ext cx="160624" cy="1606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1" name="Flowchart: Manual Operation 40">
              <a:extLst>
                <a:ext uri="{FF2B5EF4-FFF2-40B4-BE49-F238E27FC236}">
                  <a16:creationId xmlns:a16="http://schemas.microsoft.com/office/drawing/2014/main" id="{89EF166E-CC09-8ACE-E9A5-7DE3EEF878FB}"/>
                </a:ext>
              </a:extLst>
            </p:cNvPr>
            <p:cNvSpPr/>
            <p:nvPr/>
          </p:nvSpPr>
          <p:spPr>
            <a:xfrm rot="10800000">
              <a:off x="3545772" y="5875014"/>
              <a:ext cx="211356" cy="250529"/>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2" name="Rectangle 1">
            <a:extLst>
              <a:ext uri="{FF2B5EF4-FFF2-40B4-BE49-F238E27FC236}">
                <a16:creationId xmlns:a16="http://schemas.microsoft.com/office/drawing/2014/main" id="{B29656AF-AAFD-7833-8F9D-B6CCA7A68E9B}"/>
              </a:ext>
            </a:extLst>
          </p:cNvPr>
          <p:cNvSpPr/>
          <p:nvPr/>
        </p:nvSpPr>
        <p:spPr>
          <a:xfrm>
            <a:off x="996287" y="4073246"/>
            <a:ext cx="5254031" cy="879754"/>
          </a:xfrm>
          <a:prstGeom prst="rect">
            <a:avLst/>
          </a:prstGeom>
          <a:noFill/>
          <a:ln>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9" name="Rectangle 28">
            <a:extLst>
              <a:ext uri="{FF2B5EF4-FFF2-40B4-BE49-F238E27FC236}">
                <a16:creationId xmlns:a16="http://schemas.microsoft.com/office/drawing/2014/main" id="{C893029E-218F-0979-6AB6-FD68733AA9A0}"/>
              </a:ext>
            </a:extLst>
          </p:cNvPr>
          <p:cNvSpPr/>
          <p:nvPr/>
        </p:nvSpPr>
        <p:spPr>
          <a:xfrm>
            <a:off x="996287" y="7714253"/>
            <a:ext cx="5254031" cy="879754"/>
          </a:xfrm>
          <a:prstGeom prst="rect">
            <a:avLst/>
          </a:prstGeom>
          <a:noFill/>
          <a:ln>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5" name="Hexagon 24">
            <a:extLst>
              <a:ext uri="{FF2B5EF4-FFF2-40B4-BE49-F238E27FC236}">
                <a16:creationId xmlns:a16="http://schemas.microsoft.com/office/drawing/2014/main" id="{C7957F4E-CAB0-4BC8-ACB9-AFA7A390899D}"/>
              </a:ext>
            </a:extLst>
          </p:cNvPr>
          <p:cNvSpPr/>
          <p:nvPr/>
        </p:nvSpPr>
        <p:spPr>
          <a:xfrm rot="1782986">
            <a:off x="286724" y="30111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0" name="Hexagon 29">
            <a:extLst>
              <a:ext uri="{FF2B5EF4-FFF2-40B4-BE49-F238E27FC236}">
                <a16:creationId xmlns:a16="http://schemas.microsoft.com/office/drawing/2014/main" id="{0BF6B61E-3FBF-6AA4-4FA9-6A21E5C93803}"/>
              </a:ext>
            </a:extLst>
          </p:cNvPr>
          <p:cNvSpPr/>
          <p:nvPr/>
        </p:nvSpPr>
        <p:spPr>
          <a:xfrm rot="1782986">
            <a:off x="286724" y="763955"/>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2" name="Hexagon 41">
            <a:extLst>
              <a:ext uri="{FF2B5EF4-FFF2-40B4-BE49-F238E27FC236}">
                <a16:creationId xmlns:a16="http://schemas.microsoft.com/office/drawing/2014/main" id="{E31B6866-807F-AD3F-E2EA-1CC7FD36FDC2}"/>
              </a:ext>
            </a:extLst>
          </p:cNvPr>
          <p:cNvSpPr/>
          <p:nvPr/>
        </p:nvSpPr>
        <p:spPr>
          <a:xfrm rot="1782986">
            <a:off x="286724" y="122680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3" name="Hexagon 42">
            <a:extLst>
              <a:ext uri="{FF2B5EF4-FFF2-40B4-BE49-F238E27FC236}">
                <a16:creationId xmlns:a16="http://schemas.microsoft.com/office/drawing/2014/main" id="{D0DCFDA7-C51C-4074-3160-7888D32F333F}"/>
              </a:ext>
            </a:extLst>
          </p:cNvPr>
          <p:cNvSpPr/>
          <p:nvPr/>
        </p:nvSpPr>
        <p:spPr>
          <a:xfrm rot="1782986">
            <a:off x="286724" y="168964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4" name="Hexagon 43">
            <a:extLst>
              <a:ext uri="{FF2B5EF4-FFF2-40B4-BE49-F238E27FC236}">
                <a16:creationId xmlns:a16="http://schemas.microsoft.com/office/drawing/2014/main" id="{A8F9DDAF-4556-F531-4202-E2526DFFB14C}"/>
              </a:ext>
            </a:extLst>
          </p:cNvPr>
          <p:cNvSpPr/>
          <p:nvPr/>
        </p:nvSpPr>
        <p:spPr>
          <a:xfrm rot="1782986">
            <a:off x="286724" y="215249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6" name="Hexagon 45">
            <a:extLst>
              <a:ext uri="{FF2B5EF4-FFF2-40B4-BE49-F238E27FC236}">
                <a16:creationId xmlns:a16="http://schemas.microsoft.com/office/drawing/2014/main" id="{26EC156C-5BA6-1E03-649B-2B683E307DF2}"/>
              </a:ext>
            </a:extLst>
          </p:cNvPr>
          <p:cNvSpPr/>
          <p:nvPr/>
        </p:nvSpPr>
        <p:spPr>
          <a:xfrm rot="1782986">
            <a:off x="286724" y="261533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664824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059712-1B91-697F-5550-730F445BCF86}"/>
              </a:ext>
            </a:extLst>
          </p:cNvPr>
          <p:cNvSpPr/>
          <p:nvPr/>
        </p:nvSpPr>
        <p:spPr>
          <a:xfrm>
            <a:off x="0" y="0"/>
            <a:ext cx="6858000" cy="33147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extBox 1"/>
          <p:cNvSpPr txBox="1"/>
          <p:nvPr/>
        </p:nvSpPr>
        <p:spPr>
          <a:xfrm>
            <a:off x="752439" y="4817751"/>
            <a:ext cx="5517732" cy="2062103"/>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CA" sz="2000" b="1" i="0" u="none" strike="noStrike" kern="1200" cap="none" spc="300" normalizeH="0" baseline="0" noProof="0" dirty="0">
                <a:ln>
                  <a:noFill/>
                </a:ln>
                <a:solidFill>
                  <a:schemeClr val="accent2">
                    <a:lumMod val="75000"/>
                  </a:schemeClr>
                </a:solidFill>
                <a:effectLst/>
                <a:uLnTx/>
                <a:uFillTx/>
                <a:latin typeface="Garamond" panose="02020404030301010803" pitchFamily="18" charset="0"/>
                <a:ea typeface="+mn-ea"/>
                <a:cs typeface="+mn-cs"/>
              </a:rPr>
              <a:t>MODULE 1</a:t>
            </a:r>
          </a:p>
          <a:p>
            <a:pPr marL="0" marR="0" lvl="0" indent="0" defTabSz="457200" rtl="0" eaLnBrk="1" fontAlgn="auto" latinLnBrk="0" hangingPunct="1">
              <a:lnSpc>
                <a:spcPct val="100000"/>
              </a:lnSpc>
              <a:spcBef>
                <a:spcPts val="0"/>
              </a:spcBef>
              <a:spcAft>
                <a:spcPts val="0"/>
              </a:spcAft>
              <a:buClrTx/>
              <a:buSzTx/>
              <a:buFontTx/>
              <a:buNone/>
              <a:tabLst/>
              <a:defRPr/>
            </a:pPr>
            <a:r>
              <a:rPr lang="en-CA" sz="2000" b="1" spc="300" dirty="0">
                <a:solidFill>
                  <a:schemeClr val="accent2">
                    <a:lumMod val="75000"/>
                  </a:schemeClr>
                </a:solidFill>
                <a:latin typeface="Garamond" panose="02020404030301010803" pitchFamily="18" charset="0"/>
              </a:rPr>
              <a:t> </a:t>
            </a:r>
            <a:endParaRPr lang="en-CA" sz="4400" b="1" dirty="0">
              <a:solidFill>
                <a:schemeClr val="accent2">
                  <a:lumMod val="75000"/>
                </a:schemeClr>
              </a:solidFill>
              <a:latin typeface="Garamond" panose="02020404030301010803" pitchFamily="18" charset="0"/>
            </a:endParaRPr>
          </a:p>
          <a:p>
            <a:r>
              <a:rPr lang="en-CA" sz="4400" b="1" dirty="0">
                <a:solidFill>
                  <a:schemeClr val="accent2">
                    <a:lumMod val="75000"/>
                  </a:schemeClr>
                </a:solidFill>
                <a:latin typeface="Garamond" panose="02020404030301010803" pitchFamily="18" charset="0"/>
              </a:rPr>
              <a:t>Foundations of Child Protection</a:t>
            </a:r>
          </a:p>
        </p:txBody>
      </p:sp>
      <p:grpSp>
        <p:nvGrpSpPr>
          <p:cNvPr id="6" name="Group 5">
            <a:extLst>
              <a:ext uri="{FF2B5EF4-FFF2-40B4-BE49-F238E27FC236}">
                <a16:creationId xmlns:a16="http://schemas.microsoft.com/office/drawing/2014/main" id="{5CA2B6D3-3DE8-4F0F-9E6F-714B22C9A840}"/>
              </a:ext>
            </a:extLst>
          </p:cNvPr>
          <p:cNvGrpSpPr/>
          <p:nvPr/>
        </p:nvGrpSpPr>
        <p:grpSpPr>
          <a:xfrm>
            <a:off x="502446" y="2109486"/>
            <a:ext cx="2269827" cy="1956740"/>
            <a:chOff x="390316" y="1384825"/>
            <a:chExt cx="1142910" cy="985264"/>
          </a:xfrm>
        </p:grpSpPr>
        <p:sp>
          <p:nvSpPr>
            <p:cNvPr id="7" name="Hexagon 6">
              <a:extLst>
                <a:ext uri="{FF2B5EF4-FFF2-40B4-BE49-F238E27FC236}">
                  <a16:creationId xmlns:a16="http://schemas.microsoft.com/office/drawing/2014/main" id="{8A145B50-0A7E-B306-19D7-0688EC490410}"/>
                </a:ext>
              </a:extLst>
            </p:cNvPr>
            <p:cNvSpPr/>
            <p:nvPr/>
          </p:nvSpPr>
          <p:spPr>
            <a:xfrm rot="1782986">
              <a:off x="390316" y="1384825"/>
              <a:ext cx="1142910" cy="985264"/>
            </a:xfrm>
            <a:prstGeom prst="hexagon">
              <a:avLst>
                <a:gd name="adj" fmla="val 28965"/>
                <a:gd name="vf" fmla="val 11547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8" name="Group 7">
              <a:extLst>
                <a:ext uri="{FF2B5EF4-FFF2-40B4-BE49-F238E27FC236}">
                  <a16:creationId xmlns:a16="http://schemas.microsoft.com/office/drawing/2014/main" id="{FA5D2F37-3E54-1480-441F-FCF6208FB2C7}"/>
                </a:ext>
              </a:extLst>
            </p:cNvPr>
            <p:cNvGrpSpPr/>
            <p:nvPr/>
          </p:nvGrpSpPr>
          <p:grpSpPr>
            <a:xfrm>
              <a:off x="705900" y="1548611"/>
              <a:ext cx="453616" cy="608826"/>
              <a:chOff x="5673592" y="7611394"/>
              <a:chExt cx="814830" cy="1093633"/>
            </a:xfrm>
            <a:solidFill>
              <a:schemeClr val="bg1"/>
            </a:solidFill>
          </p:grpSpPr>
          <p:sp>
            <p:nvSpPr>
              <p:cNvPr id="9" name="Round Same Side Corner Rectangle 35">
                <a:extLst>
                  <a:ext uri="{FF2B5EF4-FFF2-40B4-BE49-F238E27FC236}">
                    <a16:creationId xmlns:a16="http://schemas.microsoft.com/office/drawing/2014/main" id="{BC049B36-A05C-A522-C435-B46C9D659CB1}"/>
                  </a:ext>
                </a:extLst>
              </p:cNvPr>
              <p:cNvSpPr/>
              <p:nvPr/>
            </p:nvSpPr>
            <p:spPr>
              <a:xfrm>
                <a:off x="5675993" y="8360881"/>
                <a:ext cx="323729" cy="34414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Oval 9">
                <a:extLst>
                  <a:ext uri="{FF2B5EF4-FFF2-40B4-BE49-F238E27FC236}">
                    <a16:creationId xmlns:a16="http://schemas.microsoft.com/office/drawing/2014/main" id="{38FF4F75-AEBC-FF32-F074-6C4C9DF2EC39}"/>
                  </a:ext>
                </a:extLst>
              </p:cNvPr>
              <p:cNvSpPr/>
              <p:nvPr/>
            </p:nvSpPr>
            <p:spPr>
              <a:xfrm>
                <a:off x="5673592" y="7977240"/>
                <a:ext cx="327409"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Round Same Side Corner Rectangle 37">
                <a:extLst>
                  <a:ext uri="{FF2B5EF4-FFF2-40B4-BE49-F238E27FC236}">
                    <a16:creationId xmlns:a16="http://schemas.microsoft.com/office/drawing/2014/main" id="{13190036-3755-B5E0-3927-167058FDB3D2}"/>
                  </a:ext>
                </a:extLst>
              </p:cNvPr>
              <p:cNvSpPr/>
              <p:nvPr/>
            </p:nvSpPr>
            <p:spPr>
              <a:xfrm>
                <a:off x="6163413" y="7995034"/>
                <a:ext cx="323730" cy="709993"/>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Oval 11">
                <a:extLst>
                  <a:ext uri="{FF2B5EF4-FFF2-40B4-BE49-F238E27FC236}">
                    <a16:creationId xmlns:a16="http://schemas.microsoft.com/office/drawing/2014/main" id="{57354D12-9650-9F4C-04F9-A33F92F71455}"/>
                  </a:ext>
                </a:extLst>
              </p:cNvPr>
              <p:cNvSpPr/>
              <p:nvPr/>
            </p:nvSpPr>
            <p:spPr>
              <a:xfrm>
                <a:off x="6161012" y="7611394"/>
                <a:ext cx="327410"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Round Same Side Corner Rectangle 43">
                <a:extLst>
                  <a:ext uri="{FF2B5EF4-FFF2-40B4-BE49-F238E27FC236}">
                    <a16:creationId xmlns:a16="http://schemas.microsoft.com/office/drawing/2014/main" id="{70FA0186-6881-F21F-6BC6-5716C2ADEA1C}"/>
                  </a:ext>
                </a:extLst>
              </p:cNvPr>
              <p:cNvSpPr/>
              <p:nvPr/>
            </p:nvSpPr>
            <p:spPr>
              <a:xfrm rot="12859561">
                <a:off x="6099610" y="8091090"/>
                <a:ext cx="101108" cy="244001"/>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Round Same Side Corner Rectangle 44">
                <a:extLst>
                  <a:ext uri="{FF2B5EF4-FFF2-40B4-BE49-F238E27FC236}">
                    <a16:creationId xmlns:a16="http://schemas.microsoft.com/office/drawing/2014/main" id="{617C6952-063E-FDDC-B922-738094EBC028}"/>
                  </a:ext>
                </a:extLst>
              </p:cNvPr>
              <p:cNvSpPr/>
              <p:nvPr/>
            </p:nvSpPr>
            <p:spPr>
              <a:xfrm rot="14101202">
                <a:off x="5992187" y="8234266"/>
                <a:ext cx="101108" cy="165176"/>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spTree>
    <p:extLst>
      <p:ext uri="{BB962C8B-B14F-4D97-AF65-F5344CB8AC3E}">
        <p14:creationId xmlns:p14="http://schemas.microsoft.com/office/powerpoint/2010/main" val="35741444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7918BECE-56E1-453E-B823-BBA4BC73905D}"/>
              </a:ext>
            </a:extLst>
          </p:cNvPr>
          <p:cNvSpPr txBox="1"/>
          <p:nvPr/>
        </p:nvSpPr>
        <p:spPr>
          <a:xfrm>
            <a:off x="996287" y="2159654"/>
            <a:ext cx="5254042" cy="1277273"/>
          </a:xfrm>
          <a:prstGeom prst="rect">
            <a:avLst/>
          </a:prstGeom>
          <a:noFill/>
        </p:spPr>
        <p:txBody>
          <a:bodyPr wrap="square">
            <a:spAutoFit/>
          </a:bodyPr>
          <a:lstStyle/>
          <a:p>
            <a:r>
              <a:rPr lang="en-US" sz="1100" b="1" dirty="0"/>
              <a:t>SCENE 5</a:t>
            </a:r>
          </a:p>
          <a:p>
            <a:r>
              <a:rPr lang="en-US" sz="1100" dirty="0"/>
              <a:t>Asha (15 years old) has come to the Child Protection Office. You find a private place to speak to her. Asha tells you that her family want her to get married, but she does not like the man and wants to stay in school. You listen carefully and note down a few basic details of her family, her house etc. </a:t>
            </a:r>
          </a:p>
          <a:p>
            <a:endParaRPr lang="en-US" sz="1100" b="1" dirty="0"/>
          </a:p>
          <a:p>
            <a:r>
              <a:rPr lang="en-US" sz="1100" b="1" dirty="0"/>
              <a:t>Which of the 6 steps does this scene represent? Why?</a:t>
            </a:r>
            <a:endParaRPr lang="en-CA" sz="1100" b="1" dirty="0"/>
          </a:p>
        </p:txBody>
      </p:sp>
      <p:sp>
        <p:nvSpPr>
          <p:cNvPr id="29" name="TextBox 28">
            <a:extLst>
              <a:ext uri="{FF2B5EF4-FFF2-40B4-BE49-F238E27FC236}">
                <a16:creationId xmlns:a16="http://schemas.microsoft.com/office/drawing/2014/main" id="{F81C450D-6B4F-4C5D-8DF2-2B750308F658}"/>
              </a:ext>
            </a:extLst>
          </p:cNvPr>
          <p:cNvSpPr txBox="1"/>
          <p:nvPr/>
        </p:nvSpPr>
        <p:spPr>
          <a:xfrm>
            <a:off x="996287" y="6260589"/>
            <a:ext cx="5254042" cy="1446550"/>
          </a:xfrm>
          <a:prstGeom prst="rect">
            <a:avLst/>
          </a:prstGeom>
          <a:noFill/>
        </p:spPr>
        <p:txBody>
          <a:bodyPr wrap="square">
            <a:spAutoFit/>
          </a:bodyPr>
          <a:lstStyle/>
          <a:p>
            <a:r>
              <a:rPr lang="en-US" sz="1100" b="1" dirty="0"/>
              <a:t>SCENE 6</a:t>
            </a:r>
          </a:p>
          <a:p>
            <a:r>
              <a:rPr lang="en-US" sz="1100" dirty="0"/>
              <a:t>You talk to Asha about her life and ask questions to understand more. She informs you that it is her mother who wants her to get married because there are a lot of children in the house and Asha is getting older. Asha tells you that not all of her family agree, especially her uncle. Later, with Asha’s agreement, you go to her house to speak to her family and gather more information about the situation. </a:t>
            </a:r>
          </a:p>
          <a:p>
            <a:pPr marL="228600" indent="-228600">
              <a:buAutoNum type="arabicPeriod" startAt="2"/>
            </a:pPr>
            <a:endParaRPr lang="en-US" sz="1100" b="1" dirty="0"/>
          </a:p>
          <a:p>
            <a:r>
              <a:rPr lang="en-US" sz="1100" b="1" dirty="0"/>
              <a:t>Which of the 6 steps does this scene represent? Why?</a:t>
            </a:r>
            <a:endParaRPr lang="en-CA" sz="1100" b="1" dirty="0"/>
          </a:p>
        </p:txBody>
      </p:sp>
      <p:sp>
        <p:nvSpPr>
          <p:cNvPr id="5" name="Speech Bubble: Rectangle with Corners Rounded 4">
            <a:extLst>
              <a:ext uri="{FF2B5EF4-FFF2-40B4-BE49-F238E27FC236}">
                <a16:creationId xmlns:a16="http://schemas.microsoft.com/office/drawing/2014/main" id="{B54153E5-356F-4C09-A60D-46623EFF03B9}"/>
              </a:ext>
            </a:extLst>
          </p:cNvPr>
          <p:cNvSpPr/>
          <p:nvPr/>
        </p:nvSpPr>
        <p:spPr>
          <a:xfrm>
            <a:off x="1830042" y="941753"/>
            <a:ext cx="2176451" cy="971662"/>
          </a:xfrm>
          <a:prstGeom prst="wedgeRoundRectCallout">
            <a:avLst>
              <a:gd name="adj1" fmla="val 57018"/>
              <a:gd name="adj2" fmla="val -20690"/>
              <a:gd name="adj3" fmla="val 1666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86" name="Group 85">
            <a:extLst>
              <a:ext uri="{FF2B5EF4-FFF2-40B4-BE49-F238E27FC236}">
                <a16:creationId xmlns:a16="http://schemas.microsoft.com/office/drawing/2014/main" id="{EB5939B7-EA9E-49FC-9757-E7F13600B708}"/>
              </a:ext>
            </a:extLst>
          </p:cNvPr>
          <p:cNvGrpSpPr/>
          <p:nvPr/>
        </p:nvGrpSpPr>
        <p:grpSpPr>
          <a:xfrm>
            <a:off x="4356442" y="1128826"/>
            <a:ext cx="373978" cy="850086"/>
            <a:chOff x="3545772" y="5645112"/>
            <a:chExt cx="211356" cy="480431"/>
          </a:xfrm>
          <a:solidFill>
            <a:schemeClr val="accent5"/>
          </a:solidFill>
        </p:grpSpPr>
        <p:sp>
          <p:nvSpPr>
            <p:cNvPr id="87" name="Round Same Side Corner Rectangle 21">
              <a:extLst>
                <a:ext uri="{FF2B5EF4-FFF2-40B4-BE49-F238E27FC236}">
                  <a16:creationId xmlns:a16="http://schemas.microsoft.com/office/drawing/2014/main" id="{1F14B170-8D1F-4201-9C6E-35A6CA4DC938}"/>
                </a:ext>
              </a:extLst>
            </p:cNvPr>
            <p:cNvSpPr/>
            <p:nvPr/>
          </p:nvSpPr>
          <p:spPr>
            <a:xfrm>
              <a:off x="3572316" y="5833157"/>
              <a:ext cx="158818" cy="29238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8" name="Oval 87">
              <a:extLst>
                <a:ext uri="{FF2B5EF4-FFF2-40B4-BE49-F238E27FC236}">
                  <a16:creationId xmlns:a16="http://schemas.microsoft.com/office/drawing/2014/main" id="{60B57809-630F-49BA-BC1C-42093350C4B2}"/>
                </a:ext>
              </a:extLst>
            </p:cNvPr>
            <p:cNvSpPr/>
            <p:nvPr/>
          </p:nvSpPr>
          <p:spPr>
            <a:xfrm>
              <a:off x="3571138" y="5645112"/>
              <a:ext cx="160624" cy="1606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9" name="Flowchart: Manual Operation 88">
              <a:extLst>
                <a:ext uri="{FF2B5EF4-FFF2-40B4-BE49-F238E27FC236}">
                  <a16:creationId xmlns:a16="http://schemas.microsoft.com/office/drawing/2014/main" id="{E150DC44-816A-4462-BF4B-BEDAF5ACDD58}"/>
                </a:ext>
              </a:extLst>
            </p:cNvPr>
            <p:cNvSpPr/>
            <p:nvPr/>
          </p:nvSpPr>
          <p:spPr>
            <a:xfrm rot="10800000">
              <a:off x="3545772" y="5875014"/>
              <a:ext cx="211356" cy="250529"/>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103" name="Group 102">
            <a:extLst>
              <a:ext uri="{FF2B5EF4-FFF2-40B4-BE49-F238E27FC236}">
                <a16:creationId xmlns:a16="http://schemas.microsoft.com/office/drawing/2014/main" id="{AB02856C-F85C-4E73-9EB6-D9AB0A2A01CD}"/>
              </a:ext>
            </a:extLst>
          </p:cNvPr>
          <p:cNvGrpSpPr/>
          <p:nvPr/>
        </p:nvGrpSpPr>
        <p:grpSpPr>
          <a:xfrm>
            <a:off x="2240979" y="1314450"/>
            <a:ext cx="211356" cy="480431"/>
            <a:chOff x="2901934" y="5492712"/>
            <a:chExt cx="211356" cy="480431"/>
          </a:xfrm>
          <a:solidFill>
            <a:schemeClr val="bg1"/>
          </a:solidFill>
        </p:grpSpPr>
        <p:sp>
          <p:nvSpPr>
            <p:cNvPr id="104" name="Round Same Side Corner Rectangle 21">
              <a:extLst>
                <a:ext uri="{FF2B5EF4-FFF2-40B4-BE49-F238E27FC236}">
                  <a16:creationId xmlns:a16="http://schemas.microsoft.com/office/drawing/2014/main" id="{04AD8A5A-DC1F-4AED-A122-B092F4EA0D1A}"/>
                </a:ext>
              </a:extLst>
            </p:cNvPr>
            <p:cNvSpPr/>
            <p:nvPr/>
          </p:nvSpPr>
          <p:spPr>
            <a:xfrm>
              <a:off x="2928478" y="5680757"/>
              <a:ext cx="158818" cy="29238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5" name="Oval 104">
              <a:extLst>
                <a:ext uri="{FF2B5EF4-FFF2-40B4-BE49-F238E27FC236}">
                  <a16:creationId xmlns:a16="http://schemas.microsoft.com/office/drawing/2014/main" id="{CB373069-13C4-4C34-8953-37C4697C1041}"/>
                </a:ext>
              </a:extLst>
            </p:cNvPr>
            <p:cNvSpPr/>
            <p:nvPr/>
          </p:nvSpPr>
          <p:spPr>
            <a:xfrm>
              <a:off x="2927300" y="5492712"/>
              <a:ext cx="160624" cy="1606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6" name="Flowchart: Manual Operation 105">
              <a:extLst>
                <a:ext uri="{FF2B5EF4-FFF2-40B4-BE49-F238E27FC236}">
                  <a16:creationId xmlns:a16="http://schemas.microsoft.com/office/drawing/2014/main" id="{BB28A4FE-B663-421A-AB48-1971737C9548}"/>
                </a:ext>
              </a:extLst>
            </p:cNvPr>
            <p:cNvSpPr/>
            <p:nvPr/>
          </p:nvSpPr>
          <p:spPr>
            <a:xfrm rot="10800000">
              <a:off x="2901934" y="5722614"/>
              <a:ext cx="211356" cy="250529"/>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107" name="Group 106">
            <a:extLst>
              <a:ext uri="{FF2B5EF4-FFF2-40B4-BE49-F238E27FC236}">
                <a16:creationId xmlns:a16="http://schemas.microsoft.com/office/drawing/2014/main" id="{438F1376-2AA9-488A-9AB8-E0F178B0F104}"/>
              </a:ext>
            </a:extLst>
          </p:cNvPr>
          <p:cNvGrpSpPr/>
          <p:nvPr/>
        </p:nvGrpSpPr>
        <p:grpSpPr>
          <a:xfrm>
            <a:off x="3303648" y="1128826"/>
            <a:ext cx="225456" cy="678415"/>
            <a:chOff x="3976798" y="1684320"/>
            <a:chExt cx="461640" cy="1389116"/>
          </a:xfrm>
          <a:solidFill>
            <a:schemeClr val="bg1"/>
          </a:solidFill>
        </p:grpSpPr>
        <p:sp>
          <p:nvSpPr>
            <p:cNvPr id="108" name="Round Same Side Corner Rectangle 21">
              <a:extLst>
                <a:ext uri="{FF2B5EF4-FFF2-40B4-BE49-F238E27FC236}">
                  <a16:creationId xmlns:a16="http://schemas.microsoft.com/office/drawing/2014/main" id="{92B2152A-95AE-4268-A044-52E62D9E2907}"/>
                </a:ext>
              </a:extLst>
            </p:cNvPr>
            <p:cNvSpPr/>
            <p:nvPr/>
          </p:nvSpPr>
          <p:spPr>
            <a:xfrm>
              <a:off x="3976798" y="2069359"/>
              <a:ext cx="461640" cy="1004077"/>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9" name="Oval 108">
              <a:extLst>
                <a:ext uri="{FF2B5EF4-FFF2-40B4-BE49-F238E27FC236}">
                  <a16:creationId xmlns:a16="http://schemas.microsoft.com/office/drawing/2014/main" id="{33713CC2-B67B-4A1D-A6B2-D16B6957E565}"/>
                </a:ext>
              </a:extLst>
            </p:cNvPr>
            <p:cNvSpPr/>
            <p:nvPr/>
          </p:nvSpPr>
          <p:spPr>
            <a:xfrm>
              <a:off x="4043172" y="1684320"/>
              <a:ext cx="328891" cy="32889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21" name="Circle: Hollow 20">
            <a:extLst>
              <a:ext uri="{FF2B5EF4-FFF2-40B4-BE49-F238E27FC236}">
                <a16:creationId xmlns:a16="http://schemas.microsoft.com/office/drawing/2014/main" id="{5487FB3D-9955-4DA3-8E28-BBB0F614E361}"/>
              </a:ext>
            </a:extLst>
          </p:cNvPr>
          <p:cNvSpPr/>
          <p:nvPr/>
        </p:nvSpPr>
        <p:spPr>
          <a:xfrm>
            <a:off x="2639359" y="1365387"/>
            <a:ext cx="337520" cy="193138"/>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10" name="Circle: Hollow 109">
            <a:extLst>
              <a:ext uri="{FF2B5EF4-FFF2-40B4-BE49-F238E27FC236}">
                <a16:creationId xmlns:a16="http://schemas.microsoft.com/office/drawing/2014/main" id="{08B950D1-4EBA-4695-80C6-CE4586A000B1}"/>
              </a:ext>
            </a:extLst>
          </p:cNvPr>
          <p:cNvSpPr/>
          <p:nvPr/>
        </p:nvSpPr>
        <p:spPr>
          <a:xfrm rot="2904615">
            <a:off x="2776192" y="1329631"/>
            <a:ext cx="337520" cy="193138"/>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grpSp>
        <p:nvGrpSpPr>
          <p:cNvPr id="3" name="Group 2">
            <a:extLst>
              <a:ext uri="{FF2B5EF4-FFF2-40B4-BE49-F238E27FC236}">
                <a16:creationId xmlns:a16="http://schemas.microsoft.com/office/drawing/2014/main" id="{3120D2FE-9E0B-4155-8CD9-542EE309869F}"/>
              </a:ext>
            </a:extLst>
          </p:cNvPr>
          <p:cNvGrpSpPr/>
          <p:nvPr/>
        </p:nvGrpSpPr>
        <p:grpSpPr>
          <a:xfrm>
            <a:off x="4937155" y="899798"/>
            <a:ext cx="611190" cy="1090296"/>
            <a:chOff x="5102983" y="1330093"/>
            <a:chExt cx="611190" cy="1090296"/>
          </a:xfrm>
          <a:solidFill>
            <a:schemeClr val="accent5"/>
          </a:solidFill>
        </p:grpSpPr>
        <p:grpSp>
          <p:nvGrpSpPr>
            <p:cNvPr id="4" name="Group 3">
              <a:extLst>
                <a:ext uri="{FF2B5EF4-FFF2-40B4-BE49-F238E27FC236}">
                  <a16:creationId xmlns:a16="http://schemas.microsoft.com/office/drawing/2014/main" id="{7B0A8375-EA70-4976-9069-BB7FC14EB5D4}"/>
                </a:ext>
              </a:extLst>
            </p:cNvPr>
            <p:cNvGrpSpPr/>
            <p:nvPr/>
          </p:nvGrpSpPr>
          <p:grpSpPr>
            <a:xfrm>
              <a:off x="5157952" y="1808115"/>
              <a:ext cx="241654" cy="277569"/>
              <a:chOff x="2968390" y="1782471"/>
              <a:chExt cx="241654" cy="277569"/>
            </a:xfrm>
            <a:grpFill/>
          </p:grpSpPr>
          <p:sp>
            <p:nvSpPr>
              <p:cNvPr id="38" name="Round Same Side Corner Rectangle 25">
                <a:extLst>
                  <a:ext uri="{FF2B5EF4-FFF2-40B4-BE49-F238E27FC236}">
                    <a16:creationId xmlns:a16="http://schemas.microsoft.com/office/drawing/2014/main" id="{D82D7FF8-192B-4345-8AC8-2306C3B3C46C}"/>
                  </a:ext>
                </a:extLst>
              </p:cNvPr>
              <p:cNvSpPr/>
              <p:nvPr/>
            </p:nvSpPr>
            <p:spPr>
              <a:xfrm rot="12859561">
                <a:off x="3108478" y="1782471"/>
                <a:ext cx="101566" cy="245105"/>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9" name="Round Same Side Corner Rectangle 26">
                <a:extLst>
                  <a:ext uri="{FF2B5EF4-FFF2-40B4-BE49-F238E27FC236}">
                    <a16:creationId xmlns:a16="http://schemas.microsoft.com/office/drawing/2014/main" id="{5BC65059-3820-44B2-BC73-F7D812CAFE48}"/>
                  </a:ext>
                </a:extLst>
              </p:cNvPr>
              <p:cNvSpPr/>
              <p:nvPr/>
            </p:nvSpPr>
            <p:spPr>
              <a:xfrm rot="14101202">
                <a:off x="3000569" y="1926295"/>
                <a:ext cx="101566" cy="165924"/>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6" name="Rectangle 5">
              <a:extLst>
                <a:ext uri="{FF2B5EF4-FFF2-40B4-BE49-F238E27FC236}">
                  <a16:creationId xmlns:a16="http://schemas.microsoft.com/office/drawing/2014/main" id="{D5D0AC93-1C8F-431E-B667-F8C56A2C9089}"/>
                </a:ext>
              </a:extLst>
            </p:cNvPr>
            <p:cNvSpPr/>
            <p:nvPr/>
          </p:nvSpPr>
          <p:spPr>
            <a:xfrm rot="20505316">
              <a:off x="5102983" y="1656859"/>
              <a:ext cx="45719" cy="35487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1" name="Round Same Side Corner Rectangle 26">
              <a:extLst>
                <a:ext uri="{FF2B5EF4-FFF2-40B4-BE49-F238E27FC236}">
                  <a16:creationId xmlns:a16="http://schemas.microsoft.com/office/drawing/2014/main" id="{A793CABB-97C7-4257-A10F-F63DCF2FCA62}"/>
                </a:ext>
              </a:extLst>
            </p:cNvPr>
            <p:cNvSpPr/>
            <p:nvPr/>
          </p:nvSpPr>
          <p:spPr>
            <a:xfrm rot="16535945">
              <a:off x="5265161" y="1680146"/>
              <a:ext cx="101003" cy="279895"/>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17" name="Straight Arrow Connector 16">
              <a:extLst>
                <a:ext uri="{FF2B5EF4-FFF2-40B4-BE49-F238E27FC236}">
                  <a16:creationId xmlns:a16="http://schemas.microsoft.com/office/drawing/2014/main" id="{12125A65-DBAD-4FBC-A9B7-F079F67278FF}"/>
                </a:ext>
              </a:extLst>
            </p:cNvPr>
            <p:cNvCxnSpPr>
              <a:cxnSpLocks/>
            </p:cNvCxnSpPr>
            <p:nvPr/>
          </p:nvCxnSpPr>
          <p:spPr>
            <a:xfrm flipH="1">
              <a:off x="5175388" y="1694718"/>
              <a:ext cx="74812" cy="109302"/>
            </a:xfrm>
            <a:prstGeom prst="straightConnector1">
              <a:avLst/>
            </a:prstGeom>
            <a:grpFill/>
            <a:ln w="28575">
              <a:solidFill>
                <a:schemeClr val="accent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65FE476A-BAB5-40C1-810C-13F6C2D53E28}"/>
                </a:ext>
              </a:extLst>
            </p:cNvPr>
            <p:cNvGrpSpPr/>
            <p:nvPr/>
          </p:nvGrpSpPr>
          <p:grpSpPr>
            <a:xfrm>
              <a:off x="5274909" y="1330093"/>
              <a:ext cx="439264" cy="1090296"/>
              <a:chOff x="4152776" y="1302447"/>
              <a:chExt cx="365595" cy="907443"/>
            </a:xfrm>
            <a:grpFill/>
          </p:grpSpPr>
          <p:sp>
            <p:nvSpPr>
              <p:cNvPr id="69" name="Flowchart: Manual Operation 68">
                <a:extLst>
                  <a:ext uri="{FF2B5EF4-FFF2-40B4-BE49-F238E27FC236}">
                    <a16:creationId xmlns:a16="http://schemas.microsoft.com/office/drawing/2014/main" id="{E64605A0-D534-4E46-AE4C-53E915172A3D}"/>
                  </a:ext>
                </a:extLst>
              </p:cNvPr>
              <p:cNvSpPr/>
              <p:nvPr/>
            </p:nvSpPr>
            <p:spPr>
              <a:xfrm rot="10800000">
                <a:off x="4152776" y="1702969"/>
                <a:ext cx="365595" cy="506921"/>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0" name="Round Same Side Corner Rectangle 23">
                <a:extLst>
                  <a:ext uri="{FF2B5EF4-FFF2-40B4-BE49-F238E27FC236}">
                    <a16:creationId xmlns:a16="http://schemas.microsoft.com/office/drawing/2014/main" id="{51DA63B3-1FF8-421E-B9B0-8D5BB4ABEA45}"/>
                  </a:ext>
                </a:extLst>
              </p:cNvPr>
              <p:cNvSpPr/>
              <p:nvPr/>
            </p:nvSpPr>
            <p:spPr>
              <a:xfrm>
                <a:off x="4202705" y="1618460"/>
                <a:ext cx="266665" cy="58484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7" name="Oval 76">
                <a:extLst>
                  <a:ext uri="{FF2B5EF4-FFF2-40B4-BE49-F238E27FC236}">
                    <a16:creationId xmlns:a16="http://schemas.microsoft.com/office/drawing/2014/main" id="{C7C9D560-6FBF-44EA-A783-BE5E33AA0E5E}"/>
                  </a:ext>
                </a:extLst>
              </p:cNvPr>
              <p:cNvSpPr/>
              <p:nvPr/>
            </p:nvSpPr>
            <p:spPr>
              <a:xfrm>
                <a:off x="4200727" y="1302447"/>
                <a:ext cx="269696" cy="269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grpSp>
        <p:nvGrpSpPr>
          <p:cNvPr id="11" name="Group 10">
            <a:extLst>
              <a:ext uri="{FF2B5EF4-FFF2-40B4-BE49-F238E27FC236}">
                <a16:creationId xmlns:a16="http://schemas.microsoft.com/office/drawing/2014/main" id="{4ADC7300-BC1F-669C-B9B1-E418AC437B38}"/>
              </a:ext>
            </a:extLst>
          </p:cNvPr>
          <p:cNvGrpSpPr/>
          <p:nvPr/>
        </p:nvGrpSpPr>
        <p:grpSpPr>
          <a:xfrm>
            <a:off x="1511633" y="4893341"/>
            <a:ext cx="4223338" cy="1090296"/>
            <a:chOff x="1785946" y="4940723"/>
            <a:chExt cx="4223338" cy="1090296"/>
          </a:xfrm>
        </p:grpSpPr>
        <p:sp>
          <p:nvSpPr>
            <p:cNvPr id="41" name="Speech Bubble: Rectangle with Corners Rounded 40">
              <a:extLst>
                <a:ext uri="{FF2B5EF4-FFF2-40B4-BE49-F238E27FC236}">
                  <a16:creationId xmlns:a16="http://schemas.microsoft.com/office/drawing/2014/main" id="{E00CF128-BCD4-4C7E-A5B6-B9D9CBC4CB1A}"/>
                </a:ext>
              </a:extLst>
            </p:cNvPr>
            <p:cNvSpPr/>
            <p:nvPr/>
          </p:nvSpPr>
          <p:spPr>
            <a:xfrm>
              <a:off x="1785946" y="4975199"/>
              <a:ext cx="2761670" cy="1055820"/>
            </a:xfrm>
            <a:prstGeom prst="wedgeRoundRectCallout">
              <a:avLst>
                <a:gd name="adj1" fmla="val 57243"/>
                <a:gd name="adj2" fmla="val -20325"/>
                <a:gd name="adj3" fmla="val 1666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10" name="Group 9">
              <a:extLst>
                <a:ext uri="{FF2B5EF4-FFF2-40B4-BE49-F238E27FC236}">
                  <a16:creationId xmlns:a16="http://schemas.microsoft.com/office/drawing/2014/main" id="{D671C796-628A-4F7E-851B-C5BFC404787A}"/>
                </a:ext>
              </a:extLst>
            </p:cNvPr>
            <p:cNvGrpSpPr/>
            <p:nvPr/>
          </p:nvGrpSpPr>
          <p:grpSpPr>
            <a:xfrm>
              <a:off x="1997645" y="5143330"/>
              <a:ext cx="1384103" cy="732003"/>
              <a:chOff x="5979451" y="4936789"/>
              <a:chExt cx="703946" cy="600026"/>
            </a:xfrm>
            <a:solidFill>
              <a:schemeClr val="bg1"/>
            </a:solidFill>
          </p:grpSpPr>
          <p:sp>
            <p:nvSpPr>
              <p:cNvPr id="52" name="Rectangle 51">
                <a:extLst>
                  <a:ext uri="{FF2B5EF4-FFF2-40B4-BE49-F238E27FC236}">
                    <a16:creationId xmlns:a16="http://schemas.microsoft.com/office/drawing/2014/main" id="{40F3822E-12AA-4444-87C0-52A5AC97445C}"/>
                  </a:ext>
                </a:extLst>
              </p:cNvPr>
              <p:cNvSpPr/>
              <p:nvPr/>
            </p:nvSpPr>
            <p:spPr>
              <a:xfrm>
                <a:off x="6065519" y="5166363"/>
                <a:ext cx="531810" cy="3704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Flowchart: Manual Operation 8">
                <a:extLst>
                  <a:ext uri="{FF2B5EF4-FFF2-40B4-BE49-F238E27FC236}">
                    <a16:creationId xmlns:a16="http://schemas.microsoft.com/office/drawing/2014/main" id="{A04268D6-F6FF-4A97-A601-42D1B680FD9A}"/>
                  </a:ext>
                </a:extLst>
              </p:cNvPr>
              <p:cNvSpPr/>
              <p:nvPr/>
            </p:nvSpPr>
            <p:spPr>
              <a:xfrm rot="10800000">
                <a:off x="5979451" y="4936789"/>
                <a:ext cx="703946" cy="229571"/>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7" name="Group 6">
              <a:extLst>
                <a:ext uri="{FF2B5EF4-FFF2-40B4-BE49-F238E27FC236}">
                  <a16:creationId xmlns:a16="http://schemas.microsoft.com/office/drawing/2014/main" id="{5E43ED34-9AC3-44BB-8E6B-3F6AE9EA0A6E}"/>
                </a:ext>
              </a:extLst>
            </p:cNvPr>
            <p:cNvGrpSpPr/>
            <p:nvPr/>
          </p:nvGrpSpPr>
          <p:grpSpPr>
            <a:xfrm>
              <a:off x="2283876" y="5468797"/>
              <a:ext cx="160624" cy="348669"/>
              <a:chOff x="4043172" y="1684320"/>
              <a:chExt cx="328891" cy="713931"/>
            </a:xfrm>
            <a:solidFill>
              <a:schemeClr val="accent5"/>
            </a:solidFill>
          </p:grpSpPr>
          <p:sp>
            <p:nvSpPr>
              <p:cNvPr id="44" name="Round Same Side Corner Rectangle 21">
                <a:extLst>
                  <a:ext uri="{FF2B5EF4-FFF2-40B4-BE49-F238E27FC236}">
                    <a16:creationId xmlns:a16="http://schemas.microsoft.com/office/drawing/2014/main" id="{88162173-0CD4-4DE8-8782-3FD5C42438BC}"/>
                  </a:ext>
                </a:extLst>
              </p:cNvPr>
              <p:cNvSpPr/>
              <p:nvPr/>
            </p:nvSpPr>
            <p:spPr>
              <a:xfrm>
                <a:off x="4045584" y="2069359"/>
                <a:ext cx="325194" cy="32889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5" name="Oval 44">
                <a:extLst>
                  <a:ext uri="{FF2B5EF4-FFF2-40B4-BE49-F238E27FC236}">
                    <a16:creationId xmlns:a16="http://schemas.microsoft.com/office/drawing/2014/main" id="{C38E6980-CB68-4312-83BB-5BD9A1302C6C}"/>
                  </a:ext>
                </a:extLst>
              </p:cNvPr>
              <p:cNvSpPr/>
              <p:nvPr/>
            </p:nvSpPr>
            <p:spPr>
              <a:xfrm>
                <a:off x="4043172" y="1684320"/>
                <a:ext cx="328891"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53" name="Group 52">
              <a:extLst>
                <a:ext uri="{FF2B5EF4-FFF2-40B4-BE49-F238E27FC236}">
                  <a16:creationId xmlns:a16="http://schemas.microsoft.com/office/drawing/2014/main" id="{B14831F9-77D5-44BD-AE22-4EC3760BD356}"/>
                </a:ext>
              </a:extLst>
            </p:cNvPr>
            <p:cNvGrpSpPr/>
            <p:nvPr/>
          </p:nvGrpSpPr>
          <p:grpSpPr>
            <a:xfrm>
              <a:off x="2501958" y="5468797"/>
              <a:ext cx="160624" cy="348669"/>
              <a:chOff x="4043172" y="1684320"/>
              <a:chExt cx="328891" cy="713931"/>
            </a:xfrm>
            <a:solidFill>
              <a:schemeClr val="accent5"/>
            </a:solidFill>
          </p:grpSpPr>
          <p:sp>
            <p:nvSpPr>
              <p:cNvPr id="54" name="Round Same Side Corner Rectangle 21">
                <a:extLst>
                  <a:ext uri="{FF2B5EF4-FFF2-40B4-BE49-F238E27FC236}">
                    <a16:creationId xmlns:a16="http://schemas.microsoft.com/office/drawing/2014/main" id="{05721EE6-55AB-49E8-838A-390D0C2F737A}"/>
                  </a:ext>
                </a:extLst>
              </p:cNvPr>
              <p:cNvSpPr/>
              <p:nvPr/>
            </p:nvSpPr>
            <p:spPr>
              <a:xfrm>
                <a:off x="4045584" y="2069359"/>
                <a:ext cx="325194" cy="32889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8" name="Oval 57">
                <a:extLst>
                  <a:ext uri="{FF2B5EF4-FFF2-40B4-BE49-F238E27FC236}">
                    <a16:creationId xmlns:a16="http://schemas.microsoft.com/office/drawing/2014/main" id="{0BE802D9-2C54-4FCD-B60C-7C4B41711E8E}"/>
                  </a:ext>
                </a:extLst>
              </p:cNvPr>
              <p:cNvSpPr/>
              <p:nvPr/>
            </p:nvSpPr>
            <p:spPr>
              <a:xfrm>
                <a:off x="4043172" y="1684320"/>
                <a:ext cx="328891"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59" name="Group 58">
              <a:extLst>
                <a:ext uri="{FF2B5EF4-FFF2-40B4-BE49-F238E27FC236}">
                  <a16:creationId xmlns:a16="http://schemas.microsoft.com/office/drawing/2014/main" id="{92D19F71-D8EE-48DF-8085-69FC499372AB}"/>
                </a:ext>
              </a:extLst>
            </p:cNvPr>
            <p:cNvGrpSpPr/>
            <p:nvPr/>
          </p:nvGrpSpPr>
          <p:grpSpPr>
            <a:xfrm>
              <a:off x="2702017" y="5468797"/>
              <a:ext cx="160624" cy="348669"/>
              <a:chOff x="4043172" y="1684320"/>
              <a:chExt cx="328891" cy="713931"/>
            </a:xfrm>
            <a:solidFill>
              <a:schemeClr val="accent5"/>
            </a:solidFill>
          </p:grpSpPr>
          <p:sp>
            <p:nvSpPr>
              <p:cNvPr id="60" name="Round Same Side Corner Rectangle 21">
                <a:extLst>
                  <a:ext uri="{FF2B5EF4-FFF2-40B4-BE49-F238E27FC236}">
                    <a16:creationId xmlns:a16="http://schemas.microsoft.com/office/drawing/2014/main" id="{AD1EE878-13D8-4E38-A5BC-BEAC395CBDED}"/>
                  </a:ext>
                </a:extLst>
              </p:cNvPr>
              <p:cNvSpPr/>
              <p:nvPr/>
            </p:nvSpPr>
            <p:spPr>
              <a:xfrm>
                <a:off x="4045584" y="2069359"/>
                <a:ext cx="325194" cy="32889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1" name="Oval 60">
                <a:extLst>
                  <a:ext uri="{FF2B5EF4-FFF2-40B4-BE49-F238E27FC236}">
                    <a16:creationId xmlns:a16="http://schemas.microsoft.com/office/drawing/2014/main" id="{18423B59-5DC8-49DA-8784-70CDCB1D009A}"/>
                  </a:ext>
                </a:extLst>
              </p:cNvPr>
              <p:cNvSpPr/>
              <p:nvPr/>
            </p:nvSpPr>
            <p:spPr>
              <a:xfrm>
                <a:off x="4043172" y="1684320"/>
                <a:ext cx="328891"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71" name="Group 70">
              <a:extLst>
                <a:ext uri="{FF2B5EF4-FFF2-40B4-BE49-F238E27FC236}">
                  <a16:creationId xmlns:a16="http://schemas.microsoft.com/office/drawing/2014/main" id="{0D191031-044E-4A3C-B23E-260F96F12D12}"/>
                </a:ext>
              </a:extLst>
            </p:cNvPr>
            <p:cNvGrpSpPr/>
            <p:nvPr/>
          </p:nvGrpSpPr>
          <p:grpSpPr>
            <a:xfrm>
              <a:off x="3450281" y="5277429"/>
              <a:ext cx="172158" cy="551483"/>
              <a:chOff x="4043172" y="1684320"/>
              <a:chExt cx="352508" cy="1129211"/>
            </a:xfrm>
            <a:solidFill>
              <a:schemeClr val="bg1"/>
            </a:solidFill>
          </p:grpSpPr>
          <p:sp>
            <p:nvSpPr>
              <p:cNvPr id="72" name="Round Same Side Corner Rectangle 21">
                <a:extLst>
                  <a:ext uri="{FF2B5EF4-FFF2-40B4-BE49-F238E27FC236}">
                    <a16:creationId xmlns:a16="http://schemas.microsoft.com/office/drawing/2014/main" id="{711E9495-8CDF-41DA-A56C-BAAC28E69012}"/>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3" name="Oval 72">
                <a:extLst>
                  <a:ext uri="{FF2B5EF4-FFF2-40B4-BE49-F238E27FC236}">
                    <a16:creationId xmlns:a16="http://schemas.microsoft.com/office/drawing/2014/main" id="{B0806185-D5E2-42E1-BDB2-D02344BE35BF}"/>
                  </a:ext>
                </a:extLst>
              </p:cNvPr>
              <p:cNvSpPr/>
              <p:nvPr/>
            </p:nvSpPr>
            <p:spPr>
              <a:xfrm>
                <a:off x="4043172" y="1684320"/>
                <a:ext cx="328891"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74" name="Group 73">
              <a:extLst>
                <a:ext uri="{FF2B5EF4-FFF2-40B4-BE49-F238E27FC236}">
                  <a16:creationId xmlns:a16="http://schemas.microsoft.com/office/drawing/2014/main" id="{8CBF3683-07EC-4195-B9C9-765C6D63C6FB}"/>
                </a:ext>
              </a:extLst>
            </p:cNvPr>
            <p:cNvGrpSpPr/>
            <p:nvPr/>
          </p:nvGrpSpPr>
          <p:grpSpPr>
            <a:xfrm>
              <a:off x="3725068" y="5277429"/>
              <a:ext cx="172158" cy="551483"/>
              <a:chOff x="4043172" y="1684320"/>
              <a:chExt cx="352508" cy="1129211"/>
            </a:xfrm>
            <a:solidFill>
              <a:schemeClr val="bg1"/>
            </a:solidFill>
          </p:grpSpPr>
          <p:sp>
            <p:nvSpPr>
              <p:cNvPr id="75" name="Round Same Side Corner Rectangle 21">
                <a:extLst>
                  <a:ext uri="{FF2B5EF4-FFF2-40B4-BE49-F238E27FC236}">
                    <a16:creationId xmlns:a16="http://schemas.microsoft.com/office/drawing/2014/main" id="{CFB10793-B66C-4E0B-9A91-683C78B63617}"/>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6" name="Oval 75">
                <a:extLst>
                  <a:ext uri="{FF2B5EF4-FFF2-40B4-BE49-F238E27FC236}">
                    <a16:creationId xmlns:a16="http://schemas.microsoft.com/office/drawing/2014/main" id="{B3398341-9821-4E52-A0F9-086092A5EB9D}"/>
                  </a:ext>
                </a:extLst>
              </p:cNvPr>
              <p:cNvSpPr/>
              <p:nvPr/>
            </p:nvSpPr>
            <p:spPr>
              <a:xfrm>
                <a:off x="4043172" y="1684320"/>
                <a:ext cx="328891"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19" name="Group 18">
              <a:extLst>
                <a:ext uri="{FF2B5EF4-FFF2-40B4-BE49-F238E27FC236}">
                  <a16:creationId xmlns:a16="http://schemas.microsoft.com/office/drawing/2014/main" id="{DDB0A78B-CF86-4441-AFE6-E541CF31A8A7}"/>
                </a:ext>
              </a:extLst>
            </p:cNvPr>
            <p:cNvGrpSpPr/>
            <p:nvPr/>
          </p:nvGrpSpPr>
          <p:grpSpPr>
            <a:xfrm>
              <a:off x="2901934" y="5337035"/>
              <a:ext cx="211356" cy="480431"/>
              <a:chOff x="2901934" y="5492712"/>
              <a:chExt cx="211356" cy="480431"/>
            </a:xfrm>
            <a:solidFill>
              <a:schemeClr val="accent5"/>
            </a:solidFill>
          </p:grpSpPr>
          <p:sp>
            <p:nvSpPr>
              <p:cNvPr id="63" name="Round Same Side Corner Rectangle 21">
                <a:extLst>
                  <a:ext uri="{FF2B5EF4-FFF2-40B4-BE49-F238E27FC236}">
                    <a16:creationId xmlns:a16="http://schemas.microsoft.com/office/drawing/2014/main" id="{EB186DAF-CF74-4082-8B32-FF2BA4E5555F}"/>
                  </a:ext>
                </a:extLst>
              </p:cNvPr>
              <p:cNvSpPr/>
              <p:nvPr/>
            </p:nvSpPr>
            <p:spPr>
              <a:xfrm>
                <a:off x="2928478" y="5680757"/>
                <a:ext cx="158818" cy="29238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4" name="Oval 63">
                <a:extLst>
                  <a:ext uri="{FF2B5EF4-FFF2-40B4-BE49-F238E27FC236}">
                    <a16:creationId xmlns:a16="http://schemas.microsoft.com/office/drawing/2014/main" id="{B534B7DD-334C-4BC5-A123-85C271BF3E3C}"/>
                  </a:ext>
                </a:extLst>
              </p:cNvPr>
              <p:cNvSpPr/>
              <p:nvPr/>
            </p:nvSpPr>
            <p:spPr>
              <a:xfrm>
                <a:off x="2927300" y="5492712"/>
                <a:ext cx="160624" cy="1606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8" name="Flowchart: Manual Operation 77">
                <a:extLst>
                  <a:ext uri="{FF2B5EF4-FFF2-40B4-BE49-F238E27FC236}">
                    <a16:creationId xmlns:a16="http://schemas.microsoft.com/office/drawing/2014/main" id="{82163351-F236-4A4A-AE1F-E9F098F180C6}"/>
                  </a:ext>
                </a:extLst>
              </p:cNvPr>
              <p:cNvSpPr/>
              <p:nvPr/>
            </p:nvSpPr>
            <p:spPr>
              <a:xfrm rot="10800000">
                <a:off x="2901934" y="5722614"/>
                <a:ext cx="211356" cy="250529"/>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79" name="Flowchart: Manual Operation 78">
              <a:extLst>
                <a:ext uri="{FF2B5EF4-FFF2-40B4-BE49-F238E27FC236}">
                  <a16:creationId xmlns:a16="http://schemas.microsoft.com/office/drawing/2014/main" id="{56188D18-7D2C-4F78-80DA-07F1448ABBD0}"/>
                </a:ext>
              </a:extLst>
            </p:cNvPr>
            <p:cNvSpPr/>
            <p:nvPr/>
          </p:nvSpPr>
          <p:spPr>
            <a:xfrm rot="10800000">
              <a:off x="3414426" y="5566936"/>
              <a:ext cx="245039" cy="261975"/>
            </a:xfrm>
            <a:prstGeom prst="flowChartManualOperat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90" name="Group 89">
              <a:extLst>
                <a:ext uri="{FF2B5EF4-FFF2-40B4-BE49-F238E27FC236}">
                  <a16:creationId xmlns:a16="http://schemas.microsoft.com/office/drawing/2014/main" id="{DC8A6964-E518-4C61-A8CE-62398AFB3EE1}"/>
                </a:ext>
              </a:extLst>
            </p:cNvPr>
            <p:cNvGrpSpPr/>
            <p:nvPr/>
          </p:nvGrpSpPr>
          <p:grpSpPr>
            <a:xfrm>
              <a:off x="4108922" y="5277429"/>
              <a:ext cx="172158" cy="551483"/>
              <a:chOff x="4043172" y="1684320"/>
              <a:chExt cx="352508" cy="1129211"/>
            </a:xfrm>
            <a:solidFill>
              <a:schemeClr val="bg1"/>
            </a:solidFill>
          </p:grpSpPr>
          <p:sp>
            <p:nvSpPr>
              <p:cNvPr id="91" name="Round Same Side Corner Rectangle 21">
                <a:extLst>
                  <a:ext uri="{FF2B5EF4-FFF2-40B4-BE49-F238E27FC236}">
                    <a16:creationId xmlns:a16="http://schemas.microsoft.com/office/drawing/2014/main" id="{64DD7028-A7AB-44C2-B4D0-B95D17D3D2D0}"/>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2" name="Oval 91">
                <a:extLst>
                  <a:ext uri="{FF2B5EF4-FFF2-40B4-BE49-F238E27FC236}">
                    <a16:creationId xmlns:a16="http://schemas.microsoft.com/office/drawing/2014/main" id="{DB3EF972-E9EE-4ACC-BB1E-11077153B95B}"/>
                  </a:ext>
                </a:extLst>
              </p:cNvPr>
              <p:cNvSpPr/>
              <p:nvPr/>
            </p:nvSpPr>
            <p:spPr>
              <a:xfrm>
                <a:off x="4043172" y="1684320"/>
                <a:ext cx="328891"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2" name="Multiplication Sign 11">
              <a:extLst>
                <a:ext uri="{FF2B5EF4-FFF2-40B4-BE49-F238E27FC236}">
                  <a16:creationId xmlns:a16="http://schemas.microsoft.com/office/drawing/2014/main" id="{02E832C9-E31F-4A49-877F-B4A2DB9A95B2}"/>
                </a:ext>
              </a:extLst>
            </p:cNvPr>
            <p:cNvSpPr/>
            <p:nvPr/>
          </p:nvSpPr>
          <p:spPr>
            <a:xfrm>
              <a:off x="4135765" y="5102123"/>
              <a:ext cx="133781" cy="133781"/>
            </a:xfrm>
            <a:prstGeom prst="mathMultipl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Freeform: Shape 13">
              <a:extLst>
                <a:ext uri="{FF2B5EF4-FFF2-40B4-BE49-F238E27FC236}">
                  <a16:creationId xmlns:a16="http://schemas.microsoft.com/office/drawing/2014/main" id="{0468E0F2-1A1D-4AEB-B798-C7A36C66F25D}"/>
                </a:ext>
              </a:extLst>
            </p:cNvPr>
            <p:cNvSpPr/>
            <p:nvPr/>
          </p:nvSpPr>
          <p:spPr>
            <a:xfrm>
              <a:off x="3495035" y="5115458"/>
              <a:ext cx="82556" cy="61709"/>
            </a:xfrm>
            <a:custGeom>
              <a:avLst/>
              <a:gdLst>
                <a:gd name="connsiteX0" fmla="*/ 0 w 83820"/>
                <a:gd name="connsiteY0" fmla="*/ 49530 h 87630"/>
                <a:gd name="connsiteX1" fmla="*/ 38100 w 83820"/>
                <a:gd name="connsiteY1" fmla="*/ 87630 h 87630"/>
                <a:gd name="connsiteX2" fmla="*/ 83820 w 83820"/>
                <a:gd name="connsiteY2" fmla="*/ 0 h 87630"/>
              </a:gdLst>
              <a:ahLst/>
              <a:cxnLst>
                <a:cxn ang="0">
                  <a:pos x="connsiteX0" y="connsiteY0"/>
                </a:cxn>
                <a:cxn ang="0">
                  <a:pos x="connsiteX1" y="connsiteY1"/>
                </a:cxn>
                <a:cxn ang="0">
                  <a:pos x="connsiteX2" y="connsiteY2"/>
                </a:cxn>
              </a:cxnLst>
              <a:rect l="l" t="t" r="r" b="b"/>
              <a:pathLst>
                <a:path w="83820" h="87630">
                  <a:moveTo>
                    <a:pt x="0" y="49530"/>
                  </a:moveTo>
                  <a:lnTo>
                    <a:pt x="38100" y="87630"/>
                  </a:lnTo>
                  <a:lnTo>
                    <a:pt x="83820" y="0"/>
                  </a:lnTo>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82" name="Group 81">
              <a:extLst>
                <a:ext uri="{FF2B5EF4-FFF2-40B4-BE49-F238E27FC236}">
                  <a16:creationId xmlns:a16="http://schemas.microsoft.com/office/drawing/2014/main" id="{F1A3B7A8-69C7-4C60-B60E-210EC2451A4D}"/>
                </a:ext>
              </a:extLst>
            </p:cNvPr>
            <p:cNvGrpSpPr/>
            <p:nvPr/>
          </p:nvGrpSpPr>
          <p:grpSpPr>
            <a:xfrm>
              <a:off x="4877871" y="5180933"/>
              <a:ext cx="373978" cy="850086"/>
              <a:chOff x="3545772" y="5645112"/>
              <a:chExt cx="211356" cy="480431"/>
            </a:xfrm>
            <a:solidFill>
              <a:schemeClr val="accent5"/>
            </a:solidFill>
          </p:grpSpPr>
          <p:sp>
            <p:nvSpPr>
              <p:cNvPr id="93" name="Round Same Side Corner Rectangle 21">
                <a:extLst>
                  <a:ext uri="{FF2B5EF4-FFF2-40B4-BE49-F238E27FC236}">
                    <a16:creationId xmlns:a16="http://schemas.microsoft.com/office/drawing/2014/main" id="{F051FDCA-1B6B-4803-9B73-4A1ED7468DA0}"/>
                  </a:ext>
                </a:extLst>
              </p:cNvPr>
              <p:cNvSpPr/>
              <p:nvPr/>
            </p:nvSpPr>
            <p:spPr>
              <a:xfrm>
                <a:off x="3572316" y="5833157"/>
                <a:ext cx="158818" cy="29238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4" name="Oval 93">
                <a:extLst>
                  <a:ext uri="{FF2B5EF4-FFF2-40B4-BE49-F238E27FC236}">
                    <a16:creationId xmlns:a16="http://schemas.microsoft.com/office/drawing/2014/main" id="{3CB85A40-ACB4-4310-B5B7-10DC285E29E2}"/>
                  </a:ext>
                </a:extLst>
              </p:cNvPr>
              <p:cNvSpPr/>
              <p:nvPr/>
            </p:nvSpPr>
            <p:spPr>
              <a:xfrm>
                <a:off x="3571138" y="5645112"/>
                <a:ext cx="160624" cy="1606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5" name="Flowchart: Manual Operation 94">
                <a:extLst>
                  <a:ext uri="{FF2B5EF4-FFF2-40B4-BE49-F238E27FC236}">
                    <a16:creationId xmlns:a16="http://schemas.microsoft.com/office/drawing/2014/main" id="{8E85F729-9A76-4CA1-A72F-4C1B95C7E0B4}"/>
                  </a:ext>
                </a:extLst>
              </p:cNvPr>
              <p:cNvSpPr/>
              <p:nvPr/>
            </p:nvSpPr>
            <p:spPr>
              <a:xfrm rot="10800000">
                <a:off x="3545772" y="5875014"/>
                <a:ext cx="211356" cy="250529"/>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96" name="Group 95">
              <a:extLst>
                <a:ext uri="{FF2B5EF4-FFF2-40B4-BE49-F238E27FC236}">
                  <a16:creationId xmlns:a16="http://schemas.microsoft.com/office/drawing/2014/main" id="{C57AA04A-F672-424B-84F9-67A5E44E6AE8}"/>
                </a:ext>
              </a:extLst>
            </p:cNvPr>
            <p:cNvGrpSpPr/>
            <p:nvPr/>
          </p:nvGrpSpPr>
          <p:grpSpPr>
            <a:xfrm>
              <a:off x="5398094" y="4940723"/>
              <a:ext cx="611190" cy="1090296"/>
              <a:chOff x="5102983" y="1330093"/>
              <a:chExt cx="611190" cy="1090296"/>
            </a:xfrm>
            <a:solidFill>
              <a:schemeClr val="accent5"/>
            </a:solidFill>
          </p:grpSpPr>
          <p:grpSp>
            <p:nvGrpSpPr>
              <p:cNvPr id="97" name="Group 96">
                <a:extLst>
                  <a:ext uri="{FF2B5EF4-FFF2-40B4-BE49-F238E27FC236}">
                    <a16:creationId xmlns:a16="http://schemas.microsoft.com/office/drawing/2014/main" id="{4A5CEC5E-DE6C-4A08-A180-4C5E2D3EC17C}"/>
                  </a:ext>
                </a:extLst>
              </p:cNvPr>
              <p:cNvGrpSpPr/>
              <p:nvPr/>
            </p:nvGrpSpPr>
            <p:grpSpPr>
              <a:xfrm>
                <a:off x="5157952" y="1808115"/>
                <a:ext cx="241654" cy="277569"/>
                <a:chOff x="2968390" y="1782471"/>
                <a:chExt cx="241654" cy="277569"/>
              </a:xfrm>
              <a:grpFill/>
            </p:grpSpPr>
            <p:sp>
              <p:nvSpPr>
                <p:cNvPr id="114" name="Round Same Side Corner Rectangle 25">
                  <a:extLst>
                    <a:ext uri="{FF2B5EF4-FFF2-40B4-BE49-F238E27FC236}">
                      <a16:creationId xmlns:a16="http://schemas.microsoft.com/office/drawing/2014/main" id="{5773D578-7D9B-4CFB-AF88-BF5FB49DDBF7}"/>
                    </a:ext>
                  </a:extLst>
                </p:cNvPr>
                <p:cNvSpPr/>
                <p:nvPr/>
              </p:nvSpPr>
              <p:spPr>
                <a:xfrm rot="12859561">
                  <a:off x="3108478" y="1782471"/>
                  <a:ext cx="101566" cy="245105"/>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5" name="Round Same Side Corner Rectangle 26">
                  <a:extLst>
                    <a:ext uri="{FF2B5EF4-FFF2-40B4-BE49-F238E27FC236}">
                      <a16:creationId xmlns:a16="http://schemas.microsoft.com/office/drawing/2014/main" id="{B0D8A2BD-7B06-4713-8FA0-7DACE63A88D2}"/>
                    </a:ext>
                  </a:extLst>
                </p:cNvPr>
                <p:cNvSpPr/>
                <p:nvPr/>
              </p:nvSpPr>
              <p:spPr>
                <a:xfrm rot="14101202">
                  <a:off x="3000569" y="1926295"/>
                  <a:ext cx="101566" cy="165924"/>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98" name="Rectangle 97">
                <a:extLst>
                  <a:ext uri="{FF2B5EF4-FFF2-40B4-BE49-F238E27FC236}">
                    <a16:creationId xmlns:a16="http://schemas.microsoft.com/office/drawing/2014/main" id="{E65EACE7-0240-4305-8F4D-1AAE7B731AA4}"/>
                  </a:ext>
                </a:extLst>
              </p:cNvPr>
              <p:cNvSpPr/>
              <p:nvPr/>
            </p:nvSpPr>
            <p:spPr>
              <a:xfrm rot="20505316">
                <a:off x="5102983" y="1656859"/>
                <a:ext cx="45719" cy="35487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9" name="Round Same Side Corner Rectangle 26">
                <a:extLst>
                  <a:ext uri="{FF2B5EF4-FFF2-40B4-BE49-F238E27FC236}">
                    <a16:creationId xmlns:a16="http://schemas.microsoft.com/office/drawing/2014/main" id="{24DFC2BB-AC3E-4ED6-9E91-D1BF11553D01}"/>
                  </a:ext>
                </a:extLst>
              </p:cNvPr>
              <p:cNvSpPr/>
              <p:nvPr/>
            </p:nvSpPr>
            <p:spPr>
              <a:xfrm rot="16535945">
                <a:off x="5265161" y="1680146"/>
                <a:ext cx="101003" cy="279895"/>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100" name="Straight Arrow Connector 99">
                <a:extLst>
                  <a:ext uri="{FF2B5EF4-FFF2-40B4-BE49-F238E27FC236}">
                    <a16:creationId xmlns:a16="http://schemas.microsoft.com/office/drawing/2014/main" id="{2674FF79-D8B3-452F-91E1-1E71BF30B00C}"/>
                  </a:ext>
                </a:extLst>
              </p:cNvPr>
              <p:cNvCxnSpPr>
                <a:cxnSpLocks/>
              </p:cNvCxnSpPr>
              <p:nvPr/>
            </p:nvCxnSpPr>
            <p:spPr>
              <a:xfrm flipH="1">
                <a:off x="5175388" y="1694718"/>
                <a:ext cx="74812" cy="109302"/>
              </a:xfrm>
              <a:prstGeom prst="straightConnector1">
                <a:avLst/>
              </a:prstGeom>
              <a:grpFill/>
              <a:ln w="28575">
                <a:solidFill>
                  <a:schemeClr val="accent5"/>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02" name="Group 101">
                <a:extLst>
                  <a:ext uri="{FF2B5EF4-FFF2-40B4-BE49-F238E27FC236}">
                    <a16:creationId xmlns:a16="http://schemas.microsoft.com/office/drawing/2014/main" id="{09AF76CC-8871-4CAD-9F3F-8083DF590F81}"/>
                  </a:ext>
                </a:extLst>
              </p:cNvPr>
              <p:cNvGrpSpPr/>
              <p:nvPr/>
            </p:nvGrpSpPr>
            <p:grpSpPr>
              <a:xfrm>
                <a:off x="5274909" y="1330093"/>
                <a:ext cx="439264" cy="1090296"/>
                <a:chOff x="4152776" y="1302447"/>
                <a:chExt cx="365595" cy="907443"/>
              </a:xfrm>
              <a:grpFill/>
            </p:grpSpPr>
            <p:sp>
              <p:nvSpPr>
                <p:cNvPr id="111" name="Flowchart: Manual Operation 110">
                  <a:extLst>
                    <a:ext uri="{FF2B5EF4-FFF2-40B4-BE49-F238E27FC236}">
                      <a16:creationId xmlns:a16="http://schemas.microsoft.com/office/drawing/2014/main" id="{F3CCD3FB-35D4-4871-A8E6-E7BE716F1291}"/>
                    </a:ext>
                  </a:extLst>
                </p:cNvPr>
                <p:cNvSpPr/>
                <p:nvPr/>
              </p:nvSpPr>
              <p:spPr>
                <a:xfrm rot="10800000">
                  <a:off x="4152776" y="1702969"/>
                  <a:ext cx="365595" cy="506921"/>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2" name="Round Same Side Corner Rectangle 23">
                  <a:extLst>
                    <a:ext uri="{FF2B5EF4-FFF2-40B4-BE49-F238E27FC236}">
                      <a16:creationId xmlns:a16="http://schemas.microsoft.com/office/drawing/2014/main" id="{9C195739-CF97-4B5A-BE71-C844ABC38A98}"/>
                    </a:ext>
                  </a:extLst>
                </p:cNvPr>
                <p:cNvSpPr/>
                <p:nvPr/>
              </p:nvSpPr>
              <p:spPr>
                <a:xfrm>
                  <a:off x="4202705" y="1618460"/>
                  <a:ext cx="266665" cy="58484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3" name="Oval 112">
                  <a:extLst>
                    <a:ext uri="{FF2B5EF4-FFF2-40B4-BE49-F238E27FC236}">
                      <a16:creationId xmlns:a16="http://schemas.microsoft.com/office/drawing/2014/main" id="{142266F1-20A9-4BBF-B096-B5916740277B}"/>
                    </a:ext>
                  </a:extLst>
                </p:cNvPr>
                <p:cNvSpPr/>
                <p:nvPr/>
              </p:nvSpPr>
              <p:spPr>
                <a:xfrm>
                  <a:off x="4200727" y="1302447"/>
                  <a:ext cx="269696" cy="269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grpSp>
      <p:sp>
        <p:nvSpPr>
          <p:cNvPr id="2" name="Rectangle 1">
            <a:extLst>
              <a:ext uri="{FF2B5EF4-FFF2-40B4-BE49-F238E27FC236}">
                <a16:creationId xmlns:a16="http://schemas.microsoft.com/office/drawing/2014/main" id="{F1908BCE-2BBB-3163-C24F-A357E775F3AE}"/>
              </a:ext>
            </a:extLst>
          </p:cNvPr>
          <p:cNvSpPr/>
          <p:nvPr/>
        </p:nvSpPr>
        <p:spPr>
          <a:xfrm>
            <a:off x="996287" y="3587758"/>
            <a:ext cx="5254031" cy="879754"/>
          </a:xfrm>
          <a:prstGeom prst="rect">
            <a:avLst/>
          </a:prstGeom>
          <a:noFill/>
          <a:ln>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Rectangle 7">
            <a:extLst>
              <a:ext uri="{FF2B5EF4-FFF2-40B4-BE49-F238E27FC236}">
                <a16:creationId xmlns:a16="http://schemas.microsoft.com/office/drawing/2014/main" id="{E4952B8F-D3E5-19F1-2566-523D9F875B8D}"/>
              </a:ext>
            </a:extLst>
          </p:cNvPr>
          <p:cNvSpPr/>
          <p:nvPr/>
        </p:nvSpPr>
        <p:spPr>
          <a:xfrm>
            <a:off x="996287" y="7864308"/>
            <a:ext cx="5254031" cy="879754"/>
          </a:xfrm>
          <a:prstGeom prst="rect">
            <a:avLst/>
          </a:prstGeom>
          <a:noFill/>
          <a:ln>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Hexagon 12">
            <a:extLst>
              <a:ext uri="{FF2B5EF4-FFF2-40B4-BE49-F238E27FC236}">
                <a16:creationId xmlns:a16="http://schemas.microsoft.com/office/drawing/2014/main" id="{97443F40-FAF6-800C-A797-CCA8BBAEA3CE}"/>
              </a:ext>
            </a:extLst>
          </p:cNvPr>
          <p:cNvSpPr/>
          <p:nvPr/>
        </p:nvSpPr>
        <p:spPr>
          <a:xfrm rot="1782986">
            <a:off x="286724" y="30111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Hexagon 14">
            <a:extLst>
              <a:ext uri="{FF2B5EF4-FFF2-40B4-BE49-F238E27FC236}">
                <a16:creationId xmlns:a16="http://schemas.microsoft.com/office/drawing/2014/main" id="{B45BF436-EB6F-3800-2610-59D4BFAF73B4}"/>
              </a:ext>
            </a:extLst>
          </p:cNvPr>
          <p:cNvSpPr/>
          <p:nvPr/>
        </p:nvSpPr>
        <p:spPr>
          <a:xfrm rot="1782986">
            <a:off x="286724" y="763955"/>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Hexagon 15">
            <a:extLst>
              <a:ext uri="{FF2B5EF4-FFF2-40B4-BE49-F238E27FC236}">
                <a16:creationId xmlns:a16="http://schemas.microsoft.com/office/drawing/2014/main" id="{37210F88-8EF5-FD99-4795-258AEF57631E}"/>
              </a:ext>
            </a:extLst>
          </p:cNvPr>
          <p:cNvSpPr/>
          <p:nvPr/>
        </p:nvSpPr>
        <p:spPr>
          <a:xfrm rot="1782986">
            <a:off x="286724" y="122680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Hexagon 17">
            <a:extLst>
              <a:ext uri="{FF2B5EF4-FFF2-40B4-BE49-F238E27FC236}">
                <a16:creationId xmlns:a16="http://schemas.microsoft.com/office/drawing/2014/main" id="{222236A4-8256-B3D0-FDF2-833DF3630ABF}"/>
              </a:ext>
            </a:extLst>
          </p:cNvPr>
          <p:cNvSpPr/>
          <p:nvPr/>
        </p:nvSpPr>
        <p:spPr>
          <a:xfrm rot="1782986">
            <a:off x="286724" y="168964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Hexagon 19">
            <a:extLst>
              <a:ext uri="{FF2B5EF4-FFF2-40B4-BE49-F238E27FC236}">
                <a16:creationId xmlns:a16="http://schemas.microsoft.com/office/drawing/2014/main" id="{150663CC-047B-9F9E-CF44-10746C57218A}"/>
              </a:ext>
            </a:extLst>
          </p:cNvPr>
          <p:cNvSpPr/>
          <p:nvPr/>
        </p:nvSpPr>
        <p:spPr>
          <a:xfrm rot="1782986">
            <a:off x="286724" y="215249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Hexagon 21">
            <a:extLst>
              <a:ext uri="{FF2B5EF4-FFF2-40B4-BE49-F238E27FC236}">
                <a16:creationId xmlns:a16="http://schemas.microsoft.com/office/drawing/2014/main" id="{91118610-8624-C3B6-A8EE-675EAB0DD1A1}"/>
              </a:ext>
            </a:extLst>
          </p:cNvPr>
          <p:cNvSpPr/>
          <p:nvPr/>
        </p:nvSpPr>
        <p:spPr>
          <a:xfrm rot="1782986">
            <a:off x="286724" y="261533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2117043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Rectangle: Rounded Corners 137">
            <a:extLst>
              <a:ext uri="{FF2B5EF4-FFF2-40B4-BE49-F238E27FC236}">
                <a16:creationId xmlns:a16="http://schemas.microsoft.com/office/drawing/2014/main" id="{13B5BE1D-DCCE-458A-95F5-53C33E928C63}"/>
              </a:ext>
            </a:extLst>
          </p:cNvPr>
          <p:cNvSpPr/>
          <p:nvPr/>
        </p:nvSpPr>
        <p:spPr>
          <a:xfrm>
            <a:off x="5072083" y="5149517"/>
            <a:ext cx="825791" cy="994785"/>
          </a:xfrm>
          <a:prstGeom prst="roundRect">
            <a:avLst>
              <a:gd name="adj" fmla="val 4056"/>
            </a:avLst>
          </a:prstGeom>
          <a:solidFill>
            <a:schemeClr val="accent5"/>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CA" sz="1000" b="1" dirty="0"/>
          </a:p>
        </p:txBody>
      </p:sp>
      <p:sp>
        <p:nvSpPr>
          <p:cNvPr id="23" name="TextBox 22">
            <a:extLst>
              <a:ext uri="{FF2B5EF4-FFF2-40B4-BE49-F238E27FC236}">
                <a16:creationId xmlns:a16="http://schemas.microsoft.com/office/drawing/2014/main" id="{7918BECE-56E1-453E-B823-BBA4BC73905D}"/>
              </a:ext>
            </a:extLst>
          </p:cNvPr>
          <p:cNvSpPr txBox="1"/>
          <p:nvPr/>
        </p:nvSpPr>
        <p:spPr>
          <a:xfrm>
            <a:off x="996287" y="2377713"/>
            <a:ext cx="5254042" cy="1277273"/>
          </a:xfrm>
          <a:prstGeom prst="rect">
            <a:avLst/>
          </a:prstGeom>
          <a:noFill/>
        </p:spPr>
        <p:txBody>
          <a:bodyPr wrap="square">
            <a:spAutoFit/>
          </a:bodyPr>
          <a:lstStyle/>
          <a:p>
            <a:r>
              <a:rPr lang="en-US" sz="1100" b="1" dirty="0"/>
              <a:t>SCENE 7</a:t>
            </a:r>
          </a:p>
          <a:p>
            <a:r>
              <a:rPr lang="en-US" sz="1100" dirty="0"/>
              <a:t>You increase the frequency of visits to Asha’s house to check how she is. You make sure to check-in with her uncle and teacher regularly too. Each week, you meet with the facilitator of the Life Skills program that Asha has been attending. Over time, Asha settles into a steady routine between school and the Life Skills program.</a:t>
            </a:r>
          </a:p>
          <a:p>
            <a:endParaRPr lang="en-US" sz="1100" b="1" dirty="0"/>
          </a:p>
          <a:p>
            <a:r>
              <a:rPr lang="en-US" sz="1100" b="1" dirty="0"/>
              <a:t>Which of the 6 steps does this scene represent? Why?</a:t>
            </a:r>
            <a:endParaRPr lang="en-CA" sz="1100" b="1" dirty="0"/>
          </a:p>
        </p:txBody>
      </p:sp>
      <p:sp>
        <p:nvSpPr>
          <p:cNvPr id="29" name="TextBox 28">
            <a:extLst>
              <a:ext uri="{FF2B5EF4-FFF2-40B4-BE49-F238E27FC236}">
                <a16:creationId xmlns:a16="http://schemas.microsoft.com/office/drawing/2014/main" id="{F81C450D-6B4F-4C5D-8DF2-2B750308F658}"/>
              </a:ext>
            </a:extLst>
          </p:cNvPr>
          <p:cNvSpPr txBox="1"/>
          <p:nvPr/>
        </p:nvSpPr>
        <p:spPr>
          <a:xfrm>
            <a:off x="996287" y="6313837"/>
            <a:ext cx="5254042" cy="1615827"/>
          </a:xfrm>
          <a:prstGeom prst="rect">
            <a:avLst/>
          </a:prstGeom>
          <a:noFill/>
        </p:spPr>
        <p:txBody>
          <a:bodyPr wrap="square">
            <a:spAutoFit/>
          </a:bodyPr>
          <a:lstStyle/>
          <a:p>
            <a:r>
              <a:rPr lang="en-US" sz="1100" b="1" dirty="0"/>
              <a:t>SCENE 8</a:t>
            </a:r>
          </a:p>
          <a:p>
            <a:r>
              <a:rPr lang="en-US" sz="1100" dirty="0"/>
              <a:t>Asha tells you that she does not want to get married, and her parents agree. She has completed the Life Skills program and is now a peer mentor for younger girls. Asha tells you that she doesn’t want to get married until she has turned 18 and qualified as a teacher. After three months, you agree with Asha and her family to close her case because the risks identified in her assessment have sufficiently decreased and the goals of the case plan have been achieved. </a:t>
            </a:r>
          </a:p>
          <a:p>
            <a:endParaRPr lang="en-US" sz="1100" b="1" dirty="0"/>
          </a:p>
          <a:p>
            <a:r>
              <a:rPr lang="en-US" sz="1100" b="1" dirty="0"/>
              <a:t>Which of the 6 steps does this scene represent? Why?</a:t>
            </a:r>
            <a:endParaRPr lang="en-CA" sz="1100" b="1" dirty="0"/>
          </a:p>
        </p:txBody>
      </p:sp>
      <p:grpSp>
        <p:nvGrpSpPr>
          <p:cNvPr id="13" name="Group 12">
            <a:extLst>
              <a:ext uri="{FF2B5EF4-FFF2-40B4-BE49-F238E27FC236}">
                <a16:creationId xmlns:a16="http://schemas.microsoft.com/office/drawing/2014/main" id="{E87BE32C-CA94-4378-9B89-EBEAF51D176A}"/>
              </a:ext>
            </a:extLst>
          </p:cNvPr>
          <p:cNvGrpSpPr/>
          <p:nvPr/>
        </p:nvGrpSpPr>
        <p:grpSpPr>
          <a:xfrm>
            <a:off x="1499555" y="1363881"/>
            <a:ext cx="324331" cy="805023"/>
            <a:chOff x="4152776" y="1302447"/>
            <a:chExt cx="365595" cy="907443"/>
          </a:xfrm>
          <a:solidFill>
            <a:schemeClr val="accent5"/>
          </a:solidFill>
        </p:grpSpPr>
        <p:sp>
          <p:nvSpPr>
            <p:cNvPr id="14" name="Flowchart: Manual Operation 13">
              <a:extLst>
                <a:ext uri="{FF2B5EF4-FFF2-40B4-BE49-F238E27FC236}">
                  <a16:creationId xmlns:a16="http://schemas.microsoft.com/office/drawing/2014/main" id="{F50003A3-7C7C-4510-9B64-47D4E929988D}"/>
                </a:ext>
              </a:extLst>
            </p:cNvPr>
            <p:cNvSpPr/>
            <p:nvPr/>
          </p:nvSpPr>
          <p:spPr>
            <a:xfrm rot="10800000">
              <a:off x="4152776" y="1702969"/>
              <a:ext cx="365595" cy="506921"/>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Round Same Side Corner Rectangle 23">
              <a:extLst>
                <a:ext uri="{FF2B5EF4-FFF2-40B4-BE49-F238E27FC236}">
                  <a16:creationId xmlns:a16="http://schemas.microsoft.com/office/drawing/2014/main" id="{28441863-58E9-4984-B6F7-69DD172E2FAC}"/>
                </a:ext>
              </a:extLst>
            </p:cNvPr>
            <p:cNvSpPr/>
            <p:nvPr/>
          </p:nvSpPr>
          <p:spPr>
            <a:xfrm>
              <a:off x="4202705" y="1618460"/>
              <a:ext cx="266665" cy="58484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Oval 15">
              <a:extLst>
                <a:ext uri="{FF2B5EF4-FFF2-40B4-BE49-F238E27FC236}">
                  <a16:creationId xmlns:a16="http://schemas.microsoft.com/office/drawing/2014/main" id="{79C9C5C5-9172-4442-B288-33E7058452BD}"/>
                </a:ext>
              </a:extLst>
            </p:cNvPr>
            <p:cNvSpPr/>
            <p:nvPr/>
          </p:nvSpPr>
          <p:spPr>
            <a:xfrm>
              <a:off x="4200727" y="1302447"/>
              <a:ext cx="269696" cy="269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Rectangle 16">
              <a:extLst>
                <a:ext uri="{FF2B5EF4-FFF2-40B4-BE49-F238E27FC236}">
                  <a16:creationId xmlns:a16="http://schemas.microsoft.com/office/drawing/2014/main" id="{94298701-786B-497D-B7B4-12238816C849}"/>
                </a:ext>
              </a:extLst>
            </p:cNvPr>
            <p:cNvSpPr/>
            <p:nvPr/>
          </p:nvSpPr>
          <p:spPr>
            <a:xfrm rot="19718716">
              <a:off x="4255086" y="1847861"/>
              <a:ext cx="210569" cy="1543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Round Same Side Corner Rectangle 25">
              <a:extLst>
                <a:ext uri="{FF2B5EF4-FFF2-40B4-BE49-F238E27FC236}">
                  <a16:creationId xmlns:a16="http://schemas.microsoft.com/office/drawing/2014/main" id="{212BE894-5344-48C5-9A87-0C27A36AA959}"/>
                </a:ext>
              </a:extLst>
            </p:cNvPr>
            <p:cNvSpPr/>
            <p:nvPr/>
          </p:nvSpPr>
          <p:spPr>
            <a:xfrm rot="10800000">
              <a:off x="4293932" y="1752987"/>
              <a:ext cx="83286" cy="200990"/>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19" name="Group 18">
            <a:extLst>
              <a:ext uri="{FF2B5EF4-FFF2-40B4-BE49-F238E27FC236}">
                <a16:creationId xmlns:a16="http://schemas.microsoft.com/office/drawing/2014/main" id="{5DB3A759-5D9E-4839-B559-8EDA3E17AE3A}"/>
              </a:ext>
            </a:extLst>
          </p:cNvPr>
          <p:cNvGrpSpPr/>
          <p:nvPr/>
        </p:nvGrpSpPr>
        <p:grpSpPr>
          <a:xfrm>
            <a:off x="1895917" y="1091446"/>
            <a:ext cx="789652" cy="417619"/>
            <a:chOff x="5979451" y="4936789"/>
            <a:chExt cx="703946" cy="600026"/>
          </a:xfrm>
          <a:solidFill>
            <a:schemeClr val="accent5"/>
          </a:solidFill>
        </p:grpSpPr>
        <p:sp>
          <p:nvSpPr>
            <p:cNvPr id="20" name="Rectangle 19">
              <a:extLst>
                <a:ext uri="{FF2B5EF4-FFF2-40B4-BE49-F238E27FC236}">
                  <a16:creationId xmlns:a16="http://schemas.microsoft.com/office/drawing/2014/main" id="{EDA02816-B4FE-4F6A-ABD4-85F850DE2CDC}"/>
                </a:ext>
              </a:extLst>
            </p:cNvPr>
            <p:cNvSpPr/>
            <p:nvPr/>
          </p:nvSpPr>
          <p:spPr>
            <a:xfrm>
              <a:off x="6065519" y="5166363"/>
              <a:ext cx="531810" cy="3704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 name="Flowchart: Manual Operation 20">
              <a:extLst>
                <a:ext uri="{FF2B5EF4-FFF2-40B4-BE49-F238E27FC236}">
                  <a16:creationId xmlns:a16="http://schemas.microsoft.com/office/drawing/2014/main" id="{4844EFCF-AF10-4B3B-B5B0-EDA117EF4709}"/>
                </a:ext>
              </a:extLst>
            </p:cNvPr>
            <p:cNvSpPr/>
            <p:nvPr/>
          </p:nvSpPr>
          <p:spPr>
            <a:xfrm rot="10800000">
              <a:off x="5979451" y="4936789"/>
              <a:ext cx="703946" cy="229571"/>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7" name="Group 6">
            <a:extLst>
              <a:ext uri="{FF2B5EF4-FFF2-40B4-BE49-F238E27FC236}">
                <a16:creationId xmlns:a16="http://schemas.microsoft.com/office/drawing/2014/main" id="{DEF7CE25-8DD0-4B4F-B02F-458C75C6F191}"/>
              </a:ext>
            </a:extLst>
          </p:cNvPr>
          <p:cNvGrpSpPr/>
          <p:nvPr/>
        </p:nvGrpSpPr>
        <p:grpSpPr>
          <a:xfrm>
            <a:off x="2589022" y="1654537"/>
            <a:ext cx="554097" cy="540472"/>
            <a:chOff x="2589022" y="1782776"/>
            <a:chExt cx="554097" cy="540472"/>
          </a:xfrm>
          <a:solidFill>
            <a:schemeClr val="accent5"/>
          </a:solidFill>
        </p:grpSpPr>
        <p:sp>
          <p:nvSpPr>
            <p:cNvPr id="22" name="Freeform: Shape 21">
              <a:extLst>
                <a:ext uri="{FF2B5EF4-FFF2-40B4-BE49-F238E27FC236}">
                  <a16:creationId xmlns:a16="http://schemas.microsoft.com/office/drawing/2014/main" id="{19AE6617-6C4B-4AA0-9D60-58DB2A2DB453}"/>
                </a:ext>
              </a:extLst>
            </p:cNvPr>
            <p:cNvSpPr/>
            <p:nvPr/>
          </p:nvSpPr>
          <p:spPr>
            <a:xfrm>
              <a:off x="2589022" y="1782776"/>
              <a:ext cx="554097" cy="92842"/>
            </a:xfrm>
            <a:custGeom>
              <a:avLst/>
              <a:gdLst>
                <a:gd name="connsiteX0" fmla="*/ 0 w 863600"/>
                <a:gd name="connsiteY0" fmla="*/ 198120 h 198120"/>
                <a:gd name="connsiteX1" fmla="*/ 431800 w 863600"/>
                <a:gd name="connsiteY1" fmla="*/ 0 h 198120"/>
                <a:gd name="connsiteX2" fmla="*/ 863600 w 863600"/>
                <a:gd name="connsiteY2" fmla="*/ 198120 h 198120"/>
              </a:gdLst>
              <a:ahLst/>
              <a:cxnLst>
                <a:cxn ang="0">
                  <a:pos x="connsiteX0" y="connsiteY0"/>
                </a:cxn>
                <a:cxn ang="0">
                  <a:pos x="connsiteX1" y="connsiteY1"/>
                </a:cxn>
                <a:cxn ang="0">
                  <a:pos x="connsiteX2" y="connsiteY2"/>
                </a:cxn>
              </a:cxnLst>
              <a:rect l="l" t="t" r="r" b="b"/>
              <a:pathLst>
                <a:path w="863600" h="198120">
                  <a:moveTo>
                    <a:pt x="0" y="198120"/>
                  </a:moveTo>
                  <a:lnTo>
                    <a:pt x="431800" y="0"/>
                  </a:lnTo>
                  <a:lnTo>
                    <a:pt x="863600" y="198120"/>
                  </a:lnTo>
                </a:path>
              </a:pathLst>
            </a:cu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Oval 2">
              <a:extLst>
                <a:ext uri="{FF2B5EF4-FFF2-40B4-BE49-F238E27FC236}">
                  <a16:creationId xmlns:a16="http://schemas.microsoft.com/office/drawing/2014/main" id="{C27BBC5D-66FF-45A9-9FFE-5B82659921B7}"/>
                </a:ext>
              </a:extLst>
            </p:cNvPr>
            <p:cNvSpPr/>
            <p:nvPr/>
          </p:nvSpPr>
          <p:spPr>
            <a:xfrm>
              <a:off x="2589022" y="1967416"/>
              <a:ext cx="84771" cy="8477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 name="Oval 23">
              <a:extLst>
                <a:ext uri="{FF2B5EF4-FFF2-40B4-BE49-F238E27FC236}">
                  <a16:creationId xmlns:a16="http://schemas.microsoft.com/office/drawing/2014/main" id="{DB8C18EB-8226-47B9-9076-A20C390D9508}"/>
                </a:ext>
              </a:extLst>
            </p:cNvPr>
            <p:cNvSpPr/>
            <p:nvPr/>
          </p:nvSpPr>
          <p:spPr>
            <a:xfrm>
              <a:off x="2723906" y="1967416"/>
              <a:ext cx="84771" cy="8477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6" name="Oval 25">
              <a:extLst>
                <a:ext uri="{FF2B5EF4-FFF2-40B4-BE49-F238E27FC236}">
                  <a16:creationId xmlns:a16="http://schemas.microsoft.com/office/drawing/2014/main" id="{A53AAC3D-25DB-4FA7-B7DD-35804D636850}"/>
                </a:ext>
              </a:extLst>
            </p:cNvPr>
            <p:cNvSpPr/>
            <p:nvPr/>
          </p:nvSpPr>
          <p:spPr>
            <a:xfrm>
              <a:off x="2858790" y="1967416"/>
              <a:ext cx="84771" cy="8477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7" name="Oval 26">
              <a:extLst>
                <a:ext uri="{FF2B5EF4-FFF2-40B4-BE49-F238E27FC236}">
                  <a16:creationId xmlns:a16="http://schemas.microsoft.com/office/drawing/2014/main" id="{7606213D-9D03-4EFB-8D88-224B5476AAB5}"/>
                </a:ext>
              </a:extLst>
            </p:cNvPr>
            <p:cNvSpPr/>
            <p:nvPr/>
          </p:nvSpPr>
          <p:spPr>
            <a:xfrm>
              <a:off x="2589022" y="2101139"/>
              <a:ext cx="84771" cy="8477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8" name="Oval 27">
              <a:extLst>
                <a:ext uri="{FF2B5EF4-FFF2-40B4-BE49-F238E27FC236}">
                  <a16:creationId xmlns:a16="http://schemas.microsoft.com/office/drawing/2014/main" id="{268F7396-D26C-4023-92AB-402EA3D57995}"/>
                </a:ext>
              </a:extLst>
            </p:cNvPr>
            <p:cNvSpPr/>
            <p:nvPr/>
          </p:nvSpPr>
          <p:spPr>
            <a:xfrm>
              <a:off x="2723906" y="2101139"/>
              <a:ext cx="84771" cy="8477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1" name="Oval 30">
              <a:extLst>
                <a:ext uri="{FF2B5EF4-FFF2-40B4-BE49-F238E27FC236}">
                  <a16:creationId xmlns:a16="http://schemas.microsoft.com/office/drawing/2014/main" id="{8D74C4CC-E3E0-4C37-85D3-63A1C3921F9F}"/>
                </a:ext>
              </a:extLst>
            </p:cNvPr>
            <p:cNvSpPr/>
            <p:nvPr/>
          </p:nvSpPr>
          <p:spPr>
            <a:xfrm>
              <a:off x="2858790" y="2101139"/>
              <a:ext cx="84771" cy="8477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2" name="Oval 31">
              <a:extLst>
                <a:ext uri="{FF2B5EF4-FFF2-40B4-BE49-F238E27FC236}">
                  <a16:creationId xmlns:a16="http://schemas.microsoft.com/office/drawing/2014/main" id="{B5359A5F-AAB9-45EE-B4B4-5E5AC06EDD0F}"/>
                </a:ext>
              </a:extLst>
            </p:cNvPr>
            <p:cNvSpPr/>
            <p:nvPr/>
          </p:nvSpPr>
          <p:spPr>
            <a:xfrm>
              <a:off x="3021350" y="2020461"/>
              <a:ext cx="84771" cy="8477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Rectangle: Top Corners Rounded 3">
              <a:extLst>
                <a:ext uri="{FF2B5EF4-FFF2-40B4-BE49-F238E27FC236}">
                  <a16:creationId xmlns:a16="http://schemas.microsoft.com/office/drawing/2014/main" id="{86D80C3E-0F8D-43EB-BC0E-DAD41B997DD9}"/>
                </a:ext>
              </a:extLst>
            </p:cNvPr>
            <p:cNvSpPr/>
            <p:nvPr/>
          </p:nvSpPr>
          <p:spPr>
            <a:xfrm>
              <a:off x="3021350" y="2133783"/>
              <a:ext cx="78540" cy="189465"/>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7" name="Oval 36">
              <a:extLst>
                <a:ext uri="{FF2B5EF4-FFF2-40B4-BE49-F238E27FC236}">
                  <a16:creationId xmlns:a16="http://schemas.microsoft.com/office/drawing/2014/main" id="{49EAF573-3D81-4377-99BE-392FC81661B8}"/>
                </a:ext>
              </a:extLst>
            </p:cNvPr>
            <p:cNvSpPr/>
            <p:nvPr/>
          </p:nvSpPr>
          <p:spPr>
            <a:xfrm>
              <a:off x="2589022" y="2233178"/>
              <a:ext cx="84771" cy="8477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8" name="Oval 37">
              <a:extLst>
                <a:ext uri="{FF2B5EF4-FFF2-40B4-BE49-F238E27FC236}">
                  <a16:creationId xmlns:a16="http://schemas.microsoft.com/office/drawing/2014/main" id="{03BC0C8F-3116-46D8-AD14-45A29B6428E5}"/>
                </a:ext>
              </a:extLst>
            </p:cNvPr>
            <p:cNvSpPr/>
            <p:nvPr/>
          </p:nvSpPr>
          <p:spPr>
            <a:xfrm>
              <a:off x="2723906" y="2233178"/>
              <a:ext cx="84771" cy="8477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9" name="Oval 38">
              <a:extLst>
                <a:ext uri="{FF2B5EF4-FFF2-40B4-BE49-F238E27FC236}">
                  <a16:creationId xmlns:a16="http://schemas.microsoft.com/office/drawing/2014/main" id="{0DBA2ACD-DA70-42DE-82EA-A3169887648B}"/>
                </a:ext>
              </a:extLst>
            </p:cNvPr>
            <p:cNvSpPr/>
            <p:nvPr/>
          </p:nvSpPr>
          <p:spPr>
            <a:xfrm>
              <a:off x="2858790" y="2233178"/>
              <a:ext cx="84771" cy="8477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5" name="Freeform: Shape 4">
            <a:extLst>
              <a:ext uri="{FF2B5EF4-FFF2-40B4-BE49-F238E27FC236}">
                <a16:creationId xmlns:a16="http://schemas.microsoft.com/office/drawing/2014/main" id="{E6661863-2635-4C2C-A4BD-AF4CD5D86639}"/>
              </a:ext>
            </a:extLst>
          </p:cNvPr>
          <p:cNvSpPr/>
          <p:nvPr/>
        </p:nvSpPr>
        <p:spPr>
          <a:xfrm>
            <a:off x="1859280" y="1563401"/>
            <a:ext cx="403872" cy="481545"/>
          </a:xfrm>
          <a:custGeom>
            <a:avLst/>
            <a:gdLst>
              <a:gd name="connsiteX0" fmla="*/ 0 w 403872"/>
              <a:gd name="connsiteY0" fmla="*/ 464820 h 481545"/>
              <a:gd name="connsiteX1" fmla="*/ 38100 w 403872"/>
              <a:gd name="connsiteY1" fmla="*/ 480060 h 481545"/>
              <a:gd name="connsiteX2" fmla="*/ 198120 w 403872"/>
              <a:gd name="connsiteY2" fmla="*/ 464820 h 481545"/>
              <a:gd name="connsiteX3" fmla="*/ 289560 w 403872"/>
              <a:gd name="connsiteY3" fmla="*/ 381000 h 481545"/>
              <a:gd name="connsiteX4" fmla="*/ 342900 w 403872"/>
              <a:gd name="connsiteY4" fmla="*/ 320040 h 481545"/>
              <a:gd name="connsiteX5" fmla="*/ 381000 w 403872"/>
              <a:gd name="connsiteY5" fmla="*/ 251460 h 481545"/>
              <a:gd name="connsiteX6" fmla="*/ 396240 w 403872"/>
              <a:gd name="connsiteY6" fmla="*/ 182880 h 481545"/>
              <a:gd name="connsiteX7" fmla="*/ 403860 w 403872"/>
              <a:gd name="connsiteY7" fmla="*/ 0 h 48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3872" h="481545">
                <a:moveTo>
                  <a:pt x="0" y="464820"/>
                </a:moveTo>
                <a:cubicBezTo>
                  <a:pt x="12700" y="469900"/>
                  <a:pt x="24436" y="479439"/>
                  <a:pt x="38100" y="480060"/>
                </a:cubicBezTo>
                <a:cubicBezTo>
                  <a:pt x="128685" y="484177"/>
                  <a:pt x="137640" y="479940"/>
                  <a:pt x="198120" y="464820"/>
                </a:cubicBezTo>
                <a:cubicBezTo>
                  <a:pt x="251589" y="424718"/>
                  <a:pt x="219620" y="450940"/>
                  <a:pt x="289560" y="381000"/>
                </a:cubicBezTo>
                <a:cubicBezTo>
                  <a:pt x="308510" y="362050"/>
                  <a:pt x="328946" y="343297"/>
                  <a:pt x="342900" y="320040"/>
                </a:cubicBezTo>
                <a:cubicBezTo>
                  <a:pt x="412748" y="203626"/>
                  <a:pt x="303610" y="354647"/>
                  <a:pt x="381000" y="251460"/>
                </a:cubicBezTo>
                <a:cubicBezTo>
                  <a:pt x="386080" y="228600"/>
                  <a:pt x="393745" y="206164"/>
                  <a:pt x="396240" y="182880"/>
                </a:cubicBezTo>
                <a:cubicBezTo>
                  <a:pt x="404527" y="105530"/>
                  <a:pt x="403860" y="65374"/>
                  <a:pt x="403860" y="0"/>
                </a:cubicBezTo>
              </a:path>
            </a:pathLst>
          </a:custGeom>
          <a:no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Freeform: Shape 5">
            <a:extLst>
              <a:ext uri="{FF2B5EF4-FFF2-40B4-BE49-F238E27FC236}">
                <a16:creationId xmlns:a16="http://schemas.microsoft.com/office/drawing/2014/main" id="{A10F11D7-32AA-4F9D-90B6-56187842BAE9}"/>
              </a:ext>
            </a:extLst>
          </p:cNvPr>
          <p:cNvSpPr/>
          <p:nvPr/>
        </p:nvSpPr>
        <p:spPr>
          <a:xfrm>
            <a:off x="2065020" y="2012981"/>
            <a:ext cx="449580" cy="106680"/>
          </a:xfrm>
          <a:custGeom>
            <a:avLst/>
            <a:gdLst>
              <a:gd name="connsiteX0" fmla="*/ 0 w 449580"/>
              <a:gd name="connsiteY0" fmla="*/ 15240 h 106680"/>
              <a:gd name="connsiteX1" fmla="*/ 38100 w 449580"/>
              <a:gd name="connsiteY1" fmla="*/ 7620 h 106680"/>
              <a:gd name="connsiteX2" fmla="*/ 60960 w 449580"/>
              <a:gd name="connsiteY2" fmla="*/ 0 h 106680"/>
              <a:gd name="connsiteX3" fmla="*/ 228600 w 449580"/>
              <a:gd name="connsiteY3" fmla="*/ 7620 h 106680"/>
              <a:gd name="connsiteX4" fmla="*/ 297180 w 449580"/>
              <a:gd name="connsiteY4" fmla="*/ 30480 h 106680"/>
              <a:gd name="connsiteX5" fmla="*/ 320040 w 449580"/>
              <a:gd name="connsiteY5" fmla="*/ 38100 h 106680"/>
              <a:gd name="connsiteX6" fmla="*/ 350520 w 449580"/>
              <a:gd name="connsiteY6" fmla="*/ 45720 h 106680"/>
              <a:gd name="connsiteX7" fmla="*/ 411480 w 449580"/>
              <a:gd name="connsiteY7" fmla="*/ 68580 h 106680"/>
              <a:gd name="connsiteX8" fmla="*/ 449580 w 449580"/>
              <a:gd name="connsiteY8" fmla="*/ 106680 h 106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9580" h="106680">
                <a:moveTo>
                  <a:pt x="0" y="15240"/>
                </a:moveTo>
                <a:cubicBezTo>
                  <a:pt x="12700" y="12700"/>
                  <a:pt x="25535" y="10761"/>
                  <a:pt x="38100" y="7620"/>
                </a:cubicBezTo>
                <a:cubicBezTo>
                  <a:pt x="45892" y="5672"/>
                  <a:pt x="52928" y="0"/>
                  <a:pt x="60960" y="0"/>
                </a:cubicBezTo>
                <a:cubicBezTo>
                  <a:pt x="116898" y="0"/>
                  <a:pt x="172720" y="5080"/>
                  <a:pt x="228600" y="7620"/>
                </a:cubicBezTo>
                <a:lnTo>
                  <a:pt x="297180" y="30480"/>
                </a:lnTo>
                <a:cubicBezTo>
                  <a:pt x="304800" y="33020"/>
                  <a:pt x="312248" y="36152"/>
                  <a:pt x="320040" y="38100"/>
                </a:cubicBezTo>
                <a:cubicBezTo>
                  <a:pt x="330200" y="40640"/>
                  <a:pt x="340714" y="42043"/>
                  <a:pt x="350520" y="45720"/>
                </a:cubicBezTo>
                <a:cubicBezTo>
                  <a:pt x="430214" y="75605"/>
                  <a:pt x="333243" y="49021"/>
                  <a:pt x="411480" y="68580"/>
                </a:cubicBezTo>
                <a:lnTo>
                  <a:pt x="449580" y="106680"/>
                </a:lnTo>
              </a:path>
            </a:pathLst>
          </a:custGeom>
          <a:no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41" name="Group 40">
            <a:extLst>
              <a:ext uri="{FF2B5EF4-FFF2-40B4-BE49-F238E27FC236}">
                <a16:creationId xmlns:a16="http://schemas.microsoft.com/office/drawing/2014/main" id="{8D1BF079-D313-4F3C-816C-B2A64919C52A}"/>
              </a:ext>
            </a:extLst>
          </p:cNvPr>
          <p:cNvGrpSpPr/>
          <p:nvPr/>
        </p:nvGrpSpPr>
        <p:grpSpPr>
          <a:xfrm>
            <a:off x="5598603" y="1752998"/>
            <a:ext cx="554097" cy="540472"/>
            <a:chOff x="2589022" y="1782776"/>
            <a:chExt cx="554097" cy="540472"/>
          </a:xfrm>
          <a:solidFill>
            <a:schemeClr val="accent5"/>
          </a:solidFill>
        </p:grpSpPr>
        <p:sp>
          <p:nvSpPr>
            <p:cNvPr id="42" name="Freeform: Shape 41">
              <a:extLst>
                <a:ext uri="{FF2B5EF4-FFF2-40B4-BE49-F238E27FC236}">
                  <a16:creationId xmlns:a16="http://schemas.microsoft.com/office/drawing/2014/main" id="{CC23A424-80B4-4239-B1B2-82A89D11D9FB}"/>
                </a:ext>
              </a:extLst>
            </p:cNvPr>
            <p:cNvSpPr/>
            <p:nvPr/>
          </p:nvSpPr>
          <p:spPr>
            <a:xfrm>
              <a:off x="2589022" y="1782776"/>
              <a:ext cx="554097" cy="92842"/>
            </a:xfrm>
            <a:custGeom>
              <a:avLst/>
              <a:gdLst>
                <a:gd name="connsiteX0" fmla="*/ 0 w 863600"/>
                <a:gd name="connsiteY0" fmla="*/ 198120 h 198120"/>
                <a:gd name="connsiteX1" fmla="*/ 431800 w 863600"/>
                <a:gd name="connsiteY1" fmla="*/ 0 h 198120"/>
                <a:gd name="connsiteX2" fmla="*/ 863600 w 863600"/>
                <a:gd name="connsiteY2" fmla="*/ 198120 h 198120"/>
              </a:gdLst>
              <a:ahLst/>
              <a:cxnLst>
                <a:cxn ang="0">
                  <a:pos x="connsiteX0" y="connsiteY0"/>
                </a:cxn>
                <a:cxn ang="0">
                  <a:pos x="connsiteX1" y="connsiteY1"/>
                </a:cxn>
                <a:cxn ang="0">
                  <a:pos x="connsiteX2" y="connsiteY2"/>
                </a:cxn>
              </a:cxnLst>
              <a:rect l="l" t="t" r="r" b="b"/>
              <a:pathLst>
                <a:path w="863600" h="198120">
                  <a:moveTo>
                    <a:pt x="0" y="198120"/>
                  </a:moveTo>
                  <a:lnTo>
                    <a:pt x="431800" y="0"/>
                  </a:lnTo>
                  <a:lnTo>
                    <a:pt x="863600" y="198120"/>
                  </a:lnTo>
                </a:path>
              </a:pathLst>
            </a:cu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3" name="Oval 42">
              <a:extLst>
                <a:ext uri="{FF2B5EF4-FFF2-40B4-BE49-F238E27FC236}">
                  <a16:creationId xmlns:a16="http://schemas.microsoft.com/office/drawing/2014/main" id="{CCB065AF-6DEC-4169-B3E1-FCA2AE8CA546}"/>
                </a:ext>
              </a:extLst>
            </p:cNvPr>
            <p:cNvSpPr/>
            <p:nvPr/>
          </p:nvSpPr>
          <p:spPr>
            <a:xfrm>
              <a:off x="2589022" y="1967416"/>
              <a:ext cx="84771" cy="8477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4" name="Oval 43">
              <a:extLst>
                <a:ext uri="{FF2B5EF4-FFF2-40B4-BE49-F238E27FC236}">
                  <a16:creationId xmlns:a16="http://schemas.microsoft.com/office/drawing/2014/main" id="{901E368E-ED0D-45DF-8659-F10DA940F86B}"/>
                </a:ext>
              </a:extLst>
            </p:cNvPr>
            <p:cNvSpPr/>
            <p:nvPr/>
          </p:nvSpPr>
          <p:spPr>
            <a:xfrm>
              <a:off x="2723906" y="1967416"/>
              <a:ext cx="84771" cy="8477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5" name="Oval 44">
              <a:extLst>
                <a:ext uri="{FF2B5EF4-FFF2-40B4-BE49-F238E27FC236}">
                  <a16:creationId xmlns:a16="http://schemas.microsoft.com/office/drawing/2014/main" id="{4D3AFCDE-2944-425E-B873-5CA0680B604A}"/>
                </a:ext>
              </a:extLst>
            </p:cNvPr>
            <p:cNvSpPr/>
            <p:nvPr/>
          </p:nvSpPr>
          <p:spPr>
            <a:xfrm>
              <a:off x="2858790" y="1967416"/>
              <a:ext cx="84771" cy="8477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2" name="Oval 51">
              <a:extLst>
                <a:ext uri="{FF2B5EF4-FFF2-40B4-BE49-F238E27FC236}">
                  <a16:creationId xmlns:a16="http://schemas.microsoft.com/office/drawing/2014/main" id="{FA3C7920-BBCC-4B93-8705-AA9A4F53F59C}"/>
                </a:ext>
              </a:extLst>
            </p:cNvPr>
            <p:cNvSpPr/>
            <p:nvPr/>
          </p:nvSpPr>
          <p:spPr>
            <a:xfrm>
              <a:off x="2589022" y="2101139"/>
              <a:ext cx="84771" cy="8477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3" name="Oval 52">
              <a:extLst>
                <a:ext uri="{FF2B5EF4-FFF2-40B4-BE49-F238E27FC236}">
                  <a16:creationId xmlns:a16="http://schemas.microsoft.com/office/drawing/2014/main" id="{610DB668-02F4-4191-9A10-8AE8273FF6C9}"/>
                </a:ext>
              </a:extLst>
            </p:cNvPr>
            <p:cNvSpPr/>
            <p:nvPr/>
          </p:nvSpPr>
          <p:spPr>
            <a:xfrm>
              <a:off x="2723906" y="2101139"/>
              <a:ext cx="84771" cy="8477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4" name="Oval 53">
              <a:extLst>
                <a:ext uri="{FF2B5EF4-FFF2-40B4-BE49-F238E27FC236}">
                  <a16:creationId xmlns:a16="http://schemas.microsoft.com/office/drawing/2014/main" id="{1AB1D803-0461-4173-A50C-D27B38610D38}"/>
                </a:ext>
              </a:extLst>
            </p:cNvPr>
            <p:cNvSpPr/>
            <p:nvPr/>
          </p:nvSpPr>
          <p:spPr>
            <a:xfrm>
              <a:off x="2858790" y="2101139"/>
              <a:ext cx="84771" cy="8477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5" name="Oval 54">
              <a:extLst>
                <a:ext uri="{FF2B5EF4-FFF2-40B4-BE49-F238E27FC236}">
                  <a16:creationId xmlns:a16="http://schemas.microsoft.com/office/drawing/2014/main" id="{BA435BC7-84CD-4633-8396-B1CA381D2885}"/>
                </a:ext>
              </a:extLst>
            </p:cNvPr>
            <p:cNvSpPr/>
            <p:nvPr/>
          </p:nvSpPr>
          <p:spPr>
            <a:xfrm>
              <a:off x="3021350" y="2020461"/>
              <a:ext cx="84771" cy="8477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6" name="Rectangle: Top Corners Rounded 55">
              <a:extLst>
                <a:ext uri="{FF2B5EF4-FFF2-40B4-BE49-F238E27FC236}">
                  <a16:creationId xmlns:a16="http://schemas.microsoft.com/office/drawing/2014/main" id="{514C24DD-B5CF-4D94-AF9E-9B6F78DC1FB9}"/>
                </a:ext>
              </a:extLst>
            </p:cNvPr>
            <p:cNvSpPr/>
            <p:nvPr/>
          </p:nvSpPr>
          <p:spPr>
            <a:xfrm>
              <a:off x="3021350" y="2133783"/>
              <a:ext cx="78540" cy="189465"/>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7" name="Oval 56">
              <a:extLst>
                <a:ext uri="{FF2B5EF4-FFF2-40B4-BE49-F238E27FC236}">
                  <a16:creationId xmlns:a16="http://schemas.microsoft.com/office/drawing/2014/main" id="{526677FF-3D16-43AA-A9CD-ED12056796BC}"/>
                </a:ext>
              </a:extLst>
            </p:cNvPr>
            <p:cNvSpPr/>
            <p:nvPr/>
          </p:nvSpPr>
          <p:spPr>
            <a:xfrm>
              <a:off x="2589022" y="2233178"/>
              <a:ext cx="84771" cy="8477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8" name="Oval 57">
              <a:extLst>
                <a:ext uri="{FF2B5EF4-FFF2-40B4-BE49-F238E27FC236}">
                  <a16:creationId xmlns:a16="http://schemas.microsoft.com/office/drawing/2014/main" id="{8174DD12-7ED1-4177-950C-F46D6A4454FE}"/>
                </a:ext>
              </a:extLst>
            </p:cNvPr>
            <p:cNvSpPr/>
            <p:nvPr/>
          </p:nvSpPr>
          <p:spPr>
            <a:xfrm>
              <a:off x="2723906" y="2233178"/>
              <a:ext cx="84771" cy="8477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9" name="Oval 58">
              <a:extLst>
                <a:ext uri="{FF2B5EF4-FFF2-40B4-BE49-F238E27FC236}">
                  <a16:creationId xmlns:a16="http://schemas.microsoft.com/office/drawing/2014/main" id="{EC399F37-73D6-404F-879F-45DD26CBB7E8}"/>
                </a:ext>
              </a:extLst>
            </p:cNvPr>
            <p:cNvSpPr/>
            <p:nvPr/>
          </p:nvSpPr>
          <p:spPr>
            <a:xfrm>
              <a:off x="2858790" y="2233178"/>
              <a:ext cx="84771" cy="8477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60" name="Rectangle 59">
            <a:extLst>
              <a:ext uri="{FF2B5EF4-FFF2-40B4-BE49-F238E27FC236}">
                <a16:creationId xmlns:a16="http://schemas.microsoft.com/office/drawing/2014/main" id="{8C2DD87E-7741-4ADC-89FF-C6E91EBB5F1F}"/>
              </a:ext>
            </a:extLst>
          </p:cNvPr>
          <p:cNvSpPr/>
          <p:nvPr/>
        </p:nvSpPr>
        <p:spPr>
          <a:xfrm>
            <a:off x="5556142" y="967727"/>
            <a:ext cx="596558" cy="41761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CA" sz="1000" b="1" dirty="0">
                <a:solidFill>
                  <a:schemeClr val="bg1"/>
                </a:solidFill>
              </a:rPr>
              <a:t>Life Skills</a:t>
            </a:r>
          </a:p>
        </p:txBody>
      </p:sp>
      <p:grpSp>
        <p:nvGrpSpPr>
          <p:cNvPr id="64" name="Group 63">
            <a:extLst>
              <a:ext uri="{FF2B5EF4-FFF2-40B4-BE49-F238E27FC236}">
                <a16:creationId xmlns:a16="http://schemas.microsoft.com/office/drawing/2014/main" id="{DBD6EB73-D4E6-4A2D-BF12-4B13D16EB824}"/>
              </a:ext>
            </a:extLst>
          </p:cNvPr>
          <p:cNvGrpSpPr/>
          <p:nvPr/>
        </p:nvGrpSpPr>
        <p:grpSpPr>
          <a:xfrm>
            <a:off x="4601478" y="1623795"/>
            <a:ext cx="228168" cy="518646"/>
            <a:chOff x="3545772" y="5645112"/>
            <a:chExt cx="211356" cy="480431"/>
          </a:xfrm>
          <a:solidFill>
            <a:schemeClr val="accent5"/>
          </a:solidFill>
        </p:grpSpPr>
        <p:sp>
          <p:nvSpPr>
            <p:cNvPr id="65" name="Round Same Side Corner Rectangle 21">
              <a:extLst>
                <a:ext uri="{FF2B5EF4-FFF2-40B4-BE49-F238E27FC236}">
                  <a16:creationId xmlns:a16="http://schemas.microsoft.com/office/drawing/2014/main" id="{0A69E0E4-4C29-40F2-9E4F-0C58DBF756EE}"/>
                </a:ext>
              </a:extLst>
            </p:cNvPr>
            <p:cNvSpPr/>
            <p:nvPr/>
          </p:nvSpPr>
          <p:spPr>
            <a:xfrm>
              <a:off x="3572316" y="5833157"/>
              <a:ext cx="158818" cy="29238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6" name="Oval 65">
              <a:extLst>
                <a:ext uri="{FF2B5EF4-FFF2-40B4-BE49-F238E27FC236}">
                  <a16:creationId xmlns:a16="http://schemas.microsoft.com/office/drawing/2014/main" id="{4472F0E6-5521-4155-B18E-B4E1DE5D3627}"/>
                </a:ext>
              </a:extLst>
            </p:cNvPr>
            <p:cNvSpPr/>
            <p:nvPr/>
          </p:nvSpPr>
          <p:spPr>
            <a:xfrm>
              <a:off x="3571138" y="5645112"/>
              <a:ext cx="160624" cy="1606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7" name="Flowchart: Manual Operation 66">
              <a:extLst>
                <a:ext uri="{FF2B5EF4-FFF2-40B4-BE49-F238E27FC236}">
                  <a16:creationId xmlns:a16="http://schemas.microsoft.com/office/drawing/2014/main" id="{351E3E89-B055-4674-AAFD-42E91AD31E9F}"/>
                </a:ext>
              </a:extLst>
            </p:cNvPr>
            <p:cNvSpPr/>
            <p:nvPr/>
          </p:nvSpPr>
          <p:spPr>
            <a:xfrm rot="10800000">
              <a:off x="3545772" y="5875014"/>
              <a:ext cx="211356" cy="250529"/>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8" name="Freeform: Shape 7">
            <a:extLst>
              <a:ext uri="{FF2B5EF4-FFF2-40B4-BE49-F238E27FC236}">
                <a16:creationId xmlns:a16="http://schemas.microsoft.com/office/drawing/2014/main" id="{E08E47E8-87F3-4AED-BA05-8CE181D94079}"/>
              </a:ext>
            </a:extLst>
          </p:cNvPr>
          <p:cNvSpPr/>
          <p:nvPr/>
        </p:nvSpPr>
        <p:spPr>
          <a:xfrm>
            <a:off x="4749142" y="1304321"/>
            <a:ext cx="700140" cy="937260"/>
          </a:xfrm>
          <a:custGeom>
            <a:avLst/>
            <a:gdLst>
              <a:gd name="connsiteX0" fmla="*/ 0 w 1089660"/>
              <a:gd name="connsiteY0" fmla="*/ 762000 h 937260"/>
              <a:gd name="connsiteX1" fmla="*/ 45720 w 1089660"/>
              <a:gd name="connsiteY1" fmla="*/ 853440 h 937260"/>
              <a:gd name="connsiteX2" fmla="*/ 68580 w 1089660"/>
              <a:gd name="connsiteY2" fmla="*/ 861060 h 937260"/>
              <a:gd name="connsiteX3" fmla="*/ 99060 w 1089660"/>
              <a:gd name="connsiteY3" fmla="*/ 883920 h 937260"/>
              <a:gd name="connsiteX4" fmla="*/ 205740 w 1089660"/>
              <a:gd name="connsiteY4" fmla="*/ 914400 h 937260"/>
              <a:gd name="connsiteX5" fmla="*/ 327660 w 1089660"/>
              <a:gd name="connsiteY5" fmla="*/ 937260 h 937260"/>
              <a:gd name="connsiteX6" fmla="*/ 617220 w 1089660"/>
              <a:gd name="connsiteY6" fmla="*/ 922020 h 937260"/>
              <a:gd name="connsiteX7" fmla="*/ 655320 w 1089660"/>
              <a:gd name="connsiteY7" fmla="*/ 899160 h 937260"/>
              <a:gd name="connsiteX8" fmla="*/ 716280 w 1089660"/>
              <a:gd name="connsiteY8" fmla="*/ 838200 h 937260"/>
              <a:gd name="connsiteX9" fmla="*/ 739140 w 1089660"/>
              <a:gd name="connsiteY9" fmla="*/ 822960 h 937260"/>
              <a:gd name="connsiteX10" fmla="*/ 754380 w 1089660"/>
              <a:gd name="connsiteY10" fmla="*/ 762000 h 937260"/>
              <a:gd name="connsiteX11" fmla="*/ 769620 w 1089660"/>
              <a:gd name="connsiteY11" fmla="*/ 716280 h 937260"/>
              <a:gd name="connsiteX12" fmla="*/ 777240 w 1089660"/>
              <a:gd name="connsiteY12" fmla="*/ 655320 h 937260"/>
              <a:gd name="connsiteX13" fmla="*/ 792480 w 1089660"/>
              <a:gd name="connsiteY13" fmla="*/ 609600 h 937260"/>
              <a:gd name="connsiteX14" fmla="*/ 807720 w 1089660"/>
              <a:gd name="connsiteY14" fmla="*/ 541020 h 937260"/>
              <a:gd name="connsiteX15" fmla="*/ 815340 w 1089660"/>
              <a:gd name="connsiteY15" fmla="*/ 472440 h 937260"/>
              <a:gd name="connsiteX16" fmla="*/ 822960 w 1089660"/>
              <a:gd name="connsiteY16" fmla="*/ 441960 h 937260"/>
              <a:gd name="connsiteX17" fmla="*/ 830580 w 1089660"/>
              <a:gd name="connsiteY17" fmla="*/ 381000 h 937260"/>
              <a:gd name="connsiteX18" fmla="*/ 853440 w 1089660"/>
              <a:gd name="connsiteY18" fmla="*/ 304800 h 937260"/>
              <a:gd name="connsiteX19" fmla="*/ 861060 w 1089660"/>
              <a:gd name="connsiteY19" fmla="*/ 266700 h 937260"/>
              <a:gd name="connsiteX20" fmla="*/ 876300 w 1089660"/>
              <a:gd name="connsiteY20" fmla="*/ 228600 h 937260"/>
              <a:gd name="connsiteX21" fmla="*/ 883920 w 1089660"/>
              <a:gd name="connsiteY21" fmla="*/ 205740 h 937260"/>
              <a:gd name="connsiteX22" fmla="*/ 922020 w 1089660"/>
              <a:gd name="connsiteY22" fmla="*/ 137160 h 937260"/>
              <a:gd name="connsiteX23" fmla="*/ 944880 w 1089660"/>
              <a:gd name="connsiteY23" fmla="*/ 106680 h 937260"/>
              <a:gd name="connsiteX24" fmla="*/ 1005840 w 1089660"/>
              <a:gd name="connsiteY24" fmla="*/ 45720 h 937260"/>
              <a:gd name="connsiteX25" fmla="*/ 1036320 w 1089660"/>
              <a:gd name="connsiteY25" fmla="*/ 30480 h 937260"/>
              <a:gd name="connsiteX26" fmla="*/ 1059180 w 1089660"/>
              <a:gd name="connsiteY26" fmla="*/ 22860 h 937260"/>
              <a:gd name="connsiteX27" fmla="*/ 1089660 w 1089660"/>
              <a:gd name="connsiteY27" fmla="*/ 0 h 93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89660" h="937260">
                <a:moveTo>
                  <a:pt x="0" y="762000"/>
                </a:moveTo>
                <a:cubicBezTo>
                  <a:pt x="10597" y="790260"/>
                  <a:pt x="19625" y="831694"/>
                  <a:pt x="45720" y="853440"/>
                </a:cubicBezTo>
                <a:cubicBezTo>
                  <a:pt x="51890" y="858582"/>
                  <a:pt x="60960" y="858520"/>
                  <a:pt x="68580" y="861060"/>
                </a:cubicBezTo>
                <a:cubicBezTo>
                  <a:pt x="78740" y="868680"/>
                  <a:pt x="87701" y="878240"/>
                  <a:pt x="99060" y="883920"/>
                </a:cubicBezTo>
                <a:cubicBezTo>
                  <a:pt x="120091" y="894436"/>
                  <a:pt x="187293" y="910060"/>
                  <a:pt x="205740" y="914400"/>
                </a:cubicBezTo>
                <a:cubicBezTo>
                  <a:pt x="279675" y="931797"/>
                  <a:pt x="260477" y="927662"/>
                  <a:pt x="327660" y="937260"/>
                </a:cubicBezTo>
                <a:cubicBezTo>
                  <a:pt x="424180" y="932180"/>
                  <a:pt x="521213" y="933184"/>
                  <a:pt x="617220" y="922020"/>
                </a:cubicBezTo>
                <a:cubicBezTo>
                  <a:pt x="631931" y="920309"/>
                  <a:pt x="642761" y="907010"/>
                  <a:pt x="655320" y="899160"/>
                </a:cubicBezTo>
                <a:cubicBezTo>
                  <a:pt x="701136" y="870525"/>
                  <a:pt x="658345" y="896135"/>
                  <a:pt x="716280" y="838200"/>
                </a:cubicBezTo>
                <a:cubicBezTo>
                  <a:pt x="722756" y="831724"/>
                  <a:pt x="731520" y="828040"/>
                  <a:pt x="739140" y="822960"/>
                </a:cubicBezTo>
                <a:cubicBezTo>
                  <a:pt x="744220" y="802640"/>
                  <a:pt x="747756" y="781871"/>
                  <a:pt x="754380" y="762000"/>
                </a:cubicBezTo>
                <a:lnTo>
                  <a:pt x="769620" y="716280"/>
                </a:lnTo>
                <a:cubicBezTo>
                  <a:pt x="772160" y="695960"/>
                  <a:pt x="772949" y="675344"/>
                  <a:pt x="777240" y="655320"/>
                </a:cubicBezTo>
                <a:cubicBezTo>
                  <a:pt x="780606" y="639612"/>
                  <a:pt x="788341" y="625122"/>
                  <a:pt x="792480" y="609600"/>
                </a:cubicBezTo>
                <a:cubicBezTo>
                  <a:pt x="798514" y="586973"/>
                  <a:pt x="803870" y="564119"/>
                  <a:pt x="807720" y="541020"/>
                </a:cubicBezTo>
                <a:cubicBezTo>
                  <a:pt x="811501" y="518332"/>
                  <a:pt x="811843" y="495173"/>
                  <a:pt x="815340" y="472440"/>
                </a:cubicBezTo>
                <a:cubicBezTo>
                  <a:pt x="816932" y="462089"/>
                  <a:pt x="821238" y="452290"/>
                  <a:pt x="822960" y="441960"/>
                </a:cubicBezTo>
                <a:cubicBezTo>
                  <a:pt x="826327" y="421760"/>
                  <a:pt x="827213" y="401200"/>
                  <a:pt x="830580" y="381000"/>
                </a:cubicBezTo>
                <a:cubicBezTo>
                  <a:pt x="835681" y="350396"/>
                  <a:pt x="844729" y="336740"/>
                  <a:pt x="853440" y="304800"/>
                </a:cubicBezTo>
                <a:cubicBezTo>
                  <a:pt x="856848" y="292305"/>
                  <a:pt x="857338" y="279105"/>
                  <a:pt x="861060" y="266700"/>
                </a:cubicBezTo>
                <a:cubicBezTo>
                  <a:pt x="864990" y="253599"/>
                  <a:pt x="871497" y="241407"/>
                  <a:pt x="876300" y="228600"/>
                </a:cubicBezTo>
                <a:cubicBezTo>
                  <a:pt x="879120" y="221079"/>
                  <a:pt x="880756" y="213123"/>
                  <a:pt x="883920" y="205740"/>
                </a:cubicBezTo>
                <a:cubicBezTo>
                  <a:pt x="892635" y="185405"/>
                  <a:pt x="910459" y="154501"/>
                  <a:pt x="922020" y="137160"/>
                </a:cubicBezTo>
                <a:cubicBezTo>
                  <a:pt x="929065" y="126593"/>
                  <a:pt x="936298" y="116042"/>
                  <a:pt x="944880" y="106680"/>
                </a:cubicBezTo>
                <a:cubicBezTo>
                  <a:pt x="964298" y="85497"/>
                  <a:pt x="980137" y="58571"/>
                  <a:pt x="1005840" y="45720"/>
                </a:cubicBezTo>
                <a:cubicBezTo>
                  <a:pt x="1016000" y="40640"/>
                  <a:pt x="1025879" y="34955"/>
                  <a:pt x="1036320" y="30480"/>
                </a:cubicBezTo>
                <a:cubicBezTo>
                  <a:pt x="1043703" y="27316"/>
                  <a:pt x="1051996" y="26452"/>
                  <a:pt x="1059180" y="22860"/>
                </a:cubicBezTo>
                <a:cubicBezTo>
                  <a:pt x="1076413" y="14244"/>
                  <a:pt x="1078944" y="10716"/>
                  <a:pt x="1089660" y="0"/>
                </a:cubicBezTo>
              </a:path>
            </a:pathLst>
          </a:custGeom>
          <a:no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Freeform: Shape 8">
            <a:extLst>
              <a:ext uri="{FF2B5EF4-FFF2-40B4-BE49-F238E27FC236}">
                <a16:creationId xmlns:a16="http://schemas.microsoft.com/office/drawing/2014/main" id="{3DE07DDA-85FC-4092-A612-D5DB1125B29E}"/>
              </a:ext>
            </a:extLst>
          </p:cNvPr>
          <p:cNvSpPr/>
          <p:nvPr/>
        </p:nvSpPr>
        <p:spPr>
          <a:xfrm>
            <a:off x="5175238" y="2044946"/>
            <a:ext cx="312051" cy="144764"/>
          </a:xfrm>
          <a:custGeom>
            <a:avLst/>
            <a:gdLst>
              <a:gd name="connsiteX0" fmla="*/ 0 w 434340"/>
              <a:gd name="connsiteY0" fmla="*/ 122521 h 122521"/>
              <a:gd name="connsiteX1" fmla="*/ 76200 w 434340"/>
              <a:gd name="connsiteY1" fmla="*/ 84421 h 122521"/>
              <a:gd name="connsiteX2" fmla="*/ 114300 w 434340"/>
              <a:gd name="connsiteY2" fmla="*/ 69181 h 122521"/>
              <a:gd name="connsiteX3" fmla="*/ 144780 w 434340"/>
              <a:gd name="connsiteY3" fmla="*/ 46321 h 122521"/>
              <a:gd name="connsiteX4" fmla="*/ 190500 w 434340"/>
              <a:gd name="connsiteY4" fmla="*/ 31081 h 122521"/>
              <a:gd name="connsiteX5" fmla="*/ 259080 w 434340"/>
              <a:gd name="connsiteY5" fmla="*/ 15841 h 122521"/>
              <a:gd name="connsiteX6" fmla="*/ 281940 w 434340"/>
              <a:gd name="connsiteY6" fmla="*/ 8221 h 122521"/>
              <a:gd name="connsiteX7" fmla="*/ 434340 w 434340"/>
              <a:gd name="connsiteY7" fmla="*/ 601 h 122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340" h="122521">
                <a:moveTo>
                  <a:pt x="0" y="122521"/>
                </a:moveTo>
                <a:cubicBezTo>
                  <a:pt x="97871" y="83373"/>
                  <a:pt x="-23458" y="134250"/>
                  <a:pt x="76200" y="84421"/>
                </a:cubicBezTo>
                <a:cubicBezTo>
                  <a:pt x="88434" y="78304"/>
                  <a:pt x="102343" y="75824"/>
                  <a:pt x="114300" y="69181"/>
                </a:cubicBezTo>
                <a:cubicBezTo>
                  <a:pt x="125402" y="63013"/>
                  <a:pt x="133421" y="52001"/>
                  <a:pt x="144780" y="46321"/>
                </a:cubicBezTo>
                <a:cubicBezTo>
                  <a:pt x="159148" y="39137"/>
                  <a:pt x="175113" y="35697"/>
                  <a:pt x="190500" y="31081"/>
                </a:cubicBezTo>
                <a:cubicBezTo>
                  <a:pt x="229612" y="19347"/>
                  <a:pt x="215575" y="26717"/>
                  <a:pt x="259080" y="15841"/>
                </a:cubicBezTo>
                <a:cubicBezTo>
                  <a:pt x="266872" y="13893"/>
                  <a:pt x="274037" y="9658"/>
                  <a:pt x="281940" y="8221"/>
                </a:cubicBezTo>
                <a:cubicBezTo>
                  <a:pt x="344643" y="-3180"/>
                  <a:pt x="364844" y="601"/>
                  <a:pt x="434340" y="601"/>
                </a:cubicBezTo>
              </a:path>
            </a:pathLst>
          </a:custGeom>
          <a:no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69" name="Group 68">
            <a:extLst>
              <a:ext uri="{FF2B5EF4-FFF2-40B4-BE49-F238E27FC236}">
                <a16:creationId xmlns:a16="http://schemas.microsoft.com/office/drawing/2014/main" id="{A9E1FCD4-AF95-489E-ADD2-6681A67CAF51}"/>
              </a:ext>
            </a:extLst>
          </p:cNvPr>
          <p:cNvGrpSpPr/>
          <p:nvPr/>
        </p:nvGrpSpPr>
        <p:grpSpPr>
          <a:xfrm>
            <a:off x="4406907" y="970905"/>
            <a:ext cx="789652" cy="417619"/>
            <a:chOff x="5979451" y="4936789"/>
            <a:chExt cx="703946" cy="600026"/>
          </a:xfrm>
          <a:solidFill>
            <a:schemeClr val="accent5"/>
          </a:solidFill>
        </p:grpSpPr>
        <p:sp>
          <p:nvSpPr>
            <p:cNvPr id="70" name="Rectangle 69">
              <a:extLst>
                <a:ext uri="{FF2B5EF4-FFF2-40B4-BE49-F238E27FC236}">
                  <a16:creationId xmlns:a16="http://schemas.microsoft.com/office/drawing/2014/main" id="{AF5E345F-3BFF-4AC9-BDEE-B18F3EDF9862}"/>
                </a:ext>
              </a:extLst>
            </p:cNvPr>
            <p:cNvSpPr/>
            <p:nvPr/>
          </p:nvSpPr>
          <p:spPr>
            <a:xfrm>
              <a:off x="6065519" y="5166363"/>
              <a:ext cx="531810" cy="3704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1" name="Flowchart: Manual Operation 70">
              <a:extLst>
                <a:ext uri="{FF2B5EF4-FFF2-40B4-BE49-F238E27FC236}">
                  <a16:creationId xmlns:a16="http://schemas.microsoft.com/office/drawing/2014/main" id="{EC4B9E73-25E0-42C5-B8FD-EA86D801F671}"/>
                </a:ext>
              </a:extLst>
            </p:cNvPr>
            <p:cNvSpPr/>
            <p:nvPr/>
          </p:nvSpPr>
          <p:spPr>
            <a:xfrm rot="10800000">
              <a:off x="5979451" y="4936789"/>
              <a:ext cx="703946" cy="229571"/>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1" name="Freeform: Shape 10">
            <a:extLst>
              <a:ext uri="{FF2B5EF4-FFF2-40B4-BE49-F238E27FC236}">
                <a16:creationId xmlns:a16="http://schemas.microsoft.com/office/drawing/2014/main" id="{4530F878-080F-4D8D-B4ED-5BFB2CEEF941}"/>
              </a:ext>
            </a:extLst>
          </p:cNvPr>
          <p:cNvSpPr/>
          <p:nvPr/>
        </p:nvSpPr>
        <p:spPr>
          <a:xfrm>
            <a:off x="4523536" y="1403381"/>
            <a:ext cx="139904" cy="556260"/>
          </a:xfrm>
          <a:custGeom>
            <a:avLst/>
            <a:gdLst>
              <a:gd name="connsiteX0" fmla="*/ 78944 w 139904"/>
              <a:gd name="connsiteY0" fmla="*/ 556260 h 556260"/>
              <a:gd name="connsiteX1" fmla="*/ 40844 w 139904"/>
              <a:gd name="connsiteY1" fmla="*/ 487680 h 556260"/>
              <a:gd name="connsiteX2" fmla="*/ 33224 w 139904"/>
              <a:gd name="connsiteY2" fmla="*/ 464820 h 556260"/>
              <a:gd name="connsiteX3" fmla="*/ 17984 w 139904"/>
              <a:gd name="connsiteY3" fmla="*/ 411480 h 556260"/>
              <a:gd name="connsiteX4" fmla="*/ 10364 w 139904"/>
              <a:gd name="connsiteY4" fmla="*/ 381000 h 556260"/>
              <a:gd name="connsiteX5" fmla="*/ 2744 w 139904"/>
              <a:gd name="connsiteY5" fmla="*/ 358140 h 556260"/>
              <a:gd name="connsiteX6" fmla="*/ 25604 w 139904"/>
              <a:gd name="connsiteY6" fmla="*/ 137160 h 556260"/>
              <a:gd name="connsiteX7" fmla="*/ 40844 w 139904"/>
              <a:gd name="connsiteY7" fmla="*/ 114300 h 556260"/>
              <a:gd name="connsiteX8" fmla="*/ 71324 w 139904"/>
              <a:gd name="connsiteY8" fmla="*/ 76200 h 556260"/>
              <a:gd name="connsiteX9" fmla="*/ 86564 w 139904"/>
              <a:gd name="connsiteY9" fmla="*/ 53340 h 556260"/>
              <a:gd name="connsiteX10" fmla="*/ 109424 w 139904"/>
              <a:gd name="connsiteY10" fmla="*/ 38100 h 556260"/>
              <a:gd name="connsiteX11" fmla="*/ 139904 w 139904"/>
              <a:gd name="connsiteY11" fmla="*/ 0 h 556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9904" h="556260">
                <a:moveTo>
                  <a:pt x="78944" y="556260"/>
                </a:moveTo>
                <a:cubicBezTo>
                  <a:pt x="40398" y="459896"/>
                  <a:pt x="89170" y="572251"/>
                  <a:pt x="40844" y="487680"/>
                </a:cubicBezTo>
                <a:cubicBezTo>
                  <a:pt x="36859" y="480706"/>
                  <a:pt x="35532" y="472513"/>
                  <a:pt x="33224" y="464820"/>
                </a:cubicBezTo>
                <a:cubicBezTo>
                  <a:pt x="27911" y="447108"/>
                  <a:pt x="22849" y="429320"/>
                  <a:pt x="17984" y="411480"/>
                </a:cubicBezTo>
                <a:cubicBezTo>
                  <a:pt x="15228" y="401376"/>
                  <a:pt x="13241" y="391070"/>
                  <a:pt x="10364" y="381000"/>
                </a:cubicBezTo>
                <a:cubicBezTo>
                  <a:pt x="8157" y="373277"/>
                  <a:pt x="5284" y="365760"/>
                  <a:pt x="2744" y="358140"/>
                </a:cubicBezTo>
                <a:cubicBezTo>
                  <a:pt x="8191" y="221953"/>
                  <a:pt x="-17587" y="212745"/>
                  <a:pt x="25604" y="137160"/>
                </a:cubicBezTo>
                <a:cubicBezTo>
                  <a:pt x="30148" y="129209"/>
                  <a:pt x="36748" y="122491"/>
                  <a:pt x="40844" y="114300"/>
                </a:cubicBezTo>
                <a:cubicBezTo>
                  <a:pt x="59247" y="77494"/>
                  <a:pt x="32788" y="101891"/>
                  <a:pt x="71324" y="76200"/>
                </a:cubicBezTo>
                <a:cubicBezTo>
                  <a:pt x="76404" y="68580"/>
                  <a:pt x="80088" y="59816"/>
                  <a:pt x="86564" y="53340"/>
                </a:cubicBezTo>
                <a:cubicBezTo>
                  <a:pt x="93040" y="46864"/>
                  <a:pt x="103561" y="45135"/>
                  <a:pt x="109424" y="38100"/>
                </a:cubicBezTo>
                <a:cubicBezTo>
                  <a:pt x="147524" y="-7620"/>
                  <a:pt x="104344" y="17780"/>
                  <a:pt x="139904" y="0"/>
                </a:cubicBezTo>
              </a:path>
            </a:pathLst>
          </a:custGeom>
          <a:noFill/>
          <a:ln>
            <a:solidFill>
              <a:schemeClr val="accent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72" name="Straight Connector 71">
            <a:extLst>
              <a:ext uri="{FF2B5EF4-FFF2-40B4-BE49-F238E27FC236}">
                <a16:creationId xmlns:a16="http://schemas.microsoft.com/office/drawing/2014/main" id="{47B7DA29-C202-48BF-AC28-263EE3EE0528}"/>
              </a:ext>
            </a:extLst>
          </p:cNvPr>
          <p:cNvCxnSpPr>
            <a:cxnSpLocks/>
          </p:cNvCxnSpPr>
          <p:nvPr/>
        </p:nvCxnSpPr>
        <p:spPr>
          <a:xfrm flipV="1">
            <a:off x="3816502" y="1034405"/>
            <a:ext cx="0" cy="1195307"/>
          </a:xfrm>
          <a:prstGeom prst="line">
            <a:avLst/>
          </a:prstGeom>
          <a:ln w="12700">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73" name="Speech Bubble: Rectangle with Corners Rounded 72">
            <a:extLst>
              <a:ext uri="{FF2B5EF4-FFF2-40B4-BE49-F238E27FC236}">
                <a16:creationId xmlns:a16="http://schemas.microsoft.com/office/drawing/2014/main" id="{5402B558-F8F8-41BB-BE17-78466A5CB5E0}"/>
              </a:ext>
            </a:extLst>
          </p:cNvPr>
          <p:cNvSpPr/>
          <p:nvPr/>
        </p:nvSpPr>
        <p:spPr>
          <a:xfrm>
            <a:off x="3065412" y="1507046"/>
            <a:ext cx="169441" cy="112710"/>
          </a:xfrm>
          <a:prstGeom prst="wedgeRoundRectCallout">
            <a:avLst>
              <a:gd name="adj1" fmla="val -17353"/>
              <a:gd name="adj2" fmla="val 71585"/>
              <a:gd name="adj3" fmla="val 1666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5" name="Speech Bubble: Rectangle with Corners Rounded 74">
            <a:extLst>
              <a:ext uri="{FF2B5EF4-FFF2-40B4-BE49-F238E27FC236}">
                <a16:creationId xmlns:a16="http://schemas.microsoft.com/office/drawing/2014/main" id="{7C0894E6-7899-48A9-ACBE-926A9785FB30}"/>
              </a:ext>
            </a:extLst>
          </p:cNvPr>
          <p:cNvSpPr/>
          <p:nvPr/>
        </p:nvSpPr>
        <p:spPr>
          <a:xfrm>
            <a:off x="2611199" y="980423"/>
            <a:ext cx="169441" cy="112710"/>
          </a:xfrm>
          <a:prstGeom prst="wedgeRoundRectCallout">
            <a:avLst>
              <a:gd name="adj1" fmla="val -22049"/>
              <a:gd name="adj2" fmla="val 65897"/>
              <a:gd name="adj3" fmla="val 1666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93" name="Group 92">
            <a:extLst>
              <a:ext uri="{FF2B5EF4-FFF2-40B4-BE49-F238E27FC236}">
                <a16:creationId xmlns:a16="http://schemas.microsoft.com/office/drawing/2014/main" id="{60CE049A-2344-4139-A2FE-A3FD5058FB18}"/>
              </a:ext>
            </a:extLst>
          </p:cNvPr>
          <p:cNvGrpSpPr/>
          <p:nvPr/>
        </p:nvGrpSpPr>
        <p:grpSpPr>
          <a:xfrm>
            <a:off x="1723280" y="5222902"/>
            <a:ext cx="365595" cy="907443"/>
            <a:chOff x="4152776" y="1302447"/>
            <a:chExt cx="365595" cy="907443"/>
          </a:xfrm>
          <a:solidFill>
            <a:schemeClr val="accent5"/>
          </a:solidFill>
        </p:grpSpPr>
        <p:sp>
          <p:nvSpPr>
            <p:cNvPr id="94" name="Flowchart: Manual Operation 93">
              <a:extLst>
                <a:ext uri="{FF2B5EF4-FFF2-40B4-BE49-F238E27FC236}">
                  <a16:creationId xmlns:a16="http://schemas.microsoft.com/office/drawing/2014/main" id="{DFA34F10-4202-4C93-A713-4634330F88E6}"/>
                </a:ext>
              </a:extLst>
            </p:cNvPr>
            <p:cNvSpPr/>
            <p:nvPr/>
          </p:nvSpPr>
          <p:spPr>
            <a:xfrm rot="10800000">
              <a:off x="4152776" y="1702969"/>
              <a:ext cx="365595" cy="506921"/>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5" name="Round Same Side Corner Rectangle 23">
              <a:extLst>
                <a:ext uri="{FF2B5EF4-FFF2-40B4-BE49-F238E27FC236}">
                  <a16:creationId xmlns:a16="http://schemas.microsoft.com/office/drawing/2014/main" id="{A76ACC57-49C4-4D40-A941-853D5300079E}"/>
                </a:ext>
              </a:extLst>
            </p:cNvPr>
            <p:cNvSpPr/>
            <p:nvPr/>
          </p:nvSpPr>
          <p:spPr>
            <a:xfrm>
              <a:off x="4202705" y="1618460"/>
              <a:ext cx="266665" cy="58484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6" name="Oval 95">
              <a:extLst>
                <a:ext uri="{FF2B5EF4-FFF2-40B4-BE49-F238E27FC236}">
                  <a16:creationId xmlns:a16="http://schemas.microsoft.com/office/drawing/2014/main" id="{322E9288-ABA5-4DED-8C1B-2537B22BA014}"/>
                </a:ext>
              </a:extLst>
            </p:cNvPr>
            <p:cNvSpPr/>
            <p:nvPr/>
          </p:nvSpPr>
          <p:spPr>
            <a:xfrm>
              <a:off x="4200727" y="1302447"/>
              <a:ext cx="269696" cy="269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7" name="Rectangle 96">
              <a:extLst>
                <a:ext uri="{FF2B5EF4-FFF2-40B4-BE49-F238E27FC236}">
                  <a16:creationId xmlns:a16="http://schemas.microsoft.com/office/drawing/2014/main" id="{21CDD2EC-A2D9-4D93-8B89-61FCF5A1DCD0}"/>
                </a:ext>
              </a:extLst>
            </p:cNvPr>
            <p:cNvSpPr/>
            <p:nvPr/>
          </p:nvSpPr>
          <p:spPr>
            <a:xfrm rot="19718716">
              <a:off x="4255086" y="1847861"/>
              <a:ext cx="210569" cy="1543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8" name="Round Same Side Corner Rectangle 25">
              <a:extLst>
                <a:ext uri="{FF2B5EF4-FFF2-40B4-BE49-F238E27FC236}">
                  <a16:creationId xmlns:a16="http://schemas.microsoft.com/office/drawing/2014/main" id="{8D14E661-0DDD-4C60-A840-F3192DBE0422}"/>
                </a:ext>
              </a:extLst>
            </p:cNvPr>
            <p:cNvSpPr/>
            <p:nvPr/>
          </p:nvSpPr>
          <p:spPr>
            <a:xfrm rot="10800000">
              <a:off x="4293932" y="1752987"/>
              <a:ext cx="83286" cy="200990"/>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99" name="Speech Bubble: Rectangle with Corners Rounded 98">
            <a:extLst>
              <a:ext uri="{FF2B5EF4-FFF2-40B4-BE49-F238E27FC236}">
                <a16:creationId xmlns:a16="http://schemas.microsoft.com/office/drawing/2014/main" id="{03A3880E-31D8-46F5-9D0E-9872E178FA1D}"/>
              </a:ext>
            </a:extLst>
          </p:cNvPr>
          <p:cNvSpPr/>
          <p:nvPr/>
        </p:nvSpPr>
        <p:spPr>
          <a:xfrm>
            <a:off x="2780640" y="5127991"/>
            <a:ext cx="1352747" cy="994785"/>
          </a:xfrm>
          <a:prstGeom prst="wedgeRoundRectCallout">
            <a:avLst>
              <a:gd name="adj1" fmla="val -60360"/>
              <a:gd name="adj2" fmla="val -20478"/>
              <a:gd name="adj3" fmla="val 1666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100" name="Group 99">
            <a:extLst>
              <a:ext uri="{FF2B5EF4-FFF2-40B4-BE49-F238E27FC236}">
                <a16:creationId xmlns:a16="http://schemas.microsoft.com/office/drawing/2014/main" id="{53DBC7A7-8D5F-416B-8918-AA20ED3C3630}"/>
              </a:ext>
            </a:extLst>
          </p:cNvPr>
          <p:cNvGrpSpPr/>
          <p:nvPr/>
        </p:nvGrpSpPr>
        <p:grpSpPr>
          <a:xfrm>
            <a:off x="2186545" y="5329374"/>
            <a:ext cx="349041" cy="793402"/>
            <a:chOff x="3545772" y="5645112"/>
            <a:chExt cx="211356" cy="480431"/>
          </a:xfrm>
          <a:solidFill>
            <a:schemeClr val="accent5"/>
          </a:solidFill>
        </p:grpSpPr>
        <p:sp>
          <p:nvSpPr>
            <p:cNvPr id="101" name="Round Same Side Corner Rectangle 21">
              <a:extLst>
                <a:ext uri="{FF2B5EF4-FFF2-40B4-BE49-F238E27FC236}">
                  <a16:creationId xmlns:a16="http://schemas.microsoft.com/office/drawing/2014/main" id="{23C2A445-FED0-40F8-B584-2CFF1490AC6D}"/>
                </a:ext>
              </a:extLst>
            </p:cNvPr>
            <p:cNvSpPr/>
            <p:nvPr/>
          </p:nvSpPr>
          <p:spPr>
            <a:xfrm>
              <a:off x="3572316" y="5833157"/>
              <a:ext cx="158818" cy="29238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2" name="Oval 101">
              <a:extLst>
                <a:ext uri="{FF2B5EF4-FFF2-40B4-BE49-F238E27FC236}">
                  <a16:creationId xmlns:a16="http://schemas.microsoft.com/office/drawing/2014/main" id="{EA185BFD-EF5D-40FB-B642-37675222949C}"/>
                </a:ext>
              </a:extLst>
            </p:cNvPr>
            <p:cNvSpPr/>
            <p:nvPr/>
          </p:nvSpPr>
          <p:spPr>
            <a:xfrm>
              <a:off x="3571138" y="5645112"/>
              <a:ext cx="160624" cy="1606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3" name="Flowchart: Manual Operation 102">
              <a:extLst>
                <a:ext uri="{FF2B5EF4-FFF2-40B4-BE49-F238E27FC236}">
                  <a16:creationId xmlns:a16="http://schemas.microsoft.com/office/drawing/2014/main" id="{1DB105AF-680A-4761-B20D-C7A39BFED1DD}"/>
                </a:ext>
              </a:extLst>
            </p:cNvPr>
            <p:cNvSpPr/>
            <p:nvPr/>
          </p:nvSpPr>
          <p:spPr>
            <a:xfrm rot="10800000">
              <a:off x="3545772" y="5875014"/>
              <a:ext cx="211356" cy="250529"/>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08" name="Circle: Hollow 107">
            <a:extLst>
              <a:ext uri="{FF2B5EF4-FFF2-40B4-BE49-F238E27FC236}">
                <a16:creationId xmlns:a16="http://schemas.microsoft.com/office/drawing/2014/main" id="{23337CFF-5210-442F-9DEC-1869109592DB}"/>
              </a:ext>
            </a:extLst>
          </p:cNvPr>
          <p:cNvSpPr/>
          <p:nvPr/>
        </p:nvSpPr>
        <p:spPr>
          <a:xfrm>
            <a:off x="2943015" y="5690506"/>
            <a:ext cx="337520" cy="193138"/>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09" name="Circle: Hollow 108">
            <a:extLst>
              <a:ext uri="{FF2B5EF4-FFF2-40B4-BE49-F238E27FC236}">
                <a16:creationId xmlns:a16="http://schemas.microsoft.com/office/drawing/2014/main" id="{F8D2B5F4-6D92-44BA-9CA3-4DCCFCF2762C}"/>
              </a:ext>
            </a:extLst>
          </p:cNvPr>
          <p:cNvSpPr/>
          <p:nvPr/>
        </p:nvSpPr>
        <p:spPr>
          <a:xfrm rot="2904615">
            <a:off x="3079848" y="5654750"/>
            <a:ext cx="337520" cy="193138"/>
          </a:xfrm>
          <a:prstGeom prst="don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10" name="Multiplication Sign 109">
            <a:extLst>
              <a:ext uri="{FF2B5EF4-FFF2-40B4-BE49-F238E27FC236}">
                <a16:creationId xmlns:a16="http://schemas.microsoft.com/office/drawing/2014/main" id="{ADA2E228-0AE4-4FD5-A9F4-8726D31ED2DD}"/>
              </a:ext>
            </a:extLst>
          </p:cNvPr>
          <p:cNvSpPr/>
          <p:nvPr/>
        </p:nvSpPr>
        <p:spPr>
          <a:xfrm>
            <a:off x="3069321" y="5264487"/>
            <a:ext cx="162560" cy="160016"/>
          </a:xfrm>
          <a:prstGeom prst="mathMultipl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111" name="Group 110">
            <a:extLst>
              <a:ext uri="{FF2B5EF4-FFF2-40B4-BE49-F238E27FC236}">
                <a16:creationId xmlns:a16="http://schemas.microsoft.com/office/drawing/2014/main" id="{0E7981C9-8A72-473C-8E2C-DC5795347903}"/>
              </a:ext>
            </a:extLst>
          </p:cNvPr>
          <p:cNvGrpSpPr/>
          <p:nvPr/>
        </p:nvGrpSpPr>
        <p:grpSpPr>
          <a:xfrm>
            <a:off x="3594417" y="5418003"/>
            <a:ext cx="367620" cy="563028"/>
            <a:chOff x="2050740" y="1573413"/>
            <a:chExt cx="367620" cy="563028"/>
          </a:xfrm>
        </p:grpSpPr>
        <p:grpSp>
          <p:nvGrpSpPr>
            <p:cNvPr id="112" name="Group 111">
              <a:extLst>
                <a:ext uri="{FF2B5EF4-FFF2-40B4-BE49-F238E27FC236}">
                  <a16:creationId xmlns:a16="http://schemas.microsoft.com/office/drawing/2014/main" id="{8BB4FA90-7F04-49FE-9748-96F4802CB7DA}"/>
                </a:ext>
              </a:extLst>
            </p:cNvPr>
            <p:cNvGrpSpPr/>
            <p:nvPr/>
          </p:nvGrpSpPr>
          <p:grpSpPr>
            <a:xfrm>
              <a:off x="2050740" y="1573413"/>
              <a:ext cx="245039" cy="563028"/>
              <a:chOff x="3727764" y="1573413"/>
              <a:chExt cx="245039" cy="563028"/>
            </a:xfrm>
          </p:grpSpPr>
          <p:grpSp>
            <p:nvGrpSpPr>
              <p:cNvPr id="116" name="Group 115">
                <a:extLst>
                  <a:ext uri="{FF2B5EF4-FFF2-40B4-BE49-F238E27FC236}">
                    <a16:creationId xmlns:a16="http://schemas.microsoft.com/office/drawing/2014/main" id="{DD1B259D-C1F2-431E-9644-86CA215DE8EC}"/>
                  </a:ext>
                </a:extLst>
              </p:cNvPr>
              <p:cNvGrpSpPr/>
              <p:nvPr/>
            </p:nvGrpSpPr>
            <p:grpSpPr>
              <a:xfrm>
                <a:off x="3763632" y="1573413"/>
                <a:ext cx="172158" cy="551483"/>
                <a:chOff x="4043172" y="1684320"/>
                <a:chExt cx="352508" cy="1129211"/>
              </a:xfrm>
              <a:solidFill>
                <a:schemeClr val="bg1"/>
              </a:solidFill>
            </p:grpSpPr>
            <p:sp>
              <p:nvSpPr>
                <p:cNvPr id="118" name="Round Same Side Corner Rectangle 21">
                  <a:extLst>
                    <a:ext uri="{FF2B5EF4-FFF2-40B4-BE49-F238E27FC236}">
                      <a16:creationId xmlns:a16="http://schemas.microsoft.com/office/drawing/2014/main" id="{971EB0B7-899F-43EE-AC8A-CD8E922104BC}"/>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9" name="Oval 118">
                  <a:extLst>
                    <a:ext uri="{FF2B5EF4-FFF2-40B4-BE49-F238E27FC236}">
                      <a16:creationId xmlns:a16="http://schemas.microsoft.com/office/drawing/2014/main" id="{26796B9E-9038-4471-90E2-F736E993F306}"/>
                    </a:ext>
                  </a:extLst>
                </p:cNvPr>
                <p:cNvSpPr/>
                <p:nvPr/>
              </p:nvSpPr>
              <p:spPr>
                <a:xfrm>
                  <a:off x="4043172" y="1684320"/>
                  <a:ext cx="328891"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17" name="Flowchart: Manual Operation 116">
                <a:extLst>
                  <a:ext uri="{FF2B5EF4-FFF2-40B4-BE49-F238E27FC236}">
                    <a16:creationId xmlns:a16="http://schemas.microsoft.com/office/drawing/2014/main" id="{C668BEC9-EC1B-431A-8606-C0E19EB826B9}"/>
                  </a:ext>
                </a:extLst>
              </p:cNvPr>
              <p:cNvSpPr/>
              <p:nvPr/>
            </p:nvSpPr>
            <p:spPr>
              <a:xfrm rot="10800000">
                <a:off x="3727764" y="1874466"/>
                <a:ext cx="245039" cy="261975"/>
              </a:xfrm>
              <a:prstGeom prst="flowChartManualOperati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13" name="Rectangle: Top Corners Rounded 112">
              <a:extLst>
                <a:ext uri="{FF2B5EF4-FFF2-40B4-BE49-F238E27FC236}">
                  <a16:creationId xmlns:a16="http://schemas.microsoft.com/office/drawing/2014/main" id="{590223BC-98FF-4143-A916-234718D6399A}"/>
                </a:ext>
              </a:extLst>
            </p:cNvPr>
            <p:cNvSpPr/>
            <p:nvPr/>
          </p:nvSpPr>
          <p:spPr>
            <a:xfrm rot="3432767">
              <a:off x="2343986" y="1749251"/>
              <a:ext cx="48099" cy="100649"/>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114" name="Straight Connector 113">
              <a:extLst>
                <a:ext uri="{FF2B5EF4-FFF2-40B4-BE49-F238E27FC236}">
                  <a16:creationId xmlns:a16="http://schemas.microsoft.com/office/drawing/2014/main" id="{0AEBF7FC-B2BF-413B-8FD2-4CF7CABC28AC}"/>
                </a:ext>
              </a:extLst>
            </p:cNvPr>
            <p:cNvCxnSpPr>
              <a:cxnSpLocks/>
            </p:cNvCxnSpPr>
            <p:nvPr/>
          </p:nvCxnSpPr>
          <p:spPr>
            <a:xfrm flipH="1">
              <a:off x="2392284" y="1651349"/>
              <a:ext cx="22404" cy="14532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5" name="Rectangle: Top Corners Rounded 114">
              <a:extLst>
                <a:ext uri="{FF2B5EF4-FFF2-40B4-BE49-F238E27FC236}">
                  <a16:creationId xmlns:a16="http://schemas.microsoft.com/office/drawing/2014/main" id="{98C2E519-FCF6-4391-96F4-4211D3E5A14C}"/>
                </a:ext>
              </a:extLst>
            </p:cNvPr>
            <p:cNvSpPr/>
            <p:nvPr/>
          </p:nvSpPr>
          <p:spPr>
            <a:xfrm rot="6308121">
              <a:off x="2259353" y="1752172"/>
              <a:ext cx="45719" cy="129994"/>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20" name="Freeform: Shape 119">
            <a:extLst>
              <a:ext uri="{FF2B5EF4-FFF2-40B4-BE49-F238E27FC236}">
                <a16:creationId xmlns:a16="http://schemas.microsoft.com/office/drawing/2014/main" id="{28D529F1-4C19-4C7A-AEBE-F7D4CB81A0AE}"/>
              </a:ext>
            </a:extLst>
          </p:cNvPr>
          <p:cNvSpPr/>
          <p:nvPr/>
        </p:nvSpPr>
        <p:spPr>
          <a:xfrm>
            <a:off x="3669319" y="5296974"/>
            <a:ext cx="82556" cy="61709"/>
          </a:xfrm>
          <a:custGeom>
            <a:avLst/>
            <a:gdLst>
              <a:gd name="connsiteX0" fmla="*/ 0 w 83820"/>
              <a:gd name="connsiteY0" fmla="*/ 49530 h 87630"/>
              <a:gd name="connsiteX1" fmla="*/ 38100 w 83820"/>
              <a:gd name="connsiteY1" fmla="*/ 87630 h 87630"/>
              <a:gd name="connsiteX2" fmla="*/ 83820 w 83820"/>
              <a:gd name="connsiteY2" fmla="*/ 0 h 87630"/>
            </a:gdLst>
            <a:ahLst/>
            <a:cxnLst>
              <a:cxn ang="0">
                <a:pos x="connsiteX0" y="connsiteY0"/>
              </a:cxn>
              <a:cxn ang="0">
                <a:pos x="connsiteX1" y="connsiteY1"/>
              </a:cxn>
              <a:cxn ang="0">
                <a:pos x="connsiteX2" y="connsiteY2"/>
              </a:cxn>
            </a:cxnLst>
            <a:rect l="l" t="t" r="r" b="b"/>
            <a:pathLst>
              <a:path w="83820" h="87630">
                <a:moveTo>
                  <a:pt x="0" y="49530"/>
                </a:moveTo>
                <a:lnTo>
                  <a:pt x="38100" y="87630"/>
                </a:lnTo>
                <a:lnTo>
                  <a:pt x="83820" y="0"/>
                </a:lnTo>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1" name="Rectangle 120">
            <a:extLst>
              <a:ext uri="{FF2B5EF4-FFF2-40B4-BE49-F238E27FC236}">
                <a16:creationId xmlns:a16="http://schemas.microsoft.com/office/drawing/2014/main" id="{412A0E8D-7DE7-46F1-9C1A-5AFAE1C59851}"/>
              </a:ext>
            </a:extLst>
          </p:cNvPr>
          <p:cNvSpPr/>
          <p:nvPr/>
        </p:nvSpPr>
        <p:spPr>
          <a:xfrm>
            <a:off x="5145020" y="5194883"/>
            <a:ext cx="679916" cy="889983"/>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sz="1000" b="1" dirty="0">
                <a:solidFill>
                  <a:schemeClr val="accent5"/>
                </a:solidFill>
              </a:rPr>
              <a:t>Asha</a:t>
            </a:r>
          </a:p>
        </p:txBody>
      </p:sp>
      <p:grpSp>
        <p:nvGrpSpPr>
          <p:cNvPr id="123" name="Group 122">
            <a:extLst>
              <a:ext uri="{FF2B5EF4-FFF2-40B4-BE49-F238E27FC236}">
                <a16:creationId xmlns:a16="http://schemas.microsoft.com/office/drawing/2014/main" id="{0F3AA53F-E1A4-42B1-B5C3-7917B2BC5D1F}"/>
              </a:ext>
            </a:extLst>
          </p:cNvPr>
          <p:cNvGrpSpPr/>
          <p:nvPr/>
        </p:nvGrpSpPr>
        <p:grpSpPr>
          <a:xfrm>
            <a:off x="5258761" y="5518348"/>
            <a:ext cx="207589" cy="471869"/>
            <a:chOff x="3545772" y="5645112"/>
            <a:chExt cx="211356" cy="480431"/>
          </a:xfrm>
          <a:solidFill>
            <a:schemeClr val="accent5"/>
          </a:solidFill>
        </p:grpSpPr>
        <p:sp>
          <p:nvSpPr>
            <p:cNvPr id="124" name="Round Same Side Corner Rectangle 21">
              <a:extLst>
                <a:ext uri="{FF2B5EF4-FFF2-40B4-BE49-F238E27FC236}">
                  <a16:creationId xmlns:a16="http://schemas.microsoft.com/office/drawing/2014/main" id="{1F8FC0EF-33CB-4378-BCF4-A5BB657410C6}"/>
                </a:ext>
              </a:extLst>
            </p:cNvPr>
            <p:cNvSpPr/>
            <p:nvPr/>
          </p:nvSpPr>
          <p:spPr>
            <a:xfrm>
              <a:off x="3572316" y="5833157"/>
              <a:ext cx="158818" cy="29238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5" name="Oval 124">
              <a:extLst>
                <a:ext uri="{FF2B5EF4-FFF2-40B4-BE49-F238E27FC236}">
                  <a16:creationId xmlns:a16="http://schemas.microsoft.com/office/drawing/2014/main" id="{E5CE1DAA-33F3-4E00-AA8D-16C92CE3964F}"/>
                </a:ext>
              </a:extLst>
            </p:cNvPr>
            <p:cNvSpPr/>
            <p:nvPr/>
          </p:nvSpPr>
          <p:spPr>
            <a:xfrm>
              <a:off x="3571138" y="5645112"/>
              <a:ext cx="160624" cy="1606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6" name="Flowchart: Manual Operation 125">
              <a:extLst>
                <a:ext uri="{FF2B5EF4-FFF2-40B4-BE49-F238E27FC236}">
                  <a16:creationId xmlns:a16="http://schemas.microsoft.com/office/drawing/2014/main" id="{7530A7D8-705F-49A3-9D08-29DD01B0EE87}"/>
                </a:ext>
              </a:extLst>
            </p:cNvPr>
            <p:cNvSpPr/>
            <p:nvPr/>
          </p:nvSpPr>
          <p:spPr>
            <a:xfrm rot="10800000">
              <a:off x="3545772" y="5875014"/>
              <a:ext cx="211356" cy="250529"/>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27" name="Freeform: Shape 126">
            <a:extLst>
              <a:ext uri="{FF2B5EF4-FFF2-40B4-BE49-F238E27FC236}">
                <a16:creationId xmlns:a16="http://schemas.microsoft.com/office/drawing/2014/main" id="{017B17EA-0FDF-4A6E-AF03-A34631A1CA38}"/>
              </a:ext>
            </a:extLst>
          </p:cNvPr>
          <p:cNvSpPr/>
          <p:nvPr/>
        </p:nvSpPr>
        <p:spPr>
          <a:xfrm>
            <a:off x="5626463" y="5334877"/>
            <a:ext cx="94166" cy="70388"/>
          </a:xfrm>
          <a:custGeom>
            <a:avLst/>
            <a:gdLst>
              <a:gd name="connsiteX0" fmla="*/ 0 w 83820"/>
              <a:gd name="connsiteY0" fmla="*/ 49530 h 87630"/>
              <a:gd name="connsiteX1" fmla="*/ 38100 w 83820"/>
              <a:gd name="connsiteY1" fmla="*/ 87630 h 87630"/>
              <a:gd name="connsiteX2" fmla="*/ 83820 w 83820"/>
              <a:gd name="connsiteY2" fmla="*/ 0 h 87630"/>
            </a:gdLst>
            <a:ahLst/>
            <a:cxnLst>
              <a:cxn ang="0">
                <a:pos x="connsiteX0" y="connsiteY0"/>
              </a:cxn>
              <a:cxn ang="0">
                <a:pos x="connsiteX1" y="connsiteY1"/>
              </a:cxn>
              <a:cxn ang="0">
                <a:pos x="connsiteX2" y="connsiteY2"/>
              </a:cxn>
            </a:cxnLst>
            <a:rect l="l" t="t" r="r" b="b"/>
            <a:pathLst>
              <a:path w="83820" h="87630">
                <a:moveTo>
                  <a:pt x="0" y="49530"/>
                </a:moveTo>
                <a:lnTo>
                  <a:pt x="38100" y="87630"/>
                </a:lnTo>
                <a:lnTo>
                  <a:pt x="83820" y="0"/>
                </a:lnTo>
              </a:path>
            </a:pathLst>
          </a:cu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134" name="Straight Connector 133">
            <a:extLst>
              <a:ext uri="{FF2B5EF4-FFF2-40B4-BE49-F238E27FC236}">
                <a16:creationId xmlns:a16="http://schemas.microsoft.com/office/drawing/2014/main" id="{623909EE-E9A8-4306-8009-E443C49F47C6}"/>
              </a:ext>
            </a:extLst>
          </p:cNvPr>
          <p:cNvCxnSpPr>
            <a:cxnSpLocks/>
          </p:cNvCxnSpPr>
          <p:nvPr/>
        </p:nvCxnSpPr>
        <p:spPr>
          <a:xfrm flipV="1">
            <a:off x="4628862" y="5127991"/>
            <a:ext cx="0" cy="962261"/>
          </a:xfrm>
          <a:prstGeom prst="line">
            <a:avLst/>
          </a:prstGeom>
          <a:ln w="12700">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122" name="Rectangle: Top Corners Rounded 121">
            <a:extLst>
              <a:ext uri="{FF2B5EF4-FFF2-40B4-BE49-F238E27FC236}">
                <a16:creationId xmlns:a16="http://schemas.microsoft.com/office/drawing/2014/main" id="{68C3D5F6-7D19-40C8-88D2-81BF651CE9FC}"/>
              </a:ext>
            </a:extLst>
          </p:cNvPr>
          <p:cNvSpPr/>
          <p:nvPr/>
        </p:nvSpPr>
        <p:spPr>
          <a:xfrm>
            <a:off x="5298200" y="5100580"/>
            <a:ext cx="374267" cy="125997"/>
          </a:xfrm>
          <a:prstGeom prst="round2Same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Rectangle 1">
            <a:extLst>
              <a:ext uri="{FF2B5EF4-FFF2-40B4-BE49-F238E27FC236}">
                <a16:creationId xmlns:a16="http://schemas.microsoft.com/office/drawing/2014/main" id="{95967CA0-5DBA-9793-2870-2B17296156B9}"/>
              </a:ext>
            </a:extLst>
          </p:cNvPr>
          <p:cNvSpPr/>
          <p:nvPr/>
        </p:nvSpPr>
        <p:spPr>
          <a:xfrm>
            <a:off x="996287" y="3726324"/>
            <a:ext cx="5254031" cy="879754"/>
          </a:xfrm>
          <a:prstGeom prst="rect">
            <a:avLst/>
          </a:prstGeom>
          <a:noFill/>
          <a:ln>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Rectangle 9">
            <a:extLst>
              <a:ext uri="{FF2B5EF4-FFF2-40B4-BE49-F238E27FC236}">
                <a16:creationId xmlns:a16="http://schemas.microsoft.com/office/drawing/2014/main" id="{23A613BF-3584-6D3E-6F3B-FB72C47F2C59}"/>
              </a:ext>
            </a:extLst>
          </p:cNvPr>
          <p:cNvSpPr/>
          <p:nvPr/>
        </p:nvSpPr>
        <p:spPr>
          <a:xfrm>
            <a:off x="996287" y="8093117"/>
            <a:ext cx="5254031" cy="879754"/>
          </a:xfrm>
          <a:prstGeom prst="rect">
            <a:avLst/>
          </a:prstGeom>
          <a:noFill/>
          <a:ln>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Hexagon 11">
            <a:extLst>
              <a:ext uri="{FF2B5EF4-FFF2-40B4-BE49-F238E27FC236}">
                <a16:creationId xmlns:a16="http://schemas.microsoft.com/office/drawing/2014/main" id="{0A609B7C-5033-0324-3FA5-6D0415699F7B}"/>
              </a:ext>
            </a:extLst>
          </p:cNvPr>
          <p:cNvSpPr/>
          <p:nvPr/>
        </p:nvSpPr>
        <p:spPr>
          <a:xfrm rot="1782986">
            <a:off x="286724" y="30111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5" name="Hexagon 24">
            <a:extLst>
              <a:ext uri="{FF2B5EF4-FFF2-40B4-BE49-F238E27FC236}">
                <a16:creationId xmlns:a16="http://schemas.microsoft.com/office/drawing/2014/main" id="{72E7E0F3-7CB6-F93C-5B30-67EC5080F47F}"/>
              </a:ext>
            </a:extLst>
          </p:cNvPr>
          <p:cNvSpPr/>
          <p:nvPr/>
        </p:nvSpPr>
        <p:spPr>
          <a:xfrm rot="1782986">
            <a:off x="286724" y="763955"/>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0" name="Hexagon 29">
            <a:extLst>
              <a:ext uri="{FF2B5EF4-FFF2-40B4-BE49-F238E27FC236}">
                <a16:creationId xmlns:a16="http://schemas.microsoft.com/office/drawing/2014/main" id="{4A064FDF-EF19-6A4F-4555-206CFA04557E}"/>
              </a:ext>
            </a:extLst>
          </p:cNvPr>
          <p:cNvSpPr/>
          <p:nvPr/>
        </p:nvSpPr>
        <p:spPr>
          <a:xfrm rot="1782986">
            <a:off x="286724" y="122680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3" name="Hexagon 32">
            <a:extLst>
              <a:ext uri="{FF2B5EF4-FFF2-40B4-BE49-F238E27FC236}">
                <a16:creationId xmlns:a16="http://schemas.microsoft.com/office/drawing/2014/main" id="{E314AC54-032A-2D83-B016-6A411015C81D}"/>
              </a:ext>
            </a:extLst>
          </p:cNvPr>
          <p:cNvSpPr/>
          <p:nvPr/>
        </p:nvSpPr>
        <p:spPr>
          <a:xfrm rot="1782986">
            <a:off x="286724" y="168964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4" name="Hexagon 33">
            <a:extLst>
              <a:ext uri="{FF2B5EF4-FFF2-40B4-BE49-F238E27FC236}">
                <a16:creationId xmlns:a16="http://schemas.microsoft.com/office/drawing/2014/main" id="{822891CB-5EE3-7864-67B5-D2C644E0A67D}"/>
              </a:ext>
            </a:extLst>
          </p:cNvPr>
          <p:cNvSpPr/>
          <p:nvPr/>
        </p:nvSpPr>
        <p:spPr>
          <a:xfrm rot="1782986">
            <a:off x="286724" y="215249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5" name="Hexagon 34">
            <a:extLst>
              <a:ext uri="{FF2B5EF4-FFF2-40B4-BE49-F238E27FC236}">
                <a16:creationId xmlns:a16="http://schemas.microsoft.com/office/drawing/2014/main" id="{1A4271A7-CB84-77DE-4929-CA555E27E099}"/>
              </a:ext>
            </a:extLst>
          </p:cNvPr>
          <p:cNvSpPr/>
          <p:nvPr/>
        </p:nvSpPr>
        <p:spPr>
          <a:xfrm rot="1782986">
            <a:off x="286724" y="261533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4035569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with Corners Rounded 4">
            <a:extLst>
              <a:ext uri="{FF2B5EF4-FFF2-40B4-BE49-F238E27FC236}">
                <a16:creationId xmlns:a16="http://schemas.microsoft.com/office/drawing/2014/main" id="{97AB6D9C-29E3-4B0D-BEB2-5B06B9A94BB4}"/>
              </a:ext>
            </a:extLst>
          </p:cNvPr>
          <p:cNvSpPr/>
          <p:nvPr/>
        </p:nvSpPr>
        <p:spPr>
          <a:xfrm>
            <a:off x="1253120" y="995663"/>
            <a:ext cx="891804" cy="972124"/>
          </a:xfrm>
          <a:prstGeom prst="wedgeRoundRectCallout">
            <a:avLst>
              <a:gd name="adj1" fmla="val 61651"/>
              <a:gd name="adj2" fmla="val -22227"/>
              <a:gd name="adj3" fmla="val 1666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1" name="Speech Bubble: Rectangle with Corners Rounded 60">
            <a:extLst>
              <a:ext uri="{FF2B5EF4-FFF2-40B4-BE49-F238E27FC236}">
                <a16:creationId xmlns:a16="http://schemas.microsoft.com/office/drawing/2014/main" id="{C5BFFBB8-A874-45AB-9A20-DFD93F7EBD57}"/>
              </a:ext>
            </a:extLst>
          </p:cNvPr>
          <p:cNvSpPr/>
          <p:nvPr/>
        </p:nvSpPr>
        <p:spPr>
          <a:xfrm>
            <a:off x="3835297" y="996550"/>
            <a:ext cx="2271570" cy="972124"/>
          </a:xfrm>
          <a:prstGeom prst="wedgeRoundRectCallout">
            <a:avLst>
              <a:gd name="adj1" fmla="val -53798"/>
              <a:gd name="adj2" fmla="val -22664"/>
              <a:gd name="adj3" fmla="val 1666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TextBox 22">
            <a:extLst>
              <a:ext uri="{FF2B5EF4-FFF2-40B4-BE49-F238E27FC236}">
                <a16:creationId xmlns:a16="http://schemas.microsoft.com/office/drawing/2014/main" id="{7918BECE-56E1-453E-B823-BBA4BC73905D}"/>
              </a:ext>
            </a:extLst>
          </p:cNvPr>
          <p:cNvSpPr txBox="1"/>
          <p:nvPr/>
        </p:nvSpPr>
        <p:spPr>
          <a:xfrm>
            <a:off x="996287" y="2302921"/>
            <a:ext cx="5254042" cy="1785104"/>
          </a:xfrm>
          <a:prstGeom prst="rect">
            <a:avLst/>
          </a:prstGeom>
          <a:noFill/>
        </p:spPr>
        <p:txBody>
          <a:bodyPr wrap="square">
            <a:spAutoFit/>
          </a:bodyPr>
          <a:lstStyle/>
          <a:p>
            <a:r>
              <a:rPr lang="en-US" sz="1100" b="1" dirty="0"/>
              <a:t>SCENE 9</a:t>
            </a:r>
          </a:p>
          <a:p>
            <a:r>
              <a:rPr lang="en-US" sz="1100" dirty="0"/>
              <a:t>After you have gathered enough information, you meet with Asha’s parents to discuss the situation and determine next steps. They agree to postpone the marriage if you will help them. You discuss making sure Asha is enrolled in the next term of school. You discuss how to update the family’s ration card so that they can access enough food for the family. You also talk about a Child Friendly Space that is nearby and agree that Asha’s brothers and sisters will start attending. When you get back to the office, Asha agrees with the plan and is excited about starting the next term of school. </a:t>
            </a:r>
          </a:p>
          <a:p>
            <a:endParaRPr lang="en-US" sz="1100" b="1" dirty="0"/>
          </a:p>
          <a:p>
            <a:r>
              <a:rPr lang="en-US" sz="1100" b="1" dirty="0"/>
              <a:t>Which of the 6 steps does this scene represent? Why?</a:t>
            </a:r>
            <a:endParaRPr lang="en-CA" sz="1100" b="1" dirty="0"/>
          </a:p>
        </p:txBody>
      </p:sp>
      <p:sp>
        <p:nvSpPr>
          <p:cNvPr id="29" name="TextBox 28">
            <a:extLst>
              <a:ext uri="{FF2B5EF4-FFF2-40B4-BE49-F238E27FC236}">
                <a16:creationId xmlns:a16="http://schemas.microsoft.com/office/drawing/2014/main" id="{F81C450D-6B4F-4C5D-8DF2-2B750308F658}"/>
              </a:ext>
            </a:extLst>
          </p:cNvPr>
          <p:cNvSpPr txBox="1"/>
          <p:nvPr/>
        </p:nvSpPr>
        <p:spPr>
          <a:xfrm>
            <a:off x="996287" y="6861235"/>
            <a:ext cx="5254042" cy="1107996"/>
          </a:xfrm>
          <a:prstGeom prst="rect">
            <a:avLst/>
          </a:prstGeom>
          <a:noFill/>
        </p:spPr>
        <p:txBody>
          <a:bodyPr wrap="square">
            <a:spAutoFit/>
          </a:bodyPr>
          <a:lstStyle/>
          <a:p>
            <a:r>
              <a:rPr lang="en-US" sz="1100" b="1" dirty="0"/>
              <a:t>SCENE 10</a:t>
            </a:r>
          </a:p>
          <a:p>
            <a:r>
              <a:rPr lang="en-US" sz="1100" dirty="0"/>
              <a:t>You go with Asha and her Dad to enroll her in the next school term. You support Asha’s parents to ensure her brothers and sisters are placed in the Child Friendly Space. You provide information to Asha’s father on how to update his ration card.</a:t>
            </a:r>
          </a:p>
          <a:p>
            <a:endParaRPr lang="en-US" sz="1100" b="1" dirty="0"/>
          </a:p>
          <a:p>
            <a:r>
              <a:rPr lang="en-US" sz="1100" b="1" dirty="0"/>
              <a:t>Which of the 6 steps does this scene represent? Why?</a:t>
            </a:r>
            <a:endParaRPr lang="en-CA" sz="1100" b="1" dirty="0"/>
          </a:p>
        </p:txBody>
      </p:sp>
      <p:grpSp>
        <p:nvGrpSpPr>
          <p:cNvPr id="9" name="Group 8">
            <a:extLst>
              <a:ext uri="{FF2B5EF4-FFF2-40B4-BE49-F238E27FC236}">
                <a16:creationId xmlns:a16="http://schemas.microsoft.com/office/drawing/2014/main" id="{9A0ECA0D-7684-49C1-B100-6734BB11B1BA}"/>
              </a:ext>
            </a:extLst>
          </p:cNvPr>
          <p:cNvGrpSpPr/>
          <p:nvPr/>
        </p:nvGrpSpPr>
        <p:grpSpPr>
          <a:xfrm>
            <a:off x="4811716" y="1128350"/>
            <a:ext cx="1045648" cy="728681"/>
            <a:chOff x="6157460" y="1680426"/>
            <a:chExt cx="1045648" cy="728681"/>
          </a:xfrm>
        </p:grpSpPr>
        <p:sp>
          <p:nvSpPr>
            <p:cNvPr id="15" name="Rectangle 14">
              <a:extLst>
                <a:ext uri="{FF2B5EF4-FFF2-40B4-BE49-F238E27FC236}">
                  <a16:creationId xmlns:a16="http://schemas.microsoft.com/office/drawing/2014/main" id="{AAFF30C5-9C93-4600-8D8F-EBF1E4CEF421}"/>
                </a:ext>
              </a:extLst>
            </p:cNvPr>
            <p:cNvSpPr/>
            <p:nvPr/>
          </p:nvSpPr>
          <p:spPr>
            <a:xfrm>
              <a:off x="6157460" y="1680426"/>
              <a:ext cx="1045648" cy="7286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CA" sz="1000" b="1" dirty="0">
                  <a:solidFill>
                    <a:schemeClr val="accent5"/>
                  </a:solidFill>
                </a:rPr>
                <a:t>CFS</a:t>
              </a:r>
              <a:endParaRPr lang="en-CA" sz="1100" b="1" dirty="0">
                <a:solidFill>
                  <a:schemeClr val="accent5"/>
                </a:solidFill>
              </a:endParaRPr>
            </a:p>
          </p:txBody>
        </p:sp>
        <p:grpSp>
          <p:nvGrpSpPr>
            <p:cNvPr id="17" name="Group 16">
              <a:extLst>
                <a:ext uri="{FF2B5EF4-FFF2-40B4-BE49-F238E27FC236}">
                  <a16:creationId xmlns:a16="http://schemas.microsoft.com/office/drawing/2014/main" id="{483C397D-588A-4A85-B8E7-8AC6485988A8}"/>
                </a:ext>
              </a:extLst>
            </p:cNvPr>
            <p:cNvGrpSpPr/>
            <p:nvPr/>
          </p:nvGrpSpPr>
          <p:grpSpPr>
            <a:xfrm>
              <a:off x="6274464" y="2002572"/>
              <a:ext cx="160624" cy="348669"/>
              <a:chOff x="4043172" y="1684320"/>
              <a:chExt cx="328891" cy="713931"/>
            </a:xfrm>
            <a:solidFill>
              <a:schemeClr val="accent5">
                <a:lumMod val="20000"/>
                <a:lumOff val="80000"/>
              </a:schemeClr>
            </a:solidFill>
          </p:grpSpPr>
          <p:sp>
            <p:nvSpPr>
              <p:cNvPr id="18" name="Round Same Side Corner Rectangle 21">
                <a:extLst>
                  <a:ext uri="{FF2B5EF4-FFF2-40B4-BE49-F238E27FC236}">
                    <a16:creationId xmlns:a16="http://schemas.microsoft.com/office/drawing/2014/main" id="{7DA07D09-7392-4B25-A90D-ECE71E415A7F}"/>
                  </a:ext>
                </a:extLst>
              </p:cNvPr>
              <p:cNvSpPr/>
              <p:nvPr/>
            </p:nvSpPr>
            <p:spPr>
              <a:xfrm>
                <a:off x="4045584" y="2069359"/>
                <a:ext cx="325194" cy="328892"/>
              </a:xfrm>
              <a:prstGeom prst="round2SameRect">
                <a:avLst>
                  <a:gd name="adj1" fmla="val 50000"/>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Oval 18">
                <a:extLst>
                  <a:ext uri="{FF2B5EF4-FFF2-40B4-BE49-F238E27FC236}">
                    <a16:creationId xmlns:a16="http://schemas.microsoft.com/office/drawing/2014/main" id="{B242795F-CDD5-4D0B-A13E-005FB375C253}"/>
                  </a:ext>
                </a:extLst>
              </p:cNvPr>
              <p:cNvSpPr/>
              <p:nvPr/>
            </p:nvSpPr>
            <p:spPr>
              <a:xfrm>
                <a:off x="4043172" y="1684320"/>
                <a:ext cx="328891" cy="32889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20" name="Group 19">
              <a:extLst>
                <a:ext uri="{FF2B5EF4-FFF2-40B4-BE49-F238E27FC236}">
                  <a16:creationId xmlns:a16="http://schemas.microsoft.com/office/drawing/2014/main" id="{A5838145-0303-4852-8145-258E6E5FACC0}"/>
                </a:ext>
              </a:extLst>
            </p:cNvPr>
            <p:cNvGrpSpPr/>
            <p:nvPr/>
          </p:nvGrpSpPr>
          <p:grpSpPr>
            <a:xfrm>
              <a:off x="6492546" y="2002572"/>
              <a:ext cx="160624" cy="348669"/>
              <a:chOff x="4043172" y="1684320"/>
              <a:chExt cx="328891" cy="713931"/>
            </a:xfrm>
            <a:solidFill>
              <a:schemeClr val="accent5">
                <a:lumMod val="20000"/>
                <a:lumOff val="80000"/>
              </a:schemeClr>
            </a:solidFill>
          </p:grpSpPr>
          <p:sp>
            <p:nvSpPr>
              <p:cNvPr id="21" name="Round Same Side Corner Rectangle 21">
                <a:extLst>
                  <a:ext uri="{FF2B5EF4-FFF2-40B4-BE49-F238E27FC236}">
                    <a16:creationId xmlns:a16="http://schemas.microsoft.com/office/drawing/2014/main" id="{E24751AC-FCA8-4AB0-B5FA-69517E3F5CA9}"/>
                  </a:ext>
                </a:extLst>
              </p:cNvPr>
              <p:cNvSpPr/>
              <p:nvPr/>
            </p:nvSpPr>
            <p:spPr>
              <a:xfrm>
                <a:off x="4045584" y="2069359"/>
                <a:ext cx="325194" cy="328892"/>
              </a:xfrm>
              <a:prstGeom prst="round2SameRect">
                <a:avLst>
                  <a:gd name="adj1" fmla="val 50000"/>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Oval 21">
                <a:extLst>
                  <a:ext uri="{FF2B5EF4-FFF2-40B4-BE49-F238E27FC236}">
                    <a16:creationId xmlns:a16="http://schemas.microsoft.com/office/drawing/2014/main" id="{30F08B37-4948-4186-B089-7361120B5545}"/>
                  </a:ext>
                </a:extLst>
              </p:cNvPr>
              <p:cNvSpPr/>
              <p:nvPr/>
            </p:nvSpPr>
            <p:spPr>
              <a:xfrm>
                <a:off x="4043172" y="1684320"/>
                <a:ext cx="328891" cy="32889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24" name="Group 23">
              <a:extLst>
                <a:ext uri="{FF2B5EF4-FFF2-40B4-BE49-F238E27FC236}">
                  <a16:creationId xmlns:a16="http://schemas.microsoft.com/office/drawing/2014/main" id="{239C94C9-3AA3-451C-9BA3-B0184ADF5DA9}"/>
                </a:ext>
              </a:extLst>
            </p:cNvPr>
            <p:cNvGrpSpPr/>
            <p:nvPr/>
          </p:nvGrpSpPr>
          <p:grpSpPr>
            <a:xfrm>
              <a:off x="6692605" y="2002572"/>
              <a:ext cx="160624" cy="348669"/>
              <a:chOff x="4043172" y="1684320"/>
              <a:chExt cx="328891" cy="713931"/>
            </a:xfrm>
            <a:solidFill>
              <a:schemeClr val="accent5">
                <a:lumMod val="20000"/>
                <a:lumOff val="80000"/>
              </a:schemeClr>
            </a:solidFill>
          </p:grpSpPr>
          <p:sp>
            <p:nvSpPr>
              <p:cNvPr id="26" name="Round Same Side Corner Rectangle 21">
                <a:extLst>
                  <a:ext uri="{FF2B5EF4-FFF2-40B4-BE49-F238E27FC236}">
                    <a16:creationId xmlns:a16="http://schemas.microsoft.com/office/drawing/2014/main" id="{C25A4A04-00C5-4681-954F-919367DED8FE}"/>
                  </a:ext>
                </a:extLst>
              </p:cNvPr>
              <p:cNvSpPr/>
              <p:nvPr/>
            </p:nvSpPr>
            <p:spPr>
              <a:xfrm>
                <a:off x="4045584" y="2069359"/>
                <a:ext cx="325194" cy="328892"/>
              </a:xfrm>
              <a:prstGeom prst="round2SameRect">
                <a:avLst>
                  <a:gd name="adj1" fmla="val 50000"/>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7" name="Oval 26">
                <a:extLst>
                  <a:ext uri="{FF2B5EF4-FFF2-40B4-BE49-F238E27FC236}">
                    <a16:creationId xmlns:a16="http://schemas.microsoft.com/office/drawing/2014/main" id="{D1F7A564-494A-44CC-BBA5-CF95ACEF477D}"/>
                  </a:ext>
                </a:extLst>
              </p:cNvPr>
              <p:cNvSpPr/>
              <p:nvPr/>
            </p:nvSpPr>
            <p:spPr>
              <a:xfrm>
                <a:off x="4043172" y="1684320"/>
                <a:ext cx="328891" cy="32889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36" name="Group 35">
              <a:extLst>
                <a:ext uri="{FF2B5EF4-FFF2-40B4-BE49-F238E27FC236}">
                  <a16:creationId xmlns:a16="http://schemas.microsoft.com/office/drawing/2014/main" id="{E73F4667-84F2-431D-9EBF-65D87644C9AD}"/>
                </a:ext>
              </a:extLst>
            </p:cNvPr>
            <p:cNvGrpSpPr/>
            <p:nvPr/>
          </p:nvGrpSpPr>
          <p:grpSpPr>
            <a:xfrm>
              <a:off x="6892522" y="1870810"/>
              <a:ext cx="211356" cy="480431"/>
              <a:chOff x="2901934" y="5492712"/>
              <a:chExt cx="211356" cy="480431"/>
            </a:xfrm>
            <a:solidFill>
              <a:schemeClr val="accent5">
                <a:lumMod val="20000"/>
                <a:lumOff val="80000"/>
              </a:schemeClr>
            </a:solidFill>
          </p:grpSpPr>
          <p:sp>
            <p:nvSpPr>
              <p:cNvPr id="37" name="Round Same Side Corner Rectangle 21">
                <a:extLst>
                  <a:ext uri="{FF2B5EF4-FFF2-40B4-BE49-F238E27FC236}">
                    <a16:creationId xmlns:a16="http://schemas.microsoft.com/office/drawing/2014/main" id="{DDA2392D-1C47-4BA2-81E8-7336E9DF09F6}"/>
                  </a:ext>
                </a:extLst>
              </p:cNvPr>
              <p:cNvSpPr/>
              <p:nvPr/>
            </p:nvSpPr>
            <p:spPr>
              <a:xfrm>
                <a:off x="2928478" y="5680757"/>
                <a:ext cx="158818" cy="292386"/>
              </a:xfrm>
              <a:prstGeom prst="round2SameRect">
                <a:avLst>
                  <a:gd name="adj1" fmla="val 50000"/>
                  <a:gd name="adj2" fmla="val 0"/>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8" name="Oval 37">
                <a:extLst>
                  <a:ext uri="{FF2B5EF4-FFF2-40B4-BE49-F238E27FC236}">
                    <a16:creationId xmlns:a16="http://schemas.microsoft.com/office/drawing/2014/main" id="{4B9AFDD8-F387-4BD2-9385-BD9B08EC2BEF}"/>
                  </a:ext>
                </a:extLst>
              </p:cNvPr>
              <p:cNvSpPr/>
              <p:nvPr/>
            </p:nvSpPr>
            <p:spPr>
              <a:xfrm>
                <a:off x="2927300" y="5492712"/>
                <a:ext cx="160624" cy="16062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9" name="Flowchart: Manual Operation 38">
                <a:extLst>
                  <a:ext uri="{FF2B5EF4-FFF2-40B4-BE49-F238E27FC236}">
                    <a16:creationId xmlns:a16="http://schemas.microsoft.com/office/drawing/2014/main" id="{FBC54C3F-3A11-4559-9E3A-BEB5D3958054}"/>
                  </a:ext>
                </a:extLst>
              </p:cNvPr>
              <p:cNvSpPr/>
              <p:nvPr/>
            </p:nvSpPr>
            <p:spPr>
              <a:xfrm rot="10800000">
                <a:off x="2901934" y="5722614"/>
                <a:ext cx="211356" cy="250529"/>
              </a:xfrm>
              <a:prstGeom prst="flowChartManualOperati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grpSp>
        <p:nvGrpSpPr>
          <p:cNvPr id="33" name="Group 32">
            <a:extLst>
              <a:ext uri="{FF2B5EF4-FFF2-40B4-BE49-F238E27FC236}">
                <a16:creationId xmlns:a16="http://schemas.microsoft.com/office/drawing/2014/main" id="{D60BB19A-70A3-4FA0-9B32-F88229927D2A}"/>
              </a:ext>
            </a:extLst>
          </p:cNvPr>
          <p:cNvGrpSpPr/>
          <p:nvPr/>
        </p:nvGrpSpPr>
        <p:grpSpPr>
          <a:xfrm>
            <a:off x="2796019" y="1044525"/>
            <a:ext cx="285695" cy="921483"/>
            <a:chOff x="4045582" y="1684320"/>
            <a:chExt cx="350098" cy="1129211"/>
          </a:xfrm>
          <a:solidFill>
            <a:schemeClr val="accent5"/>
          </a:solidFill>
        </p:grpSpPr>
        <p:sp>
          <p:nvSpPr>
            <p:cNvPr id="34" name="Round Same Side Corner Rectangle 21">
              <a:extLst>
                <a:ext uri="{FF2B5EF4-FFF2-40B4-BE49-F238E27FC236}">
                  <a16:creationId xmlns:a16="http://schemas.microsoft.com/office/drawing/2014/main" id="{300384D7-C282-4B1B-B25F-CBC7F2C884A6}"/>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5" name="Oval 34">
              <a:extLst>
                <a:ext uri="{FF2B5EF4-FFF2-40B4-BE49-F238E27FC236}">
                  <a16:creationId xmlns:a16="http://schemas.microsoft.com/office/drawing/2014/main" id="{F28FF400-F136-4CDE-AECE-449C2B645F4E}"/>
                </a:ext>
              </a:extLst>
            </p:cNvPr>
            <p:cNvSpPr/>
            <p:nvPr/>
          </p:nvSpPr>
          <p:spPr>
            <a:xfrm>
              <a:off x="4064379"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3" name="Group 2">
            <a:extLst>
              <a:ext uri="{FF2B5EF4-FFF2-40B4-BE49-F238E27FC236}">
                <a16:creationId xmlns:a16="http://schemas.microsoft.com/office/drawing/2014/main" id="{5C0F1BFB-D269-4A16-8C9E-D45A408CA2D7}"/>
              </a:ext>
            </a:extLst>
          </p:cNvPr>
          <p:cNvGrpSpPr/>
          <p:nvPr/>
        </p:nvGrpSpPr>
        <p:grpSpPr>
          <a:xfrm>
            <a:off x="2350982" y="1044525"/>
            <a:ext cx="409440" cy="921483"/>
            <a:chOff x="3000654" y="1516217"/>
            <a:chExt cx="245039" cy="551483"/>
          </a:xfrm>
          <a:solidFill>
            <a:schemeClr val="accent5"/>
          </a:solidFill>
        </p:grpSpPr>
        <p:grpSp>
          <p:nvGrpSpPr>
            <p:cNvPr id="28" name="Group 27">
              <a:extLst>
                <a:ext uri="{FF2B5EF4-FFF2-40B4-BE49-F238E27FC236}">
                  <a16:creationId xmlns:a16="http://schemas.microsoft.com/office/drawing/2014/main" id="{A510C2A9-5235-4AA3-A48E-26861EA9C8A9}"/>
                </a:ext>
              </a:extLst>
            </p:cNvPr>
            <p:cNvGrpSpPr/>
            <p:nvPr/>
          </p:nvGrpSpPr>
          <p:grpSpPr>
            <a:xfrm>
              <a:off x="3036509" y="1516217"/>
              <a:ext cx="172158" cy="551483"/>
              <a:chOff x="4043172" y="1684320"/>
              <a:chExt cx="352508" cy="1129211"/>
            </a:xfrm>
            <a:grpFill/>
          </p:grpSpPr>
          <p:sp>
            <p:nvSpPr>
              <p:cNvPr id="31" name="Round Same Side Corner Rectangle 21">
                <a:extLst>
                  <a:ext uri="{FF2B5EF4-FFF2-40B4-BE49-F238E27FC236}">
                    <a16:creationId xmlns:a16="http://schemas.microsoft.com/office/drawing/2014/main" id="{8696E385-6FD6-413D-8A38-8C386EE9D019}"/>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2" name="Oval 31">
                <a:extLst>
                  <a:ext uri="{FF2B5EF4-FFF2-40B4-BE49-F238E27FC236}">
                    <a16:creationId xmlns:a16="http://schemas.microsoft.com/office/drawing/2014/main" id="{B39E0287-BBBC-4DD8-88C2-8181AF8C6A1C}"/>
                  </a:ext>
                </a:extLst>
              </p:cNvPr>
              <p:cNvSpPr/>
              <p:nvPr/>
            </p:nvSpPr>
            <p:spPr>
              <a:xfrm>
                <a:off x="4043172" y="1684320"/>
                <a:ext cx="328891"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40" name="Flowchart: Manual Operation 39">
              <a:extLst>
                <a:ext uri="{FF2B5EF4-FFF2-40B4-BE49-F238E27FC236}">
                  <a16:creationId xmlns:a16="http://schemas.microsoft.com/office/drawing/2014/main" id="{784B66E6-70EE-479D-8CA4-F8D696C2B9E7}"/>
                </a:ext>
              </a:extLst>
            </p:cNvPr>
            <p:cNvSpPr/>
            <p:nvPr/>
          </p:nvSpPr>
          <p:spPr>
            <a:xfrm rot="10800000">
              <a:off x="3000654" y="1805724"/>
              <a:ext cx="245039" cy="261975"/>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8" name="Group 7">
            <a:extLst>
              <a:ext uri="{FF2B5EF4-FFF2-40B4-BE49-F238E27FC236}">
                <a16:creationId xmlns:a16="http://schemas.microsoft.com/office/drawing/2014/main" id="{BEE16D27-0E07-40C8-91C3-719393016416}"/>
              </a:ext>
            </a:extLst>
          </p:cNvPr>
          <p:cNvGrpSpPr/>
          <p:nvPr/>
        </p:nvGrpSpPr>
        <p:grpSpPr>
          <a:xfrm flipH="1">
            <a:off x="4098759" y="1374577"/>
            <a:ext cx="440154" cy="491200"/>
            <a:chOff x="5035558" y="1780790"/>
            <a:chExt cx="422712" cy="491200"/>
          </a:xfrm>
        </p:grpSpPr>
        <p:grpSp>
          <p:nvGrpSpPr>
            <p:cNvPr id="62" name="Group 61">
              <a:extLst>
                <a:ext uri="{FF2B5EF4-FFF2-40B4-BE49-F238E27FC236}">
                  <a16:creationId xmlns:a16="http://schemas.microsoft.com/office/drawing/2014/main" id="{549D6759-5798-4F1B-8E15-3C07AA9E7B21}"/>
                </a:ext>
              </a:extLst>
            </p:cNvPr>
            <p:cNvGrpSpPr/>
            <p:nvPr/>
          </p:nvGrpSpPr>
          <p:grpSpPr>
            <a:xfrm>
              <a:off x="5035558" y="1780790"/>
              <a:ext cx="211356" cy="480431"/>
              <a:chOff x="2901934" y="5492712"/>
              <a:chExt cx="211356" cy="480431"/>
            </a:xfrm>
            <a:solidFill>
              <a:schemeClr val="bg1"/>
            </a:solidFill>
          </p:grpSpPr>
          <p:sp>
            <p:nvSpPr>
              <p:cNvPr id="63" name="Round Same Side Corner Rectangle 21">
                <a:extLst>
                  <a:ext uri="{FF2B5EF4-FFF2-40B4-BE49-F238E27FC236}">
                    <a16:creationId xmlns:a16="http://schemas.microsoft.com/office/drawing/2014/main" id="{82B8644E-796E-4DAC-8308-95F57551B337}"/>
                  </a:ext>
                </a:extLst>
              </p:cNvPr>
              <p:cNvSpPr/>
              <p:nvPr/>
            </p:nvSpPr>
            <p:spPr>
              <a:xfrm>
                <a:off x="2928478" y="5680757"/>
                <a:ext cx="158818" cy="29238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4" name="Oval 63">
                <a:extLst>
                  <a:ext uri="{FF2B5EF4-FFF2-40B4-BE49-F238E27FC236}">
                    <a16:creationId xmlns:a16="http://schemas.microsoft.com/office/drawing/2014/main" id="{0D1B3243-D04B-4258-AB62-BFB4101C72BE}"/>
                  </a:ext>
                </a:extLst>
              </p:cNvPr>
              <p:cNvSpPr/>
              <p:nvPr/>
            </p:nvSpPr>
            <p:spPr>
              <a:xfrm>
                <a:off x="2927300" y="5492712"/>
                <a:ext cx="160624" cy="1606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5" name="Flowchart: Manual Operation 64">
                <a:extLst>
                  <a:ext uri="{FF2B5EF4-FFF2-40B4-BE49-F238E27FC236}">
                    <a16:creationId xmlns:a16="http://schemas.microsoft.com/office/drawing/2014/main" id="{006DA340-F282-4832-BB90-0E3574DAC70B}"/>
                  </a:ext>
                </a:extLst>
              </p:cNvPr>
              <p:cNvSpPr/>
              <p:nvPr/>
            </p:nvSpPr>
            <p:spPr>
              <a:xfrm rot="10800000">
                <a:off x="2901934" y="5722614"/>
                <a:ext cx="211356" cy="250529"/>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6" name="Rectangle 5">
              <a:extLst>
                <a:ext uri="{FF2B5EF4-FFF2-40B4-BE49-F238E27FC236}">
                  <a16:creationId xmlns:a16="http://schemas.microsoft.com/office/drawing/2014/main" id="{1B61DE1C-2FE0-430B-B766-A32C9E02BC45}"/>
                </a:ext>
              </a:extLst>
            </p:cNvPr>
            <p:cNvSpPr/>
            <p:nvPr/>
          </p:nvSpPr>
          <p:spPr>
            <a:xfrm>
              <a:off x="5246914" y="2058855"/>
              <a:ext cx="211356"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6" name="Rectangle 65">
              <a:extLst>
                <a:ext uri="{FF2B5EF4-FFF2-40B4-BE49-F238E27FC236}">
                  <a16:creationId xmlns:a16="http://schemas.microsoft.com/office/drawing/2014/main" id="{9F12E847-9D1C-4AD8-B968-CB7A5AA8D084}"/>
                </a:ext>
              </a:extLst>
            </p:cNvPr>
            <p:cNvSpPr/>
            <p:nvPr/>
          </p:nvSpPr>
          <p:spPr>
            <a:xfrm>
              <a:off x="5304372" y="2100712"/>
              <a:ext cx="153898" cy="1712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Rectangle: Top Corners Rounded 6">
              <a:extLst>
                <a:ext uri="{FF2B5EF4-FFF2-40B4-BE49-F238E27FC236}">
                  <a16:creationId xmlns:a16="http://schemas.microsoft.com/office/drawing/2014/main" id="{CAD73803-B766-4A96-933E-59F70ED4F6FB}"/>
                </a:ext>
              </a:extLst>
            </p:cNvPr>
            <p:cNvSpPr/>
            <p:nvPr/>
          </p:nvSpPr>
          <p:spPr>
            <a:xfrm rot="2378536">
              <a:off x="5222692" y="1841011"/>
              <a:ext cx="49930" cy="184377"/>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72" name="Group 71">
            <a:extLst>
              <a:ext uri="{FF2B5EF4-FFF2-40B4-BE49-F238E27FC236}">
                <a16:creationId xmlns:a16="http://schemas.microsoft.com/office/drawing/2014/main" id="{72F11E82-9473-4F45-A2DF-DC85BC894914}"/>
              </a:ext>
            </a:extLst>
          </p:cNvPr>
          <p:cNvGrpSpPr/>
          <p:nvPr/>
        </p:nvGrpSpPr>
        <p:grpSpPr>
          <a:xfrm rot="21057347">
            <a:off x="1504392" y="1120125"/>
            <a:ext cx="383159" cy="261138"/>
            <a:chOff x="1581126" y="1502973"/>
            <a:chExt cx="383159" cy="261138"/>
          </a:xfrm>
        </p:grpSpPr>
        <p:sp>
          <p:nvSpPr>
            <p:cNvPr id="11" name="Rectangle: Single Corner Snipped 10">
              <a:extLst>
                <a:ext uri="{FF2B5EF4-FFF2-40B4-BE49-F238E27FC236}">
                  <a16:creationId xmlns:a16="http://schemas.microsoft.com/office/drawing/2014/main" id="{88C5193F-1E1E-4EED-A6AC-EE169FD347E2}"/>
                </a:ext>
              </a:extLst>
            </p:cNvPr>
            <p:cNvSpPr/>
            <p:nvPr/>
          </p:nvSpPr>
          <p:spPr>
            <a:xfrm>
              <a:off x="1581126" y="1502973"/>
              <a:ext cx="383159" cy="261138"/>
            </a:xfrm>
            <a:prstGeom prst="snip1Rect">
              <a:avLst>
                <a:gd name="adj" fmla="val 3454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Oval 11">
              <a:extLst>
                <a:ext uri="{FF2B5EF4-FFF2-40B4-BE49-F238E27FC236}">
                  <a16:creationId xmlns:a16="http://schemas.microsoft.com/office/drawing/2014/main" id="{21F18F67-9A04-4149-8FEC-B78F74B88897}"/>
                </a:ext>
              </a:extLst>
            </p:cNvPr>
            <p:cNvSpPr/>
            <p:nvPr/>
          </p:nvSpPr>
          <p:spPr>
            <a:xfrm>
              <a:off x="1612968" y="1561630"/>
              <a:ext cx="71912" cy="7191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7" name="Oval 66">
              <a:extLst>
                <a:ext uri="{FF2B5EF4-FFF2-40B4-BE49-F238E27FC236}">
                  <a16:creationId xmlns:a16="http://schemas.microsoft.com/office/drawing/2014/main" id="{69437952-5F2A-4FEA-BBA2-758507DFCFB7}"/>
                </a:ext>
              </a:extLst>
            </p:cNvPr>
            <p:cNvSpPr/>
            <p:nvPr/>
          </p:nvSpPr>
          <p:spPr>
            <a:xfrm>
              <a:off x="1714962" y="1561630"/>
              <a:ext cx="71912" cy="7191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8" name="Oval 67">
              <a:extLst>
                <a:ext uri="{FF2B5EF4-FFF2-40B4-BE49-F238E27FC236}">
                  <a16:creationId xmlns:a16="http://schemas.microsoft.com/office/drawing/2014/main" id="{347F43CF-D47C-4A05-86EF-29D3D6F7B080}"/>
                </a:ext>
              </a:extLst>
            </p:cNvPr>
            <p:cNvSpPr/>
            <p:nvPr/>
          </p:nvSpPr>
          <p:spPr>
            <a:xfrm>
              <a:off x="1821730" y="1561630"/>
              <a:ext cx="71912" cy="7191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9" name="Oval 68">
              <a:extLst>
                <a:ext uri="{FF2B5EF4-FFF2-40B4-BE49-F238E27FC236}">
                  <a16:creationId xmlns:a16="http://schemas.microsoft.com/office/drawing/2014/main" id="{B9406839-1F86-45C9-B987-C99B07395B87}"/>
                </a:ext>
              </a:extLst>
            </p:cNvPr>
            <p:cNvSpPr/>
            <p:nvPr/>
          </p:nvSpPr>
          <p:spPr>
            <a:xfrm>
              <a:off x="1612968" y="1654221"/>
              <a:ext cx="71912" cy="7191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0" name="Oval 69">
              <a:extLst>
                <a:ext uri="{FF2B5EF4-FFF2-40B4-BE49-F238E27FC236}">
                  <a16:creationId xmlns:a16="http://schemas.microsoft.com/office/drawing/2014/main" id="{EDD840BC-41A9-420A-BADE-F37FFF3F51FE}"/>
                </a:ext>
              </a:extLst>
            </p:cNvPr>
            <p:cNvSpPr/>
            <p:nvPr/>
          </p:nvSpPr>
          <p:spPr>
            <a:xfrm>
              <a:off x="1714962" y="1654221"/>
              <a:ext cx="71912" cy="7191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1" name="Oval 70">
              <a:extLst>
                <a:ext uri="{FF2B5EF4-FFF2-40B4-BE49-F238E27FC236}">
                  <a16:creationId xmlns:a16="http://schemas.microsoft.com/office/drawing/2014/main" id="{B55161AE-452D-480D-AEA3-D8D10AC35CBE}"/>
                </a:ext>
              </a:extLst>
            </p:cNvPr>
            <p:cNvSpPr/>
            <p:nvPr/>
          </p:nvSpPr>
          <p:spPr>
            <a:xfrm>
              <a:off x="1821730" y="1654221"/>
              <a:ext cx="71912" cy="7191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93" name="Group 92">
            <a:extLst>
              <a:ext uri="{FF2B5EF4-FFF2-40B4-BE49-F238E27FC236}">
                <a16:creationId xmlns:a16="http://schemas.microsoft.com/office/drawing/2014/main" id="{844B21C8-24AD-4D62-AFDC-30ABC64D1E39}"/>
              </a:ext>
            </a:extLst>
          </p:cNvPr>
          <p:cNvGrpSpPr/>
          <p:nvPr/>
        </p:nvGrpSpPr>
        <p:grpSpPr>
          <a:xfrm>
            <a:off x="1418326" y="1545728"/>
            <a:ext cx="530024" cy="298720"/>
            <a:chOff x="1439664" y="1878420"/>
            <a:chExt cx="640484" cy="360975"/>
          </a:xfrm>
        </p:grpSpPr>
        <p:grpSp>
          <p:nvGrpSpPr>
            <p:cNvPr id="80" name="Group 79">
              <a:extLst>
                <a:ext uri="{FF2B5EF4-FFF2-40B4-BE49-F238E27FC236}">
                  <a16:creationId xmlns:a16="http://schemas.microsoft.com/office/drawing/2014/main" id="{A40D80AC-251C-49B7-840D-A056454F8AE7}"/>
                </a:ext>
              </a:extLst>
            </p:cNvPr>
            <p:cNvGrpSpPr/>
            <p:nvPr/>
          </p:nvGrpSpPr>
          <p:grpSpPr>
            <a:xfrm>
              <a:off x="1439664" y="1878420"/>
              <a:ext cx="298695" cy="327746"/>
              <a:chOff x="1562982" y="1945705"/>
              <a:chExt cx="238272" cy="261446"/>
            </a:xfrm>
            <a:solidFill>
              <a:schemeClr val="bg1"/>
            </a:solidFill>
          </p:grpSpPr>
          <p:sp>
            <p:nvSpPr>
              <p:cNvPr id="76" name="Rectangle: Top Corners Rounded 75">
                <a:extLst>
                  <a:ext uri="{FF2B5EF4-FFF2-40B4-BE49-F238E27FC236}">
                    <a16:creationId xmlns:a16="http://schemas.microsoft.com/office/drawing/2014/main" id="{81C8F3BC-E3EE-4AA8-AFEE-99848B80C7FF}"/>
                  </a:ext>
                </a:extLst>
              </p:cNvPr>
              <p:cNvSpPr/>
              <p:nvPr/>
            </p:nvSpPr>
            <p:spPr>
              <a:xfrm>
                <a:off x="1562982" y="1981700"/>
                <a:ext cx="238272" cy="225451"/>
              </a:xfrm>
              <a:prstGeom prst="round2SameRect">
                <a:avLst>
                  <a:gd name="adj1" fmla="val 34693"/>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7" name="Trapezoid 76">
                <a:extLst>
                  <a:ext uri="{FF2B5EF4-FFF2-40B4-BE49-F238E27FC236}">
                    <a16:creationId xmlns:a16="http://schemas.microsoft.com/office/drawing/2014/main" id="{8F3E4D70-354B-4FE1-8F73-0A44B23E141F}"/>
                  </a:ext>
                </a:extLst>
              </p:cNvPr>
              <p:cNvSpPr/>
              <p:nvPr/>
            </p:nvSpPr>
            <p:spPr>
              <a:xfrm rot="10800000">
                <a:off x="1654311" y="1945705"/>
                <a:ext cx="62717" cy="47050"/>
              </a:xfrm>
              <a:prstGeom prst="trapezoid">
                <a:avLst>
                  <a:gd name="adj" fmla="val 4119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87" name="Group 86">
              <a:extLst>
                <a:ext uri="{FF2B5EF4-FFF2-40B4-BE49-F238E27FC236}">
                  <a16:creationId xmlns:a16="http://schemas.microsoft.com/office/drawing/2014/main" id="{8F4F940B-74AF-4522-89A3-15028D167E8C}"/>
                </a:ext>
              </a:extLst>
            </p:cNvPr>
            <p:cNvGrpSpPr/>
            <p:nvPr/>
          </p:nvGrpSpPr>
          <p:grpSpPr>
            <a:xfrm>
              <a:off x="1781453" y="1878420"/>
              <a:ext cx="298695" cy="327746"/>
              <a:chOff x="1562982" y="1945705"/>
              <a:chExt cx="238272" cy="261446"/>
            </a:xfrm>
            <a:solidFill>
              <a:schemeClr val="bg1"/>
            </a:solidFill>
          </p:grpSpPr>
          <p:sp>
            <p:nvSpPr>
              <p:cNvPr id="88" name="Rectangle: Top Corners Rounded 87">
                <a:extLst>
                  <a:ext uri="{FF2B5EF4-FFF2-40B4-BE49-F238E27FC236}">
                    <a16:creationId xmlns:a16="http://schemas.microsoft.com/office/drawing/2014/main" id="{83723D00-FACA-46CA-83D5-BEF07A79C810}"/>
                  </a:ext>
                </a:extLst>
              </p:cNvPr>
              <p:cNvSpPr/>
              <p:nvPr/>
            </p:nvSpPr>
            <p:spPr>
              <a:xfrm>
                <a:off x="1562982" y="1981700"/>
                <a:ext cx="238272" cy="225451"/>
              </a:xfrm>
              <a:prstGeom prst="round2SameRect">
                <a:avLst>
                  <a:gd name="adj1" fmla="val 34693"/>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9" name="Trapezoid 88">
                <a:extLst>
                  <a:ext uri="{FF2B5EF4-FFF2-40B4-BE49-F238E27FC236}">
                    <a16:creationId xmlns:a16="http://schemas.microsoft.com/office/drawing/2014/main" id="{F23502A4-630A-4BB1-A9DD-E3362FCEB45A}"/>
                  </a:ext>
                </a:extLst>
              </p:cNvPr>
              <p:cNvSpPr/>
              <p:nvPr/>
            </p:nvSpPr>
            <p:spPr>
              <a:xfrm rot="10800000">
                <a:off x="1654311" y="1945705"/>
                <a:ext cx="62717" cy="47050"/>
              </a:xfrm>
              <a:prstGeom prst="trapezoid">
                <a:avLst>
                  <a:gd name="adj" fmla="val 4119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90" name="Group 89">
              <a:extLst>
                <a:ext uri="{FF2B5EF4-FFF2-40B4-BE49-F238E27FC236}">
                  <a16:creationId xmlns:a16="http://schemas.microsoft.com/office/drawing/2014/main" id="{C805D188-3F7E-478F-8DC6-C50CD827A8AE}"/>
                </a:ext>
              </a:extLst>
            </p:cNvPr>
            <p:cNvGrpSpPr/>
            <p:nvPr/>
          </p:nvGrpSpPr>
          <p:grpSpPr>
            <a:xfrm>
              <a:off x="1608658" y="1911649"/>
              <a:ext cx="298695" cy="327746"/>
              <a:chOff x="1562982" y="1945705"/>
              <a:chExt cx="238272" cy="261446"/>
            </a:xfrm>
            <a:solidFill>
              <a:schemeClr val="bg1"/>
            </a:solidFill>
          </p:grpSpPr>
          <p:sp>
            <p:nvSpPr>
              <p:cNvPr id="91" name="Rectangle: Top Corners Rounded 90">
                <a:extLst>
                  <a:ext uri="{FF2B5EF4-FFF2-40B4-BE49-F238E27FC236}">
                    <a16:creationId xmlns:a16="http://schemas.microsoft.com/office/drawing/2014/main" id="{66C0CAFE-300F-48A3-85A0-614986E636CB}"/>
                  </a:ext>
                </a:extLst>
              </p:cNvPr>
              <p:cNvSpPr/>
              <p:nvPr/>
            </p:nvSpPr>
            <p:spPr>
              <a:xfrm>
                <a:off x="1562982" y="1981700"/>
                <a:ext cx="238272" cy="225451"/>
              </a:xfrm>
              <a:prstGeom prst="round2SameRect">
                <a:avLst>
                  <a:gd name="adj1" fmla="val 34693"/>
                  <a:gd name="adj2" fmla="val 0"/>
                </a:avLst>
              </a:prstGeom>
              <a:grp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2" name="Trapezoid 91">
                <a:extLst>
                  <a:ext uri="{FF2B5EF4-FFF2-40B4-BE49-F238E27FC236}">
                    <a16:creationId xmlns:a16="http://schemas.microsoft.com/office/drawing/2014/main" id="{44437C02-39F5-4A3B-825C-37A696664E4B}"/>
                  </a:ext>
                </a:extLst>
              </p:cNvPr>
              <p:cNvSpPr/>
              <p:nvPr/>
            </p:nvSpPr>
            <p:spPr>
              <a:xfrm rot="10800000">
                <a:off x="1654311" y="1945705"/>
                <a:ext cx="62717" cy="47050"/>
              </a:xfrm>
              <a:prstGeom prst="trapezoid">
                <a:avLst>
                  <a:gd name="adj" fmla="val 4119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grpSp>
        <p:nvGrpSpPr>
          <p:cNvPr id="100" name="Group 99">
            <a:extLst>
              <a:ext uri="{FF2B5EF4-FFF2-40B4-BE49-F238E27FC236}">
                <a16:creationId xmlns:a16="http://schemas.microsoft.com/office/drawing/2014/main" id="{41C6EC32-0718-4B8F-9CCB-BC81DD6B02D9}"/>
              </a:ext>
            </a:extLst>
          </p:cNvPr>
          <p:cNvGrpSpPr/>
          <p:nvPr/>
        </p:nvGrpSpPr>
        <p:grpSpPr>
          <a:xfrm>
            <a:off x="1749489" y="5699533"/>
            <a:ext cx="281981" cy="909503"/>
            <a:chOff x="4045582" y="1684320"/>
            <a:chExt cx="350098" cy="1129211"/>
          </a:xfrm>
          <a:solidFill>
            <a:schemeClr val="accent5"/>
          </a:solidFill>
        </p:grpSpPr>
        <p:sp>
          <p:nvSpPr>
            <p:cNvPr id="101" name="Round Same Side Corner Rectangle 21">
              <a:extLst>
                <a:ext uri="{FF2B5EF4-FFF2-40B4-BE49-F238E27FC236}">
                  <a16:creationId xmlns:a16="http://schemas.microsoft.com/office/drawing/2014/main" id="{07688391-CAB8-414A-9FC5-D166658B12BB}"/>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2" name="Oval 101">
              <a:extLst>
                <a:ext uri="{FF2B5EF4-FFF2-40B4-BE49-F238E27FC236}">
                  <a16:creationId xmlns:a16="http://schemas.microsoft.com/office/drawing/2014/main" id="{3EE64BE3-B9C1-4609-9795-06557EE8CB66}"/>
                </a:ext>
              </a:extLst>
            </p:cNvPr>
            <p:cNvSpPr/>
            <p:nvPr/>
          </p:nvSpPr>
          <p:spPr>
            <a:xfrm>
              <a:off x="4064379"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103" name="Group 102">
            <a:extLst>
              <a:ext uri="{FF2B5EF4-FFF2-40B4-BE49-F238E27FC236}">
                <a16:creationId xmlns:a16="http://schemas.microsoft.com/office/drawing/2014/main" id="{8BBADDEF-764B-49F4-BD63-87430C56D1B1}"/>
              </a:ext>
            </a:extLst>
          </p:cNvPr>
          <p:cNvGrpSpPr/>
          <p:nvPr/>
        </p:nvGrpSpPr>
        <p:grpSpPr>
          <a:xfrm>
            <a:off x="2111531" y="5949849"/>
            <a:ext cx="287558" cy="653646"/>
            <a:chOff x="3545772" y="5645112"/>
            <a:chExt cx="211356" cy="480431"/>
          </a:xfrm>
          <a:solidFill>
            <a:schemeClr val="accent5"/>
          </a:solidFill>
        </p:grpSpPr>
        <p:sp>
          <p:nvSpPr>
            <p:cNvPr id="104" name="Round Same Side Corner Rectangle 21">
              <a:extLst>
                <a:ext uri="{FF2B5EF4-FFF2-40B4-BE49-F238E27FC236}">
                  <a16:creationId xmlns:a16="http://schemas.microsoft.com/office/drawing/2014/main" id="{AD439180-C1A0-4C5B-8117-CAC810D65901}"/>
                </a:ext>
              </a:extLst>
            </p:cNvPr>
            <p:cNvSpPr/>
            <p:nvPr/>
          </p:nvSpPr>
          <p:spPr>
            <a:xfrm>
              <a:off x="3572316" y="5833157"/>
              <a:ext cx="158818" cy="29238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5" name="Oval 104">
              <a:extLst>
                <a:ext uri="{FF2B5EF4-FFF2-40B4-BE49-F238E27FC236}">
                  <a16:creationId xmlns:a16="http://schemas.microsoft.com/office/drawing/2014/main" id="{490B564A-D539-4F6F-835A-9BF1F558F8B6}"/>
                </a:ext>
              </a:extLst>
            </p:cNvPr>
            <p:cNvSpPr/>
            <p:nvPr/>
          </p:nvSpPr>
          <p:spPr>
            <a:xfrm>
              <a:off x="3571138" y="5645112"/>
              <a:ext cx="160624" cy="1606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6" name="Flowchart: Manual Operation 105">
              <a:extLst>
                <a:ext uri="{FF2B5EF4-FFF2-40B4-BE49-F238E27FC236}">
                  <a16:creationId xmlns:a16="http://schemas.microsoft.com/office/drawing/2014/main" id="{C8101BA2-C5A1-4939-9FAA-6D762920E731}"/>
                </a:ext>
              </a:extLst>
            </p:cNvPr>
            <p:cNvSpPr/>
            <p:nvPr/>
          </p:nvSpPr>
          <p:spPr>
            <a:xfrm rot="10800000">
              <a:off x="3545772" y="5875014"/>
              <a:ext cx="211356" cy="250529"/>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07" name="Rectangle 106">
            <a:extLst>
              <a:ext uri="{FF2B5EF4-FFF2-40B4-BE49-F238E27FC236}">
                <a16:creationId xmlns:a16="http://schemas.microsoft.com/office/drawing/2014/main" id="{F785BCBD-B43A-4189-A86D-4466B38CDC2F}"/>
              </a:ext>
            </a:extLst>
          </p:cNvPr>
          <p:cNvSpPr/>
          <p:nvPr/>
        </p:nvSpPr>
        <p:spPr>
          <a:xfrm>
            <a:off x="2530130" y="6222257"/>
            <a:ext cx="697127" cy="6773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8" name="Rectangle 107">
            <a:extLst>
              <a:ext uri="{FF2B5EF4-FFF2-40B4-BE49-F238E27FC236}">
                <a16:creationId xmlns:a16="http://schemas.microsoft.com/office/drawing/2014/main" id="{486F87FA-2B6F-4FA0-A474-D3F04F6ED900}"/>
              </a:ext>
            </a:extLst>
          </p:cNvPr>
          <p:cNvSpPr/>
          <p:nvPr/>
        </p:nvSpPr>
        <p:spPr>
          <a:xfrm rot="5400000">
            <a:off x="2570364" y="6412388"/>
            <a:ext cx="320021" cy="7523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9" name="Rectangle 108">
            <a:extLst>
              <a:ext uri="{FF2B5EF4-FFF2-40B4-BE49-F238E27FC236}">
                <a16:creationId xmlns:a16="http://schemas.microsoft.com/office/drawing/2014/main" id="{F60189A1-417E-4B06-8472-BA387988122C}"/>
              </a:ext>
            </a:extLst>
          </p:cNvPr>
          <p:cNvSpPr/>
          <p:nvPr/>
        </p:nvSpPr>
        <p:spPr>
          <a:xfrm rot="5400000">
            <a:off x="2897575" y="6412388"/>
            <a:ext cx="320022" cy="7523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1" name="Round Same Side Corner Rectangle 21">
            <a:extLst>
              <a:ext uri="{FF2B5EF4-FFF2-40B4-BE49-F238E27FC236}">
                <a16:creationId xmlns:a16="http://schemas.microsoft.com/office/drawing/2014/main" id="{613A5138-AFE8-4096-97E3-A3B1EE5D1F3E}"/>
              </a:ext>
            </a:extLst>
          </p:cNvPr>
          <p:cNvSpPr/>
          <p:nvPr/>
        </p:nvSpPr>
        <p:spPr>
          <a:xfrm>
            <a:off x="3303062" y="6107440"/>
            <a:ext cx="281981" cy="320024"/>
          </a:xfrm>
          <a:prstGeom prst="round2SameRect">
            <a:avLst>
              <a:gd name="adj1" fmla="val 50000"/>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2" name="Oval 111">
            <a:extLst>
              <a:ext uri="{FF2B5EF4-FFF2-40B4-BE49-F238E27FC236}">
                <a16:creationId xmlns:a16="http://schemas.microsoft.com/office/drawing/2014/main" id="{545DC97C-BC50-4984-8E6C-22C826F859FD}"/>
              </a:ext>
            </a:extLst>
          </p:cNvPr>
          <p:cNvSpPr/>
          <p:nvPr/>
        </p:nvSpPr>
        <p:spPr>
          <a:xfrm>
            <a:off x="3320145" y="5799399"/>
            <a:ext cx="264898" cy="26489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3" name="Round Same Side Corner Rectangle 21">
            <a:extLst>
              <a:ext uri="{FF2B5EF4-FFF2-40B4-BE49-F238E27FC236}">
                <a16:creationId xmlns:a16="http://schemas.microsoft.com/office/drawing/2014/main" id="{50250BB6-1148-44BB-BED3-81830E9CC24C}"/>
              </a:ext>
            </a:extLst>
          </p:cNvPr>
          <p:cNvSpPr/>
          <p:nvPr/>
        </p:nvSpPr>
        <p:spPr>
          <a:xfrm rot="5400000">
            <a:off x="3339155" y="6251740"/>
            <a:ext cx="140991" cy="350786"/>
          </a:xfrm>
          <a:prstGeom prst="round2SameRect">
            <a:avLst>
              <a:gd name="adj1" fmla="val 50000"/>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4" name="Round Same Side Corner Rectangle 21">
            <a:extLst>
              <a:ext uri="{FF2B5EF4-FFF2-40B4-BE49-F238E27FC236}">
                <a16:creationId xmlns:a16="http://schemas.microsoft.com/office/drawing/2014/main" id="{926334D1-B59D-488F-82D7-8DC70A43C5DA}"/>
              </a:ext>
            </a:extLst>
          </p:cNvPr>
          <p:cNvSpPr/>
          <p:nvPr/>
        </p:nvSpPr>
        <p:spPr>
          <a:xfrm>
            <a:off x="3181544" y="6352777"/>
            <a:ext cx="112607" cy="250719"/>
          </a:xfrm>
          <a:prstGeom prst="round2SameRect">
            <a:avLst>
              <a:gd name="adj1" fmla="val 50000"/>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0" name="Round Same Side Corner Rectangle 21">
            <a:extLst>
              <a:ext uri="{FF2B5EF4-FFF2-40B4-BE49-F238E27FC236}">
                <a16:creationId xmlns:a16="http://schemas.microsoft.com/office/drawing/2014/main" id="{B3749F54-D325-45BF-A1C3-CF5E710F15B4}"/>
              </a:ext>
            </a:extLst>
          </p:cNvPr>
          <p:cNvSpPr/>
          <p:nvPr/>
        </p:nvSpPr>
        <p:spPr>
          <a:xfrm rot="17484996">
            <a:off x="3186678" y="6062074"/>
            <a:ext cx="98537" cy="206608"/>
          </a:xfrm>
          <a:prstGeom prst="round2SameRect">
            <a:avLst>
              <a:gd name="adj1" fmla="val 50000"/>
              <a:gd name="adj2" fmla="val 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2" name="Speech Bubble: Rectangle with Corners Rounded 151">
            <a:extLst>
              <a:ext uri="{FF2B5EF4-FFF2-40B4-BE49-F238E27FC236}">
                <a16:creationId xmlns:a16="http://schemas.microsoft.com/office/drawing/2014/main" id="{61FF502F-CA87-44A8-B116-545395D3A44F}"/>
              </a:ext>
            </a:extLst>
          </p:cNvPr>
          <p:cNvSpPr/>
          <p:nvPr/>
        </p:nvSpPr>
        <p:spPr>
          <a:xfrm>
            <a:off x="2911508" y="5756312"/>
            <a:ext cx="284987" cy="202700"/>
          </a:xfrm>
          <a:prstGeom prst="wedgeRoundRectCallout">
            <a:avLst>
              <a:gd name="adj1" fmla="val 63616"/>
              <a:gd name="adj2" fmla="val 25396"/>
              <a:gd name="adj3" fmla="val 16667"/>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154" name="Group 153">
            <a:extLst>
              <a:ext uri="{FF2B5EF4-FFF2-40B4-BE49-F238E27FC236}">
                <a16:creationId xmlns:a16="http://schemas.microsoft.com/office/drawing/2014/main" id="{E2C05E80-ED15-471E-8475-BC25666B8F5E}"/>
              </a:ext>
            </a:extLst>
          </p:cNvPr>
          <p:cNvGrpSpPr/>
          <p:nvPr/>
        </p:nvGrpSpPr>
        <p:grpSpPr>
          <a:xfrm>
            <a:off x="4121880" y="5540184"/>
            <a:ext cx="1985527" cy="1050075"/>
            <a:chOff x="5979451" y="4936789"/>
            <a:chExt cx="703946" cy="600026"/>
          </a:xfrm>
          <a:solidFill>
            <a:schemeClr val="accent5"/>
          </a:solidFill>
        </p:grpSpPr>
        <p:sp>
          <p:nvSpPr>
            <p:cNvPr id="155" name="Rectangle 154">
              <a:extLst>
                <a:ext uri="{FF2B5EF4-FFF2-40B4-BE49-F238E27FC236}">
                  <a16:creationId xmlns:a16="http://schemas.microsoft.com/office/drawing/2014/main" id="{D3134703-8359-4F78-B9C6-A98A67A1833C}"/>
                </a:ext>
              </a:extLst>
            </p:cNvPr>
            <p:cNvSpPr/>
            <p:nvPr/>
          </p:nvSpPr>
          <p:spPr>
            <a:xfrm>
              <a:off x="6065519" y="5166363"/>
              <a:ext cx="531810" cy="3704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6" name="Flowchart: Manual Operation 155">
              <a:extLst>
                <a:ext uri="{FF2B5EF4-FFF2-40B4-BE49-F238E27FC236}">
                  <a16:creationId xmlns:a16="http://schemas.microsoft.com/office/drawing/2014/main" id="{A67C2ED3-A3C8-4681-9222-56671B3B0C23}"/>
                </a:ext>
              </a:extLst>
            </p:cNvPr>
            <p:cNvSpPr/>
            <p:nvPr/>
          </p:nvSpPr>
          <p:spPr>
            <a:xfrm rot="10800000">
              <a:off x="5979451" y="4936789"/>
              <a:ext cx="703946" cy="229571"/>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135" name="Group 134">
            <a:extLst>
              <a:ext uri="{FF2B5EF4-FFF2-40B4-BE49-F238E27FC236}">
                <a16:creationId xmlns:a16="http://schemas.microsoft.com/office/drawing/2014/main" id="{F0FD0008-66D3-4836-9770-A3F22638C2F0}"/>
              </a:ext>
            </a:extLst>
          </p:cNvPr>
          <p:cNvGrpSpPr/>
          <p:nvPr/>
        </p:nvGrpSpPr>
        <p:grpSpPr>
          <a:xfrm>
            <a:off x="5419419" y="5759229"/>
            <a:ext cx="223145" cy="719737"/>
            <a:chOff x="4045582" y="1684320"/>
            <a:chExt cx="350098" cy="1129211"/>
          </a:xfrm>
          <a:solidFill>
            <a:schemeClr val="bg1"/>
          </a:solidFill>
        </p:grpSpPr>
        <p:sp>
          <p:nvSpPr>
            <p:cNvPr id="136" name="Round Same Side Corner Rectangle 21">
              <a:extLst>
                <a:ext uri="{FF2B5EF4-FFF2-40B4-BE49-F238E27FC236}">
                  <a16:creationId xmlns:a16="http://schemas.microsoft.com/office/drawing/2014/main" id="{A1DC6DC3-4527-4042-B706-7193414B1768}"/>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7" name="Oval 136">
              <a:extLst>
                <a:ext uri="{FF2B5EF4-FFF2-40B4-BE49-F238E27FC236}">
                  <a16:creationId xmlns:a16="http://schemas.microsoft.com/office/drawing/2014/main" id="{F6180A9E-B719-4781-B63D-15B29C428ECF}"/>
                </a:ext>
              </a:extLst>
            </p:cNvPr>
            <p:cNvSpPr/>
            <p:nvPr/>
          </p:nvSpPr>
          <p:spPr>
            <a:xfrm>
              <a:off x="4064379"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38" name="Speech Bubble: Rectangle with Corners Rounded 137">
            <a:extLst>
              <a:ext uri="{FF2B5EF4-FFF2-40B4-BE49-F238E27FC236}">
                <a16:creationId xmlns:a16="http://schemas.microsoft.com/office/drawing/2014/main" id="{5D1A3E72-3323-4EC8-862E-F60E899565A1}"/>
              </a:ext>
            </a:extLst>
          </p:cNvPr>
          <p:cNvSpPr/>
          <p:nvPr/>
        </p:nvSpPr>
        <p:spPr>
          <a:xfrm flipH="1">
            <a:off x="4931111" y="5740783"/>
            <a:ext cx="368740" cy="256878"/>
          </a:xfrm>
          <a:prstGeom prst="wedgeRoundRectCallout">
            <a:avLst>
              <a:gd name="adj1" fmla="val 61651"/>
              <a:gd name="adj2" fmla="val -22227"/>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157" name="Group 156">
            <a:extLst>
              <a:ext uri="{FF2B5EF4-FFF2-40B4-BE49-F238E27FC236}">
                <a16:creationId xmlns:a16="http://schemas.microsoft.com/office/drawing/2014/main" id="{D46A1EFC-885A-4E8D-9D5F-112FFFE7F090}"/>
              </a:ext>
            </a:extLst>
          </p:cNvPr>
          <p:cNvGrpSpPr/>
          <p:nvPr/>
        </p:nvGrpSpPr>
        <p:grpSpPr>
          <a:xfrm rot="21057347">
            <a:off x="5019527" y="5803826"/>
            <a:ext cx="191907" cy="130792"/>
            <a:chOff x="1581126" y="1502973"/>
            <a:chExt cx="383159" cy="261138"/>
          </a:xfrm>
          <a:solidFill>
            <a:schemeClr val="bg1"/>
          </a:solidFill>
        </p:grpSpPr>
        <p:sp>
          <p:nvSpPr>
            <p:cNvPr id="158" name="Rectangle: Single Corner Snipped 157">
              <a:extLst>
                <a:ext uri="{FF2B5EF4-FFF2-40B4-BE49-F238E27FC236}">
                  <a16:creationId xmlns:a16="http://schemas.microsoft.com/office/drawing/2014/main" id="{7A74D8DE-A43C-4B94-A7D9-2E46394CE0DE}"/>
                </a:ext>
              </a:extLst>
            </p:cNvPr>
            <p:cNvSpPr/>
            <p:nvPr/>
          </p:nvSpPr>
          <p:spPr>
            <a:xfrm>
              <a:off x="1581126" y="1502973"/>
              <a:ext cx="383159" cy="261138"/>
            </a:xfrm>
            <a:prstGeom prst="snip1Rect">
              <a:avLst>
                <a:gd name="adj" fmla="val 34549"/>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9" name="Oval 158">
              <a:extLst>
                <a:ext uri="{FF2B5EF4-FFF2-40B4-BE49-F238E27FC236}">
                  <a16:creationId xmlns:a16="http://schemas.microsoft.com/office/drawing/2014/main" id="{600E2371-7F02-49DB-BFF6-0780AD667A27}"/>
                </a:ext>
              </a:extLst>
            </p:cNvPr>
            <p:cNvSpPr/>
            <p:nvPr/>
          </p:nvSpPr>
          <p:spPr>
            <a:xfrm>
              <a:off x="1612968" y="1561630"/>
              <a:ext cx="71912" cy="719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0" name="Oval 159">
              <a:extLst>
                <a:ext uri="{FF2B5EF4-FFF2-40B4-BE49-F238E27FC236}">
                  <a16:creationId xmlns:a16="http://schemas.microsoft.com/office/drawing/2014/main" id="{FD631EFE-11FA-443C-BE31-0BFE7EFB5406}"/>
                </a:ext>
              </a:extLst>
            </p:cNvPr>
            <p:cNvSpPr/>
            <p:nvPr/>
          </p:nvSpPr>
          <p:spPr>
            <a:xfrm>
              <a:off x="1714962" y="1561630"/>
              <a:ext cx="71912" cy="719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1" name="Oval 160">
              <a:extLst>
                <a:ext uri="{FF2B5EF4-FFF2-40B4-BE49-F238E27FC236}">
                  <a16:creationId xmlns:a16="http://schemas.microsoft.com/office/drawing/2014/main" id="{E03B274C-EB05-4F9B-81C4-1DF7B5FF4A66}"/>
                </a:ext>
              </a:extLst>
            </p:cNvPr>
            <p:cNvSpPr/>
            <p:nvPr/>
          </p:nvSpPr>
          <p:spPr>
            <a:xfrm>
              <a:off x="1821730" y="1561630"/>
              <a:ext cx="71912" cy="719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2" name="Oval 161">
              <a:extLst>
                <a:ext uri="{FF2B5EF4-FFF2-40B4-BE49-F238E27FC236}">
                  <a16:creationId xmlns:a16="http://schemas.microsoft.com/office/drawing/2014/main" id="{38C127A0-6876-4DDF-88BF-45FF9987003E}"/>
                </a:ext>
              </a:extLst>
            </p:cNvPr>
            <p:cNvSpPr/>
            <p:nvPr/>
          </p:nvSpPr>
          <p:spPr>
            <a:xfrm>
              <a:off x="1612968" y="1654221"/>
              <a:ext cx="71912" cy="719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3" name="Oval 162">
              <a:extLst>
                <a:ext uri="{FF2B5EF4-FFF2-40B4-BE49-F238E27FC236}">
                  <a16:creationId xmlns:a16="http://schemas.microsoft.com/office/drawing/2014/main" id="{FEBD5B6F-F3DF-4684-B4C7-ECC6D71956D6}"/>
                </a:ext>
              </a:extLst>
            </p:cNvPr>
            <p:cNvSpPr/>
            <p:nvPr/>
          </p:nvSpPr>
          <p:spPr>
            <a:xfrm>
              <a:off x="1714962" y="1654221"/>
              <a:ext cx="71912" cy="719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4" name="Oval 163">
              <a:extLst>
                <a:ext uri="{FF2B5EF4-FFF2-40B4-BE49-F238E27FC236}">
                  <a16:creationId xmlns:a16="http://schemas.microsoft.com/office/drawing/2014/main" id="{59B159CB-1219-434B-99F6-E8EE7BB6EFBE}"/>
                </a:ext>
              </a:extLst>
            </p:cNvPr>
            <p:cNvSpPr/>
            <p:nvPr/>
          </p:nvSpPr>
          <p:spPr>
            <a:xfrm>
              <a:off x="1821730" y="1654221"/>
              <a:ext cx="71912" cy="719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168" name="Group 167">
            <a:extLst>
              <a:ext uri="{FF2B5EF4-FFF2-40B4-BE49-F238E27FC236}">
                <a16:creationId xmlns:a16="http://schemas.microsoft.com/office/drawing/2014/main" id="{A67325B8-2415-4C08-8EDC-0A0C846B52B5}"/>
              </a:ext>
            </a:extLst>
          </p:cNvPr>
          <p:cNvGrpSpPr/>
          <p:nvPr/>
        </p:nvGrpSpPr>
        <p:grpSpPr>
          <a:xfrm>
            <a:off x="3338052" y="1058564"/>
            <a:ext cx="365595" cy="907443"/>
            <a:chOff x="4152776" y="1302447"/>
            <a:chExt cx="365595" cy="907443"/>
          </a:xfrm>
          <a:solidFill>
            <a:schemeClr val="accent5"/>
          </a:solidFill>
        </p:grpSpPr>
        <p:sp>
          <p:nvSpPr>
            <p:cNvPr id="169" name="Flowchart: Manual Operation 168">
              <a:extLst>
                <a:ext uri="{FF2B5EF4-FFF2-40B4-BE49-F238E27FC236}">
                  <a16:creationId xmlns:a16="http://schemas.microsoft.com/office/drawing/2014/main" id="{0B165B83-5608-42D5-8CEA-EAC4A13F2C9D}"/>
                </a:ext>
              </a:extLst>
            </p:cNvPr>
            <p:cNvSpPr/>
            <p:nvPr/>
          </p:nvSpPr>
          <p:spPr>
            <a:xfrm rot="10800000">
              <a:off x="4152776" y="1702969"/>
              <a:ext cx="365595" cy="506921"/>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0" name="Round Same Side Corner Rectangle 23">
              <a:extLst>
                <a:ext uri="{FF2B5EF4-FFF2-40B4-BE49-F238E27FC236}">
                  <a16:creationId xmlns:a16="http://schemas.microsoft.com/office/drawing/2014/main" id="{7EA39C60-5078-483E-80A0-1EFA5359AEF7}"/>
                </a:ext>
              </a:extLst>
            </p:cNvPr>
            <p:cNvSpPr/>
            <p:nvPr/>
          </p:nvSpPr>
          <p:spPr>
            <a:xfrm>
              <a:off x="4202705" y="1618460"/>
              <a:ext cx="266665" cy="58484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1" name="Oval 170">
              <a:extLst>
                <a:ext uri="{FF2B5EF4-FFF2-40B4-BE49-F238E27FC236}">
                  <a16:creationId xmlns:a16="http://schemas.microsoft.com/office/drawing/2014/main" id="{603A9E26-DFE8-4974-8F7A-4A1890FD2855}"/>
                </a:ext>
              </a:extLst>
            </p:cNvPr>
            <p:cNvSpPr/>
            <p:nvPr/>
          </p:nvSpPr>
          <p:spPr>
            <a:xfrm>
              <a:off x="4200727" y="1302447"/>
              <a:ext cx="269696" cy="269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2" name="Rectangle 171">
              <a:extLst>
                <a:ext uri="{FF2B5EF4-FFF2-40B4-BE49-F238E27FC236}">
                  <a16:creationId xmlns:a16="http://schemas.microsoft.com/office/drawing/2014/main" id="{B9F57FEC-8BE1-4433-B6C9-F320F5A55A06}"/>
                </a:ext>
              </a:extLst>
            </p:cNvPr>
            <p:cNvSpPr/>
            <p:nvPr/>
          </p:nvSpPr>
          <p:spPr>
            <a:xfrm rot="2014337">
              <a:off x="4175656" y="1865922"/>
              <a:ext cx="210569" cy="1543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3" name="Round Same Side Corner Rectangle 25">
              <a:extLst>
                <a:ext uri="{FF2B5EF4-FFF2-40B4-BE49-F238E27FC236}">
                  <a16:creationId xmlns:a16="http://schemas.microsoft.com/office/drawing/2014/main" id="{CC6B42A6-7090-4C71-A238-CE1881D48748}"/>
                </a:ext>
              </a:extLst>
            </p:cNvPr>
            <p:cNvSpPr/>
            <p:nvPr/>
          </p:nvSpPr>
          <p:spPr>
            <a:xfrm rot="10800000">
              <a:off x="4293932" y="1752987"/>
              <a:ext cx="83286" cy="200990"/>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182" name="Group 181">
            <a:extLst>
              <a:ext uri="{FF2B5EF4-FFF2-40B4-BE49-F238E27FC236}">
                <a16:creationId xmlns:a16="http://schemas.microsoft.com/office/drawing/2014/main" id="{5C7A323E-7E3F-437B-86C7-501F954EDC9E}"/>
              </a:ext>
            </a:extLst>
          </p:cNvPr>
          <p:cNvGrpSpPr/>
          <p:nvPr/>
        </p:nvGrpSpPr>
        <p:grpSpPr>
          <a:xfrm>
            <a:off x="1274783" y="5692628"/>
            <a:ext cx="365595" cy="907443"/>
            <a:chOff x="4152776" y="1302447"/>
            <a:chExt cx="365595" cy="907443"/>
          </a:xfrm>
          <a:solidFill>
            <a:schemeClr val="accent5"/>
          </a:solidFill>
        </p:grpSpPr>
        <p:sp>
          <p:nvSpPr>
            <p:cNvPr id="183" name="Flowchart: Manual Operation 182">
              <a:extLst>
                <a:ext uri="{FF2B5EF4-FFF2-40B4-BE49-F238E27FC236}">
                  <a16:creationId xmlns:a16="http://schemas.microsoft.com/office/drawing/2014/main" id="{79C3B848-1BB8-4D1A-9A18-D2740EE9F5AB}"/>
                </a:ext>
              </a:extLst>
            </p:cNvPr>
            <p:cNvSpPr/>
            <p:nvPr/>
          </p:nvSpPr>
          <p:spPr>
            <a:xfrm rot="10800000">
              <a:off x="4152776" y="1702969"/>
              <a:ext cx="365595" cy="506921"/>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4" name="Round Same Side Corner Rectangle 23">
              <a:extLst>
                <a:ext uri="{FF2B5EF4-FFF2-40B4-BE49-F238E27FC236}">
                  <a16:creationId xmlns:a16="http://schemas.microsoft.com/office/drawing/2014/main" id="{9B99ABC9-271F-4792-BA77-73D12DBACF20}"/>
                </a:ext>
              </a:extLst>
            </p:cNvPr>
            <p:cNvSpPr/>
            <p:nvPr/>
          </p:nvSpPr>
          <p:spPr>
            <a:xfrm>
              <a:off x="4202705" y="1618460"/>
              <a:ext cx="266665" cy="58484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5" name="Oval 184">
              <a:extLst>
                <a:ext uri="{FF2B5EF4-FFF2-40B4-BE49-F238E27FC236}">
                  <a16:creationId xmlns:a16="http://schemas.microsoft.com/office/drawing/2014/main" id="{BF06670E-CFD1-47FF-A486-65A39FA02E3A}"/>
                </a:ext>
              </a:extLst>
            </p:cNvPr>
            <p:cNvSpPr/>
            <p:nvPr/>
          </p:nvSpPr>
          <p:spPr>
            <a:xfrm>
              <a:off x="4200727" y="1302447"/>
              <a:ext cx="269696" cy="269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6" name="Rectangle 185">
              <a:extLst>
                <a:ext uri="{FF2B5EF4-FFF2-40B4-BE49-F238E27FC236}">
                  <a16:creationId xmlns:a16="http://schemas.microsoft.com/office/drawing/2014/main" id="{1B87B159-5859-4517-B182-3A56B244B238}"/>
                </a:ext>
              </a:extLst>
            </p:cNvPr>
            <p:cNvSpPr/>
            <p:nvPr/>
          </p:nvSpPr>
          <p:spPr>
            <a:xfrm rot="19718716">
              <a:off x="4255086" y="1847861"/>
              <a:ext cx="210569" cy="1543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7" name="Round Same Side Corner Rectangle 25">
              <a:extLst>
                <a:ext uri="{FF2B5EF4-FFF2-40B4-BE49-F238E27FC236}">
                  <a16:creationId xmlns:a16="http://schemas.microsoft.com/office/drawing/2014/main" id="{4A3623C6-6E49-4D2D-887A-50583EE3ABB5}"/>
                </a:ext>
              </a:extLst>
            </p:cNvPr>
            <p:cNvSpPr/>
            <p:nvPr/>
          </p:nvSpPr>
          <p:spPr>
            <a:xfrm rot="10800000">
              <a:off x="4293932" y="1752987"/>
              <a:ext cx="83286" cy="200990"/>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188" name="Group 187">
            <a:extLst>
              <a:ext uri="{FF2B5EF4-FFF2-40B4-BE49-F238E27FC236}">
                <a16:creationId xmlns:a16="http://schemas.microsoft.com/office/drawing/2014/main" id="{3B6988FB-F064-4605-9E11-C74B8925799B}"/>
              </a:ext>
            </a:extLst>
          </p:cNvPr>
          <p:cNvGrpSpPr/>
          <p:nvPr/>
        </p:nvGrpSpPr>
        <p:grpSpPr>
          <a:xfrm>
            <a:off x="4542563" y="5759229"/>
            <a:ext cx="288480" cy="716037"/>
            <a:chOff x="4152776" y="1302447"/>
            <a:chExt cx="365595" cy="907443"/>
          </a:xfrm>
          <a:solidFill>
            <a:schemeClr val="bg1"/>
          </a:solidFill>
        </p:grpSpPr>
        <p:sp>
          <p:nvSpPr>
            <p:cNvPr id="189" name="Flowchart: Manual Operation 188">
              <a:extLst>
                <a:ext uri="{FF2B5EF4-FFF2-40B4-BE49-F238E27FC236}">
                  <a16:creationId xmlns:a16="http://schemas.microsoft.com/office/drawing/2014/main" id="{DD8B009E-579F-42C3-A11C-6584ADEAE626}"/>
                </a:ext>
              </a:extLst>
            </p:cNvPr>
            <p:cNvSpPr/>
            <p:nvPr/>
          </p:nvSpPr>
          <p:spPr>
            <a:xfrm rot="10800000">
              <a:off x="4152776" y="1702969"/>
              <a:ext cx="365595" cy="506921"/>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0" name="Round Same Side Corner Rectangle 23">
              <a:extLst>
                <a:ext uri="{FF2B5EF4-FFF2-40B4-BE49-F238E27FC236}">
                  <a16:creationId xmlns:a16="http://schemas.microsoft.com/office/drawing/2014/main" id="{07DE5702-B9DE-466C-9E3D-7B8BED0DEAC0}"/>
                </a:ext>
              </a:extLst>
            </p:cNvPr>
            <p:cNvSpPr/>
            <p:nvPr/>
          </p:nvSpPr>
          <p:spPr>
            <a:xfrm>
              <a:off x="4202705" y="1618460"/>
              <a:ext cx="266665" cy="58484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1" name="Oval 190">
              <a:extLst>
                <a:ext uri="{FF2B5EF4-FFF2-40B4-BE49-F238E27FC236}">
                  <a16:creationId xmlns:a16="http://schemas.microsoft.com/office/drawing/2014/main" id="{0083FCA3-D245-4448-A98F-A2ADC12C8707}"/>
                </a:ext>
              </a:extLst>
            </p:cNvPr>
            <p:cNvSpPr/>
            <p:nvPr/>
          </p:nvSpPr>
          <p:spPr>
            <a:xfrm>
              <a:off x="4200727" y="1302447"/>
              <a:ext cx="269696" cy="269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2" name="Rectangle 191">
              <a:extLst>
                <a:ext uri="{FF2B5EF4-FFF2-40B4-BE49-F238E27FC236}">
                  <a16:creationId xmlns:a16="http://schemas.microsoft.com/office/drawing/2014/main" id="{2055DAB2-722A-4EEB-A168-9B12BAEFC111}"/>
                </a:ext>
              </a:extLst>
            </p:cNvPr>
            <p:cNvSpPr/>
            <p:nvPr/>
          </p:nvSpPr>
          <p:spPr>
            <a:xfrm rot="19718716">
              <a:off x="4255086" y="1847861"/>
              <a:ext cx="210569" cy="15431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3" name="Round Same Side Corner Rectangle 25">
              <a:extLst>
                <a:ext uri="{FF2B5EF4-FFF2-40B4-BE49-F238E27FC236}">
                  <a16:creationId xmlns:a16="http://schemas.microsoft.com/office/drawing/2014/main" id="{AA2374A8-1519-4A29-92AF-1F377CFFE1B9}"/>
                </a:ext>
              </a:extLst>
            </p:cNvPr>
            <p:cNvSpPr/>
            <p:nvPr/>
          </p:nvSpPr>
          <p:spPr>
            <a:xfrm rot="10800000">
              <a:off x="4293932" y="1752987"/>
              <a:ext cx="83286" cy="200990"/>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cxnSp>
        <p:nvCxnSpPr>
          <p:cNvPr id="195" name="Straight Connector 194">
            <a:extLst>
              <a:ext uri="{FF2B5EF4-FFF2-40B4-BE49-F238E27FC236}">
                <a16:creationId xmlns:a16="http://schemas.microsoft.com/office/drawing/2014/main" id="{D1471B88-404C-4A10-8F10-A0506CBF8A14}"/>
              </a:ext>
            </a:extLst>
          </p:cNvPr>
          <p:cNvCxnSpPr>
            <a:cxnSpLocks/>
          </p:cNvCxnSpPr>
          <p:nvPr/>
        </p:nvCxnSpPr>
        <p:spPr>
          <a:xfrm flipV="1">
            <a:off x="3878543" y="5547374"/>
            <a:ext cx="0" cy="1050076"/>
          </a:xfrm>
          <a:prstGeom prst="line">
            <a:avLst/>
          </a:prstGeom>
          <a:ln w="12700">
            <a:solidFill>
              <a:schemeClr val="accent5"/>
            </a:solidFill>
            <a:prstDash val="dash"/>
          </a:ln>
        </p:spPr>
        <p:style>
          <a:lnRef idx="1">
            <a:schemeClr val="accent1"/>
          </a:lnRef>
          <a:fillRef idx="0">
            <a:schemeClr val="accent1"/>
          </a:fillRef>
          <a:effectRef idx="0">
            <a:schemeClr val="accent1"/>
          </a:effectRef>
          <a:fontRef idx="minor">
            <a:schemeClr val="tx1"/>
          </a:fontRef>
        </p:style>
      </p:cxnSp>
      <p:sp>
        <p:nvSpPr>
          <p:cNvPr id="201" name="Freeform: Shape 200">
            <a:extLst>
              <a:ext uri="{FF2B5EF4-FFF2-40B4-BE49-F238E27FC236}">
                <a16:creationId xmlns:a16="http://schemas.microsoft.com/office/drawing/2014/main" id="{39D7C0D4-3598-4E58-93F3-69270337D823}"/>
              </a:ext>
            </a:extLst>
          </p:cNvPr>
          <p:cNvSpPr/>
          <p:nvPr/>
        </p:nvSpPr>
        <p:spPr>
          <a:xfrm>
            <a:off x="2462793" y="5491683"/>
            <a:ext cx="1182415" cy="198120"/>
          </a:xfrm>
          <a:custGeom>
            <a:avLst/>
            <a:gdLst>
              <a:gd name="connsiteX0" fmla="*/ 0 w 863600"/>
              <a:gd name="connsiteY0" fmla="*/ 198120 h 198120"/>
              <a:gd name="connsiteX1" fmla="*/ 431800 w 863600"/>
              <a:gd name="connsiteY1" fmla="*/ 0 h 198120"/>
              <a:gd name="connsiteX2" fmla="*/ 863600 w 863600"/>
              <a:gd name="connsiteY2" fmla="*/ 198120 h 198120"/>
            </a:gdLst>
            <a:ahLst/>
            <a:cxnLst>
              <a:cxn ang="0">
                <a:pos x="connsiteX0" y="connsiteY0"/>
              </a:cxn>
              <a:cxn ang="0">
                <a:pos x="connsiteX1" y="connsiteY1"/>
              </a:cxn>
              <a:cxn ang="0">
                <a:pos x="connsiteX2" y="connsiteY2"/>
              </a:cxn>
            </a:cxnLst>
            <a:rect l="l" t="t" r="r" b="b"/>
            <a:pathLst>
              <a:path w="863600" h="198120">
                <a:moveTo>
                  <a:pt x="0" y="198120"/>
                </a:moveTo>
                <a:lnTo>
                  <a:pt x="431800" y="0"/>
                </a:lnTo>
                <a:lnTo>
                  <a:pt x="863600" y="198120"/>
                </a:lnTo>
              </a:path>
            </a:pathLst>
          </a:cu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2" name="Freeform: Shape 201">
            <a:extLst>
              <a:ext uri="{FF2B5EF4-FFF2-40B4-BE49-F238E27FC236}">
                <a16:creationId xmlns:a16="http://schemas.microsoft.com/office/drawing/2014/main" id="{59241090-E252-4F6B-B65C-25EB367CEBC0}"/>
              </a:ext>
            </a:extLst>
          </p:cNvPr>
          <p:cNvSpPr/>
          <p:nvPr/>
        </p:nvSpPr>
        <p:spPr>
          <a:xfrm>
            <a:off x="3961956" y="1159486"/>
            <a:ext cx="725165" cy="205109"/>
          </a:xfrm>
          <a:custGeom>
            <a:avLst/>
            <a:gdLst>
              <a:gd name="connsiteX0" fmla="*/ 0 w 863600"/>
              <a:gd name="connsiteY0" fmla="*/ 198120 h 198120"/>
              <a:gd name="connsiteX1" fmla="*/ 431800 w 863600"/>
              <a:gd name="connsiteY1" fmla="*/ 0 h 198120"/>
              <a:gd name="connsiteX2" fmla="*/ 863600 w 863600"/>
              <a:gd name="connsiteY2" fmla="*/ 198120 h 198120"/>
            </a:gdLst>
            <a:ahLst/>
            <a:cxnLst>
              <a:cxn ang="0">
                <a:pos x="connsiteX0" y="connsiteY0"/>
              </a:cxn>
              <a:cxn ang="0">
                <a:pos x="connsiteX1" y="connsiteY1"/>
              </a:cxn>
              <a:cxn ang="0">
                <a:pos x="connsiteX2" y="connsiteY2"/>
              </a:cxn>
            </a:cxnLst>
            <a:rect l="l" t="t" r="r" b="b"/>
            <a:pathLst>
              <a:path w="863600" h="198120">
                <a:moveTo>
                  <a:pt x="0" y="198120"/>
                </a:moveTo>
                <a:lnTo>
                  <a:pt x="431800" y="0"/>
                </a:lnTo>
                <a:lnTo>
                  <a:pt x="863600" y="19812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Rectangle 1">
            <a:extLst>
              <a:ext uri="{FF2B5EF4-FFF2-40B4-BE49-F238E27FC236}">
                <a16:creationId xmlns:a16="http://schemas.microsoft.com/office/drawing/2014/main" id="{26C8542C-5832-9820-A871-344444C5D721}"/>
              </a:ext>
            </a:extLst>
          </p:cNvPr>
          <p:cNvSpPr/>
          <p:nvPr/>
        </p:nvSpPr>
        <p:spPr>
          <a:xfrm>
            <a:off x="996287" y="4183850"/>
            <a:ext cx="5254031" cy="879754"/>
          </a:xfrm>
          <a:prstGeom prst="rect">
            <a:avLst/>
          </a:prstGeom>
          <a:noFill/>
          <a:ln>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Rectangle 3">
            <a:extLst>
              <a:ext uri="{FF2B5EF4-FFF2-40B4-BE49-F238E27FC236}">
                <a16:creationId xmlns:a16="http://schemas.microsoft.com/office/drawing/2014/main" id="{D1E02511-08DC-93F4-4601-9FC9EE08BEE7}"/>
              </a:ext>
            </a:extLst>
          </p:cNvPr>
          <p:cNvSpPr/>
          <p:nvPr/>
        </p:nvSpPr>
        <p:spPr>
          <a:xfrm>
            <a:off x="996287" y="8093117"/>
            <a:ext cx="5254031" cy="879754"/>
          </a:xfrm>
          <a:prstGeom prst="rect">
            <a:avLst/>
          </a:prstGeom>
          <a:noFill/>
          <a:ln>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Hexagon 9">
            <a:extLst>
              <a:ext uri="{FF2B5EF4-FFF2-40B4-BE49-F238E27FC236}">
                <a16:creationId xmlns:a16="http://schemas.microsoft.com/office/drawing/2014/main" id="{D6F5940B-ED5C-DD5D-F802-F21A1CEBB5D2}"/>
              </a:ext>
            </a:extLst>
          </p:cNvPr>
          <p:cNvSpPr/>
          <p:nvPr/>
        </p:nvSpPr>
        <p:spPr>
          <a:xfrm rot="1782986">
            <a:off x="286724" y="30111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Hexagon 12">
            <a:extLst>
              <a:ext uri="{FF2B5EF4-FFF2-40B4-BE49-F238E27FC236}">
                <a16:creationId xmlns:a16="http://schemas.microsoft.com/office/drawing/2014/main" id="{5CE27AF3-9FEE-0AE5-49BE-F161F95E9244}"/>
              </a:ext>
            </a:extLst>
          </p:cNvPr>
          <p:cNvSpPr/>
          <p:nvPr/>
        </p:nvSpPr>
        <p:spPr>
          <a:xfrm rot="1782986">
            <a:off x="286724" y="763955"/>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Hexagon 13">
            <a:extLst>
              <a:ext uri="{FF2B5EF4-FFF2-40B4-BE49-F238E27FC236}">
                <a16:creationId xmlns:a16="http://schemas.microsoft.com/office/drawing/2014/main" id="{12AD9A4C-938F-6A40-05EC-92C9F8FD1528}"/>
              </a:ext>
            </a:extLst>
          </p:cNvPr>
          <p:cNvSpPr/>
          <p:nvPr/>
        </p:nvSpPr>
        <p:spPr>
          <a:xfrm rot="1782986">
            <a:off x="286724" y="122680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Hexagon 15">
            <a:extLst>
              <a:ext uri="{FF2B5EF4-FFF2-40B4-BE49-F238E27FC236}">
                <a16:creationId xmlns:a16="http://schemas.microsoft.com/office/drawing/2014/main" id="{AEDB09DE-D8F7-92F6-6F2C-EF438A472DFB}"/>
              </a:ext>
            </a:extLst>
          </p:cNvPr>
          <p:cNvSpPr/>
          <p:nvPr/>
        </p:nvSpPr>
        <p:spPr>
          <a:xfrm rot="1782986">
            <a:off x="286724" y="168964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5" name="Hexagon 24">
            <a:extLst>
              <a:ext uri="{FF2B5EF4-FFF2-40B4-BE49-F238E27FC236}">
                <a16:creationId xmlns:a16="http://schemas.microsoft.com/office/drawing/2014/main" id="{2F94BD8E-31FE-5A16-E47D-8750D3E71BD7}"/>
              </a:ext>
            </a:extLst>
          </p:cNvPr>
          <p:cNvSpPr/>
          <p:nvPr/>
        </p:nvSpPr>
        <p:spPr>
          <a:xfrm rot="1782986">
            <a:off x="286724" y="215249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0" name="Hexagon 29">
            <a:extLst>
              <a:ext uri="{FF2B5EF4-FFF2-40B4-BE49-F238E27FC236}">
                <a16:creationId xmlns:a16="http://schemas.microsoft.com/office/drawing/2014/main" id="{2030550E-4395-1672-2106-51B54ECC0277}"/>
              </a:ext>
            </a:extLst>
          </p:cNvPr>
          <p:cNvSpPr/>
          <p:nvPr/>
        </p:nvSpPr>
        <p:spPr>
          <a:xfrm rot="1782986">
            <a:off x="286724" y="261533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3863713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 name="Group 83">
            <a:extLst>
              <a:ext uri="{FF2B5EF4-FFF2-40B4-BE49-F238E27FC236}">
                <a16:creationId xmlns:a16="http://schemas.microsoft.com/office/drawing/2014/main" id="{00155031-95FA-8F7D-82B6-CCCFE9125873}"/>
              </a:ext>
            </a:extLst>
          </p:cNvPr>
          <p:cNvGrpSpPr/>
          <p:nvPr/>
        </p:nvGrpSpPr>
        <p:grpSpPr>
          <a:xfrm>
            <a:off x="4443577" y="7304082"/>
            <a:ext cx="1834847" cy="1495561"/>
            <a:chOff x="4461801" y="6109583"/>
            <a:chExt cx="1124306" cy="916408"/>
          </a:xfrm>
          <a:solidFill>
            <a:schemeClr val="accent5">
              <a:lumMod val="20000"/>
              <a:lumOff val="80000"/>
            </a:schemeClr>
          </a:solidFill>
        </p:grpSpPr>
        <p:grpSp>
          <p:nvGrpSpPr>
            <p:cNvPr id="100" name="Group 99">
              <a:extLst>
                <a:ext uri="{FF2B5EF4-FFF2-40B4-BE49-F238E27FC236}">
                  <a16:creationId xmlns:a16="http://schemas.microsoft.com/office/drawing/2014/main" id="{41C6EC32-0718-4B8F-9CCB-BC81DD6B02D9}"/>
                </a:ext>
              </a:extLst>
            </p:cNvPr>
            <p:cNvGrpSpPr/>
            <p:nvPr/>
          </p:nvGrpSpPr>
          <p:grpSpPr>
            <a:xfrm>
              <a:off x="4936507" y="6116488"/>
              <a:ext cx="281981" cy="909503"/>
              <a:chOff x="4045582" y="1684320"/>
              <a:chExt cx="350098" cy="1129211"/>
            </a:xfrm>
            <a:grpFill/>
          </p:grpSpPr>
          <p:sp>
            <p:nvSpPr>
              <p:cNvPr id="101" name="Round Same Side Corner Rectangle 21">
                <a:extLst>
                  <a:ext uri="{FF2B5EF4-FFF2-40B4-BE49-F238E27FC236}">
                    <a16:creationId xmlns:a16="http://schemas.microsoft.com/office/drawing/2014/main" id="{07688391-CAB8-414A-9FC5-D166658B12BB}"/>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2" name="Oval 101">
                <a:extLst>
                  <a:ext uri="{FF2B5EF4-FFF2-40B4-BE49-F238E27FC236}">
                    <a16:creationId xmlns:a16="http://schemas.microsoft.com/office/drawing/2014/main" id="{3EE64BE3-B9C1-4609-9795-06557EE8CB66}"/>
                  </a:ext>
                </a:extLst>
              </p:cNvPr>
              <p:cNvSpPr/>
              <p:nvPr/>
            </p:nvSpPr>
            <p:spPr>
              <a:xfrm>
                <a:off x="4064379"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103" name="Group 102">
              <a:extLst>
                <a:ext uri="{FF2B5EF4-FFF2-40B4-BE49-F238E27FC236}">
                  <a16:creationId xmlns:a16="http://schemas.microsoft.com/office/drawing/2014/main" id="{8BBADDEF-764B-49F4-BD63-87430C56D1B1}"/>
                </a:ext>
              </a:extLst>
            </p:cNvPr>
            <p:cNvGrpSpPr/>
            <p:nvPr/>
          </p:nvGrpSpPr>
          <p:grpSpPr>
            <a:xfrm>
              <a:off x="5298549" y="6366804"/>
              <a:ext cx="287558" cy="653646"/>
              <a:chOff x="3545772" y="5645112"/>
              <a:chExt cx="211356" cy="480431"/>
            </a:xfrm>
            <a:grpFill/>
          </p:grpSpPr>
          <p:sp>
            <p:nvSpPr>
              <p:cNvPr id="104" name="Round Same Side Corner Rectangle 21">
                <a:extLst>
                  <a:ext uri="{FF2B5EF4-FFF2-40B4-BE49-F238E27FC236}">
                    <a16:creationId xmlns:a16="http://schemas.microsoft.com/office/drawing/2014/main" id="{AD439180-C1A0-4C5B-8117-CAC810D65901}"/>
                  </a:ext>
                </a:extLst>
              </p:cNvPr>
              <p:cNvSpPr/>
              <p:nvPr/>
            </p:nvSpPr>
            <p:spPr>
              <a:xfrm>
                <a:off x="3572316" y="5833157"/>
                <a:ext cx="158818" cy="29238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5" name="Oval 104">
                <a:extLst>
                  <a:ext uri="{FF2B5EF4-FFF2-40B4-BE49-F238E27FC236}">
                    <a16:creationId xmlns:a16="http://schemas.microsoft.com/office/drawing/2014/main" id="{490B564A-D539-4F6F-835A-9BF1F558F8B6}"/>
                  </a:ext>
                </a:extLst>
              </p:cNvPr>
              <p:cNvSpPr/>
              <p:nvPr/>
            </p:nvSpPr>
            <p:spPr>
              <a:xfrm>
                <a:off x="3571138" y="5645112"/>
                <a:ext cx="160624" cy="1606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6" name="Flowchart: Manual Operation 105">
                <a:extLst>
                  <a:ext uri="{FF2B5EF4-FFF2-40B4-BE49-F238E27FC236}">
                    <a16:creationId xmlns:a16="http://schemas.microsoft.com/office/drawing/2014/main" id="{C8101BA2-C5A1-4939-9FAA-6D762920E731}"/>
                  </a:ext>
                </a:extLst>
              </p:cNvPr>
              <p:cNvSpPr/>
              <p:nvPr/>
            </p:nvSpPr>
            <p:spPr>
              <a:xfrm rot="10800000">
                <a:off x="3545772" y="5875014"/>
                <a:ext cx="211356" cy="250529"/>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182" name="Group 181">
              <a:extLst>
                <a:ext uri="{FF2B5EF4-FFF2-40B4-BE49-F238E27FC236}">
                  <a16:creationId xmlns:a16="http://schemas.microsoft.com/office/drawing/2014/main" id="{5C7A323E-7E3F-437B-86C7-501F954EDC9E}"/>
                </a:ext>
              </a:extLst>
            </p:cNvPr>
            <p:cNvGrpSpPr/>
            <p:nvPr/>
          </p:nvGrpSpPr>
          <p:grpSpPr>
            <a:xfrm>
              <a:off x="4461801" y="6109583"/>
              <a:ext cx="365595" cy="907443"/>
              <a:chOff x="4152776" y="1302447"/>
              <a:chExt cx="365595" cy="907443"/>
            </a:xfrm>
            <a:grpFill/>
          </p:grpSpPr>
          <p:sp>
            <p:nvSpPr>
              <p:cNvPr id="183" name="Flowchart: Manual Operation 182">
                <a:extLst>
                  <a:ext uri="{FF2B5EF4-FFF2-40B4-BE49-F238E27FC236}">
                    <a16:creationId xmlns:a16="http://schemas.microsoft.com/office/drawing/2014/main" id="{79C3B848-1BB8-4D1A-9A18-D2740EE9F5AB}"/>
                  </a:ext>
                </a:extLst>
              </p:cNvPr>
              <p:cNvSpPr/>
              <p:nvPr/>
            </p:nvSpPr>
            <p:spPr>
              <a:xfrm rot="10800000">
                <a:off x="4152776" y="1702969"/>
                <a:ext cx="365595" cy="506921"/>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4" name="Round Same Side Corner Rectangle 23">
                <a:extLst>
                  <a:ext uri="{FF2B5EF4-FFF2-40B4-BE49-F238E27FC236}">
                    <a16:creationId xmlns:a16="http://schemas.microsoft.com/office/drawing/2014/main" id="{9B99ABC9-271F-4792-BA77-73D12DBACF20}"/>
                  </a:ext>
                </a:extLst>
              </p:cNvPr>
              <p:cNvSpPr/>
              <p:nvPr/>
            </p:nvSpPr>
            <p:spPr>
              <a:xfrm>
                <a:off x="4202705" y="1618460"/>
                <a:ext cx="266665" cy="58484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5" name="Oval 184">
                <a:extLst>
                  <a:ext uri="{FF2B5EF4-FFF2-40B4-BE49-F238E27FC236}">
                    <a16:creationId xmlns:a16="http://schemas.microsoft.com/office/drawing/2014/main" id="{BF06670E-CFD1-47FF-A486-65A39FA02E3A}"/>
                  </a:ext>
                </a:extLst>
              </p:cNvPr>
              <p:cNvSpPr/>
              <p:nvPr/>
            </p:nvSpPr>
            <p:spPr>
              <a:xfrm>
                <a:off x="4200727" y="1302447"/>
                <a:ext cx="269696" cy="269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6" name="Rectangle 185">
                <a:extLst>
                  <a:ext uri="{FF2B5EF4-FFF2-40B4-BE49-F238E27FC236}">
                    <a16:creationId xmlns:a16="http://schemas.microsoft.com/office/drawing/2014/main" id="{1B87B159-5859-4517-B182-3A56B244B238}"/>
                  </a:ext>
                </a:extLst>
              </p:cNvPr>
              <p:cNvSpPr/>
              <p:nvPr/>
            </p:nvSpPr>
            <p:spPr>
              <a:xfrm rot="19718716">
                <a:off x="4255086" y="1847861"/>
                <a:ext cx="210569" cy="1543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7" name="Round Same Side Corner Rectangle 25">
                <a:extLst>
                  <a:ext uri="{FF2B5EF4-FFF2-40B4-BE49-F238E27FC236}">
                    <a16:creationId xmlns:a16="http://schemas.microsoft.com/office/drawing/2014/main" id="{4A3623C6-6E49-4D2D-887A-50583EE3ABB5}"/>
                  </a:ext>
                </a:extLst>
              </p:cNvPr>
              <p:cNvSpPr/>
              <p:nvPr/>
            </p:nvSpPr>
            <p:spPr>
              <a:xfrm rot="10800000">
                <a:off x="4293932" y="1752987"/>
                <a:ext cx="83286" cy="200990"/>
              </a:xfrm>
              <a:prstGeom prst="round2SameRect">
                <a:avLst>
                  <a:gd name="adj1" fmla="val 493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sp>
        <p:nvSpPr>
          <p:cNvPr id="53" name="TextBox 52">
            <a:extLst>
              <a:ext uri="{FF2B5EF4-FFF2-40B4-BE49-F238E27FC236}">
                <a16:creationId xmlns:a16="http://schemas.microsoft.com/office/drawing/2014/main" id="{1A709ADC-3F33-CA10-1EAD-97BE2A8C6F86}"/>
              </a:ext>
            </a:extLst>
          </p:cNvPr>
          <p:cNvSpPr txBox="1"/>
          <p:nvPr/>
        </p:nvSpPr>
        <p:spPr>
          <a:xfrm>
            <a:off x="1630214" y="1944157"/>
            <a:ext cx="996828" cy="261610"/>
          </a:xfrm>
          <a:prstGeom prst="rect">
            <a:avLst/>
          </a:prstGeom>
          <a:noFill/>
        </p:spPr>
        <p:txBody>
          <a:bodyPr wrap="square" rtlCol="0">
            <a:spAutoFit/>
          </a:bodyPr>
          <a:lstStyle/>
          <a:p>
            <a:pPr algn="ctr"/>
            <a:r>
              <a:rPr lang="en-GB" sz="1100" b="1" dirty="0"/>
              <a:t>START</a:t>
            </a:r>
            <a:endParaRPr lang="en-BE" sz="1100" b="1" dirty="0"/>
          </a:p>
        </p:txBody>
      </p:sp>
      <p:sp>
        <p:nvSpPr>
          <p:cNvPr id="54" name="TextBox 53">
            <a:extLst>
              <a:ext uri="{FF2B5EF4-FFF2-40B4-BE49-F238E27FC236}">
                <a16:creationId xmlns:a16="http://schemas.microsoft.com/office/drawing/2014/main" id="{457E9B40-2FF9-0848-878F-5ED190166DF9}"/>
              </a:ext>
            </a:extLst>
          </p:cNvPr>
          <p:cNvSpPr txBox="1"/>
          <p:nvPr/>
        </p:nvSpPr>
        <p:spPr>
          <a:xfrm>
            <a:off x="1620932" y="8340244"/>
            <a:ext cx="996828" cy="261610"/>
          </a:xfrm>
          <a:prstGeom prst="rect">
            <a:avLst/>
          </a:prstGeom>
          <a:noFill/>
        </p:spPr>
        <p:txBody>
          <a:bodyPr wrap="square" rtlCol="0">
            <a:spAutoFit/>
          </a:bodyPr>
          <a:lstStyle/>
          <a:p>
            <a:pPr algn="ctr"/>
            <a:r>
              <a:rPr lang="en-GB" sz="1100" b="1" dirty="0"/>
              <a:t>END</a:t>
            </a:r>
            <a:endParaRPr lang="en-BE" sz="1100" b="1" dirty="0"/>
          </a:p>
        </p:txBody>
      </p:sp>
      <p:cxnSp>
        <p:nvCxnSpPr>
          <p:cNvPr id="56" name="Straight Arrow Connector 55">
            <a:extLst>
              <a:ext uri="{FF2B5EF4-FFF2-40B4-BE49-F238E27FC236}">
                <a16:creationId xmlns:a16="http://schemas.microsoft.com/office/drawing/2014/main" id="{E3F1ED3A-111C-3801-051E-3D99C9DB12C0}"/>
              </a:ext>
            </a:extLst>
          </p:cNvPr>
          <p:cNvCxnSpPr>
            <a:cxnSpLocks/>
          </p:cNvCxnSpPr>
          <p:nvPr/>
        </p:nvCxnSpPr>
        <p:spPr>
          <a:xfrm flipH="1">
            <a:off x="2118338" y="2443268"/>
            <a:ext cx="34885" cy="5735919"/>
          </a:xfrm>
          <a:prstGeom prst="straightConnector1">
            <a:avLst/>
          </a:prstGeom>
          <a:ln w="762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49DAA0B-F76C-BC83-AE38-0ADF95B47D38}"/>
              </a:ext>
            </a:extLst>
          </p:cNvPr>
          <p:cNvSpPr txBox="1"/>
          <p:nvPr/>
        </p:nvSpPr>
        <p:spPr>
          <a:xfrm>
            <a:off x="996287" y="685801"/>
            <a:ext cx="5254042" cy="276999"/>
          </a:xfrm>
          <a:prstGeom prst="rect">
            <a:avLst/>
          </a:prstGeom>
          <a:noFill/>
        </p:spPr>
        <p:txBody>
          <a:bodyPr wrap="square" rtlCol="0">
            <a:spAutoFit/>
          </a:bodyPr>
          <a:lstStyle/>
          <a:p>
            <a:r>
              <a:rPr lang="en-US" sz="1200" b="1" spc="300" dirty="0">
                <a:solidFill>
                  <a:schemeClr val="tx1"/>
                </a:solidFill>
              </a:rPr>
              <a:t>ASHA’S STORY - CHRONOLOGICAL ORDER</a:t>
            </a:r>
          </a:p>
        </p:txBody>
      </p:sp>
      <p:sp>
        <p:nvSpPr>
          <p:cNvPr id="3" name="TextBox 2">
            <a:extLst>
              <a:ext uri="{FF2B5EF4-FFF2-40B4-BE49-F238E27FC236}">
                <a16:creationId xmlns:a16="http://schemas.microsoft.com/office/drawing/2014/main" id="{4A29085C-3268-8426-03B6-AAA9BE15960D}"/>
              </a:ext>
            </a:extLst>
          </p:cNvPr>
          <p:cNvSpPr txBox="1"/>
          <p:nvPr/>
        </p:nvSpPr>
        <p:spPr>
          <a:xfrm>
            <a:off x="996287" y="1189469"/>
            <a:ext cx="5254042" cy="430887"/>
          </a:xfrm>
          <a:prstGeom prst="rect">
            <a:avLst/>
          </a:prstGeom>
          <a:noFill/>
        </p:spPr>
        <p:txBody>
          <a:bodyPr wrap="square">
            <a:spAutoFit/>
          </a:bodyPr>
          <a:lstStyle/>
          <a:p>
            <a:r>
              <a:rPr lang="en-GB" sz="1100" dirty="0">
                <a:solidFill>
                  <a:schemeClr val="tx1"/>
                </a:solidFill>
              </a:rPr>
              <a:t>Arrange the scenes chronologically, starting from first identification and registration until case closure</a:t>
            </a:r>
            <a:endParaRPr lang="en-BE" sz="1100" dirty="0">
              <a:solidFill>
                <a:schemeClr val="tx1"/>
              </a:solidFill>
            </a:endParaRPr>
          </a:p>
        </p:txBody>
      </p:sp>
      <p:sp>
        <p:nvSpPr>
          <p:cNvPr id="9" name="Rectangle 8">
            <a:extLst>
              <a:ext uri="{FF2B5EF4-FFF2-40B4-BE49-F238E27FC236}">
                <a16:creationId xmlns:a16="http://schemas.microsoft.com/office/drawing/2014/main" id="{D2311B28-0BD8-ECBB-6335-6FB78E5C93BB}"/>
              </a:ext>
            </a:extLst>
          </p:cNvPr>
          <p:cNvSpPr/>
          <p:nvPr/>
        </p:nvSpPr>
        <p:spPr>
          <a:xfrm>
            <a:off x="2992761" y="3061954"/>
            <a:ext cx="488631" cy="461203"/>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Rectangle 11">
            <a:extLst>
              <a:ext uri="{FF2B5EF4-FFF2-40B4-BE49-F238E27FC236}">
                <a16:creationId xmlns:a16="http://schemas.microsoft.com/office/drawing/2014/main" id="{D398AE79-46CA-B8FA-D959-1192B38FE2B5}"/>
              </a:ext>
            </a:extLst>
          </p:cNvPr>
          <p:cNvSpPr/>
          <p:nvPr/>
        </p:nvSpPr>
        <p:spPr>
          <a:xfrm>
            <a:off x="2992761" y="4220256"/>
            <a:ext cx="488631" cy="461203"/>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Rectangle 16">
            <a:extLst>
              <a:ext uri="{FF2B5EF4-FFF2-40B4-BE49-F238E27FC236}">
                <a16:creationId xmlns:a16="http://schemas.microsoft.com/office/drawing/2014/main" id="{F9CD942F-F0C9-B371-2C98-9E09B0F5C9A3}"/>
              </a:ext>
            </a:extLst>
          </p:cNvPr>
          <p:cNvSpPr/>
          <p:nvPr/>
        </p:nvSpPr>
        <p:spPr>
          <a:xfrm>
            <a:off x="2992761" y="5378558"/>
            <a:ext cx="488631" cy="461203"/>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Rectangle 18">
            <a:extLst>
              <a:ext uri="{FF2B5EF4-FFF2-40B4-BE49-F238E27FC236}">
                <a16:creationId xmlns:a16="http://schemas.microsoft.com/office/drawing/2014/main" id="{3CCC8636-1C07-F22F-006C-EF65E0C04E01}"/>
              </a:ext>
            </a:extLst>
          </p:cNvPr>
          <p:cNvSpPr/>
          <p:nvPr/>
        </p:nvSpPr>
        <p:spPr>
          <a:xfrm>
            <a:off x="2992761" y="6536860"/>
            <a:ext cx="488631" cy="461203"/>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 name="Rectangle 20">
            <a:extLst>
              <a:ext uri="{FF2B5EF4-FFF2-40B4-BE49-F238E27FC236}">
                <a16:creationId xmlns:a16="http://schemas.microsoft.com/office/drawing/2014/main" id="{63CD4999-F2C3-FE53-707C-F328EA6E00BE}"/>
              </a:ext>
            </a:extLst>
          </p:cNvPr>
          <p:cNvSpPr/>
          <p:nvPr/>
        </p:nvSpPr>
        <p:spPr>
          <a:xfrm>
            <a:off x="2992761" y="7695164"/>
            <a:ext cx="488631" cy="461203"/>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 name="TextBox 23">
            <a:extLst>
              <a:ext uri="{FF2B5EF4-FFF2-40B4-BE49-F238E27FC236}">
                <a16:creationId xmlns:a16="http://schemas.microsoft.com/office/drawing/2014/main" id="{B94B6FBB-E3AE-6E15-28B3-9F6AED099F6D}"/>
              </a:ext>
            </a:extLst>
          </p:cNvPr>
          <p:cNvSpPr txBox="1"/>
          <p:nvPr/>
        </p:nvSpPr>
        <p:spPr>
          <a:xfrm>
            <a:off x="2445411" y="1944157"/>
            <a:ext cx="1583211" cy="261610"/>
          </a:xfrm>
          <a:prstGeom prst="rect">
            <a:avLst/>
          </a:prstGeom>
          <a:noFill/>
        </p:spPr>
        <p:txBody>
          <a:bodyPr wrap="square" rtlCol="0">
            <a:spAutoFit/>
          </a:bodyPr>
          <a:lstStyle/>
          <a:p>
            <a:pPr algn="ctr"/>
            <a:r>
              <a:rPr lang="en-GB" sz="1100" b="1" dirty="0"/>
              <a:t>SCENE NUMBER</a:t>
            </a:r>
            <a:endParaRPr lang="en-BE" sz="1100" b="1" dirty="0"/>
          </a:p>
        </p:txBody>
      </p:sp>
      <p:sp>
        <p:nvSpPr>
          <p:cNvPr id="79" name="Rectangle 78">
            <a:extLst>
              <a:ext uri="{FF2B5EF4-FFF2-40B4-BE49-F238E27FC236}">
                <a16:creationId xmlns:a16="http://schemas.microsoft.com/office/drawing/2014/main" id="{590C8271-AEBD-B718-4270-EDD54FE046BB}"/>
              </a:ext>
            </a:extLst>
          </p:cNvPr>
          <p:cNvSpPr/>
          <p:nvPr/>
        </p:nvSpPr>
        <p:spPr>
          <a:xfrm>
            <a:off x="2992761" y="2482803"/>
            <a:ext cx="488631" cy="461203"/>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0" name="Rectangle 79">
            <a:extLst>
              <a:ext uri="{FF2B5EF4-FFF2-40B4-BE49-F238E27FC236}">
                <a16:creationId xmlns:a16="http://schemas.microsoft.com/office/drawing/2014/main" id="{F09E4E74-2771-9D7A-B0BD-FDA504B559EA}"/>
              </a:ext>
            </a:extLst>
          </p:cNvPr>
          <p:cNvSpPr/>
          <p:nvPr/>
        </p:nvSpPr>
        <p:spPr>
          <a:xfrm>
            <a:off x="2992761" y="3641105"/>
            <a:ext cx="488631" cy="461203"/>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1" name="Rectangle 80">
            <a:extLst>
              <a:ext uri="{FF2B5EF4-FFF2-40B4-BE49-F238E27FC236}">
                <a16:creationId xmlns:a16="http://schemas.microsoft.com/office/drawing/2014/main" id="{4E73F9BA-6043-3016-69E6-ED48E803A214}"/>
              </a:ext>
            </a:extLst>
          </p:cNvPr>
          <p:cNvSpPr/>
          <p:nvPr/>
        </p:nvSpPr>
        <p:spPr>
          <a:xfrm>
            <a:off x="2992761" y="4799407"/>
            <a:ext cx="488631" cy="461203"/>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2" name="Rectangle 81">
            <a:extLst>
              <a:ext uri="{FF2B5EF4-FFF2-40B4-BE49-F238E27FC236}">
                <a16:creationId xmlns:a16="http://schemas.microsoft.com/office/drawing/2014/main" id="{7B0A3FA9-5CB4-0501-4F8E-D6271FBAE3F2}"/>
              </a:ext>
            </a:extLst>
          </p:cNvPr>
          <p:cNvSpPr/>
          <p:nvPr/>
        </p:nvSpPr>
        <p:spPr>
          <a:xfrm>
            <a:off x="2992761" y="5957709"/>
            <a:ext cx="488631" cy="461203"/>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3" name="Rectangle 82">
            <a:extLst>
              <a:ext uri="{FF2B5EF4-FFF2-40B4-BE49-F238E27FC236}">
                <a16:creationId xmlns:a16="http://schemas.microsoft.com/office/drawing/2014/main" id="{53146403-E066-2D6C-D076-064E27FF4C59}"/>
              </a:ext>
            </a:extLst>
          </p:cNvPr>
          <p:cNvSpPr/>
          <p:nvPr/>
        </p:nvSpPr>
        <p:spPr>
          <a:xfrm>
            <a:off x="2992761" y="7116011"/>
            <a:ext cx="488631" cy="461203"/>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Hexagon 1">
            <a:extLst>
              <a:ext uri="{FF2B5EF4-FFF2-40B4-BE49-F238E27FC236}">
                <a16:creationId xmlns:a16="http://schemas.microsoft.com/office/drawing/2014/main" id="{045E7424-42DC-8994-497B-DF00DC7D8517}"/>
              </a:ext>
            </a:extLst>
          </p:cNvPr>
          <p:cNvSpPr/>
          <p:nvPr/>
        </p:nvSpPr>
        <p:spPr>
          <a:xfrm rot="1782986">
            <a:off x="286724" y="30111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Hexagon 3">
            <a:extLst>
              <a:ext uri="{FF2B5EF4-FFF2-40B4-BE49-F238E27FC236}">
                <a16:creationId xmlns:a16="http://schemas.microsoft.com/office/drawing/2014/main" id="{9F82584E-E28F-546A-9518-508251DD531E}"/>
              </a:ext>
            </a:extLst>
          </p:cNvPr>
          <p:cNvSpPr/>
          <p:nvPr/>
        </p:nvSpPr>
        <p:spPr>
          <a:xfrm rot="1782986">
            <a:off x="286724" y="763955"/>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Hexagon 9">
            <a:extLst>
              <a:ext uri="{FF2B5EF4-FFF2-40B4-BE49-F238E27FC236}">
                <a16:creationId xmlns:a16="http://schemas.microsoft.com/office/drawing/2014/main" id="{CC3E1AC9-CAE5-01B2-9D26-01CB7E995B58}"/>
              </a:ext>
            </a:extLst>
          </p:cNvPr>
          <p:cNvSpPr/>
          <p:nvPr/>
        </p:nvSpPr>
        <p:spPr>
          <a:xfrm rot="1782986">
            <a:off x="286724" y="122680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Hexagon 10">
            <a:extLst>
              <a:ext uri="{FF2B5EF4-FFF2-40B4-BE49-F238E27FC236}">
                <a16:creationId xmlns:a16="http://schemas.microsoft.com/office/drawing/2014/main" id="{5C8D2044-1025-B308-2EB3-28C6D76EBD4C}"/>
              </a:ext>
            </a:extLst>
          </p:cNvPr>
          <p:cNvSpPr/>
          <p:nvPr/>
        </p:nvSpPr>
        <p:spPr>
          <a:xfrm rot="1782986">
            <a:off x="286724" y="168964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Hexagon 12">
            <a:extLst>
              <a:ext uri="{FF2B5EF4-FFF2-40B4-BE49-F238E27FC236}">
                <a16:creationId xmlns:a16="http://schemas.microsoft.com/office/drawing/2014/main" id="{141F1DFE-CF7B-62FD-5452-8BA52EE7F44D}"/>
              </a:ext>
            </a:extLst>
          </p:cNvPr>
          <p:cNvSpPr/>
          <p:nvPr/>
        </p:nvSpPr>
        <p:spPr>
          <a:xfrm rot="1782986">
            <a:off x="286724" y="215249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Hexagon 13">
            <a:extLst>
              <a:ext uri="{FF2B5EF4-FFF2-40B4-BE49-F238E27FC236}">
                <a16:creationId xmlns:a16="http://schemas.microsoft.com/office/drawing/2014/main" id="{0F2A7942-7C83-E745-CD1E-EE3120E08AE8}"/>
              </a:ext>
            </a:extLst>
          </p:cNvPr>
          <p:cNvSpPr/>
          <p:nvPr/>
        </p:nvSpPr>
        <p:spPr>
          <a:xfrm rot="1782986">
            <a:off x="286724" y="261533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8672519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94CBDD55-F037-4929-5067-8D3FFE339E57}"/>
              </a:ext>
            </a:extLst>
          </p:cNvPr>
          <p:cNvGraphicFramePr>
            <a:graphicFrameLocks noGrp="1"/>
          </p:cNvGraphicFramePr>
          <p:nvPr/>
        </p:nvGraphicFramePr>
        <p:xfrm>
          <a:off x="1012570" y="1954842"/>
          <a:ext cx="5234795" cy="4098254"/>
        </p:xfrm>
        <a:graphic>
          <a:graphicData uri="http://schemas.openxmlformats.org/drawingml/2006/table">
            <a:tbl>
              <a:tblPr>
                <a:tableStyleId>{BDBED569-4797-4DF1-A0F4-6AAB3CD982D8}</a:tableStyleId>
              </a:tblPr>
              <a:tblGrid>
                <a:gridCol w="1697268">
                  <a:extLst>
                    <a:ext uri="{9D8B030D-6E8A-4147-A177-3AD203B41FA5}">
                      <a16:colId xmlns:a16="http://schemas.microsoft.com/office/drawing/2014/main" val="4098811540"/>
                    </a:ext>
                  </a:extLst>
                </a:gridCol>
                <a:gridCol w="3537527">
                  <a:extLst>
                    <a:ext uri="{9D8B030D-6E8A-4147-A177-3AD203B41FA5}">
                      <a16:colId xmlns:a16="http://schemas.microsoft.com/office/drawing/2014/main" val="3952967250"/>
                    </a:ext>
                  </a:extLst>
                </a:gridCol>
              </a:tblGrid>
              <a:tr h="378639">
                <a:tc gridSpan="2">
                  <a:txBody>
                    <a:bodyPr/>
                    <a:lstStyle/>
                    <a:p>
                      <a:pPr marL="226695" indent="-226695" algn="ctr">
                        <a:lnSpc>
                          <a:spcPct val="107000"/>
                        </a:lnSpc>
                        <a:spcAft>
                          <a:spcPts val="800"/>
                        </a:spcAft>
                      </a:pPr>
                      <a:r>
                        <a:rPr lang="en-US" sz="1100" b="1" dirty="0">
                          <a:solidFill>
                            <a:schemeClr val="bg1"/>
                          </a:solidFill>
                          <a:effectLst/>
                          <a:latin typeface="+mn-lt"/>
                        </a:rPr>
                        <a:t>SUPPORTIVE FUNCTION</a:t>
                      </a:r>
                      <a:endParaRPr lang="en-BE" sz="1100" b="1" dirty="0">
                        <a:solidFill>
                          <a:schemeClr val="bg1"/>
                        </a:solidFill>
                        <a:effectLst/>
                        <a:latin typeface="+mn-lt"/>
                        <a:ea typeface="Calibri" panose="020F0502020204030204" pitchFamily="34" charset="0"/>
                        <a:cs typeface="Arial" panose="020B0604020202020204" pitchFamily="34" charset="0"/>
                      </a:endParaRPr>
                    </a:p>
                  </a:txBody>
                  <a:tcPr anchor="ctr">
                    <a:solidFill>
                      <a:schemeClr val="accent5"/>
                    </a:solidFill>
                  </a:tcPr>
                </a:tc>
                <a:tc hMerge="1">
                  <a:txBody>
                    <a:bodyPr/>
                    <a:lstStyle/>
                    <a:p>
                      <a:endParaRPr lang="en-BE"/>
                    </a:p>
                  </a:txBody>
                  <a:tcPr/>
                </a:tc>
                <a:extLst>
                  <a:ext uri="{0D108BD9-81ED-4DB2-BD59-A6C34878D82A}">
                    <a16:rowId xmlns:a16="http://schemas.microsoft.com/office/drawing/2014/main" val="3675205521"/>
                  </a:ext>
                </a:extLst>
              </a:tr>
              <a:tr h="344032">
                <a:tc>
                  <a:txBody>
                    <a:bodyPr/>
                    <a:lstStyle/>
                    <a:p>
                      <a:pPr marL="226695" indent="-226695" algn="l">
                        <a:lnSpc>
                          <a:spcPct val="107000"/>
                        </a:lnSpc>
                        <a:spcAft>
                          <a:spcPts val="800"/>
                        </a:spcAft>
                      </a:pPr>
                      <a:r>
                        <a:rPr lang="en-GB" sz="1100" b="1" dirty="0">
                          <a:solidFill>
                            <a:schemeClr val="tx1"/>
                          </a:solidFill>
                          <a:effectLst/>
                          <a:latin typeface="+mn-lt"/>
                          <a:ea typeface="Calibri" panose="020F0502020204030204" pitchFamily="34" charset="0"/>
                          <a:cs typeface="Arial" panose="020B0604020202020204" pitchFamily="34" charset="0"/>
                        </a:rPr>
                        <a:t>Responsibility</a:t>
                      </a:r>
                      <a:endParaRPr lang="en-BE" sz="1100" b="1" dirty="0">
                        <a:solidFill>
                          <a:schemeClr val="tx1"/>
                        </a:solidFill>
                        <a:effectLst/>
                        <a:latin typeface="+mn-lt"/>
                        <a:ea typeface="Calibri" panose="020F0502020204030204" pitchFamily="34" charset="0"/>
                        <a:cs typeface="Arial" panose="020B0604020202020204" pitchFamily="34" charset="0"/>
                      </a:endParaRPr>
                    </a:p>
                  </a:txBody>
                  <a:tcPr anchor="ctr">
                    <a:solidFill>
                      <a:schemeClr val="accent5">
                        <a:lumMod val="40000"/>
                        <a:lumOff val="60000"/>
                      </a:schemeClr>
                    </a:solidFill>
                  </a:tcPr>
                </a:tc>
                <a:tc>
                  <a:txBody>
                    <a:bodyPr/>
                    <a:lstStyle/>
                    <a:p>
                      <a:pPr marL="226695" indent="-226695" algn="l">
                        <a:lnSpc>
                          <a:spcPct val="107000"/>
                        </a:lnSpc>
                        <a:spcAft>
                          <a:spcPts val="800"/>
                        </a:spcAft>
                      </a:pPr>
                      <a:r>
                        <a:rPr lang="en-GB" sz="1100" b="1" dirty="0">
                          <a:solidFill>
                            <a:schemeClr val="tx1"/>
                          </a:solidFill>
                          <a:effectLst/>
                          <a:latin typeface="+mn-lt"/>
                          <a:ea typeface="Calibri" panose="020F0502020204030204" pitchFamily="34" charset="0"/>
                          <a:cs typeface="Arial" panose="020B0604020202020204" pitchFamily="34" charset="0"/>
                        </a:rPr>
                        <a:t>Examples of tasks </a:t>
                      </a:r>
                      <a:endParaRPr lang="en-BE" sz="1100" b="1" dirty="0">
                        <a:solidFill>
                          <a:schemeClr val="tx1"/>
                        </a:solidFill>
                        <a:effectLst/>
                        <a:latin typeface="+mn-lt"/>
                        <a:ea typeface="Calibri" panose="020F0502020204030204" pitchFamily="34" charset="0"/>
                        <a:cs typeface="Arial" panose="020B0604020202020204" pitchFamily="34" charset="0"/>
                      </a:endParaRPr>
                    </a:p>
                  </a:txBody>
                  <a:tcPr anchor="ctr">
                    <a:solidFill>
                      <a:schemeClr val="accent5">
                        <a:lumMod val="40000"/>
                        <a:lumOff val="60000"/>
                      </a:schemeClr>
                    </a:solidFill>
                  </a:tcPr>
                </a:tc>
                <a:extLst>
                  <a:ext uri="{0D108BD9-81ED-4DB2-BD59-A6C34878D82A}">
                    <a16:rowId xmlns:a16="http://schemas.microsoft.com/office/drawing/2014/main" val="3360935504"/>
                  </a:ext>
                </a:extLst>
              </a:tr>
              <a:tr h="757645">
                <a:tc>
                  <a:txBody>
                    <a:bodyPr/>
                    <a:lstStyle/>
                    <a:p>
                      <a:pPr marL="0" marR="0" lvl="0" indent="0" algn="l" defTabSz="685800" rtl="0" eaLnBrk="1" fontAlgn="auto" latinLnBrk="0" hangingPunct="1">
                        <a:lnSpc>
                          <a:spcPct val="107000"/>
                        </a:lnSpc>
                        <a:spcBef>
                          <a:spcPts val="0"/>
                        </a:spcBef>
                        <a:spcAft>
                          <a:spcPts val="800"/>
                        </a:spcAft>
                        <a:buClrTx/>
                        <a:buSzTx/>
                        <a:buFontTx/>
                        <a:buNone/>
                        <a:tabLst/>
                        <a:defRPr/>
                      </a:pPr>
                      <a:r>
                        <a:rPr lang="en-GB" sz="1100" b="0" dirty="0">
                          <a:latin typeface="+mn-lt"/>
                        </a:rPr>
                        <a:t>Help children to express their concerns and needs</a:t>
                      </a:r>
                    </a:p>
                    <a:p>
                      <a:pPr marL="226695" marR="0" lvl="0" indent="-226695" algn="l" defTabSz="685800" rtl="0" eaLnBrk="1" fontAlgn="auto" latinLnBrk="0" hangingPunct="1">
                        <a:lnSpc>
                          <a:spcPct val="107000"/>
                        </a:lnSpc>
                        <a:spcBef>
                          <a:spcPts val="0"/>
                        </a:spcBef>
                        <a:spcAft>
                          <a:spcPts val="800"/>
                        </a:spcAft>
                        <a:buClrTx/>
                        <a:buSzTx/>
                        <a:buFontTx/>
                        <a:buNone/>
                        <a:tabLst/>
                        <a:defRPr/>
                      </a:pPr>
                      <a:endParaRPr lang="en-GB" sz="1100" b="0" dirty="0">
                        <a:latin typeface="+mn-lt"/>
                      </a:endParaRPr>
                    </a:p>
                  </a:txBody>
                  <a:tcPr/>
                </a:tc>
                <a:tc>
                  <a:txBody>
                    <a:bodyPr/>
                    <a:lstStyle/>
                    <a:p>
                      <a:pPr marL="171450" lvl="0" indent="-171450" algn="l" rtl="0">
                        <a:lnSpc>
                          <a:spcPct val="150000"/>
                        </a:lnSpc>
                        <a:buFont typeface="Wingdings" panose="05000000000000000000" pitchFamily="2" charset="2"/>
                        <a:buChar char="o"/>
                      </a:pPr>
                      <a:r>
                        <a:rPr lang="en-CA" sz="1100" dirty="0">
                          <a:effectLst/>
                          <a:latin typeface="+mn-lt"/>
                          <a:ea typeface="Calibri" panose="020F0502020204030204" pitchFamily="34" charset="0"/>
                          <a:cs typeface="Arial" panose="020B0604020202020204" pitchFamily="34" charset="0"/>
                        </a:rPr>
                        <a:t> </a:t>
                      </a:r>
                    </a:p>
                    <a:p>
                      <a:pPr marL="171450" lvl="0" indent="-171450" algn="l" rtl="0">
                        <a:lnSpc>
                          <a:spcPct val="150000"/>
                        </a:lnSpc>
                        <a:buFont typeface="Wingdings" panose="05000000000000000000" pitchFamily="2" charset="2"/>
                        <a:buChar char="o"/>
                      </a:pPr>
                      <a:r>
                        <a:rPr lang="en-CA" sz="1100" dirty="0">
                          <a:effectLst/>
                          <a:latin typeface="+mn-lt"/>
                          <a:ea typeface="Calibri" panose="020F0502020204030204" pitchFamily="34" charset="0"/>
                          <a:cs typeface="Arial" panose="020B0604020202020204" pitchFamily="34" charset="0"/>
                        </a:rPr>
                        <a:t> </a:t>
                      </a:r>
                    </a:p>
                    <a:p>
                      <a:pPr marL="171450" lvl="0" indent="-171450" algn="l" rtl="0">
                        <a:lnSpc>
                          <a:spcPct val="150000"/>
                        </a:lnSpc>
                        <a:buFont typeface="Wingdings" panose="05000000000000000000" pitchFamily="2" charset="2"/>
                        <a:buChar char="o"/>
                      </a:pPr>
                      <a:r>
                        <a:rPr lang="en-CA" sz="1100" dirty="0">
                          <a:effectLst/>
                          <a:latin typeface="+mn-lt"/>
                          <a:ea typeface="Calibri" panose="020F0502020204030204" pitchFamily="34" charset="0"/>
                          <a:cs typeface="Arial" panose="020B0604020202020204" pitchFamily="34" charset="0"/>
                        </a:rPr>
                        <a:t> </a:t>
                      </a:r>
                    </a:p>
                  </a:txBody>
                  <a:tcPr/>
                </a:tc>
                <a:extLst>
                  <a:ext uri="{0D108BD9-81ED-4DB2-BD59-A6C34878D82A}">
                    <a16:rowId xmlns:a16="http://schemas.microsoft.com/office/drawing/2014/main" val="2432988369"/>
                  </a:ext>
                </a:extLst>
              </a:tr>
              <a:tr h="757645">
                <a:tc>
                  <a:txBody>
                    <a:bodyPr/>
                    <a:lstStyle/>
                    <a:p>
                      <a:pPr marL="0" marR="0" lvl="0" indent="0" algn="l" defTabSz="685800" rtl="0" eaLnBrk="1" fontAlgn="auto" latinLnBrk="0" hangingPunct="1">
                        <a:lnSpc>
                          <a:spcPct val="107000"/>
                        </a:lnSpc>
                        <a:spcBef>
                          <a:spcPts val="0"/>
                        </a:spcBef>
                        <a:spcAft>
                          <a:spcPts val="800"/>
                        </a:spcAft>
                        <a:buClrTx/>
                        <a:buSzTx/>
                        <a:buFontTx/>
                        <a:buNone/>
                        <a:tabLst/>
                        <a:defRPr/>
                      </a:pPr>
                      <a:r>
                        <a:rPr lang="en-GB" sz="1100" b="0" kern="1200" dirty="0">
                          <a:solidFill>
                            <a:schemeClr val="tx1"/>
                          </a:solidFill>
                          <a:latin typeface="+mn-lt"/>
                          <a:ea typeface="+mn-ea"/>
                          <a:cs typeface="+mn-cs"/>
                        </a:rPr>
                        <a:t>Help children and their families cope with difficult situations </a:t>
                      </a:r>
                    </a:p>
                  </a:txBody>
                  <a:tcPr/>
                </a:tc>
                <a:tc>
                  <a:txBody>
                    <a:bodyPr/>
                    <a:lstStyle/>
                    <a:p>
                      <a:pPr marL="171450" lvl="0" indent="-171450" algn="l" rtl="0">
                        <a:lnSpc>
                          <a:spcPct val="150000"/>
                        </a:lnSpc>
                        <a:buFont typeface="Wingdings" panose="05000000000000000000" pitchFamily="2" charset="2"/>
                        <a:buChar char="o"/>
                      </a:pPr>
                      <a:r>
                        <a:rPr lang="en-CA" sz="1100" dirty="0">
                          <a:effectLst/>
                          <a:latin typeface="+mn-lt"/>
                          <a:ea typeface="Calibri" panose="020F0502020204030204" pitchFamily="34" charset="0"/>
                          <a:cs typeface="Arial" panose="020B0604020202020204" pitchFamily="34" charset="0"/>
                        </a:rPr>
                        <a:t> </a:t>
                      </a:r>
                    </a:p>
                    <a:p>
                      <a:pPr marL="171450" lvl="0" indent="-171450" algn="l" rtl="0">
                        <a:lnSpc>
                          <a:spcPct val="150000"/>
                        </a:lnSpc>
                        <a:buFont typeface="Wingdings" panose="05000000000000000000" pitchFamily="2" charset="2"/>
                        <a:buChar char="o"/>
                      </a:pPr>
                      <a:r>
                        <a:rPr lang="en-CA" sz="1100" dirty="0">
                          <a:effectLst/>
                          <a:latin typeface="+mn-lt"/>
                          <a:ea typeface="Calibri" panose="020F0502020204030204" pitchFamily="34" charset="0"/>
                          <a:cs typeface="Arial" panose="020B0604020202020204" pitchFamily="34" charset="0"/>
                        </a:rPr>
                        <a:t> </a:t>
                      </a:r>
                    </a:p>
                    <a:p>
                      <a:pPr marL="171450" lvl="0" indent="-171450" algn="l" rtl="0">
                        <a:lnSpc>
                          <a:spcPct val="150000"/>
                        </a:lnSpc>
                        <a:buFont typeface="Wingdings" panose="05000000000000000000" pitchFamily="2" charset="2"/>
                        <a:buChar char="o"/>
                      </a:pPr>
                      <a:r>
                        <a:rPr lang="en-CA" sz="1100" dirty="0">
                          <a:effectLst/>
                          <a:latin typeface="+mn-lt"/>
                          <a:ea typeface="Calibri" panose="020F0502020204030204" pitchFamily="34" charset="0"/>
                          <a:cs typeface="Arial" panose="020B0604020202020204" pitchFamily="34" charset="0"/>
                        </a:rPr>
                        <a:t> </a:t>
                      </a:r>
                    </a:p>
                  </a:txBody>
                  <a:tcPr/>
                </a:tc>
                <a:extLst>
                  <a:ext uri="{0D108BD9-81ED-4DB2-BD59-A6C34878D82A}">
                    <a16:rowId xmlns:a16="http://schemas.microsoft.com/office/drawing/2014/main" val="3347535405"/>
                  </a:ext>
                </a:extLst>
              </a:tr>
              <a:tr h="757645">
                <a:tc>
                  <a:txBody>
                    <a:bodyPr/>
                    <a:lstStyle/>
                    <a:p>
                      <a:pPr marL="0" marR="0" lvl="0" indent="0" algn="l" defTabSz="685800" rtl="0" eaLnBrk="1" fontAlgn="auto" latinLnBrk="0" hangingPunct="1">
                        <a:lnSpc>
                          <a:spcPct val="107000"/>
                        </a:lnSpc>
                        <a:spcBef>
                          <a:spcPts val="0"/>
                        </a:spcBef>
                        <a:spcAft>
                          <a:spcPts val="800"/>
                        </a:spcAft>
                        <a:buClrTx/>
                        <a:buSzTx/>
                        <a:buFontTx/>
                        <a:buNone/>
                        <a:tabLst/>
                        <a:defRPr/>
                      </a:pPr>
                      <a:r>
                        <a:rPr lang="en-GB" sz="1100" b="0" kern="1200" dirty="0">
                          <a:solidFill>
                            <a:schemeClr val="tx1"/>
                          </a:solidFill>
                          <a:latin typeface="+mn-lt"/>
                          <a:ea typeface="+mn-ea"/>
                          <a:cs typeface="+mn-cs"/>
                        </a:rPr>
                        <a:t>Help children find safe care arrangements </a:t>
                      </a:r>
                    </a:p>
                    <a:p>
                      <a:pPr marL="0" marR="0" lvl="0" indent="0" algn="l" defTabSz="685800" rtl="0" eaLnBrk="1" fontAlgn="auto" latinLnBrk="0" hangingPunct="1">
                        <a:lnSpc>
                          <a:spcPct val="107000"/>
                        </a:lnSpc>
                        <a:spcBef>
                          <a:spcPts val="0"/>
                        </a:spcBef>
                        <a:spcAft>
                          <a:spcPts val="800"/>
                        </a:spcAft>
                        <a:buClrTx/>
                        <a:buSzTx/>
                        <a:buFontTx/>
                        <a:buNone/>
                        <a:tabLst/>
                        <a:defRPr/>
                      </a:pPr>
                      <a:endParaRPr lang="en-BE" sz="1100" b="0" kern="1200" dirty="0">
                        <a:solidFill>
                          <a:schemeClr val="tx1"/>
                        </a:solidFill>
                        <a:latin typeface="+mn-lt"/>
                        <a:ea typeface="+mn-ea"/>
                        <a:cs typeface="+mn-cs"/>
                      </a:endParaRPr>
                    </a:p>
                  </a:txBody>
                  <a:tcPr/>
                </a:tc>
                <a:tc>
                  <a:txBody>
                    <a:bodyPr/>
                    <a:lstStyle/>
                    <a:p>
                      <a:pPr marL="171450" lvl="0" indent="-171450" algn="l" rtl="0">
                        <a:lnSpc>
                          <a:spcPct val="150000"/>
                        </a:lnSpc>
                        <a:buFont typeface="Wingdings" panose="05000000000000000000" pitchFamily="2" charset="2"/>
                        <a:buChar char="o"/>
                      </a:pPr>
                      <a:r>
                        <a:rPr lang="en-CA" sz="1100" dirty="0">
                          <a:effectLst/>
                          <a:latin typeface="+mn-lt"/>
                          <a:ea typeface="Calibri" panose="020F0502020204030204" pitchFamily="34" charset="0"/>
                          <a:cs typeface="Arial" panose="020B0604020202020204" pitchFamily="34" charset="0"/>
                        </a:rPr>
                        <a:t> </a:t>
                      </a:r>
                    </a:p>
                    <a:p>
                      <a:pPr marL="171450" lvl="0" indent="-171450" algn="l" rtl="0">
                        <a:lnSpc>
                          <a:spcPct val="150000"/>
                        </a:lnSpc>
                        <a:buFont typeface="Wingdings" panose="05000000000000000000" pitchFamily="2" charset="2"/>
                        <a:buChar char="o"/>
                      </a:pPr>
                      <a:r>
                        <a:rPr lang="en-CA" sz="1100" dirty="0">
                          <a:effectLst/>
                          <a:latin typeface="+mn-lt"/>
                          <a:ea typeface="Calibri" panose="020F0502020204030204" pitchFamily="34" charset="0"/>
                          <a:cs typeface="Arial" panose="020B0604020202020204" pitchFamily="34" charset="0"/>
                        </a:rPr>
                        <a:t> </a:t>
                      </a:r>
                    </a:p>
                    <a:p>
                      <a:pPr marL="171450" lvl="0" indent="-171450" algn="l" rtl="0">
                        <a:lnSpc>
                          <a:spcPct val="150000"/>
                        </a:lnSpc>
                        <a:buFont typeface="Wingdings" panose="05000000000000000000" pitchFamily="2" charset="2"/>
                        <a:buChar char="o"/>
                      </a:pPr>
                      <a:r>
                        <a:rPr lang="en-CA" sz="1100" dirty="0">
                          <a:effectLst/>
                          <a:latin typeface="+mn-lt"/>
                          <a:ea typeface="Calibri" panose="020F0502020204030204" pitchFamily="34" charset="0"/>
                          <a:cs typeface="Arial" panose="020B0604020202020204" pitchFamily="34" charset="0"/>
                        </a:rPr>
                        <a:t> </a:t>
                      </a:r>
                    </a:p>
                  </a:txBody>
                  <a:tcPr/>
                </a:tc>
                <a:extLst>
                  <a:ext uri="{0D108BD9-81ED-4DB2-BD59-A6C34878D82A}">
                    <a16:rowId xmlns:a16="http://schemas.microsoft.com/office/drawing/2014/main" val="2216466839"/>
                  </a:ext>
                </a:extLst>
              </a:tr>
              <a:tr h="916036">
                <a:tc>
                  <a:txBody>
                    <a:bodyPr/>
                    <a:lstStyle/>
                    <a:p>
                      <a:pPr marL="0" marR="0" lvl="0" indent="0" algn="l" defTabSz="685800" rtl="0" eaLnBrk="1" fontAlgn="auto" latinLnBrk="0" hangingPunct="1">
                        <a:lnSpc>
                          <a:spcPct val="107000"/>
                        </a:lnSpc>
                        <a:spcBef>
                          <a:spcPts val="0"/>
                        </a:spcBef>
                        <a:spcAft>
                          <a:spcPts val="800"/>
                        </a:spcAft>
                        <a:buClrTx/>
                        <a:buSzTx/>
                        <a:buFontTx/>
                        <a:buNone/>
                        <a:tabLst/>
                        <a:defRPr/>
                      </a:pPr>
                      <a:r>
                        <a:rPr lang="en-GB" sz="1100" b="0" kern="1200" dirty="0">
                          <a:solidFill>
                            <a:schemeClr val="tx1"/>
                          </a:solidFill>
                          <a:latin typeface="+mn-lt"/>
                          <a:ea typeface="+mn-ea"/>
                          <a:cs typeface="+mn-cs"/>
                        </a:rPr>
                        <a:t>Help children find their families if separated during an emergency</a:t>
                      </a:r>
                    </a:p>
                  </a:txBody>
                  <a:tcPr/>
                </a:tc>
                <a:tc>
                  <a:txBody>
                    <a:bodyPr/>
                    <a:lstStyle/>
                    <a:p>
                      <a:pPr marL="171450" lvl="0" indent="-171450" algn="l" rtl="0">
                        <a:lnSpc>
                          <a:spcPct val="150000"/>
                        </a:lnSpc>
                        <a:buFont typeface="Wingdings" panose="05000000000000000000" pitchFamily="2" charset="2"/>
                        <a:buChar char="o"/>
                      </a:pPr>
                      <a:r>
                        <a:rPr lang="en-CA" sz="1100" dirty="0">
                          <a:effectLst/>
                          <a:latin typeface="+mn-lt"/>
                          <a:ea typeface="Calibri" panose="020F0502020204030204" pitchFamily="34" charset="0"/>
                          <a:cs typeface="Arial" panose="020B0604020202020204" pitchFamily="34" charset="0"/>
                        </a:rPr>
                        <a:t> </a:t>
                      </a:r>
                    </a:p>
                    <a:p>
                      <a:pPr marL="171450" lvl="0" indent="-171450" algn="l" rtl="0">
                        <a:lnSpc>
                          <a:spcPct val="150000"/>
                        </a:lnSpc>
                        <a:buFont typeface="Wingdings" panose="05000000000000000000" pitchFamily="2" charset="2"/>
                        <a:buChar char="o"/>
                      </a:pPr>
                      <a:r>
                        <a:rPr lang="en-CA" sz="1100" dirty="0">
                          <a:effectLst/>
                          <a:latin typeface="+mn-lt"/>
                          <a:ea typeface="Calibri" panose="020F0502020204030204" pitchFamily="34" charset="0"/>
                          <a:cs typeface="Arial" panose="020B0604020202020204" pitchFamily="34" charset="0"/>
                        </a:rPr>
                        <a:t> </a:t>
                      </a:r>
                    </a:p>
                    <a:p>
                      <a:pPr marL="171450" lvl="0" indent="-171450" algn="l" rtl="0">
                        <a:lnSpc>
                          <a:spcPct val="150000"/>
                        </a:lnSpc>
                        <a:buFont typeface="Wingdings" panose="05000000000000000000" pitchFamily="2" charset="2"/>
                        <a:buChar char="o"/>
                      </a:pPr>
                      <a:r>
                        <a:rPr lang="en-CA" sz="1100" dirty="0">
                          <a:effectLst/>
                          <a:latin typeface="+mn-lt"/>
                          <a:ea typeface="Calibri" panose="020F0502020204030204" pitchFamily="34" charset="0"/>
                          <a:cs typeface="Arial" panose="020B0604020202020204" pitchFamily="34" charset="0"/>
                        </a:rPr>
                        <a:t> </a:t>
                      </a:r>
                    </a:p>
                  </a:txBody>
                  <a:tcPr/>
                </a:tc>
                <a:extLst>
                  <a:ext uri="{0D108BD9-81ED-4DB2-BD59-A6C34878D82A}">
                    <a16:rowId xmlns:a16="http://schemas.microsoft.com/office/drawing/2014/main" val="4281800796"/>
                  </a:ext>
                </a:extLst>
              </a:tr>
            </a:tbl>
          </a:graphicData>
        </a:graphic>
      </p:graphicFrame>
      <p:sp>
        <p:nvSpPr>
          <p:cNvPr id="4" name="TextBox 3">
            <a:extLst>
              <a:ext uri="{FF2B5EF4-FFF2-40B4-BE49-F238E27FC236}">
                <a16:creationId xmlns:a16="http://schemas.microsoft.com/office/drawing/2014/main" id="{CA4E7917-F8C7-9C7B-D0CC-6EB6DAA46A29}"/>
              </a:ext>
            </a:extLst>
          </p:cNvPr>
          <p:cNvSpPr txBox="1"/>
          <p:nvPr/>
        </p:nvSpPr>
        <p:spPr>
          <a:xfrm>
            <a:off x="996287" y="1447999"/>
            <a:ext cx="5254042" cy="276999"/>
          </a:xfrm>
          <a:prstGeom prst="rect">
            <a:avLst/>
          </a:prstGeom>
          <a:noFill/>
        </p:spPr>
        <p:txBody>
          <a:bodyPr wrap="square" rtlCol="0">
            <a:spAutoFit/>
          </a:bodyPr>
          <a:lstStyle/>
          <a:p>
            <a:r>
              <a:rPr lang="en-US" sz="1200" b="1" spc="300" dirty="0">
                <a:solidFill>
                  <a:schemeClr val="tx1"/>
                </a:solidFill>
              </a:rPr>
              <a:t>CORE FUNCTIONS OF A CASEWORKER</a:t>
            </a:r>
          </a:p>
        </p:txBody>
      </p:sp>
      <p:sp>
        <p:nvSpPr>
          <p:cNvPr id="5" name="TextBox 4">
            <a:extLst>
              <a:ext uri="{FF2B5EF4-FFF2-40B4-BE49-F238E27FC236}">
                <a16:creationId xmlns:a16="http://schemas.microsoft.com/office/drawing/2014/main" id="{71ED76AB-9FDB-C9BF-6D7B-7B17DE3B621E}"/>
              </a:ext>
            </a:extLst>
          </p:cNvPr>
          <p:cNvSpPr txBox="1"/>
          <p:nvPr/>
        </p:nvSpPr>
        <p:spPr>
          <a:xfrm>
            <a:off x="996286" y="713169"/>
            <a:ext cx="5251079" cy="523220"/>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5FC6C5"/>
                </a:highlight>
                <a:latin typeface="Calibri"/>
                <a:ea typeface="Calibri"/>
                <a:cs typeface="Calibri"/>
                <a:sym typeface="Calibri"/>
              </a:rPr>
              <a:t>SESSION 4: WHAT IS THE ROLE OF THE CASEWORKER?</a:t>
            </a:r>
          </a:p>
        </p:txBody>
      </p:sp>
      <p:grpSp>
        <p:nvGrpSpPr>
          <p:cNvPr id="2" name="Group 1">
            <a:extLst>
              <a:ext uri="{FF2B5EF4-FFF2-40B4-BE49-F238E27FC236}">
                <a16:creationId xmlns:a16="http://schemas.microsoft.com/office/drawing/2014/main" id="{230A3871-05BC-7103-9809-09119B19BBB4}"/>
              </a:ext>
            </a:extLst>
          </p:cNvPr>
          <p:cNvGrpSpPr/>
          <p:nvPr/>
        </p:nvGrpSpPr>
        <p:grpSpPr>
          <a:xfrm>
            <a:off x="4924505" y="5514720"/>
            <a:ext cx="1221260" cy="1090091"/>
            <a:chOff x="6770748" y="1158240"/>
            <a:chExt cx="1274726" cy="1121318"/>
          </a:xfrm>
          <a:solidFill>
            <a:schemeClr val="accent5">
              <a:lumMod val="20000"/>
              <a:lumOff val="80000"/>
            </a:schemeClr>
          </a:solidFill>
        </p:grpSpPr>
        <p:grpSp>
          <p:nvGrpSpPr>
            <p:cNvPr id="6" name="Group 5">
              <a:extLst>
                <a:ext uri="{FF2B5EF4-FFF2-40B4-BE49-F238E27FC236}">
                  <a16:creationId xmlns:a16="http://schemas.microsoft.com/office/drawing/2014/main" id="{3D29BA35-457E-FC7A-28CD-01898D4B4684}"/>
                </a:ext>
              </a:extLst>
            </p:cNvPr>
            <p:cNvGrpSpPr/>
            <p:nvPr/>
          </p:nvGrpSpPr>
          <p:grpSpPr>
            <a:xfrm rot="5400000">
              <a:off x="7128520" y="1362604"/>
              <a:ext cx="559182" cy="1274726"/>
              <a:chOff x="8619006" y="1366612"/>
              <a:chExt cx="416505" cy="949476"/>
            </a:xfrm>
            <a:grpFill/>
          </p:grpSpPr>
          <p:sp>
            <p:nvSpPr>
              <p:cNvPr id="8" name="Rectangle: Rounded Corners 7">
                <a:extLst>
                  <a:ext uri="{FF2B5EF4-FFF2-40B4-BE49-F238E27FC236}">
                    <a16:creationId xmlns:a16="http://schemas.microsoft.com/office/drawing/2014/main" id="{7D5BB6F0-E27E-A4B4-6E26-2C0F9A72178D}"/>
                  </a:ext>
                </a:extLst>
              </p:cNvPr>
              <p:cNvSpPr/>
              <p:nvPr/>
            </p:nvSpPr>
            <p:spPr>
              <a:xfrm rot="1076057" flipH="1">
                <a:off x="8840670" y="1614649"/>
                <a:ext cx="161053" cy="509954"/>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Rectangle: Rounded Corners 8">
                <a:extLst>
                  <a:ext uri="{FF2B5EF4-FFF2-40B4-BE49-F238E27FC236}">
                    <a16:creationId xmlns:a16="http://schemas.microsoft.com/office/drawing/2014/main" id="{F9C70C79-106C-6915-2FEE-537C2DE0FADF}"/>
                  </a:ext>
                </a:extLst>
              </p:cNvPr>
              <p:cNvSpPr/>
              <p:nvPr/>
            </p:nvSpPr>
            <p:spPr>
              <a:xfrm rot="20911244" flipH="1">
                <a:off x="8877905" y="1366612"/>
                <a:ext cx="157606" cy="398280"/>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Rectangle: Rounded Corners 9">
                <a:extLst>
                  <a:ext uri="{FF2B5EF4-FFF2-40B4-BE49-F238E27FC236}">
                    <a16:creationId xmlns:a16="http://schemas.microsoft.com/office/drawing/2014/main" id="{F5A1E9BD-2A12-0EE6-1A00-E21052131340}"/>
                  </a:ext>
                </a:extLst>
              </p:cNvPr>
              <p:cNvSpPr/>
              <p:nvPr/>
            </p:nvSpPr>
            <p:spPr>
              <a:xfrm rot="613090" flipH="1">
                <a:off x="8673953" y="1668726"/>
                <a:ext cx="154779" cy="35863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Flowchart: Manual Input 10">
                <a:extLst>
                  <a:ext uri="{FF2B5EF4-FFF2-40B4-BE49-F238E27FC236}">
                    <a16:creationId xmlns:a16="http://schemas.microsoft.com/office/drawing/2014/main" id="{AFF9F1CE-E862-1412-C736-4B15D29233D2}"/>
                  </a:ext>
                </a:extLst>
              </p:cNvPr>
              <p:cNvSpPr/>
              <p:nvPr/>
            </p:nvSpPr>
            <p:spPr>
              <a:xfrm rot="17276057">
                <a:off x="8678142" y="1906154"/>
                <a:ext cx="197560" cy="315831"/>
              </a:xfrm>
              <a:prstGeom prst="flowChartManualInp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Rectangle 11">
                <a:extLst>
                  <a:ext uri="{FF2B5EF4-FFF2-40B4-BE49-F238E27FC236}">
                    <a16:creationId xmlns:a16="http://schemas.microsoft.com/office/drawing/2014/main" id="{303EF59E-8661-C3F1-99EA-D489B0BC6FA7}"/>
                  </a:ext>
                </a:extLst>
              </p:cNvPr>
              <p:cNvSpPr/>
              <p:nvPr/>
            </p:nvSpPr>
            <p:spPr>
              <a:xfrm>
                <a:off x="8657142" y="2030875"/>
                <a:ext cx="241922" cy="2852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7" name="Circle: Hollow 6">
              <a:extLst>
                <a:ext uri="{FF2B5EF4-FFF2-40B4-BE49-F238E27FC236}">
                  <a16:creationId xmlns:a16="http://schemas.microsoft.com/office/drawing/2014/main" id="{A5C7D0B2-D5FA-4DD9-B7F1-61B0FCE525B9}"/>
                </a:ext>
              </a:extLst>
            </p:cNvPr>
            <p:cNvSpPr/>
            <p:nvPr/>
          </p:nvSpPr>
          <p:spPr>
            <a:xfrm>
              <a:off x="7271980" y="1158240"/>
              <a:ext cx="566129" cy="566129"/>
            </a:xfrm>
            <a:prstGeom prst="donut">
              <a:avLst>
                <a:gd name="adj" fmla="val 3173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grpSp>
      <p:sp>
        <p:nvSpPr>
          <p:cNvPr id="13" name="Hexagon 12">
            <a:extLst>
              <a:ext uri="{FF2B5EF4-FFF2-40B4-BE49-F238E27FC236}">
                <a16:creationId xmlns:a16="http://schemas.microsoft.com/office/drawing/2014/main" id="{F42566BD-72F8-31F4-2115-1805C0DC2E83}"/>
              </a:ext>
            </a:extLst>
          </p:cNvPr>
          <p:cNvSpPr/>
          <p:nvPr/>
        </p:nvSpPr>
        <p:spPr>
          <a:xfrm rot="1782986">
            <a:off x="286724" y="30111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Hexagon 13">
            <a:extLst>
              <a:ext uri="{FF2B5EF4-FFF2-40B4-BE49-F238E27FC236}">
                <a16:creationId xmlns:a16="http://schemas.microsoft.com/office/drawing/2014/main" id="{875BA2BC-FEAD-3D1E-EC4C-BF12594F5E84}"/>
              </a:ext>
            </a:extLst>
          </p:cNvPr>
          <p:cNvSpPr/>
          <p:nvPr/>
        </p:nvSpPr>
        <p:spPr>
          <a:xfrm rot="1782986">
            <a:off x="286724" y="763955"/>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Hexagon 14">
            <a:extLst>
              <a:ext uri="{FF2B5EF4-FFF2-40B4-BE49-F238E27FC236}">
                <a16:creationId xmlns:a16="http://schemas.microsoft.com/office/drawing/2014/main" id="{EB642F9A-3123-BE53-4084-4CFB4F118538}"/>
              </a:ext>
            </a:extLst>
          </p:cNvPr>
          <p:cNvSpPr/>
          <p:nvPr/>
        </p:nvSpPr>
        <p:spPr>
          <a:xfrm rot="1782986">
            <a:off x="286724" y="122680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Hexagon 15">
            <a:extLst>
              <a:ext uri="{FF2B5EF4-FFF2-40B4-BE49-F238E27FC236}">
                <a16:creationId xmlns:a16="http://schemas.microsoft.com/office/drawing/2014/main" id="{92A6F379-4907-877D-EF2E-EA7CCD63C8A4}"/>
              </a:ext>
            </a:extLst>
          </p:cNvPr>
          <p:cNvSpPr/>
          <p:nvPr/>
        </p:nvSpPr>
        <p:spPr>
          <a:xfrm rot="1782986">
            <a:off x="286724" y="1689645"/>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Hexagon 16">
            <a:extLst>
              <a:ext uri="{FF2B5EF4-FFF2-40B4-BE49-F238E27FC236}">
                <a16:creationId xmlns:a16="http://schemas.microsoft.com/office/drawing/2014/main" id="{F4E8BA5E-0D5D-393E-65FD-CD5E79531880}"/>
              </a:ext>
            </a:extLst>
          </p:cNvPr>
          <p:cNvSpPr/>
          <p:nvPr/>
        </p:nvSpPr>
        <p:spPr>
          <a:xfrm rot="1782986">
            <a:off x="286724" y="215249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Hexagon 17">
            <a:extLst>
              <a:ext uri="{FF2B5EF4-FFF2-40B4-BE49-F238E27FC236}">
                <a16:creationId xmlns:a16="http://schemas.microsoft.com/office/drawing/2014/main" id="{E4BF8235-024D-6E99-9E5C-6BC4AFCB6E31}"/>
              </a:ext>
            </a:extLst>
          </p:cNvPr>
          <p:cNvSpPr/>
          <p:nvPr/>
        </p:nvSpPr>
        <p:spPr>
          <a:xfrm rot="1782986">
            <a:off x="286724" y="261533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498367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A83FA8C-BFA8-C074-3B90-8D9315C204AE}"/>
              </a:ext>
            </a:extLst>
          </p:cNvPr>
          <p:cNvGraphicFramePr>
            <a:graphicFrameLocks noGrp="1"/>
          </p:cNvGraphicFramePr>
          <p:nvPr/>
        </p:nvGraphicFramePr>
        <p:xfrm>
          <a:off x="1012570" y="699799"/>
          <a:ext cx="5234795" cy="4258845"/>
        </p:xfrm>
        <a:graphic>
          <a:graphicData uri="http://schemas.openxmlformats.org/drawingml/2006/table">
            <a:tbl>
              <a:tblPr>
                <a:tableStyleId>{BDBED569-4797-4DF1-A0F4-6AAB3CD982D8}</a:tableStyleId>
              </a:tblPr>
              <a:tblGrid>
                <a:gridCol w="1827612">
                  <a:extLst>
                    <a:ext uri="{9D8B030D-6E8A-4147-A177-3AD203B41FA5}">
                      <a16:colId xmlns:a16="http://schemas.microsoft.com/office/drawing/2014/main" val="4098811540"/>
                    </a:ext>
                  </a:extLst>
                </a:gridCol>
                <a:gridCol w="3407183">
                  <a:extLst>
                    <a:ext uri="{9D8B030D-6E8A-4147-A177-3AD203B41FA5}">
                      <a16:colId xmlns:a16="http://schemas.microsoft.com/office/drawing/2014/main" val="3952967250"/>
                    </a:ext>
                  </a:extLst>
                </a:gridCol>
              </a:tblGrid>
              <a:tr h="378639">
                <a:tc gridSpan="2">
                  <a:txBody>
                    <a:bodyPr/>
                    <a:lstStyle/>
                    <a:p>
                      <a:pPr marL="226695" indent="-226695" algn="ctr">
                        <a:lnSpc>
                          <a:spcPct val="107000"/>
                        </a:lnSpc>
                        <a:spcAft>
                          <a:spcPts val="800"/>
                        </a:spcAft>
                      </a:pPr>
                      <a:r>
                        <a:rPr lang="en-US" sz="1100" b="1" dirty="0">
                          <a:solidFill>
                            <a:schemeClr val="bg1"/>
                          </a:solidFill>
                          <a:effectLst/>
                          <a:latin typeface="+mn-lt"/>
                        </a:rPr>
                        <a:t>COORDINATION FUNCTION</a:t>
                      </a:r>
                      <a:endParaRPr lang="en-BE" sz="1100" b="1" dirty="0">
                        <a:solidFill>
                          <a:schemeClr val="bg1"/>
                        </a:solidFill>
                        <a:effectLst/>
                        <a:latin typeface="+mn-lt"/>
                        <a:ea typeface="Calibri" panose="020F0502020204030204" pitchFamily="34" charset="0"/>
                        <a:cs typeface="Arial" panose="020B0604020202020204" pitchFamily="34" charset="0"/>
                      </a:endParaRPr>
                    </a:p>
                  </a:txBody>
                  <a:tcPr anchor="ctr">
                    <a:solidFill>
                      <a:schemeClr val="accent5"/>
                    </a:solidFill>
                  </a:tcPr>
                </a:tc>
                <a:tc hMerge="1">
                  <a:txBody>
                    <a:bodyPr/>
                    <a:lstStyle/>
                    <a:p>
                      <a:endParaRPr lang="en-BE"/>
                    </a:p>
                  </a:txBody>
                  <a:tcPr/>
                </a:tc>
                <a:extLst>
                  <a:ext uri="{0D108BD9-81ED-4DB2-BD59-A6C34878D82A}">
                    <a16:rowId xmlns:a16="http://schemas.microsoft.com/office/drawing/2014/main" val="3675205521"/>
                  </a:ext>
                </a:extLst>
              </a:tr>
              <a:tr h="344032">
                <a:tc>
                  <a:txBody>
                    <a:bodyPr/>
                    <a:lstStyle/>
                    <a:p>
                      <a:pPr marL="226695" indent="-226695" algn="l">
                        <a:lnSpc>
                          <a:spcPct val="107000"/>
                        </a:lnSpc>
                        <a:spcAft>
                          <a:spcPts val="800"/>
                        </a:spcAft>
                      </a:pPr>
                      <a:r>
                        <a:rPr lang="en-GB" sz="1100" b="1" dirty="0">
                          <a:solidFill>
                            <a:schemeClr val="tx1"/>
                          </a:solidFill>
                          <a:effectLst/>
                          <a:latin typeface="+mn-lt"/>
                          <a:ea typeface="Calibri" panose="020F0502020204030204" pitchFamily="34" charset="0"/>
                          <a:cs typeface="Arial" panose="020B0604020202020204" pitchFamily="34" charset="0"/>
                        </a:rPr>
                        <a:t>Responsibility</a:t>
                      </a:r>
                      <a:endParaRPr lang="en-BE" sz="1100" b="1" dirty="0">
                        <a:solidFill>
                          <a:schemeClr val="tx1"/>
                        </a:solidFill>
                        <a:effectLst/>
                        <a:latin typeface="+mn-lt"/>
                        <a:ea typeface="Calibri" panose="020F0502020204030204" pitchFamily="34" charset="0"/>
                        <a:cs typeface="Arial" panose="020B0604020202020204" pitchFamily="34" charset="0"/>
                      </a:endParaRPr>
                    </a:p>
                  </a:txBody>
                  <a:tcPr anchor="ctr">
                    <a:solidFill>
                      <a:schemeClr val="accent5">
                        <a:lumMod val="40000"/>
                        <a:lumOff val="60000"/>
                      </a:schemeClr>
                    </a:solidFill>
                  </a:tcPr>
                </a:tc>
                <a:tc>
                  <a:txBody>
                    <a:bodyPr/>
                    <a:lstStyle/>
                    <a:p>
                      <a:pPr marL="226695" indent="-226695" algn="l">
                        <a:lnSpc>
                          <a:spcPct val="107000"/>
                        </a:lnSpc>
                        <a:spcAft>
                          <a:spcPts val="800"/>
                        </a:spcAft>
                      </a:pPr>
                      <a:r>
                        <a:rPr lang="en-GB" sz="1100" b="1" dirty="0">
                          <a:solidFill>
                            <a:schemeClr val="tx1"/>
                          </a:solidFill>
                          <a:effectLst/>
                          <a:latin typeface="+mn-lt"/>
                          <a:ea typeface="Calibri" panose="020F0502020204030204" pitchFamily="34" charset="0"/>
                          <a:cs typeface="Arial" panose="020B0604020202020204" pitchFamily="34" charset="0"/>
                        </a:rPr>
                        <a:t>Examples of tasks </a:t>
                      </a:r>
                      <a:endParaRPr lang="en-BE" sz="1100" b="1" dirty="0">
                        <a:solidFill>
                          <a:schemeClr val="tx1"/>
                        </a:solidFill>
                        <a:effectLst/>
                        <a:latin typeface="+mn-lt"/>
                        <a:ea typeface="Calibri" panose="020F0502020204030204" pitchFamily="34" charset="0"/>
                        <a:cs typeface="Arial" panose="020B0604020202020204" pitchFamily="34" charset="0"/>
                      </a:endParaRPr>
                    </a:p>
                  </a:txBody>
                  <a:tcPr anchor="ctr">
                    <a:solidFill>
                      <a:schemeClr val="accent5">
                        <a:lumMod val="40000"/>
                        <a:lumOff val="60000"/>
                      </a:schemeClr>
                    </a:solidFill>
                  </a:tcPr>
                </a:tc>
                <a:extLst>
                  <a:ext uri="{0D108BD9-81ED-4DB2-BD59-A6C34878D82A}">
                    <a16:rowId xmlns:a16="http://schemas.microsoft.com/office/drawing/2014/main" val="3360935504"/>
                  </a:ext>
                </a:extLst>
              </a:tr>
              <a:tr h="757645">
                <a:tc>
                  <a:txBody>
                    <a:bodyPr/>
                    <a:lstStyle/>
                    <a:p>
                      <a:pPr marL="0" marR="0" lvl="0" indent="0" algn="l" defTabSz="685800" rtl="0" eaLnBrk="1" fontAlgn="auto" latinLnBrk="0" hangingPunct="1">
                        <a:lnSpc>
                          <a:spcPct val="107000"/>
                        </a:lnSpc>
                        <a:spcBef>
                          <a:spcPts val="0"/>
                        </a:spcBef>
                        <a:spcAft>
                          <a:spcPts val="800"/>
                        </a:spcAft>
                        <a:buClrTx/>
                        <a:buSzTx/>
                        <a:buFontTx/>
                        <a:buNone/>
                        <a:tabLst/>
                        <a:defRPr/>
                      </a:pPr>
                      <a:r>
                        <a:rPr lang="en-US" sz="1100" b="0" kern="1200" dirty="0">
                          <a:solidFill>
                            <a:schemeClr val="tx1"/>
                          </a:solidFill>
                          <a:latin typeface="+mn-lt"/>
                          <a:ea typeface="+mn-ea"/>
                          <a:cs typeface="+mn-cs"/>
                        </a:rPr>
                        <a:t>Coordinate with key stakeholders to proactively identify children and families in need of case management support</a:t>
                      </a:r>
                    </a:p>
                  </a:txBody>
                  <a:tcPr/>
                </a:tc>
                <a:tc>
                  <a:txBody>
                    <a:bodyPr/>
                    <a:lstStyle/>
                    <a:p>
                      <a:pPr marL="171450" lvl="0" indent="-171450" algn="l" rtl="0">
                        <a:lnSpc>
                          <a:spcPct val="150000"/>
                        </a:lnSpc>
                        <a:buFont typeface="Wingdings" panose="05000000000000000000" pitchFamily="2" charset="2"/>
                        <a:buChar char="o"/>
                      </a:pPr>
                      <a:r>
                        <a:rPr lang="en-CA" sz="1100" dirty="0">
                          <a:effectLst/>
                          <a:latin typeface="+mn-lt"/>
                          <a:ea typeface="Calibri" panose="020F0502020204030204" pitchFamily="34" charset="0"/>
                          <a:cs typeface="Arial" panose="020B0604020202020204" pitchFamily="34" charset="0"/>
                        </a:rPr>
                        <a:t> </a:t>
                      </a:r>
                    </a:p>
                    <a:p>
                      <a:pPr marL="171450" lvl="0" indent="-171450" algn="l" rtl="0">
                        <a:lnSpc>
                          <a:spcPct val="150000"/>
                        </a:lnSpc>
                        <a:buFont typeface="Wingdings" panose="05000000000000000000" pitchFamily="2" charset="2"/>
                        <a:buChar char="o"/>
                      </a:pPr>
                      <a:r>
                        <a:rPr lang="en-CA" sz="1100" dirty="0">
                          <a:effectLst/>
                          <a:latin typeface="+mn-lt"/>
                          <a:ea typeface="Calibri" panose="020F0502020204030204" pitchFamily="34" charset="0"/>
                          <a:cs typeface="Arial" panose="020B0604020202020204" pitchFamily="34" charset="0"/>
                        </a:rPr>
                        <a:t> </a:t>
                      </a:r>
                    </a:p>
                    <a:p>
                      <a:pPr marL="171450" lvl="0" indent="-171450" algn="l" rtl="0">
                        <a:lnSpc>
                          <a:spcPct val="150000"/>
                        </a:lnSpc>
                        <a:buFont typeface="Wingdings" panose="05000000000000000000" pitchFamily="2" charset="2"/>
                        <a:buChar char="o"/>
                      </a:pPr>
                      <a:r>
                        <a:rPr lang="en-CA" sz="1100" dirty="0">
                          <a:effectLst/>
                          <a:latin typeface="+mn-lt"/>
                          <a:ea typeface="Calibri" panose="020F0502020204030204" pitchFamily="34" charset="0"/>
                          <a:cs typeface="Arial" panose="020B0604020202020204" pitchFamily="34" charset="0"/>
                        </a:rPr>
                        <a:t> </a:t>
                      </a:r>
                    </a:p>
                  </a:txBody>
                  <a:tcPr/>
                </a:tc>
                <a:extLst>
                  <a:ext uri="{0D108BD9-81ED-4DB2-BD59-A6C34878D82A}">
                    <a16:rowId xmlns:a16="http://schemas.microsoft.com/office/drawing/2014/main" val="2432988369"/>
                  </a:ext>
                </a:extLst>
              </a:tr>
              <a:tr h="757645">
                <a:tc>
                  <a:txBody>
                    <a:bodyPr/>
                    <a:lstStyle/>
                    <a:p>
                      <a:pPr marL="0" marR="0" lvl="0" indent="0" algn="l" defTabSz="685800" rtl="0" eaLnBrk="1" fontAlgn="auto" latinLnBrk="0" hangingPunct="1">
                        <a:lnSpc>
                          <a:spcPct val="107000"/>
                        </a:lnSpc>
                        <a:spcBef>
                          <a:spcPts val="0"/>
                        </a:spcBef>
                        <a:spcAft>
                          <a:spcPts val="800"/>
                        </a:spcAft>
                        <a:buClrTx/>
                        <a:buSzTx/>
                        <a:buFontTx/>
                        <a:buNone/>
                        <a:tabLst/>
                        <a:defRPr/>
                      </a:pPr>
                      <a:r>
                        <a:rPr lang="en-US" sz="1100" b="0" kern="1200" dirty="0">
                          <a:solidFill>
                            <a:schemeClr val="tx1"/>
                          </a:solidFill>
                          <a:latin typeface="+mn-lt"/>
                          <a:ea typeface="+mn-ea"/>
                          <a:cs typeface="+mn-cs"/>
                        </a:rPr>
                        <a:t>Locate services and help children and their family access those services </a:t>
                      </a:r>
                    </a:p>
                  </a:txBody>
                  <a:tcPr/>
                </a:tc>
                <a:tc>
                  <a:txBody>
                    <a:bodyPr/>
                    <a:lstStyle/>
                    <a:p>
                      <a:pPr marL="171450" lvl="0" indent="-171450" algn="l" rtl="0">
                        <a:lnSpc>
                          <a:spcPct val="150000"/>
                        </a:lnSpc>
                        <a:buFont typeface="Wingdings" panose="05000000000000000000" pitchFamily="2" charset="2"/>
                        <a:buChar char="o"/>
                      </a:pPr>
                      <a:r>
                        <a:rPr lang="en-CA" sz="1100" dirty="0">
                          <a:effectLst/>
                          <a:latin typeface="+mn-lt"/>
                          <a:ea typeface="Calibri" panose="020F0502020204030204" pitchFamily="34" charset="0"/>
                          <a:cs typeface="Arial" panose="020B0604020202020204" pitchFamily="34" charset="0"/>
                        </a:rPr>
                        <a:t> </a:t>
                      </a:r>
                    </a:p>
                    <a:p>
                      <a:pPr marL="171450" lvl="0" indent="-171450" algn="l" rtl="0">
                        <a:lnSpc>
                          <a:spcPct val="150000"/>
                        </a:lnSpc>
                        <a:buFont typeface="Wingdings" panose="05000000000000000000" pitchFamily="2" charset="2"/>
                        <a:buChar char="o"/>
                      </a:pPr>
                      <a:r>
                        <a:rPr lang="en-CA" sz="1100" dirty="0">
                          <a:effectLst/>
                          <a:latin typeface="+mn-lt"/>
                          <a:ea typeface="Calibri" panose="020F0502020204030204" pitchFamily="34" charset="0"/>
                          <a:cs typeface="Arial" panose="020B0604020202020204" pitchFamily="34" charset="0"/>
                        </a:rPr>
                        <a:t> </a:t>
                      </a:r>
                    </a:p>
                    <a:p>
                      <a:pPr marL="171450" lvl="0" indent="-171450" algn="l" rtl="0">
                        <a:lnSpc>
                          <a:spcPct val="150000"/>
                        </a:lnSpc>
                        <a:buFont typeface="Wingdings" panose="05000000000000000000" pitchFamily="2" charset="2"/>
                        <a:buChar char="o"/>
                      </a:pPr>
                      <a:r>
                        <a:rPr lang="en-CA" sz="1100" dirty="0">
                          <a:effectLst/>
                          <a:latin typeface="+mn-lt"/>
                          <a:ea typeface="Calibri" panose="020F0502020204030204" pitchFamily="34" charset="0"/>
                          <a:cs typeface="Arial" panose="020B0604020202020204" pitchFamily="34" charset="0"/>
                        </a:rPr>
                        <a:t> </a:t>
                      </a:r>
                    </a:p>
                  </a:txBody>
                  <a:tcPr/>
                </a:tc>
                <a:extLst>
                  <a:ext uri="{0D108BD9-81ED-4DB2-BD59-A6C34878D82A}">
                    <a16:rowId xmlns:a16="http://schemas.microsoft.com/office/drawing/2014/main" val="3347535405"/>
                  </a:ext>
                </a:extLst>
              </a:tr>
              <a:tr h="757645">
                <a:tc>
                  <a:txBody>
                    <a:bodyPr/>
                    <a:lstStyle/>
                    <a:p>
                      <a:pPr marL="0" marR="0" lvl="0" indent="0" algn="l" defTabSz="685800" rtl="0" eaLnBrk="1" fontAlgn="auto" latinLnBrk="0" hangingPunct="1">
                        <a:lnSpc>
                          <a:spcPct val="107000"/>
                        </a:lnSpc>
                        <a:spcBef>
                          <a:spcPts val="0"/>
                        </a:spcBef>
                        <a:spcAft>
                          <a:spcPts val="800"/>
                        </a:spcAft>
                        <a:buClrTx/>
                        <a:buSzTx/>
                        <a:buFontTx/>
                        <a:buNone/>
                        <a:tabLst/>
                        <a:defRPr/>
                      </a:pPr>
                      <a:r>
                        <a:rPr lang="en-US" sz="1100" b="0" kern="1200" dirty="0">
                          <a:solidFill>
                            <a:schemeClr val="tx1"/>
                          </a:solidFill>
                          <a:latin typeface="+mn-lt"/>
                          <a:ea typeface="+mn-ea"/>
                          <a:cs typeface="+mn-cs"/>
                        </a:rPr>
                        <a:t>Advocate for improved access to services</a:t>
                      </a:r>
                    </a:p>
                    <a:p>
                      <a:pPr marL="0" marR="0" lvl="0" indent="0" algn="l" defTabSz="685800" rtl="0" eaLnBrk="1" fontAlgn="auto" latinLnBrk="0" hangingPunct="1">
                        <a:lnSpc>
                          <a:spcPct val="107000"/>
                        </a:lnSpc>
                        <a:spcBef>
                          <a:spcPts val="0"/>
                        </a:spcBef>
                        <a:spcAft>
                          <a:spcPts val="800"/>
                        </a:spcAft>
                        <a:buClrTx/>
                        <a:buSzTx/>
                        <a:buFontTx/>
                        <a:buNone/>
                        <a:tabLst/>
                        <a:defRPr/>
                      </a:pPr>
                      <a:endParaRPr lang="en-BE" sz="1100" b="0" kern="1200" dirty="0">
                        <a:solidFill>
                          <a:schemeClr val="tx1"/>
                        </a:solidFill>
                        <a:latin typeface="+mn-lt"/>
                        <a:ea typeface="+mn-ea"/>
                        <a:cs typeface="+mn-cs"/>
                      </a:endParaRPr>
                    </a:p>
                  </a:txBody>
                  <a:tcPr/>
                </a:tc>
                <a:tc>
                  <a:txBody>
                    <a:bodyPr/>
                    <a:lstStyle/>
                    <a:p>
                      <a:pPr marL="171450" lvl="0" indent="-171450" algn="l" rtl="0">
                        <a:lnSpc>
                          <a:spcPct val="150000"/>
                        </a:lnSpc>
                        <a:buFont typeface="Wingdings" panose="05000000000000000000" pitchFamily="2" charset="2"/>
                        <a:buChar char="o"/>
                      </a:pPr>
                      <a:r>
                        <a:rPr lang="en-CA" sz="1100" dirty="0">
                          <a:effectLst/>
                          <a:latin typeface="+mn-lt"/>
                          <a:ea typeface="Calibri" panose="020F0502020204030204" pitchFamily="34" charset="0"/>
                          <a:cs typeface="Arial" panose="020B0604020202020204" pitchFamily="34" charset="0"/>
                        </a:rPr>
                        <a:t> </a:t>
                      </a:r>
                    </a:p>
                    <a:p>
                      <a:pPr marL="171450" lvl="0" indent="-171450" algn="l" rtl="0">
                        <a:lnSpc>
                          <a:spcPct val="150000"/>
                        </a:lnSpc>
                        <a:buFont typeface="Wingdings" panose="05000000000000000000" pitchFamily="2" charset="2"/>
                        <a:buChar char="o"/>
                      </a:pPr>
                      <a:r>
                        <a:rPr lang="en-CA" sz="1100" dirty="0">
                          <a:effectLst/>
                          <a:latin typeface="+mn-lt"/>
                          <a:ea typeface="Calibri" panose="020F0502020204030204" pitchFamily="34" charset="0"/>
                          <a:cs typeface="Arial" panose="020B0604020202020204" pitchFamily="34" charset="0"/>
                        </a:rPr>
                        <a:t> </a:t>
                      </a:r>
                    </a:p>
                    <a:p>
                      <a:pPr marL="171450" lvl="0" indent="-171450" algn="l" rtl="0">
                        <a:lnSpc>
                          <a:spcPct val="150000"/>
                        </a:lnSpc>
                        <a:buFont typeface="Wingdings" panose="05000000000000000000" pitchFamily="2" charset="2"/>
                        <a:buChar char="o"/>
                      </a:pPr>
                      <a:r>
                        <a:rPr lang="en-CA" sz="1100" dirty="0">
                          <a:effectLst/>
                          <a:latin typeface="+mn-lt"/>
                          <a:ea typeface="Calibri" panose="020F0502020204030204" pitchFamily="34" charset="0"/>
                          <a:cs typeface="Arial" panose="020B0604020202020204" pitchFamily="34" charset="0"/>
                        </a:rPr>
                        <a:t> </a:t>
                      </a:r>
                    </a:p>
                  </a:txBody>
                  <a:tcPr/>
                </a:tc>
                <a:extLst>
                  <a:ext uri="{0D108BD9-81ED-4DB2-BD59-A6C34878D82A}">
                    <a16:rowId xmlns:a16="http://schemas.microsoft.com/office/drawing/2014/main" val="2216466839"/>
                  </a:ext>
                </a:extLst>
              </a:tr>
              <a:tr h="916036">
                <a:tc>
                  <a:txBody>
                    <a:bodyPr/>
                    <a:lstStyle/>
                    <a:p>
                      <a:pPr marL="0" marR="0" lvl="0" indent="0" algn="l" defTabSz="685800" rtl="0" eaLnBrk="1" fontAlgn="auto" latinLnBrk="0" hangingPunct="1">
                        <a:lnSpc>
                          <a:spcPct val="107000"/>
                        </a:lnSpc>
                        <a:spcBef>
                          <a:spcPts val="0"/>
                        </a:spcBef>
                        <a:spcAft>
                          <a:spcPts val="800"/>
                        </a:spcAft>
                        <a:buClrTx/>
                        <a:buSzTx/>
                        <a:buFontTx/>
                        <a:buNone/>
                        <a:tabLst/>
                        <a:defRPr/>
                      </a:pPr>
                      <a:r>
                        <a:rPr lang="en-GB" sz="1100" b="0" kern="1200" dirty="0">
                          <a:solidFill>
                            <a:schemeClr val="tx1"/>
                          </a:solidFill>
                          <a:latin typeface="+mn-lt"/>
                          <a:ea typeface="+mn-ea"/>
                          <a:cs typeface="+mn-cs"/>
                        </a:rPr>
                        <a:t>Hold case conferences</a:t>
                      </a:r>
                    </a:p>
                  </a:txBody>
                  <a:tcPr/>
                </a:tc>
                <a:tc>
                  <a:txBody>
                    <a:bodyPr/>
                    <a:lstStyle/>
                    <a:p>
                      <a:pPr marL="171450" lvl="0" indent="-171450" algn="l" rtl="0">
                        <a:lnSpc>
                          <a:spcPct val="150000"/>
                        </a:lnSpc>
                        <a:buFont typeface="Wingdings" panose="05000000000000000000" pitchFamily="2" charset="2"/>
                        <a:buChar char="o"/>
                      </a:pPr>
                      <a:r>
                        <a:rPr lang="en-CA" sz="1100" dirty="0">
                          <a:effectLst/>
                          <a:latin typeface="+mn-lt"/>
                          <a:ea typeface="Calibri" panose="020F0502020204030204" pitchFamily="34" charset="0"/>
                          <a:cs typeface="Arial" panose="020B0604020202020204" pitchFamily="34" charset="0"/>
                        </a:rPr>
                        <a:t> </a:t>
                      </a:r>
                    </a:p>
                    <a:p>
                      <a:pPr marL="171450" lvl="0" indent="-171450" algn="l" rtl="0">
                        <a:lnSpc>
                          <a:spcPct val="150000"/>
                        </a:lnSpc>
                        <a:buFont typeface="Wingdings" panose="05000000000000000000" pitchFamily="2" charset="2"/>
                        <a:buChar char="o"/>
                      </a:pPr>
                      <a:r>
                        <a:rPr lang="en-CA" sz="1100" dirty="0">
                          <a:effectLst/>
                          <a:latin typeface="+mn-lt"/>
                          <a:ea typeface="Calibri" panose="020F0502020204030204" pitchFamily="34" charset="0"/>
                          <a:cs typeface="Arial" panose="020B0604020202020204" pitchFamily="34" charset="0"/>
                        </a:rPr>
                        <a:t> </a:t>
                      </a:r>
                    </a:p>
                    <a:p>
                      <a:pPr marL="171450" lvl="0" indent="-171450" algn="l" rtl="0">
                        <a:lnSpc>
                          <a:spcPct val="150000"/>
                        </a:lnSpc>
                        <a:buFont typeface="Wingdings" panose="05000000000000000000" pitchFamily="2" charset="2"/>
                        <a:buChar char="o"/>
                      </a:pPr>
                      <a:r>
                        <a:rPr lang="en-CA" sz="1100" dirty="0">
                          <a:effectLst/>
                          <a:latin typeface="+mn-lt"/>
                          <a:ea typeface="Calibri" panose="020F0502020204030204" pitchFamily="34" charset="0"/>
                          <a:cs typeface="Arial" panose="020B0604020202020204" pitchFamily="34" charset="0"/>
                        </a:rPr>
                        <a:t> </a:t>
                      </a:r>
                    </a:p>
                  </a:txBody>
                  <a:tcPr/>
                </a:tc>
                <a:extLst>
                  <a:ext uri="{0D108BD9-81ED-4DB2-BD59-A6C34878D82A}">
                    <a16:rowId xmlns:a16="http://schemas.microsoft.com/office/drawing/2014/main" val="4281800796"/>
                  </a:ext>
                </a:extLst>
              </a:tr>
            </a:tbl>
          </a:graphicData>
        </a:graphic>
      </p:graphicFrame>
      <p:graphicFrame>
        <p:nvGraphicFramePr>
          <p:cNvPr id="5" name="Table 4">
            <a:extLst>
              <a:ext uri="{FF2B5EF4-FFF2-40B4-BE49-F238E27FC236}">
                <a16:creationId xmlns:a16="http://schemas.microsoft.com/office/drawing/2014/main" id="{FDF8A81B-94D9-4ACA-99F6-0BB542B9759A}"/>
              </a:ext>
            </a:extLst>
          </p:cNvPr>
          <p:cNvGraphicFramePr>
            <a:graphicFrameLocks noGrp="1"/>
          </p:cNvGraphicFramePr>
          <p:nvPr/>
        </p:nvGraphicFramePr>
        <p:xfrm>
          <a:off x="1012570" y="5084344"/>
          <a:ext cx="5234795" cy="4098254"/>
        </p:xfrm>
        <a:graphic>
          <a:graphicData uri="http://schemas.openxmlformats.org/drawingml/2006/table">
            <a:tbl>
              <a:tblPr>
                <a:tableStyleId>{BDBED569-4797-4DF1-A0F4-6AAB3CD982D8}</a:tableStyleId>
              </a:tblPr>
              <a:tblGrid>
                <a:gridCol w="1841466">
                  <a:extLst>
                    <a:ext uri="{9D8B030D-6E8A-4147-A177-3AD203B41FA5}">
                      <a16:colId xmlns:a16="http://schemas.microsoft.com/office/drawing/2014/main" val="4098811540"/>
                    </a:ext>
                  </a:extLst>
                </a:gridCol>
                <a:gridCol w="3393329">
                  <a:extLst>
                    <a:ext uri="{9D8B030D-6E8A-4147-A177-3AD203B41FA5}">
                      <a16:colId xmlns:a16="http://schemas.microsoft.com/office/drawing/2014/main" val="3952967250"/>
                    </a:ext>
                  </a:extLst>
                </a:gridCol>
              </a:tblGrid>
              <a:tr h="378639">
                <a:tc gridSpan="2">
                  <a:txBody>
                    <a:bodyPr/>
                    <a:lstStyle/>
                    <a:p>
                      <a:pPr marL="226695" indent="-226695" algn="ctr">
                        <a:lnSpc>
                          <a:spcPct val="107000"/>
                        </a:lnSpc>
                        <a:spcAft>
                          <a:spcPts val="800"/>
                        </a:spcAft>
                      </a:pPr>
                      <a:r>
                        <a:rPr lang="en-US" sz="1100" b="1" dirty="0">
                          <a:solidFill>
                            <a:schemeClr val="bg1"/>
                          </a:solidFill>
                          <a:effectLst/>
                          <a:latin typeface="+mn-lt"/>
                        </a:rPr>
                        <a:t>INFORMATION MANAGEMENT FUNCTION</a:t>
                      </a:r>
                      <a:endParaRPr lang="en-BE" sz="1100" b="1" dirty="0">
                        <a:solidFill>
                          <a:schemeClr val="bg1"/>
                        </a:solidFill>
                        <a:effectLst/>
                        <a:latin typeface="+mn-lt"/>
                        <a:ea typeface="Calibri" panose="020F0502020204030204" pitchFamily="34" charset="0"/>
                        <a:cs typeface="Arial" panose="020B0604020202020204" pitchFamily="34" charset="0"/>
                      </a:endParaRPr>
                    </a:p>
                  </a:txBody>
                  <a:tcPr anchor="ctr">
                    <a:solidFill>
                      <a:schemeClr val="accent5"/>
                    </a:solidFill>
                  </a:tcPr>
                </a:tc>
                <a:tc hMerge="1">
                  <a:txBody>
                    <a:bodyPr/>
                    <a:lstStyle/>
                    <a:p>
                      <a:endParaRPr lang="en-BE"/>
                    </a:p>
                  </a:txBody>
                  <a:tcPr/>
                </a:tc>
                <a:extLst>
                  <a:ext uri="{0D108BD9-81ED-4DB2-BD59-A6C34878D82A}">
                    <a16:rowId xmlns:a16="http://schemas.microsoft.com/office/drawing/2014/main" val="3675205521"/>
                  </a:ext>
                </a:extLst>
              </a:tr>
              <a:tr h="344032">
                <a:tc>
                  <a:txBody>
                    <a:bodyPr/>
                    <a:lstStyle/>
                    <a:p>
                      <a:pPr marL="226695" indent="-226695" algn="l">
                        <a:lnSpc>
                          <a:spcPct val="107000"/>
                        </a:lnSpc>
                        <a:spcAft>
                          <a:spcPts val="800"/>
                        </a:spcAft>
                      </a:pPr>
                      <a:r>
                        <a:rPr lang="en-GB" sz="1100" b="1" dirty="0">
                          <a:solidFill>
                            <a:schemeClr val="tx1"/>
                          </a:solidFill>
                          <a:effectLst/>
                          <a:latin typeface="+mn-lt"/>
                          <a:ea typeface="Calibri" panose="020F0502020204030204" pitchFamily="34" charset="0"/>
                          <a:cs typeface="Arial" panose="020B0604020202020204" pitchFamily="34" charset="0"/>
                        </a:rPr>
                        <a:t>Responsibility</a:t>
                      </a:r>
                      <a:endParaRPr lang="en-BE" sz="1100" b="1" dirty="0">
                        <a:solidFill>
                          <a:schemeClr val="tx1"/>
                        </a:solidFill>
                        <a:effectLst/>
                        <a:latin typeface="+mn-lt"/>
                        <a:ea typeface="Calibri" panose="020F0502020204030204" pitchFamily="34" charset="0"/>
                        <a:cs typeface="Arial" panose="020B0604020202020204" pitchFamily="34" charset="0"/>
                      </a:endParaRPr>
                    </a:p>
                  </a:txBody>
                  <a:tcPr anchor="ctr">
                    <a:solidFill>
                      <a:schemeClr val="accent5">
                        <a:lumMod val="40000"/>
                        <a:lumOff val="60000"/>
                      </a:schemeClr>
                    </a:solidFill>
                  </a:tcPr>
                </a:tc>
                <a:tc>
                  <a:txBody>
                    <a:bodyPr/>
                    <a:lstStyle/>
                    <a:p>
                      <a:pPr marL="226695" indent="-226695" algn="l">
                        <a:lnSpc>
                          <a:spcPct val="107000"/>
                        </a:lnSpc>
                        <a:spcAft>
                          <a:spcPts val="800"/>
                        </a:spcAft>
                      </a:pPr>
                      <a:r>
                        <a:rPr lang="en-GB" sz="1100" b="1" dirty="0">
                          <a:solidFill>
                            <a:schemeClr val="tx1"/>
                          </a:solidFill>
                          <a:effectLst/>
                          <a:latin typeface="+mn-lt"/>
                          <a:ea typeface="Calibri" panose="020F0502020204030204" pitchFamily="34" charset="0"/>
                          <a:cs typeface="Arial" panose="020B0604020202020204" pitchFamily="34" charset="0"/>
                        </a:rPr>
                        <a:t>Examples of tasks </a:t>
                      </a:r>
                      <a:endParaRPr lang="en-BE" sz="1100" b="1" dirty="0">
                        <a:solidFill>
                          <a:schemeClr val="tx1"/>
                        </a:solidFill>
                        <a:effectLst/>
                        <a:latin typeface="+mn-lt"/>
                        <a:ea typeface="Calibri" panose="020F0502020204030204" pitchFamily="34" charset="0"/>
                        <a:cs typeface="Arial" panose="020B0604020202020204" pitchFamily="34" charset="0"/>
                      </a:endParaRPr>
                    </a:p>
                  </a:txBody>
                  <a:tcPr anchor="ctr">
                    <a:solidFill>
                      <a:schemeClr val="accent5">
                        <a:lumMod val="40000"/>
                        <a:lumOff val="60000"/>
                      </a:schemeClr>
                    </a:solidFill>
                  </a:tcPr>
                </a:tc>
                <a:extLst>
                  <a:ext uri="{0D108BD9-81ED-4DB2-BD59-A6C34878D82A}">
                    <a16:rowId xmlns:a16="http://schemas.microsoft.com/office/drawing/2014/main" val="3360935504"/>
                  </a:ext>
                </a:extLst>
              </a:tr>
              <a:tr h="757645">
                <a:tc>
                  <a:txBody>
                    <a:bodyPr/>
                    <a:lstStyle/>
                    <a:p>
                      <a:pPr marL="0" marR="0" lvl="0" indent="0" algn="l" defTabSz="685800" rtl="0" eaLnBrk="1" fontAlgn="auto" latinLnBrk="0" hangingPunct="1">
                        <a:lnSpc>
                          <a:spcPct val="107000"/>
                        </a:lnSpc>
                        <a:spcBef>
                          <a:spcPts val="0"/>
                        </a:spcBef>
                        <a:spcAft>
                          <a:spcPts val="800"/>
                        </a:spcAft>
                        <a:buClrTx/>
                        <a:buSzTx/>
                        <a:buFontTx/>
                        <a:buNone/>
                        <a:tabLst/>
                        <a:defRPr/>
                      </a:pPr>
                      <a:r>
                        <a:rPr lang="en-GB" sz="1100" b="0" dirty="0">
                          <a:latin typeface="+mn-lt"/>
                        </a:rPr>
                        <a:t>Document case management process</a:t>
                      </a:r>
                    </a:p>
                  </a:txBody>
                  <a:tcPr/>
                </a:tc>
                <a:tc>
                  <a:txBody>
                    <a:bodyPr/>
                    <a:lstStyle/>
                    <a:p>
                      <a:pPr marL="171450" lvl="0" indent="-171450" algn="l" rtl="0">
                        <a:lnSpc>
                          <a:spcPct val="150000"/>
                        </a:lnSpc>
                        <a:buFont typeface="Wingdings" panose="05000000000000000000" pitchFamily="2" charset="2"/>
                        <a:buChar char="o"/>
                      </a:pPr>
                      <a:r>
                        <a:rPr lang="en-CA" sz="1100" dirty="0">
                          <a:effectLst/>
                          <a:latin typeface="+mn-lt"/>
                          <a:ea typeface="Calibri" panose="020F0502020204030204" pitchFamily="34" charset="0"/>
                          <a:cs typeface="Arial" panose="020B0604020202020204" pitchFamily="34" charset="0"/>
                        </a:rPr>
                        <a:t> </a:t>
                      </a:r>
                    </a:p>
                    <a:p>
                      <a:pPr marL="171450" lvl="0" indent="-171450" algn="l" rtl="0">
                        <a:lnSpc>
                          <a:spcPct val="150000"/>
                        </a:lnSpc>
                        <a:buFont typeface="Wingdings" panose="05000000000000000000" pitchFamily="2" charset="2"/>
                        <a:buChar char="o"/>
                      </a:pPr>
                      <a:r>
                        <a:rPr lang="en-CA" sz="1100" dirty="0">
                          <a:effectLst/>
                          <a:latin typeface="+mn-lt"/>
                          <a:ea typeface="Calibri" panose="020F0502020204030204" pitchFamily="34" charset="0"/>
                          <a:cs typeface="Arial" panose="020B0604020202020204" pitchFamily="34" charset="0"/>
                        </a:rPr>
                        <a:t> </a:t>
                      </a:r>
                    </a:p>
                    <a:p>
                      <a:pPr marL="171450" lvl="0" indent="-171450" algn="l" rtl="0">
                        <a:lnSpc>
                          <a:spcPct val="150000"/>
                        </a:lnSpc>
                        <a:buFont typeface="Wingdings" panose="05000000000000000000" pitchFamily="2" charset="2"/>
                        <a:buChar char="o"/>
                      </a:pPr>
                      <a:r>
                        <a:rPr lang="en-CA" sz="1100" dirty="0">
                          <a:effectLst/>
                          <a:latin typeface="+mn-lt"/>
                          <a:ea typeface="Calibri" panose="020F0502020204030204" pitchFamily="34" charset="0"/>
                          <a:cs typeface="Arial" panose="020B0604020202020204" pitchFamily="34" charset="0"/>
                        </a:rPr>
                        <a:t> </a:t>
                      </a:r>
                    </a:p>
                  </a:txBody>
                  <a:tcPr/>
                </a:tc>
                <a:extLst>
                  <a:ext uri="{0D108BD9-81ED-4DB2-BD59-A6C34878D82A}">
                    <a16:rowId xmlns:a16="http://schemas.microsoft.com/office/drawing/2014/main" val="2432988369"/>
                  </a:ext>
                </a:extLst>
              </a:tr>
              <a:tr h="757645">
                <a:tc>
                  <a:txBody>
                    <a:bodyPr/>
                    <a:lstStyle/>
                    <a:p>
                      <a:pPr marL="0" marR="0" lvl="0" indent="0" algn="l" defTabSz="685800" rtl="0" eaLnBrk="1" fontAlgn="auto" latinLnBrk="0" hangingPunct="1">
                        <a:lnSpc>
                          <a:spcPct val="107000"/>
                        </a:lnSpc>
                        <a:spcBef>
                          <a:spcPts val="0"/>
                        </a:spcBef>
                        <a:spcAft>
                          <a:spcPts val="800"/>
                        </a:spcAft>
                        <a:buClrTx/>
                        <a:buSzTx/>
                        <a:buFontTx/>
                        <a:buNone/>
                        <a:tabLst/>
                        <a:defRPr/>
                      </a:pPr>
                      <a:r>
                        <a:rPr lang="en-GB" sz="1100" b="0" kern="1200" dirty="0">
                          <a:solidFill>
                            <a:schemeClr val="tx1"/>
                          </a:solidFill>
                          <a:latin typeface="+mn-lt"/>
                          <a:ea typeface="+mn-ea"/>
                          <a:cs typeface="+mn-cs"/>
                        </a:rPr>
                        <a:t>Store information</a:t>
                      </a:r>
                    </a:p>
                  </a:txBody>
                  <a:tcPr/>
                </a:tc>
                <a:tc>
                  <a:txBody>
                    <a:bodyPr/>
                    <a:lstStyle/>
                    <a:p>
                      <a:pPr marL="171450" lvl="0" indent="-171450" algn="l" rtl="0">
                        <a:lnSpc>
                          <a:spcPct val="150000"/>
                        </a:lnSpc>
                        <a:buFont typeface="Wingdings" panose="05000000000000000000" pitchFamily="2" charset="2"/>
                        <a:buChar char="o"/>
                      </a:pPr>
                      <a:r>
                        <a:rPr lang="en-CA" sz="1100" dirty="0">
                          <a:effectLst/>
                          <a:latin typeface="+mn-lt"/>
                          <a:ea typeface="Calibri" panose="020F0502020204030204" pitchFamily="34" charset="0"/>
                          <a:cs typeface="Arial" panose="020B0604020202020204" pitchFamily="34" charset="0"/>
                        </a:rPr>
                        <a:t> </a:t>
                      </a:r>
                    </a:p>
                    <a:p>
                      <a:pPr marL="171450" lvl="0" indent="-171450" algn="l" rtl="0">
                        <a:lnSpc>
                          <a:spcPct val="150000"/>
                        </a:lnSpc>
                        <a:buFont typeface="Wingdings" panose="05000000000000000000" pitchFamily="2" charset="2"/>
                        <a:buChar char="o"/>
                      </a:pPr>
                      <a:r>
                        <a:rPr lang="en-CA" sz="1100" dirty="0">
                          <a:effectLst/>
                          <a:latin typeface="+mn-lt"/>
                          <a:ea typeface="Calibri" panose="020F0502020204030204" pitchFamily="34" charset="0"/>
                          <a:cs typeface="Arial" panose="020B0604020202020204" pitchFamily="34" charset="0"/>
                        </a:rPr>
                        <a:t> </a:t>
                      </a:r>
                    </a:p>
                    <a:p>
                      <a:pPr marL="171450" lvl="0" indent="-171450" algn="l" rtl="0">
                        <a:lnSpc>
                          <a:spcPct val="150000"/>
                        </a:lnSpc>
                        <a:buFont typeface="Wingdings" panose="05000000000000000000" pitchFamily="2" charset="2"/>
                        <a:buChar char="o"/>
                      </a:pPr>
                      <a:r>
                        <a:rPr lang="en-CA" sz="1100" dirty="0">
                          <a:effectLst/>
                          <a:latin typeface="+mn-lt"/>
                          <a:ea typeface="Calibri" panose="020F0502020204030204" pitchFamily="34" charset="0"/>
                          <a:cs typeface="Arial" panose="020B0604020202020204" pitchFamily="34" charset="0"/>
                        </a:rPr>
                        <a:t> </a:t>
                      </a:r>
                    </a:p>
                  </a:txBody>
                  <a:tcPr/>
                </a:tc>
                <a:extLst>
                  <a:ext uri="{0D108BD9-81ED-4DB2-BD59-A6C34878D82A}">
                    <a16:rowId xmlns:a16="http://schemas.microsoft.com/office/drawing/2014/main" val="3347535405"/>
                  </a:ext>
                </a:extLst>
              </a:tr>
              <a:tr h="757645">
                <a:tc>
                  <a:txBody>
                    <a:bodyPr/>
                    <a:lstStyle/>
                    <a:p>
                      <a:pPr marL="0" marR="0" lvl="0" indent="0" algn="l" defTabSz="685800" rtl="0" eaLnBrk="1" fontAlgn="auto" latinLnBrk="0" hangingPunct="1">
                        <a:lnSpc>
                          <a:spcPct val="107000"/>
                        </a:lnSpc>
                        <a:spcBef>
                          <a:spcPts val="0"/>
                        </a:spcBef>
                        <a:spcAft>
                          <a:spcPts val="800"/>
                        </a:spcAft>
                        <a:buClrTx/>
                        <a:buSzTx/>
                        <a:buFontTx/>
                        <a:buNone/>
                        <a:tabLst/>
                        <a:defRPr/>
                      </a:pPr>
                      <a:r>
                        <a:rPr lang="en-GB" sz="1100" b="0" kern="1200" dirty="0">
                          <a:solidFill>
                            <a:schemeClr val="tx1"/>
                          </a:solidFill>
                          <a:latin typeface="+mn-lt"/>
                          <a:ea typeface="+mn-ea"/>
                          <a:cs typeface="+mn-cs"/>
                        </a:rPr>
                        <a:t>Update case management database</a:t>
                      </a:r>
                    </a:p>
                  </a:txBody>
                  <a:tcPr/>
                </a:tc>
                <a:tc>
                  <a:txBody>
                    <a:bodyPr/>
                    <a:lstStyle/>
                    <a:p>
                      <a:pPr marL="171450" lvl="0" indent="-171450" algn="l" rtl="0">
                        <a:lnSpc>
                          <a:spcPct val="150000"/>
                        </a:lnSpc>
                        <a:buFont typeface="Wingdings" panose="05000000000000000000" pitchFamily="2" charset="2"/>
                        <a:buChar char="o"/>
                      </a:pPr>
                      <a:r>
                        <a:rPr lang="en-CA" sz="1100" dirty="0">
                          <a:effectLst/>
                          <a:latin typeface="+mn-lt"/>
                          <a:ea typeface="Calibri" panose="020F0502020204030204" pitchFamily="34" charset="0"/>
                          <a:cs typeface="Arial" panose="020B0604020202020204" pitchFamily="34" charset="0"/>
                        </a:rPr>
                        <a:t> </a:t>
                      </a:r>
                    </a:p>
                    <a:p>
                      <a:pPr marL="171450" lvl="0" indent="-171450" algn="l" rtl="0">
                        <a:lnSpc>
                          <a:spcPct val="150000"/>
                        </a:lnSpc>
                        <a:buFont typeface="Wingdings" panose="05000000000000000000" pitchFamily="2" charset="2"/>
                        <a:buChar char="o"/>
                      </a:pPr>
                      <a:r>
                        <a:rPr lang="en-CA" sz="1100" dirty="0">
                          <a:effectLst/>
                          <a:latin typeface="+mn-lt"/>
                          <a:ea typeface="Calibri" panose="020F0502020204030204" pitchFamily="34" charset="0"/>
                          <a:cs typeface="Arial" panose="020B0604020202020204" pitchFamily="34" charset="0"/>
                        </a:rPr>
                        <a:t> </a:t>
                      </a:r>
                    </a:p>
                    <a:p>
                      <a:pPr marL="171450" lvl="0" indent="-171450" algn="l" rtl="0">
                        <a:lnSpc>
                          <a:spcPct val="150000"/>
                        </a:lnSpc>
                        <a:buFont typeface="Wingdings" panose="05000000000000000000" pitchFamily="2" charset="2"/>
                        <a:buChar char="o"/>
                      </a:pPr>
                      <a:r>
                        <a:rPr lang="en-CA" sz="1100" dirty="0">
                          <a:effectLst/>
                          <a:latin typeface="+mn-lt"/>
                          <a:ea typeface="Calibri" panose="020F0502020204030204" pitchFamily="34" charset="0"/>
                          <a:cs typeface="Arial" panose="020B0604020202020204" pitchFamily="34" charset="0"/>
                        </a:rPr>
                        <a:t> </a:t>
                      </a:r>
                    </a:p>
                  </a:txBody>
                  <a:tcPr/>
                </a:tc>
                <a:extLst>
                  <a:ext uri="{0D108BD9-81ED-4DB2-BD59-A6C34878D82A}">
                    <a16:rowId xmlns:a16="http://schemas.microsoft.com/office/drawing/2014/main" val="2216466839"/>
                  </a:ext>
                </a:extLst>
              </a:tr>
              <a:tr h="916036">
                <a:tc>
                  <a:txBody>
                    <a:bodyPr/>
                    <a:lstStyle/>
                    <a:p>
                      <a:pPr marL="0" marR="0" lvl="0" indent="0" algn="l" defTabSz="685800" rtl="0" eaLnBrk="1" fontAlgn="auto" latinLnBrk="0" hangingPunct="1">
                        <a:lnSpc>
                          <a:spcPct val="107000"/>
                        </a:lnSpc>
                        <a:spcBef>
                          <a:spcPts val="0"/>
                        </a:spcBef>
                        <a:spcAft>
                          <a:spcPts val="800"/>
                        </a:spcAft>
                        <a:buClrTx/>
                        <a:buSzTx/>
                        <a:buFontTx/>
                        <a:buNone/>
                        <a:tabLst/>
                        <a:defRPr/>
                      </a:pPr>
                      <a:r>
                        <a:rPr lang="en-GB" sz="1100" b="0" kern="1200" dirty="0">
                          <a:solidFill>
                            <a:schemeClr val="tx1"/>
                          </a:solidFill>
                          <a:latin typeface="+mn-lt"/>
                          <a:ea typeface="+mn-ea"/>
                          <a:cs typeface="+mn-cs"/>
                        </a:rPr>
                        <a:t>Uphold data protection protocols </a:t>
                      </a:r>
                    </a:p>
                  </a:txBody>
                  <a:tcPr/>
                </a:tc>
                <a:tc>
                  <a:txBody>
                    <a:bodyPr/>
                    <a:lstStyle/>
                    <a:p>
                      <a:pPr marL="171450" lvl="0" indent="-171450" algn="l" rtl="0">
                        <a:lnSpc>
                          <a:spcPct val="150000"/>
                        </a:lnSpc>
                        <a:buFont typeface="Wingdings" panose="05000000000000000000" pitchFamily="2" charset="2"/>
                        <a:buChar char="o"/>
                      </a:pPr>
                      <a:r>
                        <a:rPr lang="en-CA" sz="1100" dirty="0">
                          <a:effectLst/>
                          <a:latin typeface="+mn-lt"/>
                          <a:ea typeface="Calibri" panose="020F0502020204030204" pitchFamily="34" charset="0"/>
                          <a:cs typeface="Arial" panose="020B0604020202020204" pitchFamily="34" charset="0"/>
                        </a:rPr>
                        <a:t> </a:t>
                      </a:r>
                    </a:p>
                    <a:p>
                      <a:pPr marL="171450" lvl="0" indent="-171450" algn="l" rtl="0">
                        <a:lnSpc>
                          <a:spcPct val="150000"/>
                        </a:lnSpc>
                        <a:buFont typeface="Wingdings" panose="05000000000000000000" pitchFamily="2" charset="2"/>
                        <a:buChar char="o"/>
                      </a:pPr>
                      <a:r>
                        <a:rPr lang="en-CA" sz="1100" dirty="0">
                          <a:effectLst/>
                          <a:latin typeface="+mn-lt"/>
                          <a:ea typeface="Calibri" panose="020F0502020204030204" pitchFamily="34" charset="0"/>
                          <a:cs typeface="Arial" panose="020B0604020202020204" pitchFamily="34" charset="0"/>
                        </a:rPr>
                        <a:t> </a:t>
                      </a:r>
                    </a:p>
                    <a:p>
                      <a:pPr marL="171450" lvl="0" indent="-171450" algn="l" rtl="0">
                        <a:lnSpc>
                          <a:spcPct val="150000"/>
                        </a:lnSpc>
                        <a:buFont typeface="Wingdings" panose="05000000000000000000" pitchFamily="2" charset="2"/>
                        <a:buChar char="o"/>
                      </a:pPr>
                      <a:r>
                        <a:rPr lang="en-CA" sz="1100" dirty="0">
                          <a:effectLst/>
                          <a:latin typeface="+mn-lt"/>
                          <a:ea typeface="Calibri" panose="020F0502020204030204" pitchFamily="34" charset="0"/>
                          <a:cs typeface="Arial" panose="020B0604020202020204" pitchFamily="34" charset="0"/>
                        </a:rPr>
                        <a:t> </a:t>
                      </a:r>
                    </a:p>
                  </a:txBody>
                  <a:tcPr/>
                </a:tc>
                <a:extLst>
                  <a:ext uri="{0D108BD9-81ED-4DB2-BD59-A6C34878D82A}">
                    <a16:rowId xmlns:a16="http://schemas.microsoft.com/office/drawing/2014/main" val="4281800796"/>
                  </a:ext>
                </a:extLst>
              </a:tr>
            </a:tbl>
          </a:graphicData>
        </a:graphic>
      </p:graphicFrame>
      <p:grpSp>
        <p:nvGrpSpPr>
          <p:cNvPr id="12" name="Group 11">
            <a:extLst>
              <a:ext uri="{FF2B5EF4-FFF2-40B4-BE49-F238E27FC236}">
                <a16:creationId xmlns:a16="http://schemas.microsoft.com/office/drawing/2014/main" id="{6B1A9EFE-66D5-1B7D-E39E-7CE752964B1F}"/>
              </a:ext>
            </a:extLst>
          </p:cNvPr>
          <p:cNvGrpSpPr/>
          <p:nvPr/>
        </p:nvGrpSpPr>
        <p:grpSpPr>
          <a:xfrm>
            <a:off x="5620052" y="7847147"/>
            <a:ext cx="923417" cy="1066887"/>
            <a:chOff x="8021849" y="3622964"/>
            <a:chExt cx="932930" cy="1088645"/>
          </a:xfrm>
        </p:grpSpPr>
        <p:sp>
          <p:nvSpPr>
            <p:cNvPr id="13" name="Flowchart: Card 12">
              <a:extLst>
                <a:ext uri="{FF2B5EF4-FFF2-40B4-BE49-F238E27FC236}">
                  <a16:creationId xmlns:a16="http://schemas.microsoft.com/office/drawing/2014/main" id="{3E89284A-B33B-F9D2-857B-8FFD706D9F77}"/>
                </a:ext>
              </a:extLst>
            </p:cNvPr>
            <p:cNvSpPr/>
            <p:nvPr/>
          </p:nvSpPr>
          <p:spPr>
            <a:xfrm>
              <a:off x="8192676" y="3819749"/>
              <a:ext cx="762103" cy="891860"/>
            </a:xfrm>
            <a:prstGeom prst="flowChartPunchedCard">
              <a:avLst/>
            </a:prstGeom>
            <a:solidFill>
              <a:schemeClr val="accent5">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Flowchart: Card 13">
              <a:extLst>
                <a:ext uri="{FF2B5EF4-FFF2-40B4-BE49-F238E27FC236}">
                  <a16:creationId xmlns:a16="http://schemas.microsoft.com/office/drawing/2014/main" id="{22E761E9-BD88-E041-C1E0-D914D6056483}"/>
                </a:ext>
              </a:extLst>
            </p:cNvPr>
            <p:cNvSpPr/>
            <p:nvPr/>
          </p:nvSpPr>
          <p:spPr>
            <a:xfrm>
              <a:off x="8109763" y="3716795"/>
              <a:ext cx="762103" cy="891860"/>
            </a:xfrm>
            <a:prstGeom prst="flowChartPunchedCard">
              <a:avLst/>
            </a:prstGeom>
            <a:solidFill>
              <a:schemeClr val="accent5">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Flowchart: Card 14">
              <a:extLst>
                <a:ext uri="{FF2B5EF4-FFF2-40B4-BE49-F238E27FC236}">
                  <a16:creationId xmlns:a16="http://schemas.microsoft.com/office/drawing/2014/main" id="{941180DC-3BE4-12E6-D5CC-14498CF0EC7E}"/>
                </a:ext>
              </a:extLst>
            </p:cNvPr>
            <p:cNvSpPr/>
            <p:nvPr/>
          </p:nvSpPr>
          <p:spPr>
            <a:xfrm>
              <a:off x="8021849" y="3622964"/>
              <a:ext cx="762103" cy="891860"/>
            </a:xfrm>
            <a:prstGeom prst="flowChartPunchedCard">
              <a:avLst/>
            </a:prstGeom>
            <a:solidFill>
              <a:schemeClr val="accent5">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Circle: Hollow 15">
              <a:extLst>
                <a:ext uri="{FF2B5EF4-FFF2-40B4-BE49-F238E27FC236}">
                  <a16:creationId xmlns:a16="http://schemas.microsoft.com/office/drawing/2014/main" id="{22690AC0-6A23-4B93-004A-684E4E9B23E1}"/>
                </a:ext>
              </a:extLst>
            </p:cNvPr>
            <p:cNvSpPr/>
            <p:nvPr/>
          </p:nvSpPr>
          <p:spPr>
            <a:xfrm>
              <a:off x="8158745" y="3843931"/>
              <a:ext cx="469221" cy="469221"/>
            </a:xfrm>
            <a:prstGeom prst="donut">
              <a:avLst>
                <a:gd name="adj" fmla="val 3218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grpSp>
      <p:grpSp>
        <p:nvGrpSpPr>
          <p:cNvPr id="6" name="Group 5">
            <a:extLst>
              <a:ext uri="{FF2B5EF4-FFF2-40B4-BE49-F238E27FC236}">
                <a16:creationId xmlns:a16="http://schemas.microsoft.com/office/drawing/2014/main" id="{DDEFCABB-E1A9-17A5-38C8-71E7C0C37821}"/>
              </a:ext>
            </a:extLst>
          </p:cNvPr>
          <p:cNvGrpSpPr/>
          <p:nvPr/>
        </p:nvGrpSpPr>
        <p:grpSpPr>
          <a:xfrm>
            <a:off x="5464351" y="3636494"/>
            <a:ext cx="1041308" cy="1082608"/>
            <a:chOff x="7892902" y="1235921"/>
            <a:chExt cx="1061882" cy="1131157"/>
          </a:xfrm>
          <a:solidFill>
            <a:schemeClr val="accent5">
              <a:lumMod val="20000"/>
              <a:lumOff val="80000"/>
            </a:schemeClr>
          </a:solidFill>
        </p:grpSpPr>
        <p:sp>
          <p:nvSpPr>
            <p:cNvPr id="7" name="Arrow: Down 6">
              <a:extLst>
                <a:ext uri="{FF2B5EF4-FFF2-40B4-BE49-F238E27FC236}">
                  <a16:creationId xmlns:a16="http://schemas.microsoft.com/office/drawing/2014/main" id="{6F9A345C-C749-0ED3-B53B-7242EB77189C}"/>
                </a:ext>
              </a:extLst>
            </p:cNvPr>
            <p:cNvSpPr/>
            <p:nvPr/>
          </p:nvSpPr>
          <p:spPr>
            <a:xfrm rot="5400000">
              <a:off x="8306379" y="1225937"/>
              <a:ext cx="303317" cy="323285"/>
            </a:xfrm>
            <a:prstGeom prst="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Arrow: Bent 7">
              <a:extLst>
                <a:ext uri="{FF2B5EF4-FFF2-40B4-BE49-F238E27FC236}">
                  <a16:creationId xmlns:a16="http://schemas.microsoft.com/office/drawing/2014/main" id="{90CDADFA-2AAB-86DD-E63F-D33137291A71}"/>
                </a:ext>
              </a:extLst>
            </p:cNvPr>
            <p:cNvSpPr/>
            <p:nvPr/>
          </p:nvSpPr>
          <p:spPr>
            <a:xfrm flipV="1">
              <a:off x="7964825" y="1317951"/>
              <a:ext cx="663141" cy="675035"/>
            </a:xfrm>
            <a:prstGeom prst="ben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9" name="Arrow: Bent 8">
              <a:extLst>
                <a:ext uri="{FF2B5EF4-FFF2-40B4-BE49-F238E27FC236}">
                  <a16:creationId xmlns:a16="http://schemas.microsoft.com/office/drawing/2014/main" id="{4ED465D8-0107-6BB2-107F-58D06F43ADAE}"/>
                </a:ext>
              </a:extLst>
            </p:cNvPr>
            <p:cNvSpPr/>
            <p:nvPr/>
          </p:nvSpPr>
          <p:spPr>
            <a:xfrm flipH="1" flipV="1">
              <a:off x="8394122" y="1670575"/>
              <a:ext cx="541443" cy="675035"/>
            </a:xfrm>
            <a:prstGeom prst="bentArrow">
              <a:avLst>
                <a:gd name="adj1" fmla="val 31450"/>
                <a:gd name="adj2" fmla="val 28225"/>
                <a:gd name="adj3" fmla="val 25000"/>
                <a:gd name="adj4" fmla="val 4375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0" name="Plus Sign 9">
              <a:extLst>
                <a:ext uri="{FF2B5EF4-FFF2-40B4-BE49-F238E27FC236}">
                  <a16:creationId xmlns:a16="http://schemas.microsoft.com/office/drawing/2014/main" id="{0340E641-3DF3-CA1D-6FBC-6F4DD3742596}"/>
                </a:ext>
              </a:extLst>
            </p:cNvPr>
            <p:cNvSpPr/>
            <p:nvPr/>
          </p:nvSpPr>
          <p:spPr>
            <a:xfrm rot="2700000">
              <a:off x="7897288" y="1984220"/>
              <a:ext cx="378472" cy="387244"/>
            </a:xfrm>
            <a:prstGeom prst="mathPlus">
              <a:avLst>
                <a:gd name="adj1" fmla="val 2040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Circle: Hollow 10">
              <a:extLst>
                <a:ext uri="{FF2B5EF4-FFF2-40B4-BE49-F238E27FC236}">
                  <a16:creationId xmlns:a16="http://schemas.microsoft.com/office/drawing/2014/main" id="{DB14A78B-10B8-8520-6BE4-59BCD735A44B}"/>
                </a:ext>
              </a:extLst>
            </p:cNvPr>
            <p:cNvSpPr/>
            <p:nvPr/>
          </p:nvSpPr>
          <p:spPr>
            <a:xfrm>
              <a:off x="8741260" y="1268041"/>
              <a:ext cx="213524" cy="213524"/>
            </a:xfrm>
            <a:prstGeom prst="donut">
              <a:avLst>
                <a:gd name="adj" fmla="val 3218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grpSp>
      <p:sp>
        <p:nvSpPr>
          <p:cNvPr id="3" name="Hexagon 2">
            <a:extLst>
              <a:ext uri="{FF2B5EF4-FFF2-40B4-BE49-F238E27FC236}">
                <a16:creationId xmlns:a16="http://schemas.microsoft.com/office/drawing/2014/main" id="{30F13E30-FD8A-A51A-D398-9D927727061B}"/>
              </a:ext>
            </a:extLst>
          </p:cNvPr>
          <p:cNvSpPr/>
          <p:nvPr/>
        </p:nvSpPr>
        <p:spPr>
          <a:xfrm rot="1782986">
            <a:off x="286724" y="30111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Hexagon 3">
            <a:extLst>
              <a:ext uri="{FF2B5EF4-FFF2-40B4-BE49-F238E27FC236}">
                <a16:creationId xmlns:a16="http://schemas.microsoft.com/office/drawing/2014/main" id="{7CFB2326-B1CA-54E7-4D74-70489F133AA0}"/>
              </a:ext>
            </a:extLst>
          </p:cNvPr>
          <p:cNvSpPr/>
          <p:nvPr/>
        </p:nvSpPr>
        <p:spPr>
          <a:xfrm rot="1782986">
            <a:off x="286724" y="763955"/>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Hexagon 16">
            <a:extLst>
              <a:ext uri="{FF2B5EF4-FFF2-40B4-BE49-F238E27FC236}">
                <a16:creationId xmlns:a16="http://schemas.microsoft.com/office/drawing/2014/main" id="{F26C73D7-2343-3BEF-120B-0B5944C3858D}"/>
              </a:ext>
            </a:extLst>
          </p:cNvPr>
          <p:cNvSpPr/>
          <p:nvPr/>
        </p:nvSpPr>
        <p:spPr>
          <a:xfrm rot="1782986">
            <a:off x="286724" y="122680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Hexagon 17">
            <a:extLst>
              <a:ext uri="{FF2B5EF4-FFF2-40B4-BE49-F238E27FC236}">
                <a16:creationId xmlns:a16="http://schemas.microsoft.com/office/drawing/2014/main" id="{135C614F-E546-AF37-22DF-736D2C9AFBD3}"/>
              </a:ext>
            </a:extLst>
          </p:cNvPr>
          <p:cNvSpPr/>
          <p:nvPr/>
        </p:nvSpPr>
        <p:spPr>
          <a:xfrm rot="1782986">
            <a:off x="286724" y="1689645"/>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Hexagon 18">
            <a:extLst>
              <a:ext uri="{FF2B5EF4-FFF2-40B4-BE49-F238E27FC236}">
                <a16:creationId xmlns:a16="http://schemas.microsoft.com/office/drawing/2014/main" id="{AC5D1469-F505-5E9D-0BBB-13CA45379B30}"/>
              </a:ext>
            </a:extLst>
          </p:cNvPr>
          <p:cNvSpPr/>
          <p:nvPr/>
        </p:nvSpPr>
        <p:spPr>
          <a:xfrm rot="1782986">
            <a:off x="286724" y="2152490"/>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Hexagon 19">
            <a:extLst>
              <a:ext uri="{FF2B5EF4-FFF2-40B4-BE49-F238E27FC236}">
                <a16:creationId xmlns:a16="http://schemas.microsoft.com/office/drawing/2014/main" id="{0DDF68BF-A880-7384-8CB0-367BB23FB86E}"/>
              </a:ext>
            </a:extLst>
          </p:cNvPr>
          <p:cNvSpPr/>
          <p:nvPr/>
        </p:nvSpPr>
        <p:spPr>
          <a:xfrm rot="1782986">
            <a:off x="286724" y="261533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6599670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496C8750-3069-038D-FCD9-2966D0413DA6}"/>
              </a:ext>
            </a:extLst>
          </p:cNvPr>
          <p:cNvSpPr txBox="1"/>
          <p:nvPr/>
        </p:nvSpPr>
        <p:spPr>
          <a:xfrm>
            <a:off x="996286" y="2200168"/>
            <a:ext cx="5251079" cy="938719"/>
          </a:xfrm>
          <a:prstGeom prst="rect">
            <a:avLst/>
          </a:prstGeom>
          <a:noFill/>
        </p:spPr>
        <p:txBody>
          <a:bodyPr wrap="square" lIns="91440" tIns="45720" rIns="91440" bIns="45720" anchor="t">
            <a:spAutoFit/>
          </a:bodyPr>
          <a:lstStyle/>
          <a:p>
            <a:r>
              <a:rPr lang="en-US" sz="1100" b="1" dirty="0"/>
              <a:t>NOTES 1</a:t>
            </a:r>
          </a:p>
          <a:p>
            <a:r>
              <a:rPr lang="en-US" sz="1100" dirty="0"/>
              <a:t>Asha’s father is very annoying, he is complaining again during this follow-up visit. Now he is complaining about their ration card not yet being updated. I explained to him how to do it last week, but I think he isn’t smart enough to get it done himself. He probably didn’t understand me when I explained it last week. </a:t>
            </a:r>
            <a:endParaRPr lang="en-BE" sz="1100" dirty="0"/>
          </a:p>
        </p:txBody>
      </p:sp>
      <p:sp>
        <p:nvSpPr>
          <p:cNvPr id="16" name="TextBox 15">
            <a:extLst>
              <a:ext uri="{FF2B5EF4-FFF2-40B4-BE49-F238E27FC236}">
                <a16:creationId xmlns:a16="http://schemas.microsoft.com/office/drawing/2014/main" id="{00AC866E-482C-7C94-87D5-1E1F33DD5D1A}"/>
              </a:ext>
            </a:extLst>
          </p:cNvPr>
          <p:cNvSpPr txBox="1"/>
          <p:nvPr/>
        </p:nvSpPr>
        <p:spPr>
          <a:xfrm>
            <a:off x="996286" y="3138887"/>
            <a:ext cx="5251079" cy="351035"/>
          </a:xfrm>
          <a:prstGeom prst="rect">
            <a:avLst/>
          </a:prstGeom>
          <a:noFill/>
          <a:ln>
            <a:noFill/>
          </a:ln>
        </p:spPr>
        <p:txBody>
          <a:bodyPr wrap="square" lIns="90000" tIns="90000" rIns="90000" bIns="90000" rtlCol="0" anchor="t">
            <a:spAutoFit/>
          </a:bodyPr>
          <a:lstStyle/>
          <a:p>
            <a:r>
              <a:rPr lang="en-US" sz="1100" b="1" dirty="0"/>
              <a:t>Are these notes objective, respectful and child-centered? If yes, why? If not,  why not?</a:t>
            </a:r>
          </a:p>
        </p:txBody>
      </p:sp>
      <p:sp>
        <p:nvSpPr>
          <p:cNvPr id="20" name="TextBox 19">
            <a:extLst>
              <a:ext uri="{FF2B5EF4-FFF2-40B4-BE49-F238E27FC236}">
                <a16:creationId xmlns:a16="http://schemas.microsoft.com/office/drawing/2014/main" id="{886B94DE-1B32-74CA-9CCC-3650532B6595}"/>
              </a:ext>
            </a:extLst>
          </p:cNvPr>
          <p:cNvSpPr txBox="1"/>
          <p:nvPr/>
        </p:nvSpPr>
        <p:spPr>
          <a:xfrm>
            <a:off x="996286" y="5564553"/>
            <a:ext cx="5251079" cy="769441"/>
          </a:xfrm>
          <a:prstGeom prst="rect">
            <a:avLst/>
          </a:prstGeom>
          <a:noFill/>
        </p:spPr>
        <p:txBody>
          <a:bodyPr wrap="square" lIns="91440" tIns="45720" rIns="91440" bIns="45720" anchor="t">
            <a:spAutoFit/>
          </a:bodyPr>
          <a:lstStyle/>
          <a:p>
            <a:r>
              <a:rPr lang="en-US" sz="1100" b="1" dirty="0"/>
              <a:t>NOTES 2</a:t>
            </a:r>
          </a:p>
          <a:p>
            <a:r>
              <a:rPr lang="en-US" sz="1100" dirty="0"/>
              <a:t>During the follow-up visit, Asha shared that her mother wants her to get married because there are a lot of children in the house and Asha is getting older. Asha tells you that not all of her family agree with this decision, especially her uncle. </a:t>
            </a:r>
            <a:endParaRPr lang="en-BE" sz="1100" dirty="0"/>
          </a:p>
        </p:txBody>
      </p:sp>
      <p:sp>
        <p:nvSpPr>
          <p:cNvPr id="22" name="TextBox 21">
            <a:extLst>
              <a:ext uri="{FF2B5EF4-FFF2-40B4-BE49-F238E27FC236}">
                <a16:creationId xmlns:a16="http://schemas.microsoft.com/office/drawing/2014/main" id="{638CCB58-BE84-CDBF-97C2-E8490F7478AA}"/>
              </a:ext>
            </a:extLst>
          </p:cNvPr>
          <p:cNvSpPr txBox="1"/>
          <p:nvPr/>
        </p:nvSpPr>
        <p:spPr>
          <a:xfrm>
            <a:off x="1038862" y="6342322"/>
            <a:ext cx="5206104" cy="351035"/>
          </a:xfrm>
          <a:prstGeom prst="rect">
            <a:avLst/>
          </a:prstGeom>
          <a:noFill/>
          <a:ln>
            <a:noFill/>
          </a:ln>
        </p:spPr>
        <p:txBody>
          <a:bodyPr wrap="square" lIns="90000" tIns="90000" rIns="90000" bIns="90000" rtlCol="0" anchor="t">
            <a:spAutoFit/>
          </a:bodyPr>
          <a:lstStyle/>
          <a:p>
            <a:r>
              <a:rPr lang="en-US" sz="1100" b="1" dirty="0"/>
              <a:t>Are these notes objective, respectful and child-centered? If yes, why? If not, why not?</a:t>
            </a:r>
          </a:p>
        </p:txBody>
      </p:sp>
      <p:sp>
        <p:nvSpPr>
          <p:cNvPr id="10" name="TextBox 9">
            <a:extLst>
              <a:ext uri="{FF2B5EF4-FFF2-40B4-BE49-F238E27FC236}">
                <a16:creationId xmlns:a16="http://schemas.microsoft.com/office/drawing/2014/main" id="{6A269D50-1FE7-9DDA-3D5C-A3C9DEFC82E8}"/>
              </a:ext>
            </a:extLst>
          </p:cNvPr>
          <p:cNvSpPr txBox="1"/>
          <p:nvPr/>
        </p:nvSpPr>
        <p:spPr>
          <a:xfrm>
            <a:off x="996287" y="1655510"/>
            <a:ext cx="5254042" cy="276999"/>
          </a:xfrm>
          <a:prstGeom prst="rect">
            <a:avLst/>
          </a:prstGeom>
          <a:noFill/>
        </p:spPr>
        <p:txBody>
          <a:bodyPr wrap="square" rtlCol="0">
            <a:spAutoFit/>
          </a:bodyPr>
          <a:lstStyle/>
          <a:p>
            <a:r>
              <a:rPr lang="en-US" sz="1200" b="1" spc="300" dirty="0">
                <a:solidFill>
                  <a:schemeClr val="tx1"/>
                </a:solidFill>
              </a:rPr>
              <a:t>WHAT AND HOW TO DOCUMENT INFORMATION</a:t>
            </a:r>
          </a:p>
        </p:txBody>
      </p:sp>
      <p:sp>
        <p:nvSpPr>
          <p:cNvPr id="12" name="TextBox 11">
            <a:extLst>
              <a:ext uri="{FF2B5EF4-FFF2-40B4-BE49-F238E27FC236}">
                <a16:creationId xmlns:a16="http://schemas.microsoft.com/office/drawing/2014/main" id="{0ABA5DF5-E569-23AC-E381-55CA0AF8A55C}"/>
              </a:ext>
            </a:extLst>
          </p:cNvPr>
          <p:cNvSpPr txBox="1"/>
          <p:nvPr/>
        </p:nvSpPr>
        <p:spPr>
          <a:xfrm>
            <a:off x="996286" y="713169"/>
            <a:ext cx="5251079" cy="523220"/>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5FC6C5"/>
                </a:highlight>
                <a:latin typeface="Calibri"/>
                <a:ea typeface="Calibri"/>
                <a:cs typeface="Calibri"/>
                <a:sym typeface="Calibri"/>
              </a:rPr>
              <a:t>SESSION 5: HOW TO COLLECT AND STORE CLIENT INFORMATION? </a:t>
            </a:r>
          </a:p>
        </p:txBody>
      </p:sp>
      <p:sp>
        <p:nvSpPr>
          <p:cNvPr id="11" name="Rectangle 10">
            <a:extLst>
              <a:ext uri="{FF2B5EF4-FFF2-40B4-BE49-F238E27FC236}">
                <a16:creationId xmlns:a16="http://schemas.microsoft.com/office/drawing/2014/main" id="{C2915AF4-DD4B-51A5-DB0E-7A7F572A3102}"/>
              </a:ext>
            </a:extLst>
          </p:cNvPr>
          <p:cNvSpPr/>
          <p:nvPr/>
        </p:nvSpPr>
        <p:spPr>
          <a:xfrm>
            <a:off x="996287" y="3565533"/>
            <a:ext cx="5254031" cy="1442050"/>
          </a:xfrm>
          <a:prstGeom prst="rect">
            <a:avLst/>
          </a:prstGeom>
          <a:noFill/>
          <a:ln>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Rectangle 12">
            <a:extLst>
              <a:ext uri="{FF2B5EF4-FFF2-40B4-BE49-F238E27FC236}">
                <a16:creationId xmlns:a16="http://schemas.microsoft.com/office/drawing/2014/main" id="{EAB9FB42-EDBD-665B-5A15-34DBE3029357}"/>
              </a:ext>
            </a:extLst>
          </p:cNvPr>
          <p:cNvSpPr/>
          <p:nvPr/>
        </p:nvSpPr>
        <p:spPr>
          <a:xfrm>
            <a:off x="996287" y="6851050"/>
            <a:ext cx="5254031" cy="1442050"/>
          </a:xfrm>
          <a:prstGeom prst="rect">
            <a:avLst/>
          </a:prstGeom>
          <a:noFill/>
          <a:ln>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Hexagon 1">
            <a:extLst>
              <a:ext uri="{FF2B5EF4-FFF2-40B4-BE49-F238E27FC236}">
                <a16:creationId xmlns:a16="http://schemas.microsoft.com/office/drawing/2014/main" id="{B8CF9168-A0BD-2D99-86A7-E049EBB03B60}"/>
              </a:ext>
            </a:extLst>
          </p:cNvPr>
          <p:cNvSpPr/>
          <p:nvPr/>
        </p:nvSpPr>
        <p:spPr>
          <a:xfrm rot="1782986">
            <a:off x="286724" y="30111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Hexagon 2">
            <a:extLst>
              <a:ext uri="{FF2B5EF4-FFF2-40B4-BE49-F238E27FC236}">
                <a16:creationId xmlns:a16="http://schemas.microsoft.com/office/drawing/2014/main" id="{30C634A9-A889-1270-8FCC-1E6314A3661E}"/>
              </a:ext>
            </a:extLst>
          </p:cNvPr>
          <p:cNvSpPr/>
          <p:nvPr/>
        </p:nvSpPr>
        <p:spPr>
          <a:xfrm rot="1782986">
            <a:off x="286724" y="763955"/>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Hexagon 3">
            <a:extLst>
              <a:ext uri="{FF2B5EF4-FFF2-40B4-BE49-F238E27FC236}">
                <a16:creationId xmlns:a16="http://schemas.microsoft.com/office/drawing/2014/main" id="{343E81AD-24C9-EE4C-B76F-EEA92AB51798}"/>
              </a:ext>
            </a:extLst>
          </p:cNvPr>
          <p:cNvSpPr/>
          <p:nvPr/>
        </p:nvSpPr>
        <p:spPr>
          <a:xfrm rot="1782986">
            <a:off x="286724" y="122680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Hexagon 4">
            <a:extLst>
              <a:ext uri="{FF2B5EF4-FFF2-40B4-BE49-F238E27FC236}">
                <a16:creationId xmlns:a16="http://schemas.microsoft.com/office/drawing/2014/main" id="{3EC8DC37-845D-E4F7-0896-327FA5FAEE2C}"/>
              </a:ext>
            </a:extLst>
          </p:cNvPr>
          <p:cNvSpPr/>
          <p:nvPr/>
        </p:nvSpPr>
        <p:spPr>
          <a:xfrm rot="1782986">
            <a:off x="286724" y="1689645"/>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Hexagon 5">
            <a:extLst>
              <a:ext uri="{FF2B5EF4-FFF2-40B4-BE49-F238E27FC236}">
                <a16:creationId xmlns:a16="http://schemas.microsoft.com/office/drawing/2014/main" id="{70CB38F7-A4B6-5254-47F9-3A3FF0D240D2}"/>
              </a:ext>
            </a:extLst>
          </p:cNvPr>
          <p:cNvSpPr/>
          <p:nvPr/>
        </p:nvSpPr>
        <p:spPr>
          <a:xfrm rot="1782986">
            <a:off x="286724" y="215249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Hexagon 6">
            <a:extLst>
              <a:ext uri="{FF2B5EF4-FFF2-40B4-BE49-F238E27FC236}">
                <a16:creationId xmlns:a16="http://schemas.microsoft.com/office/drawing/2014/main" id="{78310ECD-789A-17CF-4D6B-769125D5D766}"/>
              </a:ext>
            </a:extLst>
          </p:cNvPr>
          <p:cNvSpPr/>
          <p:nvPr/>
        </p:nvSpPr>
        <p:spPr>
          <a:xfrm rot="1782986">
            <a:off x="286724" y="261533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4580428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Rounded Corners 52">
            <a:extLst>
              <a:ext uri="{FF2B5EF4-FFF2-40B4-BE49-F238E27FC236}">
                <a16:creationId xmlns:a16="http://schemas.microsoft.com/office/drawing/2014/main" id="{11F17BFD-D2CD-62AE-1301-3DFE8AFCEC5E}"/>
              </a:ext>
            </a:extLst>
          </p:cNvPr>
          <p:cNvSpPr/>
          <p:nvPr/>
        </p:nvSpPr>
        <p:spPr>
          <a:xfrm>
            <a:off x="3765196" y="1400688"/>
            <a:ext cx="2485134" cy="284924"/>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4" name="Rectangle: Rounded Corners 53">
            <a:extLst>
              <a:ext uri="{FF2B5EF4-FFF2-40B4-BE49-F238E27FC236}">
                <a16:creationId xmlns:a16="http://schemas.microsoft.com/office/drawing/2014/main" id="{7153C7D0-3347-6012-E5A6-5BDBC93CE174}"/>
              </a:ext>
            </a:extLst>
          </p:cNvPr>
          <p:cNvSpPr/>
          <p:nvPr/>
        </p:nvSpPr>
        <p:spPr>
          <a:xfrm>
            <a:off x="3765196" y="4000046"/>
            <a:ext cx="2485134" cy="284924"/>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5" name="Rectangle: Rounded Corners 54">
            <a:extLst>
              <a:ext uri="{FF2B5EF4-FFF2-40B4-BE49-F238E27FC236}">
                <a16:creationId xmlns:a16="http://schemas.microsoft.com/office/drawing/2014/main" id="{D11437B6-F85E-2793-F964-81DDC193AB72}"/>
              </a:ext>
            </a:extLst>
          </p:cNvPr>
          <p:cNvSpPr/>
          <p:nvPr/>
        </p:nvSpPr>
        <p:spPr>
          <a:xfrm>
            <a:off x="1070942" y="4000046"/>
            <a:ext cx="2485134" cy="284924"/>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6" name="Rectangle: Rounded Corners 55">
            <a:extLst>
              <a:ext uri="{FF2B5EF4-FFF2-40B4-BE49-F238E27FC236}">
                <a16:creationId xmlns:a16="http://schemas.microsoft.com/office/drawing/2014/main" id="{BFDA3060-2B8D-4146-CABC-BEDFA31ADAF1}"/>
              </a:ext>
            </a:extLst>
          </p:cNvPr>
          <p:cNvSpPr/>
          <p:nvPr/>
        </p:nvSpPr>
        <p:spPr>
          <a:xfrm>
            <a:off x="3765196" y="6214643"/>
            <a:ext cx="2485134" cy="284924"/>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7" name="Rectangle: Rounded Corners 56">
            <a:extLst>
              <a:ext uri="{FF2B5EF4-FFF2-40B4-BE49-F238E27FC236}">
                <a16:creationId xmlns:a16="http://schemas.microsoft.com/office/drawing/2014/main" id="{E0F9AB64-D977-B297-FAB2-3C991C909F34}"/>
              </a:ext>
            </a:extLst>
          </p:cNvPr>
          <p:cNvSpPr/>
          <p:nvPr/>
        </p:nvSpPr>
        <p:spPr>
          <a:xfrm>
            <a:off x="1070942" y="6214643"/>
            <a:ext cx="2485134" cy="284924"/>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1" name="Rectangle: Rounded Corners 50">
            <a:extLst>
              <a:ext uri="{FF2B5EF4-FFF2-40B4-BE49-F238E27FC236}">
                <a16:creationId xmlns:a16="http://schemas.microsoft.com/office/drawing/2014/main" id="{853333FF-1ADE-A9BD-F2F8-10C24E2F17F0}"/>
              </a:ext>
            </a:extLst>
          </p:cNvPr>
          <p:cNvSpPr/>
          <p:nvPr/>
        </p:nvSpPr>
        <p:spPr>
          <a:xfrm>
            <a:off x="1070942" y="1400688"/>
            <a:ext cx="2485134" cy="284924"/>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TextBox 5">
            <a:extLst>
              <a:ext uri="{FF2B5EF4-FFF2-40B4-BE49-F238E27FC236}">
                <a16:creationId xmlns:a16="http://schemas.microsoft.com/office/drawing/2014/main" id="{87D02848-D8C8-A234-2855-276BD6EB55C9}"/>
              </a:ext>
            </a:extLst>
          </p:cNvPr>
          <p:cNvSpPr txBox="1"/>
          <p:nvPr/>
        </p:nvSpPr>
        <p:spPr>
          <a:xfrm>
            <a:off x="996287" y="1888862"/>
            <a:ext cx="2559789" cy="1785104"/>
          </a:xfrm>
          <a:prstGeom prst="rect">
            <a:avLst/>
          </a:prstGeom>
          <a:noFill/>
        </p:spPr>
        <p:txBody>
          <a:bodyPr wrap="square" rtlCol="0">
            <a:spAutoFit/>
          </a:bodyPr>
          <a:lstStyle/>
          <a:p>
            <a:r>
              <a:rPr lang="en-GB" sz="1100" dirty="0"/>
              <a:t>A caseworker needs to inform the child and their parents or caregivers on how their information will be protected, managed and shared. </a:t>
            </a:r>
            <a:r>
              <a:rPr lang="en-GB" sz="1100" b="1" dirty="0"/>
              <a:t>Informed consent</a:t>
            </a:r>
            <a:r>
              <a:rPr lang="en-GB" sz="1100" dirty="0"/>
              <a:t> needs to be obtained before any personal data of the child can be gathered or processed. This includes consent of the parents as well as the consent or assent of the child based on their age and maturity</a:t>
            </a:r>
            <a:endParaRPr lang="en-BE" sz="1100" dirty="0"/>
          </a:p>
        </p:txBody>
      </p:sp>
      <p:sp>
        <p:nvSpPr>
          <p:cNvPr id="3" name="TextBox 2">
            <a:extLst>
              <a:ext uri="{FF2B5EF4-FFF2-40B4-BE49-F238E27FC236}">
                <a16:creationId xmlns:a16="http://schemas.microsoft.com/office/drawing/2014/main" id="{5C062094-536A-A632-A504-70EE0BCD2773}"/>
              </a:ext>
            </a:extLst>
          </p:cNvPr>
          <p:cNvSpPr txBox="1"/>
          <p:nvPr/>
        </p:nvSpPr>
        <p:spPr>
          <a:xfrm>
            <a:off x="996287" y="685801"/>
            <a:ext cx="5254042" cy="276999"/>
          </a:xfrm>
          <a:prstGeom prst="rect">
            <a:avLst/>
          </a:prstGeom>
          <a:noFill/>
        </p:spPr>
        <p:txBody>
          <a:bodyPr wrap="square" rtlCol="0">
            <a:spAutoFit/>
          </a:bodyPr>
          <a:lstStyle/>
          <a:p>
            <a:r>
              <a:rPr lang="en-US" sz="1200" b="1" spc="300" dirty="0">
                <a:solidFill>
                  <a:schemeClr val="tx1"/>
                </a:solidFill>
              </a:rPr>
              <a:t>PERSONAL DATA PROTECTION PRINCIPLES</a:t>
            </a:r>
          </a:p>
        </p:txBody>
      </p:sp>
      <p:grpSp>
        <p:nvGrpSpPr>
          <p:cNvPr id="2" name="Group 1">
            <a:extLst>
              <a:ext uri="{FF2B5EF4-FFF2-40B4-BE49-F238E27FC236}">
                <a16:creationId xmlns:a16="http://schemas.microsoft.com/office/drawing/2014/main" id="{1D95766A-5A50-02FC-502A-5A141A376A9A}"/>
              </a:ext>
            </a:extLst>
          </p:cNvPr>
          <p:cNvGrpSpPr/>
          <p:nvPr/>
        </p:nvGrpSpPr>
        <p:grpSpPr>
          <a:xfrm>
            <a:off x="996287" y="1301885"/>
            <a:ext cx="434873" cy="454418"/>
            <a:chOff x="7345680" y="2484120"/>
            <a:chExt cx="904240" cy="944880"/>
          </a:xfrm>
        </p:grpSpPr>
        <p:sp>
          <p:nvSpPr>
            <p:cNvPr id="8" name="Oval 7">
              <a:extLst>
                <a:ext uri="{FF2B5EF4-FFF2-40B4-BE49-F238E27FC236}">
                  <a16:creationId xmlns:a16="http://schemas.microsoft.com/office/drawing/2014/main" id="{E8992FE2-7E62-795C-0C63-41FDE8DBEA52}"/>
                </a:ext>
              </a:extLst>
            </p:cNvPr>
            <p:cNvSpPr/>
            <p:nvPr/>
          </p:nvSpPr>
          <p:spPr>
            <a:xfrm>
              <a:off x="7345680" y="2484120"/>
              <a:ext cx="904240" cy="94488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L-Shape 14">
              <a:extLst>
                <a:ext uri="{FF2B5EF4-FFF2-40B4-BE49-F238E27FC236}">
                  <a16:creationId xmlns:a16="http://schemas.microsoft.com/office/drawing/2014/main" id="{ADF4C1A2-EC41-B616-509F-9B8B6881D80B}"/>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8" name="TextBox 17">
            <a:extLst>
              <a:ext uri="{FF2B5EF4-FFF2-40B4-BE49-F238E27FC236}">
                <a16:creationId xmlns:a16="http://schemas.microsoft.com/office/drawing/2014/main" id="{5BC251F7-6220-CDFC-0BC6-E3A4760DFA48}"/>
              </a:ext>
            </a:extLst>
          </p:cNvPr>
          <p:cNvSpPr txBox="1"/>
          <p:nvPr/>
        </p:nvSpPr>
        <p:spPr>
          <a:xfrm>
            <a:off x="1505815" y="1400688"/>
            <a:ext cx="2050261" cy="261610"/>
          </a:xfrm>
          <a:prstGeom prst="rect">
            <a:avLst/>
          </a:prstGeom>
          <a:noFill/>
        </p:spPr>
        <p:txBody>
          <a:bodyPr wrap="square">
            <a:spAutoFit/>
          </a:bodyPr>
          <a:lstStyle/>
          <a:p>
            <a:r>
              <a:rPr lang="en-US" sz="1100" b="1" dirty="0"/>
              <a:t>Legitimate and fair processing</a:t>
            </a:r>
          </a:p>
        </p:txBody>
      </p:sp>
      <p:sp>
        <p:nvSpPr>
          <p:cNvPr id="20" name="TextBox 19">
            <a:extLst>
              <a:ext uri="{FF2B5EF4-FFF2-40B4-BE49-F238E27FC236}">
                <a16:creationId xmlns:a16="http://schemas.microsoft.com/office/drawing/2014/main" id="{55E13F53-82B9-32C3-F332-764F436EF46F}"/>
              </a:ext>
            </a:extLst>
          </p:cNvPr>
          <p:cNvSpPr txBox="1"/>
          <p:nvPr/>
        </p:nvSpPr>
        <p:spPr>
          <a:xfrm>
            <a:off x="3765196" y="1888862"/>
            <a:ext cx="2485134" cy="1107996"/>
          </a:xfrm>
          <a:prstGeom prst="rect">
            <a:avLst/>
          </a:prstGeom>
          <a:noFill/>
        </p:spPr>
        <p:txBody>
          <a:bodyPr wrap="square" lIns="91440" tIns="45720" rIns="91440" bIns="45720" rtlCol="0" anchor="t">
            <a:spAutoFit/>
          </a:bodyPr>
          <a:lstStyle/>
          <a:p>
            <a:r>
              <a:rPr lang="en-US" sz="1100" dirty="0"/>
              <a:t>A caseworker can only gather personal information that is required to address a child’s needs. Personal data that does not </a:t>
            </a:r>
            <a:r>
              <a:rPr lang="en-US" sz="1100" b="1" dirty="0"/>
              <a:t>serve a purpose </a:t>
            </a:r>
            <a:r>
              <a:rPr lang="en-US" sz="1100" dirty="0"/>
              <a:t>within the case management process should not be gathered</a:t>
            </a:r>
          </a:p>
        </p:txBody>
      </p:sp>
      <p:grpSp>
        <p:nvGrpSpPr>
          <p:cNvPr id="21" name="Group 20">
            <a:extLst>
              <a:ext uri="{FF2B5EF4-FFF2-40B4-BE49-F238E27FC236}">
                <a16:creationId xmlns:a16="http://schemas.microsoft.com/office/drawing/2014/main" id="{F80E06DA-F93C-473E-6E6E-5A62B9E07FC0}"/>
              </a:ext>
            </a:extLst>
          </p:cNvPr>
          <p:cNvGrpSpPr/>
          <p:nvPr/>
        </p:nvGrpSpPr>
        <p:grpSpPr>
          <a:xfrm>
            <a:off x="3690540" y="1301885"/>
            <a:ext cx="434873" cy="454418"/>
            <a:chOff x="7345680" y="2484120"/>
            <a:chExt cx="904240" cy="944880"/>
          </a:xfrm>
        </p:grpSpPr>
        <p:sp>
          <p:nvSpPr>
            <p:cNvPr id="24" name="Oval 23">
              <a:extLst>
                <a:ext uri="{FF2B5EF4-FFF2-40B4-BE49-F238E27FC236}">
                  <a16:creationId xmlns:a16="http://schemas.microsoft.com/office/drawing/2014/main" id="{20ABEF15-872D-A179-F776-B630DB66222B}"/>
                </a:ext>
              </a:extLst>
            </p:cNvPr>
            <p:cNvSpPr/>
            <p:nvPr/>
          </p:nvSpPr>
          <p:spPr>
            <a:xfrm>
              <a:off x="7345680" y="2484120"/>
              <a:ext cx="904240" cy="94488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9" name="L-Shape 28">
              <a:extLst>
                <a:ext uri="{FF2B5EF4-FFF2-40B4-BE49-F238E27FC236}">
                  <a16:creationId xmlns:a16="http://schemas.microsoft.com/office/drawing/2014/main" id="{780C8F83-7081-1F16-1FC0-64439CE9147E}"/>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30" name="TextBox 29">
            <a:extLst>
              <a:ext uri="{FF2B5EF4-FFF2-40B4-BE49-F238E27FC236}">
                <a16:creationId xmlns:a16="http://schemas.microsoft.com/office/drawing/2014/main" id="{13C3740B-517A-4117-ED36-48D60D6712F7}"/>
              </a:ext>
            </a:extLst>
          </p:cNvPr>
          <p:cNvSpPr txBox="1"/>
          <p:nvPr/>
        </p:nvSpPr>
        <p:spPr>
          <a:xfrm>
            <a:off x="4200068" y="1417599"/>
            <a:ext cx="2050261" cy="261610"/>
          </a:xfrm>
          <a:prstGeom prst="rect">
            <a:avLst/>
          </a:prstGeom>
          <a:noFill/>
        </p:spPr>
        <p:txBody>
          <a:bodyPr wrap="square">
            <a:spAutoFit/>
          </a:bodyPr>
          <a:lstStyle/>
          <a:p>
            <a:r>
              <a:rPr lang="en-US" sz="1100" b="1" dirty="0"/>
              <a:t>Purpose specification</a:t>
            </a:r>
          </a:p>
        </p:txBody>
      </p:sp>
      <p:sp>
        <p:nvSpPr>
          <p:cNvPr id="31" name="TextBox 30">
            <a:extLst>
              <a:ext uri="{FF2B5EF4-FFF2-40B4-BE49-F238E27FC236}">
                <a16:creationId xmlns:a16="http://schemas.microsoft.com/office/drawing/2014/main" id="{44D1625C-2124-15E6-5487-DE471E4890B1}"/>
              </a:ext>
            </a:extLst>
          </p:cNvPr>
          <p:cNvSpPr txBox="1"/>
          <p:nvPr/>
        </p:nvSpPr>
        <p:spPr>
          <a:xfrm>
            <a:off x="996287" y="4502435"/>
            <a:ext cx="2559789" cy="1277273"/>
          </a:xfrm>
          <a:prstGeom prst="rect">
            <a:avLst/>
          </a:prstGeom>
          <a:noFill/>
        </p:spPr>
        <p:txBody>
          <a:bodyPr wrap="square" rtlCol="0">
            <a:spAutoFit/>
          </a:bodyPr>
          <a:lstStyle/>
          <a:p>
            <a:r>
              <a:rPr lang="en-US" sz="1100" dirty="0"/>
              <a:t>A caseworker should minimize the personal information that is gathered, processed and shared. Any sensitive and identifying information collected on children should only be shared on a </a:t>
            </a:r>
            <a:r>
              <a:rPr lang="en-US" sz="1100" b="1" dirty="0"/>
              <a:t>need-to-know </a:t>
            </a:r>
            <a:r>
              <a:rPr lang="en-US" sz="1100" dirty="0"/>
              <a:t>basis with as few individuals as possible.</a:t>
            </a:r>
          </a:p>
        </p:txBody>
      </p:sp>
      <p:grpSp>
        <p:nvGrpSpPr>
          <p:cNvPr id="32" name="Group 31">
            <a:extLst>
              <a:ext uri="{FF2B5EF4-FFF2-40B4-BE49-F238E27FC236}">
                <a16:creationId xmlns:a16="http://schemas.microsoft.com/office/drawing/2014/main" id="{E5895F06-7E6F-BA01-62AB-9AFFCFECAB66}"/>
              </a:ext>
            </a:extLst>
          </p:cNvPr>
          <p:cNvGrpSpPr/>
          <p:nvPr/>
        </p:nvGrpSpPr>
        <p:grpSpPr>
          <a:xfrm>
            <a:off x="996287" y="3915458"/>
            <a:ext cx="434873" cy="454418"/>
            <a:chOff x="7345680" y="2484120"/>
            <a:chExt cx="904240" cy="944880"/>
          </a:xfrm>
        </p:grpSpPr>
        <p:sp>
          <p:nvSpPr>
            <p:cNvPr id="33" name="Oval 32">
              <a:extLst>
                <a:ext uri="{FF2B5EF4-FFF2-40B4-BE49-F238E27FC236}">
                  <a16:creationId xmlns:a16="http://schemas.microsoft.com/office/drawing/2014/main" id="{FD107C86-B073-3CF7-E2B7-2E11172501C8}"/>
                </a:ext>
              </a:extLst>
            </p:cNvPr>
            <p:cNvSpPr/>
            <p:nvPr/>
          </p:nvSpPr>
          <p:spPr>
            <a:xfrm>
              <a:off x="7345680" y="2484120"/>
              <a:ext cx="904240" cy="94488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4" name="L-Shape 33">
              <a:extLst>
                <a:ext uri="{FF2B5EF4-FFF2-40B4-BE49-F238E27FC236}">
                  <a16:creationId xmlns:a16="http://schemas.microsoft.com/office/drawing/2014/main" id="{8754C893-B22A-9B66-1238-BCCFA0EC82FD}"/>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35" name="TextBox 34">
            <a:extLst>
              <a:ext uri="{FF2B5EF4-FFF2-40B4-BE49-F238E27FC236}">
                <a16:creationId xmlns:a16="http://schemas.microsoft.com/office/drawing/2014/main" id="{17A35297-A97E-4B69-9FD8-181D46D751DF}"/>
              </a:ext>
            </a:extLst>
          </p:cNvPr>
          <p:cNvSpPr txBox="1"/>
          <p:nvPr/>
        </p:nvSpPr>
        <p:spPr>
          <a:xfrm>
            <a:off x="1505815" y="4014261"/>
            <a:ext cx="2050261" cy="261610"/>
          </a:xfrm>
          <a:prstGeom prst="rect">
            <a:avLst/>
          </a:prstGeom>
          <a:noFill/>
        </p:spPr>
        <p:txBody>
          <a:bodyPr wrap="square">
            <a:spAutoFit/>
          </a:bodyPr>
          <a:lstStyle/>
          <a:p>
            <a:r>
              <a:rPr lang="en-US" sz="1100" b="1" dirty="0"/>
              <a:t>Data minimization</a:t>
            </a:r>
          </a:p>
        </p:txBody>
      </p:sp>
      <p:sp>
        <p:nvSpPr>
          <p:cNvPr id="36" name="TextBox 35">
            <a:extLst>
              <a:ext uri="{FF2B5EF4-FFF2-40B4-BE49-F238E27FC236}">
                <a16:creationId xmlns:a16="http://schemas.microsoft.com/office/drawing/2014/main" id="{588D2FAF-9032-8A7C-5734-CE5542485C3A}"/>
              </a:ext>
            </a:extLst>
          </p:cNvPr>
          <p:cNvSpPr txBox="1"/>
          <p:nvPr/>
        </p:nvSpPr>
        <p:spPr>
          <a:xfrm>
            <a:off x="3690540" y="4502435"/>
            <a:ext cx="2559789" cy="1446550"/>
          </a:xfrm>
          <a:prstGeom prst="rect">
            <a:avLst/>
          </a:prstGeom>
          <a:noFill/>
        </p:spPr>
        <p:txBody>
          <a:bodyPr wrap="square" lIns="91440" tIns="45720" rIns="91440" bIns="45720" rtlCol="0" anchor="t">
            <a:spAutoFit/>
          </a:bodyPr>
          <a:lstStyle/>
          <a:p>
            <a:r>
              <a:rPr lang="en-US" sz="1100" dirty="0"/>
              <a:t>A caseworker needs to inform the child, parent, caregiver, and/or trusted adult about their right to </a:t>
            </a:r>
            <a:r>
              <a:rPr lang="en-US" sz="1100" b="1" dirty="0"/>
              <a:t>access, correct and delete </a:t>
            </a:r>
            <a:r>
              <a:rPr lang="en-US" sz="1100" dirty="0"/>
              <a:t>their personal data in their case management file and the information management system. They can do this at any step of the case management process</a:t>
            </a:r>
          </a:p>
        </p:txBody>
      </p:sp>
      <p:grpSp>
        <p:nvGrpSpPr>
          <p:cNvPr id="37" name="Group 36">
            <a:extLst>
              <a:ext uri="{FF2B5EF4-FFF2-40B4-BE49-F238E27FC236}">
                <a16:creationId xmlns:a16="http://schemas.microsoft.com/office/drawing/2014/main" id="{BA067472-4FD2-6C42-22DD-F0BC0A488B64}"/>
              </a:ext>
            </a:extLst>
          </p:cNvPr>
          <p:cNvGrpSpPr/>
          <p:nvPr/>
        </p:nvGrpSpPr>
        <p:grpSpPr>
          <a:xfrm>
            <a:off x="3690540" y="3915458"/>
            <a:ext cx="434873" cy="454418"/>
            <a:chOff x="7345680" y="2484120"/>
            <a:chExt cx="904240" cy="944880"/>
          </a:xfrm>
        </p:grpSpPr>
        <p:sp>
          <p:nvSpPr>
            <p:cNvPr id="38" name="Oval 37">
              <a:extLst>
                <a:ext uri="{FF2B5EF4-FFF2-40B4-BE49-F238E27FC236}">
                  <a16:creationId xmlns:a16="http://schemas.microsoft.com/office/drawing/2014/main" id="{5B403082-DC11-791E-B2D1-BB7B44623FB0}"/>
                </a:ext>
              </a:extLst>
            </p:cNvPr>
            <p:cNvSpPr/>
            <p:nvPr/>
          </p:nvSpPr>
          <p:spPr>
            <a:xfrm>
              <a:off x="7345680" y="2484120"/>
              <a:ext cx="904240" cy="94488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9" name="L-Shape 38">
              <a:extLst>
                <a:ext uri="{FF2B5EF4-FFF2-40B4-BE49-F238E27FC236}">
                  <a16:creationId xmlns:a16="http://schemas.microsoft.com/office/drawing/2014/main" id="{89A127A9-66D1-352F-FAE0-E3D666E737E7}"/>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40" name="TextBox 39">
            <a:extLst>
              <a:ext uri="{FF2B5EF4-FFF2-40B4-BE49-F238E27FC236}">
                <a16:creationId xmlns:a16="http://schemas.microsoft.com/office/drawing/2014/main" id="{5DD65311-BC1D-340C-1AA9-B35489AC8818}"/>
              </a:ext>
            </a:extLst>
          </p:cNvPr>
          <p:cNvSpPr txBox="1"/>
          <p:nvPr/>
        </p:nvSpPr>
        <p:spPr>
          <a:xfrm>
            <a:off x="4200068" y="4014260"/>
            <a:ext cx="2050261" cy="261610"/>
          </a:xfrm>
          <a:prstGeom prst="rect">
            <a:avLst/>
          </a:prstGeom>
          <a:noFill/>
        </p:spPr>
        <p:txBody>
          <a:bodyPr wrap="square">
            <a:spAutoFit/>
          </a:bodyPr>
          <a:lstStyle/>
          <a:p>
            <a:r>
              <a:rPr lang="en-US" sz="1100" b="1" dirty="0"/>
              <a:t>Respect child’s rights</a:t>
            </a:r>
          </a:p>
        </p:txBody>
      </p:sp>
      <p:sp>
        <p:nvSpPr>
          <p:cNvPr id="41" name="TextBox 40">
            <a:extLst>
              <a:ext uri="{FF2B5EF4-FFF2-40B4-BE49-F238E27FC236}">
                <a16:creationId xmlns:a16="http://schemas.microsoft.com/office/drawing/2014/main" id="{9744F30B-1F47-5009-CE88-2AEBF6AD513B}"/>
              </a:ext>
            </a:extLst>
          </p:cNvPr>
          <p:cNvSpPr txBox="1"/>
          <p:nvPr/>
        </p:nvSpPr>
        <p:spPr>
          <a:xfrm>
            <a:off x="996287" y="6720210"/>
            <a:ext cx="2559789" cy="1615827"/>
          </a:xfrm>
          <a:prstGeom prst="rect">
            <a:avLst/>
          </a:prstGeom>
          <a:noFill/>
        </p:spPr>
        <p:txBody>
          <a:bodyPr wrap="square" lIns="91440" tIns="45720" rIns="91440" bIns="45720" rtlCol="0" anchor="t">
            <a:spAutoFit/>
          </a:bodyPr>
          <a:lstStyle/>
          <a:p>
            <a:r>
              <a:rPr lang="en-US" sz="1100" dirty="0"/>
              <a:t>A caseworker needs to keep a child’s </a:t>
            </a:r>
            <a:r>
              <a:rPr lang="en-US" sz="1100" b="1" dirty="0"/>
              <a:t>personal data securely protected</a:t>
            </a:r>
            <a:r>
              <a:rPr lang="en-US" sz="1100" dirty="0"/>
              <a:t>. Making sure that only people who have consent can have access.  A caseworker cannot share any information without the consent of the child, parent or caregiver unless in exceptional circumstances when it is in the best interest of the child to keep the child safe. </a:t>
            </a:r>
          </a:p>
        </p:txBody>
      </p:sp>
      <p:grpSp>
        <p:nvGrpSpPr>
          <p:cNvPr id="42" name="Group 41">
            <a:extLst>
              <a:ext uri="{FF2B5EF4-FFF2-40B4-BE49-F238E27FC236}">
                <a16:creationId xmlns:a16="http://schemas.microsoft.com/office/drawing/2014/main" id="{CAC6D460-CE3C-D4ED-9114-1FAEB8FAFFAB}"/>
              </a:ext>
            </a:extLst>
          </p:cNvPr>
          <p:cNvGrpSpPr/>
          <p:nvPr/>
        </p:nvGrpSpPr>
        <p:grpSpPr>
          <a:xfrm>
            <a:off x="996287" y="6133233"/>
            <a:ext cx="434873" cy="454418"/>
            <a:chOff x="7345680" y="2484120"/>
            <a:chExt cx="904240" cy="944880"/>
          </a:xfrm>
        </p:grpSpPr>
        <p:sp>
          <p:nvSpPr>
            <p:cNvPr id="43" name="Oval 42">
              <a:extLst>
                <a:ext uri="{FF2B5EF4-FFF2-40B4-BE49-F238E27FC236}">
                  <a16:creationId xmlns:a16="http://schemas.microsoft.com/office/drawing/2014/main" id="{D2861792-5060-1ABC-4279-8224EE2B19C9}"/>
                </a:ext>
              </a:extLst>
            </p:cNvPr>
            <p:cNvSpPr/>
            <p:nvPr/>
          </p:nvSpPr>
          <p:spPr>
            <a:xfrm>
              <a:off x="7345680" y="2484120"/>
              <a:ext cx="904240" cy="94488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4" name="L-Shape 43">
              <a:extLst>
                <a:ext uri="{FF2B5EF4-FFF2-40B4-BE49-F238E27FC236}">
                  <a16:creationId xmlns:a16="http://schemas.microsoft.com/office/drawing/2014/main" id="{85C82079-91E8-D31C-B29C-8F50201A9219}"/>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45" name="TextBox 44">
            <a:extLst>
              <a:ext uri="{FF2B5EF4-FFF2-40B4-BE49-F238E27FC236}">
                <a16:creationId xmlns:a16="http://schemas.microsoft.com/office/drawing/2014/main" id="{3CD5CAB6-23A2-FA9D-7974-2321CD557479}"/>
              </a:ext>
            </a:extLst>
          </p:cNvPr>
          <p:cNvSpPr txBox="1"/>
          <p:nvPr/>
        </p:nvSpPr>
        <p:spPr>
          <a:xfrm>
            <a:off x="1505815" y="6232036"/>
            <a:ext cx="2050261" cy="261610"/>
          </a:xfrm>
          <a:prstGeom prst="rect">
            <a:avLst/>
          </a:prstGeom>
          <a:noFill/>
        </p:spPr>
        <p:txBody>
          <a:bodyPr wrap="square">
            <a:spAutoFit/>
          </a:bodyPr>
          <a:lstStyle/>
          <a:p>
            <a:r>
              <a:rPr lang="en-US" sz="1100" b="1" dirty="0"/>
              <a:t>Confidentiality and security</a:t>
            </a:r>
          </a:p>
        </p:txBody>
      </p:sp>
      <p:sp>
        <p:nvSpPr>
          <p:cNvPr id="46" name="TextBox 45">
            <a:extLst>
              <a:ext uri="{FF2B5EF4-FFF2-40B4-BE49-F238E27FC236}">
                <a16:creationId xmlns:a16="http://schemas.microsoft.com/office/drawing/2014/main" id="{4989C5A5-7A5D-7ED6-AFC9-A2768864A452}"/>
              </a:ext>
            </a:extLst>
          </p:cNvPr>
          <p:cNvSpPr txBox="1"/>
          <p:nvPr/>
        </p:nvSpPr>
        <p:spPr>
          <a:xfrm>
            <a:off x="3690540" y="6720210"/>
            <a:ext cx="2559789" cy="769441"/>
          </a:xfrm>
          <a:prstGeom prst="rect">
            <a:avLst/>
          </a:prstGeom>
          <a:noFill/>
        </p:spPr>
        <p:txBody>
          <a:bodyPr wrap="square" lIns="91440" tIns="45720" rIns="91440" bIns="45720" rtlCol="0" anchor="t">
            <a:spAutoFit/>
          </a:bodyPr>
          <a:lstStyle/>
          <a:p>
            <a:r>
              <a:rPr lang="en-US" sz="1100" dirty="0"/>
              <a:t>Personal data of the child shall be </a:t>
            </a:r>
            <a:r>
              <a:rPr lang="en-US" sz="1100" b="1" dirty="0"/>
              <a:t>deleted</a:t>
            </a:r>
            <a:r>
              <a:rPr lang="en-US" sz="1100" dirty="0"/>
              <a:t> from any and all systems once it no longer serves a purpose and is no longer needed. </a:t>
            </a:r>
          </a:p>
        </p:txBody>
      </p:sp>
      <p:grpSp>
        <p:nvGrpSpPr>
          <p:cNvPr id="47" name="Group 46">
            <a:extLst>
              <a:ext uri="{FF2B5EF4-FFF2-40B4-BE49-F238E27FC236}">
                <a16:creationId xmlns:a16="http://schemas.microsoft.com/office/drawing/2014/main" id="{B11346E5-AFB8-AD53-3B55-0D2B48511B5E}"/>
              </a:ext>
            </a:extLst>
          </p:cNvPr>
          <p:cNvGrpSpPr/>
          <p:nvPr/>
        </p:nvGrpSpPr>
        <p:grpSpPr>
          <a:xfrm>
            <a:off x="3690540" y="6133233"/>
            <a:ext cx="434873" cy="454418"/>
            <a:chOff x="7345680" y="2484120"/>
            <a:chExt cx="904240" cy="944880"/>
          </a:xfrm>
        </p:grpSpPr>
        <p:sp>
          <p:nvSpPr>
            <p:cNvPr id="48" name="Oval 47">
              <a:extLst>
                <a:ext uri="{FF2B5EF4-FFF2-40B4-BE49-F238E27FC236}">
                  <a16:creationId xmlns:a16="http://schemas.microsoft.com/office/drawing/2014/main" id="{8AFF3B5C-614F-DF20-DE7E-1B08B61ED9E8}"/>
                </a:ext>
              </a:extLst>
            </p:cNvPr>
            <p:cNvSpPr/>
            <p:nvPr/>
          </p:nvSpPr>
          <p:spPr>
            <a:xfrm>
              <a:off x="7345680" y="2484120"/>
              <a:ext cx="904240" cy="94488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9" name="L-Shape 48">
              <a:extLst>
                <a:ext uri="{FF2B5EF4-FFF2-40B4-BE49-F238E27FC236}">
                  <a16:creationId xmlns:a16="http://schemas.microsoft.com/office/drawing/2014/main" id="{903DBD0F-8F83-0E43-6E70-B22928355D1F}"/>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50" name="TextBox 49">
            <a:extLst>
              <a:ext uri="{FF2B5EF4-FFF2-40B4-BE49-F238E27FC236}">
                <a16:creationId xmlns:a16="http://schemas.microsoft.com/office/drawing/2014/main" id="{D56D1F2E-77F2-B1B9-D9E4-ED939225EC14}"/>
              </a:ext>
            </a:extLst>
          </p:cNvPr>
          <p:cNvSpPr txBox="1"/>
          <p:nvPr/>
        </p:nvSpPr>
        <p:spPr>
          <a:xfrm>
            <a:off x="4200068" y="6232035"/>
            <a:ext cx="2050261" cy="261610"/>
          </a:xfrm>
          <a:prstGeom prst="rect">
            <a:avLst/>
          </a:prstGeom>
          <a:noFill/>
        </p:spPr>
        <p:txBody>
          <a:bodyPr wrap="square">
            <a:spAutoFit/>
          </a:bodyPr>
          <a:lstStyle/>
          <a:p>
            <a:r>
              <a:rPr lang="en-US" sz="1100" b="1" dirty="0"/>
              <a:t>Retention</a:t>
            </a:r>
          </a:p>
        </p:txBody>
      </p:sp>
      <p:sp>
        <p:nvSpPr>
          <p:cNvPr id="4" name="Hexagon 3">
            <a:extLst>
              <a:ext uri="{FF2B5EF4-FFF2-40B4-BE49-F238E27FC236}">
                <a16:creationId xmlns:a16="http://schemas.microsoft.com/office/drawing/2014/main" id="{287A4C0A-39E7-928F-43DF-3E40EE51E61F}"/>
              </a:ext>
            </a:extLst>
          </p:cNvPr>
          <p:cNvSpPr/>
          <p:nvPr/>
        </p:nvSpPr>
        <p:spPr>
          <a:xfrm rot="1782986">
            <a:off x="286724" y="30111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Hexagon 4">
            <a:extLst>
              <a:ext uri="{FF2B5EF4-FFF2-40B4-BE49-F238E27FC236}">
                <a16:creationId xmlns:a16="http://schemas.microsoft.com/office/drawing/2014/main" id="{50D8DFD9-5641-8AFF-74CD-AD44C412FA62}"/>
              </a:ext>
            </a:extLst>
          </p:cNvPr>
          <p:cNvSpPr/>
          <p:nvPr/>
        </p:nvSpPr>
        <p:spPr>
          <a:xfrm rot="1782986">
            <a:off x="286724" y="763955"/>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Hexagon 6">
            <a:extLst>
              <a:ext uri="{FF2B5EF4-FFF2-40B4-BE49-F238E27FC236}">
                <a16:creationId xmlns:a16="http://schemas.microsoft.com/office/drawing/2014/main" id="{75AB61BF-9BBF-DABB-D6DC-C89A1B695634}"/>
              </a:ext>
            </a:extLst>
          </p:cNvPr>
          <p:cNvSpPr/>
          <p:nvPr/>
        </p:nvSpPr>
        <p:spPr>
          <a:xfrm rot="1782986">
            <a:off x="286724" y="122680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Hexagon 8">
            <a:extLst>
              <a:ext uri="{FF2B5EF4-FFF2-40B4-BE49-F238E27FC236}">
                <a16:creationId xmlns:a16="http://schemas.microsoft.com/office/drawing/2014/main" id="{80D139DA-8660-B8DF-33CA-06F5D2A69748}"/>
              </a:ext>
            </a:extLst>
          </p:cNvPr>
          <p:cNvSpPr/>
          <p:nvPr/>
        </p:nvSpPr>
        <p:spPr>
          <a:xfrm rot="1782986">
            <a:off x="286724" y="1689645"/>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Hexagon 9">
            <a:extLst>
              <a:ext uri="{FF2B5EF4-FFF2-40B4-BE49-F238E27FC236}">
                <a16:creationId xmlns:a16="http://schemas.microsoft.com/office/drawing/2014/main" id="{78E7E0FF-8B9E-6D51-7F10-F80D43BB8233}"/>
              </a:ext>
            </a:extLst>
          </p:cNvPr>
          <p:cNvSpPr/>
          <p:nvPr/>
        </p:nvSpPr>
        <p:spPr>
          <a:xfrm rot="1782986">
            <a:off x="286724" y="215249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Hexagon 10">
            <a:extLst>
              <a:ext uri="{FF2B5EF4-FFF2-40B4-BE49-F238E27FC236}">
                <a16:creationId xmlns:a16="http://schemas.microsoft.com/office/drawing/2014/main" id="{3E3FE748-322A-055A-A99F-1CDE23C2FF8B}"/>
              </a:ext>
            </a:extLst>
          </p:cNvPr>
          <p:cNvSpPr/>
          <p:nvPr/>
        </p:nvSpPr>
        <p:spPr>
          <a:xfrm rot="1782986">
            <a:off x="286724" y="261533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8623292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496C8750-3069-038D-FCD9-2966D0413DA6}"/>
              </a:ext>
            </a:extLst>
          </p:cNvPr>
          <p:cNvSpPr txBox="1"/>
          <p:nvPr/>
        </p:nvSpPr>
        <p:spPr>
          <a:xfrm>
            <a:off x="996287" y="1485761"/>
            <a:ext cx="2115214" cy="2123658"/>
          </a:xfrm>
          <a:prstGeom prst="rect">
            <a:avLst/>
          </a:prstGeom>
          <a:noFill/>
        </p:spPr>
        <p:txBody>
          <a:bodyPr wrap="square">
            <a:spAutoFit/>
          </a:bodyPr>
          <a:lstStyle/>
          <a:p>
            <a:r>
              <a:rPr lang="en-US" sz="1100" b="1" dirty="0"/>
              <a:t>Scene 1</a:t>
            </a:r>
          </a:p>
          <a:p>
            <a:r>
              <a:rPr lang="en-US" sz="1100" dirty="0"/>
              <a:t>A caseworker is asking for guidance by his supervisor on reviewing the case plan. They decide to discuss possible actions over a cup of tea in their office kitchen. In the meantime, other colleagues are walking in and out of the kitchen to get a coffee or tea. They can overhear the discussion the caseworker and the supervisor are having.</a:t>
            </a:r>
          </a:p>
        </p:txBody>
      </p:sp>
      <p:sp>
        <p:nvSpPr>
          <p:cNvPr id="17" name="TextBox 16">
            <a:extLst>
              <a:ext uri="{FF2B5EF4-FFF2-40B4-BE49-F238E27FC236}">
                <a16:creationId xmlns:a16="http://schemas.microsoft.com/office/drawing/2014/main" id="{2DAC3B96-706A-864E-C878-960F826065BA}"/>
              </a:ext>
            </a:extLst>
          </p:cNvPr>
          <p:cNvSpPr txBox="1"/>
          <p:nvPr/>
        </p:nvSpPr>
        <p:spPr>
          <a:xfrm>
            <a:off x="996287" y="4024572"/>
            <a:ext cx="2115214" cy="2292935"/>
          </a:xfrm>
          <a:prstGeom prst="rect">
            <a:avLst/>
          </a:prstGeom>
          <a:noFill/>
        </p:spPr>
        <p:txBody>
          <a:bodyPr wrap="square">
            <a:spAutoFit/>
          </a:bodyPr>
          <a:lstStyle/>
          <a:p>
            <a:r>
              <a:rPr lang="en-US" sz="1100" b="1" dirty="0"/>
              <a:t>Scene 2</a:t>
            </a:r>
          </a:p>
          <a:p>
            <a:r>
              <a:rPr lang="en-US" sz="1100" dirty="0"/>
              <a:t>A caseworker is making a referral to a specialized MHPSS agency but doesn’t know who is responsible for receiving referrals. The caseworker informed the mother and the child on the possibility of referring and  received consent. The caseworker sends a scan of the interagency referral form to the general email address of the MHPSS agency (info@....com)</a:t>
            </a:r>
            <a:endParaRPr lang="en-US" sz="1100" b="1" dirty="0"/>
          </a:p>
        </p:txBody>
      </p:sp>
      <p:sp>
        <p:nvSpPr>
          <p:cNvPr id="20" name="TextBox 19">
            <a:extLst>
              <a:ext uri="{FF2B5EF4-FFF2-40B4-BE49-F238E27FC236}">
                <a16:creationId xmlns:a16="http://schemas.microsoft.com/office/drawing/2014/main" id="{886B94DE-1B32-74CA-9CCC-3650532B6595}"/>
              </a:ext>
            </a:extLst>
          </p:cNvPr>
          <p:cNvSpPr txBox="1"/>
          <p:nvPr/>
        </p:nvSpPr>
        <p:spPr>
          <a:xfrm>
            <a:off x="996287" y="6563382"/>
            <a:ext cx="2115214" cy="2123658"/>
          </a:xfrm>
          <a:prstGeom prst="rect">
            <a:avLst/>
          </a:prstGeom>
          <a:noFill/>
        </p:spPr>
        <p:txBody>
          <a:bodyPr wrap="square" lIns="91440" tIns="45720" rIns="91440" bIns="45720" anchor="t">
            <a:spAutoFit/>
          </a:bodyPr>
          <a:lstStyle/>
          <a:p>
            <a:r>
              <a:rPr lang="en-US" sz="1100" b="1" dirty="0"/>
              <a:t>Scene 3</a:t>
            </a:r>
          </a:p>
          <a:p>
            <a:r>
              <a:rPr lang="en-US" sz="1100"/>
              <a:t>A caseworker takes notes in a </a:t>
            </a:r>
            <a:r>
              <a:rPr lang="en-US" sz="1100" dirty="0"/>
              <a:t>notebook while meeting the child and their family. Afterwards the caseworkers copies the information gathered in the case management forms that are safely stored in a locked cabinet in the case management office. The notebook however remains in the caseworker’s backpack and is taken home every day</a:t>
            </a:r>
            <a:endParaRPr lang="en-US" sz="1100" b="1" dirty="0"/>
          </a:p>
        </p:txBody>
      </p:sp>
      <p:sp>
        <p:nvSpPr>
          <p:cNvPr id="10" name="TextBox 9">
            <a:extLst>
              <a:ext uri="{FF2B5EF4-FFF2-40B4-BE49-F238E27FC236}">
                <a16:creationId xmlns:a16="http://schemas.microsoft.com/office/drawing/2014/main" id="{B32FEE55-2551-488A-5B91-1EBAFFF0D811}"/>
              </a:ext>
            </a:extLst>
          </p:cNvPr>
          <p:cNvSpPr txBox="1"/>
          <p:nvPr/>
        </p:nvSpPr>
        <p:spPr>
          <a:xfrm>
            <a:off x="996287" y="714830"/>
            <a:ext cx="5254042" cy="461665"/>
          </a:xfrm>
          <a:prstGeom prst="rect">
            <a:avLst/>
          </a:prstGeom>
          <a:noFill/>
        </p:spPr>
        <p:txBody>
          <a:bodyPr wrap="square" rtlCol="0">
            <a:spAutoFit/>
          </a:bodyPr>
          <a:lstStyle/>
          <a:p>
            <a:r>
              <a:rPr lang="en-US" sz="1200" b="1" spc="300" dirty="0"/>
              <a:t>WHICH INFORMATION MANAGEMENT PRINCIPLES ARE BREACHED OR RESPECTED?</a:t>
            </a:r>
          </a:p>
        </p:txBody>
      </p:sp>
      <p:sp>
        <p:nvSpPr>
          <p:cNvPr id="11" name="Rectangle 10">
            <a:extLst>
              <a:ext uri="{FF2B5EF4-FFF2-40B4-BE49-F238E27FC236}">
                <a16:creationId xmlns:a16="http://schemas.microsoft.com/office/drawing/2014/main" id="{8CB23B88-DB5D-6E8D-5B2C-315E1E482A40}"/>
              </a:ext>
            </a:extLst>
          </p:cNvPr>
          <p:cNvSpPr/>
          <p:nvPr/>
        </p:nvSpPr>
        <p:spPr>
          <a:xfrm>
            <a:off x="3302000" y="1485761"/>
            <a:ext cx="2948329" cy="2335665"/>
          </a:xfrm>
          <a:prstGeom prst="rect">
            <a:avLst/>
          </a:prstGeom>
          <a:noFill/>
          <a:ln>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Rectangle 22">
            <a:extLst>
              <a:ext uri="{FF2B5EF4-FFF2-40B4-BE49-F238E27FC236}">
                <a16:creationId xmlns:a16="http://schemas.microsoft.com/office/drawing/2014/main" id="{50EF17A6-5390-2FF9-007C-6A456D485775}"/>
              </a:ext>
            </a:extLst>
          </p:cNvPr>
          <p:cNvSpPr/>
          <p:nvPr/>
        </p:nvSpPr>
        <p:spPr>
          <a:xfrm>
            <a:off x="3302000" y="4010902"/>
            <a:ext cx="2948329" cy="2335665"/>
          </a:xfrm>
          <a:prstGeom prst="rect">
            <a:avLst/>
          </a:prstGeom>
          <a:noFill/>
          <a:ln>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 name="Rectangle 23">
            <a:extLst>
              <a:ext uri="{FF2B5EF4-FFF2-40B4-BE49-F238E27FC236}">
                <a16:creationId xmlns:a16="http://schemas.microsoft.com/office/drawing/2014/main" id="{A61320E6-A9A2-3FF0-6F7D-A58D429C1240}"/>
              </a:ext>
            </a:extLst>
          </p:cNvPr>
          <p:cNvSpPr/>
          <p:nvPr/>
        </p:nvSpPr>
        <p:spPr>
          <a:xfrm>
            <a:off x="3302000" y="6536041"/>
            <a:ext cx="2948329" cy="2335665"/>
          </a:xfrm>
          <a:prstGeom prst="rect">
            <a:avLst/>
          </a:prstGeom>
          <a:noFill/>
          <a:ln>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Hexagon 1">
            <a:extLst>
              <a:ext uri="{FF2B5EF4-FFF2-40B4-BE49-F238E27FC236}">
                <a16:creationId xmlns:a16="http://schemas.microsoft.com/office/drawing/2014/main" id="{5F519915-A9C6-D868-F370-FA409343EF17}"/>
              </a:ext>
            </a:extLst>
          </p:cNvPr>
          <p:cNvSpPr/>
          <p:nvPr/>
        </p:nvSpPr>
        <p:spPr>
          <a:xfrm rot="1782986">
            <a:off x="286724" y="30111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Hexagon 2">
            <a:extLst>
              <a:ext uri="{FF2B5EF4-FFF2-40B4-BE49-F238E27FC236}">
                <a16:creationId xmlns:a16="http://schemas.microsoft.com/office/drawing/2014/main" id="{E9F35CC4-2B89-86F1-29ED-7C07976C367B}"/>
              </a:ext>
            </a:extLst>
          </p:cNvPr>
          <p:cNvSpPr/>
          <p:nvPr/>
        </p:nvSpPr>
        <p:spPr>
          <a:xfrm rot="1782986">
            <a:off x="286724" y="763955"/>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Hexagon 3">
            <a:extLst>
              <a:ext uri="{FF2B5EF4-FFF2-40B4-BE49-F238E27FC236}">
                <a16:creationId xmlns:a16="http://schemas.microsoft.com/office/drawing/2014/main" id="{98E9BF39-5723-868A-2768-58D3BFA94FE7}"/>
              </a:ext>
            </a:extLst>
          </p:cNvPr>
          <p:cNvSpPr/>
          <p:nvPr/>
        </p:nvSpPr>
        <p:spPr>
          <a:xfrm rot="1782986">
            <a:off x="286724" y="122680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Hexagon 4">
            <a:extLst>
              <a:ext uri="{FF2B5EF4-FFF2-40B4-BE49-F238E27FC236}">
                <a16:creationId xmlns:a16="http://schemas.microsoft.com/office/drawing/2014/main" id="{CCDD0958-FFE4-1236-32F6-E4214DC23547}"/>
              </a:ext>
            </a:extLst>
          </p:cNvPr>
          <p:cNvSpPr/>
          <p:nvPr/>
        </p:nvSpPr>
        <p:spPr>
          <a:xfrm rot="1782986">
            <a:off x="286724" y="1689645"/>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Hexagon 5">
            <a:extLst>
              <a:ext uri="{FF2B5EF4-FFF2-40B4-BE49-F238E27FC236}">
                <a16:creationId xmlns:a16="http://schemas.microsoft.com/office/drawing/2014/main" id="{724FC536-DAEF-DE3B-C44B-09778D8CB138}"/>
              </a:ext>
            </a:extLst>
          </p:cNvPr>
          <p:cNvSpPr/>
          <p:nvPr/>
        </p:nvSpPr>
        <p:spPr>
          <a:xfrm rot="1782986">
            <a:off x="286724" y="215249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Hexagon 6">
            <a:extLst>
              <a:ext uri="{FF2B5EF4-FFF2-40B4-BE49-F238E27FC236}">
                <a16:creationId xmlns:a16="http://schemas.microsoft.com/office/drawing/2014/main" id="{4C6C18AE-19BD-CD4E-D53B-BCC8260FECC1}"/>
              </a:ext>
            </a:extLst>
          </p:cNvPr>
          <p:cNvSpPr/>
          <p:nvPr/>
        </p:nvSpPr>
        <p:spPr>
          <a:xfrm rot="1782986">
            <a:off x="286724" y="2615335"/>
            <a:ext cx="335595" cy="289306"/>
          </a:xfrm>
          <a:prstGeom prst="hexagon">
            <a:avLst>
              <a:gd name="adj" fmla="val 28965"/>
              <a:gd name="vf" fmla="val 115470"/>
            </a:avLst>
          </a:prstGeom>
          <a:no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9685444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9A29229-A636-9B89-5C30-2FB3E7204B79}"/>
              </a:ext>
            </a:extLst>
          </p:cNvPr>
          <p:cNvSpPr txBox="1"/>
          <p:nvPr/>
        </p:nvSpPr>
        <p:spPr>
          <a:xfrm>
            <a:off x="1003188" y="1682794"/>
            <a:ext cx="1781197" cy="1028143"/>
          </a:xfrm>
          <a:prstGeom prst="rect">
            <a:avLst/>
          </a:prstGeom>
          <a:noFill/>
          <a:ln>
            <a:noFill/>
          </a:ln>
        </p:spPr>
        <p:txBody>
          <a:bodyPr wrap="square" lIns="90000" tIns="90000" rIns="90000" bIns="90000" rtlCol="0">
            <a:spAutoFit/>
          </a:bodyPr>
          <a:lstStyle/>
          <a:p>
            <a:r>
              <a:rPr lang="en-US" sz="1100" dirty="0"/>
              <a:t>Who can support me in coping with the psychological and emotional impact of case management? </a:t>
            </a:r>
          </a:p>
        </p:txBody>
      </p:sp>
      <p:sp>
        <p:nvSpPr>
          <p:cNvPr id="11" name="TextBox 10">
            <a:extLst>
              <a:ext uri="{FF2B5EF4-FFF2-40B4-BE49-F238E27FC236}">
                <a16:creationId xmlns:a16="http://schemas.microsoft.com/office/drawing/2014/main" id="{AB0CD712-08B4-D8B8-DDB7-E44B0FEBA5B4}"/>
              </a:ext>
            </a:extLst>
          </p:cNvPr>
          <p:cNvSpPr txBox="1"/>
          <p:nvPr/>
        </p:nvSpPr>
        <p:spPr>
          <a:xfrm>
            <a:off x="1003189" y="2733902"/>
            <a:ext cx="1781197" cy="689589"/>
          </a:xfrm>
          <a:prstGeom prst="rect">
            <a:avLst/>
          </a:prstGeom>
          <a:noFill/>
          <a:ln>
            <a:noFill/>
          </a:ln>
        </p:spPr>
        <p:txBody>
          <a:bodyPr wrap="square" lIns="90000" tIns="90000" rIns="90000" bIns="90000" rtlCol="0">
            <a:spAutoFit/>
          </a:bodyPr>
          <a:lstStyle/>
          <a:p>
            <a:r>
              <a:rPr lang="en-US" sz="1100" dirty="0"/>
              <a:t>Who can support me with planning and implementing tasks? </a:t>
            </a:r>
          </a:p>
        </p:txBody>
      </p:sp>
      <p:sp>
        <p:nvSpPr>
          <p:cNvPr id="14" name="TextBox 13">
            <a:extLst>
              <a:ext uri="{FF2B5EF4-FFF2-40B4-BE49-F238E27FC236}">
                <a16:creationId xmlns:a16="http://schemas.microsoft.com/office/drawing/2014/main" id="{E1A47545-0DB6-13E2-EEEF-593F301E1851}"/>
              </a:ext>
            </a:extLst>
          </p:cNvPr>
          <p:cNvSpPr txBox="1"/>
          <p:nvPr/>
        </p:nvSpPr>
        <p:spPr>
          <a:xfrm>
            <a:off x="1000103" y="5878844"/>
            <a:ext cx="1781198" cy="520312"/>
          </a:xfrm>
          <a:prstGeom prst="rect">
            <a:avLst/>
          </a:prstGeom>
          <a:noFill/>
          <a:ln>
            <a:noFill/>
          </a:ln>
        </p:spPr>
        <p:txBody>
          <a:bodyPr wrap="square" lIns="90000" tIns="90000" rIns="90000" bIns="90000" rtlCol="0">
            <a:spAutoFit/>
          </a:bodyPr>
          <a:lstStyle/>
          <a:p>
            <a:r>
              <a:rPr lang="en-US" sz="1100" dirty="0"/>
              <a:t>What are my favorite self-care activities?</a:t>
            </a:r>
          </a:p>
        </p:txBody>
      </p:sp>
      <p:sp>
        <p:nvSpPr>
          <p:cNvPr id="16" name="TextBox 15">
            <a:extLst>
              <a:ext uri="{FF2B5EF4-FFF2-40B4-BE49-F238E27FC236}">
                <a16:creationId xmlns:a16="http://schemas.microsoft.com/office/drawing/2014/main" id="{708564A4-5184-122B-92F8-7756BE6F0EB2}"/>
              </a:ext>
            </a:extLst>
          </p:cNvPr>
          <p:cNvSpPr txBox="1"/>
          <p:nvPr/>
        </p:nvSpPr>
        <p:spPr>
          <a:xfrm>
            <a:off x="1000103" y="4838342"/>
            <a:ext cx="1781197" cy="520312"/>
          </a:xfrm>
          <a:prstGeom prst="rect">
            <a:avLst/>
          </a:prstGeom>
          <a:noFill/>
          <a:ln>
            <a:noFill/>
          </a:ln>
        </p:spPr>
        <p:txBody>
          <a:bodyPr wrap="square" lIns="90000" tIns="90000" rIns="90000" bIns="90000" rtlCol="0">
            <a:spAutoFit/>
          </a:bodyPr>
          <a:lstStyle/>
          <a:p>
            <a:r>
              <a:rPr lang="en-US" sz="1100" dirty="0"/>
              <a:t>Do I receive the support I need? </a:t>
            </a:r>
          </a:p>
        </p:txBody>
      </p:sp>
      <p:sp>
        <p:nvSpPr>
          <p:cNvPr id="24" name="TextBox 23">
            <a:extLst>
              <a:ext uri="{FF2B5EF4-FFF2-40B4-BE49-F238E27FC236}">
                <a16:creationId xmlns:a16="http://schemas.microsoft.com/office/drawing/2014/main" id="{8878DFB7-3F53-D92C-3069-1EA93CADE79E}"/>
              </a:ext>
            </a:extLst>
          </p:cNvPr>
          <p:cNvSpPr txBox="1"/>
          <p:nvPr/>
        </p:nvSpPr>
        <p:spPr>
          <a:xfrm>
            <a:off x="1003189" y="3781790"/>
            <a:ext cx="1781197" cy="520312"/>
          </a:xfrm>
          <a:prstGeom prst="rect">
            <a:avLst/>
          </a:prstGeom>
          <a:noFill/>
          <a:ln>
            <a:noFill/>
          </a:ln>
        </p:spPr>
        <p:txBody>
          <a:bodyPr wrap="square" lIns="90000" tIns="90000" rIns="90000" bIns="90000" rtlCol="0">
            <a:spAutoFit/>
          </a:bodyPr>
          <a:lstStyle/>
          <a:p>
            <a:r>
              <a:rPr lang="en-US" sz="1100" dirty="0"/>
              <a:t>Who can coach and support me technically?</a:t>
            </a:r>
          </a:p>
        </p:txBody>
      </p:sp>
      <p:sp>
        <p:nvSpPr>
          <p:cNvPr id="3" name="TextBox 2">
            <a:extLst>
              <a:ext uri="{FF2B5EF4-FFF2-40B4-BE49-F238E27FC236}">
                <a16:creationId xmlns:a16="http://schemas.microsoft.com/office/drawing/2014/main" id="{FAE79BA6-AB35-6DC2-8805-ECFE035233FF}"/>
              </a:ext>
            </a:extLst>
          </p:cNvPr>
          <p:cNvSpPr txBox="1"/>
          <p:nvPr/>
        </p:nvSpPr>
        <p:spPr>
          <a:xfrm>
            <a:off x="996287" y="1254035"/>
            <a:ext cx="5254042" cy="276999"/>
          </a:xfrm>
          <a:prstGeom prst="rect">
            <a:avLst/>
          </a:prstGeom>
          <a:noFill/>
        </p:spPr>
        <p:txBody>
          <a:bodyPr wrap="square" rtlCol="0">
            <a:spAutoFit/>
          </a:bodyPr>
          <a:lstStyle/>
          <a:p>
            <a:r>
              <a:rPr lang="en-US" sz="1200" b="1" spc="300" dirty="0"/>
              <a:t>SELF-CARE AND SUPPORT PLAN</a:t>
            </a:r>
            <a:endParaRPr lang="en-US" sz="1200" b="1" spc="300" dirty="0">
              <a:solidFill>
                <a:schemeClr val="tx1"/>
              </a:solidFill>
            </a:endParaRPr>
          </a:p>
        </p:txBody>
      </p:sp>
      <p:sp>
        <p:nvSpPr>
          <p:cNvPr id="8" name="Rectangle 7">
            <a:extLst>
              <a:ext uri="{FF2B5EF4-FFF2-40B4-BE49-F238E27FC236}">
                <a16:creationId xmlns:a16="http://schemas.microsoft.com/office/drawing/2014/main" id="{5A4D3DFA-AC57-5EBD-1A0D-49314DAA59E2}"/>
              </a:ext>
            </a:extLst>
          </p:cNvPr>
          <p:cNvSpPr/>
          <p:nvPr/>
        </p:nvSpPr>
        <p:spPr>
          <a:xfrm>
            <a:off x="3035300" y="1742644"/>
            <a:ext cx="3212065" cy="798609"/>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accent5"/>
              </a:solidFill>
            </a:endParaRPr>
          </a:p>
        </p:txBody>
      </p:sp>
      <p:sp>
        <p:nvSpPr>
          <p:cNvPr id="6" name="Rectangle 5">
            <a:extLst>
              <a:ext uri="{FF2B5EF4-FFF2-40B4-BE49-F238E27FC236}">
                <a16:creationId xmlns:a16="http://schemas.microsoft.com/office/drawing/2014/main" id="{1579D87B-9E2D-EBF4-3656-CA52ADD7C226}"/>
              </a:ext>
            </a:extLst>
          </p:cNvPr>
          <p:cNvSpPr/>
          <p:nvPr/>
        </p:nvSpPr>
        <p:spPr>
          <a:xfrm>
            <a:off x="3035300" y="2776694"/>
            <a:ext cx="3212065" cy="798609"/>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accent5"/>
              </a:solidFill>
            </a:endParaRPr>
          </a:p>
        </p:txBody>
      </p:sp>
      <p:sp>
        <p:nvSpPr>
          <p:cNvPr id="7" name="Rectangle 6">
            <a:extLst>
              <a:ext uri="{FF2B5EF4-FFF2-40B4-BE49-F238E27FC236}">
                <a16:creationId xmlns:a16="http://schemas.microsoft.com/office/drawing/2014/main" id="{FC2D845D-4AAE-6CCB-2D21-E63DE61A0C77}"/>
              </a:ext>
            </a:extLst>
          </p:cNvPr>
          <p:cNvSpPr/>
          <p:nvPr/>
        </p:nvSpPr>
        <p:spPr>
          <a:xfrm>
            <a:off x="3035300" y="3810744"/>
            <a:ext cx="3212065" cy="798609"/>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accent5"/>
              </a:solidFill>
            </a:endParaRPr>
          </a:p>
        </p:txBody>
      </p:sp>
      <p:sp>
        <p:nvSpPr>
          <p:cNvPr id="10" name="Rectangle 9">
            <a:extLst>
              <a:ext uri="{FF2B5EF4-FFF2-40B4-BE49-F238E27FC236}">
                <a16:creationId xmlns:a16="http://schemas.microsoft.com/office/drawing/2014/main" id="{0812791A-55F0-C9DD-9803-7C7BCBEE2564}"/>
              </a:ext>
            </a:extLst>
          </p:cNvPr>
          <p:cNvSpPr/>
          <p:nvPr/>
        </p:nvSpPr>
        <p:spPr>
          <a:xfrm>
            <a:off x="3035300" y="4844794"/>
            <a:ext cx="3212065" cy="798609"/>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accent5"/>
              </a:solidFill>
            </a:endParaRPr>
          </a:p>
        </p:txBody>
      </p:sp>
      <p:sp>
        <p:nvSpPr>
          <p:cNvPr id="12" name="TextBox 11">
            <a:extLst>
              <a:ext uri="{FF2B5EF4-FFF2-40B4-BE49-F238E27FC236}">
                <a16:creationId xmlns:a16="http://schemas.microsoft.com/office/drawing/2014/main" id="{ABD234AA-AC7D-E2CE-6630-B33E1BAD2526}"/>
              </a:ext>
            </a:extLst>
          </p:cNvPr>
          <p:cNvSpPr txBox="1"/>
          <p:nvPr/>
        </p:nvSpPr>
        <p:spPr>
          <a:xfrm>
            <a:off x="1000103" y="6935396"/>
            <a:ext cx="1781198" cy="858866"/>
          </a:xfrm>
          <a:prstGeom prst="rect">
            <a:avLst/>
          </a:prstGeom>
          <a:noFill/>
          <a:ln>
            <a:noFill/>
          </a:ln>
        </p:spPr>
        <p:txBody>
          <a:bodyPr wrap="square" lIns="90000" tIns="90000" rIns="90000" bIns="90000" rtlCol="0">
            <a:spAutoFit/>
          </a:bodyPr>
          <a:lstStyle/>
          <a:p>
            <a:r>
              <a:rPr lang="en-US" sz="1100" dirty="0"/>
              <a:t>Are there some actions that I can take to receive more support and take good care of myself?</a:t>
            </a:r>
          </a:p>
        </p:txBody>
      </p:sp>
      <p:sp>
        <p:nvSpPr>
          <p:cNvPr id="21" name="Rectangle 20">
            <a:extLst>
              <a:ext uri="{FF2B5EF4-FFF2-40B4-BE49-F238E27FC236}">
                <a16:creationId xmlns:a16="http://schemas.microsoft.com/office/drawing/2014/main" id="{2DFDF6AF-AD26-D300-A23E-F9466C2A319D}"/>
              </a:ext>
            </a:extLst>
          </p:cNvPr>
          <p:cNvSpPr/>
          <p:nvPr/>
        </p:nvSpPr>
        <p:spPr>
          <a:xfrm>
            <a:off x="3035300" y="6912892"/>
            <a:ext cx="3212065" cy="2172664"/>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accent5"/>
              </a:solidFill>
            </a:endParaRPr>
          </a:p>
        </p:txBody>
      </p:sp>
      <p:sp>
        <p:nvSpPr>
          <p:cNvPr id="33" name="Rectangle 32">
            <a:extLst>
              <a:ext uri="{FF2B5EF4-FFF2-40B4-BE49-F238E27FC236}">
                <a16:creationId xmlns:a16="http://schemas.microsoft.com/office/drawing/2014/main" id="{34468335-52C0-AD91-2322-260BB1A24071}"/>
              </a:ext>
            </a:extLst>
          </p:cNvPr>
          <p:cNvSpPr/>
          <p:nvPr/>
        </p:nvSpPr>
        <p:spPr>
          <a:xfrm>
            <a:off x="3035300" y="5878844"/>
            <a:ext cx="3212065" cy="798609"/>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accent5"/>
              </a:solidFill>
            </a:endParaRPr>
          </a:p>
        </p:txBody>
      </p:sp>
      <p:sp>
        <p:nvSpPr>
          <p:cNvPr id="37" name="TextBox 36">
            <a:extLst>
              <a:ext uri="{FF2B5EF4-FFF2-40B4-BE49-F238E27FC236}">
                <a16:creationId xmlns:a16="http://schemas.microsoft.com/office/drawing/2014/main" id="{43807AA2-1499-9A05-8781-A08A4F5F4226}"/>
              </a:ext>
            </a:extLst>
          </p:cNvPr>
          <p:cNvSpPr txBox="1"/>
          <p:nvPr/>
        </p:nvSpPr>
        <p:spPr>
          <a:xfrm>
            <a:off x="996286" y="713169"/>
            <a:ext cx="5264813" cy="307777"/>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5FC6C5"/>
                </a:highlight>
                <a:latin typeface="Calibri"/>
                <a:ea typeface="Calibri"/>
                <a:cs typeface="Calibri"/>
                <a:sym typeface="Calibri"/>
              </a:rPr>
              <a:t>SESSION 6: MODULE CLOSING</a:t>
            </a:r>
          </a:p>
        </p:txBody>
      </p:sp>
      <p:sp>
        <p:nvSpPr>
          <p:cNvPr id="2" name="Hexagon 1">
            <a:extLst>
              <a:ext uri="{FF2B5EF4-FFF2-40B4-BE49-F238E27FC236}">
                <a16:creationId xmlns:a16="http://schemas.microsoft.com/office/drawing/2014/main" id="{23A8304A-1D9E-56D7-35C3-45426416A2EC}"/>
              </a:ext>
            </a:extLst>
          </p:cNvPr>
          <p:cNvSpPr/>
          <p:nvPr/>
        </p:nvSpPr>
        <p:spPr>
          <a:xfrm rot="1782986">
            <a:off x="286724" y="30111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Hexagon 3">
            <a:extLst>
              <a:ext uri="{FF2B5EF4-FFF2-40B4-BE49-F238E27FC236}">
                <a16:creationId xmlns:a16="http://schemas.microsoft.com/office/drawing/2014/main" id="{EA81755E-351A-B651-5781-45D2A88391AB}"/>
              </a:ext>
            </a:extLst>
          </p:cNvPr>
          <p:cNvSpPr/>
          <p:nvPr/>
        </p:nvSpPr>
        <p:spPr>
          <a:xfrm rot="1782986">
            <a:off x="286724" y="763955"/>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Hexagon 4">
            <a:extLst>
              <a:ext uri="{FF2B5EF4-FFF2-40B4-BE49-F238E27FC236}">
                <a16:creationId xmlns:a16="http://schemas.microsoft.com/office/drawing/2014/main" id="{F9042736-EC06-E6C7-38F6-451423B29673}"/>
              </a:ext>
            </a:extLst>
          </p:cNvPr>
          <p:cNvSpPr/>
          <p:nvPr/>
        </p:nvSpPr>
        <p:spPr>
          <a:xfrm rot="1782986">
            <a:off x="286724" y="122680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Hexagon 12">
            <a:extLst>
              <a:ext uri="{FF2B5EF4-FFF2-40B4-BE49-F238E27FC236}">
                <a16:creationId xmlns:a16="http://schemas.microsoft.com/office/drawing/2014/main" id="{F32C933A-6A8A-59E4-2320-F6921BB05F01}"/>
              </a:ext>
            </a:extLst>
          </p:cNvPr>
          <p:cNvSpPr/>
          <p:nvPr/>
        </p:nvSpPr>
        <p:spPr>
          <a:xfrm rot="1782986">
            <a:off x="286724" y="1689645"/>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Hexagon 14">
            <a:extLst>
              <a:ext uri="{FF2B5EF4-FFF2-40B4-BE49-F238E27FC236}">
                <a16:creationId xmlns:a16="http://schemas.microsoft.com/office/drawing/2014/main" id="{EA5C84A0-B9DA-437E-6AEA-8FE2090260D0}"/>
              </a:ext>
            </a:extLst>
          </p:cNvPr>
          <p:cNvSpPr/>
          <p:nvPr/>
        </p:nvSpPr>
        <p:spPr>
          <a:xfrm rot="1782986">
            <a:off x="286724" y="215249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Hexagon 16">
            <a:extLst>
              <a:ext uri="{FF2B5EF4-FFF2-40B4-BE49-F238E27FC236}">
                <a16:creationId xmlns:a16="http://schemas.microsoft.com/office/drawing/2014/main" id="{5B9C436D-0349-C469-AE94-4F42324F4DC1}"/>
              </a:ext>
            </a:extLst>
          </p:cNvPr>
          <p:cNvSpPr/>
          <p:nvPr/>
        </p:nvSpPr>
        <p:spPr>
          <a:xfrm rot="1782986">
            <a:off x="286724" y="2615335"/>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34" name="Group 33">
            <a:extLst>
              <a:ext uri="{FF2B5EF4-FFF2-40B4-BE49-F238E27FC236}">
                <a16:creationId xmlns:a16="http://schemas.microsoft.com/office/drawing/2014/main" id="{A44925EB-7A14-8E21-B025-C24D3E47E37E}"/>
              </a:ext>
            </a:extLst>
          </p:cNvPr>
          <p:cNvGrpSpPr/>
          <p:nvPr/>
        </p:nvGrpSpPr>
        <p:grpSpPr>
          <a:xfrm>
            <a:off x="5120420" y="8163356"/>
            <a:ext cx="1474955" cy="1229738"/>
            <a:chOff x="5935422" y="2339370"/>
            <a:chExt cx="726454" cy="605678"/>
          </a:xfrm>
        </p:grpSpPr>
        <p:sp>
          <p:nvSpPr>
            <p:cNvPr id="35" name="Heart 34">
              <a:extLst>
                <a:ext uri="{FF2B5EF4-FFF2-40B4-BE49-F238E27FC236}">
                  <a16:creationId xmlns:a16="http://schemas.microsoft.com/office/drawing/2014/main" id="{692A47B6-923A-B55F-9CCF-037F73647669}"/>
                </a:ext>
              </a:extLst>
            </p:cNvPr>
            <p:cNvSpPr/>
            <p:nvPr/>
          </p:nvSpPr>
          <p:spPr>
            <a:xfrm>
              <a:off x="5935422" y="2339370"/>
              <a:ext cx="726454" cy="605678"/>
            </a:xfrm>
            <a:prstGeom prst="hear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6" name="L-Shape 35">
              <a:extLst>
                <a:ext uri="{FF2B5EF4-FFF2-40B4-BE49-F238E27FC236}">
                  <a16:creationId xmlns:a16="http://schemas.microsoft.com/office/drawing/2014/main" id="{70FB1897-5E9B-D088-F927-941F28ED2311}"/>
                </a:ext>
              </a:extLst>
            </p:cNvPr>
            <p:cNvSpPr/>
            <p:nvPr/>
          </p:nvSpPr>
          <p:spPr>
            <a:xfrm rot="18361091">
              <a:off x="6190886" y="2579188"/>
              <a:ext cx="269677" cy="137246"/>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Tree>
    <p:extLst>
      <p:ext uri="{BB962C8B-B14F-4D97-AF65-F5344CB8AC3E}">
        <p14:creationId xmlns:p14="http://schemas.microsoft.com/office/powerpoint/2010/main" val="1570455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5081286" y="7166628"/>
            <a:ext cx="1172083" cy="1573124"/>
            <a:chOff x="5438539" y="7646118"/>
            <a:chExt cx="814830" cy="1093633"/>
          </a:xfrm>
        </p:grpSpPr>
        <p:sp>
          <p:nvSpPr>
            <p:cNvPr id="22" name="Round Same Side Corner Rectangle 21"/>
            <p:cNvSpPr/>
            <p:nvPr/>
          </p:nvSpPr>
          <p:spPr>
            <a:xfrm>
              <a:off x="5440940" y="8395605"/>
              <a:ext cx="323729" cy="344146"/>
            </a:xfrm>
            <a:prstGeom prst="round2SameRect">
              <a:avLst>
                <a:gd name="adj1" fmla="val 50000"/>
                <a:gd name="adj2" fmla="val 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Oval 22"/>
            <p:cNvSpPr/>
            <p:nvPr/>
          </p:nvSpPr>
          <p:spPr>
            <a:xfrm>
              <a:off x="5438539" y="8011964"/>
              <a:ext cx="327409" cy="327409"/>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 name="Round Same Side Corner Rectangle 23"/>
            <p:cNvSpPr/>
            <p:nvPr/>
          </p:nvSpPr>
          <p:spPr>
            <a:xfrm>
              <a:off x="5928360" y="8029758"/>
              <a:ext cx="323730" cy="709993"/>
            </a:xfrm>
            <a:prstGeom prst="round2SameRect">
              <a:avLst>
                <a:gd name="adj1" fmla="val 50000"/>
                <a:gd name="adj2" fmla="val 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5" name="Oval 24"/>
            <p:cNvSpPr/>
            <p:nvPr/>
          </p:nvSpPr>
          <p:spPr>
            <a:xfrm>
              <a:off x="5925959" y="7646118"/>
              <a:ext cx="327410" cy="327409"/>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6" name="Round Same Side Corner Rectangle 25"/>
            <p:cNvSpPr/>
            <p:nvPr/>
          </p:nvSpPr>
          <p:spPr>
            <a:xfrm rot="12859561">
              <a:off x="5864557" y="8125814"/>
              <a:ext cx="101108" cy="244001"/>
            </a:xfrm>
            <a:prstGeom prst="round2SameRect">
              <a:avLst>
                <a:gd name="adj1" fmla="val 49300"/>
                <a:gd name="adj2" fmla="val 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7" name="Round Same Side Corner Rectangle 26"/>
            <p:cNvSpPr/>
            <p:nvPr/>
          </p:nvSpPr>
          <p:spPr>
            <a:xfrm rot="14101202">
              <a:off x="5757134" y="8268990"/>
              <a:ext cx="101108" cy="165176"/>
            </a:xfrm>
            <a:prstGeom prst="round2SameRect">
              <a:avLst>
                <a:gd name="adj1" fmla="val 49300"/>
                <a:gd name="adj2" fmla="val 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3" name="TextBox 2">
            <a:extLst>
              <a:ext uri="{FF2B5EF4-FFF2-40B4-BE49-F238E27FC236}">
                <a16:creationId xmlns:a16="http://schemas.microsoft.com/office/drawing/2014/main" id="{8475D11F-A5DC-302F-2543-626BFBB1103F}"/>
              </a:ext>
            </a:extLst>
          </p:cNvPr>
          <p:cNvSpPr txBox="1"/>
          <p:nvPr/>
        </p:nvSpPr>
        <p:spPr>
          <a:xfrm>
            <a:off x="1567786" y="1310779"/>
            <a:ext cx="4682543" cy="2431435"/>
          </a:xfrm>
          <a:prstGeom prst="rect">
            <a:avLst/>
          </a:prstGeom>
          <a:noFill/>
        </p:spPr>
        <p:txBody>
          <a:bodyPr wrap="square" rtlCol="0">
            <a:spAutoFit/>
          </a:bodyPr>
          <a:lstStyle/>
          <a:p>
            <a:pPr marL="0" marR="0" lvl="0" indent="0" algn="l" rtl="0">
              <a:spcBef>
                <a:spcPts val="0"/>
              </a:spcBef>
              <a:spcAft>
                <a:spcPts val="1800"/>
              </a:spcAft>
              <a:buNone/>
            </a:pPr>
            <a:r>
              <a:rPr lang="en-US" sz="1100" b="1" dirty="0">
                <a:solidFill>
                  <a:schemeClr val="tx1"/>
                </a:solidFill>
                <a:latin typeface="Calibri"/>
                <a:ea typeface="Calibri"/>
                <a:cs typeface="Calibri"/>
                <a:sym typeface="Calibri"/>
              </a:rPr>
              <a:t>Session 1: </a:t>
            </a:r>
            <a:r>
              <a:rPr lang="en-US" sz="1100" dirty="0">
                <a:solidFill>
                  <a:schemeClr val="tx1"/>
                </a:solidFill>
                <a:latin typeface="Calibri"/>
                <a:ea typeface="Calibri"/>
                <a:cs typeface="Calibri"/>
                <a:sym typeface="Calibri"/>
              </a:rPr>
              <a:t>Module opening</a:t>
            </a:r>
          </a:p>
          <a:p>
            <a:pPr marL="0" marR="0" lvl="0" indent="0" algn="l" rtl="0">
              <a:spcBef>
                <a:spcPts val="0"/>
              </a:spcBef>
              <a:spcAft>
                <a:spcPts val="1800"/>
              </a:spcAft>
              <a:buNone/>
            </a:pPr>
            <a:r>
              <a:rPr lang="en-US" sz="1100" b="1" dirty="0">
                <a:solidFill>
                  <a:schemeClr val="tx1"/>
                </a:solidFill>
                <a:latin typeface="Calibri"/>
                <a:ea typeface="Calibri"/>
                <a:cs typeface="Calibri"/>
                <a:sym typeface="Calibri"/>
              </a:rPr>
              <a:t>Session 2: </a:t>
            </a:r>
            <a:r>
              <a:rPr lang="en-US" sz="1100" dirty="0">
                <a:solidFill>
                  <a:schemeClr val="tx1"/>
                </a:solidFill>
                <a:latin typeface="Calibri"/>
                <a:ea typeface="Calibri"/>
                <a:cs typeface="Calibri"/>
                <a:sym typeface="Calibri"/>
              </a:rPr>
              <a:t>What is child protection?</a:t>
            </a:r>
          </a:p>
          <a:p>
            <a:pPr marL="0" marR="0" lvl="0" indent="0" algn="l" rtl="0">
              <a:spcBef>
                <a:spcPts val="0"/>
              </a:spcBef>
              <a:spcAft>
                <a:spcPts val="1800"/>
              </a:spcAft>
              <a:buNone/>
            </a:pPr>
            <a:r>
              <a:rPr lang="en-US" sz="1100" b="1" dirty="0">
                <a:solidFill>
                  <a:schemeClr val="tx1"/>
                </a:solidFill>
                <a:latin typeface="Calibri"/>
                <a:ea typeface="Calibri"/>
                <a:cs typeface="Calibri"/>
                <a:sym typeface="Calibri"/>
              </a:rPr>
              <a:t>Session 3: </a:t>
            </a:r>
            <a:r>
              <a:rPr lang="en-US" sz="1100" dirty="0">
                <a:solidFill>
                  <a:schemeClr val="tx1"/>
                </a:solidFill>
                <a:latin typeface="Calibri"/>
                <a:ea typeface="Calibri"/>
                <a:cs typeface="Calibri"/>
                <a:sym typeface="Calibri"/>
              </a:rPr>
              <a:t>How does the child's environment impact their safety and wellbeing?</a:t>
            </a:r>
          </a:p>
          <a:p>
            <a:pPr marL="0" marR="0" lvl="0" indent="0" algn="l" rtl="0">
              <a:spcBef>
                <a:spcPts val="0"/>
              </a:spcBef>
              <a:spcAft>
                <a:spcPts val="1800"/>
              </a:spcAft>
              <a:buNone/>
            </a:pPr>
            <a:r>
              <a:rPr lang="en-US" sz="1100" b="1" dirty="0">
                <a:solidFill>
                  <a:schemeClr val="tx1"/>
                </a:solidFill>
                <a:latin typeface="Calibri"/>
                <a:ea typeface="Calibri"/>
                <a:cs typeface="Calibri"/>
                <a:sym typeface="Calibri"/>
              </a:rPr>
              <a:t>Session 4: </a:t>
            </a:r>
            <a:r>
              <a:rPr lang="en-US" sz="1100" dirty="0">
                <a:solidFill>
                  <a:schemeClr val="tx1"/>
                </a:solidFill>
                <a:latin typeface="Calibri"/>
                <a:ea typeface="Calibri"/>
                <a:cs typeface="Calibri"/>
                <a:sym typeface="Calibri"/>
              </a:rPr>
              <a:t>How to adapt to the child's age, developmental stage and abilities?</a:t>
            </a:r>
          </a:p>
          <a:p>
            <a:pPr marL="0" marR="0" lvl="0" indent="0" algn="l" rtl="0">
              <a:spcBef>
                <a:spcPts val="0"/>
              </a:spcBef>
              <a:spcAft>
                <a:spcPts val="1800"/>
              </a:spcAft>
              <a:buNone/>
            </a:pPr>
            <a:r>
              <a:rPr lang="en-US" sz="1100" b="1" dirty="0">
                <a:solidFill>
                  <a:schemeClr val="tx1"/>
                </a:solidFill>
                <a:latin typeface="Calibri"/>
                <a:ea typeface="Calibri"/>
                <a:cs typeface="Calibri"/>
                <a:sym typeface="Calibri"/>
              </a:rPr>
              <a:t>Session 5: </a:t>
            </a:r>
            <a:r>
              <a:rPr lang="en-US" sz="1100" dirty="0">
                <a:solidFill>
                  <a:schemeClr val="tx1"/>
                </a:solidFill>
                <a:latin typeface="Calibri"/>
                <a:ea typeface="Calibri"/>
                <a:cs typeface="Calibri"/>
                <a:sym typeface="Calibri"/>
              </a:rPr>
              <a:t>What is a child protection risk?</a:t>
            </a:r>
            <a:endParaRPr lang="en-US" sz="1100" dirty="0">
              <a:solidFill>
                <a:schemeClr val="tx1"/>
              </a:solidFill>
            </a:endParaRPr>
          </a:p>
          <a:p>
            <a:pPr marL="0" marR="0" lvl="0" indent="0" algn="l" rtl="0">
              <a:spcBef>
                <a:spcPts val="0"/>
              </a:spcBef>
              <a:spcAft>
                <a:spcPts val="1800"/>
              </a:spcAft>
              <a:buNone/>
            </a:pPr>
            <a:r>
              <a:rPr lang="en-US" sz="1100" b="1" dirty="0">
                <a:solidFill>
                  <a:schemeClr val="tx1"/>
                </a:solidFill>
                <a:latin typeface="Calibri"/>
                <a:ea typeface="Calibri"/>
                <a:cs typeface="Calibri"/>
                <a:sym typeface="Calibri"/>
              </a:rPr>
              <a:t>Session 6: </a:t>
            </a:r>
            <a:r>
              <a:rPr lang="en-US" sz="1100" dirty="0">
                <a:solidFill>
                  <a:schemeClr val="tx1"/>
                </a:solidFill>
                <a:latin typeface="Calibri"/>
                <a:ea typeface="Calibri"/>
                <a:cs typeface="Calibri"/>
                <a:sym typeface="Calibri"/>
              </a:rPr>
              <a:t>Module closing </a:t>
            </a:r>
          </a:p>
        </p:txBody>
      </p:sp>
      <p:sp>
        <p:nvSpPr>
          <p:cNvPr id="4" name="TextBox 3">
            <a:extLst>
              <a:ext uri="{FF2B5EF4-FFF2-40B4-BE49-F238E27FC236}">
                <a16:creationId xmlns:a16="http://schemas.microsoft.com/office/drawing/2014/main" id="{B1856E55-8045-29B6-DE5D-352ED810ED7E}"/>
              </a:ext>
            </a:extLst>
          </p:cNvPr>
          <p:cNvSpPr txBox="1"/>
          <p:nvPr/>
        </p:nvSpPr>
        <p:spPr>
          <a:xfrm>
            <a:off x="1064660" y="1310779"/>
            <a:ext cx="503127" cy="2431435"/>
          </a:xfrm>
          <a:prstGeom prst="rect">
            <a:avLst/>
          </a:prstGeom>
          <a:noFill/>
        </p:spPr>
        <p:txBody>
          <a:bodyPr wrap="square" rtlCol="0">
            <a:spAutoFit/>
          </a:bodyPr>
          <a:lstStyle/>
          <a:p>
            <a:pPr>
              <a:spcAft>
                <a:spcPts val="1800"/>
              </a:spcAft>
            </a:pPr>
            <a:r>
              <a:rPr lang="en-CA" sz="1100" dirty="0">
                <a:solidFill>
                  <a:schemeClr val="tx1"/>
                </a:solidFill>
                <a:latin typeface="+mn-lt"/>
              </a:rPr>
              <a:t>5</a:t>
            </a:r>
          </a:p>
          <a:p>
            <a:pPr>
              <a:spcAft>
                <a:spcPts val="1800"/>
              </a:spcAft>
            </a:pPr>
            <a:r>
              <a:rPr lang="en-CA" sz="1100" dirty="0"/>
              <a:t>6</a:t>
            </a:r>
          </a:p>
          <a:p>
            <a:pPr>
              <a:spcAft>
                <a:spcPts val="1800"/>
              </a:spcAft>
            </a:pPr>
            <a:r>
              <a:rPr lang="en-CA" sz="1100" dirty="0">
                <a:solidFill>
                  <a:schemeClr val="tx1"/>
                </a:solidFill>
                <a:latin typeface="+mn-lt"/>
              </a:rPr>
              <a:t>8</a:t>
            </a:r>
            <a:br>
              <a:rPr lang="en-CA" sz="1100" dirty="0">
                <a:solidFill>
                  <a:schemeClr val="tx1"/>
                </a:solidFill>
                <a:latin typeface="+mn-lt"/>
              </a:rPr>
            </a:br>
            <a:endParaRPr lang="en-CA" sz="1100" dirty="0">
              <a:solidFill>
                <a:schemeClr val="tx1"/>
              </a:solidFill>
              <a:latin typeface="+mn-lt"/>
            </a:endParaRPr>
          </a:p>
          <a:p>
            <a:pPr>
              <a:spcAft>
                <a:spcPts val="1800"/>
              </a:spcAft>
            </a:pPr>
            <a:r>
              <a:rPr lang="en-CA" sz="1100" dirty="0"/>
              <a:t>13</a:t>
            </a:r>
          </a:p>
          <a:p>
            <a:pPr>
              <a:spcAft>
                <a:spcPts val="1800"/>
              </a:spcAft>
            </a:pPr>
            <a:r>
              <a:rPr lang="en-CA" sz="1100" dirty="0">
                <a:solidFill>
                  <a:schemeClr val="tx1"/>
                </a:solidFill>
                <a:latin typeface="+mn-lt"/>
              </a:rPr>
              <a:t>19</a:t>
            </a:r>
          </a:p>
          <a:p>
            <a:pPr>
              <a:spcAft>
                <a:spcPts val="1800"/>
              </a:spcAft>
            </a:pPr>
            <a:r>
              <a:rPr lang="en-CA" sz="1100" dirty="0">
                <a:solidFill>
                  <a:schemeClr val="tx1"/>
                </a:solidFill>
                <a:latin typeface="+mn-lt"/>
              </a:rPr>
              <a:t>20</a:t>
            </a:r>
          </a:p>
        </p:txBody>
      </p:sp>
      <p:sp>
        <p:nvSpPr>
          <p:cNvPr id="5" name="TextBox 4">
            <a:extLst>
              <a:ext uri="{FF2B5EF4-FFF2-40B4-BE49-F238E27FC236}">
                <a16:creationId xmlns:a16="http://schemas.microsoft.com/office/drawing/2014/main" id="{2DD371BF-4A08-C535-B19B-20A416FF3A35}"/>
              </a:ext>
            </a:extLst>
          </p:cNvPr>
          <p:cNvSpPr txBox="1"/>
          <p:nvPr/>
        </p:nvSpPr>
        <p:spPr>
          <a:xfrm>
            <a:off x="996287" y="713169"/>
            <a:ext cx="3807163" cy="307777"/>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8D607A"/>
                </a:highlight>
                <a:latin typeface="Calibri"/>
                <a:ea typeface="Calibri"/>
                <a:cs typeface="Calibri"/>
                <a:sym typeface="Calibri"/>
              </a:rPr>
              <a:t>TABLE OF CONTENTS</a:t>
            </a:r>
          </a:p>
        </p:txBody>
      </p:sp>
      <p:sp>
        <p:nvSpPr>
          <p:cNvPr id="6" name="Hexagon 5">
            <a:extLst>
              <a:ext uri="{FF2B5EF4-FFF2-40B4-BE49-F238E27FC236}">
                <a16:creationId xmlns:a16="http://schemas.microsoft.com/office/drawing/2014/main" id="{1460C177-AE76-BC2D-84A5-18EBF8E0322C}"/>
              </a:ext>
            </a:extLst>
          </p:cNvPr>
          <p:cNvSpPr/>
          <p:nvPr/>
        </p:nvSpPr>
        <p:spPr>
          <a:xfrm rot="1782986">
            <a:off x="286724" y="30111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Hexagon 6">
            <a:extLst>
              <a:ext uri="{FF2B5EF4-FFF2-40B4-BE49-F238E27FC236}">
                <a16:creationId xmlns:a16="http://schemas.microsoft.com/office/drawing/2014/main" id="{DA45490F-00BC-8A6C-4D6F-0463AB3DDC5A}"/>
              </a:ext>
            </a:extLst>
          </p:cNvPr>
          <p:cNvSpPr/>
          <p:nvPr/>
        </p:nvSpPr>
        <p:spPr>
          <a:xfrm rot="1782986">
            <a:off x="286724" y="76395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Hexagon 7">
            <a:extLst>
              <a:ext uri="{FF2B5EF4-FFF2-40B4-BE49-F238E27FC236}">
                <a16:creationId xmlns:a16="http://schemas.microsoft.com/office/drawing/2014/main" id="{CC867834-B25E-2288-0AF4-F280E777C7AA}"/>
              </a:ext>
            </a:extLst>
          </p:cNvPr>
          <p:cNvSpPr/>
          <p:nvPr/>
        </p:nvSpPr>
        <p:spPr>
          <a:xfrm rot="1782986">
            <a:off x="286724" y="122680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Hexagon 8">
            <a:extLst>
              <a:ext uri="{FF2B5EF4-FFF2-40B4-BE49-F238E27FC236}">
                <a16:creationId xmlns:a16="http://schemas.microsoft.com/office/drawing/2014/main" id="{1C27B308-A3C2-AFEF-748B-7DCBC1F0292C}"/>
              </a:ext>
            </a:extLst>
          </p:cNvPr>
          <p:cNvSpPr/>
          <p:nvPr/>
        </p:nvSpPr>
        <p:spPr>
          <a:xfrm rot="1782986">
            <a:off x="286724" y="168964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Hexagon 9">
            <a:extLst>
              <a:ext uri="{FF2B5EF4-FFF2-40B4-BE49-F238E27FC236}">
                <a16:creationId xmlns:a16="http://schemas.microsoft.com/office/drawing/2014/main" id="{357D68D6-7783-35B7-89AC-757D65517E00}"/>
              </a:ext>
            </a:extLst>
          </p:cNvPr>
          <p:cNvSpPr/>
          <p:nvPr/>
        </p:nvSpPr>
        <p:spPr>
          <a:xfrm rot="1782986">
            <a:off x="286724" y="215249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Hexagon 11">
            <a:extLst>
              <a:ext uri="{FF2B5EF4-FFF2-40B4-BE49-F238E27FC236}">
                <a16:creationId xmlns:a16="http://schemas.microsoft.com/office/drawing/2014/main" id="{3D6AF8F8-9BED-BB8E-364E-B19AC64E8F7A}"/>
              </a:ext>
            </a:extLst>
          </p:cNvPr>
          <p:cNvSpPr/>
          <p:nvPr/>
        </p:nvSpPr>
        <p:spPr>
          <a:xfrm rot="1782986">
            <a:off x="286724" y="261533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6490721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xagon 2">
            <a:extLst>
              <a:ext uri="{FF2B5EF4-FFF2-40B4-BE49-F238E27FC236}">
                <a16:creationId xmlns:a16="http://schemas.microsoft.com/office/drawing/2014/main" id="{F10E5FCB-938E-7DDC-DC58-EC9CDFC522EC}"/>
              </a:ext>
            </a:extLst>
          </p:cNvPr>
          <p:cNvSpPr/>
          <p:nvPr/>
        </p:nvSpPr>
        <p:spPr>
          <a:xfrm rot="1782986">
            <a:off x="-1328855" y="5145441"/>
            <a:ext cx="3595260" cy="3099365"/>
          </a:xfrm>
          <a:prstGeom prst="hexagon">
            <a:avLst>
              <a:gd name="adj" fmla="val 28965"/>
              <a:gd name="vf" fmla="val 11547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Hexagon 5">
            <a:extLst>
              <a:ext uri="{FF2B5EF4-FFF2-40B4-BE49-F238E27FC236}">
                <a16:creationId xmlns:a16="http://schemas.microsoft.com/office/drawing/2014/main" id="{2F0E01B4-DEBD-BC18-520A-B891D42768B0}"/>
              </a:ext>
            </a:extLst>
          </p:cNvPr>
          <p:cNvSpPr/>
          <p:nvPr/>
        </p:nvSpPr>
        <p:spPr>
          <a:xfrm rot="1782986">
            <a:off x="4678406" y="654853"/>
            <a:ext cx="3595260" cy="3099365"/>
          </a:xfrm>
          <a:prstGeom prst="hexagon">
            <a:avLst>
              <a:gd name="adj" fmla="val 28965"/>
              <a:gd name="vf" fmla="val 11547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1" name="Rectangle 30">
            <a:extLst>
              <a:ext uri="{FF2B5EF4-FFF2-40B4-BE49-F238E27FC236}">
                <a16:creationId xmlns:a16="http://schemas.microsoft.com/office/drawing/2014/main" id="{AD11BF55-7E26-5015-E7E4-FB21268C5EE5}"/>
              </a:ext>
            </a:extLst>
          </p:cNvPr>
          <p:cNvSpPr/>
          <p:nvPr/>
        </p:nvSpPr>
        <p:spPr>
          <a:xfrm>
            <a:off x="2501900" y="2149381"/>
            <a:ext cx="3745466" cy="1071180"/>
          </a:xfrm>
          <a:prstGeom prst="rect">
            <a:avLst/>
          </a:prstGeom>
          <a:noFill/>
          <a:ln>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2" name="TextBox 31">
            <a:extLst>
              <a:ext uri="{FF2B5EF4-FFF2-40B4-BE49-F238E27FC236}">
                <a16:creationId xmlns:a16="http://schemas.microsoft.com/office/drawing/2014/main" id="{1BF1F0F3-7155-4A0C-3819-F48C4946FF0E}"/>
              </a:ext>
            </a:extLst>
          </p:cNvPr>
          <p:cNvSpPr txBox="1"/>
          <p:nvPr/>
        </p:nvSpPr>
        <p:spPr>
          <a:xfrm>
            <a:off x="993324" y="1696523"/>
            <a:ext cx="5264812" cy="261610"/>
          </a:xfrm>
          <a:prstGeom prst="rect">
            <a:avLst/>
          </a:prstGeom>
          <a:noFill/>
          <a:ln>
            <a:noFill/>
          </a:ln>
        </p:spPr>
        <p:txBody>
          <a:bodyPr wrap="square" rtlCol="0">
            <a:spAutoFit/>
          </a:bodyPr>
          <a:lstStyle/>
          <a:p>
            <a:r>
              <a:rPr lang="en-US" sz="1100" b="1" dirty="0"/>
              <a:t>Please review the learning objectives and write your reflection in the text box.</a:t>
            </a:r>
          </a:p>
        </p:txBody>
      </p:sp>
      <p:sp>
        <p:nvSpPr>
          <p:cNvPr id="34" name="TextBox 33">
            <a:extLst>
              <a:ext uri="{FF2B5EF4-FFF2-40B4-BE49-F238E27FC236}">
                <a16:creationId xmlns:a16="http://schemas.microsoft.com/office/drawing/2014/main" id="{A81913AB-5611-1404-9CB1-65C292F271E7}"/>
              </a:ext>
            </a:extLst>
          </p:cNvPr>
          <p:cNvSpPr txBox="1"/>
          <p:nvPr/>
        </p:nvSpPr>
        <p:spPr>
          <a:xfrm>
            <a:off x="993326" y="2107349"/>
            <a:ext cx="1321602" cy="1028143"/>
          </a:xfrm>
          <a:prstGeom prst="rect">
            <a:avLst/>
          </a:prstGeom>
          <a:noFill/>
          <a:ln>
            <a:noFill/>
          </a:ln>
        </p:spPr>
        <p:txBody>
          <a:bodyPr wrap="square" lIns="90000" tIns="90000" rIns="90000" bIns="90000" rtlCol="0">
            <a:spAutoFit/>
          </a:bodyPr>
          <a:lstStyle/>
          <a:p>
            <a:r>
              <a:rPr lang="en-US" sz="1100" dirty="0"/>
              <a:t>About which learning objectives do you feel confident you have achieved them? </a:t>
            </a:r>
          </a:p>
        </p:txBody>
      </p:sp>
      <p:sp>
        <p:nvSpPr>
          <p:cNvPr id="52" name="Rectangle 51">
            <a:extLst>
              <a:ext uri="{FF2B5EF4-FFF2-40B4-BE49-F238E27FC236}">
                <a16:creationId xmlns:a16="http://schemas.microsoft.com/office/drawing/2014/main" id="{85A8BF58-002B-B22F-1EB9-A15D4197BB1D}"/>
              </a:ext>
            </a:extLst>
          </p:cNvPr>
          <p:cNvSpPr/>
          <p:nvPr/>
        </p:nvSpPr>
        <p:spPr>
          <a:xfrm>
            <a:off x="2501900" y="3398040"/>
            <a:ext cx="3745466" cy="1118934"/>
          </a:xfrm>
          <a:prstGeom prst="rect">
            <a:avLst/>
          </a:prstGeom>
          <a:noFill/>
          <a:ln>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4" name="TextBox 53">
            <a:extLst>
              <a:ext uri="{FF2B5EF4-FFF2-40B4-BE49-F238E27FC236}">
                <a16:creationId xmlns:a16="http://schemas.microsoft.com/office/drawing/2014/main" id="{C1E17CF2-7D6E-3DD1-7957-4E1AC784FDE6}"/>
              </a:ext>
            </a:extLst>
          </p:cNvPr>
          <p:cNvSpPr txBox="1"/>
          <p:nvPr/>
        </p:nvSpPr>
        <p:spPr>
          <a:xfrm>
            <a:off x="1007471" y="3413814"/>
            <a:ext cx="1309210" cy="1197420"/>
          </a:xfrm>
          <a:prstGeom prst="rect">
            <a:avLst/>
          </a:prstGeom>
          <a:noFill/>
          <a:ln>
            <a:noFill/>
          </a:ln>
        </p:spPr>
        <p:txBody>
          <a:bodyPr wrap="square" lIns="90000" tIns="90000" rIns="90000" bIns="90000" rtlCol="0">
            <a:spAutoFit/>
          </a:bodyPr>
          <a:lstStyle/>
          <a:p>
            <a:r>
              <a:rPr lang="en-US" sz="1100" dirty="0"/>
              <a:t>On which learning objectives would you need more information, practice or support? </a:t>
            </a:r>
          </a:p>
        </p:txBody>
      </p:sp>
      <p:sp>
        <p:nvSpPr>
          <p:cNvPr id="55" name="TextBox 54">
            <a:extLst>
              <a:ext uri="{FF2B5EF4-FFF2-40B4-BE49-F238E27FC236}">
                <a16:creationId xmlns:a16="http://schemas.microsoft.com/office/drawing/2014/main" id="{5FF49048-242D-B5A0-7EBC-ED79E1BCF5F6}"/>
              </a:ext>
            </a:extLst>
          </p:cNvPr>
          <p:cNvSpPr txBox="1"/>
          <p:nvPr/>
        </p:nvSpPr>
        <p:spPr>
          <a:xfrm>
            <a:off x="993324" y="1264346"/>
            <a:ext cx="5254042" cy="276999"/>
          </a:xfrm>
          <a:prstGeom prst="rect">
            <a:avLst/>
          </a:prstGeom>
          <a:noFill/>
        </p:spPr>
        <p:txBody>
          <a:bodyPr wrap="square" rtlCol="0">
            <a:spAutoFit/>
          </a:bodyPr>
          <a:lstStyle/>
          <a:p>
            <a:r>
              <a:rPr lang="en-US" sz="1200" b="1" spc="300" dirty="0">
                <a:solidFill>
                  <a:schemeClr val="tx1"/>
                </a:solidFill>
              </a:rPr>
              <a:t>LEARNING OBJECTIVES</a:t>
            </a:r>
          </a:p>
        </p:txBody>
      </p:sp>
      <p:sp>
        <p:nvSpPr>
          <p:cNvPr id="56" name="TextBox 55">
            <a:extLst>
              <a:ext uri="{FF2B5EF4-FFF2-40B4-BE49-F238E27FC236}">
                <a16:creationId xmlns:a16="http://schemas.microsoft.com/office/drawing/2014/main" id="{309576EF-0989-9172-E1A3-AEDCCE2F0373}"/>
              </a:ext>
            </a:extLst>
          </p:cNvPr>
          <p:cNvSpPr txBox="1"/>
          <p:nvPr/>
        </p:nvSpPr>
        <p:spPr>
          <a:xfrm>
            <a:off x="996286" y="713169"/>
            <a:ext cx="5264813" cy="307777"/>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5FC6C5"/>
                </a:highlight>
                <a:latin typeface="Calibri"/>
                <a:ea typeface="Calibri"/>
                <a:cs typeface="Calibri"/>
                <a:sym typeface="Calibri"/>
              </a:rPr>
              <a:t>SESSION 6: MODULE CLOSING</a:t>
            </a:r>
          </a:p>
        </p:txBody>
      </p:sp>
      <p:sp>
        <p:nvSpPr>
          <p:cNvPr id="57" name="TextBox 56">
            <a:extLst>
              <a:ext uri="{FF2B5EF4-FFF2-40B4-BE49-F238E27FC236}">
                <a16:creationId xmlns:a16="http://schemas.microsoft.com/office/drawing/2014/main" id="{EAA0B6AC-BD8F-E1EE-9C57-E940EE192148}"/>
              </a:ext>
            </a:extLst>
          </p:cNvPr>
          <p:cNvSpPr txBox="1"/>
          <p:nvPr/>
        </p:nvSpPr>
        <p:spPr>
          <a:xfrm>
            <a:off x="993324" y="5187134"/>
            <a:ext cx="5254042" cy="276999"/>
          </a:xfrm>
          <a:prstGeom prst="rect">
            <a:avLst/>
          </a:prstGeom>
          <a:noFill/>
        </p:spPr>
        <p:txBody>
          <a:bodyPr wrap="square" rtlCol="0">
            <a:spAutoFit/>
          </a:bodyPr>
          <a:lstStyle/>
          <a:p>
            <a:r>
              <a:rPr lang="en-US" sz="1200" b="1" spc="300" dirty="0">
                <a:solidFill>
                  <a:schemeClr val="tx1"/>
                </a:solidFill>
              </a:rPr>
              <a:t>REFLECTION</a:t>
            </a:r>
          </a:p>
        </p:txBody>
      </p:sp>
      <p:sp>
        <p:nvSpPr>
          <p:cNvPr id="58" name="Rectangle 57">
            <a:extLst>
              <a:ext uri="{FF2B5EF4-FFF2-40B4-BE49-F238E27FC236}">
                <a16:creationId xmlns:a16="http://schemas.microsoft.com/office/drawing/2014/main" id="{1852B1F0-0852-AD16-B48E-CA827793B6D9}"/>
              </a:ext>
            </a:extLst>
          </p:cNvPr>
          <p:cNvSpPr/>
          <p:nvPr/>
        </p:nvSpPr>
        <p:spPr>
          <a:xfrm>
            <a:off x="2501900" y="5633117"/>
            <a:ext cx="3745466" cy="939353"/>
          </a:xfrm>
          <a:prstGeom prst="rect">
            <a:avLst/>
          </a:prstGeom>
          <a:noFill/>
          <a:ln>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9" name="TextBox 58">
            <a:extLst>
              <a:ext uri="{FF2B5EF4-FFF2-40B4-BE49-F238E27FC236}">
                <a16:creationId xmlns:a16="http://schemas.microsoft.com/office/drawing/2014/main" id="{9945A8A4-FF9A-0D59-7C6C-BE40C50D5074}"/>
              </a:ext>
            </a:extLst>
          </p:cNvPr>
          <p:cNvSpPr txBox="1"/>
          <p:nvPr/>
        </p:nvSpPr>
        <p:spPr>
          <a:xfrm>
            <a:off x="993326" y="5628588"/>
            <a:ext cx="1321602" cy="520312"/>
          </a:xfrm>
          <a:prstGeom prst="rect">
            <a:avLst/>
          </a:prstGeom>
          <a:noFill/>
          <a:ln>
            <a:noFill/>
          </a:ln>
        </p:spPr>
        <p:txBody>
          <a:bodyPr wrap="square" lIns="90000" tIns="90000" rIns="90000" bIns="90000" rtlCol="0">
            <a:spAutoFit/>
          </a:bodyPr>
          <a:lstStyle/>
          <a:p>
            <a:r>
              <a:rPr lang="en-US" sz="1100" dirty="0"/>
              <a:t>What surprised you?</a:t>
            </a:r>
          </a:p>
        </p:txBody>
      </p:sp>
      <p:sp>
        <p:nvSpPr>
          <p:cNvPr id="60" name="Rectangle 59">
            <a:extLst>
              <a:ext uri="{FF2B5EF4-FFF2-40B4-BE49-F238E27FC236}">
                <a16:creationId xmlns:a16="http://schemas.microsoft.com/office/drawing/2014/main" id="{D9B80559-C0B0-990B-23A9-02D8A53C9AE7}"/>
              </a:ext>
            </a:extLst>
          </p:cNvPr>
          <p:cNvSpPr/>
          <p:nvPr/>
        </p:nvSpPr>
        <p:spPr>
          <a:xfrm>
            <a:off x="2501900" y="6753342"/>
            <a:ext cx="3745466" cy="981230"/>
          </a:xfrm>
          <a:prstGeom prst="rect">
            <a:avLst/>
          </a:prstGeom>
          <a:noFill/>
          <a:ln>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1" name="TextBox 60">
            <a:extLst>
              <a:ext uri="{FF2B5EF4-FFF2-40B4-BE49-F238E27FC236}">
                <a16:creationId xmlns:a16="http://schemas.microsoft.com/office/drawing/2014/main" id="{E46D2076-9698-87CE-F26C-1B241415E94B}"/>
              </a:ext>
            </a:extLst>
          </p:cNvPr>
          <p:cNvSpPr txBox="1"/>
          <p:nvPr/>
        </p:nvSpPr>
        <p:spPr>
          <a:xfrm>
            <a:off x="1007471" y="6762391"/>
            <a:ext cx="1309210" cy="520312"/>
          </a:xfrm>
          <a:prstGeom prst="rect">
            <a:avLst/>
          </a:prstGeom>
          <a:noFill/>
          <a:ln>
            <a:noFill/>
          </a:ln>
        </p:spPr>
        <p:txBody>
          <a:bodyPr wrap="square" lIns="90000" tIns="90000" rIns="90000" bIns="90000" rtlCol="0">
            <a:spAutoFit/>
          </a:bodyPr>
          <a:lstStyle/>
          <a:p>
            <a:r>
              <a:rPr lang="en-US" sz="1100" dirty="0"/>
              <a:t>What challenged you?</a:t>
            </a:r>
          </a:p>
        </p:txBody>
      </p:sp>
      <p:sp>
        <p:nvSpPr>
          <p:cNvPr id="62" name="Rectangle 61">
            <a:extLst>
              <a:ext uri="{FF2B5EF4-FFF2-40B4-BE49-F238E27FC236}">
                <a16:creationId xmlns:a16="http://schemas.microsoft.com/office/drawing/2014/main" id="{E37B5311-57D4-F104-A476-690D1EF365AC}"/>
              </a:ext>
            </a:extLst>
          </p:cNvPr>
          <p:cNvSpPr/>
          <p:nvPr/>
        </p:nvSpPr>
        <p:spPr>
          <a:xfrm>
            <a:off x="2501900" y="7928131"/>
            <a:ext cx="3745466" cy="981230"/>
          </a:xfrm>
          <a:prstGeom prst="rect">
            <a:avLst/>
          </a:prstGeom>
          <a:noFill/>
          <a:ln>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3" name="TextBox 62">
            <a:extLst>
              <a:ext uri="{FF2B5EF4-FFF2-40B4-BE49-F238E27FC236}">
                <a16:creationId xmlns:a16="http://schemas.microsoft.com/office/drawing/2014/main" id="{99BEEB69-DF91-11EB-03C5-5B8C48F11C87}"/>
              </a:ext>
            </a:extLst>
          </p:cNvPr>
          <p:cNvSpPr txBox="1"/>
          <p:nvPr/>
        </p:nvSpPr>
        <p:spPr>
          <a:xfrm>
            <a:off x="1007471" y="7928131"/>
            <a:ext cx="1309210" cy="689589"/>
          </a:xfrm>
          <a:prstGeom prst="rect">
            <a:avLst/>
          </a:prstGeom>
          <a:noFill/>
          <a:ln>
            <a:noFill/>
          </a:ln>
        </p:spPr>
        <p:txBody>
          <a:bodyPr wrap="square" lIns="90000" tIns="90000" rIns="90000" bIns="90000" rtlCol="0">
            <a:spAutoFit/>
          </a:bodyPr>
          <a:lstStyle/>
          <a:p>
            <a:r>
              <a:rPr lang="en-US" sz="1100" dirty="0"/>
              <a:t>What would you like to learn more about? </a:t>
            </a:r>
          </a:p>
        </p:txBody>
      </p:sp>
      <p:sp>
        <p:nvSpPr>
          <p:cNvPr id="2" name="Hexagon 1">
            <a:extLst>
              <a:ext uri="{FF2B5EF4-FFF2-40B4-BE49-F238E27FC236}">
                <a16:creationId xmlns:a16="http://schemas.microsoft.com/office/drawing/2014/main" id="{5EDF44BD-06A3-CA12-F163-FFD7AB4DFDA4}"/>
              </a:ext>
            </a:extLst>
          </p:cNvPr>
          <p:cNvSpPr/>
          <p:nvPr/>
        </p:nvSpPr>
        <p:spPr>
          <a:xfrm rot="1782986">
            <a:off x="286724" y="30111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Hexagon 3">
            <a:extLst>
              <a:ext uri="{FF2B5EF4-FFF2-40B4-BE49-F238E27FC236}">
                <a16:creationId xmlns:a16="http://schemas.microsoft.com/office/drawing/2014/main" id="{9612815D-69F0-43C4-6EF4-5384535F0C03}"/>
              </a:ext>
            </a:extLst>
          </p:cNvPr>
          <p:cNvSpPr/>
          <p:nvPr/>
        </p:nvSpPr>
        <p:spPr>
          <a:xfrm rot="1782986">
            <a:off x="286724" y="763955"/>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Hexagon 4">
            <a:extLst>
              <a:ext uri="{FF2B5EF4-FFF2-40B4-BE49-F238E27FC236}">
                <a16:creationId xmlns:a16="http://schemas.microsoft.com/office/drawing/2014/main" id="{375D57F3-6730-D12C-E3DC-4DC55C5483E8}"/>
              </a:ext>
            </a:extLst>
          </p:cNvPr>
          <p:cNvSpPr/>
          <p:nvPr/>
        </p:nvSpPr>
        <p:spPr>
          <a:xfrm rot="1782986">
            <a:off x="286724" y="122680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Hexagon 6">
            <a:extLst>
              <a:ext uri="{FF2B5EF4-FFF2-40B4-BE49-F238E27FC236}">
                <a16:creationId xmlns:a16="http://schemas.microsoft.com/office/drawing/2014/main" id="{5908E18B-BB8D-267C-A7BD-37F03819CECA}"/>
              </a:ext>
            </a:extLst>
          </p:cNvPr>
          <p:cNvSpPr/>
          <p:nvPr/>
        </p:nvSpPr>
        <p:spPr>
          <a:xfrm rot="1782986">
            <a:off x="286724" y="1689645"/>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Hexagon 7">
            <a:extLst>
              <a:ext uri="{FF2B5EF4-FFF2-40B4-BE49-F238E27FC236}">
                <a16:creationId xmlns:a16="http://schemas.microsoft.com/office/drawing/2014/main" id="{023C7AE6-0088-E48D-9757-EC41CB57D2C2}"/>
              </a:ext>
            </a:extLst>
          </p:cNvPr>
          <p:cNvSpPr/>
          <p:nvPr/>
        </p:nvSpPr>
        <p:spPr>
          <a:xfrm rot="1782986">
            <a:off x="286724" y="2152490"/>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Hexagon 8">
            <a:extLst>
              <a:ext uri="{FF2B5EF4-FFF2-40B4-BE49-F238E27FC236}">
                <a16:creationId xmlns:a16="http://schemas.microsoft.com/office/drawing/2014/main" id="{BF49C26F-D48C-767E-EC42-8E3C8D717855}"/>
              </a:ext>
            </a:extLst>
          </p:cNvPr>
          <p:cNvSpPr/>
          <p:nvPr/>
        </p:nvSpPr>
        <p:spPr>
          <a:xfrm rot="1782986">
            <a:off x="286724" y="2615335"/>
            <a:ext cx="335595" cy="289306"/>
          </a:xfrm>
          <a:prstGeom prst="hexagon">
            <a:avLst>
              <a:gd name="adj" fmla="val 28965"/>
              <a:gd name="vf" fmla="val 115470"/>
            </a:avLst>
          </a:prstGeom>
          <a:solidFill>
            <a:schemeClr val="accent5"/>
          </a:solidFill>
          <a:ln w="12700">
            <a:solidFill>
              <a:srgbClr val="5FC6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270351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A84DAC5-5D24-9163-3886-445D0E4274BA}"/>
              </a:ext>
            </a:extLst>
          </p:cNvPr>
          <p:cNvSpPr/>
          <p:nvPr/>
        </p:nvSpPr>
        <p:spPr>
          <a:xfrm>
            <a:off x="0" y="0"/>
            <a:ext cx="6858000" cy="33147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TextBox 5">
            <a:extLst>
              <a:ext uri="{FF2B5EF4-FFF2-40B4-BE49-F238E27FC236}">
                <a16:creationId xmlns:a16="http://schemas.microsoft.com/office/drawing/2014/main" id="{BC3AB39C-6BD1-646F-4CF6-29C2C4736931}"/>
              </a:ext>
            </a:extLst>
          </p:cNvPr>
          <p:cNvSpPr txBox="1"/>
          <p:nvPr/>
        </p:nvSpPr>
        <p:spPr>
          <a:xfrm>
            <a:off x="752439" y="4817751"/>
            <a:ext cx="5061022" cy="2062103"/>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CA" sz="2000" b="1" i="0" u="none" strike="noStrike" kern="1200" cap="none" spc="300" normalizeH="0" baseline="0" noProof="0" dirty="0">
                <a:ln>
                  <a:noFill/>
                </a:ln>
                <a:solidFill>
                  <a:schemeClr val="accent3">
                    <a:lumMod val="75000"/>
                  </a:schemeClr>
                </a:solidFill>
                <a:effectLst/>
                <a:uLnTx/>
                <a:uFillTx/>
                <a:latin typeface="Garamond" panose="02020404030301010803" pitchFamily="18" charset="0"/>
                <a:ea typeface="+mn-ea"/>
                <a:cs typeface="+mn-cs"/>
              </a:rPr>
              <a:t>MODULE 3</a:t>
            </a:r>
          </a:p>
          <a:p>
            <a:pPr marL="0" marR="0" lvl="0" indent="0" defTabSz="457200" rtl="0" eaLnBrk="1" fontAlgn="auto" latinLnBrk="0" hangingPunct="1">
              <a:lnSpc>
                <a:spcPct val="100000"/>
              </a:lnSpc>
              <a:spcBef>
                <a:spcPts val="0"/>
              </a:spcBef>
              <a:spcAft>
                <a:spcPts val="0"/>
              </a:spcAft>
              <a:buClrTx/>
              <a:buSzTx/>
              <a:buFontTx/>
              <a:buNone/>
              <a:tabLst/>
              <a:defRPr/>
            </a:pPr>
            <a:r>
              <a:rPr lang="en-CA" sz="2000" b="1" spc="300" dirty="0">
                <a:solidFill>
                  <a:schemeClr val="accent3">
                    <a:lumMod val="75000"/>
                  </a:schemeClr>
                </a:solidFill>
                <a:latin typeface="Garamond" panose="02020404030301010803" pitchFamily="18" charset="0"/>
              </a:rPr>
              <a:t> </a:t>
            </a:r>
            <a:endParaRPr lang="en-CA" sz="4400" b="1" dirty="0">
              <a:solidFill>
                <a:schemeClr val="accent3">
                  <a:lumMod val="75000"/>
                </a:schemeClr>
              </a:solidFill>
              <a:latin typeface="Garamond" panose="02020404030301010803" pitchFamily="18" charset="0"/>
            </a:endParaRPr>
          </a:p>
          <a:p>
            <a:r>
              <a:rPr lang="en-CA" sz="4400" b="1" dirty="0">
                <a:solidFill>
                  <a:schemeClr val="accent3">
                    <a:lumMod val="75000"/>
                  </a:schemeClr>
                </a:solidFill>
                <a:latin typeface="Garamond" panose="02020404030301010803" pitchFamily="18" charset="0"/>
              </a:rPr>
              <a:t>Communicating with Children</a:t>
            </a:r>
          </a:p>
        </p:txBody>
      </p:sp>
      <p:sp>
        <p:nvSpPr>
          <p:cNvPr id="7" name="Hexagon 6">
            <a:extLst>
              <a:ext uri="{FF2B5EF4-FFF2-40B4-BE49-F238E27FC236}">
                <a16:creationId xmlns:a16="http://schemas.microsoft.com/office/drawing/2014/main" id="{94207820-390B-775B-C7F5-13BA44210173}"/>
              </a:ext>
            </a:extLst>
          </p:cNvPr>
          <p:cNvSpPr/>
          <p:nvPr/>
        </p:nvSpPr>
        <p:spPr>
          <a:xfrm rot="1782986">
            <a:off x="539630" y="2109486"/>
            <a:ext cx="2269827" cy="1956740"/>
          </a:xfrm>
          <a:prstGeom prst="hexagon">
            <a:avLst>
              <a:gd name="adj" fmla="val 28965"/>
              <a:gd name="vf" fmla="val 11547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Google Shape;321;p4">
            <a:extLst>
              <a:ext uri="{FF2B5EF4-FFF2-40B4-BE49-F238E27FC236}">
                <a16:creationId xmlns:a16="http://schemas.microsoft.com/office/drawing/2014/main" id="{C6677EBB-1140-056F-4B23-822AF00B7E98}"/>
              </a:ext>
            </a:extLst>
          </p:cNvPr>
          <p:cNvSpPr/>
          <p:nvPr/>
        </p:nvSpPr>
        <p:spPr>
          <a:xfrm>
            <a:off x="954396" y="2641936"/>
            <a:ext cx="771899" cy="595226"/>
          </a:xfrm>
          <a:prstGeom prst="wedgeRoundRectCallout">
            <a:avLst/>
          </a:prstGeom>
          <a:solidFill>
            <a:schemeClr val="bg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dirty="0">
              <a:solidFill>
                <a:schemeClr val="lt1"/>
              </a:solidFill>
              <a:latin typeface="Calibri"/>
              <a:ea typeface="Calibri"/>
              <a:cs typeface="Calibri"/>
              <a:sym typeface="Calibri"/>
            </a:endParaRPr>
          </a:p>
        </p:txBody>
      </p:sp>
      <p:sp>
        <p:nvSpPr>
          <p:cNvPr id="17" name="Google Shape;322;p4">
            <a:extLst>
              <a:ext uri="{FF2B5EF4-FFF2-40B4-BE49-F238E27FC236}">
                <a16:creationId xmlns:a16="http://schemas.microsoft.com/office/drawing/2014/main" id="{83CF5E60-7D57-B6C7-7451-E667E69D8EDD}"/>
              </a:ext>
            </a:extLst>
          </p:cNvPr>
          <p:cNvSpPr/>
          <p:nvPr/>
        </p:nvSpPr>
        <p:spPr>
          <a:xfrm>
            <a:off x="1477531" y="3010921"/>
            <a:ext cx="771899" cy="595226"/>
          </a:xfrm>
          <a:prstGeom prst="wedgeRoundRectCallout">
            <a:avLst>
              <a:gd name="adj1" fmla="val 59833"/>
              <a:gd name="adj2" fmla="val 21866"/>
              <a:gd name="adj3" fmla="val 16667"/>
            </a:avLst>
          </a:prstGeom>
          <a:solidFill>
            <a:schemeClr val="bg1"/>
          </a:solidFill>
          <a:ln w="57150" cap="flat" cmpd="sng">
            <a:solidFill>
              <a:schemeClr val="accent3">
                <a:lumMod val="750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5797966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2D47BDB-5CB6-8872-902C-E148813C66E9}"/>
              </a:ext>
            </a:extLst>
          </p:cNvPr>
          <p:cNvSpPr txBox="1"/>
          <p:nvPr/>
        </p:nvSpPr>
        <p:spPr>
          <a:xfrm>
            <a:off x="1567786" y="1310779"/>
            <a:ext cx="4682543" cy="1862048"/>
          </a:xfrm>
          <a:prstGeom prst="rect">
            <a:avLst/>
          </a:prstGeom>
          <a:noFill/>
        </p:spPr>
        <p:txBody>
          <a:bodyPr wrap="square" rtlCol="0">
            <a:spAutoFit/>
          </a:bodyPr>
          <a:lstStyle/>
          <a:p>
            <a:pPr marL="0" marR="0" lvl="0" indent="0" algn="l" rtl="0">
              <a:spcBef>
                <a:spcPts val="0"/>
              </a:spcBef>
              <a:spcAft>
                <a:spcPts val="1800"/>
              </a:spcAft>
              <a:buNone/>
            </a:pPr>
            <a:r>
              <a:rPr lang="en-US" sz="1100" b="1" dirty="0">
                <a:solidFill>
                  <a:schemeClr val="tx1"/>
                </a:solidFill>
                <a:latin typeface="Calibri"/>
                <a:ea typeface="Calibri"/>
                <a:cs typeface="Calibri"/>
                <a:sym typeface="Calibri"/>
              </a:rPr>
              <a:t>Session 1: </a:t>
            </a:r>
            <a:r>
              <a:rPr lang="en-US" sz="1100" dirty="0">
                <a:solidFill>
                  <a:schemeClr val="tx1"/>
                </a:solidFill>
                <a:latin typeface="Calibri"/>
                <a:ea typeface="Calibri"/>
                <a:cs typeface="Calibri"/>
                <a:sym typeface="Calibri"/>
              </a:rPr>
              <a:t>Module opening</a:t>
            </a:r>
          </a:p>
          <a:p>
            <a:pPr marL="0" marR="0" lvl="0" indent="0" algn="l" rtl="0">
              <a:spcBef>
                <a:spcPts val="0"/>
              </a:spcBef>
              <a:spcAft>
                <a:spcPts val="1800"/>
              </a:spcAft>
              <a:buNone/>
            </a:pPr>
            <a:r>
              <a:rPr lang="en-US" sz="1100" b="1" dirty="0">
                <a:solidFill>
                  <a:schemeClr val="tx1"/>
                </a:solidFill>
                <a:latin typeface="Calibri"/>
                <a:ea typeface="Calibri"/>
                <a:cs typeface="Calibri"/>
                <a:sym typeface="Calibri"/>
              </a:rPr>
              <a:t>Session 2: </a:t>
            </a:r>
            <a:r>
              <a:rPr lang="en-US" sz="1100" dirty="0">
                <a:solidFill>
                  <a:schemeClr val="tx1"/>
                </a:solidFill>
                <a:latin typeface="Calibri"/>
                <a:ea typeface="Calibri"/>
                <a:cs typeface="Calibri"/>
                <a:sym typeface="Calibri"/>
              </a:rPr>
              <a:t>How should a caseworker prepare to meet with children?</a:t>
            </a:r>
          </a:p>
          <a:p>
            <a:pPr marL="0" marR="0" lvl="0" indent="0" algn="l" rtl="0">
              <a:spcBef>
                <a:spcPts val="0"/>
              </a:spcBef>
              <a:spcAft>
                <a:spcPts val="1800"/>
              </a:spcAft>
              <a:buNone/>
            </a:pPr>
            <a:r>
              <a:rPr lang="en-US" sz="1100" b="1" dirty="0">
                <a:solidFill>
                  <a:schemeClr val="tx1"/>
                </a:solidFill>
                <a:latin typeface="Calibri"/>
                <a:ea typeface="Calibri"/>
                <a:cs typeface="Calibri"/>
                <a:sym typeface="Calibri"/>
              </a:rPr>
              <a:t>Session 3: </a:t>
            </a:r>
            <a:r>
              <a:rPr lang="en-US" sz="1100" dirty="0">
                <a:solidFill>
                  <a:schemeClr val="tx1"/>
                </a:solidFill>
                <a:latin typeface="Calibri"/>
                <a:ea typeface="Calibri"/>
                <a:cs typeface="Calibri"/>
                <a:sym typeface="Calibri"/>
              </a:rPr>
              <a:t>Which communication techniques can I use? </a:t>
            </a:r>
          </a:p>
          <a:p>
            <a:pPr marL="0" marR="0" lvl="0" indent="0" algn="l" rtl="0">
              <a:spcBef>
                <a:spcPts val="0"/>
              </a:spcBef>
              <a:spcAft>
                <a:spcPts val="1800"/>
              </a:spcAft>
              <a:buNone/>
            </a:pPr>
            <a:r>
              <a:rPr lang="en-US" sz="1100" b="1" dirty="0">
                <a:solidFill>
                  <a:schemeClr val="tx1"/>
                </a:solidFill>
                <a:latin typeface="Calibri"/>
                <a:ea typeface="Calibri"/>
                <a:cs typeface="Calibri"/>
                <a:sym typeface="Calibri"/>
              </a:rPr>
              <a:t>Session 4: </a:t>
            </a:r>
            <a:r>
              <a:rPr lang="en-US" sz="1100" dirty="0">
                <a:solidFill>
                  <a:schemeClr val="tx1"/>
                </a:solidFill>
                <a:latin typeface="Calibri"/>
                <a:ea typeface="Calibri"/>
                <a:cs typeface="Calibri"/>
                <a:sym typeface="Calibri"/>
              </a:rPr>
              <a:t>How do I adapt communication to the individual child?</a:t>
            </a:r>
          </a:p>
          <a:p>
            <a:pPr marL="0" marR="0" lvl="0" indent="0" algn="l" rtl="0">
              <a:spcBef>
                <a:spcPts val="0"/>
              </a:spcBef>
              <a:spcAft>
                <a:spcPts val="1800"/>
              </a:spcAft>
              <a:buNone/>
            </a:pPr>
            <a:r>
              <a:rPr lang="en-US" sz="1100" b="1" dirty="0">
                <a:solidFill>
                  <a:schemeClr val="tx1"/>
                </a:solidFill>
                <a:latin typeface="Calibri"/>
                <a:ea typeface="Calibri"/>
                <a:cs typeface="Calibri"/>
                <a:sym typeface="Calibri"/>
              </a:rPr>
              <a:t>Session 5: </a:t>
            </a:r>
            <a:r>
              <a:rPr lang="en-US" sz="1100" dirty="0">
                <a:solidFill>
                  <a:schemeClr val="tx1"/>
                </a:solidFill>
                <a:latin typeface="Calibri"/>
                <a:ea typeface="Calibri"/>
                <a:cs typeface="Calibri"/>
                <a:sym typeface="Calibri"/>
              </a:rPr>
              <a:t>Module closing </a:t>
            </a:r>
          </a:p>
        </p:txBody>
      </p:sp>
      <p:sp>
        <p:nvSpPr>
          <p:cNvPr id="6" name="TextBox 5">
            <a:extLst>
              <a:ext uri="{FF2B5EF4-FFF2-40B4-BE49-F238E27FC236}">
                <a16:creationId xmlns:a16="http://schemas.microsoft.com/office/drawing/2014/main" id="{249DDE82-F6CC-6E80-237A-29FB0C4A6BA0}"/>
              </a:ext>
            </a:extLst>
          </p:cNvPr>
          <p:cNvSpPr txBox="1"/>
          <p:nvPr/>
        </p:nvSpPr>
        <p:spPr>
          <a:xfrm>
            <a:off x="1064660" y="1310779"/>
            <a:ext cx="503127" cy="1862048"/>
          </a:xfrm>
          <a:prstGeom prst="rect">
            <a:avLst/>
          </a:prstGeom>
          <a:noFill/>
        </p:spPr>
        <p:txBody>
          <a:bodyPr wrap="square" rtlCol="0">
            <a:spAutoFit/>
          </a:bodyPr>
          <a:lstStyle/>
          <a:p>
            <a:pPr>
              <a:spcAft>
                <a:spcPts val="1800"/>
              </a:spcAft>
            </a:pPr>
            <a:r>
              <a:rPr lang="en-CA" sz="1100" dirty="0">
                <a:solidFill>
                  <a:schemeClr val="tx1"/>
                </a:solidFill>
                <a:latin typeface="+mn-lt"/>
              </a:rPr>
              <a:t>43</a:t>
            </a:r>
          </a:p>
          <a:p>
            <a:pPr>
              <a:spcAft>
                <a:spcPts val="1800"/>
              </a:spcAft>
            </a:pPr>
            <a:r>
              <a:rPr lang="en-CA" sz="1100" dirty="0"/>
              <a:t>44</a:t>
            </a:r>
          </a:p>
          <a:p>
            <a:pPr>
              <a:spcAft>
                <a:spcPts val="1800"/>
              </a:spcAft>
            </a:pPr>
            <a:r>
              <a:rPr lang="en-CA" sz="1100" dirty="0">
                <a:solidFill>
                  <a:schemeClr val="tx1"/>
                </a:solidFill>
                <a:latin typeface="+mn-lt"/>
              </a:rPr>
              <a:t>46</a:t>
            </a:r>
          </a:p>
          <a:p>
            <a:pPr>
              <a:spcAft>
                <a:spcPts val="1800"/>
              </a:spcAft>
            </a:pPr>
            <a:r>
              <a:rPr lang="en-CA" sz="1100" dirty="0">
                <a:solidFill>
                  <a:schemeClr val="tx1"/>
                </a:solidFill>
                <a:latin typeface="+mn-lt"/>
              </a:rPr>
              <a:t>50</a:t>
            </a:r>
          </a:p>
          <a:p>
            <a:pPr>
              <a:spcAft>
                <a:spcPts val="1800"/>
              </a:spcAft>
            </a:pPr>
            <a:r>
              <a:rPr lang="en-CA" sz="1100" dirty="0">
                <a:solidFill>
                  <a:schemeClr val="tx1"/>
                </a:solidFill>
                <a:latin typeface="+mn-lt"/>
              </a:rPr>
              <a:t>56</a:t>
            </a:r>
          </a:p>
        </p:txBody>
      </p:sp>
      <p:sp>
        <p:nvSpPr>
          <p:cNvPr id="7" name="TextBox 6">
            <a:extLst>
              <a:ext uri="{FF2B5EF4-FFF2-40B4-BE49-F238E27FC236}">
                <a16:creationId xmlns:a16="http://schemas.microsoft.com/office/drawing/2014/main" id="{CBA7BA49-5192-9E09-6EE7-56A1188B99D2}"/>
              </a:ext>
            </a:extLst>
          </p:cNvPr>
          <p:cNvSpPr txBox="1"/>
          <p:nvPr/>
        </p:nvSpPr>
        <p:spPr>
          <a:xfrm>
            <a:off x="996287" y="713169"/>
            <a:ext cx="3807163" cy="307777"/>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54AF4B"/>
                </a:highlight>
                <a:latin typeface="Calibri"/>
                <a:ea typeface="Calibri"/>
                <a:cs typeface="Calibri"/>
                <a:sym typeface="Calibri"/>
              </a:rPr>
              <a:t>TABLE OF CONTENTS</a:t>
            </a:r>
          </a:p>
        </p:txBody>
      </p:sp>
      <p:sp>
        <p:nvSpPr>
          <p:cNvPr id="8" name="Hexagon 7">
            <a:extLst>
              <a:ext uri="{FF2B5EF4-FFF2-40B4-BE49-F238E27FC236}">
                <a16:creationId xmlns:a16="http://schemas.microsoft.com/office/drawing/2014/main" id="{49494F04-8025-51F9-B081-B714360AB713}"/>
              </a:ext>
            </a:extLst>
          </p:cNvPr>
          <p:cNvSpPr/>
          <p:nvPr/>
        </p:nvSpPr>
        <p:spPr>
          <a:xfrm rot="1782986">
            <a:off x="286724" y="301110"/>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Hexagon 8">
            <a:extLst>
              <a:ext uri="{FF2B5EF4-FFF2-40B4-BE49-F238E27FC236}">
                <a16:creationId xmlns:a16="http://schemas.microsoft.com/office/drawing/2014/main" id="{BFF34E2A-0785-22BF-D1EE-F7FCBF4D99BF}"/>
              </a:ext>
            </a:extLst>
          </p:cNvPr>
          <p:cNvSpPr/>
          <p:nvPr/>
        </p:nvSpPr>
        <p:spPr>
          <a:xfrm rot="1782986">
            <a:off x="286724" y="763955"/>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Hexagon 9">
            <a:extLst>
              <a:ext uri="{FF2B5EF4-FFF2-40B4-BE49-F238E27FC236}">
                <a16:creationId xmlns:a16="http://schemas.microsoft.com/office/drawing/2014/main" id="{B268860A-F900-845A-C9A9-18A303B7AFCE}"/>
              </a:ext>
            </a:extLst>
          </p:cNvPr>
          <p:cNvSpPr/>
          <p:nvPr/>
        </p:nvSpPr>
        <p:spPr>
          <a:xfrm rot="1782986">
            <a:off x="286724" y="1226800"/>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Hexagon 11">
            <a:extLst>
              <a:ext uri="{FF2B5EF4-FFF2-40B4-BE49-F238E27FC236}">
                <a16:creationId xmlns:a16="http://schemas.microsoft.com/office/drawing/2014/main" id="{C7325CD0-5739-B3C0-6B66-CFB1A8CAF2C0}"/>
              </a:ext>
            </a:extLst>
          </p:cNvPr>
          <p:cNvSpPr/>
          <p:nvPr/>
        </p:nvSpPr>
        <p:spPr>
          <a:xfrm rot="1782986">
            <a:off x="286724" y="1689645"/>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Hexagon 13">
            <a:extLst>
              <a:ext uri="{FF2B5EF4-FFF2-40B4-BE49-F238E27FC236}">
                <a16:creationId xmlns:a16="http://schemas.microsoft.com/office/drawing/2014/main" id="{F744A136-7A6D-403F-7B9D-0A54E6D18C54}"/>
              </a:ext>
            </a:extLst>
          </p:cNvPr>
          <p:cNvSpPr/>
          <p:nvPr/>
        </p:nvSpPr>
        <p:spPr>
          <a:xfrm rot="1782986">
            <a:off x="286724" y="2152490"/>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32" name="Group 31">
            <a:extLst>
              <a:ext uri="{FF2B5EF4-FFF2-40B4-BE49-F238E27FC236}">
                <a16:creationId xmlns:a16="http://schemas.microsoft.com/office/drawing/2014/main" id="{0DC35F90-710E-F3D6-81EA-5080EE1C3279}"/>
              </a:ext>
            </a:extLst>
          </p:cNvPr>
          <p:cNvGrpSpPr/>
          <p:nvPr/>
        </p:nvGrpSpPr>
        <p:grpSpPr>
          <a:xfrm>
            <a:off x="4647577" y="7998560"/>
            <a:ext cx="1602752" cy="1193321"/>
            <a:chOff x="4955295" y="7928623"/>
            <a:chExt cx="1295034" cy="964211"/>
          </a:xfrm>
        </p:grpSpPr>
        <p:sp>
          <p:nvSpPr>
            <p:cNvPr id="27" name="Google Shape;321;p4">
              <a:extLst>
                <a:ext uri="{FF2B5EF4-FFF2-40B4-BE49-F238E27FC236}">
                  <a16:creationId xmlns:a16="http://schemas.microsoft.com/office/drawing/2014/main" id="{210A242C-1D79-6F5E-C959-9FC30CB64948}"/>
                </a:ext>
              </a:extLst>
            </p:cNvPr>
            <p:cNvSpPr/>
            <p:nvPr/>
          </p:nvSpPr>
          <p:spPr>
            <a:xfrm>
              <a:off x="4955295" y="7928623"/>
              <a:ext cx="771899" cy="595226"/>
            </a:xfrm>
            <a:prstGeom prst="wedgeRoundRectCallout">
              <a:avLst/>
            </a:prstGeom>
            <a:solidFill>
              <a:schemeClr val="accent3">
                <a:lumMod val="20000"/>
                <a:lumOff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dirty="0">
                <a:solidFill>
                  <a:schemeClr val="lt1"/>
                </a:solidFill>
                <a:latin typeface="Calibri"/>
                <a:ea typeface="Calibri"/>
                <a:cs typeface="Calibri"/>
                <a:sym typeface="Calibri"/>
              </a:endParaRPr>
            </a:p>
          </p:txBody>
        </p:sp>
        <p:sp>
          <p:nvSpPr>
            <p:cNvPr id="28" name="Google Shape;322;p4">
              <a:extLst>
                <a:ext uri="{FF2B5EF4-FFF2-40B4-BE49-F238E27FC236}">
                  <a16:creationId xmlns:a16="http://schemas.microsoft.com/office/drawing/2014/main" id="{4D8B4506-FAA2-9155-FAC8-E6717B4B9BA4}"/>
                </a:ext>
              </a:extLst>
            </p:cNvPr>
            <p:cNvSpPr/>
            <p:nvPr/>
          </p:nvSpPr>
          <p:spPr>
            <a:xfrm>
              <a:off x="5478430" y="8297608"/>
              <a:ext cx="771899" cy="595226"/>
            </a:xfrm>
            <a:prstGeom prst="wedgeRoundRectCallout">
              <a:avLst>
                <a:gd name="adj1" fmla="val 59833"/>
                <a:gd name="adj2" fmla="val 21866"/>
                <a:gd name="adj3" fmla="val 16667"/>
              </a:avLst>
            </a:prstGeom>
            <a:solidFill>
              <a:schemeClr val="accent3">
                <a:lumMod val="20000"/>
                <a:lumOff val="80000"/>
              </a:schemeClr>
            </a:solidFill>
            <a:ln w="57150" cap="flat" cmpd="sng">
              <a:solidFill>
                <a:schemeClr val="bg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dirty="0">
                <a:solidFill>
                  <a:schemeClr val="lt1"/>
                </a:solidFill>
                <a:latin typeface="Calibri"/>
                <a:ea typeface="Calibri"/>
                <a:cs typeface="Calibri"/>
                <a:sym typeface="Calibri"/>
              </a:endParaRPr>
            </a:p>
          </p:txBody>
        </p:sp>
      </p:grpSp>
    </p:spTree>
    <p:extLst>
      <p:ext uri="{BB962C8B-B14F-4D97-AF65-F5344CB8AC3E}">
        <p14:creationId xmlns:p14="http://schemas.microsoft.com/office/powerpoint/2010/main" val="11529748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CDA8890-AEEA-05D9-09B1-339D3CE813B5}"/>
              </a:ext>
            </a:extLst>
          </p:cNvPr>
          <p:cNvSpPr txBox="1"/>
          <p:nvPr/>
        </p:nvSpPr>
        <p:spPr>
          <a:xfrm>
            <a:off x="996287" y="1238738"/>
            <a:ext cx="4665478" cy="276999"/>
          </a:xfrm>
          <a:prstGeom prst="rect">
            <a:avLst/>
          </a:prstGeom>
          <a:noFill/>
        </p:spPr>
        <p:txBody>
          <a:bodyPr wrap="square" rtlCol="0">
            <a:spAutoFit/>
          </a:bodyPr>
          <a:lstStyle/>
          <a:p>
            <a:r>
              <a:rPr lang="en-CA" sz="1200" b="1" spc="300" dirty="0">
                <a:solidFill>
                  <a:schemeClr val="tx1"/>
                </a:solidFill>
              </a:rPr>
              <a:t>MODULE AIM</a:t>
            </a:r>
          </a:p>
        </p:txBody>
      </p:sp>
      <p:sp>
        <p:nvSpPr>
          <p:cNvPr id="3" name="TextBox 2">
            <a:extLst>
              <a:ext uri="{FF2B5EF4-FFF2-40B4-BE49-F238E27FC236}">
                <a16:creationId xmlns:a16="http://schemas.microsoft.com/office/drawing/2014/main" id="{8A3642CB-389B-2D0C-2A2B-A74E5B6DCD73}"/>
              </a:ext>
            </a:extLst>
          </p:cNvPr>
          <p:cNvSpPr txBox="1"/>
          <p:nvPr/>
        </p:nvSpPr>
        <p:spPr>
          <a:xfrm>
            <a:off x="996287" y="713169"/>
            <a:ext cx="4070620" cy="307777"/>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54AF4B"/>
                </a:highlight>
                <a:latin typeface="Calibri"/>
                <a:ea typeface="Calibri"/>
                <a:cs typeface="Calibri"/>
                <a:sym typeface="Calibri"/>
              </a:rPr>
              <a:t>SESSION 1: MODULE OPENING</a:t>
            </a:r>
          </a:p>
        </p:txBody>
      </p:sp>
      <p:sp>
        <p:nvSpPr>
          <p:cNvPr id="11" name="TextBox 10">
            <a:extLst>
              <a:ext uri="{FF2B5EF4-FFF2-40B4-BE49-F238E27FC236}">
                <a16:creationId xmlns:a16="http://schemas.microsoft.com/office/drawing/2014/main" id="{FD30457C-22A9-3D2D-75E6-FB8EA60A5065}"/>
              </a:ext>
            </a:extLst>
          </p:cNvPr>
          <p:cNvSpPr txBox="1"/>
          <p:nvPr/>
        </p:nvSpPr>
        <p:spPr>
          <a:xfrm>
            <a:off x="996287" y="1599327"/>
            <a:ext cx="5254042" cy="430887"/>
          </a:xfrm>
          <a:prstGeom prst="rect">
            <a:avLst/>
          </a:prstGeom>
          <a:noFill/>
        </p:spPr>
        <p:txBody>
          <a:bodyPr wrap="square" rtlCol="0">
            <a:spAutoFit/>
          </a:bodyPr>
          <a:lstStyle/>
          <a:p>
            <a:pPr marL="0" marR="0" lvl="0" indent="0" algn="l" rtl="0">
              <a:spcBef>
                <a:spcPts val="0"/>
              </a:spcBef>
              <a:spcAft>
                <a:spcPts val="0"/>
              </a:spcAft>
              <a:buNone/>
            </a:pPr>
            <a:r>
              <a:rPr lang="en-US" sz="1100" dirty="0">
                <a:solidFill>
                  <a:schemeClr val="tx1"/>
                </a:solidFill>
                <a:latin typeface="+mn-lt"/>
                <a:ea typeface="Arial"/>
                <a:cs typeface="Arial"/>
                <a:sym typeface="Arial"/>
              </a:rPr>
              <a:t>To provide the opportunity to practice the core skills necessary for caseworkers to communicate with children of different ages and developmental stages </a:t>
            </a:r>
          </a:p>
        </p:txBody>
      </p:sp>
      <p:sp>
        <p:nvSpPr>
          <p:cNvPr id="13" name="TextBox 12">
            <a:extLst>
              <a:ext uri="{FF2B5EF4-FFF2-40B4-BE49-F238E27FC236}">
                <a16:creationId xmlns:a16="http://schemas.microsoft.com/office/drawing/2014/main" id="{DE1DC346-4257-F73C-AB12-DE0A209FDFA6}"/>
              </a:ext>
            </a:extLst>
          </p:cNvPr>
          <p:cNvSpPr txBox="1"/>
          <p:nvPr/>
        </p:nvSpPr>
        <p:spPr>
          <a:xfrm>
            <a:off x="996287" y="2268414"/>
            <a:ext cx="5254042" cy="276999"/>
          </a:xfrm>
          <a:prstGeom prst="rect">
            <a:avLst/>
          </a:prstGeom>
          <a:noFill/>
        </p:spPr>
        <p:txBody>
          <a:bodyPr wrap="square" rtlCol="0">
            <a:spAutoFit/>
          </a:bodyPr>
          <a:lstStyle/>
          <a:p>
            <a:r>
              <a:rPr lang="en-CA" sz="1200" b="1" spc="300" dirty="0">
                <a:solidFill>
                  <a:schemeClr val="tx1"/>
                </a:solidFill>
              </a:rPr>
              <a:t>LEARNING OBJECTIVES </a:t>
            </a:r>
          </a:p>
        </p:txBody>
      </p:sp>
      <p:sp>
        <p:nvSpPr>
          <p:cNvPr id="15" name="TextBox 14">
            <a:extLst>
              <a:ext uri="{FF2B5EF4-FFF2-40B4-BE49-F238E27FC236}">
                <a16:creationId xmlns:a16="http://schemas.microsoft.com/office/drawing/2014/main" id="{863B465B-DCF3-7947-425F-112B934A2DEB}"/>
              </a:ext>
            </a:extLst>
          </p:cNvPr>
          <p:cNvSpPr txBox="1"/>
          <p:nvPr/>
        </p:nvSpPr>
        <p:spPr>
          <a:xfrm>
            <a:off x="1675087" y="2851896"/>
            <a:ext cx="4575242" cy="1785104"/>
          </a:xfrm>
          <a:prstGeom prst="rect">
            <a:avLst/>
          </a:prstGeom>
          <a:noFill/>
        </p:spPr>
        <p:txBody>
          <a:bodyPr wrap="square" rtlCol="0">
            <a:spAutoFit/>
          </a:bodyPr>
          <a:lstStyle/>
          <a:p>
            <a:pPr marL="0" marR="0" lvl="0" indent="0" algn="l" rtl="0">
              <a:spcBef>
                <a:spcPts val="0"/>
              </a:spcBef>
              <a:spcAft>
                <a:spcPts val="0"/>
              </a:spcAft>
              <a:buNone/>
            </a:pPr>
            <a:r>
              <a:rPr lang="en-US" sz="1100" dirty="0">
                <a:solidFill>
                  <a:schemeClr val="tx1"/>
                </a:solidFill>
                <a:latin typeface="+mn-lt"/>
                <a:ea typeface="Arial"/>
                <a:cs typeface="Arial"/>
                <a:sym typeface="Arial"/>
              </a:rPr>
              <a:t>Summarize how to prepare for meeting with a child and their families</a:t>
            </a:r>
          </a:p>
          <a:p>
            <a:pPr marL="0" marR="0" lvl="0" indent="0" algn="l" rtl="0">
              <a:spcBef>
                <a:spcPts val="0"/>
              </a:spcBef>
              <a:spcAft>
                <a:spcPts val="0"/>
              </a:spcAft>
              <a:buNone/>
            </a:pPr>
            <a:endParaRPr lang="en-US" sz="1100" dirty="0">
              <a:solidFill>
                <a:schemeClr val="tx1"/>
              </a:solidFill>
              <a:latin typeface="+mn-lt"/>
              <a:ea typeface="Arial"/>
              <a:cs typeface="Arial"/>
              <a:sym typeface="Arial"/>
            </a:endParaRPr>
          </a:p>
          <a:p>
            <a:pPr marL="0" marR="0" lvl="0" indent="0" algn="l" rtl="0">
              <a:spcBef>
                <a:spcPts val="0"/>
              </a:spcBef>
              <a:spcAft>
                <a:spcPts val="0"/>
              </a:spcAft>
              <a:buNone/>
            </a:pPr>
            <a:endParaRPr lang="en-US" sz="1100" dirty="0">
              <a:solidFill>
                <a:schemeClr val="tx1"/>
              </a:solidFill>
              <a:latin typeface="+mn-lt"/>
              <a:ea typeface="Arial"/>
              <a:cs typeface="Arial"/>
              <a:sym typeface="Arial"/>
            </a:endParaRPr>
          </a:p>
          <a:p>
            <a:pPr marL="0" marR="0" lvl="0" indent="0" algn="l" rtl="0">
              <a:spcBef>
                <a:spcPts val="0"/>
              </a:spcBef>
              <a:spcAft>
                <a:spcPts val="0"/>
              </a:spcAft>
              <a:buNone/>
            </a:pPr>
            <a:r>
              <a:rPr lang="en-US" sz="1100" dirty="0">
                <a:solidFill>
                  <a:schemeClr val="tx1"/>
                </a:solidFill>
                <a:latin typeface="+mn-lt"/>
                <a:ea typeface="Arial"/>
                <a:cs typeface="Arial"/>
                <a:sym typeface="Arial"/>
              </a:rPr>
              <a:t>Describe how to adapt communication to the individual child</a:t>
            </a:r>
          </a:p>
          <a:p>
            <a:pPr marL="0" marR="0" lvl="0" indent="0" algn="l" rtl="0">
              <a:spcBef>
                <a:spcPts val="0"/>
              </a:spcBef>
              <a:spcAft>
                <a:spcPts val="0"/>
              </a:spcAft>
              <a:buNone/>
            </a:pPr>
            <a:endParaRPr lang="en-US" sz="1100" dirty="0">
              <a:solidFill>
                <a:schemeClr val="tx1"/>
              </a:solidFill>
              <a:latin typeface="+mn-lt"/>
              <a:ea typeface="Arial"/>
              <a:cs typeface="Arial"/>
              <a:sym typeface="Arial"/>
            </a:endParaRPr>
          </a:p>
          <a:p>
            <a:pPr marL="0" marR="0" lvl="0" indent="0" algn="l" rtl="0">
              <a:spcBef>
                <a:spcPts val="0"/>
              </a:spcBef>
              <a:spcAft>
                <a:spcPts val="0"/>
              </a:spcAft>
              <a:buNone/>
            </a:pPr>
            <a:endParaRPr lang="en-US" sz="1100" dirty="0">
              <a:solidFill>
                <a:schemeClr val="tx1"/>
              </a:solidFill>
              <a:latin typeface="+mn-lt"/>
              <a:ea typeface="Arial"/>
              <a:cs typeface="Arial"/>
              <a:sym typeface="Arial"/>
            </a:endParaRPr>
          </a:p>
          <a:p>
            <a:pPr marL="0" marR="0" lvl="0" indent="0" algn="l" rtl="0">
              <a:spcBef>
                <a:spcPts val="0"/>
              </a:spcBef>
              <a:spcAft>
                <a:spcPts val="0"/>
              </a:spcAft>
              <a:buNone/>
            </a:pPr>
            <a:r>
              <a:rPr lang="en-US" sz="1100" dirty="0">
                <a:solidFill>
                  <a:schemeClr val="tx1"/>
                </a:solidFill>
                <a:latin typeface="+mn-lt"/>
                <a:ea typeface="Arial"/>
                <a:cs typeface="Arial"/>
                <a:sym typeface="Arial"/>
              </a:rPr>
              <a:t>Demonstrate communicating with children at different developmental stages</a:t>
            </a:r>
          </a:p>
          <a:p>
            <a:pPr marL="0" marR="0" lvl="0" indent="0" algn="l" rtl="0">
              <a:spcBef>
                <a:spcPts val="0"/>
              </a:spcBef>
              <a:spcAft>
                <a:spcPts val="0"/>
              </a:spcAft>
              <a:buNone/>
            </a:pPr>
            <a:endParaRPr lang="en-US" sz="1100" dirty="0">
              <a:solidFill>
                <a:schemeClr val="tx1"/>
              </a:solidFill>
              <a:latin typeface="+mn-lt"/>
              <a:ea typeface="Arial"/>
              <a:cs typeface="Arial"/>
              <a:sym typeface="Arial"/>
            </a:endParaRPr>
          </a:p>
          <a:p>
            <a:pPr marL="0" marR="0" lvl="0" indent="0" algn="l" rtl="0">
              <a:spcBef>
                <a:spcPts val="0"/>
              </a:spcBef>
              <a:spcAft>
                <a:spcPts val="0"/>
              </a:spcAft>
              <a:buNone/>
            </a:pPr>
            <a:endParaRPr lang="en-US" sz="1100" dirty="0">
              <a:ea typeface="Arial"/>
              <a:cs typeface="Arial"/>
              <a:sym typeface="Arial"/>
            </a:endParaRPr>
          </a:p>
          <a:p>
            <a:pPr marL="0" marR="0" lvl="0" indent="0" algn="l" rtl="0">
              <a:spcBef>
                <a:spcPts val="0"/>
              </a:spcBef>
              <a:spcAft>
                <a:spcPts val="0"/>
              </a:spcAft>
              <a:buNone/>
            </a:pPr>
            <a:r>
              <a:rPr lang="en-US" sz="1100" dirty="0">
                <a:solidFill>
                  <a:schemeClr val="tx1"/>
                </a:solidFill>
                <a:latin typeface="+mn-lt"/>
                <a:ea typeface="Arial"/>
                <a:cs typeface="Arial"/>
                <a:sym typeface="Arial"/>
              </a:rPr>
              <a:t>Demonstrate</a:t>
            </a:r>
            <a:r>
              <a:rPr lang="fr-FR" sz="1100" dirty="0">
                <a:solidFill>
                  <a:schemeClr val="tx1"/>
                </a:solidFill>
                <a:latin typeface="+mn-lt"/>
                <a:ea typeface="Arial"/>
                <a:cs typeface="Arial"/>
                <a:sym typeface="Arial"/>
              </a:rPr>
              <a:t> verbal and non-verbal communication techniques</a:t>
            </a:r>
          </a:p>
        </p:txBody>
      </p:sp>
      <p:grpSp>
        <p:nvGrpSpPr>
          <p:cNvPr id="16" name="Google Shape;149;p12">
            <a:extLst>
              <a:ext uri="{FF2B5EF4-FFF2-40B4-BE49-F238E27FC236}">
                <a16:creationId xmlns:a16="http://schemas.microsoft.com/office/drawing/2014/main" id="{43238466-291F-9AE8-DF2E-D70E3601A088}"/>
              </a:ext>
            </a:extLst>
          </p:cNvPr>
          <p:cNvGrpSpPr/>
          <p:nvPr/>
        </p:nvGrpSpPr>
        <p:grpSpPr>
          <a:xfrm>
            <a:off x="1020268" y="2760154"/>
            <a:ext cx="559955" cy="387333"/>
            <a:chOff x="6878053" y="1156317"/>
            <a:chExt cx="1431178" cy="1039513"/>
          </a:xfrm>
          <a:solidFill>
            <a:schemeClr val="accent3">
              <a:lumMod val="75000"/>
            </a:schemeClr>
          </a:solidFill>
        </p:grpSpPr>
        <p:grpSp>
          <p:nvGrpSpPr>
            <p:cNvPr id="17" name="Google Shape;150;p12">
              <a:extLst>
                <a:ext uri="{FF2B5EF4-FFF2-40B4-BE49-F238E27FC236}">
                  <a16:creationId xmlns:a16="http://schemas.microsoft.com/office/drawing/2014/main" id="{9A61B219-9215-B99F-1D91-AADAE409F0B1}"/>
                </a:ext>
              </a:extLst>
            </p:cNvPr>
            <p:cNvGrpSpPr/>
            <p:nvPr/>
          </p:nvGrpSpPr>
          <p:grpSpPr>
            <a:xfrm>
              <a:off x="7672978" y="1156317"/>
              <a:ext cx="412941" cy="436880"/>
              <a:chOff x="243840" y="1676400"/>
              <a:chExt cx="701040" cy="741680"/>
            </a:xfrm>
            <a:grpFill/>
          </p:grpSpPr>
          <p:sp>
            <p:nvSpPr>
              <p:cNvPr id="20" name="Google Shape;151;p12">
                <a:extLst>
                  <a:ext uri="{FF2B5EF4-FFF2-40B4-BE49-F238E27FC236}">
                    <a16:creationId xmlns:a16="http://schemas.microsoft.com/office/drawing/2014/main" id="{4D297084-7329-E0E0-DA78-182699E952C7}"/>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27" name="Google Shape;152;p12">
                <a:extLst>
                  <a:ext uri="{FF2B5EF4-FFF2-40B4-BE49-F238E27FC236}">
                    <a16:creationId xmlns:a16="http://schemas.microsoft.com/office/drawing/2014/main" id="{5717D8EA-A977-EEAC-FF7F-8EB5725A702D}"/>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18" name="Google Shape;153;p12">
              <a:extLst>
                <a:ext uri="{FF2B5EF4-FFF2-40B4-BE49-F238E27FC236}">
                  <a16:creationId xmlns:a16="http://schemas.microsoft.com/office/drawing/2014/main" id="{02F06D31-A952-B5D5-E7D5-F3C70F41E7A9}"/>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9" name="Google Shape;154;p12">
              <a:extLst>
                <a:ext uri="{FF2B5EF4-FFF2-40B4-BE49-F238E27FC236}">
                  <a16:creationId xmlns:a16="http://schemas.microsoft.com/office/drawing/2014/main" id="{9C5EDE53-DAF8-0412-FBBD-D7D1F1989744}"/>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grpSp>
        <p:nvGrpSpPr>
          <p:cNvPr id="28" name="Google Shape;149;p12">
            <a:extLst>
              <a:ext uri="{FF2B5EF4-FFF2-40B4-BE49-F238E27FC236}">
                <a16:creationId xmlns:a16="http://schemas.microsoft.com/office/drawing/2014/main" id="{A6EE51A2-B7E0-22C5-64EF-8E7303A285E6}"/>
              </a:ext>
            </a:extLst>
          </p:cNvPr>
          <p:cNvGrpSpPr/>
          <p:nvPr/>
        </p:nvGrpSpPr>
        <p:grpSpPr>
          <a:xfrm>
            <a:off x="1020268" y="3284747"/>
            <a:ext cx="559955" cy="387333"/>
            <a:chOff x="6878053" y="1156317"/>
            <a:chExt cx="1431178" cy="1039513"/>
          </a:xfrm>
          <a:solidFill>
            <a:schemeClr val="accent3">
              <a:lumMod val="75000"/>
            </a:schemeClr>
          </a:solidFill>
        </p:grpSpPr>
        <p:grpSp>
          <p:nvGrpSpPr>
            <p:cNvPr id="29" name="Google Shape;150;p12">
              <a:extLst>
                <a:ext uri="{FF2B5EF4-FFF2-40B4-BE49-F238E27FC236}">
                  <a16:creationId xmlns:a16="http://schemas.microsoft.com/office/drawing/2014/main" id="{2E44718F-61F8-363B-F40A-39E1F6E00C42}"/>
                </a:ext>
              </a:extLst>
            </p:cNvPr>
            <p:cNvGrpSpPr/>
            <p:nvPr/>
          </p:nvGrpSpPr>
          <p:grpSpPr>
            <a:xfrm>
              <a:off x="7672978" y="1156317"/>
              <a:ext cx="412941" cy="436880"/>
              <a:chOff x="243840" y="1676400"/>
              <a:chExt cx="701040" cy="741680"/>
            </a:xfrm>
            <a:grpFill/>
          </p:grpSpPr>
          <p:sp>
            <p:nvSpPr>
              <p:cNvPr id="32" name="Google Shape;151;p12">
                <a:extLst>
                  <a:ext uri="{FF2B5EF4-FFF2-40B4-BE49-F238E27FC236}">
                    <a16:creationId xmlns:a16="http://schemas.microsoft.com/office/drawing/2014/main" id="{B7EB5D63-32A3-D30A-4684-589D239D48B2}"/>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3" name="Google Shape;152;p12">
                <a:extLst>
                  <a:ext uri="{FF2B5EF4-FFF2-40B4-BE49-F238E27FC236}">
                    <a16:creationId xmlns:a16="http://schemas.microsoft.com/office/drawing/2014/main" id="{B75AB252-AEE9-8813-574B-B42EF9046297}"/>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30" name="Google Shape;153;p12">
              <a:extLst>
                <a:ext uri="{FF2B5EF4-FFF2-40B4-BE49-F238E27FC236}">
                  <a16:creationId xmlns:a16="http://schemas.microsoft.com/office/drawing/2014/main" id="{A9CD3B71-2B0C-761F-FD01-53FB2577B78F}"/>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1" name="Google Shape;154;p12">
              <a:extLst>
                <a:ext uri="{FF2B5EF4-FFF2-40B4-BE49-F238E27FC236}">
                  <a16:creationId xmlns:a16="http://schemas.microsoft.com/office/drawing/2014/main" id="{3A750CEF-6D47-32BC-074C-8804B902781F}"/>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grpSp>
        <p:nvGrpSpPr>
          <p:cNvPr id="34" name="Google Shape;149;p12">
            <a:extLst>
              <a:ext uri="{FF2B5EF4-FFF2-40B4-BE49-F238E27FC236}">
                <a16:creationId xmlns:a16="http://schemas.microsoft.com/office/drawing/2014/main" id="{61876D52-A45F-DB6A-2DDE-8E289BCD3834}"/>
              </a:ext>
            </a:extLst>
          </p:cNvPr>
          <p:cNvGrpSpPr/>
          <p:nvPr/>
        </p:nvGrpSpPr>
        <p:grpSpPr>
          <a:xfrm>
            <a:off x="1020268" y="3797448"/>
            <a:ext cx="559955" cy="387333"/>
            <a:chOff x="6878053" y="1156317"/>
            <a:chExt cx="1431178" cy="1039513"/>
          </a:xfrm>
          <a:solidFill>
            <a:schemeClr val="accent3">
              <a:lumMod val="75000"/>
            </a:schemeClr>
          </a:solidFill>
        </p:grpSpPr>
        <p:grpSp>
          <p:nvGrpSpPr>
            <p:cNvPr id="35" name="Google Shape;150;p12">
              <a:extLst>
                <a:ext uri="{FF2B5EF4-FFF2-40B4-BE49-F238E27FC236}">
                  <a16:creationId xmlns:a16="http://schemas.microsoft.com/office/drawing/2014/main" id="{410C4BED-29A7-904A-F50A-787047208201}"/>
                </a:ext>
              </a:extLst>
            </p:cNvPr>
            <p:cNvGrpSpPr/>
            <p:nvPr/>
          </p:nvGrpSpPr>
          <p:grpSpPr>
            <a:xfrm>
              <a:off x="7672978" y="1156317"/>
              <a:ext cx="412941" cy="436880"/>
              <a:chOff x="243840" y="1676400"/>
              <a:chExt cx="701040" cy="741680"/>
            </a:xfrm>
            <a:grpFill/>
          </p:grpSpPr>
          <p:sp>
            <p:nvSpPr>
              <p:cNvPr id="38" name="Google Shape;151;p12">
                <a:extLst>
                  <a:ext uri="{FF2B5EF4-FFF2-40B4-BE49-F238E27FC236}">
                    <a16:creationId xmlns:a16="http://schemas.microsoft.com/office/drawing/2014/main" id="{95836F61-E2F3-D556-A1DB-9EFB11EEB594}"/>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9" name="Google Shape;152;p12">
                <a:extLst>
                  <a:ext uri="{FF2B5EF4-FFF2-40B4-BE49-F238E27FC236}">
                    <a16:creationId xmlns:a16="http://schemas.microsoft.com/office/drawing/2014/main" id="{EDD9FAA6-A1C2-C7BB-EC04-6B7DEED17EC2}"/>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36" name="Google Shape;153;p12">
              <a:extLst>
                <a:ext uri="{FF2B5EF4-FFF2-40B4-BE49-F238E27FC236}">
                  <a16:creationId xmlns:a16="http://schemas.microsoft.com/office/drawing/2014/main" id="{3E9975DF-C865-87C2-D10C-18AD88C39524}"/>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7" name="Google Shape;154;p12">
              <a:extLst>
                <a:ext uri="{FF2B5EF4-FFF2-40B4-BE49-F238E27FC236}">
                  <a16:creationId xmlns:a16="http://schemas.microsoft.com/office/drawing/2014/main" id="{AB0A8E15-1F14-4AB0-B7A3-865CF420A9CA}"/>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grpSp>
        <p:nvGrpSpPr>
          <p:cNvPr id="40" name="Google Shape;149;p12">
            <a:extLst>
              <a:ext uri="{FF2B5EF4-FFF2-40B4-BE49-F238E27FC236}">
                <a16:creationId xmlns:a16="http://schemas.microsoft.com/office/drawing/2014/main" id="{1535940D-7CA7-798B-49ED-07408C85AF6B}"/>
              </a:ext>
            </a:extLst>
          </p:cNvPr>
          <p:cNvGrpSpPr/>
          <p:nvPr/>
        </p:nvGrpSpPr>
        <p:grpSpPr>
          <a:xfrm>
            <a:off x="1020268" y="4359839"/>
            <a:ext cx="559955" cy="387333"/>
            <a:chOff x="6878053" y="1156317"/>
            <a:chExt cx="1431178" cy="1039513"/>
          </a:xfrm>
          <a:solidFill>
            <a:schemeClr val="accent3">
              <a:lumMod val="75000"/>
            </a:schemeClr>
          </a:solidFill>
        </p:grpSpPr>
        <p:grpSp>
          <p:nvGrpSpPr>
            <p:cNvPr id="41" name="Google Shape;150;p12">
              <a:extLst>
                <a:ext uri="{FF2B5EF4-FFF2-40B4-BE49-F238E27FC236}">
                  <a16:creationId xmlns:a16="http://schemas.microsoft.com/office/drawing/2014/main" id="{17BAFE81-44C8-4B7B-AE2E-B8440B9E042B}"/>
                </a:ext>
              </a:extLst>
            </p:cNvPr>
            <p:cNvGrpSpPr/>
            <p:nvPr/>
          </p:nvGrpSpPr>
          <p:grpSpPr>
            <a:xfrm>
              <a:off x="7672978" y="1156317"/>
              <a:ext cx="412941" cy="436880"/>
              <a:chOff x="243840" y="1676400"/>
              <a:chExt cx="701040" cy="741680"/>
            </a:xfrm>
            <a:grpFill/>
          </p:grpSpPr>
          <p:sp>
            <p:nvSpPr>
              <p:cNvPr id="44" name="Google Shape;151;p12">
                <a:extLst>
                  <a:ext uri="{FF2B5EF4-FFF2-40B4-BE49-F238E27FC236}">
                    <a16:creationId xmlns:a16="http://schemas.microsoft.com/office/drawing/2014/main" id="{069CCB26-2496-B7FF-C133-748996336057}"/>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45" name="Google Shape;152;p12">
                <a:extLst>
                  <a:ext uri="{FF2B5EF4-FFF2-40B4-BE49-F238E27FC236}">
                    <a16:creationId xmlns:a16="http://schemas.microsoft.com/office/drawing/2014/main" id="{A7F60340-2AF5-22B1-FF38-C5A6195E22C7}"/>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42" name="Google Shape;153;p12">
              <a:extLst>
                <a:ext uri="{FF2B5EF4-FFF2-40B4-BE49-F238E27FC236}">
                  <a16:creationId xmlns:a16="http://schemas.microsoft.com/office/drawing/2014/main" id="{F5761A3F-039E-E091-3FA7-D43EB313CED0}"/>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43" name="Google Shape;154;p12">
              <a:extLst>
                <a:ext uri="{FF2B5EF4-FFF2-40B4-BE49-F238E27FC236}">
                  <a16:creationId xmlns:a16="http://schemas.microsoft.com/office/drawing/2014/main" id="{90AA60D7-47E6-86B1-7A65-4452A0845EB9}"/>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4" name="Hexagon 3">
            <a:extLst>
              <a:ext uri="{FF2B5EF4-FFF2-40B4-BE49-F238E27FC236}">
                <a16:creationId xmlns:a16="http://schemas.microsoft.com/office/drawing/2014/main" id="{04408A73-7925-A452-EB4C-E601D55B1B13}"/>
              </a:ext>
            </a:extLst>
          </p:cNvPr>
          <p:cNvSpPr/>
          <p:nvPr/>
        </p:nvSpPr>
        <p:spPr>
          <a:xfrm rot="1782986">
            <a:off x="286724" y="30111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Hexagon 4">
            <a:extLst>
              <a:ext uri="{FF2B5EF4-FFF2-40B4-BE49-F238E27FC236}">
                <a16:creationId xmlns:a16="http://schemas.microsoft.com/office/drawing/2014/main" id="{E3FDB023-7591-A2E6-1179-5B28AFFF2E33}"/>
              </a:ext>
            </a:extLst>
          </p:cNvPr>
          <p:cNvSpPr/>
          <p:nvPr/>
        </p:nvSpPr>
        <p:spPr>
          <a:xfrm rot="1782986">
            <a:off x="286724" y="763955"/>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Hexagon 5">
            <a:extLst>
              <a:ext uri="{FF2B5EF4-FFF2-40B4-BE49-F238E27FC236}">
                <a16:creationId xmlns:a16="http://schemas.microsoft.com/office/drawing/2014/main" id="{1AD87154-6632-DDD4-7C63-C9D23A53DAA8}"/>
              </a:ext>
            </a:extLst>
          </p:cNvPr>
          <p:cNvSpPr/>
          <p:nvPr/>
        </p:nvSpPr>
        <p:spPr>
          <a:xfrm rot="1782986">
            <a:off x="286724" y="1226800"/>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Hexagon 6">
            <a:extLst>
              <a:ext uri="{FF2B5EF4-FFF2-40B4-BE49-F238E27FC236}">
                <a16:creationId xmlns:a16="http://schemas.microsoft.com/office/drawing/2014/main" id="{F0FD3F3A-26EF-D8A3-68EA-9A73E8618CFF}"/>
              </a:ext>
            </a:extLst>
          </p:cNvPr>
          <p:cNvSpPr/>
          <p:nvPr/>
        </p:nvSpPr>
        <p:spPr>
          <a:xfrm rot="1782986">
            <a:off x="286724" y="1689645"/>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Hexagon 7">
            <a:extLst>
              <a:ext uri="{FF2B5EF4-FFF2-40B4-BE49-F238E27FC236}">
                <a16:creationId xmlns:a16="http://schemas.microsoft.com/office/drawing/2014/main" id="{10C2F441-F295-181F-1B7C-1D0682BF3FFA}"/>
              </a:ext>
            </a:extLst>
          </p:cNvPr>
          <p:cNvSpPr/>
          <p:nvPr/>
        </p:nvSpPr>
        <p:spPr>
          <a:xfrm rot="1782986">
            <a:off x="286724" y="2152490"/>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9105880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8057" y="1507939"/>
            <a:ext cx="5294658" cy="461665"/>
          </a:xfrm>
          <a:prstGeom prst="rect">
            <a:avLst/>
          </a:prstGeom>
          <a:noFill/>
        </p:spPr>
        <p:txBody>
          <a:bodyPr wrap="square" rtlCol="0">
            <a:spAutoFit/>
          </a:bodyPr>
          <a:lstStyle/>
          <a:p>
            <a:r>
              <a:rPr lang="en-CA" sz="1200" b="1" spc="300" dirty="0"/>
              <a:t>IDENTIFYING WHO SHOULD BE PRESENT WHEN MEETING THE CHILD</a:t>
            </a:r>
          </a:p>
        </p:txBody>
      </p:sp>
      <p:sp>
        <p:nvSpPr>
          <p:cNvPr id="4" name="TextBox 3">
            <a:extLst>
              <a:ext uri="{FF2B5EF4-FFF2-40B4-BE49-F238E27FC236}">
                <a16:creationId xmlns:a16="http://schemas.microsoft.com/office/drawing/2014/main" id="{79BBD8C8-DADB-F895-3207-1EA95D9C1556}"/>
              </a:ext>
            </a:extLst>
          </p:cNvPr>
          <p:cNvSpPr txBox="1"/>
          <p:nvPr/>
        </p:nvSpPr>
        <p:spPr>
          <a:xfrm>
            <a:off x="996287" y="721660"/>
            <a:ext cx="5254042" cy="523220"/>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54AF4B"/>
                </a:highlight>
                <a:latin typeface="Calibri"/>
                <a:ea typeface="Calibri"/>
                <a:cs typeface="Calibri"/>
                <a:sym typeface="Calibri"/>
              </a:rPr>
              <a:t>SESSION 2: HOW SHOULD A CASEWORKER PREPARE TO MEET WITH CHILDREN?</a:t>
            </a:r>
          </a:p>
        </p:txBody>
      </p:sp>
      <p:sp>
        <p:nvSpPr>
          <p:cNvPr id="5" name="Rectangle 4">
            <a:extLst>
              <a:ext uri="{FF2B5EF4-FFF2-40B4-BE49-F238E27FC236}">
                <a16:creationId xmlns:a16="http://schemas.microsoft.com/office/drawing/2014/main" id="{ACB24DE9-0042-544C-C76C-6CFEF8F38E74}"/>
              </a:ext>
            </a:extLst>
          </p:cNvPr>
          <p:cNvSpPr/>
          <p:nvPr/>
        </p:nvSpPr>
        <p:spPr>
          <a:xfrm>
            <a:off x="996287" y="5227591"/>
            <a:ext cx="5251079" cy="1464914"/>
          </a:xfrm>
          <a:prstGeom prst="rect">
            <a:avLst/>
          </a:prstGeom>
          <a:noFill/>
          <a:ln>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Rectangle 5">
            <a:extLst>
              <a:ext uri="{FF2B5EF4-FFF2-40B4-BE49-F238E27FC236}">
                <a16:creationId xmlns:a16="http://schemas.microsoft.com/office/drawing/2014/main" id="{A6C2C5AC-23A0-4286-4F22-04998584C84F}"/>
              </a:ext>
            </a:extLst>
          </p:cNvPr>
          <p:cNvSpPr/>
          <p:nvPr/>
        </p:nvSpPr>
        <p:spPr>
          <a:xfrm>
            <a:off x="996286" y="7525348"/>
            <a:ext cx="5251079" cy="1464914"/>
          </a:xfrm>
          <a:prstGeom prst="rect">
            <a:avLst/>
          </a:prstGeom>
          <a:noFill/>
          <a:ln>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TextBox 7">
            <a:extLst>
              <a:ext uri="{FF2B5EF4-FFF2-40B4-BE49-F238E27FC236}">
                <a16:creationId xmlns:a16="http://schemas.microsoft.com/office/drawing/2014/main" id="{AC3C243C-0B3F-51CC-6981-2137E194C6DE}"/>
              </a:ext>
            </a:extLst>
          </p:cNvPr>
          <p:cNvSpPr txBox="1"/>
          <p:nvPr/>
        </p:nvSpPr>
        <p:spPr>
          <a:xfrm>
            <a:off x="996287" y="4655489"/>
            <a:ext cx="5266428" cy="430887"/>
          </a:xfrm>
          <a:prstGeom prst="rect">
            <a:avLst/>
          </a:prstGeom>
          <a:noFill/>
        </p:spPr>
        <p:txBody>
          <a:bodyPr wrap="square" lIns="91440" tIns="45720" rIns="91440" bIns="45720" anchor="t">
            <a:spAutoFit/>
          </a:bodyPr>
          <a:lstStyle/>
          <a:p>
            <a:r>
              <a:rPr lang="en-GB" sz="1100" i="0" dirty="0"/>
              <a:t>Who could be a trusted adult if the parent or</a:t>
            </a:r>
            <a:r>
              <a:rPr lang="en-GB" sz="1100" dirty="0"/>
              <a:t> primary</a:t>
            </a:r>
            <a:r>
              <a:rPr lang="en-GB" sz="1100" i="0" dirty="0"/>
              <a:t> caregiver </a:t>
            </a:r>
            <a:r>
              <a:rPr lang="en-GB" sz="1100" dirty="0"/>
              <a:t>is not </a:t>
            </a:r>
            <a:r>
              <a:rPr lang="en-GB" sz="1100" i="0" dirty="0"/>
              <a:t>present during the </a:t>
            </a:r>
            <a:r>
              <a:rPr lang="en-GB" sz="1100" dirty="0"/>
              <a:t>meeting </a:t>
            </a:r>
            <a:r>
              <a:rPr lang="en-GB" sz="1100" i="0" dirty="0"/>
              <a:t>with the child?</a:t>
            </a:r>
            <a:endParaRPr lang="en-BE" sz="1100" dirty="0"/>
          </a:p>
        </p:txBody>
      </p:sp>
      <p:sp>
        <p:nvSpPr>
          <p:cNvPr id="9" name="TextBox 8">
            <a:extLst>
              <a:ext uri="{FF2B5EF4-FFF2-40B4-BE49-F238E27FC236}">
                <a16:creationId xmlns:a16="http://schemas.microsoft.com/office/drawing/2014/main" id="{BAB651AB-91C6-F30E-2480-75A6DBE69D55}"/>
              </a:ext>
            </a:extLst>
          </p:cNvPr>
          <p:cNvSpPr txBox="1"/>
          <p:nvPr/>
        </p:nvSpPr>
        <p:spPr>
          <a:xfrm>
            <a:off x="966716" y="6945986"/>
            <a:ext cx="5266428" cy="430887"/>
          </a:xfrm>
          <a:prstGeom prst="rect">
            <a:avLst/>
          </a:prstGeom>
          <a:noFill/>
        </p:spPr>
        <p:txBody>
          <a:bodyPr wrap="square" lIns="91440" tIns="45720" rIns="91440" bIns="45720" anchor="t">
            <a:spAutoFit/>
          </a:bodyPr>
          <a:lstStyle/>
          <a:p>
            <a:r>
              <a:rPr lang="en-US" sz="1100" i="0" dirty="0"/>
              <a:t>How </a:t>
            </a:r>
            <a:r>
              <a:rPr lang="en-US" sz="1100" dirty="0"/>
              <a:t>can</a:t>
            </a:r>
            <a:r>
              <a:rPr lang="en-US" sz="1100" i="0" dirty="0"/>
              <a:t> you identify </a:t>
            </a:r>
            <a:r>
              <a:rPr lang="en-US" sz="1100" dirty="0"/>
              <a:t>a </a:t>
            </a:r>
            <a:r>
              <a:rPr lang="en-US" sz="1100" i="0" dirty="0"/>
              <a:t>trusted adult</a:t>
            </a:r>
            <a:r>
              <a:rPr lang="en-US" sz="1100" dirty="0"/>
              <a:t> in the child's life?</a:t>
            </a:r>
            <a:r>
              <a:rPr lang="en-US" sz="1100" i="0" dirty="0"/>
              <a:t> Please also write examples of questions you could ask the child.</a:t>
            </a:r>
          </a:p>
        </p:txBody>
      </p:sp>
      <p:grpSp>
        <p:nvGrpSpPr>
          <p:cNvPr id="25" name="Group 24">
            <a:extLst>
              <a:ext uri="{FF2B5EF4-FFF2-40B4-BE49-F238E27FC236}">
                <a16:creationId xmlns:a16="http://schemas.microsoft.com/office/drawing/2014/main" id="{816BC76B-0620-BBAC-E963-2C3B2F351638}"/>
              </a:ext>
            </a:extLst>
          </p:cNvPr>
          <p:cNvGrpSpPr/>
          <p:nvPr/>
        </p:nvGrpSpPr>
        <p:grpSpPr>
          <a:xfrm>
            <a:off x="1016758" y="2232663"/>
            <a:ext cx="5245957" cy="2028906"/>
            <a:chOff x="1143000" y="2096472"/>
            <a:chExt cx="9009187" cy="3484359"/>
          </a:xfrm>
        </p:grpSpPr>
        <p:sp>
          <p:nvSpPr>
            <p:cNvPr id="11" name="Rectangle 10">
              <a:extLst>
                <a:ext uri="{FF2B5EF4-FFF2-40B4-BE49-F238E27FC236}">
                  <a16:creationId xmlns:a16="http://schemas.microsoft.com/office/drawing/2014/main" id="{97010D6D-0C64-3592-57CD-55EFDFFA8C73}"/>
                </a:ext>
              </a:extLst>
            </p:cNvPr>
            <p:cNvSpPr/>
            <p:nvPr/>
          </p:nvSpPr>
          <p:spPr>
            <a:xfrm>
              <a:off x="1143000" y="3020250"/>
              <a:ext cx="2057602" cy="154104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b="1" dirty="0">
                  <a:solidFill>
                    <a:schemeClr val="tx1"/>
                  </a:solidFill>
                  <a:cs typeface="Arial" panose="020B0604020202020204" pitchFamily="34" charset="0"/>
                </a:rPr>
                <a:t>Parent or caregiver?</a:t>
              </a:r>
              <a:endParaRPr lang="en-US" sz="1100" b="1" dirty="0">
                <a:solidFill>
                  <a:schemeClr val="tx1"/>
                </a:solidFill>
                <a:cs typeface="Arial" panose="020B0604020202020204" pitchFamily="34" charset="0"/>
              </a:endParaRPr>
            </a:p>
          </p:txBody>
        </p:sp>
        <p:sp>
          <p:nvSpPr>
            <p:cNvPr id="12" name="Rectangle 11">
              <a:extLst>
                <a:ext uri="{FF2B5EF4-FFF2-40B4-BE49-F238E27FC236}">
                  <a16:creationId xmlns:a16="http://schemas.microsoft.com/office/drawing/2014/main" id="{D70B133E-979D-C1A6-4DCD-81D081E5B3CA}"/>
                </a:ext>
              </a:extLst>
            </p:cNvPr>
            <p:cNvSpPr/>
            <p:nvPr/>
          </p:nvSpPr>
          <p:spPr>
            <a:xfrm>
              <a:off x="4785260" y="2096472"/>
              <a:ext cx="2057602" cy="154104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b="1" dirty="0">
                  <a:solidFill>
                    <a:schemeClr val="tx1"/>
                  </a:solidFill>
                  <a:cs typeface="Arial" panose="020B0604020202020204" pitchFamily="34" charset="0"/>
                </a:rPr>
                <a:t>Other trusted adult?</a:t>
              </a:r>
              <a:endParaRPr lang="en-US" sz="1100" b="1" dirty="0">
                <a:solidFill>
                  <a:schemeClr val="tx1"/>
                </a:solidFill>
                <a:cs typeface="Arial" panose="020B0604020202020204" pitchFamily="34" charset="0"/>
              </a:endParaRPr>
            </a:p>
          </p:txBody>
        </p:sp>
        <p:sp>
          <p:nvSpPr>
            <p:cNvPr id="13" name="Rectangle 12">
              <a:extLst>
                <a:ext uri="{FF2B5EF4-FFF2-40B4-BE49-F238E27FC236}">
                  <a16:creationId xmlns:a16="http://schemas.microsoft.com/office/drawing/2014/main" id="{E79DDC7E-AED3-1295-B54B-6F15E2D3AD73}"/>
                </a:ext>
              </a:extLst>
            </p:cNvPr>
            <p:cNvSpPr/>
            <p:nvPr/>
          </p:nvSpPr>
          <p:spPr>
            <a:xfrm>
              <a:off x="4785260" y="4039784"/>
              <a:ext cx="2057602" cy="154104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tx1"/>
                  </a:solidFill>
                  <a:cs typeface="Arial" panose="020B0604020202020204" pitchFamily="34" charset="0"/>
                </a:rPr>
                <a:t>Individual conversation</a:t>
              </a:r>
            </a:p>
          </p:txBody>
        </p:sp>
        <p:sp>
          <p:nvSpPr>
            <p:cNvPr id="14" name="Rectangle 13">
              <a:extLst>
                <a:ext uri="{FF2B5EF4-FFF2-40B4-BE49-F238E27FC236}">
                  <a16:creationId xmlns:a16="http://schemas.microsoft.com/office/drawing/2014/main" id="{5FD4F0A1-2942-D463-0F62-742D21874E02}"/>
                </a:ext>
              </a:extLst>
            </p:cNvPr>
            <p:cNvSpPr/>
            <p:nvPr/>
          </p:nvSpPr>
          <p:spPr>
            <a:xfrm>
              <a:off x="8094585" y="2096472"/>
              <a:ext cx="2057602" cy="1541047"/>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b="1" dirty="0">
                  <a:solidFill>
                    <a:schemeClr val="tx1"/>
                  </a:solidFill>
                  <a:cs typeface="Arial" panose="020B0604020202020204" pitchFamily="34" charset="0"/>
                </a:rPr>
                <a:t>CM supervisor</a:t>
              </a:r>
              <a:endParaRPr lang="en-US" sz="1100" b="1" dirty="0">
                <a:solidFill>
                  <a:schemeClr val="tx1"/>
                </a:solidFill>
                <a:cs typeface="Arial" panose="020B0604020202020204" pitchFamily="34" charset="0"/>
              </a:endParaRPr>
            </a:p>
          </p:txBody>
        </p:sp>
        <p:cxnSp>
          <p:nvCxnSpPr>
            <p:cNvPr id="15" name="Connector: Elbow 14">
              <a:extLst>
                <a:ext uri="{FF2B5EF4-FFF2-40B4-BE49-F238E27FC236}">
                  <a16:creationId xmlns:a16="http://schemas.microsoft.com/office/drawing/2014/main" id="{2CDBB567-D400-5BE1-10A4-7BE1A3527757}"/>
                </a:ext>
              </a:extLst>
            </p:cNvPr>
            <p:cNvCxnSpPr>
              <a:cxnSpLocks/>
              <a:stCxn id="11" idx="3"/>
              <a:endCxn id="12" idx="1"/>
            </p:cNvCxnSpPr>
            <p:nvPr/>
          </p:nvCxnSpPr>
          <p:spPr>
            <a:xfrm flipV="1">
              <a:off x="3200602" y="2866996"/>
              <a:ext cx="1584658" cy="923778"/>
            </a:xfrm>
            <a:prstGeom prst="bentConnector3">
              <a:avLst/>
            </a:prstGeom>
            <a:ln w="571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BD9B3CAE-92C4-48B9-23D0-E274D808F630}"/>
                </a:ext>
              </a:extLst>
            </p:cNvPr>
            <p:cNvCxnSpPr>
              <a:cxnSpLocks/>
              <a:stCxn id="11" idx="3"/>
              <a:endCxn id="13" idx="1"/>
            </p:cNvCxnSpPr>
            <p:nvPr/>
          </p:nvCxnSpPr>
          <p:spPr>
            <a:xfrm>
              <a:off x="3200602" y="3790774"/>
              <a:ext cx="1584658" cy="1019534"/>
            </a:xfrm>
            <a:prstGeom prst="bentConnector3">
              <a:avLst/>
            </a:prstGeom>
            <a:ln w="571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55345F1-F530-E33E-0F95-CD17188B9700}"/>
                </a:ext>
              </a:extLst>
            </p:cNvPr>
            <p:cNvSpPr txBox="1"/>
            <p:nvPr/>
          </p:nvSpPr>
          <p:spPr>
            <a:xfrm>
              <a:off x="3291891" y="3361281"/>
              <a:ext cx="701039" cy="449278"/>
            </a:xfrm>
            <a:prstGeom prst="rect">
              <a:avLst/>
            </a:prstGeom>
            <a:noFill/>
          </p:spPr>
          <p:txBody>
            <a:bodyPr wrap="square">
              <a:spAutoFit/>
            </a:bodyPr>
            <a:lstStyle/>
            <a:p>
              <a:r>
                <a:rPr lang="en-CA" sz="1100" b="1" dirty="0">
                  <a:solidFill>
                    <a:schemeClr val="accent3">
                      <a:lumMod val="75000"/>
                    </a:schemeClr>
                  </a:solidFill>
                  <a:cs typeface="Arial" panose="020B0604020202020204" pitchFamily="34" charset="0"/>
                </a:rPr>
                <a:t>NO</a:t>
              </a:r>
              <a:endParaRPr lang="en-US" sz="1100" b="1" dirty="0">
                <a:solidFill>
                  <a:schemeClr val="accent3">
                    <a:lumMod val="75000"/>
                  </a:schemeClr>
                </a:solidFill>
              </a:endParaRPr>
            </a:p>
          </p:txBody>
        </p:sp>
        <p:cxnSp>
          <p:nvCxnSpPr>
            <p:cNvPr id="21" name="Straight Arrow Connector 20">
              <a:extLst>
                <a:ext uri="{FF2B5EF4-FFF2-40B4-BE49-F238E27FC236}">
                  <a16:creationId xmlns:a16="http://schemas.microsoft.com/office/drawing/2014/main" id="{8D04167A-F68D-B2E1-69F4-B92D9056156E}"/>
                </a:ext>
              </a:extLst>
            </p:cNvPr>
            <p:cNvCxnSpPr>
              <a:stCxn id="12" idx="3"/>
              <a:endCxn id="14" idx="1"/>
            </p:cNvCxnSpPr>
            <p:nvPr/>
          </p:nvCxnSpPr>
          <p:spPr>
            <a:xfrm>
              <a:off x="6842862" y="2866996"/>
              <a:ext cx="1251723" cy="0"/>
            </a:xfrm>
            <a:prstGeom prst="straightConnector1">
              <a:avLst/>
            </a:prstGeom>
            <a:ln w="571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D6C2A1DB-0C3F-FBD5-D9CB-BCDB176B6127}"/>
                </a:ext>
              </a:extLst>
            </p:cNvPr>
            <p:cNvSpPr txBox="1"/>
            <p:nvPr/>
          </p:nvSpPr>
          <p:spPr>
            <a:xfrm>
              <a:off x="7170625" y="2497664"/>
              <a:ext cx="701039" cy="449278"/>
            </a:xfrm>
            <a:prstGeom prst="rect">
              <a:avLst/>
            </a:prstGeom>
            <a:noFill/>
          </p:spPr>
          <p:txBody>
            <a:bodyPr wrap="square">
              <a:spAutoFit/>
            </a:bodyPr>
            <a:lstStyle/>
            <a:p>
              <a:r>
                <a:rPr lang="en-CA" sz="1100" b="1" dirty="0">
                  <a:solidFill>
                    <a:schemeClr val="accent3">
                      <a:lumMod val="75000"/>
                    </a:schemeClr>
                  </a:solidFill>
                  <a:cs typeface="Arial" panose="020B0604020202020204" pitchFamily="34" charset="0"/>
                </a:rPr>
                <a:t>NO</a:t>
              </a:r>
              <a:endParaRPr lang="en-US" sz="1100" b="1" dirty="0">
                <a:solidFill>
                  <a:schemeClr val="accent3">
                    <a:lumMod val="75000"/>
                  </a:schemeClr>
                </a:solidFill>
              </a:endParaRPr>
            </a:p>
          </p:txBody>
        </p:sp>
      </p:grpSp>
      <p:sp>
        <p:nvSpPr>
          <p:cNvPr id="3" name="Hexagon 2">
            <a:extLst>
              <a:ext uri="{FF2B5EF4-FFF2-40B4-BE49-F238E27FC236}">
                <a16:creationId xmlns:a16="http://schemas.microsoft.com/office/drawing/2014/main" id="{918DDA2E-A697-14B6-2108-774EE610DD38}"/>
              </a:ext>
            </a:extLst>
          </p:cNvPr>
          <p:cNvSpPr/>
          <p:nvPr/>
        </p:nvSpPr>
        <p:spPr>
          <a:xfrm rot="1782986">
            <a:off x="286724" y="30111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Hexagon 6">
            <a:extLst>
              <a:ext uri="{FF2B5EF4-FFF2-40B4-BE49-F238E27FC236}">
                <a16:creationId xmlns:a16="http://schemas.microsoft.com/office/drawing/2014/main" id="{D934B84D-174E-23AD-D328-5306B52D13D6}"/>
              </a:ext>
            </a:extLst>
          </p:cNvPr>
          <p:cNvSpPr/>
          <p:nvPr/>
        </p:nvSpPr>
        <p:spPr>
          <a:xfrm rot="1782986">
            <a:off x="286724" y="763955"/>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Hexagon 9">
            <a:extLst>
              <a:ext uri="{FF2B5EF4-FFF2-40B4-BE49-F238E27FC236}">
                <a16:creationId xmlns:a16="http://schemas.microsoft.com/office/drawing/2014/main" id="{2A34E22C-5E3B-92FE-DE23-D2A74B85D131}"/>
              </a:ext>
            </a:extLst>
          </p:cNvPr>
          <p:cNvSpPr/>
          <p:nvPr/>
        </p:nvSpPr>
        <p:spPr>
          <a:xfrm rot="1782986">
            <a:off x="286724" y="1226800"/>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Hexagon 17">
            <a:extLst>
              <a:ext uri="{FF2B5EF4-FFF2-40B4-BE49-F238E27FC236}">
                <a16:creationId xmlns:a16="http://schemas.microsoft.com/office/drawing/2014/main" id="{E23975AA-6E8B-240F-F90B-FFBA2B3A57FC}"/>
              </a:ext>
            </a:extLst>
          </p:cNvPr>
          <p:cNvSpPr/>
          <p:nvPr/>
        </p:nvSpPr>
        <p:spPr>
          <a:xfrm rot="1782986">
            <a:off x="286724" y="1689645"/>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Hexagon 18">
            <a:extLst>
              <a:ext uri="{FF2B5EF4-FFF2-40B4-BE49-F238E27FC236}">
                <a16:creationId xmlns:a16="http://schemas.microsoft.com/office/drawing/2014/main" id="{05158979-07D1-50C1-8731-338DB9798000}"/>
              </a:ext>
            </a:extLst>
          </p:cNvPr>
          <p:cNvSpPr/>
          <p:nvPr/>
        </p:nvSpPr>
        <p:spPr>
          <a:xfrm rot="1782986">
            <a:off x="286724" y="2152490"/>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1455578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E8A3282-0B64-4AF5-AC8B-506F6CD89F03}"/>
              </a:ext>
            </a:extLst>
          </p:cNvPr>
          <p:cNvSpPr/>
          <p:nvPr/>
        </p:nvSpPr>
        <p:spPr>
          <a:xfrm>
            <a:off x="1000125" y="1225550"/>
            <a:ext cx="5248275" cy="7867649"/>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TextBox 5">
            <a:extLst>
              <a:ext uri="{FF2B5EF4-FFF2-40B4-BE49-F238E27FC236}">
                <a16:creationId xmlns:a16="http://schemas.microsoft.com/office/drawing/2014/main" id="{94C9E363-5119-7588-8771-8639A434CFAC}"/>
              </a:ext>
            </a:extLst>
          </p:cNvPr>
          <p:cNvSpPr txBox="1"/>
          <p:nvPr/>
        </p:nvSpPr>
        <p:spPr>
          <a:xfrm>
            <a:off x="1000125" y="714952"/>
            <a:ext cx="5248275" cy="276999"/>
          </a:xfrm>
          <a:prstGeom prst="rect">
            <a:avLst/>
          </a:prstGeom>
          <a:noFill/>
        </p:spPr>
        <p:txBody>
          <a:bodyPr wrap="square" lIns="91440" tIns="45720" rIns="91440" bIns="45720" rtlCol="0" anchor="t">
            <a:spAutoFit/>
          </a:bodyPr>
          <a:lstStyle/>
          <a:p>
            <a:r>
              <a:rPr lang="en-US" sz="1200" b="1" spc="300" dirty="0"/>
              <a:t>HOW I PREPARE FOR MEETING WITH A CHILD</a:t>
            </a:r>
          </a:p>
        </p:txBody>
      </p:sp>
      <p:sp>
        <p:nvSpPr>
          <p:cNvPr id="16" name="Hexagon 15">
            <a:extLst>
              <a:ext uri="{FF2B5EF4-FFF2-40B4-BE49-F238E27FC236}">
                <a16:creationId xmlns:a16="http://schemas.microsoft.com/office/drawing/2014/main" id="{8ED8201F-0BA1-13A6-9D95-AE9ADD700C92}"/>
              </a:ext>
            </a:extLst>
          </p:cNvPr>
          <p:cNvSpPr/>
          <p:nvPr/>
        </p:nvSpPr>
        <p:spPr>
          <a:xfrm rot="1782986">
            <a:off x="286724" y="30111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Hexagon 16">
            <a:extLst>
              <a:ext uri="{FF2B5EF4-FFF2-40B4-BE49-F238E27FC236}">
                <a16:creationId xmlns:a16="http://schemas.microsoft.com/office/drawing/2014/main" id="{44848176-4FC1-9037-0C50-93DB531017B1}"/>
              </a:ext>
            </a:extLst>
          </p:cNvPr>
          <p:cNvSpPr/>
          <p:nvPr/>
        </p:nvSpPr>
        <p:spPr>
          <a:xfrm rot="1782986">
            <a:off x="286724" y="763955"/>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Hexagon 17">
            <a:extLst>
              <a:ext uri="{FF2B5EF4-FFF2-40B4-BE49-F238E27FC236}">
                <a16:creationId xmlns:a16="http://schemas.microsoft.com/office/drawing/2014/main" id="{5C2A6230-8841-C380-05EF-370584B93B15}"/>
              </a:ext>
            </a:extLst>
          </p:cNvPr>
          <p:cNvSpPr/>
          <p:nvPr/>
        </p:nvSpPr>
        <p:spPr>
          <a:xfrm rot="1782986">
            <a:off x="286724" y="1226800"/>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Hexagon 18">
            <a:extLst>
              <a:ext uri="{FF2B5EF4-FFF2-40B4-BE49-F238E27FC236}">
                <a16:creationId xmlns:a16="http://schemas.microsoft.com/office/drawing/2014/main" id="{0379BC60-8661-E694-E2FF-7C6720D839E9}"/>
              </a:ext>
            </a:extLst>
          </p:cNvPr>
          <p:cNvSpPr/>
          <p:nvPr/>
        </p:nvSpPr>
        <p:spPr>
          <a:xfrm rot="1782986">
            <a:off x="286724" y="1689645"/>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Hexagon 19">
            <a:extLst>
              <a:ext uri="{FF2B5EF4-FFF2-40B4-BE49-F238E27FC236}">
                <a16:creationId xmlns:a16="http://schemas.microsoft.com/office/drawing/2014/main" id="{11D76C66-0CE5-09C8-4BD8-3C19E99E3F6E}"/>
              </a:ext>
            </a:extLst>
          </p:cNvPr>
          <p:cNvSpPr/>
          <p:nvPr/>
        </p:nvSpPr>
        <p:spPr>
          <a:xfrm rot="1782986">
            <a:off x="286724" y="2152490"/>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L-Shape 2">
            <a:extLst>
              <a:ext uri="{FF2B5EF4-FFF2-40B4-BE49-F238E27FC236}">
                <a16:creationId xmlns:a16="http://schemas.microsoft.com/office/drawing/2014/main" id="{F7D6D656-8D52-7430-868B-3B2DAFF004BD}"/>
              </a:ext>
            </a:extLst>
          </p:cNvPr>
          <p:cNvSpPr/>
          <p:nvPr/>
        </p:nvSpPr>
        <p:spPr>
          <a:xfrm rot="18361091">
            <a:off x="5715129" y="6595073"/>
            <a:ext cx="704591" cy="347720"/>
          </a:xfrm>
          <a:prstGeom prst="corner">
            <a:avLst>
              <a:gd name="adj1" fmla="val 42208"/>
              <a:gd name="adj2" fmla="val 43350"/>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L-Shape 10">
            <a:extLst>
              <a:ext uri="{FF2B5EF4-FFF2-40B4-BE49-F238E27FC236}">
                <a16:creationId xmlns:a16="http://schemas.microsoft.com/office/drawing/2014/main" id="{58A4B2C3-442F-C816-1B35-097A4CFF926A}"/>
              </a:ext>
            </a:extLst>
          </p:cNvPr>
          <p:cNvSpPr/>
          <p:nvPr/>
        </p:nvSpPr>
        <p:spPr>
          <a:xfrm rot="18361091">
            <a:off x="5715129" y="7484073"/>
            <a:ext cx="704591" cy="347720"/>
          </a:xfrm>
          <a:prstGeom prst="corner">
            <a:avLst>
              <a:gd name="adj1" fmla="val 42208"/>
              <a:gd name="adj2" fmla="val 43350"/>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L-Shape 11">
            <a:extLst>
              <a:ext uri="{FF2B5EF4-FFF2-40B4-BE49-F238E27FC236}">
                <a16:creationId xmlns:a16="http://schemas.microsoft.com/office/drawing/2014/main" id="{B793AEEC-EDA8-3134-C0EA-435EDC276F8E}"/>
              </a:ext>
            </a:extLst>
          </p:cNvPr>
          <p:cNvSpPr/>
          <p:nvPr/>
        </p:nvSpPr>
        <p:spPr>
          <a:xfrm rot="18361091">
            <a:off x="5715129" y="8373073"/>
            <a:ext cx="704591" cy="347720"/>
          </a:xfrm>
          <a:prstGeom prst="corner">
            <a:avLst>
              <a:gd name="adj1" fmla="val 42208"/>
              <a:gd name="adj2" fmla="val 43350"/>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3669133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A41A22E8-BFFC-41E5-81DC-5728F2F5BFD7}"/>
              </a:ext>
            </a:extLst>
          </p:cNvPr>
          <p:cNvSpPr txBox="1"/>
          <p:nvPr/>
        </p:nvSpPr>
        <p:spPr>
          <a:xfrm>
            <a:off x="996287" y="2228774"/>
            <a:ext cx="2402172" cy="261610"/>
          </a:xfrm>
          <a:prstGeom prst="rect">
            <a:avLst/>
          </a:prstGeom>
          <a:noFill/>
          <a:ln>
            <a:noFill/>
          </a:ln>
        </p:spPr>
        <p:txBody>
          <a:bodyPr wrap="square" lIns="91440" tIns="45720" rIns="91440" bIns="45720" rtlCol="0" anchor="t">
            <a:spAutoFit/>
          </a:bodyPr>
          <a:lstStyle/>
          <a:p>
            <a:r>
              <a:rPr lang="en-US" sz="1100" b="1" dirty="0"/>
              <a:t>DO</a:t>
            </a:r>
            <a:endParaRPr lang="en-CA" sz="1100" b="1" i="1" dirty="0"/>
          </a:p>
        </p:txBody>
      </p:sp>
      <p:sp>
        <p:nvSpPr>
          <p:cNvPr id="13" name="Rectangle 12">
            <a:extLst>
              <a:ext uri="{FF2B5EF4-FFF2-40B4-BE49-F238E27FC236}">
                <a16:creationId xmlns:a16="http://schemas.microsoft.com/office/drawing/2014/main" id="{EE8A3282-0B64-4AF5-AC8B-506F6CD89F03}"/>
              </a:ext>
            </a:extLst>
          </p:cNvPr>
          <p:cNvSpPr/>
          <p:nvPr/>
        </p:nvSpPr>
        <p:spPr>
          <a:xfrm>
            <a:off x="996287" y="2564966"/>
            <a:ext cx="2472527" cy="2508471"/>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9" name="TextBox 38">
            <a:extLst>
              <a:ext uri="{FF2B5EF4-FFF2-40B4-BE49-F238E27FC236}">
                <a16:creationId xmlns:a16="http://schemas.microsoft.com/office/drawing/2014/main" id="{623FAC9D-9DAF-4ED8-B69D-AB02CAF986FD}"/>
              </a:ext>
            </a:extLst>
          </p:cNvPr>
          <p:cNvSpPr txBox="1"/>
          <p:nvPr/>
        </p:nvSpPr>
        <p:spPr>
          <a:xfrm>
            <a:off x="3806566" y="2231974"/>
            <a:ext cx="2402172" cy="261610"/>
          </a:xfrm>
          <a:prstGeom prst="rect">
            <a:avLst/>
          </a:prstGeom>
          <a:noFill/>
          <a:ln>
            <a:noFill/>
          </a:ln>
        </p:spPr>
        <p:txBody>
          <a:bodyPr wrap="square" lIns="91440" tIns="45720" rIns="91440" bIns="45720" rtlCol="0" anchor="t">
            <a:spAutoFit/>
          </a:bodyPr>
          <a:lstStyle/>
          <a:p>
            <a:r>
              <a:rPr lang="en-US" sz="1100" b="1" dirty="0"/>
              <a:t>DO NOT</a:t>
            </a:r>
            <a:endParaRPr lang="en-CA" sz="1100" b="1" i="1" dirty="0"/>
          </a:p>
        </p:txBody>
      </p:sp>
      <p:sp>
        <p:nvSpPr>
          <p:cNvPr id="47" name="TextBox 46">
            <a:extLst>
              <a:ext uri="{FF2B5EF4-FFF2-40B4-BE49-F238E27FC236}">
                <a16:creationId xmlns:a16="http://schemas.microsoft.com/office/drawing/2014/main" id="{F884CC47-1ED3-40DC-9EF4-01DD1B61C37F}"/>
              </a:ext>
            </a:extLst>
          </p:cNvPr>
          <p:cNvSpPr txBox="1"/>
          <p:nvPr/>
        </p:nvSpPr>
        <p:spPr>
          <a:xfrm>
            <a:off x="996287" y="1819309"/>
            <a:ext cx="4110326" cy="261610"/>
          </a:xfrm>
          <a:prstGeom prst="rect">
            <a:avLst/>
          </a:prstGeom>
          <a:noFill/>
          <a:ln>
            <a:noFill/>
          </a:ln>
        </p:spPr>
        <p:txBody>
          <a:bodyPr wrap="square" rtlCol="0">
            <a:spAutoFit/>
          </a:bodyPr>
          <a:lstStyle/>
          <a:p>
            <a:r>
              <a:rPr lang="en-US" sz="1100" dirty="0"/>
              <a:t>Body language, facial expressions, eye contact</a:t>
            </a:r>
            <a:endParaRPr lang="en-CA" sz="1100" dirty="0"/>
          </a:p>
        </p:txBody>
      </p:sp>
      <p:sp>
        <p:nvSpPr>
          <p:cNvPr id="5" name="TextBox 4">
            <a:extLst>
              <a:ext uri="{FF2B5EF4-FFF2-40B4-BE49-F238E27FC236}">
                <a16:creationId xmlns:a16="http://schemas.microsoft.com/office/drawing/2014/main" id="{216ACD9F-4C8B-CA20-4968-38CA1F63CAD4}"/>
              </a:ext>
            </a:extLst>
          </p:cNvPr>
          <p:cNvSpPr txBox="1"/>
          <p:nvPr/>
        </p:nvSpPr>
        <p:spPr>
          <a:xfrm>
            <a:off x="996287" y="709760"/>
            <a:ext cx="5254042" cy="523220"/>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54AF4B"/>
                </a:highlight>
                <a:latin typeface="Calibri"/>
                <a:ea typeface="Calibri"/>
                <a:cs typeface="Calibri"/>
                <a:sym typeface="Calibri"/>
              </a:rPr>
              <a:t>SESSION 3: WHICH COMMUNICATION TECHNIQUES CAN I USE?</a:t>
            </a:r>
          </a:p>
        </p:txBody>
      </p:sp>
      <p:sp>
        <p:nvSpPr>
          <p:cNvPr id="6" name="TextBox 5">
            <a:extLst>
              <a:ext uri="{FF2B5EF4-FFF2-40B4-BE49-F238E27FC236}">
                <a16:creationId xmlns:a16="http://schemas.microsoft.com/office/drawing/2014/main" id="{6EA17392-1120-521D-E9BC-9C0D82A23913}"/>
              </a:ext>
            </a:extLst>
          </p:cNvPr>
          <p:cNvSpPr txBox="1"/>
          <p:nvPr/>
        </p:nvSpPr>
        <p:spPr>
          <a:xfrm>
            <a:off x="1000125" y="1471721"/>
            <a:ext cx="5248275" cy="276999"/>
          </a:xfrm>
          <a:prstGeom prst="rect">
            <a:avLst/>
          </a:prstGeom>
          <a:noFill/>
        </p:spPr>
        <p:txBody>
          <a:bodyPr wrap="square" rtlCol="0">
            <a:spAutoFit/>
          </a:bodyPr>
          <a:lstStyle/>
          <a:p>
            <a:r>
              <a:rPr lang="en-US" sz="1200" b="1" spc="300" dirty="0"/>
              <a:t>NON-VERBAL COMMUNICATION TECHNIQUES</a:t>
            </a:r>
          </a:p>
        </p:txBody>
      </p:sp>
      <p:sp>
        <p:nvSpPr>
          <p:cNvPr id="7" name="Rectangle 6">
            <a:extLst>
              <a:ext uri="{FF2B5EF4-FFF2-40B4-BE49-F238E27FC236}">
                <a16:creationId xmlns:a16="http://schemas.microsoft.com/office/drawing/2014/main" id="{843CA982-B1AC-7A5F-F73F-BE190036339B}"/>
              </a:ext>
            </a:extLst>
          </p:cNvPr>
          <p:cNvSpPr/>
          <p:nvPr/>
        </p:nvSpPr>
        <p:spPr>
          <a:xfrm>
            <a:off x="3785798" y="2564966"/>
            <a:ext cx="2472527" cy="2508471"/>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7" name="TextBox 36">
            <a:extLst>
              <a:ext uri="{FF2B5EF4-FFF2-40B4-BE49-F238E27FC236}">
                <a16:creationId xmlns:a16="http://schemas.microsoft.com/office/drawing/2014/main" id="{623E9C85-8382-003E-8E34-84592E7E16F7}"/>
              </a:ext>
            </a:extLst>
          </p:cNvPr>
          <p:cNvSpPr txBox="1"/>
          <p:nvPr/>
        </p:nvSpPr>
        <p:spPr>
          <a:xfrm>
            <a:off x="996287" y="6050293"/>
            <a:ext cx="2402172" cy="261610"/>
          </a:xfrm>
          <a:prstGeom prst="rect">
            <a:avLst/>
          </a:prstGeom>
          <a:noFill/>
          <a:ln>
            <a:noFill/>
          </a:ln>
        </p:spPr>
        <p:txBody>
          <a:bodyPr wrap="square" lIns="91440" tIns="45720" rIns="91440" bIns="45720" rtlCol="0" anchor="t">
            <a:spAutoFit/>
          </a:bodyPr>
          <a:lstStyle/>
          <a:p>
            <a:r>
              <a:rPr lang="en-US" sz="1100" b="1" dirty="0"/>
              <a:t>DO </a:t>
            </a:r>
            <a:endParaRPr lang="en-CA" sz="1100" b="1" i="1" dirty="0"/>
          </a:p>
        </p:txBody>
      </p:sp>
      <p:sp>
        <p:nvSpPr>
          <p:cNvPr id="38" name="Rectangle 37">
            <a:extLst>
              <a:ext uri="{FF2B5EF4-FFF2-40B4-BE49-F238E27FC236}">
                <a16:creationId xmlns:a16="http://schemas.microsoft.com/office/drawing/2014/main" id="{CA4CA696-8625-3A38-74CA-4431F1A33517}"/>
              </a:ext>
            </a:extLst>
          </p:cNvPr>
          <p:cNvSpPr/>
          <p:nvPr/>
        </p:nvSpPr>
        <p:spPr>
          <a:xfrm>
            <a:off x="996287" y="6386485"/>
            <a:ext cx="2472527" cy="2508471"/>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0" name="TextBox 39">
            <a:extLst>
              <a:ext uri="{FF2B5EF4-FFF2-40B4-BE49-F238E27FC236}">
                <a16:creationId xmlns:a16="http://schemas.microsoft.com/office/drawing/2014/main" id="{3FA57308-7CC7-019F-A43E-97A7EB692EE5}"/>
              </a:ext>
            </a:extLst>
          </p:cNvPr>
          <p:cNvSpPr txBox="1"/>
          <p:nvPr/>
        </p:nvSpPr>
        <p:spPr>
          <a:xfrm>
            <a:off x="3785798" y="6053493"/>
            <a:ext cx="2402172" cy="261610"/>
          </a:xfrm>
          <a:prstGeom prst="rect">
            <a:avLst/>
          </a:prstGeom>
          <a:noFill/>
          <a:ln>
            <a:noFill/>
          </a:ln>
        </p:spPr>
        <p:txBody>
          <a:bodyPr wrap="square" lIns="91440" tIns="45720" rIns="91440" bIns="45720" rtlCol="0" anchor="t">
            <a:spAutoFit/>
          </a:bodyPr>
          <a:lstStyle/>
          <a:p>
            <a:r>
              <a:rPr lang="en-US" sz="1100" b="1" dirty="0"/>
              <a:t>DO NOT</a:t>
            </a:r>
            <a:endParaRPr lang="en-CA" sz="1100" b="1" i="1" dirty="0"/>
          </a:p>
        </p:txBody>
      </p:sp>
      <p:sp>
        <p:nvSpPr>
          <p:cNvPr id="41" name="TextBox 40">
            <a:extLst>
              <a:ext uri="{FF2B5EF4-FFF2-40B4-BE49-F238E27FC236}">
                <a16:creationId xmlns:a16="http://schemas.microsoft.com/office/drawing/2014/main" id="{B3E70AF5-B8AD-48A7-E91F-B209D5946B1C}"/>
              </a:ext>
            </a:extLst>
          </p:cNvPr>
          <p:cNvSpPr txBox="1"/>
          <p:nvPr/>
        </p:nvSpPr>
        <p:spPr>
          <a:xfrm>
            <a:off x="1000125" y="5579418"/>
            <a:ext cx="5248275" cy="276999"/>
          </a:xfrm>
          <a:prstGeom prst="rect">
            <a:avLst/>
          </a:prstGeom>
          <a:noFill/>
        </p:spPr>
        <p:txBody>
          <a:bodyPr wrap="square" rtlCol="0">
            <a:spAutoFit/>
          </a:bodyPr>
          <a:lstStyle/>
          <a:p>
            <a:r>
              <a:rPr lang="en-US" sz="1200" b="1" spc="300" dirty="0"/>
              <a:t>ACTIVE LISTENING TECHNIQUES</a:t>
            </a:r>
          </a:p>
        </p:txBody>
      </p:sp>
      <p:sp>
        <p:nvSpPr>
          <p:cNvPr id="42" name="Rectangle 41">
            <a:extLst>
              <a:ext uri="{FF2B5EF4-FFF2-40B4-BE49-F238E27FC236}">
                <a16:creationId xmlns:a16="http://schemas.microsoft.com/office/drawing/2014/main" id="{6F32C2E2-1653-5827-6D9D-756042996763}"/>
              </a:ext>
            </a:extLst>
          </p:cNvPr>
          <p:cNvSpPr/>
          <p:nvPr/>
        </p:nvSpPr>
        <p:spPr>
          <a:xfrm>
            <a:off x="3785798" y="6386485"/>
            <a:ext cx="2472527" cy="2508471"/>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3" name="Hexagon 42">
            <a:extLst>
              <a:ext uri="{FF2B5EF4-FFF2-40B4-BE49-F238E27FC236}">
                <a16:creationId xmlns:a16="http://schemas.microsoft.com/office/drawing/2014/main" id="{B0F30F59-59C1-1048-1E52-5287FFCAAFD6}"/>
              </a:ext>
            </a:extLst>
          </p:cNvPr>
          <p:cNvSpPr/>
          <p:nvPr/>
        </p:nvSpPr>
        <p:spPr>
          <a:xfrm rot="1782986">
            <a:off x="286724" y="30111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4" name="Hexagon 43">
            <a:extLst>
              <a:ext uri="{FF2B5EF4-FFF2-40B4-BE49-F238E27FC236}">
                <a16:creationId xmlns:a16="http://schemas.microsoft.com/office/drawing/2014/main" id="{BB986899-C6ED-5DCD-CD94-CCBC588F85C5}"/>
              </a:ext>
            </a:extLst>
          </p:cNvPr>
          <p:cNvSpPr/>
          <p:nvPr/>
        </p:nvSpPr>
        <p:spPr>
          <a:xfrm rot="1782986">
            <a:off x="286724" y="763955"/>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5" name="Hexagon 44">
            <a:extLst>
              <a:ext uri="{FF2B5EF4-FFF2-40B4-BE49-F238E27FC236}">
                <a16:creationId xmlns:a16="http://schemas.microsoft.com/office/drawing/2014/main" id="{23D8AB7A-343F-0E92-44C9-7BFF09867F5E}"/>
              </a:ext>
            </a:extLst>
          </p:cNvPr>
          <p:cNvSpPr/>
          <p:nvPr/>
        </p:nvSpPr>
        <p:spPr>
          <a:xfrm rot="1782986">
            <a:off x="286724" y="122680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6" name="Hexagon 45">
            <a:extLst>
              <a:ext uri="{FF2B5EF4-FFF2-40B4-BE49-F238E27FC236}">
                <a16:creationId xmlns:a16="http://schemas.microsoft.com/office/drawing/2014/main" id="{D63AFA3F-F264-7E4D-4FF8-DDD43BF25FC7}"/>
              </a:ext>
            </a:extLst>
          </p:cNvPr>
          <p:cNvSpPr/>
          <p:nvPr/>
        </p:nvSpPr>
        <p:spPr>
          <a:xfrm rot="1782986">
            <a:off x="286724" y="1689645"/>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9" name="Hexagon 48">
            <a:extLst>
              <a:ext uri="{FF2B5EF4-FFF2-40B4-BE49-F238E27FC236}">
                <a16:creationId xmlns:a16="http://schemas.microsoft.com/office/drawing/2014/main" id="{29B2F2F7-48E8-165C-A14F-548B741EF86C}"/>
              </a:ext>
            </a:extLst>
          </p:cNvPr>
          <p:cNvSpPr/>
          <p:nvPr/>
        </p:nvSpPr>
        <p:spPr>
          <a:xfrm rot="1782986">
            <a:off x="286724" y="2152490"/>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8" name="Group 7">
            <a:extLst>
              <a:ext uri="{FF2B5EF4-FFF2-40B4-BE49-F238E27FC236}">
                <a16:creationId xmlns:a16="http://schemas.microsoft.com/office/drawing/2014/main" id="{3661F28D-24F3-43FD-F9F1-EC2FFC5E810B}"/>
              </a:ext>
            </a:extLst>
          </p:cNvPr>
          <p:cNvGrpSpPr/>
          <p:nvPr/>
        </p:nvGrpSpPr>
        <p:grpSpPr>
          <a:xfrm>
            <a:off x="2916673" y="4510867"/>
            <a:ext cx="723911" cy="756446"/>
            <a:chOff x="7345680" y="2484120"/>
            <a:chExt cx="904240" cy="944880"/>
          </a:xfrm>
        </p:grpSpPr>
        <p:sp>
          <p:nvSpPr>
            <p:cNvPr id="9" name="Oval 8">
              <a:extLst>
                <a:ext uri="{FF2B5EF4-FFF2-40B4-BE49-F238E27FC236}">
                  <a16:creationId xmlns:a16="http://schemas.microsoft.com/office/drawing/2014/main" id="{3CB3DCEC-B4DE-BD6B-9FE8-F775DA08C1A0}"/>
                </a:ext>
              </a:extLst>
            </p:cNvPr>
            <p:cNvSpPr/>
            <p:nvPr/>
          </p:nvSpPr>
          <p:spPr>
            <a:xfrm>
              <a:off x="7345680" y="2484120"/>
              <a:ext cx="904240" cy="944880"/>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L-Shape 9">
              <a:extLst>
                <a:ext uri="{FF2B5EF4-FFF2-40B4-BE49-F238E27FC236}">
                  <a16:creationId xmlns:a16="http://schemas.microsoft.com/office/drawing/2014/main" id="{0AA276D1-CEB6-D914-BCDB-3B433EBD37A4}"/>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17" name="Group 16">
            <a:extLst>
              <a:ext uri="{FF2B5EF4-FFF2-40B4-BE49-F238E27FC236}">
                <a16:creationId xmlns:a16="http://schemas.microsoft.com/office/drawing/2014/main" id="{72954F78-85F2-94B5-1BDA-E6A2A0A1E00E}"/>
              </a:ext>
            </a:extLst>
          </p:cNvPr>
          <p:cNvGrpSpPr/>
          <p:nvPr/>
        </p:nvGrpSpPr>
        <p:grpSpPr>
          <a:xfrm>
            <a:off x="5679628" y="4507839"/>
            <a:ext cx="723911" cy="756446"/>
            <a:chOff x="7090831" y="3731241"/>
            <a:chExt cx="904240" cy="944880"/>
          </a:xfrm>
        </p:grpSpPr>
        <p:sp>
          <p:nvSpPr>
            <p:cNvPr id="18" name="Oval 17">
              <a:extLst>
                <a:ext uri="{FF2B5EF4-FFF2-40B4-BE49-F238E27FC236}">
                  <a16:creationId xmlns:a16="http://schemas.microsoft.com/office/drawing/2014/main" id="{D38EDC54-EC71-05AE-399D-323FEC585B59}"/>
                </a:ext>
              </a:extLst>
            </p:cNvPr>
            <p:cNvSpPr/>
            <p:nvPr/>
          </p:nvSpPr>
          <p:spPr>
            <a:xfrm>
              <a:off x="7090831" y="3731241"/>
              <a:ext cx="904240" cy="944880"/>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Plus Sign 18">
              <a:extLst>
                <a:ext uri="{FF2B5EF4-FFF2-40B4-BE49-F238E27FC236}">
                  <a16:creationId xmlns:a16="http://schemas.microsoft.com/office/drawing/2014/main" id="{21E5114A-5E0F-EB06-C78B-41D31E87F4F5}"/>
                </a:ext>
              </a:extLst>
            </p:cNvPr>
            <p:cNvSpPr/>
            <p:nvPr/>
          </p:nvSpPr>
          <p:spPr>
            <a:xfrm rot="2700000">
              <a:off x="7223315" y="3868494"/>
              <a:ext cx="655187" cy="670373"/>
            </a:xfrm>
            <a:prstGeom prst="mathPlus">
              <a:avLst>
                <a:gd name="adj1" fmla="val 2040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31" name="Group 30">
            <a:extLst>
              <a:ext uri="{FF2B5EF4-FFF2-40B4-BE49-F238E27FC236}">
                <a16:creationId xmlns:a16="http://schemas.microsoft.com/office/drawing/2014/main" id="{DA9EB6D4-FDF5-4A43-DA21-BA88AF075A5D}"/>
              </a:ext>
            </a:extLst>
          </p:cNvPr>
          <p:cNvGrpSpPr/>
          <p:nvPr/>
        </p:nvGrpSpPr>
        <p:grpSpPr>
          <a:xfrm>
            <a:off x="2916673" y="8332386"/>
            <a:ext cx="723911" cy="756446"/>
            <a:chOff x="7345680" y="2484120"/>
            <a:chExt cx="904240" cy="944880"/>
          </a:xfrm>
        </p:grpSpPr>
        <p:sp>
          <p:nvSpPr>
            <p:cNvPr id="32" name="Oval 31">
              <a:extLst>
                <a:ext uri="{FF2B5EF4-FFF2-40B4-BE49-F238E27FC236}">
                  <a16:creationId xmlns:a16="http://schemas.microsoft.com/office/drawing/2014/main" id="{F4EB2F4F-83F5-3595-4510-A28AD7960F2D}"/>
                </a:ext>
              </a:extLst>
            </p:cNvPr>
            <p:cNvSpPr/>
            <p:nvPr/>
          </p:nvSpPr>
          <p:spPr>
            <a:xfrm>
              <a:off x="7345680" y="2484120"/>
              <a:ext cx="904240" cy="944880"/>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3" name="L-Shape 32">
              <a:extLst>
                <a:ext uri="{FF2B5EF4-FFF2-40B4-BE49-F238E27FC236}">
                  <a16:creationId xmlns:a16="http://schemas.microsoft.com/office/drawing/2014/main" id="{5E11A64B-549D-5B57-CBE4-00BF90E5AE83}"/>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34" name="Group 33">
            <a:extLst>
              <a:ext uri="{FF2B5EF4-FFF2-40B4-BE49-F238E27FC236}">
                <a16:creationId xmlns:a16="http://schemas.microsoft.com/office/drawing/2014/main" id="{992D061F-ECE7-326A-6AEF-ADC75F9A3F3E}"/>
              </a:ext>
            </a:extLst>
          </p:cNvPr>
          <p:cNvGrpSpPr/>
          <p:nvPr/>
        </p:nvGrpSpPr>
        <p:grpSpPr>
          <a:xfrm>
            <a:off x="5679628" y="8329358"/>
            <a:ext cx="723911" cy="756446"/>
            <a:chOff x="7090831" y="3731241"/>
            <a:chExt cx="904240" cy="944880"/>
          </a:xfrm>
        </p:grpSpPr>
        <p:sp>
          <p:nvSpPr>
            <p:cNvPr id="35" name="Oval 34">
              <a:extLst>
                <a:ext uri="{FF2B5EF4-FFF2-40B4-BE49-F238E27FC236}">
                  <a16:creationId xmlns:a16="http://schemas.microsoft.com/office/drawing/2014/main" id="{0D5C5817-9C0D-EF21-01A1-F53CE097159A}"/>
                </a:ext>
              </a:extLst>
            </p:cNvPr>
            <p:cNvSpPr/>
            <p:nvPr/>
          </p:nvSpPr>
          <p:spPr>
            <a:xfrm>
              <a:off x="7090831" y="3731241"/>
              <a:ext cx="904240" cy="944880"/>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6" name="Plus Sign 35">
              <a:extLst>
                <a:ext uri="{FF2B5EF4-FFF2-40B4-BE49-F238E27FC236}">
                  <a16:creationId xmlns:a16="http://schemas.microsoft.com/office/drawing/2014/main" id="{39D8989F-BF0C-C95E-7B60-95E01C50363B}"/>
                </a:ext>
              </a:extLst>
            </p:cNvPr>
            <p:cNvSpPr/>
            <p:nvPr/>
          </p:nvSpPr>
          <p:spPr>
            <a:xfrm rot="2700000">
              <a:off x="7223315" y="3868494"/>
              <a:ext cx="655187" cy="670373"/>
            </a:xfrm>
            <a:prstGeom prst="mathPlus">
              <a:avLst>
                <a:gd name="adj1" fmla="val 2040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Tree>
    <p:extLst>
      <p:ext uri="{BB962C8B-B14F-4D97-AF65-F5344CB8AC3E}">
        <p14:creationId xmlns:p14="http://schemas.microsoft.com/office/powerpoint/2010/main" val="22460450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F884CC47-1ED3-40DC-9EF4-01DD1B61C37F}"/>
              </a:ext>
            </a:extLst>
          </p:cNvPr>
          <p:cNvSpPr txBox="1"/>
          <p:nvPr/>
        </p:nvSpPr>
        <p:spPr>
          <a:xfrm>
            <a:off x="1000125" y="1612456"/>
            <a:ext cx="2492057" cy="769441"/>
          </a:xfrm>
          <a:prstGeom prst="rect">
            <a:avLst/>
          </a:prstGeom>
          <a:noFill/>
          <a:ln>
            <a:noFill/>
          </a:ln>
        </p:spPr>
        <p:txBody>
          <a:bodyPr wrap="square" lIns="91440" tIns="45720" rIns="91440" bIns="45720" rtlCol="0" anchor="t">
            <a:spAutoFit/>
          </a:bodyPr>
          <a:lstStyle/>
          <a:p>
            <a:r>
              <a:rPr lang="en-US" sz="1100" b="1" dirty="0"/>
              <a:t>ACKNOWLEDGEMENT</a:t>
            </a:r>
          </a:p>
          <a:p>
            <a:r>
              <a:rPr lang="en-US" sz="1100" dirty="0"/>
              <a:t>Using words and/or other signs to show that you are listening and acknowledging the child’s feelings.</a:t>
            </a:r>
          </a:p>
        </p:txBody>
      </p:sp>
      <p:sp>
        <p:nvSpPr>
          <p:cNvPr id="55" name="Rectangle 54">
            <a:extLst>
              <a:ext uri="{FF2B5EF4-FFF2-40B4-BE49-F238E27FC236}">
                <a16:creationId xmlns:a16="http://schemas.microsoft.com/office/drawing/2014/main" id="{20EAA415-F88F-4C37-A607-640A401E133D}"/>
              </a:ext>
            </a:extLst>
          </p:cNvPr>
          <p:cNvSpPr/>
          <p:nvPr/>
        </p:nvSpPr>
        <p:spPr>
          <a:xfrm>
            <a:off x="1000125" y="2673054"/>
            <a:ext cx="2492057" cy="2204548"/>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CA" sz="1100" dirty="0"/>
          </a:p>
        </p:txBody>
      </p:sp>
      <p:sp>
        <p:nvSpPr>
          <p:cNvPr id="58" name="TextBox 57">
            <a:extLst>
              <a:ext uri="{FF2B5EF4-FFF2-40B4-BE49-F238E27FC236}">
                <a16:creationId xmlns:a16="http://schemas.microsoft.com/office/drawing/2014/main" id="{FD20BA47-1051-4AE1-80BF-4866CAB5E6C3}"/>
              </a:ext>
            </a:extLst>
          </p:cNvPr>
          <p:cNvSpPr txBox="1"/>
          <p:nvPr/>
        </p:nvSpPr>
        <p:spPr>
          <a:xfrm>
            <a:off x="997786" y="1196891"/>
            <a:ext cx="4988791" cy="261610"/>
          </a:xfrm>
          <a:prstGeom prst="rect">
            <a:avLst/>
          </a:prstGeom>
          <a:noFill/>
        </p:spPr>
        <p:txBody>
          <a:bodyPr wrap="square" lIns="91440" tIns="45720" rIns="91440" bIns="45720" anchor="t">
            <a:spAutoFit/>
          </a:bodyPr>
          <a:lstStyle/>
          <a:p>
            <a:r>
              <a:rPr lang="en-CA" sz="1100" dirty="0"/>
              <a:t>Write your own examples underneath the ones provided</a:t>
            </a:r>
          </a:p>
        </p:txBody>
      </p:sp>
      <p:sp>
        <p:nvSpPr>
          <p:cNvPr id="3" name="TextBox 2">
            <a:extLst>
              <a:ext uri="{FF2B5EF4-FFF2-40B4-BE49-F238E27FC236}">
                <a16:creationId xmlns:a16="http://schemas.microsoft.com/office/drawing/2014/main" id="{EB77C57B-4826-E47F-E0E0-FE49FF76570B}"/>
              </a:ext>
            </a:extLst>
          </p:cNvPr>
          <p:cNvSpPr txBox="1"/>
          <p:nvPr/>
        </p:nvSpPr>
        <p:spPr>
          <a:xfrm>
            <a:off x="1000125" y="718367"/>
            <a:ext cx="5248275" cy="276999"/>
          </a:xfrm>
          <a:prstGeom prst="rect">
            <a:avLst/>
          </a:prstGeom>
          <a:noFill/>
        </p:spPr>
        <p:txBody>
          <a:bodyPr wrap="square" rtlCol="0">
            <a:spAutoFit/>
          </a:bodyPr>
          <a:lstStyle/>
          <a:p>
            <a:r>
              <a:rPr lang="en-US" sz="1200" b="1" spc="300" dirty="0"/>
              <a:t>ACTIVE LISTENING TECHNIQUES</a:t>
            </a:r>
          </a:p>
        </p:txBody>
      </p:sp>
      <p:sp>
        <p:nvSpPr>
          <p:cNvPr id="10" name="TextBox 9">
            <a:extLst>
              <a:ext uri="{FF2B5EF4-FFF2-40B4-BE49-F238E27FC236}">
                <a16:creationId xmlns:a16="http://schemas.microsoft.com/office/drawing/2014/main" id="{FEE5F73A-735D-B8A4-EB33-40480FA987C6}"/>
              </a:ext>
            </a:extLst>
          </p:cNvPr>
          <p:cNvSpPr txBox="1"/>
          <p:nvPr/>
        </p:nvSpPr>
        <p:spPr>
          <a:xfrm>
            <a:off x="3756343" y="1612456"/>
            <a:ext cx="2492057" cy="938719"/>
          </a:xfrm>
          <a:prstGeom prst="rect">
            <a:avLst/>
          </a:prstGeom>
          <a:noFill/>
          <a:ln>
            <a:noFill/>
          </a:ln>
        </p:spPr>
        <p:txBody>
          <a:bodyPr wrap="square" rtlCol="0">
            <a:spAutoFit/>
          </a:bodyPr>
          <a:lstStyle/>
          <a:p>
            <a:r>
              <a:rPr lang="en-US" sz="1100" b="1" dirty="0"/>
              <a:t>MIRRORING</a:t>
            </a:r>
          </a:p>
          <a:p>
            <a:r>
              <a:rPr lang="en-US" sz="1100" dirty="0"/>
              <a:t>Copying or repeating back something that a child has said to show that you view it as important and to encourage the child to continue talking about it. </a:t>
            </a:r>
          </a:p>
        </p:txBody>
      </p:sp>
      <p:sp>
        <p:nvSpPr>
          <p:cNvPr id="11" name="Rectangle 10">
            <a:extLst>
              <a:ext uri="{FF2B5EF4-FFF2-40B4-BE49-F238E27FC236}">
                <a16:creationId xmlns:a16="http://schemas.microsoft.com/office/drawing/2014/main" id="{031BA52F-20E8-D3FC-6108-DE228C47992C}"/>
              </a:ext>
            </a:extLst>
          </p:cNvPr>
          <p:cNvSpPr/>
          <p:nvPr/>
        </p:nvSpPr>
        <p:spPr>
          <a:xfrm>
            <a:off x="3756343" y="2673054"/>
            <a:ext cx="2492057" cy="2204548"/>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CA" sz="1100" dirty="0"/>
          </a:p>
        </p:txBody>
      </p:sp>
      <p:sp>
        <p:nvSpPr>
          <p:cNvPr id="15" name="TextBox 14">
            <a:extLst>
              <a:ext uri="{FF2B5EF4-FFF2-40B4-BE49-F238E27FC236}">
                <a16:creationId xmlns:a16="http://schemas.microsoft.com/office/drawing/2014/main" id="{BEFEC87F-D9F3-E65D-478B-C3E59D7A5518}"/>
              </a:ext>
            </a:extLst>
          </p:cNvPr>
          <p:cNvSpPr txBox="1"/>
          <p:nvPr/>
        </p:nvSpPr>
        <p:spPr>
          <a:xfrm>
            <a:off x="1000125" y="5206920"/>
            <a:ext cx="2492057" cy="600164"/>
          </a:xfrm>
          <a:prstGeom prst="rect">
            <a:avLst/>
          </a:prstGeom>
          <a:noFill/>
          <a:ln>
            <a:noFill/>
          </a:ln>
        </p:spPr>
        <p:txBody>
          <a:bodyPr wrap="square" rtlCol="0">
            <a:spAutoFit/>
          </a:bodyPr>
          <a:lstStyle/>
          <a:p>
            <a:r>
              <a:rPr lang="en-US" sz="1100" b="1" dirty="0"/>
              <a:t>CLARIFYING</a:t>
            </a:r>
          </a:p>
          <a:p>
            <a:r>
              <a:rPr lang="en-US" sz="1100" dirty="0"/>
              <a:t>Asking for more information about something a child has said.</a:t>
            </a:r>
          </a:p>
        </p:txBody>
      </p:sp>
      <p:sp>
        <p:nvSpPr>
          <p:cNvPr id="17" name="Rectangle 16">
            <a:extLst>
              <a:ext uri="{FF2B5EF4-FFF2-40B4-BE49-F238E27FC236}">
                <a16:creationId xmlns:a16="http://schemas.microsoft.com/office/drawing/2014/main" id="{91653725-F8B4-5D3E-19BB-6BE8ABB4E171}"/>
              </a:ext>
            </a:extLst>
          </p:cNvPr>
          <p:cNvSpPr/>
          <p:nvPr/>
        </p:nvSpPr>
        <p:spPr>
          <a:xfrm>
            <a:off x="1000125" y="6267518"/>
            <a:ext cx="2492057" cy="2204548"/>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CA" sz="1100" dirty="0"/>
          </a:p>
        </p:txBody>
      </p:sp>
      <p:sp>
        <p:nvSpPr>
          <p:cNvPr id="18" name="TextBox 17">
            <a:extLst>
              <a:ext uri="{FF2B5EF4-FFF2-40B4-BE49-F238E27FC236}">
                <a16:creationId xmlns:a16="http://schemas.microsoft.com/office/drawing/2014/main" id="{7BF72323-BF86-F092-0E09-87612D9FFF60}"/>
              </a:ext>
            </a:extLst>
          </p:cNvPr>
          <p:cNvSpPr txBox="1"/>
          <p:nvPr/>
        </p:nvSpPr>
        <p:spPr>
          <a:xfrm>
            <a:off x="3756343" y="5206920"/>
            <a:ext cx="2492057" cy="938719"/>
          </a:xfrm>
          <a:prstGeom prst="rect">
            <a:avLst/>
          </a:prstGeom>
          <a:noFill/>
          <a:ln>
            <a:noFill/>
          </a:ln>
        </p:spPr>
        <p:txBody>
          <a:bodyPr wrap="square" lIns="91440" tIns="45720" rIns="91440" bIns="45720" rtlCol="0" anchor="t">
            <a:spAutoFit/>
          </a:bodyPr>
          <a:lstStyle/>
          <a:p>
            <a:r>
              <a:rPr lang="en-US" sz="1100" b="1" dirty="0"/>
              <a:t>SUMMARIZING</a:t>
            </a:r>
          </a:p>
          <a:p>
            <a:r>
              <a:rPr lang="en-US" sz="1100" dirty="0"/>
              <a:t>Using your own words (paraphrasing) to give an overview of what the child has said in order to check that you understood correctly. </a:t>
            </a:r>
            <a:endParaRPr lang="en-US" sz="1100" dirty="0">
              <a:cs typeface="Calibri"/>
            </a:endParaRPr>
          </a:p>
        </p:txBody>
      </p:sp>
      <p:sp>
        <p:nvSpPr>
          <p:cNvPr id="19" name="Rectangle 18">
            <a:extLst>
              <a:ext uri="{FF2B5EF4-FFF2-40B4-BE49-F238E27FC236}">
                <a16:creationId xmlns:a16="http://schemas.microsoft.com/office/drawing/2014/main" id="{C86932EB-99C7-DFBB-8F17-B1BD5B740207}"/>
              </a:ext>
            </a:extLst>
          </p:cNvPr>
          <p:cNvSpPr/>
          <p:nvPr/>
        </p:nvSpPr>
        <p:spPr>
          <a:xfrm>
            <a:off x="3756343" y="6267518"/>
            <a:ext cx="2492057" cy="2204548"/>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CA" sz="1100" dirty="0"/>
          </a:p>
        </p:txBody>
      </p:sp>
      <p:sp>
        <p:nvSpPr>
          <p:cNvPr id="20" name="Hexagon 19">
            <a:extLst>
              <a:ext uri="{FF2B5EF4-FFF2-40B4-BE49-F238E27FC236}">
                <a16:creationId xmlns:a16="http://schemas.microsoft.com/office/drawing/2014/main" id="{82B0C592-2C2C-FE2A-FAA8-BDB01085542E}"/>
              </a:ext>
            </a:extLst>
          </p:cNvPr>
          <p:cNvSpPr/>
          <p:nvPr/>
        </p:nvSpPr>
        <p:spPr>
          <a:xfrm rot="1782986">
            <a:off x="286724" y="30111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 name="Hexagon 20">
            <a:extLst>
              <a:ext uri="{FF2B5EF4-FFF2-40B4-BE49-F238E27FC236}">
                <a16:creationId xmlns:a16="http://schemas.microsoft.com/office/drawing/2014/main" id="{54137589-7092-D485-2D7D-C2E48123DAAF}"/>
              </a:ext>
            </a:extLst>
          </p:cNvPr>
          <p:cNvSpPr/>
          <p:nvPr/>
        </p:nvSpPr>
        <p:spPr>
          <a:xfrm rot="1782986">
            <a:off x="286724" y="763955"/>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Hexagon 21">
            <a:extLst>
              <a:ext uri="{FF2B5EF4-FFF2-40B4-BE49-F238E27FC236}">
                <a16:creationId xmlns:a16="http://schemas.microsoft.com/office/drawing/2014/main" id="{E8C4D99F-3FDF-1D24-09CE-A515BA1768B0}"/>
              </a:ext>
            </a:extLst>
          </p:cNvPr>
          <p:cNvSpPr/>
          <p:nvPr/>
        </p:nvSpPr>
        <p:spPr>
          <a:xfrm rot="1782986">
            <a:off x="286724" y="122680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Hexagon 22">
            <a:extLst>
              <a:ext uri="{FF2B5EF4-FFF2-40B4-BE49-F238E27FC236}">
                <a16:creationId xmlns:a16="http://schemas.microsoft.com/office/drawing/2014/main" id="{49A6982A-A35B-D71D-D1A0-17C10B21E4B2}"/>
              </a:ext>
            </a:extLst>
          </p:cNvPr>
          <p:cNvSpPr/>
          <p:nvPr/>
        </p:nvSpPr>
        <p:spPr>
          <a:xfrm rot="1782986">
            <a:off x="286724" y="1689645"/>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 name="Hexagon 23">
            <a:extLst>
              <a:ext uri="{FF2B5EF4-FFF2-40B4-BE49-F238E27FC236}">
                <a16:creationId xmlns:a16="http://schemas.microsoft.com/office/drawing/2014/main" id="{239F7691-FE92-74A1-0471-586FE8F36AC3}"/>
              </a:ext>
            </a:extLst>
          </p:cNvPr>
          <p:cNvSpPr/>
          <p:nvPr/>
        </p:nvSpPr>
        <p:spPr>
          <a:xfrm rot="1782986">
            <a:off x="286724" y="2152490"/>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14" name="Group 13">
            <a:extLst>
              <a:ext uri="{FF2B5EF4-FFF2-40B4-BE49-F238E27FC236}">
                <a16:creationId xmlns:a16="http://schemas.microsoft.com/office/drawing/2014/main" id="{78E8D476-B237-6704-3759-0C8C12823E57}"/>
              </a:ext>
            </a:extLst>
          </p:cNvPr>
          <p:cNvGrpSpPr/>
          <p:nvPr/>
        </p:nvGrpSpPr>
        <p:grpSpPr>
          <a:xfrm>
            <a:off x="3934654" y="7882332"/>
            <a:ext cx="2466146" cy="1423226"/>
            <a:chOff x="4410708" y="8036402"/>
            <a:chExt cx="1837692" cy="1060542"/>
          </a:xfrm>
        </p:grpSpPr>
        <p:sp>
          <p:nvSpPr>
            <p:cNvPr id="4" name="Oval 3">
              <a:extLst>
                <a:ext uri="{FF2B5EF4-FFF2-40B4-BE49-F238E27FC236}">
                  <a16:creationId xmlns:a16="http://schemas.microsoft.com/office/drawing/2014/main" id="{39781755-4799-E633-EC6F-9E94F76C2A4D}"/>
                </a:ext>
              </a:extLst>
            </p:cNvPr>
            <p:cNvSpPr/>
            <p:nvPr/>
          </p:nvSpPr>
          <p:spPr>
            <a:xfrm>
              <a:off x="5316249" y="8218588"/>
              <a:ext cx="868969" cy="868969"/>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Oval 4">
              <a:extLst>
                <a:ext uri="{FF2B5EF4-FFF2-40B4-BE49-F238E27FC236}">
                  <a16:creationId xmlns:a16="http://schemas.microsoft.com/office/drawing/2014/main" id="{68F8CA37-2DD9-1512-91EB-B28B202D6D8C}"/>
                </a:ext>
              </a:extLst>
            </p:cNvPr>
            <p:cNvSpPr/>
            <p:nvPr/>
          </p:nvSpPr>
          <p:spPr>
            <a:xfrm>
              <a:off x="5253067" y="8595922"/>
              <a:ext cx="143093" cy="191276"/>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Oval 5">
              <a:extLst>
                <a:ext uri="{FF2B5EF4-FFF2-40B4-BE49-F238E27FC236}">
                  <a16:creationId xmlns:a16="http://schemas.microsoft.com/office/drawing/2014/main" id="{F3032A73-C657-BEEE-59A8-D5D4A35BC4AE}"/>
                </a:ext>
              </a:extLst>
            </p:cNvPr>
            <p:cNvSpPr/>
            <p:nvPr/>
          </p:nvSpPr>
          <p:spPr>
            <a:xfrm>
              <a:off x="6105307" y="8595922"/>
              <a:ext cx="143093" cy="191276"/>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Arc 6">
              <a:extLst>
                <a:ext uri="{FF2B5EF4-FFF2-40B4-BE49-F238E27FC236}">
                  <a16:creationId xmlns:a16="http://schemas.microsoft.com/office/drawing/2014/main" id="{03796A72-0509-76FC-AA52-D8A0652C9028}"/>
                </a:ext>
              </a:extLst>
            </p:cNvPr>
            <p:cNvSpPr/>
            <p:nvPr/>
          </p:nvSpPr>
          <p:spPr>
            <a:xfrm>
              <a:off x="4473890" y="8036402"/>
              <a:ext cx="810768" cy="810768"/>
            </a:xfrm>
            <a:prstGeom prst="arc">
              <a:avLst>
                <a:gd name="adj1" fmla="val 2568393"/>
                <a:gd name="adj2" fmla="val 6686864"/>
              </a:avLst>
            </a:prstGeom>
            <a:ln w="57150" cap="rnd">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8" name="Arc 7">
              <a:extLst>
                <a:ext uri="{FF2B5EF4-FFF2-40B4-BE49-F238E27FC236}">
                  <a16:creationId xmlns:a16="http://schemas.microsoft.com/office/drawing/2014/main" id="{51845D37-3594-8BB2-D46E-5E3E592D3387}"/>
                </a:ext>
              </a:extLst>
            </p:cNvPr>
            <p:cNvSpPr/>
            <p:nvPr/>
          </p:nvSpPr>
          <p:spPr>
            <a:xfrm>
              <a:off x="4410708" y="8286176"/>
              <a:ext cx="810768" cy="810768"/>
            </a:xfrm>
            <a:prstGeom prst="arc">
              <a:avLst>
                <a:gd name="adj1" fmla="val 909026"/>
                <a:gd name="adj2" fmla="val 4616107"/>
              </a:avLst>
            </a:prstGeom>
            <a:ln w="57150" cap="rnd">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grpSp>
    </p:spTree>
    <p:extLst>
      <p:ext uri="{BB962C8B-B14F-4D97-AF65-F5344CB8AC3E}">
        <p14:creationId xmlns:p14="http://schemas.microsoft.com/office/powerpoint/2010/main" val="22285987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565E2C7-718F-A1C3-83AF-1564C1C442F8}"/>
              </a:ext>
            </a:extLst>
          </p:cNvPr>
          <p:cNvGrpSpPr/>
          <p:nvPr/>
        </p:nvGrpSpPr>
        <p:grpSpPr>
          <a:xfrm>
            <a:off x="4459200" y="8195594"/>
            <a:ext cx="1074875" cy="1271125"/>
            <a:chOff x="6846848" y="1141103"/>
            <a:chExt cx="999203" cy="1170617"/>
          </a:xfrm>
          <a:solidFill>
            <a:schemeClr val="accent3">
              <a:lumMod val="20000"/>
              <a:lumOff val="80000"/>
            </a:schemeClr>
          </a:solidFill>
        </p:grpSpPr>
        <p:sp>
          <p:nvSpPr>
            <p:cNvPr id="5" name="Rectangle: Rounded Corners 4">
              <a:extLst>
                <a:ext uri="{FF2B5EF4-FFF2-40B4-BE49-F238E27FC236}">
                  <a16:creationId xmlns:a16="http://schemas.microsoft.com/office/drawing/2014/main" id="{FFB53A6B-CB47-88C6-8A70-BF24BCB3AF69}"/>
                </a:ext>
              </a:extLst>
            </p:cNvPr>
            <p:cNvSpPr/>
            <p:nvPr/>
          </p:nvSpPr>
          <p:spPr>
            <a:xfrm rot="1100420">
              <a:off x="7141985" y="1874813"/>
              <a:ext cx="152400" cy="436907"/>
            </a:xfrm>
            <a:prstGeom prst="round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6" name="Oval 5">
              <a:extLst>
                <a:ext uri="{FF2B5EF4-FFF2-40B4-BE49-F238E27FC236}">
                  <a16:creationId xmlns:a16="http://schemas.microsoft.com/office/drawing/2014/main" id="{99E9C8C7-DB9D-3D68-E05C-49E43180E121}"/>
                </a:ext>
              </a:extLst>
            </p:cNvPr>
            <p:cNvSpPr/>
            <p:nvPr/>
          </p:nvSpPr>
          <p:spPr>
            <a:xfrm rot="826591">
              <a:off x="6902427" y="1141103"/>
              <a:ext cx="904241" cy="92241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7" name="Oval 6">
              <a:extLst>
                <a:ext uri="{FF2B5EF4-FFF2-40B4-BE49-F238E27FC236}">
                  <a16:creationId xmlns:a16="http://schemas.microsoft.com/office/drawing/2014/main" id="{DA1EA69F-2093-D1D9-9834-A8E096367EBD}"/>
                </a:ext>
              </a:extLst>
            </p:cNvPr>
            <p:cNvSpPr/>
            <p:nvPr/>
          </p:nvSpPr>
          <p:spPr>
            <a:xfrm rot="826591">
              <a:off x="6846848" y="1323092"/>
              <a:ext cx="197662" cy="326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8" name="Oval 7">
              <a:extLst>
                <a:ext uri="{FF2B5EF4-FFF2-40B4-BE49-F238E27FC236}">
                  <a16:creationId xmlns:a16="http://schemas.microsoft.com/office/drawing/2014/main" id="{AC19B868-C210-CC08-080B-81F10D2AF811}"/>
                </a:ext>
              </a:extLst>
            </p:cNvPr>
            <p:cNvSpPr/>
            <p:nvPr/>
          </p:nvSpPr>
          <p:spPr>
            <a:xfrm rot="826591">
              <a:off x="7648389" y="1519621"/>
              <a:ext cx="197662" cy="326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9" name="Block Arc 8">
              <a:extLst>
                <a:ext uri="{FF2B5EF4-FFF2-40B4-BE49-F238E27FC236}">
                  <a16:creationId xmlns:a16="http://schemas.microsoft.com/office/drawing/2014/main" id="{2BD3277B-C65A-4DF3-4E7D-87BF5BECD4B2}"/>
                </a:ext>
              </a:extLst>
            </p:cNvPr>
            <p:cNvSpPr/>
            <p:nvPr/>
          </p:nvSpPr>
          <p:spPr>
            <a:xfrm rot="11719641">
              <a:off x="7178956" y="1637818"/>
              <a:ext cx="306872" cy="247075"/>
            </a:xfrm>
            <a:prstGeom prst="blockArc">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latin typeface="Arial" panose="020B0604020202020204" pitchFamily="34" charset="0"/>
                <a:cs typeface="Arial" panose="020B0604020202020204" pitchFamily="34" charset="0"/>
              </a:endParaRPr>
            </a:p>
          </p:txBody>
        </p:sp>
      </p:grpSp>
      <p:grpSp>
        <p:nvGrpSpPr>
          <p:cNvPr id="10" name="Group 9">
            <a:extLst>
              <a:ext uri="{FF2B5EF4-FFF2-40B4-BE49-F238E27FC236}">
                <a16:creationId xmlns:a16="http://schemas.microsoft.com/office/drawing/2014/main" id="{D47829D6-BFF1-56E0-C9C2-08E20642EDC2}"/>
              </a:ext>
            </a:extLst>
          </p:cNvPr>
          <p:cNvGrpSpPr/>
          <p:nvPr/>
        </p:nvGrpSpPr>
        <p:grpSpPr>
          <a:xfrm rot="19632759">
            <a:off x="5440045" y="7202605"/>
            <a:ext cx="1074874" cy="1290829"/>
            <a:chOff x="6846848" y="1141103"/>
            <a:chExt cx="999203" cy="1188766"/>
          </a:xfrm>
          <a:solidFill>
            <a:schemeClr val="accent3">
              <a:lumMod val="20000"/>
              <a:lumOff val="80000"/>
            </a:schemeClr>
          </a:solidFill>
        </p:grpSpPr>
        <p:sp>
          <p:nvSpPr>
            <p:cNvPr id="11" name="Rectangle: Rounded Corners 10">
              <a:extLst>
                <a:ext uri="{FF2B5EF4-FFF2-40B4-BE49-F238E27FC236}">
                  <a16:creationId xmlns:a16="http://schemas.microsoft.com/office/drawing/2014/main" id="{CD5D2CC9-8A8D-4956-9494-C8FC188FC272}"/>
                </a:ext>
              </a:extLst>
            </p:cNvPr>
            <p:cNvSpPr/>
            <p:nvPr/>
          </p:nvSpPr>
          <p:spPr>
            <a:xfrm rot="582262">
              <a:off x="7185878" y="1892961"/>
              <a:ext cx="152400" cy="436908"/>
            </a:xfrm>
            <a:prstGeom prst="round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12" name="Oval 11">
              <a:extLst>
                <a:ext uri="{FF2B5EF4-FFF2-40B4-BE49-F238E27FC236}">
                  <a16:creationId xmlns:a16="http://schemas.microsoft.com/office/drawing/2014/main" id="{EF1B7E34-7198-501E-209C-1742930A7835}"/>
                </a:ext>
              </a:extLst>
            </p:cNvPr>
            <p:cNvSpPr/>
            <p:nvPr/>
          </p:nvSpPr>
          <p:spPr>
            <a:xfrm rot="826591">
              <a:off x="6902428" y="1141103"/>
              <a:ext cx="904241" cy="92241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13" name="Oval 12">
              <a:extLst>
                <a:ext uri="{FF2B5EF4-FFF2-40B4-BE49-F238E27FC236}">
                  <a16:creationId xmlns:a16="http://schemas.microsoft.com/office/drawing/2014/main" id="{2E241C9E-CA75-871E-5E06-CFA7DB1536A0}"/>
                </a:ext>
              </a:extLst>
            </p:cNvPr>
            <p:cNvSpPr/>
            <p:nvPr/>
          </p:nvSpPr>
          <p:spPr>
            <a:xfrm rot="826591">
              <a:off x="6846848" y="1323092"/>
              <a:ext cx="197662" cy="326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14" name="Oval 13">
              <a:extLst>
                <a:ext uri="{FF2B5EF4-FFF2-40B4-BE49-F238E27FC236}">
                  <a16:creationId xmlns:a16="http://schemas.microsoft.com/office/drawing/2014/main" id="{93EE5BFD-05F1-880C-0278-F7A863CD14B5}"/>
                </a:ext>
              </a:extLst>
            </p:cNvPr>
            <p:cNvSpPr/>
            <p:nvPr/>
          </p:nvSpPr>
          <p:spPr>
            <a:xfrm rot="826591">
              <a:off x="7648389" y="1519621"/>
              <a:ext cx="197662" cy="326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15" name="Block Arc 14">
              <a:extLst>
                <a:ext uri="{FF2B5EF4-FFF2-40B4-BE49-F238E27FC236}">
                  <a16:creationId xmlns:a16="http://schemas.microsoft.com/office/drawing/2014/main" id="{58B844FA-6132-846E-236A-2DA8BCF6CDF9}"/>
                </a:ext>
              </a:extLst>
            </p:cNvPr>
            <p:cNvSpPr/>
            <p:nvPr/>
          </p:nvSpPr>
          <p:spPr>
            <a:xfrm rot="726908">
              <a:off x="7119521" y="1730088"/>
              <a:ext cx="306872" cy="247075"/>
            </a:xfrm>
            <a:prstGeom prst="blockArc">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latin typeface="Arial" panose="020B0604020202020204" pitchFamily="34" charset="0"/>
                <a:cs typeface="Arial" panose="020B0604020202020204" pitchFamily="34" charset="0"/>
              </a:endParaRPr>
            </a:p>
          </p:txBody>
        </p:sp>
      </p:grpSp>
      <p:sp>
        <p:nvSpPr>
          <p:cNvPr id="47" name="TextBox 46">
            <a:extLst>
              <a:ext uri="{FF2B5EF4-FFF2-40B4-BE49-F238E27FC236}">
                <a16:creationId xmlns:a16="http://schemas.microsoft.com/office/drawing/2014/main" id="{F884CC47-1ED3-40DC-9EF4-01DD1B61C37F}"/>
              </a:ext>
            </a:extLst>
          </p:cNvPr>
          <p:cNvSpPr txBox="1"/>
          <p:nvPr/>
        </p:nvSpPr>
        <p:spPr>
          <a:xfrm>
            <a:off x="1000123" y="1167968"/>
            <a:ext cx="5248275" cy="600164"/>
          </a:xfrm>
          <a:prstGeom prst="rect">
            <a:avLst/>
          </a:prstGeom>
          <a:noFill/>
          <a:ln>
            <a:noFill/>
          </a:ln>
        </p:spPr>
        <p:txBody>
          <a:bodyPr wrap="square" rtlCol="0">
            <a:spAutoFit/>
          </a:bodyPr>
          <a:lstStyle/>
          <a:p>
            <a:r>
              <a:rPr lang="en-US" sz="1100" dirty="0"/>
              <a:t>Select one of the following scenarios. Read it carefully and prepare to act as that character. You can build on what is written here depending on how your caseworker (partner) interacts with you. Feel free to be creative. </a:t>
            </a:r>
          </a:p>
        </p:txBody>
      </p:sp>
      <p:sp>
        <p:nvSpPr>
          <p:cNvPr id="59" name="TextBox 58">
            <a:extLst>
              <a:ext uri="{FF2B5EF4-FFF2-40B4-BE49-F238E27FC236}">
                <a16:creationId xmlns:a16="http://schemas.microsoft.com/office/drawing/2014/main" id="{7240763B-2B63-4289-92F0-3E18CA872F64}"/>
              </a:ext>
            </a:extLst>
          </p:cNvPr>
          <p:cNvSpPr txBox="1"/>
          <p:nvPr/>
        </p:nvSpPr>
        <p:spPr>
          <a:xfrm>
            <a:off x="1000125" y="2092023"/>
            <a:ext cx="2433043" cy="1446550"/>
          </a:xfrm>
          <a:prstGeom prst="rect">
            <a:avLst/>
          </a:prstGeom>
          <a:noFill/>
          <a:ln>
            <a:noFill/>
          </a:ln>
        </p:spPr>
        <p:txBody>
          <a:bodyPr wrap="square" rtlCol="0">
            <a:spAutoFit/>
          </a:bodyPr>
          <a:lstStyle/>
          <a:p>
            <a:r>
              <a:rPr lang="en-US" sz="1100" b="1" dirty="0"/>
              <a:t>SCENARIO 1</a:t>
            </a:r>
          </a:p>
          <a:p>
            <a:r>
              <a:rPr lang="en-US" sz="1100" dirty="0"/>
              <a:t>You are a 3-year-old boy who is lost and crying. You do not speak very much or very clearly. If you feel safe with the caseworker, tell them that you miss your mum. If the caseworker is very good at listening, tell them where you live.</a:t>
            </a:r>
          </a:p>
        </p:txBody>
      </p:sp>
      <p:sp>
        <p:nvSpPr>
          <p:cNvPr id="63" name="TextBox 62">
            <a:extLst>
              <a:ext uri="{FF2B5EF4-FFF2-40B4-BE49-F238E27FC236}">
                <a16:creationId xmlns:a16="http://schemas.microsoft.com/office/drawing/2014/main" id="{AE0D9853-2AC3-4DCE-9FD5-4511E8D1C627}"/>
              </a:ext>
            </a:extLst>
          </p:cNvPr>
          <p:cNvSpPr txBox="1"/>
          <p:nvPr/>
        </p:nvSpPr>
        <p:spPr>
          <a:xfrm>
            <a:off x="3815355" y="2088826"/>
            <a:ext cx="2433043" cy="2292935"/>
          </a:xfrm>
          <a:prstGeom prst="rect">
            <a:avLst/>
          </a:prstGeom>
          <a:noFill/>
          <a:ln>
            <a:noFill/>
          </a:ln>
        </p:spPr>
        <p:txBody>
          <a:bodyPr wrap="square" rtlCol="0">
            <a:spAutoFit/>
          </a:bodyPr>
          <a:lstStyle/>
          <a:p>
            <a:r>
              <a:rPr lang="en-US" sz="1100" b="1" dirty="0"/>
              <a:t>SCENARIO 2</a:t>
            </a:r>
          </a:p>
          <a:p>
            <a:r>
              <a:rPr lang="en-US" sz="1100" dirty="0"/>
              <a:t>You are a 7-year-old girl who is hyperactive (cannot sit still, fidgeting). You do not want to go to school. You do not like your teacher. You are frustrated and worried that you are in trouble and going to be punished. If you feel safe with the caseworker, tell them that you do not feel comfortable at school. If the caseworker is very good at listening, tell them that the teacher is ‘bad’ to you and you cannot go back.</a:t>
            </a:r>
          </a:p>
        </p:txBody>
      </p:sp>
      <p:sp>
        <p:nvSpPr>
          <p:cNvPr id="64" name="TextBox 63">
            <a:extLst>
              <a:ext uri="{FF2B5EF4-FFF2-40B4-BE49-F238E27FC236}">
                <a16:creationId xmlns:a16="http://schemas.microsoft.com/office/drawing/2014/main" id="{2C715D0B-7566-42CC-9C3E-3FA4678F42CC}"/>
              </a:ext>
            </a:extLst>
          </p:cNvPr>
          <p:cNvSpPr txBox="1"/>
          <p:nvPr/>
        </p:nvSpPr>
        <p:spPr>
          <a:xfrm>
            <a:off x="1000123" y="4594144"/>
            <a:ext cx="2433045" cy="3139321"/>
          </a:xfrm>
          <a:prstGeom prst="rect">
            <a:avLst/>
          </a:prstGeom>
          <a:noFill/>
          <a:ln>
            <a:noFill/>
          </a:ln>
        </p:spPr>
        <p:txBody>
          <a:bodyPr wrap="square" rtlCol="0">
            <a:spAutoFit/>
          </a:bodyPr>
          <a:lstStyle/>
          <a:p>
            <a:r>
              <a:rPr lang="en-US" sz="1100" b="1" dirty="0"/>
              <a:t>SCENARIO 3</a:t>
            </a:r>
          </a:p>
          <a:p>
            <a:r>
              <a:rPr lang="en-US" sz="1100" dirty="0"/>
              <a:t>You are a 13-year-old boy who works on the street. When the caseworker asks a question, keep asking them for food or money because that is your priority. You also want new clothes and shoes. Show the caseworker that you are nervous and worried about the conversation being overheard. If you feel safe with the caseworker, tell them that you are worried you will be in trouble with your boss if they catch you talking to the caseworker. If the caseworker is very good at listening, tell them that you are working on the street because your parents died and you are caring for your younger brother and sisters. </a:t>
            </a:r>
          </a:p>
        </p:txBody>
      </p:sp>
      <p:sp>
        <p:nvSpPr>
          <p:cNvPr id="71" name="TextBox 70">
            <a:extLst>
              <a:ext uri="{FF2B5EF4-FFF2-40B4-BE49-F238E27FC236}">
                <a16:creationId xmlns:a16="http://schemas.microsoft.com/office/drawing/2014/main" id="{05C74FAD-2C7D-4CF3-AC8D-BA3547DE9C23}"/>
              </a:ext>
            </a:extLst>
          </p:cNvPr>
          <p:cNvSpPr txBox="1"/>
          <p:nvPr/>
        </p:nvSpPr>
        <p:spPr>
          <a:xfrm>
            <a:off x="3815355" y="4594144"/>
            <a:ext cx="2433043" cy="3139321"/>
          </a:xfrm>
          <a:prstGeom prst="rect">
            <a:avLst/>
          </a:prstGeom>
          <a:noFill/>
          <a:ln>
            <a:noFill/>
          </a:ln>
        </p:spPr>
        <p:txBody>
          <a:bodyPr wrap="square" rtlCol="0">
            <a:spAutoFit/>
          </a:bodyPr>
          <a:lstStyle/>
          <a:p>
            <a:r>
              <a:rPr lang="en-US" sz="1100" b="1" dirty="0"/>
              <a:t>SCENARIO 4</a:t>
            </a:r>
          </a:p>
          <a:p>
            <a:r>
              <a:rPr lang="en-US" sz="1100" dirty="0"/>
              <a:t>You are a 17-year-old girl who used to be a member of an armed group. You do not want to speak to the caseworker. If the caseworker refers to you as a girl or child, you get angry with them because you are an adult woman. You feel that you do not need a child protection caseworker. You can take care of yourself and want to be left alone. If you feel safe with the caseworker, tell them that you are staying with your family, but do not feel welcome with your family or village anymore. If the caseworker is very good at listening, tell them about your experience in the armed group of being married to a fighter.</a:t>
            </a:r>
          </a:p>
        </p:txBody>
      </p:sp>
      <p:sp>
        <p:nvSpPr>
          <p:cNvPr id="3" name="TextBox 2">
            <a:extLst>
              <a:ext uri="{FF2B5EF4-FFF2-40B4-BE49-F238E27FC236}">
                <a16:creationId xmlns:a16="http://schemas.microsoft.com/office/drawing/2014/main" id="{DD5B08F0-DE4C-AFD0-1AE5-0E1BA9A3CC96}"/>
              </a:ext>
            </a:extLst>
          </p:cNvPr>
          <p:cNvSpPr txBox="1"/>
          <p:nvPr/>
        </p:nvSpPr>
        <p:spPr>
          <a:xfrm>
            <a:off x="1000125" y="718367"/>
            <a:ext cx="5248275" cy="276999"/>
          </a:xfrm>
          <a:prstGeom prst="rect">
            <a:avLst/>
          </a:prstGeom>
          <a:noFill/>
        </p:spPr>
        <p:txBody>
          <a:bodyPr wrap="square" rtlCol="0">
            <a:spAutoFit/>
          </a:bodyPr>
          <a:lstStyle/>
          <a:p>
            <a:r>
              <a:rPr lang="en-US" sz="1200" b="1" spc="300" dirty="0"/>
              <a:t>ACTIVE LISTENING ROLE PLAYS</a:t>
            </a:r>
          </a:p>
        </p:txBody>
      </p:sp>
      <p:sp>
        <p:nvSpPr>
          <p:cNvPr id="17" name="Hexagon 16">
            <a:extLst>
              <a:ext uri="{FF2B5EF4-FFF2-40B4-BE49-F238E27FC236}">
                <a16:creationId xmlns:a16="http://schemas.microsoft.com/office/drawing/2014/main" id="{C2334C93-8370-7767-A3DD-44F5677FADE8}"/>
              </a:ext>
            </a:extLst>
          </p:cNvPr>
          <p:cNvSpPr/>
          <p:nvPr/>
        </p:nvSpPr>
        <p:spPr>
          <a:xfrm rot="1782986">
            <a:off x="286724" y="30111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Hexagon 17">
            <a:extLst>
              <a:ext uri="{FF2B5EF4-FFF2-40B4-BE49-F238E27FC236}">
                <a16:creationId xmlns:a16="http://schemas.microsoft.com/office/drawing/2014/main" id="{0621AF23-0E20-17C7-9854-AAF2DEE8EF02}"/>
              </a:ext>
            </a:extLst>
          </p:cNvPr>
          <p:cNvSpPr/>
          <p:nvPr/>
        </p:nvSpPr>
        <p:spPr>
          <a:xfrm rot="1782986">
            <a:off x="286724" y="763955"/>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Hexagon 18">
            <a:extLst>
              <a:ext uri="{FF2B5EF4-FFF2-40B4-BE49-F238E27FC236}">
                <a16:creationId xmlns:a16="http://schemas.microsoft.com/office/drawing/2014/main" id="{5A778DA7-59E2-AB7B-E977-3A997CA238F1}"/>
              </a:ext>
            </a:extLst>
          </p:cNvPr>
          <p:cNvSpPr/>
          <p:nvPr/>
        </p:nvSpPr>
        <p:spPr>
          <a:xfrm rot="1782986">
            <a:off x="286724" y="122680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Hexagon 19">
            <a:extLst>
              <a:ext uri="{FF2B5EF4-FFF2-40B4-BE49-F238E27FC236}">
                <a16:creationId xmlns:a16="http://schemas.microsoft.com/office/drawing/2014/main" id="{1C84CF76-8604-94BF-0B07-0B6CBA1F0175}"/>
              </a:ext>
            </a:extLst>
          </p:cNvPr>
          <p:cNvSpPr/>
          <p:nvPr/>
        </p:nvSpPr>
        <p:spPr>
          <a:xfrm rot="1782986">
            <a:off x="286724" y="1689645"/>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 name="Hexagon 20">
            <a:extLst>
              <a:ext uri="{FF2B5EF4-FFF2-40B4-BE49-F238E27FC236}">
                <a16:creationId xmlns:a16="http://schemas.microsoft.com/office/drawing/2014/main" id="{4FDA704C-E406-C671-F168-9A379726EF63}"/>
              </a:ext>
            </a:extLst>
          </p:cNvPr>
          <p:cNvSpPr/>
          <p:nvPr/>
        </p:nvSpPr>
        <p:spPr>
          <a:xfrm rot="1782986">
            <a:off x="286724" y="2152490"/>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4393383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Table 28">
            <a:extLst>
              <a:ext uri="{FF2B5EF4-FFF2-40B4-BE49-F238E27FC236}">
                <a16:creationId xmlns:a16="http://schemas.microsoft.com/office/drawing/2014/main" id="{2368C3E9-D3BE-4D0A-B271-947EE9E50EEC}"/>
              </a:ext>
            </a:extLst>
          </p:cNvPr>
          <p:cNvGraphicFramePr>
            <a:graphicFrameLocks noGrp="1"/>
          </p:cNvGraphicFramePr>
          <p:nvPr/>
        </p:nvGraphicFramePr>
        <p:xfrm>
          <a:off x="1000124" y="1231900"/>
          <a:ext cx="5248276" cy="7756589"/>
        </p:xfrm>
        <a:graphic>
          <a:graphicData uri="http://schemas.openxmlformats.org/drawingml/2006/table">
            <a:tbl>
              <a:tblPr firstRow="1" bandRow="1">
                <a:tableStyleId>{5C22544A-7EE6-4342-B048-85BDC9FD1C3A}</a:tableStyleId>
              </a:tblPr>
              <a:tblGrid>
                <a:gridCol w="790576">
                  <a:extLst>
                    <a:ext uri="{9D8B030D-6E8A-4147-A177-3AD203B41FA5}">
                      <a16:colId xmlns:a16="http://schemas.microsoft.com/office/drawing/2014/main" val="3879434034"/>
                    </a:ext>
                  </a:extLst>
                </a:gridCol>
                <a:gridCol w="1485900">
                  <a:extLst>
                    <a:ext uri="{9D8B030D-6E8A-4147-A177-3AD203B41FA5}">
                      <a16:colId xmlns:a16="http://schemas.microsoft.com/office/drawing/2014/main" val="262583598"/>
                    </a:ext>
                  </a:extLst>
                </a:gridCol>
                <a:gridCol w="1485900">
                  <a:extLst>
                    <a:ext uri="{9D8B030D-6E8A-4147-A177-3AD203B41FA5}">
                      <a16:colId xmlns:a16="http://schemas.microsoft.com/office/drawing/2014/main" val="578987194"/>
                    </a:ext>
                  </a:extLst>
                </a:gridCol>
                <a:gridCol w="1485900">
                  <a:extLst>
                    <a:ext uri="{9D8B030D-6E8A-4147-A177-3AD203B41FA5}">
                      <a16:colId xmlns:a16="http://schemas.microsoft.com/office/drawing/2014/main" val="196467004"/>
                    </a:ext>
                  </a:extLst>
                </a:gridCol>
              </a:tblGrid>
              <a:tr h="230819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When communicating with children, what are the cons or negatives of this type of question?</a:t>
                      </a:r>
                      <a:endParaRPr lang="en-CA" sz="1100" b="1" dirty="0">
                        <a:solidFill>
                          <a:schemeClr val="tx1"/>
                        </a:solidFill>
                      </a:endParaRPr>
                    </a:p>
                  </a:txBody>
                  <a:tcPr marL="108000" marR="108000" marT="108000" marB="108000" vert="vert27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20000"/>
                        <a:lumOff val="80000"/>
                      </a:schemeClr>
                    </a:solidFill>
                  </a:tcPr>
                </a:tc>
                <a:tc>
                  <a:txBody>
                    <a:bodyPr/>
                    <a:lstStyle/>
                    <a:p>
                      <a:endParaRPr lang="en-CA" sz="1100" dirty="0">
                        <a:solidFill>
                          <a:schemeClr val="tx1"/>
                        </a:solidFill>
                      </a:endParaRPr>
                    </a:p>
                  </a:txBody>
                  <a:tcPr marL="108000" marR="108000" marT="108000" marB="108000" vert="vert27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endParaRPr lang="en-CA" sz="1100" dirty="0">
                        <a:solidFill>
                          <a:schemeClr val="tx1"/>
                        </a:solidFill>
                      </a:endParaRPr>
                    </a:p>
                  </a:txBody>
                  <a:tcPr marL="108000" marR="108000" marT="108000" marB="108000" vert="vert27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endParaRPr lang="en-CA" sz="1100" dirty="0">
                        <a:solidFill>
                          <a:schemeClr val="tx1"/>
                        </a:solidFill>
                      </a:endParaRPr>
                    </a:p>
                  </a:txBody>
                  <a:tcPr marL="108000" marR="108000" marT="108000" marB="108000" vert="vert27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3729712835"/>
                  </a:ext>
                </a:extLst>
              </a:tr>
              <a:tr h="230819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When communicating with children, what are the pros or positives of this type of question?</a:t>
                      </a:r>
                      <a:endParaRPr lang="en-CA" sz="1100" b="1" dirty="0">
                        <a:solidFill>
                          <a:schemeClr val="tx1"/>
                        </a:solidFill>
                      </a:endParaRPr>
                    </a:p>
                  </a:txBody>
                  <a:tcPr marL="108000" marR="108000" marT="108000" marB="108000" vert="vert27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20000"/>
                        <a:lumOff val="80000"/>
                      </a:schemeClr>
                    </a:solidFill>
                  </a:tcPr>
                </a:tc>
                <a:tc>
                  <a:txBody>
                    <a:bodyPr/>
                    <a:lstStyle/>
                    <a:p>
                      <a:endParaRPr lang="en-CA" sz="1100" dirty="0">
                        <a:solidFill>
                          <a:schemeClr val="tx1"/>
                        </a:solidFill>
                      </a:endParaRPr>
                    </a:p>
                  </a:txBody>
                  <a:tcPr marL="108000" marR="108000" marT="108000" marB="108000" vert="vert27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endParaRPr lang="en-CA" sz="1100" dirty="0">
                        <a:solidFill>
                          <a:schemeClr val="tx1"/>
                        </a:solidFill>
                      </a:endParaRPr>
                    </a:p>
                  </a:txBody>
                  <a:tcPr marL="108000" marR="108000" marT="108000" marB="108000" vert="vert27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endParaRPr lang="en-CA" sz="1100" dirty="0">
                        <a:solidFill>
                          <a:schemeClr val="tx1"/>
                        </a:solidFill>
                      </a:endParaRPr>
                    </a:p>
                  </a:txBody>
                  <a:tcPr marL="108000" marR="108000" marT="108000" marB="108000" vert="vert27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555683301"/>
                  </a:ext>
                </a:extLst>
              </a:tr>
              <a:tr h="230819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Examples of this type of question</a:t>
                      </a:r>
                      <a:endParaRPr lang="en-CA" sz="1100" b="1" dirty="0">
                        <a:solidFill>
                          <a:schemeClr val="tx1"/>
                        </a:solidFill>
                      </a:endParaRPr>
                    </a:p>
                  </a:txBody>
                  <a:tcPr marL="108000" marR="108000" marT="108000" marB="108000" vert="vert27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20000"/>
                        <a:lumOff val="80000"/>
                      </a:schemeClr>
                    </a:solidFill>
                  </a:tcPr>
                </a:tc>
                <a:tc>
                  <a:txBody>
                    <a:bodyPr/>
                    <a:lstStyle/>
                    <a:p>
                      <a:endParaRPr lang="en-CA" sz="1100" dirty="0">
                        <a:solidFill>
                          <a:schemeClr val="tx1"/>
                        </a:solidFill>
                      </a:endParaRPr>
                    </a:p>
                  </a:txBody>
                  <a:tcPr marL="108000" marR="108000" marT="108000" marB="108000" vert="vert27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endParaRPr lang="en-CA" sz="1100" dirty="0">
                        <a:solidFill>
                          <a:schemeClr val="tx1"/>
                        </a:solidFill>
                      </a:endParaRPr>
                    </a:p>
                  </a:txBody>
                  <a:tcPr marL="108000" marR="108000" marT="108000" marB="108000" vert="vert27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endParaRPr lang="en-CA" sz="1100" dirty="0">
                        <a:solidFill>
                          <a:schemeClr val="tx1"/>
                        </a:solidFill>
                      </a:endParaRPr>
                    </a:p>
                  </a:txBody>
                  <a:tcPr marL="108000" marR="108000" marT="108000" marB="108000" vert="vert27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435336672"/>
                  </a:ext>
                </a:extLst>
              </a:tr>
              <a:tr h="83199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Question type</a:t>
                      </a:r>
                      <a:endParaRPr lang="en-CA" sz="1100" b="1" dirty="0">
                        <a:solidFill>
                          <a:schemeClr val="tx1"/>
                        </a:solidFill>
                      </a:endParaRPr>
                    </a:p>
                  </a:txBody>
                  <a:tcPr marL="108000" marR="108000" marT="108000" marB="108000" vert="vert27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accent3">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CA" sz="1100" kern="1200" dirty="0">
                          <a:solidFill>
                            <a:schemeClr val="tx1"/>
                          </a:solidFill>
                          <a:effectLst/>
                          <a:latin typeface="+mn-lt"/>
                          <a:ea typeface="+mn-ea"/>
                          <a:cs typeface="+mn-cs"/>
                        </a:rPr>
                        <a:t>Closed question</a:t>
                      </a:r>
                      <a:endParaRPr lang="en-CA" sz="1100" dirty="0">
                        <a:solidFill>
                          <a:schemeClr val="tx1"/>
                        </a:solidFill>
                        <a:latin typeface="+mn-lt"/>
                      </a:endParaRPr>
                    </a:p>
                    <a:p>
                      <a:endParaRPr lang="en-CA" sz="1100" dirty="0">
                        <a:solidFill>
                          <a:schemeClr val="tx1"/>
                        </a:solidFill>
                      </a:endParaRPr>
                    </a:p>
                  </a:txBody>
                  <a:tcPr marL="108000" marR="108000" marT="108000" marB="108000" vert="vert27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CA" sz="1100" dirty="0">
                          <a:solidFill>
                            <a:schemeClr val="tx1"/>
                          </a:solidFill>
                          <a:effectLst/>
                          <a:latin typeface="+mn-lt"/>
                          <a:ea typeface="Cambria" panose="02040503050406030204" pitchFamily="18" charset="0"/>
                          <a:cs typeface="Times New Roman" panose="02020603050405020304" pitchFamily="18" charset="0"/>
                        </a:rPr>
                        <a:t>Open question</a:t>
                      </a:r>
                    </a:p>
                    <a:p>
                      <a:endParaRPr lang="en-CA" sz="1100" dirty="0">
                        <a:solidFill>
                          <a:schemeClr val="tx1"/>
                        </a:solidFill>
                      </a:endParaRPr>
                    </a:p>
                  </a:txBody>
                  <a:tcPr marL="108000" marR="108000" marT="108000" marB="108000" vert="vert27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CA" sz="1100" dirty="0">
                          <a:solidFill>
                            <a:schemeClr val="tx1"/>
                          </a:solidFill>
                          <a:effectLst/>
                          <a:latin typeface="+mn-lt"/>
                          <a:ea typeface="Cambria" panose="02040503050406030204" pitchFamily="18" charset="0"/>
                          <a:cs typeface="Times New Roman" panose="02020603050405020304" pitchFamily="18" charset="0"/>
                        </a:rPr>
                        <a:t>Leading question</a:t>
                      </a:r>
                    </a:p>
                    <a:p>
                      <a:endParaRPr lang="en-CA" sz="1100" dirty="0">
                        <a:solidFill>
                          <a:schemeClr val="tx1"/>
                        </a:solidFill>
                      </a:endParaRPr>
                    </a:p>
                  </a:txBody>
                  <a:tcPr marL="108000" marR="108000" marT="108000" marB="108000" vert="vert270">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noFill/>
                  </a:tcPr>
                </a:tc>
                <a:extLst>
                  <a:ext uri="{0D108BD9-81ED-4DB2-BD59-A6C34878D82A}">
                    <a16:rowId xmlns:a16="http://schemas.microsoft.com/office/drawing/2014/main" val="1906726244"/>
                  </a:ext>
                </a:extLst>
              </a:tr>
            </a:tbl>
          </a:graphicData>
        </a:graphic>
      </p:graphicFrame>
      <p:sp>
        <p:nvSpPr>
          <p:cNvPr id="3" name="TextBox 2">
            <a:extLst>
              <a:ext uri="{FF2B5EF4-FFF2-40B4-BE49-F238E27FC236}">
                <a16:creationId xmlns:a16="http://schemas.microsoft.com/office/drawing/2014/main" id="{B574F97D-6EFC-B8C9-A05B-5A0E2487D0D7}"/>
              </a:ext>
            </a:extLst>
          </p:cNvPr>
          <p:cNvSpPr txBox="1"/>
          <p:nvPr/>
        </p:nvSpPr>
        <p:spPr>
          <a:xfrm>
            <a:off x="993596" y="731430"/>
            <a:ext cx="5248275" cy="276999"/>
          </a:xfrm>
          <a:prstGeom prst="rect">
            <a:avLst/>
          </a:prstGeom>
          <a:noFill/>
        </p:spPr>
        <p:txBody>
          <a:bodyPr wrap="square" lIns="91440" tIns="45720" rIns="91440" bIns="45720" rtlCol="0" anchor="t">
            <a:spAutoFit/>
          </a:bodyPr>
          <a:lstStyle/>
          <a:p>
            <a:r>
              <a:rPr lang="en-US" sz="1200" b="1" spc="300"/>
              <a:t>EFFECTIVE QUESTIONING AND LISTENING</a:t>
            </a:r>
            <a:endParaRPr lang="en-US" sz="1200" b="1" spc="300" dirty="0"/>
          </a:p>
        </p:txBody>
      </p:sp>
      <p:sp>
        <p:nvSpPr>
          <p:cNvPr id="4" name="Hexagon 3">
            <a:extLst>
              <a:ext uri="{FF2B5EF4-FFF2-40B4-BE49-F238E27FC236}">
                <a16:creationId xmlns:a16="http://schemas.microsoft.com/office/drawing/2014/main" id="{C239F8E6-5AD5-84C2-3362-E4DE0D18D104}"/>
              </a:ext>
            </a:extLst>
          </p:cNvPr>
          <p:cNvSpPr/>
          <p:nvPr/>
        </p:nvSpPr>
        <p:spPr>
          <a:xfrm rot="1782986">
            <a:off x="286724" y="30111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Hexagon 4">
            <a:extLst>
              <a:ext uri="{FF2B5EF4-FFF2-40B4-BE49-F238E27FC236}">
                <a16:creationId xmlns:a16="http://schemas.microsoft.com/office/drawing/2014/main" id="{B6202AF6-F867-8B3D-2CFF-9F535DC7D039}"/>
              </a:ext>
            </a:extLst>
          </p:cNvPr>
          <p:cNvSpPr/>
          <p:nvPr/>
        </p:nvSpPr>
        <p:spPr>
          <a:xfrm rot="1782986">
            <a:off x="286724" y="763955"/>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Hexagon 5">
            <a:extLst>
              <a:ext uri="{FF2B5EF4-FFF2-40B4-BE49-F238E27FC236}">
                <a16:creationId xmlns:a16="http://schemas.microsoft.com/office/drawing/2014/main" id="{255769E4-653E-7932-7900-CFC272F5C275}"/>
              </a:ext>
            </a:extLst>
          </p:cNvPr>
          <p:cNvSpPr/>
          <p:nvPr/>
        </p:nvSpPr>
        <p:spPr>
          <a:xfrm rot="1782986">
            <a:off x="286724" y="122680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Hexagon 6">
            <a:extLst>
              <a:ext uri="{FF2B5EF4-FFF2-40B4-BE49-F238E27FC236}">
                <a16:creationId xmlns:a16="http://schemas.microsoft.com/office/drawing/2014/main" id="{D9BB688F-A07E-E8F9-B80F-38454074AA68}"/>
              </a:ext>
            </a:extLst>
          </p:cNvPr>
          <p:cNvSpPr/>
          <p:nvPr/>
        </p:nvSpPr>
        <p:spPr>
          <a:xfrm rot="1782986">
            <a:off x="286724" y="1689645"/>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Hexagon 7">
            <a:extLst>
              <a:ext uri="{FF2B5EF4-FFF2-40B4-BE49-F238E27FC236}">
                <a16:creationId xmlns:a16="http://schemas.microsoft.com/office/drawing/2014/main" id="{A94383E0-3944-2E3B-1B1A-87406A436017}"/>
              </a:ext>
            </a:extLst>
          </p:cNvPr>
          <p:cNvSpPr/>
          <p:nvPr/>
        </p:nvSpPr>
        <p:spPr>
          <a:xfrm rot="1782986">
            <a:off x="286724" y="2152490"/>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419924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A070E9-B536-030D-4D7C-31CFF46DDADB}"/>
              </a:ext>
            </a:extLst>
          </p:cNvPr>
          <p:cNvSpPr txBox="1"/>
          <p:nvPr/>
        </p:nvSpPr>
        <p:spPr>
          <a:xfrm>
            <a:off x="996287" y="1238738"/>
            <a:ext cx="4665478" cy="276999"/>
          </a:xfrm>
          <a:prstGeom prst="rect">
            <a:avLst/>
          </a:prstGeom>
          <a:noFill/>
        </p:spPr>
        <p:txBody>
          <a:bodyPr wrap="square" rtlCol="0">
            <a:spAutoFit/>
          </a:bodyPr>
          <a:lstStyle/>
          <a:p>
            <a:r>
              <a:rPr lang="en-CA" sz="1200" b="1" spc="300" dirty="0">
                <a:solidFill>
                  <a:schemeClr val="tx1"/>
                </a:solidFill>
              </a:rPr>
              <a:t>MODULE AIM</a:t>
            </a:r>
          </a:p>
        </p:txBody>
      </p:sp>
      <p:sp>
        <p:nvSpPr>
          <p:cNvPr id="6" name="TextBox 5">
            <a:extLst>
              <a:ext uri="{FF2B5EF4-FFF2-40B4-BE49-F238E27FC236}">
                <a16:creationId xmlns:a16="http://schemas.microsoft.com/office/drawing/2014/main" id="{7CD6D25B-29AD-D44B-C41D-CCC2176039E0}"/>
              </a:ext>
            </a:extLst>
          </p:cNvPr>
          <p:cNvSpPr txBox="1"/>
          <p:nvPr/>
        </p:nvSpPr>
        <p:spPr>
          <a:xfrm>
            <a:off x="996287" y="713169"/>
            <a:ext cx="4070620" cy="307777"/>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8D607A"/>
                </a:highlight>
                <a:latin typeface="Calibri"/>
                <a:ea typeface="Calibri"/>
                <a:cs typeface="Calibri"/>
                <a:sym typeface="Calibri"/>
              </a:rPr>
              <a:t>SESSION 1: MODULE OPENING</a:t>
            </a:r>
          </a:p>
        </p:txBody>
      </p:sp>
      <p:sp>
        <p:nvSpPr>
          <p:cNvPr id="7" name="TextBox 6">
            <a:extLst>
              <a:ext uri="{FF2B5EF4-FFF2-40B4-BE49-F238E27FC236}">
                <a16:creationId xmlns:a16="http://schemas.microsoft.com/office/drawing/2014/main" id="{312EABCD-F5C7-CBB0-EF52-B1BADD0DE2F4}"/>
              </a:ext>
            </a:extLst>
          </p:cNvPr>
          <p:cNvSpPr txBox="1"/>
          <p:nvPr/>
        </p:nvSpPr>
        <p:spPr>
          <a:xfrm>
            <a:off x="996287" y="1599327"/>
            <a:ext cx="5254042" cy="430887"/>
          </a:xfrm>
          <a:prstGeom prst="rect">
            <a:avLst/>
          </a:prstGeom>
          <a:noFill/>
        </p:spPr>
        <p:txBody>
          <a:bodyPr wrap="square" rtlCol="0">
            <a:spAutoFit/>
          </a:bodyPr>
          <a:lstStyle/>
          <a:p>
            <a:pPr marL="0" marR="0" lvl="0" indent="0" algn="l" rtl="0">
              <a:spcBef>
                <a:spcPts val="0"/>
              </a:spcBef>
              <a:spcAft>
                <a:spcPts val="0"/>
              </a:spcAft>
              <a:buNone/>
            </a:pPr>
            <a:r>
              <a:rPr lang="en-US" sz="1100" dirty="0">
                <a:solidFill>
                  <a:schemeClr val="tx1"/>
                </a:solidFill>
                <a:latin typeface="+mn-lt"/>
                <a:ea typeface="Arial"/>
                <a:cs typeface="Arial"/>
                <a:sym typeface="Arial"/>
              </a:rPr>
              <a:t>To explore the core of child protection and child development that can be applied to achieve child protection outcomes during case management</a:t>
            </a:r>
          </a:p>
        </p:txBody>
      </p:sp>
      <p:sp>
        <p:nvSpPr>
          <p:cNvPr id="8" name="TextBox 7">
            <a:extLst>
              <a:ext uri="{FF2B5EF4-FFF2-40B4-BE49-F238E27FC236}">
                <a16:creationId xmlns:a16="http://schemas.microsoft.com/office/drawing/2014/main" id="{E4E87CE7-445B-1505-782B-7E576BD2C48D}"/>
              </a:ext>
            </a:extLst>
          </p:cNvPr>
          <p:cNvSpPr txBox="1"/>
          <p:nvPr/>
        </p:nvSpPr>
        <p:spPr>
          <a:xfrm>
            <a:off x="996287" y="2268414"/>
            <a:ext cx="5254042" cy="276999"/>
          </a:xfrm>
          <a:prstGeom prst="rect">
            <a:avLst/>
          </a:prstGeom>
          <a:noFill/>
        </p:spPr>
        <p:txBody>
          <a:bodyPr wrap="square" rtlCol="0">
            <a:spAutoFit/>
          </a:bodyPr>
          <a:lstStyle/>
          <a:p>
            <a:r>
              <a:rPr lang="en-CA" sz="1200" b="1" spc="300" dirty="0">
                <a:solidFill>
                  <a:schemeClr val="tx1"/>
                </a:solidFill>
              </a:rPr>
              <a:t>LEARNING OBJECTIVES </a:t>
            </a:r>
          </a:p>
        </p:txBody>
      </p:sp>
      <p:sp>
        <p:nvSpPr>
          <p:cNvPr id="9" name="TextBox 8">
            <a:extLst>
              <a:ext uri="{FF2B5EF4-FFF2-40B4-BE49-F238E27FC236}">
                <a16:creationId xmlns:a16="http://schemas.microsoft.com/office/drawing/2014/main" id="{9621E677-F213-D61C-8E7D-58A801BECE42}"/>
              </a:ext>
            </a:extLst>
          </p:cNvPr>
          <p:cNvSpPr txBox="1"/>
          <p:nvPr/>
        </p:nvSpPr>
        <p:spPr>
          <a:xfrm>
            <a:off x="1675087" y="2821316"/>
            <a:ext cx="4575242" cy="2123658"/>
          </a:xfrm>
          <a:prstGeom prst="rect">
            <a:avLst/>
          </a:prstGeom>
          <a:noFill/>
        </p:spPr>
        <p:txBody>
          <a:bodyPr wrap="square" rtlCol="0">
            <a:spAutoFit/>
          </a:bodyPr>
          <a:lstStyle/>
          <a:p>
            <a:pPr marL="0" marR="0" lvl="0" indent="0" algn="l" rtl="0">
              <a:spcBef>
                <a:spcPts val="0"/>
              </a:spcBef>
              <a:spcAft>
                <a:spcPts val="0"/>
              </a:spcAft>
              <a:buNone/>
            </a:pPr>
            <a:r>
              <a:rPr lang="en-US" sz="1100" dirty="0">
                <a:solidFill>
                  <a:schemeClr val="tx1"/>
                </a:solidFill>
                <a:latin typeface="+mn-lt"/>
                <a:ea typeface="Arial"/>
                <a:cs typeface="Arial"/>
                <a:sym typeface="Arial"/>
              </a:rPr>
              <a:t>Recognize different types of child abuse, violence, neglect and exploitation</a:t>
            </a:r>
          </a:p>
          <a:p>
            <a:pPr marL="0" marR="0" lvl="0" indent="0" algn="l" rtl="0">
              <a:spcBef>
                <a:spcPts val="0"/>
              </a:spcBef>
              <a:spcAft>
                <a:spcPts val="0"/>
              </a:spcAft>
              <a:buNone/>
            </a:pPr>
            <a:endParaRPr lang="en-US" sz="1100" dirty="0">
              <a:ea typeface="Arial"/>
              <a:cs typeface="Arial"/>
              <a:sym typeface="Arial"/>
            </a:endParaRPr>
          </a:p>
          <a:p>
            <a:pPr marL="0" marR="0" lvl="0" indent="0" algn="l" rtl="0">
              <a:spcBef>
                <a:spcPts val="0"/>
              </a:spcBef>
              <a:spcAft>
                <a:spcPts val="0"/>
              </a:spcAft>
              <a:buNone/>
            </a:pPr>
            <a:endParaRPr lang="en-US" sz="1100" dirty="0">
              <a:ea typeface="Arial"/>
              <a:cs typeface="Arial"/>
              <a:sym typeface="Arial"/>
            </a:endParaRPr>
          </a:p>
          <a:p>
            <a:pPr marL="0" marR="0" lvl="0" indent="0" algn="l" rtl="0">
              <a:spcBef>
                <a:spcPts val="0"/>
              </a:spcBef>
              <a:spcAft>
                <a:spcPts val="0"/>
              </a:spcAft>
              <a:buNone/>
            </a:pPr>
            <a:r>
              <a:rPr lang="en-US" sz="1100" dirty="0">
                <a:solidFill>
                  <a:schemeClr val="tx1"/>
                </a:solidFill>
                <a:latin typeface="+mn-lt"/>
                <a:ea typeface="Arial"/>
                <a:cs typeface="Arial"/>
                <a:sym typeface="Arial"/>
              </a:rPr>
              <a:t>Describe socio-ecological model and identify risk and protective factors within a child’s environment</a:t>
            </a:r>
          </a:p>
          <a:p>
            <a:pPr marL="0" marR="0" lvl="0" indent="0" algn="l" rtl="0">
              <a:spcBef>
                <a:spcPts val="0"/>
              </a:spcBef>
              <a:spcAft>
                <a:spcPts val="0"/>
              </a:spcAft>
              <a:buNone/>
            </a:pPr>
            <a:endParaRPr lang="en-US" sz="1100" dirty="0">
              <a:solidFill>
                <a:schemeClr val="tx1"/>
              </a:solidFill>
              <a:latin typeface="+mn-lt"/>
              <a:ea typeface="Arial"/>
              <a:cs typeface="Arial"/>
              <a:sym typeface="Arial"/>
            </a:endParaRPr>
          </a:p>
          <a:p>
            <a:pPr marL="0" marR="0" lvl="0" indent="0" algn="l" rtl="0">
              <a:spcBef>
                <a:spcPts val="0"/>
              </a:spcBef>
              <a:spcAft>
                <a:spcPts val="0"/>
              </a:spcAft>
              <a:buNone/>
            </a:pPr>
            <a:endParaRPr lang="en-US" sz="1100" dirty="0">
              <a:solidFill>
                <a:schemeClr val="tx1"/>
              </a:solidFill>
              <a:latin typeface="+mn-lt"/>
              <a:ea typeface="Arial"/>
              <a:cs typeface="Arial"/>
              <a:sym typeface="Arial"/>
            </a:endParaRPr>
          </a:p>
          <a:p>
            <a:pPr marL="0" marR="0" lvl="0" indent="0" algn="l" rtl="0">
              <a:spcBef>
                <a:spcPts val="0"/>
              </a:spcBef>
              <a:spcAft>
                <a:spcPts val="0"/>
              </a:spcAft>
              <a:buNone/>
            </a:pPr>
            <a:r>
              <a:rPr lang="en-US" sz="1100" dirty="0">
                <a:solidFill>
                  <a:schemeClr val="tx1"/>
                </a:solidFill>
                <a:latin typeface="+mn-lt"/>
                <a:ea typeface="Arial"/>
                <a:cs typeface="Arial"/>
                <a:sym typeface="Arial"/>
              </a:rPr>
              <a:t>List and describe barriers affecting children with disabilities</a:t>
            </a:r>
          </a:p>
          <a:p>
            <a:pPr marL="0" marR="0" lvl="0" indent="0" algn="l" rtl="0">
              <a:spcBef>
                <a:spcPts val="0"/>
              </a:spcBef>
              <a:spcAft>
                <a:spcPts val="0"/>
              </a:spcAft>
              <a:buNone/>
            </a:pPr>
            <a:endParaRPr lang="en-US" sz="1100" dirty="0">
              <a:solidFill>
                <a:schemeClr val="tx1"/>
              </a:solidFill>
              <a:latin typeface="+mn-lt"/>
              <a:ea typeface="Arial"/>
              <a:cs typeface="Arial"/>
              <a:sym typeface="Arial"/>
            </a:endParaRPr>
          </a:p>
          <a:p>
            <a:pPr marL="0" marR="0" lvl="0" indent="0" algn="l" rtl="0">
              <a:spcBef>
                <a:spcPts val="0"/>
              </a:spcBef>
              <a:spcAft>
                <a:spcPts val="0"/>
              </a:spcAft>
              <a:buNone/>
            </a:pPr>
            <a:endParaRPr lang="en-US" sz="1100" dirty="0">
              <a:solidFill>
                <a:schemeClr val="tx1"/>
              </a:solidFill>
              <a:latin typeface="+mn-lt"/>
              <a:ea typeface="Arial"/>
              <a:cs typeface="Arial"/>
              <a:sym typeface="Arial"/>
            </a:endParaRPr>
          </a:p>
          <a:p>
            <a:pPr marL="0" marR="0" lvl="0" indent="0" algn="l" rtl="0">
              <a:spcBef>
                <a:spcPts val="0"/>
              </a:spcBef>
              <a:spcAft>
                <a:spcPts val="0"/>
              </a:spcAft>
              <a:buNone/>
            </a:pPr>
            <a:r>
              <a:rPr lang="en-US" sz="1100" dirty="0">
                <a:solidFill>
                  <a:schemeClr val="tx1"/>
                </a:solidFill>
                <a:latin typeface="+mn-lt"/>
                <a:ea typeface="Arial"/>
                <a:cs typeface="Arial"/>
                <a:sym typeface="Arial"/>
              </a:rPr>
              <a:t>Explain how children's abilities can differ based on their age and developmental stage  </a:t>
            </a:r>
          </a:p>
        </p:txBody>
      </p:sp>
      <p:grpSp>
        <p:nvGrpSpPr>
          <p:cNvPr id="12" name="Google Shape;149;p12">
            <a:extLst>
              <a:ext uri="{FF2B5EF4-FFF2-40B4-BE49-F238E27FC236}">
                <a16:creationId xmlns:a16="http://schemas.microsoft.com/office/drawing/2014/main" id="{83D3F6D0-F565-E59D-4061-19A7CC347C06}"/>
              </a:ext>
            </a:extLst>
          </p:cNvPr>
          <p:cNvGrpSpPr/>
          <p:nvPr/>
        </p:nvGrpSpPr>
        <p:grpSpPr>
          <a:xfrm>
            <a:off x="1020268" y="2771366"/>
            <a:ext cx="559955" cy="387333"/>
            <a:chOff x="6878053" y="1156317"/>
            <a:chExt cx="1431178" cy="1039513"/>
          </a:xfrm>
          <a:solidFill>
            <a:schemeClr val="accent2">
              <a:lumMod val="75000"/>
            </a:schemeClr>
          </a:solidFill>
        </p:grpSpPr>
        <p:grpSp>
          <p:nvGrpSpPr>
            <p:cNvPr id="13" name="Google Shape;150;p12">
              <a:extLst>
                <a:ext uri="{FF2B5EF4-FFF2-40B4-BE49-F238E27FC236}">
                  <a16:creationId xmlns:a16="http://schemas.microsoft.com/office/drawing/2014/main" id="{9D809C33-670F-A8F7-B4A6-94C7F2B96B8C}"/>
                </a:ext>
              </a:extLst>
            </p:cNvPr>
            <p:cNvGrpSpPr/>
            <p:nvPr/>
          </p:nvGrpSpPr>
          <p:grpSpPr>
            <a:xfrm>
              <a:off x="7672978" y="1156317"/>
              <a:ext cx="412941" cy="436880"/>
              <a:chOff x="243840" y="1676400"/>
              <a:chExt cx="701040" cy="741680"/>
            </a:xfrm>
            <a:grpFill/>
          </p:grpSpPr>
          <p:sp>
            <p:nvSpPr>
              <p:cNvPr id="32" name="Google Shape;151;p12">
                <a:extLst>
                  <a:ext uri="{FF2B5EF4-FFF2-40B4-BE49-F238E27FC236}">
                    <a16:creationId xmlns:a16="http://schemas.microsoft.com/office/drawing/2014/main" id="{7C747A81-6552-562D-0015-A730BB751E36}"/>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3" name="Google Shape;152;p12">
                <a:extLst>
                  <a:ext uri="{FF2B5EF4-FFF2-40B4-BE49-F238E27FC236}">
                    <a16:creationId xmlns:a16="http://schemas.microsoft.com/office/drawing/2014/main" id="{1D0CE96A-6470-D626-8566-7FD3B8C62BF2}"/>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14" name="Google Shape;153;p12">
              <a:extLst>
                <a:ext uri="{FF2B5EF4-FFF2-40B4-BE49-F238E27FC236}">
                  <a16:creationId xmlns:a16="http://schemas.microsoft.com/office/drawing/2014/main" id="{F1F549A7-7324-E13D-73B6-2279583F71E8}"/>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1" name="Google Shape;154;p12">
              <a:extLst>
                <a:ext uri="{FF2B5EF4-FFF2-40B4-BE49-F238E27FC236}">
                  <a16:creationId xmlns:a16="http://schemas.microsoft.com/office/drawing/2014/main" id="{1F9FF96D-F462-C02C-9D7E-ACD7F5F37B94}"/>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grpSp>
        <p:nvGrpSpPr>
          <p:cNvPr id="46" name="Google Shape;149;p12">
            <a:extLst>
              <a:ext uri="{FF2B5EF4-FFF2-40B4-BE49-F238E27FC236}">
                <a16:creationId xmlns:a16="http://schemas.microsoft.com/office/drawing/2014/main" id="{1D2104F9-373E-A2D3-F76F-37CDFF936B5E}"/>
              </a:ext>
            </a:extLst>
          </p:cNvPr>
          <p:cNvGrpSpPr/>
          <p:nvPr/>
        </p:nvGrpSpPr>
        <p:grpSpPr>
          <a:xfrm>
            <a:off x="1020268" y="3332844"/>
            <a:ext cx="559955" cy="387333"/>
            <a:chOff x="6878053" y="1156317"/>
            <a:chExt cx="1431178" cy="1039513"/>
          </a:xfrm>
          <a:solidFill>
            <a:schemeClr val="accent2">
              <a:lumMod val="75000"/>
            </a:schemeClr>
          </a:solidFill>
        </p:grpSpPr>
        <p:grpSp>
          <p:nvGrpSpPr>
            <p:cNvPr id="47" name="Google Shape;150;p12">
              <a:extLst>
                <a:ext uri="{FF2B5EF4-FFF2-40B4-BE49-F238E27FC236}">
                  <a16:creationId xmlns:a16="http://schemas.microsoft.com/office/drawing/2014/main" id="{887B4F74-310F-0240-0725-D88EFB16C027}"/>
                </a:ext>
              </a:extLst>
            </p:cNvPr>
            <p:cNvGrpSpPr/>
            <p:nvPr/>
          </p:nvGrpSpPr>
          <p:grpSpPr>
            <a:xfrm>
              <a:off x="7672978" y="1156317"/>
              <a:ext cx="412941" cy="436880"/>
              <a:chOff x="243840" y="1676400"/>
              <a:chExt cx="701040" cy="741680"/>
            </a:xfrm>
            <a:grpFill/>
          </p:grpSpPr>
          <p:sp>
            <p:nvSpPr>
              <p:cNvPr id="50" name="Google Shape;151;p12">
                <a:extLst>
                  <a:ext uri="{FF2B5EF4-FFF2-40B4-BE49-F238E27FC236}">
                    <a16:creationId xmlns:a16="http://schemas.microsoft.com/office/drawing/2014/main" id="{FB4B8B65-CB93-84E6-8F6A-F8C0A16F5613}"/>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51" name="Google Shape;152;p12">
                <a:extLst>
                  <a:ext uri="{FF2B5EF4-FFF2-40B4-BE49-F238E27FC236}">
                    <a16:creationId xmlns:a16="http://schemas.microsoft.com/office/drawing/2014/main" id="{A4BD2BA2-B450-5E4E-73E4-505294FBFBB3}"/>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48" name="Google Shape;153;p12">
              <a:extLst>
                <a:ext uri="{FF2B5EF4-FFF2-40B4-BE49-F238E27FC236}">
                  <a16:creationId xmlns:a16="http://schemas.microsoft.com/office/drawing/2014/main" id="{D47EAF96-3E9C-6D69-69C0-E67DE39F2EDF}"/>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49" name="Google Shape;154;p12">
              <a:extLst>
                <a:ext uri="{FF2B5EF4-FFF2-40B4-BE49-F238E27FC236}">
                  <a16:creationId xmlns:a16="http://schemas.microsoft.com/office/drawing/2014/main" id="{88E19824-EC35-ACAA-162E-628B403BBAFE}"/>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grpSp>
        <p:nvGrpSpPr>
          <p:cNvPr id="52" name="Google Shape;149;p12">
            <a:extLst>
              <a:ext uri="{FF2B5EF4-FFF2-40B4-BE49-F238E27FC236}">
                <a16:creationId xmlns:a16="http://schemas.microsoft.com/office/drawing/2014/main" id="{B3AFB8EB-4023-32D5-AF21-E206E0D6FDDF}"/>
              </a:ext>
            </a:extLst>
          </p:cNvPr>
          <p:cNvGrpSpPr/>
          <p:nvPr/>
        </p:nvGrpSpPr>
        <p:grpSpPr>
          <a:xfrm>
            <a:off x="1020268" y="3894487"/>
            <a:ext cx="559955" cy="387333"/>
            <a:chOff x="6878053" y="1156317"/>
            <a:chExt cx="1431178" cy="1039513"/>
          </a:xfrm>
          <a:solidFill>
            <a:schemeClr val="accent2">
              <a:lumMod val="75000"/>
            </a:schemeClr>
          </a:solidFill>
        </p:grpSpPr>
        <p:grpSp>
          <p:nvGrpSpPr>
            <p:cNvPr id="53" name="Google Shape;150;p12">
              <a:extLst>
                <a:ext uri="{FF2B5EF4-FFF2-40B4-BE49-F238E27FC236}">
                  <a16:creationId xmlns:a16="http://schemas.microsoft.com/office/drawing/2014/main" id="{47477940-3F35-CF95-45FC-7C41D9A58E28}"/>
                </a:ext>
              </a:extLst>
            </p:cNvPr>
            <p:cNvGrpSpPr/>
            <p:nvPr/>
          </p:nvGrpSpPr>
          <p:grpSpPr>
            <a:xfrm>
              <a:off x="7672978" y="1156317"/>
              <a:ext cx="412941" cy="436880"/>
              <a:chOff x="243840" y="1676400"/>
              <a:chExt cx="701040" cy="741680"/>
            </a:xfrm>
            <a:grpFill/>
          </p:grpSpPr>
          <p:sp>
            <p:nvSpPr>
              <p:cNvPr id="56" name="Google Shape;151;p12">
                <a:extLst>
                  <a:ext uri="{FF2B5EF4-FFF2-40B4-BE49-F238E27FC236}">
                    <a16:creationId xmlns:a16="http://schemas.microsoft.com/office/drawing/2014/main" id="{CA83BD54-71D3-AE27-534B-D282737B0D64}"/>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57" name="Google Shape;152;p12">
                <a:extLst>
                  <a:ext uri="{FF2B5EF4-FFF2-40B4-BE49-F238E27FC236}">
                    <a16:creationId xmlns:a16="http://schemas.microsoft.com/office/drawing/2014/main" id="{611CDB1B-B45C-A974-88BE-DE88CDB7B93A}"/>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54" name="Google Shape;153;p12">
              <a:extLst>
                <a:ext uri="{FF2B5EF4-FFF2-40B4-BE49-F238E27FC236}">
                  <a16:creationId xmlns:a16="http://schemas.microsoft.com/office/drawing/2014/main" id="{C37E8D4C-F39A-5095-7290-BC113FCAEBF2}"/>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55" name="Google Shape;154;p12">
              <a:extLst>
                <a:ext uri="{FF2B5EF4-FFF2-40B4-BE49-F238E27FC236}">
                  <a16:creationId xmlns:a16="http://schemas.microsoft.com/office/drawing/2014/main" id="{3DBFCCCB-7083-3543-FA4F-0206B1E79463}"/>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grpSp>
        <p:nvGrpSpPr>
          <p:cNvPr id="58" name="Google Shape;149;p12">
            <a:extLst>
              <a:ext uri="{FF2B5EF4-FFF2-40B4-BE49-F238E27FC236}">
                <a16:creationId xmlns:a16="http://schemas.microsoft.com/office/drawing/2014/main" id="{08A6BF98-AC60-B055-3D72-BF3B138DE80E}"/>
              </a:ext>
            </a:extLst>
          </p:cNvPr>
          <p:cNvGrpSpPr/>
          <p:nvPr/>
        </p:nvGrpSpPr>
        <p:grpSpPr>
          <a:xfrm>
            <a:off x="1020268" y="4465987"/>
            <a:ext cx="559955" cy="387333"/>
            <a:chOff x="6878053" y="1156317"/>
            <a:chExt cx="1431178" cy="1039513"/>
          </a:xfrm>
          <a:solidFill>
            <a:schemeClr val="accent2">
              <a:lumMod val="75000"/>
            </a:schemeClr>
          </a:solidFill>
        </p:grpSpPr>
        <p:grpSp>
          <p:nvGrpSpPr>
            <p:cNvPr id="59" name="Google Shape;150;p12">
              <a:extLst>
                <a:ext uri="{FF2B5EF4-FFF2-40B4-BE49-F238E27FC236}">
                  <a16:creationId xmlns:a16="http://schemas.microsoft.com/office/drawing/2014/main" id="{4B5FEC53-82F8-5C75-1A33-6DFF8A205E77}"/>
                </a:ext>
              </a:extLst>
            </p:cNvPr>
            <p:cNvGrpSpPr/>
            <p:nvPr/>
          </p:nvGrpSpPr>
          <p:grpSpPr>
            <a:xfrm>
              <a:off x="7672978" y="1156317"/>
              <a:ext cx="412941" cy="436880"/>
              <a:chOff x="243840" y="1676400"/>
              <a:chExt cx="701040" cy="741680"/>
            </a:xfrm>
            <a:grpFill/>
          </p:grpSpPr>
          <p:sp>
            <p:nvSpPr>
              <p:cNvPr id="62" name="Google Shape;151;p12">
                <a:extLst>
                  <a:ext uri="{FF2B5EF4-FFF2-40B4-BE49-F238E27FC236}">
                    <a16:creationId xmlns:a16="http://schemas.microsoft.com/office/drawing/2014/main" id="{4844F1E6-EC5A-CF43-F590-27F4B922D1E7}"/>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63" name="Google Shape;152;p12">
                <a:extLst>
                  <a:ext uri="{FF2B5EF4-FFF2-40B4-BE49-F238E27FC236}">
                    <a16:creationId xmlns:a16="http://schemas.microsoft.com/office/drawing/2014/main" id="{DB706E30-392A-8674-6306-4BD8348C5150}"/>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60" name="Google Shape;153;p12">
              <a:extLst>
                <a:ext uri="{FF2B5EF4-FFF2-40B4-BE49-F238E27FC236}">
                  <a16:creationId xmlns:a16="http://schemas.microsoft.com/office/drawing/2014/main" id="{6841AD83-41F7-77CF-8F9E-15A9722B78CA}"/>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61" name="Google Shape;154;p12">
              <a:extLst>
                <a:ext uri="{FF2B5EF4-FFF2-40B4-BE49-F238E27FC236}">
                  <a16:creationId xmlns:a16="http://schemas.microsoft.com/office/drawing/2014/main" id="{AC7996B6-CE9E-F0FA-DA16-9717258C6048}"/>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3" name="Hexagon 2">
            <a:extLst>
              <a:ext uri="{FF2B5EF4-FFF2-40B4-BE49-F238E27FC236}">
                <a16:creationId xmlns:a16="http://schemas.microsoft.com/office/drawing/2014/main" id="{72489B61-510F-2AA4-8810-D0AABBC930E6}"/>
              </a:ext>
            </a:extLst>
          </p:cNvPr>
          <p:cNvSpPr/>
          <p:nvPr/>
        </p:nvSpPr>
        <p:spPr>
          <a:xfrm rot="1782986">
            <a:off x="286724" y="30111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Hexagon 3">
            <a:extLst>
              <a:ext uri="{FF2B5EF4-FFF2-40B4-BE49-F238E27FC236}">
                <a16:creationId xmlns:a16="http://schemas.microsoft.com/office/drawing/2014/main" id="{A67B7E3D-B95C-B5DB-2F92-0F531FD15073}"/>
              </a:ext>
            </a:extLst>
          </p:cNvPr>
          <p:cNvSpPr/>
          <p:nvPr/>
        </p:nvSpPr>
        <p:spPr>
          <a:xfrm rot="1782986">
            <a:off x="286724" y="76395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Hexagon 4">
            <a:extLst>
              <a:ext uri="{FF2B5EF4-FFF2-40B4-BE49-F238E27FC236}">
                <a16:creationId xmlns:a16="http://schemas.microsoft.com/office/drawing/2014/main" id="{9C209CC3-34D8-EF81-D916-3532265CC9F5}"/>
              </a:ext>
            </a:extLst>
          </p:cNvPr>
          <p:cNvSpPr/>
          <p:nvPr/>
        </p:nvSpPr>
        <p:spPr>
          <a:xfrm rot="1782986">
            <a:off x="286724" y="122680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Hexagon 9">
            <a:extLst>
              <a:ext uri="{FF2B5EF4-FFF2-40B4-BE49-F238E27FC236}">
                <a16:creationId xmlns:a16="http://schemas.microsoft.com/office/drawing/2014/main" id="{607D5670-2115-9214-17D1-BADB1F7D6D57}"/>
              </a:ext>
            </a:extLst>
          </p:cNvPr>
          <p:cNvSpPr/>
          <p:nvPr/>
        </p:nvSpPr>
        <p:spPr>
          <a:xfrm rot="1782986">
            <a:off x="286724" y="168964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Hexagon 10">
            <a:extLst>
              <a:ext uri="{FF2B5EF4-FFF2-40B4-BE49-F238E27FC236}">
                <a16:creationId xmlns:a16="http://schemas.microsoft.com/office/drawing/2014/main" id="{E85E4540-2BFF-459A-C675-07C2E3B7FE6B}"/>
              </a:ext>
            </a:extLst>
          </p:cNvPr>
          <p:cNvSpPr/>
          <p:nvPr/>
        </p:nvSpPr>
        <p:spPr>
          <a:xfrm rot="1782986">
            <a:off x="286724" y="215249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Hexagon 14">
            <a:extLst>
              <a:ext uri="{FF2B5EF4-FFF2-40B4-BE49-F238E27FC236}">
                <a16:creationId xmlns:a16="http://schemas.microsoft.com/office/drawing/2014/main" id="{8A81E4BE-C729-5B62-6884-46FD1C0E6D95}"/>
              </a:ext>
            </a:extLst>
          </p:cNvPr>
          <p:cNvSpPr/>
          <p:nvPr/>
        </p:nvSpPr>
        <p:spPr>
          <a:xfrm rot="1782986">
            <a:off x="286724" y="261533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1450422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C944BD3-7302-4ABA-B524-82F7E475F0C7}"/>
              </a:ext>
            </a:extLst>
          </p:cNvPr>
          <p:cNvSpPr/>
          <p:nvPr/>
        </p:nvSpPr>
        <p:spPr>
          <a:xfrm>
            <a:off x="2679700" y="1928808"/>
            <a:ext cx="3569614" cy="1693968"/>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Rectangle 12">
            <a:extLst>
              <a:ext uri="{FF2B5EF4-FFF2-40B4-BE49-F238E27FC236}">
                <a16:creationId xmlns:a16="http://schemas.microsoft.com/office/drawing/2014/main" id="{E145A0F0-C4DC-4905-9063-569330EF43A1}"/>
              </a:ext>
            </a:extLst>
          </p:cNvPr>
          <p:cNvSpPr/>
          <p:nvPr/>
        </p:nvSpPr>
        <p:spPr>
          <a:xfrm>
            <a:off x="3429000" y="4093866"/>
            <a:ext cx="2820314" cy="1922236"/>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Rectangle 13">
            <a:extLst>
              <a:ext uri="{FF2B5EF4-FFF2-40B4-BE49-F238E27FC236}">
                <a16:creationId xmlns:a16="http://schemas.microsoft.com/office/drawing/2014/main" id="{6228BA3A-6FA6-4ACC-9E9C-B4E3E3CEAA15}"/>
              </a:ext>
            </a:extLst>
          </p:cNvPr>
          <p:cNvSpPr/>
          <p:nvPr/>
        </p:nvSpPr>
        <p:spPr>
          <a:xfrm>
            <a:off x="2650283" y="6424284"/>
            <a:ext cx="3599031" cy="1922236"/>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TextBox 16">
            <a:extLst>
              <a:ext uri="{FF2B5EF4-FFF2-40B4-BE49-F238E27FC236}">
                <a16:creationId xmlns:a16="http://schemas.microsoft.com/office/drawing/2014/main" id="{0A13BBD2-19F8-4943-84F0-A1E9BDFEE173}"/>
              </a:ext>
            </a:extLst>
          </p:cNvPr>
          <p:cNvSpPr txBox="1"/>
          <p:nvPr/>
        </p:nvSpPr>
        <p:spPr>
          <a:xfrm>
            <a:off x="610934" y="6425845"/>
            <a:ext cx="1867575" cy="938719"/>
          </a:xfrm>
          <a:prstGeom prst="rect">
            <a:avLst/>
          </a:prstGeom>
          <a:noFill/>
          <a:ln>
            <a:noFill/>
          </a:ln>
        </p:spPr>
        <p:txBody>
          <a:bodyPr wrap="square" lIns="91440" tIns="45720" rIns="91440" bIns="45720" rtlCol="0" anchor="t">
            <a:spAutoFit/>
          </a:bodyPr>
          <a:lstStyle/>
          <a:p>
            <a:r>
              <a:rPr lang="en-US" sz="1100" dirty="0"/>
              <a:t>2. Are there differences in how adults communicate with children based on age,  gender or other characteristics?</a:t>
            </a:r>
            <a:endParaRPr lang="en-CA" sz="1100" dirty="0"/>
          </a:p>
        </p:txBody>
      </p:sp>
      <p:sp>
        <p:nvSpPr>
          <p:cNvPr id="4" name="TextBox 3">
            <a:extLst>
              <a:ext uri="{FF2B5EF4-FFF2-40B4-BE49-F238E27FC236}">
                <a16:creationId xmlns:a16="http://schemas.microsoft.com/office/drawing/2014/main" id="{10E48038-3266-C00F-A755-115D051AB6A7}"/>
              </a:ext>
            </a:extLst>
          </p:cNvPr>
          <p:cNvSpPr txBox="1"/>
          <p:nvPr/>
        </p:nvSpPr>
        <p:spPr>
          <a:xfrm>
            <a:off x="996288" y="1926021"/>
            <a:ext cx="1482221" cy="1107996"/>
          </a:xfrm>
          <a:prstGeom prst="rect">
            <a:avLst/>
          </a:prstGeom>
          <a:noFill/>
          <a:ln>
            <a:noFill/>
          </a:ln>
        </p:spPr>
        <p:txBody>
          <a:bodyPr wrap="square" lIns="91440" tIns="45720" rIns="91440" bIns="45720" rtlCol="0" anchor="t">
            <a:spAutoFit/>
          </a:bodyPr>
          <a:lstStyle/>
          <a:p>
            <a:r>
              <a:rPr lang="en-GB" sz="1100" dirty="0"/>
              <a:t>1. In your culture, what is considered an appropriate way of greeting, speaking, and listening to children?</a:t>
            </a:r>
          </a:p>
        </p:txBody>
      </p:sp>
      <p:sp>
        <p:nvSpPr>
          <p:cNvPr id="5" name="TextBox 4">
            <a:extLst>
              <a:ext uri="{FF2B5EF4-FFF2-40B4-BE49-F238E27FC236}">
                <a16:creationId xmlns:a16="http://schemas.microsoft.com/office/drawing/2014/main" id="{450B75EB-665B-C321-6AE1-B39249188D8A}"/>
              </a:ext>
            </a:extLst>
          </p:cNvPr>
          <p:cNvSpPr txBox="1"/>
          <p:nvPr/>
        </p:nvSpPr>
        <p:spPr>
          <a:xfrm>
            <a:off x="1917700" y="4093866"/>
            <a:ext cx="1301750" cy="1277273"/>
          </a:xfrm>
          <a:prstGeom prst="rect">
            <a:avLst/>
          </a:prstGeom>
          <a:noFill/>
          <a:ln>
            <a:noFill/>
          </a:ln>
        </p:spPr>
        <p:txBody>
          <a:bodyPr wrap="square" lIns="91440" tIns="45720" rIns="91440" bIns="45720" rtlCol="0" anchor="t">
            <a:spAutoFit/>
          </a:bodyPr>
          <a:lstStyle/>
          <a:p>
            <a:r>
              <a:rPr lang="en-GB" sz="1100" dirty="0"/>
              <a:t>Is this different in </a:t>
            </a:r>
            <a:r>
              <a:rPr lang="en-GB" sz="1100" u="sng" dirty="0"/>
              <a:t>your</a:t>
            </a:r>
            <a:r>
              <a:rPr lang="en-GB" sz="1100" dirty="0"/>
              <a:t> community compared to the community where you provide case management services?</a:t>
            </a:r>
          </a:p>
        </p:txBody>
      </p:sp>
      <p:sp>
        <p:nvSpPr>
          <p:cNvPr id="6" name="TextBox 5">
            <a:extLst>
              <a:ext uri="{FF2B5EF4-FFF2-40B4-BE49-F238E27FC236}">
                <a16:creationId xmlns:a16="http://schemas.microsoft.com/office/drawing/2014/main" id="{24BF3877-C3B3-0285-AD89-FCB4A8C35C06}"/>
              </a:ext>
            </a:extLst>
          </p:cNvPr>
          <p:cNvSpPr txBox="1"/>
          <p:nvPr/>
        </p:nvSpPr>
        <p:spPr>
          <a:xfrm>
            <a:off x="996287" y="718944"/>
            <a:ext cx="5254042" cy="523220"/>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54AF4B"/>
                </a:highlight>
                <a:latin typeface="Calibri"/>
                <a:ea typeface="Calibri"/>
                <a:cs typeface="Calibri"/>
                <a:sym typeface="Calibri"/>
              </a:rPr>
              <a:t>SESSION 4: HOW DO I ADAPT COMMUNICATION TO THE INDIVIDUAL CHILD?</a:t>
            </a:r>
          </a:p>
        </p:txBody>
      </p:sp>
      <p:sp>
        <p:nvSpPr>
          <p:cNvPr id="7" name="TextBox 6">
            <a:extLst>
              <a:ext uri="{FF2B5EF4-FFF2-40B4-BE49-F238E27FC236}">
                <a16:creationId xmlns:a16="http://schemas.microsoft.com/office/drawing/2014/main" id="{AEE4C7CB-CB0E-82B8-50E3-AF594CBC7E14}"/>
              </a:ext>
            </a:extLst>
          </p:cNvPr>
          <p:cNvSpPr txBox="1"/>
          <p:nvPr/>
        </p:nvSpPr>
        <p:spPr>
          <a:xfrm>
            <a:off x="1000125" y="1404847"/>
            <a:ext cx="5248275" cy="276999"/>
          </a:xfrm>
          <a:prstGeom prst="rect">
            <a:avLst/>
          </a:prstGeom>
          <a:noFill/>
        </p:spPr>
        <p:txBody>
          <a:bodyPr wrap="square" rtlCol="0">
            <a:spAutoFit/>
          </a:bodyPr>
          <a:lstStyle/>
          <a:p>
            <a:r>
              <a:rPr lang="en-US" sz="1200" b="1" spc="300" dirty="0"/>
              <a:t>CULTURAL CONSIDERATIONS </a:t>
            </a:r>
          </a:p>
        </p:txBody>
      </p:sp>
      <p:sp>
        <p:nvSpPr>
          <p:cNvPr id="16" name="Freeform: Shape 15">
            <a:extLst>
              <a:ext uri="{FF2B5EF4-FFF2-40B4-BE49-F238E27FC236}">
                <a16:creationId xmlns:a16="http://schemas.microsoft.com/office/drawing/2014/main" id="{1CF15657-3C61-0BFE-6603-198AD9268B21}"/>
              </a:ext>
            </a:extLst>
          </p:cNvPr>
          <p:cNvSpPr/>
          <p:nvPr/>
        </p:nvSpPr>
        <p:spPr>
          <a:xfrm>
            <a:off x="1257300" y="3086100"/>
            <a:ext cx="533400" cy="1231900"/>
          </a:xfrm>
          <a:custGeom>
            <a:avLst/>
            <a:gdLst>
              <a:gd name="connsiteX0" fmla="*/ 0 w 203200"/>
              <a:gd name="connsiteY0" fmla="*/ 0 h 1231900"/>
              <a:gd name="connsiteX1" fmla="*/ 0 w 203200"/>
              <a:gd name="connsiteY1" fmla="*/ 1231900 h 1231900"/>
              <a:gd name="connsiteX2" fmla="*/ 203200 w 203200"/>
              <a:gd name="connsiteY2" fmla="*/ 1231900 h 1231900"/>
            </a:gdLst>
            <a:ahLst/>
            <a:cxnLst>
              <a:cxn ang="0">
                <a:pos x="connsiteX0" y="connsiteY0"/>
              </a:cxn>
              <a:cxn ang="0">
                <a:pos x="connsiteX1" y="connsiteY1"/>
              </a:cxn>
              <a:cxn ang="0">
                <a:pos x="connsiteX2" y="connsiteY2"/>
              </a:cxn>
            </a:cxnLst>
            <a:rect l="l" t="t" r="r" b="b"/>
            <a:pathLst>
              <a:path w="203200" h="1231900">
                <a:moveTo>
                  <a:pt x="0" y="0"/>
                </a:moveTo>
                <a:lnTo>
                  <a:pt x="0" y="1231900"/>
                </a:lnTo>
                <a:lnTo>
                  <a:pt x="203200" y="1231900"/>
                </a:lnTo>
              </a:path>
            </a:pathLst>
          </a:custGeom>
          <a:noFill/>
          <a:ln w="76200">
            <a:solidFill>
              <a:schemeClr val="accent3"/>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a:extLst>
              <a:ext uri="{FF2B5EF4-FFF2-40B4-BE49-F238E27FC236}">
                <a16:creationId xmlns:a16="http://schemas.microsoft.com/office/drawing/2014/main" id="{16FC1AC6-CDE2-990A-B011-E3A0F7AF0C16}"/>
              </a:ext>
            </a:extLst>
          </p:cNvPr>
          <p:cNvSpPr/>
          <p:nvPr/>
        </p:nvSpPr>
        <p:spPr>
          <a:xfrm rot="1782986">
            <a:off x="286724" y="30111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3" name="Hexagon 62">
            <a:extLst>
              <a:ext uri="{FF2B5EF4-FFF2-40B4-BE49-F238E27FC236}">
                <a16:creationId xmlns:a16="http://schemas.microsoft.com/office/drawing/2014/main" id="{CAC69EF7-B053-1C1F-99C8-9264EB07C8D0}"/>
              </a:ext>
            </a:extLst>
          </p:cNvPr>
          <p:cNvSpPr/>
          <p:nvPr/>
        </p:nvSpPr>
        <p:spPr>
          <a:xfrm rot="1782986">
            <a:off x="286724" y="763955"/>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4" name="Hexagon 63">
            <a:extLst>
              <a:ext uri="{FF2B5EF4-FFF2-40B4-BE49-F238E27FC236}">
                <a16:creationId xmlns:a16="http://schemas.microsoft.com/office/drawing/2014/main" id="{C0CAEF70-14D7-8B75-E036-CF4F44ACEB91}"/>
              </a:ext>
            </a:extLst>
          </p:cNvPr>
          <p:cNvSpPr/>
          <p:nvPr/>
        </p:nvSpPr>
        <p:spPr>
          <a:xfrm rot="1782986">
            <a:off x="286724" y="122680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5" name="Hexagon 64">
            <a:extLst>
              <a:ext uri="{FF2B5EF4-FFF2-40B4-BE49-F238E27FC236}">
                <a16:creationId xmlns:a16="http://schemas.microsoft.com/office/drawing/2014/main" id="{2E92DBA5-91AA-814A-2800-1203FAC1F360}"/>
              </a:ext>
            </a:extLst>
          </p:cNvPr>
          <p:cNvSpPr/>
          <p:nvPr/>
        </p:nvSpPr>
        <p:spPr>
          <a:xfrm rot="1782986">
            <a:off x="286724" y="1689645"/>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6" name="Hexagon 65">
            <a:extLst>
              <a:ext uri="{FF2B5EF4-FFF2-40B4-BE49-F238E27FC236}">
                <a16:creationId xmlns:a16="http://schemas.microsoft.com/office/drawing/2014/main" id="{43FD6213-E47F-0C11-7379-91459A4D6985}"/>
              </a:ext>
            </a:extLst>
          </p:cNvPr>
          <p:cNvSpPr/>
          <p:nvPr/>
        </p:nvSpPr>
        <p:spPr>
          <a:xfrm rot="1782986">
            <a:off x="286724" y="2152490"/>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804135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0A13BBD2-19F8-4943-84F0-A1E9BDFEE173}"/>
              </a:ext>
            </a:extLst>
          </p:cNvPr>
          <p:cNvSpPr txBox="1"/>
          <p:nvPr/>
        </p:nvSpPr>
        <p:spPr>
          <a:xfrm>
            <a:off x="990600" y="1249053"/>
            <a:ext cx="1244302" cy="938719"/>
          </a:xfrm>
          <a:prstGeom prst="rect">
            <a:avLst/>
          </a:prstGeom>
          <a:noFill/>
          <a:ln>
            <a:noFill/>
          </a:ln>
        </p:spPr>
        <p:txBody>
          <a:bodyPr wrap="square" rtlCol="0">
            <a:spAutoFit/>
          </a:bodyPr>
          <a:lstStyle/>
          <a:p>
            <a:r>
              <a:rPr lang="en-US" sz="1100" dirty="0"/>
              <a:t>3. Are children encouraged to express their ideas, views and opinions?</a:t>
            </a:r>
            <a:endParaRPr lang="en-CA" sz="1100" dirty="0"/>
          </a:p>
        </p:txBody>
      </p:sp>
      <p:sp>
        <p:nvSpPr>
          <p:cNvPr id="23" name="TextBox 22">
            <a:extLst>
              <a:ext uri="{FF2B5EF4-FFF2-40B4-BE49-F238E27FC236}">
                <a16:creationId xmlns:a16="http://schemas.microsoft.com/office/drawing/2014/main" id="{A41A22E8-BFFC-41E5-81DC-5728F2F5BFD7}"/>
              </a:ext>
            </a:extLst>
          </p:cNvPr>
          <p:cNvSpPr txBox="1"/>
          <p:nvPr/>
        </p:nvSpPr>
        <p:spPr>
          <a:xfrm>
            <a:off x="990600" y="704216"/>
            <a:ext cx="4288865" cy="261610"/>
          </a:xfrm>
          <a:prstGeom prst="rect">
            <a:avLst/>
          </a:prstGeom>
          <a:noFill/>
          <a:ln>
            <a:noFill/>
          </a:ln>
        </p:spPr>
        <p:txBody>
          <a:bodyPr wrap="square" lIns="91440" tIns="45720" rIns="91440" bIns="45720" rtlCol="0" anchor="t">
            <a:spAutoFit/>
          </a:bodyPr>
          <a:lstStyle/>
          <a:p>
            <a:r>
              <a:rPr lang="en-US" sz="1100" dirty="0"/>
              <a:t>Within the culture and context you work:</a:t>
            </a:r>
            <a:endParaRPr lang="en-CA" sz="1100" dirty="0"/>
          </a:p>
        </p:txBody>
      </p:sp>
      <p:sp>
        <p:nvSpPr>
          <p:cNvPr id="4" name="TextBox 3">
            <a:extLst>
              <a:ext uri="{FF2B5EF4-FFF2-40B4-BE49-F238E27FC236}">
                <a16:creationId xmlns:a16="http://schemas.microsoft.com/office/drawing/2014/main" id="{AF2A84E5-3AD0-4D09-87D6-F2B568C39F08}"/>
              </a:ext>
            </a:extLst>
          </p:cNvPr>
          <p:cNvSpPr txBox="1"/>
          <p:nvPr/>
        </p:nvSpPr>
        <p:spPr>
          <a:xfrm>
            <a:off x="1917700" y="3414112"/>
            <a:ext cx="1301750" cy="938719"/>
          </a:xfrm>
          <a:prstGeom prst="rect">
            <a:avLst/>
          </a:prstGeom>
          <a:noFill/>
          <a:ln>
            <a:noFill/>
          </a:ln>
        </p:spPr>
        <p:txBody>
          <a:bodyPr wrap="square" lIns="91440" tIns="45720" rIns="91440" bIns="45720" rtlCol="0" anchor="t">
            <a:spAutoFit/>
          </a:bodyPr>
          <a:lstStyle/>
          <a:p>
            <a:r>
              <a:rPr lang="en-US" sz="1100" dirty="0"/>
              <a:t>Are children encouraged to express their emotions and feelings? </a:t>
            </a:r>
            <a:endParaRPr lang="en-CA" sz="1100" dirty="0"/>
          </a:p>
        </p:txBody>
      </p:sp>
      <p:sp>
        <p:nvSpPr>
          <p:cNvPr id="6" name="Freeform: Shape 5">
            <a:extLst>
              <a:ext uri="{FF2B5EF4-FFF2-40B4-BE49-F238E27FC236}">
                <a16:creationId xmlns:a16="http://schemas.microsoft.com/office/drawing/2014/main" id="{8A6B3989-56CA-8EE8-8D74-4BB9C17E9D15}"/>
              </a:ext>
            </a:extLst>
          </p:cNvPr>
          <p:cNvSpPr/>
          <p:nvPr/>
        </p:nvSpPr>
        <p:spPr>
          <a:xfrm>
            <a:off x="1257300" y="2406346"/>
            <a:ext cx="533400" cy="1270000"/>
          </a:xfrm>
          <a:custGeom>
            <a:avLst/>
            <a:gdLst>
              <a:gd name="connsiteX0" fmla="*/ 0 w 203200"/>
              <a:gd name="connsiteY0" fmla="*/ 0 h 1231900"/>
              <a:gd name="connsiteX1" fmla="*/ 0 w 203200"/>
              <a:gd name="connsiteY1" fmla="*/ 1231900 h 1231900"/>
              <a:gd name="connsiteX2" fmla="*/ 203200 w 203200"/>
              <a:gd name="connsiteY2" fmla="*/ 1231900 h 1231900"/>
            </a:gdLst>
            <a:ahLst/>
            <a:cxnLst>
              <a:cxn ang="0">
                <a:pos x="connsiteX0" y="connsiteY0"/>
              </a:cxn>
              <a:cxn ang="0">
                <a:pos x="connsiteX1" y="connsiteY1"/>
              </a:cxn>
              <a:cxn ang="0">
                <a:pos x="connsiteX2" y="connsiteY2"/>
              </a:cxn>
            </a:cxnLst>
            <a:rect l="l" t="t" r="r" b="b"/>
            <a:pathLst>
              <a:path w="203200" h="1231900">
                <a:moveTo>
                  <a:pt x="0" y="0"/>
                </a:moveTo>
                <a:lnTo>
                  <a:pt x="0" y="1231900"/>
                </a:lnTo>
                <a:lnTo>
                  <a:pt x="203200" y="1231900"/>
                </a:lnTo>
              </a:path>
            </a:pathLst>
          </a:custGeom>
          <a:noFill/>
          <a:ln w="76200">
            <a:solidFill>
              <a:schemeClr val="accent3"/>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4A24A31-1BBC-F4BF-F095-1F12E47408FA}"/>
              </a:ext>
            </a:extLst>
          </p:cNvPr>
          <p:cNvSpPr/>
          <p:nvPr/>
        </p:nvSpPr>
        <p:spPr>
          <a:xfrm>
            <a:off x="2679700" y="1249053"/>
            <a:ext cx="3569614" cy="1746359"/>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Rectangle 8">
            <a:extLst>
              <a:ext uri="{FF2B5EF4-FFF2-40B4-BE49-F238E27FC236}">
                <a16:creationId xmlns:a16="http://schemas.microsoft.com/office/drawing/2014/main" id="{828FD753-CA6E-68FB-F0DE-47C0FCC18A49}"/>
              </a:ext>
            </a:extLst>
          </p:cNvPr>
          <p:cNvSpPr/>
          <p:nvPr/>
        </p:nvSpPr>
        <p:spPr>
          <a:xfrm>
            <a:off x="3429000" y="3414111"/>
            <a:ext cx="2820314" cy="1981687"/>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Hexagon 9">
            <a:extLst>
              <a:ext uri="{FF2B5EF4-FFF2-40B4-BE49-F238E27FC236}">
                <a16:creationId xmlns:a16="http://schemas.microsoft.com/office/drawing/2014/main" id="{AEF81294-420D-B6A6-E232-5979423DC360}"/>
              </a:ext>
            </a:extLst>
          </p:cNvPr>
          <p:cNvSpPr/>
          <p:nvPr/>
        </p:nvSpPr>
        <p:spPr>
          <a:xfrm rot="1782986">
            <a:off x="286724" y="30111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Hexagon 10">
            <a:extLst>
              <a:ext uri="{FF2B5EF4-FFF2-40B4-BE49-F238E27FC236}">
                <a16:creationId xmlns:a16="http://schemas.microsoft.com/office/drawing/2014/main" id="{7DDBE164-CAC4-ECC1-08C6-1C910A7FD236}"/>
              </a:ext>
            </a:extLst>
          </p:cNvPr>
          <p:cNvSpPr/>
          <p:nvPr/>
        </p:nvSpPr>
        <p:spPr>
          <a:xfrm rot="1782986">
            <a:off x="286724" y="763955"/>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Hexagon 11">
            <a:extLst>
              <a:ext uri="{FF2B5EF4-FFF2-40B4-BE49-F238E27FC236}">
                <a16:creationId xmlns:a16="http://schemas.microsoft.com/office/drawing/2014/main" id="{445FA886-EB74-81CC-DD03-A75FD9714E88}"/>
              </a:ext>
            </a:extLst>
          </p:cNvPr>
          <p:cNvSpPr/>
          <p:nvPr/>
        </p:nvSpPr>
        <p:spPr>
          <a:xfrm rot="1782986">
            <a:off x="286724" y="122680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Hexagon 12">
            <a:extLst>
              <a:ext uri="{FF2B5EF4-FFF2-40B4-BE49-F238E27FC236}">
                <a16:creationId xmlns:a16="http://schemas.microsoft.com/office/drawing/2014/main" id="{B5500C70-5324-4685-E79B-B7DB046CDEBC}"/>
              </a:ext>
            </a:extLst>
          </p:cNvPr>
          <p:cNvSpPr/>
          <p:nvPr/>
        </p:nvSpPr>
        <p:spPr>
          <a:xfrm rot="1782986">
            <a:off x="286724" y="1689645"/>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Hexagon 13">
            <a:extLst>
              <a:ext uri="{FF2B5EF4-FFF2-40B4-BE49-F238E27FC236}">
                <a16:creationId xmlns:a16="http://schemas.microsoft.com/office/drawing/2014/main" id="{B53C3281-1239-BD60-904C-1F75EB4A1A48}"/>
              </a:ext>
            </a:extLst>
          </p:cNvPr>
          <p:cNvSpPr/>
          <p:nvPr/>
        </p:nvSpPr>
        <p:spPr>
          <a:xfrm rot="1782986">
            <a:off x="286724" y="2152490"/>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15" name="Group 14">
            <a:extLst>
              <a:ext uri="{FF2B5EF4-FFF2-40B4-BE49-F238E27FC236}">
                <a16:creationId xmlns:a16="http://schemas.microsoft.com/office/drawing/2014/main" id="{E3FB98F9-79C4-D90D-6EE9-CC8BA44F14B6}"/>
              </a:ext>
            </a:extLst>
          </p:cNvPr>
          <p:cNvGrpSpPr/>
          <p:nvPr/>
        </p:nvGrpSpPr>
        <p:grpSpPr>
          <a:xfrm>
            <a:off x="2604414" y="7194318"/>
            <a:ext cx="3866677" cy="1773328"/>
            <a:chOff x="4101417" y="4550496"/>
            <a:chExt cx="4284315" cy="1964865"/>
          </a:xfrm>
          <a:solidFill>
            <a:schemeClr val="accent3">
              <a:lumMod val="20000"/>
              <a:lumOff val="80000"/>
            </a:schemeClr>
          </a:solidFill>
        </p:grpSpPr>
        <p:grpSp>
          <p:nvGrpSpPr>
            <p:cNvPr id="16" name="Group 15">
              <a:extLst>
                <a:ext uri="{FF2B5EF4-FFF2-40B4-BE49-F238E27FC236}">
                  <a16:creationId xmlns:a16="http://schemas.microsoft.com/office/drawing/2014/main" id="{583C8456-582B-8D35-6C54-C2D516F5E6EB}"/>
                </a:ext>
              </a:extLst>
            </p:cNvPr>
            <p:cNvGrpSpPr/>
            <p:nvPr/>
          </p:nvGrpSpPr>
          <p:grpSpPr>
            <a:xfrm>
              <a:off x="5026136" y="4550496"/>
              <a:ext cx="2351206" cy="1964865"/>
              <a:chOff x="6753502" y="4766094"/>
              <a:chExt cx="1164705" cy="1044047"/>
            </a:xfrm>
            <a:grpFill/>
          </p:grpSpPr>
          <p:grpSp>
            <p:nvGrpSpPr>
              <p:cNvPr id="38" name="Group 37">
                <a:extLst>
                  <a:ext uri="{FF2B5EF4-FFF2-40B4-BE49-F238E27FC236}">
                    <a16:creationId xmlns:a16="http://schemas.microsoft.com/office/drawing/2014/main" id="{0C89B9A9-9F69-EE75-C1D5-58B6F37C3372}"/>
                  </a:ext>
                </a:extLst>
              </p:cNvPr>
              <p:cNvGrpSpPr/>
              <p:nvPr/>
            </p:nvGrpSpPr>
            <p:grpSpPr>
              <a:xfrm>
                <a:off x="6753502" y="5024349"/>
                <a:ext cx="500332" cy="459236"/>
                <a:chOff x="6376458" y="4851543"/>
                <a:chExt cx="774687" cy="711057"/>
              </a:xfrm>
              <a:grpFill/>
            </p:grpSpPr>
            <p:sp>
              <p:nvSpPr>
                <p:cNvPr id="47" name="Trapezoid 46">
                  <a:extLst>
                    <a:ext uri="{FF2B5EF4-FFF2-40B4-BE49-F238E27FC236}">
                      <a16:creationId xmlns:a16="http://schemas.microsoft.com/office/drawing/2014/main" id="{2E2862A8-81BB-D63D-4A61-B23FE7131600}"/>
                    </a:ext>
                  </a:extLst>
                </p:cNvPr>
                <p:cNvSpPr/>
                <p:nvPr/>
              </p:nvSpPr>
              <p:spPr>
                <a:xfrm>
                  <a:off x="6376458" y="4851543"/>
                  <a:ext cx="774687" cy="31118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8" name="Rectangle 47">
                  <a:extLst>
                    <a:ext uri="{FF2B5EF4-FFF2-40B4-BE49-F238E27FC236}">
                      <a16:creationId xmlns:a16="http://schemas.microsoft.com/office/drawing/2014/main" id="{F3E009D4-658D-55E2-120F-3C736411943B}"/>
                    </a:ext>
                  </a:extLst>
                </p:cNvPr>
                <p:cNvSpPr/>
                <p:nvPr/>
              </p:nvSpPr>
              <p:spPr>
                <a:xfrm>
                  <a:off x="6443558" y="5162731"/>
                  <a:ext cx="640487" cy="3998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39" name="Group 38">
                <a:extLst>
                  <a:ext uri="{FF2B5EF4-FFF2-40B4-BE49-F238E27FC236}">
                    <a16:creationId xmlns:a16="http://schemas.microsoft.com/office/drawing/2014/main" id="{1E92414F-B648-F350-8D49-22051FD032D2}"/>
                  </a:ext>
                </a:extLst>
              </p:cNvPr>
              <p:cNvGrpSpPr/>
              <p:nvPr/>
            </p:nvGrpSpPr>
            <p:grpSpPr>
              <a:xfrm>
                <a:off x="7300192" y="4766094"/>
                <a:ext cx="500332" cy="459236"/>
                <a:chOff x="6376458" y="4851543"/>
                <a:chExt cx="774687" cy="711057"/>
              </a:xfrm>
              <a:grpFill/>
            </p:grpSpPr>
            <p:sp>
              <p:nvSpPr>
                <p:cNvPr id="45" name="Trapezoid 44">
                  <a:extLst>
                    <a:ext uri="{FF2B5EF4-FFF2-40B4-BE49-F238E27FC236}">
                      <a16:creationId xmlns:a16="http://schemas.microsoft.com/office/drawing/2014/main" id="{E11470C9-4F93-F298-5E7A-9030C1200373}"/>
                    </a:ext>
                  </a:extLst>
                </p:cNvPr>
                <p:cNvSpPr/>
                <p:nvPr/>
              </p:nvSpPr>
              <p:spPr>
                <a:xfrm>
                  <a:off x="6376458" y="4851543"/>
                  <a:ext cx="774687" cy="31118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6" name="Rectangle 45">
                  <a:extLst>
                    <a:ext uri="{FF2B5EF4-FFF2-40B4-BE49-F238E27FC236}">
                      <a16:creationId xmlns:a16="http://schemas.microsoft.com/office/drawing/2014/main" id="{1B4BDD08-FAA9-CA48-69CD-8242DE49ACE2}"/>
                    </a:ext>
                  </a:extLst>
                </p:cNvPr>
                <p:cNvSpPr/>
                <p:nvPr/>
              </p:nvSpPr>
              <p:spPr>
                <a:xfrm>
                  <a:off x="6443558" y="5162731"/>
                  <a:ext cx="640487" cy="3998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40" name="Group 39">
                <a:extLst>
                  <a:ext uri="{FF2B5EF4-FFF2-40B4-BE49-F238E27FC236}">
                    <a16:creationId xmlns:a16="http://schemas.microsoft.com/office/drawing/2014/main" id="{E1DA7AC7-91E4-71DD-4939-39B759DC5736}"/>
                  </a:ext>
                </a:extLst>
              </p:cNvPr>
              <p:cNvGrpSpPr/>
              <p:nvPr/>
            </p:nvGrpSpPr>
            <p:grpSpPr>
              <a:xfrm>
                <a:off x="7417875" y="5350905"/>
                <a:ext cx="500332" cy="459236"/>
                <a:chOff x="6376458" y="4851543"/>
                <a:chExt cx="774687" cy="711057"/>
              </a:xfrm>
              <a:grpFill/>
            </p:grpSpPr>
            <p:sp>
              <p:nvSpPr>
                <p:cNvPr id="41" name="Trapezoid 40">
                  <a:extLst>
                    <a:ext uri="{FF2B5EF4-FFF2-40B4-BE49-F238E27FC236}">
                      <a16:creationId xmlns:a16="http://schemas.microsoft.com/office/drawing/2014/main" id="{6DCE7E6C-F633-580C-E937-5047A339CA92}"/>
                    </a:ext>
                  </a:extLst>
                </p:cNvPr>
                <p:cNvSpPr/>
                <p:nvPr/>
              </p:nvSpPr>
              <p:spPr>
                <a:xfrm>
                  <a:off x="6376458" y="4851543"/>
                  <a:ext cx="774687" cy="31118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4" name="Rectangle 43">
                  <a:extLst>
                    <a:ext uri="{FF2B5EF4-FFF2-40B4-BE49-F238E27FC236}">
                      <a16:creationId xmlns:a16="http://schemas.microsoft.com/office/drawing/2014/main" id="{17B39A43-D95C-34F0-7FB6-C4F22742D9AE}"/>
                    </a:ext>
                  </a:extLst>
                </p:cNvPr>
                <p:cNvSpPr/>
                <p:nvPr/>
              </p:nvSpPr>
              <p:spPr>
                <a:xfrm>
                  <a:off x="6443558" y="5162731"/>
                  <a:ext cx="640487" cy="3998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grpSp>
          <p:nvGrpSpPr>
            <p:cNvPr id="18" name="Group 17">
              <a:extLst>
                <a:ext uri="{FF2B5EF4-FFF2-40B4-BE49-F238E27FC236}">
                  <a16:creationId xmlns:a16="http://schemas.microsoft.com/office/drawing/2014/main" id="{7103690F-45BE-D67E-4085-437CEAA54122}"/>
                </a:ext>
              </a:extLst>
            </p:cNvPr>
            <p:cNvGrpSpPr/>
            <p:nvPr/>
          </p:nvGrpSpPr>
          <p:grpSpPr>
            <a:xfrm>
              <a:off x="7588004" y="5066329"/>
              <a:ext cx="253795" cy="564154"/>
              <a:chOff x="7123547" y="4391502"/>
              <a:chExt cx="671707" cy="1493118"/>
            </a:xfrm>
            <a:grpFill/>
          </p:grpSpPr>
          <p:sp>
            <p:nvSpPr>
              <p:cNvPr id="36" name="Round Same Side Corner Rectangle 46">
                <a:extLst>
                  <a:ext uri="{FF2B5EF4-FFF2-40B4-BE49-F238E27FC236}">
                    <a16:creationId xmlns:a16="http://schemas.microsoft.com/office/drawing/2014/main" id="{F24A4442-B224-06A5-B31D-86EAC7A78899}"/>
                  </a:ext>
                </a:extLst>
              </p:cNvPr>
              <p:cNvSpPr/>
              <p:nvPr/>
            </p:nvSpPr>
            <p:spPr>
              <a:xfrm>
                <a:off x="7128473" y="5178575"/>
                <a:ext cx="664157" cy="706045"/>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7" name="Oval 36">
                <a:extLst>
                  <a:ext uri="{FF2B5EF4-FFF2-40B4-BE49-F238E27FC236}">
                    <a16:creationId xmlns:a16="http://schemas.microsoft.com/office/drawing/2014/main" id="{4F4381C9-BCD4-F987-6EB4-E3A4417CB442}"/>
                  </a:ext>
                </a:extLst>
              </p:cNvPr>
              <p:cNvSpPr/>
              <p:nvPr/>
            </p:nvSpPr>
            <p:spPr>
              <a:xfrm>
                <a:off x="7123547" y="4391502"/>
                <a:ext cx="671707" cy="6717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19" name="Group 18">
              <a:extLst>
                <a:ext uri="{FF2B5EF4-FFF2-40B4-BE49-F238E27FC236}">
                  <a16:creationId xmlns:a16="http://schemas.microsoft.com/office/drawing/2014/main" id="{3579E497-5D2C-4B26-ED73-92A80BB6D34D}"/>
                </a:ext>
              </a:extLst>
            </p:cNvPr>
            <p:cNvGrpSpPr/>
            <p:nvPr/>
          </p:nvGrpSpPr>
          <p:grpSpPr>
            <a:xfrm>
              <a:off x="4101417" y="5215021"/>
              <a:ext cx="253795" cy="564154"/>
              <a:chOff x="7123547" y="4391502"/>
              <a:chExt cx="671707" cy="1493118"/>
            </a:xfrm>
            <a:grpFill/>
          </p:grpSpPr>
          <p:sp>
            <p:nvSpPr>
              <p:cNvPr id="34" name="Round Same Side Corner Rectangle 46">
                <a:extLst>
                  <a:ext uri="{FF2B5EF4-FFF2-40B4-BE49-F238E27FC236}">
                    <a16:creationId xmlns:a16="http://schemas.microsoft.com/office/drawing/2014/main" id="{EA6A7797-3B09-79F4-BC88-9D94D77D437F}"/>
                  </a:ext>
                </a:extLst>
              </p:cNvPr>
              <p:cNvSpPr/>
              <p:nvPr/>
            </p:nvSpPr>
            <p:spPr>
              <a:xfrm>
                <a:off x="7128473" y="5178575"/>
                <a:ext cx="664157" cy="706045"/>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5" name="Oval 34">
                <a:extLst>
                  <a:ext uri="{FF2B5EF4-FFF2-40B4-BE49-F238E27FC236}">
                    <a16:creationId xmlns:a16="http://schemas.microsoft.com/office/drawing/2014/main" id="{10E6388B-2D41-4FC1-86F1-EA1E06D6522F}"/>
                  </a:ext>
                </a:extLst>
              </p:cNvPr>
              <p:cNvSpPr/>
              <p:nvPr/>
            </p:nvSpPr>
            <p:spPr>
              <a:xfrm>
                <a:off x="7123547" y="4391502"/>
                <a:ext cx="671707" cy="6717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20" name="Group 19">
              <a:extLst>
                <a:ext uri="{FF2B5EF4-FFF2-40B4-BE49-F238E27FC236}">
                  <a16:creationId xmlns:a16="http://schemas.microsoft.com/office/drawing/2014/main" id="{B4A1C153-6DD9-7ECE-CB06-613D8DB34CB4}"/>
                </a:ext>
              </a:extLst>
            </p:cNvPr>
            <p:cNvGrpSpPr/>
            <p:nvPr/>
          </p:nvGrpSpPr>
          <p:grpSpPr>
            <a:xfrm>
              <a:off x="4578273" y="5579731"/>
              <a:ext cx="253795" cy="564154"/>
              <a:chOff x="7123547" y="4391502"/>
              <a:chExt cx="671707" cy="1493118"/>
            </a:xfrm>
            <a:grpFill/>
          </p:grpSpPr>
          <p:sp>
            <p:nvSpPr>
              <p:cNvPr id="28" name="Round Same Side Corner Rectangle 46">
                <a:extLst>
                  <a:ext uri="{FF2B5EF4-FFF2-40B4-BE49-F238E27FC236}">
                    <a16:creationId xmlns:a16="http://schemas.microsoft.com/office/drawing/2014/main" id="{03F0226D-E77E-7C68-BB54-4F2952F5078A}"/>
                  </a:ext>
                </a:extLst>
              </p:cNvPr>
              <p:cNvSpPr/>
              <p:nvPr/>
            </p:nvSpPr>
            <p:spPr>
              <a:xfrm>
                <a:off x="7128473" y="5178575"/>
                <a:ext cx="664157" cy="706045"/>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3" name="Oval 32">
                <a:extLst>
                  <a:ext uri="{FF2B5EF4-FFF2-40B4-BE49-F238E27FC236}">
                    <a16:creationId xmlns:a16="http://schemas.microsoft.com/office/drawing/2014/main" id="{CDE7E1FD-1A34-7903-44C3-D838C17902DC}"/>
                  </a:ext>
                </a:extLst>
              </p:cNvPr>
              <p:cNvSpPr/>
              <p:nvPr/>
            </p:nvSpPr>
            <p:spPr>
              <a:xfrm>
                <a:off x="7123547" y="4391502"/>
                <a:ext cx="671707" cy="6717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21" name="Group 20">
              <a:extLst>
                <a:ext uri="{FF2B5EF4-FFF2-40B4-BE49-F238E27FC236}">
                  <a16:creationId xmlns:a16="http://schemas.microsoft.com/office/drawing/2014/main" id="{FD40A6A6-E5A7-C497-5D7A-3EF399A2B882}"/>
                </a:ext>
              </a:extLst>
            </p:cNvPr>
            <p:cNvGrpSpPr/>
            <p:nvPr/>
          </p:nvGrpSpPr>
          <p:grpSpPr>
            <a:xfrm>
              <a:off x="5969102" y="5951207"/>
              <a:ext cx="253795" cy="564154"/>
              <a:chOff x="7123547" y="4391502"/>
              <a:chExt cx="671707" cy="1493118"/>
            </a:xfrm>
            <a:grpFill/>
          </p:grpSpPr>
          <p:sp>
            <p:nvSpPr>
              <p:cNvPr id="26" name="Round Same Side Corner Rectangle 46">
                <a:extLst>
                  <a:ext uri="{FF2B5EF4-FFF2-40B4-BE49-F238E27FC236}">
                    <a16:creationId xmlns:a16="http://schemas.microsoft.com/office/drawing/2014/main" id="{026B9300-C2C7-FB53-9957-FE7FFCD8D30F}"/>
                  </a:ext>
                </a:extLst>
              </p:cNvPr>
              <p:cNvSpPr/>
              <p:nvPr/>
            </p:nvSpPr>
            <p:spPr>
              <a:xfrm>
                <a:off x="7128473" y="5178575"/>
                <a:ext cx="664157" cy="706045"/>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7" name="Oval 26">
                <a:extLst>
                  <a:ext uri="{FF2B5EF4-FFF2-40B4-BE49-F238E27FC236}">
                    <a16:creationId xmlns:a16="http://schemas.microsoft.com/office/drawing/2014/main" id="{55C7F3F8-7B9E-C973-F4A8-6C32D23254A3}"/>
                  </a:ext>
                </a:extLst>
              </p:cNvPr>
              <p:cNvSpPr/>
              <p:nvPr/>
            </p:nvSpPr>
            <p:spPr>
              <a:xfrm>
                <a:off x="7123547" y="4391502"/>
                <a:ext cx="671707" cy="6717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22" name="Group 21">
              <a:extLst>
                <a:ext uri="{FF2B5EF4-FFF2-40B4-BE49-F238E27FC236}">
                  <a16:creationId xmlns:a16="http://schemas.microsoft.com/office/drawing/2014/main" id="{5E55BBB8-30C0-DB28-7111-7163CB0177F6}"/>
                </a:ext>
              </a:extLst>
            </p:cNvPr>
            <p:cNvGrpSpPr/>
            <p:nvPr/>
          </p:nvGrpSpPr>
          <p:grpSpPr>
            <a:xfrm>
              <a:off x="8131937" y="5424552"/>
              <a:ext cx="253795" cy="564154"/>
              <a:chOff x="7123547" y="4391502"/>
              <a:chExt cx="671707" cy="1493118"/>
            </a:xfrm>
            <a:grpFill/>
          </p:grpSpPr>
          <p:sp>
            <p:nvSpPr>
              <p:cNvPr id="24" name="Round Same Side Corner Rectangle 46">
                <a:extLst>
                  <a:ext uri="{FF2B5EF4-FFF2-40B4-BE49-F238E27FC236}">
                    <a16:creationId xmlns:a16="http://schemas.microsoft.com/office/drawing/2014/main" id="{026BC23F-B46B-1FA9-37D5-ECAA29FF453D}"/>
                  </a:ext>
                </a:extLst>
              </p:cNvPr>
              <p:cNvSpPr/>
              <p:nvPr/>
            </p:nvSpPr>
            <p:spPr>
              <a:xfrm>
                <a:off x="7128473" y="5178575"/>
                <a:ext cx="664157" cy="706045"/>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5" name="Oval 24">
                <a:extLst>
                  <a:ext uri="{FF2B5EF4-FFF2-40B4-BE49-F238E27FC236}">
                    <a16:creationId xmlns:a16="http://schemas.microsoft.com/office/drawing/2014/main" id="{4E25B82F-A935-0AE4-80CE-A85E8A588121}"/>
                  </a:ext>
                </a:extLst>
              </p:cNvPr>
              <p:cNvSpPr/>
              <p:nvPr/>
            </p:nvSpPr>
            <p:spPr>
              <a:xfrm>
                <a:off x="7123547" y="4391502"/>
                <a:ext cx="671707" cy="6717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spTree>
    <p:extLst>
      <p:ext uri="{BB962C8B-B14F-4D97-AF65-F5344CB8AC3E}">
        <p14:creationId xmlns:p14="http://schemas.microsoft.com/office/powerpoint/2010/main" val="31644760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58E0DCE-B16F-F459-891A-5404F81529B9}"/>
              </a:ext>
            </a:extLst>
          </p:cNvPr>
          <p:cNvSpPr txBox="1"/>
          <p:nvPr/>
        </p:nvSpPr>
        <p:spPr>
          <a:xfrm>
            <a:off x="1879601" y="1461192"/>
            <a:ext cx="4368800" cy="1200329"/>
          </a:xfrm>
          <a:prstGeom prst="rect">
            <a:avLst/>
          </a:prstGeom>
          <a:noFill/>
        </p:spPr>
        <p:txBody>
          <a:bodyPr wrap="square">
            <a:spAutoFit/>
          </a:bodyPr>
          <a:lstStyle/>
          <a:p>
            <a:r>
              <a:rPr lang="en-US" sz="1200" b="1" dirty="0"/>
              <a:t>DIEGO</a:t>
            </a:r>
          </a:p>
          <a:p>
            <a:r>
              <a:rPr lang="en-US" sz="1200" dirty="0"/>
              <a:t>Diego is a boy of 3-years who is in good health and develops well. He can walk, climb, throw a ball and play with other kids. He can talk using short phrases. Listening is something else, Diego loves to play and it’s difficult for him to sit still! Diego is separated from his parents and currently his maternal aunt is taking care of him. </a:t>
            </a:r>
            <a:endParaRPr lang="en-BE" sz="1200" dirty="0"/>
          </a:p>
        </p:txBody>
      </p:sp>
      <p:sp>
        <p:nvSpPr>
          <p:cNvPr id="12" name="TextBox 11">
            <a:extLst>
              <a:ext uri="{FF2B5EF4-FFF2-40B4-BE49-F238E27FC236}">
                <a16:creationId xmlns:a16="http://schemas.microsoft.com/office/drawing/2014/main" id="{403B8686-A498-C18F-4F7F-13E0C7A76E58}"/>
              </a:ext>
            </a:extLst>
          </p:cNvPr>
          <p:cNvSpPr txBox="1"/>
          <p:nvPr/>
        </p:nvSpPr>
        <p:spPr>
          <a:xfrm>
            <a:off x="1879601" y="2935060"/>
            <a:ext cx="4368800" cy="2123658"/>
          </a:xfrm>
          <a:prstGeom prst="rect">
            <a:avLst/>
          </a:prstGeom>
          <a:noFill/>
        </p:spPr>
        <p:txBody>
          <a:bodyPr wrap="square">
            <a:spAutoFit/>
          </a:bodyPr>
          <a:lstStyle/>
          <a:p>
            <a:r>
              <a:rPr lang="en-US" sz="1200" b="1" dirty="0"/>
              <a:t>ZE NAW</a:t>
            </a:r>
          </a:p>
          <a:p>
            <a:r>
              <a:rPr lang="en-US" sz="1200" dirty="0"/>
              <a:t>Ze Naw is a girl of 6-years old with a physical disability. Her right side is weaker (hemiparesis) which makes is harder to do everyday activities such as getting dressed or eating. For her girl her age, she’s very chatty and smart! She can read and write, can do basic calculations and tell the time. Ze Naw is internally displaced and lives with her family in an IDP camp. Her mother visited the community center and asked for case management support. Ze Naw had told her mother that her uncle sometimes touches her in a way she doesn’t like. It already happened a few times and Ze Naw said she doesn’t like it. The uncle lives in the same IDP camp.</a:t>
            </a:r>
            <a:endParaRPr lang="en-BE" sz="1200" dirty="0"/>
          </a:p>
        </p:txBody>
      </p:sp>
      <p:sp>
        <p:nvSpPr>
          <p:cNvPr id="14" name="TextBox 13">
            <a:extLst>
              <a:ext uri="{FF2B5EF4-FFF2-40B4-BE49-F238E27FC236}">
                <a16:creationId xmlns:a16="http://schemas.microsoft.com/office/drawing/2014/main" id="{008C537B-6325-00E9-8BF0-F82688A24248}"/>
              </a:ext>
            </a:extLst>
          </p:cNvPr>
          <p:cNvSpPr txBox="1"/>
          <p:nvPr/>
        </p:nvSpPr>
        <p:spPr>
          <a:xfrm>
            <a:off x="1879601" y="5332257"/>
            <a:ext cx="4368800" cy="1754326"/>
          </a:xfrm>
          <a:prstGeom prst="rect">
            <a:avLst/>
          </a:prstGeom>
          <a:noFill/>
        </p:spPr>
        <p:txBody>
          <a:bodyPr wrap="square">
            <a:spAutoFit/>
          </a:bodyPr>
          <a:lstStyle/>
          <a:p>
            <a:r>
              <a:rPr lang="en-US" sz="1200" b="1" dirty="0"/>
              <a:t>AMINA</a:t>
            </a:r>
          </a:p>
          <a:p>
            <a:r>
              <a:rPr lang="en-US" sz="1200" dirty="0"/>
              <a:t>Amina is a 12-years old girl who lives with her Mon and younger brother and sister. Amina is not going to school, instead she is working as a housekeeper in the house of a rich neighbor. Amina is supporting her family financially and these responsibilities have made her very mature for her young age. Amina is physically healthy but does suffer from distress. Recently the rich neighbor was grooming her, and she feels very uncomfortable when she’s working at his house</a:t>
            </a:r>
            <a:endParaRPr lang="en-BE" sz="1200" dirty="0"/>
          </a:p>
        </p:txBody>
      </p:sp>
      <p:sp>
        <p:nvSpPr>
          <p:cNvPr id="18" name="TextBox 17">
            <a:extLst>
              <a:ext uri="{FF2B5EF4-FFF2-40B4-BE49-F238E27FC236}">
                <a16:creationId xmlns:a16="http://schemas.microsoft.com/office/drawing/2014/main" id="{AB5E81F2-6012-793D-7271-70FFF436A319}"/>
              </a:ext>
            </a:extLst>
          </p:cNvPr>
          <p:cNvSpPr txBox="1"/>
          <p:nvPr/>
        </p:nvSpPr>
        <p:spPr>
          <a:xfrm>
            <a:off x="1879601" y="7360121"/>
            <a:ext cx="4368800" cy="1384995"/>
          </a:xfrm>
          <a:prstGeom prst="rect">
            <a:avLst/>
          </a:prstGeom>
          <a:noFill/>
        </p:spPr>
        <p:txBody>
          <a:bodyPr wrap="square">
            <a:spAutoFit/>
          </a:bodyPr>
          <a:lstStyle/>
          <a:p>
            <a:r>
              <a:rPr lang="en-US" sz="1200" b="1" dirty="0"/>
              <a:t>SELIM</a:t>
            </a:r>
          </a:p>
          <a:p>
            <a:r>
              <a:rPr lang="en-US" sz="1200" dirty="0"/>
              <a:t>Selim is a 16-years old refugee boy who lives alone in the gigantic refugee center. Before the conflict started and Selim had to flee, he was going to school and getting ready to start university next year. But now everything changed. His parents are still in his country of origin. He hopes they can come and join him as soon as he receive the refugee status and residency in this new country. </a:t>
            </a:r>
            <a:endParaRPr lang="en-BE" sz="1200" dirty="0"/>
          </a:p>
        </p:txBody>
      </p:sp>
      <p:sp>
        <p:nvSpPr>
          <p:cNvPr id="19" name="TextBox 18">
            <a:extLst>
              <a:ext uri="{FF2B5EF4-FFF2-40B4-BE49-F238E27FC236}">
                <a16:creationId xmlns:a16="http://schemas.microsoft.com/office/drawing/2014/main" id="{7A2B1EA4-040E-E26C-56B4-A06ED010103E}"/>
              </a:ext>
            </a:extLst>
          </p:cNvPr>
          <p:cNvSpPr txBox="1"/>
          <p:nvPr/>
        </p:nvSpPr>
        <p:spPr>
          <a:xfrm>
            <a:off x="1000125" y="718367"/>
            <a:ext cx="5248275" cy="461665"/>
          </a:xfrm>
          <a:prstGeom prst="rect">
            <a:avLst/>
          </a:prstGeom>
          <a:noFill/>
        </p:spPr>
        <p:txBody>
          <a:bodyPr wrap="square" lIns="91440" tIns="45720" rIns="91440" bIns="45720" rtlCol="0" anchor="t">
            <a:spAutoFit/>
          </a:bodyPr>
          <a:lstStyle/>
          <a:p>
            <a:r>
              <a:rPr lang="en-US" sz="1200" b="1" spc="300" dirty="0"/>
              <a:t>ADAPT COMMUNICATION STYLE TO AGE AND DEVELOPMENTAL STAGE OF THE CHILD</a:t>
            </a:r>
          </a:p>
        </p:txBody>
      </p:sp>
      <p:grpSp>
        <p:nvGrpSpPr>
          <p:cNvPr id="25" name="Group 24">
            <a:extLst>
              <a:ext uri="{FF2B5EF4-FFF2-40B4-BE49-F238E27FC236}">
                <a16:creationId xmlns:a16="http://schemas.microsoft.com/office/drawing/2014/main" id="{FCFCF19E-0ABE-94E3-7BB6-5E9A340B803B}"/>
              </a:ext>
            </a:extLst>
          </p:cNvPr>
          <p:cNvGrpSpPr/>
          <p:nvPr/>
        </p:nvGrpSpPr>
        <p:grpSpPr>
          <a:xfrm>
            <a:off x="1109665" y="1619241"/>
            <a:ext cx="456112" cy="848228"/>
            <a:chOff x="1109665" y="1619241"/>
            <a:chExt cx="456112" cy="848228"/>
          </a:xfrm>
          <a:solidFill>
            <a:schemeClr val="accent3">
              <a:lumMod val="20000"/>
              <a:lumOff val="80000"/>
            </a:schemeClr>
          </a:solidFill>
        </p:grpSpPr>
        <p:sp>
          <p:nvSpPr>
            <p:cNvPr id="6" name="Round Same Side Corner Rectangle 46">
              <a:extLst>
                <a:ext uri="{FF2B5EF4-FFF2-40B4-BE49-F238E27FC236}">
                  <a16:creationId xmlns:a16="http://schemas.microsoft.com/office/drawing/2014/main" id="{A9606A8E-46D3-D95D-518D-502A5632EFEC}"/>
                </a:ext>
              </a:extLst>
            </p:cNvPr>
            <p:cNvSpPr/>
            <p:nvPr/>
          </p:nvSpPr>
          <p:spPr>
            <a:xfrm>
              <a:off x="1113010" y="2153690"/>
              <a:ext cx="450985" cy="313779"/>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solidFill>
                  <a:schemeClr val="tx1"/>
                </a:solidFill>
              </a:endParaRPr>
            </a:p>
          </p:txBody>
        </p:sp>
        <p:sp>
          <p:nvSpPr>
            <p:cNvPr id="7" name="Oval 6">
              <a:extLst>
                <a:ext uri="{FF2B5EF4-FFF2-40B4-BE49-F238E27FC236}">
                  <a16:creationId xmlns:a16="http://schemas.microsoft.com/office/drawing/2014/main" id="{81F45279-B0F6-0FFC-B700-BF5AF89259CF}"/>
                </a:ext>
              </a:extLst>
            </p:cNvPr>
            <p:cNvSpPr/>
            <p:nvPr/>
          </p:nvSpPr>
          <p:spPr>
            <a:xfrm>
              <a:off x="1109665" y="1619241"/>
              <a:ext cx="456112" cy="4561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a:solidFill>
                    <a:schemeClr val="tx1"/>
                  </a:solidFill>
                  <a:latin typeface="Arial" panose="020B0604020202020204" pitchFamily="34" charset="0"/>
                  <a:cs typeface="Arial" panose="020B0604020202020204" pitchFamily="34" charset="0"/>
                </a:rPr>
                <a:t>3</a:t>
              </a:r>
            </a:p>
          </p:txBody>
        </p:sp>
        <p:sp>
          <p:nvSpPr>
            <p:cNvPr id="20" name="Round Same Side Corner Rectangle 46">
              <a:extLst>
                <a:ext uri="{FF2B5EF4-FFF2-40B4-BE49-F238E27FC236}">
                  <a16:creationId xmlns:a16="http://schemas.microsoft.com/office/drawing/2014/main" id="{EB3B2438-0996-7C8B-C013-D0FFB1C1B98B}"/>
                </a:ext>
              </a:extLst>
            </p:cNvPr>
            <p:cNvSpPr/>
            <p:nvPr/>
          </p:nvSpPr>
          <p:spPr>
            <a:xfrm>
              <a:off x="1260814" y="2353465"/>
              <a:ext cx="158412" cy="114004"/>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solidFill>
                  <a:schemeClr val="tx1"/>
                </a:solidFill>
              </a:endParaRPr>
            </a:p>
          </p:txBody>
        </p:sp>
      </p:grpSp>
      <p:grpSp>
        <p:nvGrpSpPr>
          <p:cNvPr id="24" name="Group 23">
            <a:extLst>
              <a:ext uri="{FF2B5EF4-FFF2-40B4-BE49-F238E27FC236}">
                <a16:creationId xmlns:a16="http://schemas.microsoft.com/office/drawing/2014/main" id="{015C5C19-4483-66D6-2940-C2E2E0DBF266}"/>
              </a:ext>
            </a:extLst>
          </p:cNvPr>
          <p:cNvGrpSpPr/>
          <p:nvPr/>
        </p:nvGrpSpPr>
        <p:grpSpPr>
          <a:xfrm>
            <a:off x="1109665" y="7269846"/>
            <a:ext cx="456112" cy="1475270"/>
            <a:chOff x="1109665" y="7269846"/>
            <a:chExt cx="456112" cy="1475270"/>
          </a:xfrm>
          <a:solidFill>
            <a:schemeClr val="accent3">
              <a:lumMod val="20000"/>
              <a:lumOff val="80000"/>
            </a:schemeClr>
          </a:solidFill>
        </p:grpSpPr>
        <p:sp>
          <p:nvSpPr>
            <p:cNvPr id="16" name="Round Same Side Corner Rectangle 46">
              <a:extLst>
                <a:ext uri="{FF2B5EF4-FFF2-40B4-BE49-F238E27FC236}">
                  <a16:creationId xmlns:a16="http://schemas.microsoft.com/office/drawing/2014/main" id="{2F90C5F9-1F65-C2BE-29D6-D8E09CAD7BFE}"/>
                </a:ext>
              </a:extLst>
            </p:cNvPr>
            <p:cNvSpPr/>
            <p:nvPr/>
          </p:nvSpPr>
          <p:spPr>
            <a:xfrm>
              <a:off x="1109665" y="7773341"/>
              <a:ext cx="456112" cy="971775"/>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solidFill>
                  <a:schemeClr val="tx1"/>
                </a:solidFill>
              </a:endParaRPr>
            </a:p>
          </p:txBody>
        </p:sp>
        <p:sp>
          <p:nvSpPr>
            <p:cNvPr id="17" name="Oval 16">
              <a:extLst>
                <a:ext uri="{FF2B5EF4-FFF2-40B4-BE49-F238E27FC236}">
                  <a16:creationId xmlns:a16="http://schemas.microsoft.com/office/drawing/2014/main" id="{88B02AD9-BFE3-3E7E-14C4-7AC0C4EB72CC}"/>
                </a:ext>
              </a:extLst>
            </p:cNvPr>
            <p:cNvSpPr/>
            <p:nvPr/>
          </p:nvSpPr>
          <p:spPr>
            <a:xfrm>
              <a:off x="1109665" y="7269846"/>
              <a:ext cx="456112" cy="44546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CA" sz="1200" b="1" dirty="0">
                  <a:solidFill>
                    <a:schemeClr val="tx1"/>
                  </a:solidFill>
                  <a:latin typeface="Arial" panose="020B0604020202020204" pitchFamily="34" charset="0"/>
                  <a:cs typeface="Arial" panose="020B0604020202020204" pitchFamily="34" charset="0"/>
                </a:rPr>
                <a:t>16</a:t>
              </a:r>
            </a:p>
          </p:txBody>
        </p:sp>
        <p:sp>
          <p:nvSpPr>
            <p:cNvPr id="21" name="Round Same Side Corner Rectangle 46">
              <a:extLst>
                <a:ext uri="{FF2B5EF4-FFF2-40B4-BE49-F238E27FC236}">
                  <a16:creationId xmlns:a16="http://schemas.microsoft.com/office/drawing/2014/main" id="{951D5E3B-7076-92E0-2DED-02631C1F3570}"/>
                </a:ext>
              </a:extLst>
            </p:cNvPr>
            <p:cNvSpPr/>
            <p:nvPr/>
          </p:nvSpPr>
          <p:spPr>
            <a:xfrm>
              <a:off x="1258515" y="8420100"/>
              <a:ext cx="158412" cy="325016"/>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solidFill>
                  <a:schemeClr val="tx1"/>
                </a:solidFill>
              </a:endParaRPr>
            </a:p>
          </p:txBody>
        </p:sp>
      </p:grpSp>
      <p:grpSp>
        <p:nvGrpSpPr>
          <p:cNvPr id="26" name="Group 25">
            <a:extLst>
              <a:ext uri="{FF2B5EF4-FFF2-40B4-BE49-F238E27FC236}">
                <a16:creationId xmlns:a16="http://schemas.microsoft.com/office/drawing/2014/main" id="{3953C57C-3BD2-0E7F-BAA1-63DEAFBF91EF}"/>
              </a:ext>
            </a:extLst>
          </p:cNvPr>
          <p:cNvGrpSpPr/>
          <p:nvPr/>
        </p:nvGrpSpPr>
        <p:grpSpPr>
          <a:xfrm>
            <a:off x="1026208" y="3248786"/>
            <a:ext cx="623026" cy="1124149"/>
            <a:chOff x="1026208" y="3248786"/>
            <a:chExt cx="623026" cy="1124149"/>
          </a:xfrm>
          <a:solidFill>
            <a:schemeClr val="accent3">
              <a:lumMod val="20000"/>
              <a:lumOff val="80000"/>
            </a:schemeClr>
          </a:solidFill>
        </p:grpSpPr>
        <p:sp>
          <p:nvSpPr>
            <p:cNvPr id="10" name="Round Same Side Corner Rectangle 46">
              <a:extLst>
                <a:ext uri="{FF2B5EF4-FFF2-40B4-BE49-F238E27FC236}">
                  <a16:creationId xmlns:a16="http://schemas.microsoft.com/office/drawing/2014/main" id="{5D65E217-B0F1-FBFF-149B-209A65EA2CA1}"/>
                </a:ext>
              </a:extLst>
            </p:cNvPr>
            <p:cNvSpPr/>
            <p:nvPr/>
          </p:nvSpPr>
          <p:spPr>
            <a:xfrm>
              <a:off x="1113010" y="3783235"/>
              <a:ext cx="450985" cy="58970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solidFill>
                  <a:schemeClr val="tx1"/>
                </a:solidFill>
              </a:endParaRPr>
            </a:p>
          </p:txBody>
        </p:sp>
        <p:sp>
          <p:nvSpPr>
            <p:cNvPr id="11" name="Oval 10">
              <a:extLst>
                <a:ext uri="{FF2B5EF4-FFF2-40B4-BE49-F238E27FC236}">
                  <a16:creationId xmlns:a16="http://schemas.microsoft.com/office/drawing/2014/main" id="{AD0C9AFC-F7DA-A213-69FB-CF486843E243}"/>
                </a:ext>
              </a:extLst>
            </p:cNvPr>
            <p:cNvSpPr/>
            <p:nvPr/>
          </p:nvSpPr>
          <p:spPr>
            <a:xfrm>
              <a:off x="1109665" y="3248786"/>
              <a:ext cx="456112" cy="4561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b="1" dirty="0">
                  <a:solidFill>
                    <a:schemeClr val="tx1"/>
                  </a:solidFill>
                  <a:latin typeface="Arial" panose="020B0604020202020204" pitchFamily="34" charset="0"/>
                  <a:cs typeface="Arial" panose="020B0604020202020204" pitchFamily="34" charset="0"/>
                </a:rPr>
                <a:t>6</a:t>
              </a:r>
            </a:p>
          </p:txBody>
        </p:sp>
        <p:sp>
          <p:nvSpPr>
            <p:cNvPr id="22" name="Trapezoid 21">
              <a:extLst>
                <a:ext uri="{FF2B5EF4-FFF2-40B4-BE49-F238E27FC236}">
                  <a16:creationId xmlns:a16="http://schemas.microsoft.com/office/drawing/2014/main" id="{B559A35A-9FA8-DB43-AC40-25A791122AC3}"/>
                </a:ext>
              </a:extLst>
            </p:cNvPr>
            <p:cNvSpPr/>
            <p:nvPr/>
          </p:nvSpPr>
          <p:spPr>
            <a:xfrm>
              <a:off x="1026208" y="4002671"/>
              <a:ext cx="623026" cy="370264"/>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7" name="Group 26">
            <a:extLst>
              <a:ext uri="{FF2B5EF4-FFF2-40B4-BE49-F238E27FC236}">
                <a16:creationId xmlns:a16="http://schemas.microsoft.com/office/drawing/2014/main" id="{D5A02ABE-8643-069E-9F92-9E6F290BA186}"/>
              </a:ext>
            </a:extLst>
          </p:cNvPr>
          <p:cNvGrpSpPr/>
          <p:nvPr/>
        </p:nvGrpSpPr>
        <p:grpSpPr>
          <a:xfrm>
            <a:off x="1026208" y="5409473"/>
            <a:ext cx="623026" cy="1376197"/>
            <a:chOff x="1026208" y="5409473"/>
            <a:chExt cx="623026" cy="1376197"/>
          </a:xfrm>
          <a:solidFill>
            <a:schemeClr val="accent3">
              <a:lumMod val="20000"/>
              <a:lumOff val="80000"/>
            </a:schemeClr>
          </a:solidFill>
        </p:grpSpPr>
        <p:sp>
          <p:nvSpPr>
            <p:cNvPr id="4" name="Round Same Side Corner Rectangle 46">
              <a:extLst>
                <a:ext uri="{FF2B5EF4-FFF2-40B4-BE49-F238E27FC236}">
                  <a16:creationId xmlns:a16="http://schemas.microsoft.com/office/drawing/2014/main" id="{EC1D4924-0E5C-0B6D-2F5D-77BF2E4C622F}"/>
                </a:ext>
              </a:extLst>
            </p:cNvPr>
            <p:cNvSpPr/>
            <p:nvPr/>
          </p:nvSpPr>
          <p:spPr>
            <a:xfrm>
              <a:off x="1109665" y="5903329"/>
              <a:ext cx="456112" cy="882341"/>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sp>
          <p:nvSpPr>
            <p:cNvPr id="13" name="Oval 12">
              <a:extLst>
                <a:ext uri="{FF2B5EF4-FFF2-40B4-BE49-F238E27FC236}">
                  <a16:creationId xmlns:a16="http://schemas.microsoft.com/office/drawing/2014/main" id="{108EE950-8DFA-96B2-8A86-B57754DC5E9C}"/>
                </a:ext>
              </a:extLst>
            </p:cNvPr>
            <p:cNvSpPr/>
            <p:nvPr/>
          </p:nvSpPr>
          <p:spPr>
            <a:xfrm>
              <a:off x="1109665" y="5409473"/>
              <a:ext cx="456112" cy="4561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CA" sz="1200" b="1" dirty="0">
                  <a:solidFill>
                    <a:schemeClr val="tx1"/>
                  </a:solidFill>
                  <a:latin typeface="Arial" panose="020B0604020202020204" pitchFamily="34" charset="0"/>
                  <a:cs typeface="Arial" panose="020B0604020202020204" pitchFamily="34" charset="0"/>
                </a:rPr>
                <a:t>12</a:t>
              </a:r>
            </a:p>
          </p:txBody>
        </p:sp>
        <p:sp>
          <p:nvSpPr>
            <p:cNvPr id="23" name="Trapezoid 22">
              <a:extLst>
                <a:ext uri="{FF2B5EF4-FFF2-40B4-BE49-F238E27FC236}">
                  <a16:creationId xmlns:a16="http://schemas.microsoft.com/office/drawing/2014/main" id="{9D98F870-9115-80DB-46B1-56E6C1A5DAB0}"/>
                </a:ext>
              </a:extLst>
            </p:cNvPr>
            <p:cNvSpPr/>
            <p:nvPr/>
          </p:nvSpPr>
          <p:spPr>
            <a:xfrm>
              <a:off x="1026208" y="6210300"/>
              <a:ext cx="623026" cy="575370"/>
            </a:xfrm>
            <a:prstGeom prst="trapezoid">
              <a:avLst>
                <a:gd name="adj" fmla="val 1506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Hexagon 27">
            <a:extLst>
              <a:ext uri="{FF2B5EF4-FFF2-40B4-BE49-F238E27FC236}">
                <a16:creationId xmlns:a16="http://schemas.microsoft.com/office/drawing/2014/main" id="{DF441DC2-EA31-2FE3-4F24-BC72F8DBD56D}"/>
              </a:ext>
            </a:extLst>
          </p:cNvPr>
          <p:cNvSpPr/>
          <p:nvPr/>
        </p:nvSpPr>
        <p:spPr>
          <a:xfrm rot="1782986">
            <a:off x="286724" y="30111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9" name="Hexagon 28">
            <a:extLst>
              <a:ext uri="{FF2B5EF4-FFF2-40B4-BE49-F238E27FC236}">
                <a16:creationId xmlns:a16="http://schemas.microsoft.com/office/drawing/2014/main" id="{BEA80A07-F8EA-B02D-CA1B-AD8DA8250D9F}"/>
              </a:ext>
            </a:extLst>
          </p:cNvPr>
          <p:cNvSpPr/>
          <p:nvPr/>
        </p:nvSpPr>
        <p:spPr>
          <a:xfrm rot="1782986">
            <a:off x="286724" y="763955"/>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0" name="Hexagon 29">
            <a:extLst>
              <a:ext uri="{FF2B5EF4-FFF2-40B4-BE49-F238E27FC236}">
                <a16:creationId xmlns:a16="http://schemas.microsoft.com/office/drawing/2014/main" id="{3F4E4C68-07F5-C3DB-6911-37A56719E48C}"/>
              </a:ext>
            </a:extLst>
          </p:cNvPr>
          <p:cNvSpPr/>
          <p:nvPr/>
        </p:nvSpPr>
        <p:spPr>
          <a:xfrm rot="1782986">
            <a:off x="286724" y="122680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1" name="Hexagon 30">
            <a:extLst>
              <a:ext uri="{FF2B5EF4-FFF2-40B4-BE49-F238E27FC236}">
                <a16:creationId xmlns:a16="http://schemas.microsoft.com/office/drawing/2014/main" id="{4763C466-D526-E875-E05A-E98704C56168}"/>
              </a:ext>
            </a:extLst>
          </p:cNvPr>
          <p:cNvSpPr/>
          <p:nvPr/>
        </p:nvSpPr>
        <p:spPr>
          <a:xfrm rot="1782986">
            <a:off x="286724" y="1689645"/>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2" name="Hexagon 31">
            <a:extLst>
              <a:ext uri="{FF2B5EF4-FFF2-40B4-BE49-F238E27FC236}">
                <a16:creationId xmlns:a16="http://schemas.microsoft.com/office/drawing/2014/main" id="{25D59D21-ACC6-ABF8-9E66-3469825F21FC}"/>
              </a:ext>
            </a:extLst>
          </p:cNvPr>
          <p:cNvSpPr/>
          <p:nvPr/>
        </p:nvSpPr>
        <p:spPr>
          <a:xfrm rot="1782986">
            <a:off x="286724" y="2152490"/>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6856480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7C4424F-6875-4B29-87BA-12EBF09E95D0}"/>
              </a:ext>
            </a:extLst>
          </p:cNvPr>
          <p:cNvSpPr/>
          <p:nvPr/>
        </p:nvSpPr>
        <p:spPr>
          <a:xfrm>
            <a:off x="4005285" y="6955809"/>
            <a:ext cx="501916" cy="1030823"/>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2" name="Rectangle 61">
            <a:extLst>
              <a:ext uri="{FF2B5EF4-FFF2-40B4-BE49-F238E27FC236}">
                <a16:creationId xmlns:a16="http://schemas.microsoft.com/office/drawing/2014/main" id="{29EB3A00-BF08-4093-892F-0E79935AFC01}"/>
              </a:ext>
            </a:extLst>
          </p:cNvPr>
          <p:cNvSpPr/>
          <p:nvPr/>
        </p:nvSpPr>
        <p:spPr>
          <a:xfrm>
            <a:off x="3503369" y="5709845"/>
            <a:ext cx="501916" cy="109308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1" name="Rectangle 60">
            <a:extLst>
              <a:ext uri="{FF2B5EF4-FFF2-40B4-BE49-F238E27FC236}">
                <a16:creationId xmlns:a16="http://schemas.microsoft.com/office/drawing/2014/main" id="{805DF3FC-73A0-401E-86B2-74309B048EB7}"/>
              </a:ext>
            </a:extLst>
          </p:cNvPr>
          <p:cNvSpPr/>
          <p:nvPr/>
        </p:nvSpPr>
        <p:spPr>
          <a:xfrm>
            <a:off x="4005289" y="3314765"/>
            <a:ext cx="501916" cy="2261525"/>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Rectangle 6">
            <a:extLst>
              <a:ext uri="{FF2B5EF4-FFF2-40B4-BE49-F238E27FC236}">
                <a16:creationId xmlns:a16="http://schemas.microsoft.com/office/drawing/2014/main" id="{1B5C7BBF-0A15-4AFB-925E-4D03C74DE894}"/>
              </a:ext>
            </a:extLst>
          </p:cNvPr>
          <p:cNvSpPr/>
          <p:nvPr/>
        </p:nvSpPr>
        <p:spPr>
          <a:xfrm>
            <a:off x="3503369" y="2108771"/>
            <a:ext cx="501916" cy="1079351"/>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TextBox 12">
            <a:extLst>
              <a:ext uri="{FF2B5EF4-FFF2-40B4-BE49-F238E27FC236}">
                <a16:creationId xmlns:a16="http://schemas.microsoft.com/office/drawing/2014/main" id="{E125E1E0-F6C4-4C20-8A15-5325F8674A73}"/>
              </a:ext>
            </a:extLst>
          </p:cNvPr>
          <p:cNvSpPr txBox="1"/>
          <p:nvPr/>
        </p:nvSpPr>
        <p:spPr>
          <a:xfrm>
            <a:off x="1000125" y="1312548"/>
            <a:ext cx="2503244" cy="3139321"/>
          </a:xfrm>
          <a:prstGeom prst="rect">
            <a:avLst/>
          </a:prstGeom>
          <a:noFill/>
          <a:ln>
            <a:solidFill>
              <a:schemeClr val="accent3"/>
            </a:solidFill>
          </a:ln>
        </p:spPr>
        <p:txBody>
          <a:bodyPr wrap="square" rtlCol="0">
            <a:spAutoFit/>
          </a:bodyPr>
          <a:lstStyle/>
          <a:p>
            <a:r>
              <a:rPr lang="en-US" sz="1100" b="1" dirty="0"/>
              <a:t>3-5 years old</a:t>
            </a:r>
          </a:p>
          <a:p>
            <a:pPr marL="171450" indent="-171450">
              <a:buFont typeface="Arial" panose="020B0604020202020204" pitchFamily="34" charset="0"/>
              <a:buChar char="•"/>
            </a:pPr>
            <a:r>
              <a:rPr lang="en-US" sz="1100" dirty="0"/>
              <a:t>Enjoy make-believe play</a:t>
            </a:r>
          </a:p>
          <a:p>
            <a:pPr marL="171450" indent="-171450">
              <a:buFont typeface="Arial" panose="020B0604020202020204" pitchFamily="34" charset="0"/>
              <a:buChar char="•"/>
            </a:pPr>
            <a:r>
              <a:rPr lang="en-US" sz="1100" dirty="0"/>
              <a:t>Start to like simple jokes even if they don’t understand them</a:t>
            </a:r>
          </a:p>
          <a:p>
            <a:pPr marL="171450" indent="-171450">
              <a:buFont typeface="Arial" panose="020B0604020202020204" pitchFamily="34" charset="0"/>
              <a:buChar char="•"/>
            </a:pPr>
            <a:r>
              <a:rPr lang="en-US" sz="1100" dirty="0"/>
              <a:t>Ask many questions using words like ‘what’ ‘where’ and ‘why’</a:t>
            </a:r>
          </a:p>
          <a:p>
            <a:pPr marL="171450" indent="-171450">
              <a:buFont typeface="Arial" panose="020B0604020202020204" pitchFamily="34" charset="0"/>
              <a:buChar char="•"/>
            </a:pPr>
            <a:r>
              <a:rPr lang="en-US" sz="1100" dirty="0"/>
              <a:t>Choose their own friends and play mates (4 to 5)</a:t>
            </a:r>
          </a:p>
          <a:p>
            <a:pPr marL="171450" indent="-171450">
              <a:buFont typeface="Arial" panose="020B0604020202020204" pitchFamily="34" charset="0"/>
              <a:buChar char="•"/>
            </a:pPr>
            <a:r>
              <a:rPr lang="en-US" sz="1100" dirty="0"/>
              <a:t>Take turns in much longer conversations </a:t>
            </a:r>
          </a:p>
          <a:p>
            <a:pPr marL="171450" indent="-171450">
              <a:buFont typeface="Arial" panose="020B0604020202020204" pitchFamily="34" charset="0"/>
              <a:buChar char="•"/>
            </a:pPr>
            <a:r>
              <a:rPr lang="en-US" sz="1100" dirty="0"/>
              <a:t>Start to like simple jokes even if they don’t understand them</a:t>
            </a:r>
          </a:p>
          <a:p>
            <a:pPr marL="171450" indent="-171450">
              <a:buFont typeface="Arial" panose="020B0604020202020204" pitchFamily="34" charset="0"/>
              <a:buChar char="•"/>
            </a:pPr>
            <a:r>
              <a:rPr lang="en-US" sz="1100" dirty="0"/>
              <a:t>Ask many questions using words like ‘what’ ‘where’ and ‘why’</a:t>
            </a:r>
          </a:p>
          <a:p>
            <a:pPr marL="171450" indent="-171450">
              <a:buFont typeface="Arial" panose="020B0604020202020204" pitchFamily="34" charset="0"/>
              <a:buChar char="•"/>
            </a:pPr>
            <a:r>
              <a:rPr lang="en-US" sz="1100" dirty="0"/>
              <a:t>Choose their own friends and play mates (4 to 5)</a:t>
            </a:r>
          </a:p>
          <a:p>
            <a:pPr marL="171450" indent="-171450">
              <a:buFont typeface="Arial" panose="020B0604020202020204" pitchFamily="34" charset="0"/>
              <a:buChar char="•"/>
            </a:pPr>
            <a:r>
              <a:rPr lang="en-US" sz="1100" dirty="0"/>
              <a:t>Take turns in much longer conversations</a:t>
            </a:r>
          </a:p>
        </p:txBody>
      </p:sp>
      <p:sp>
        <p:nvSpPr>
          <p:cNvPr id="14" name="TextBox 13">
            <a:extLst>
              <a:ext uri="{FF2B5EF4-FFF2-40B4-BE49-F238E27FC236}">
                <a16:creationId xmlns:a16="http://schemas.microsoft.com/office/drawing/2014/main" id="{2FE1C649-1401-4ED7-9BA9-E4A9955C8424}"/>
              </a:ext>
            </a:extLst>
          </p:cNvPr>
          <p:cNvSpPr txBox="1"/>
          <p:nvPr/>
        </p:nvSpPr>
        <p:spPr>
          <a:xfrm>
            <a:off x="1655208" y="7813586"/>
            <a:ext cx="1843062" cy="769441"/>
          </a:xfrm>
          <a:prstGeom prst="rect">
            <a:avLst/>
          </a:prstGeom>
          <a:noFill/>
          <a:ln>
            <a:noFill/>
          </a:ln>
        </p:spPr>
        <p:txBody>
          <a:bodyPr wrap="square" lIns="91440" tIns="45720" rIns="91440" bIns="45720" rtlCol="0" anchor="t">
            <a:spAutoFit/>
          </a:bodyPr>
          <a:lstStyle/>
          <a:p>
            <a:r>
              <a:rPr lang="en-US" sz="1100" i="1" dirty="0"/>
              <a:t>*Note: These are common traits for the age group, but are not relevant for all children.</a:t>
            </a:r>
            <a:endParaRPr lang="en-US" sz="1100" i="1" dirty="0">
              <a:cs typeface="Calibri"/>
            </a:endParaRPr>
          </a:p>
        </p:txBody>
      </p:sp>
      <p:sp>
        <p:nvSpPr>
          <p:cNvPr id="15" name="TextBox 14">
            <a:extLst>
              <a:ext uri="{FF2B5EF4-FFF2-40B4-BE49-F238E27FC236}">
                <a16:creationId xmlns:a16="http://schemas.microsoft.com/office/drawing/2014/main" id="{7CC5E334-1646-4A46-A2D2-E5A4D39F270E}"/>
              </a:ext>
            </a:extLst>
          </p:cNvPr>
          <p:cNvSpPr txBox="1"/>
          <p:nvPr/>
        </p:nvSpPr>
        <p:spPr>
          <a:xfrm>
            <a:off x="4507203" y="3224212"/>
            <a:ext cx="1741196" cy="2462213"/>
          </a:xfrm>
          <a:prstGeom prst="rect">
            <a:avLst/>
          </a:prstGeom>
          <a:noFill/>
          <a:ln>
            <a:solidFill>
              <a:schemeClr val="accent3"/>
            </a:solidFill>
          </a:ln>
        </p:spPr>
        <p:txBody>
          <a:bodyPr wrap="square" rtlCol="0">
            <a:spAutoFit/>
          </a:bodyPr>
          <a:lstStyle/>
          <a:p>
            <a:r>
              <a:rPr lang="en-US" sz="1100" b="1" dirty="0"/>
              <a:t>6-11 years old</a:t>
            </a:r>
            <a:endParaRPr lang="en-US" sz="1100" dirty="0"/>
          </a:p>
          <a:p>
            <a:pPr marL="171450" indent="-171450">
              <a:buFont typeface="Arial" panose="020B0604020202020204" pitchFamily="34" charset="0"/>
              <a:buChar char="•"/>
            </a:pPr>
            <a:r>
              <a:rPr lang="en-US" sz="1100" dirty="0"/>
              <a:t>Use language for different purposes such as asking questions or persuading</a:t>
            </a:r>
          </a:p>
          <a:p>
            <a:pPr marL="171450" indent="-171450">
              <a:buFont typeface="Arial" panose="020B0604020202020204" pitchFamily="34" charset="0"/>
              <a:buChar char="•"/>
            </a:pPr>
            <a:r>
              <a:rPr lang="en-US" sz="1100" dirty="0"/>
              <a:t>Share and discuss more complex ideas</a:t>
            </a:r>
          </a:p>
          <a:p>
            <a:pPr marL="171450" indent="-171450">
              <a:buFont typeface="Arial" panose="020B0604020202020204" pitchFamily="34" charset="0"/>
              <a:buChar char="•"/>
            </a:pPr>
            <a:r>
              <a:rPr lang="en-US" sz="1100" dirty="0"/>
              <a:t>Understand other points of view and show that they agree or disagree</a:t>
            </a:r>
          </a:p>
          <a:p>
            <a:pPr marL="171450" indent="-171450">
              <a:buFont typeface="Arial" panose="020B0604020202020204" pitchFamily="34" charset="0"/>
              <a:buChar char="•"/>
            </a:pPr>
            <a:r>
              <a:rPr lang="en-US" sz="1100" dirty="0"/>
              <a:t>Start conversations with adults and children they don’t know</a:t>
            </a:r>
          </a:p>
        </p:txBody>
      </p:sp>
      <p:sp>
        <p:nvSpPr>
          <p:cNvPr id="16" name="TextBox 15">
            <a:extLst>
              <a:ext uri="{FF2B5EF4-FFF2-40B4-BE49-F238E27FC236}">
                <a16:creationId xmlns:a16="http://schemas.microsoft.com/office/drawing/2014/main" id="{C1BD59FA-D2C8-4E02-9575-00788238545B}"/>
              </a:ext>
            </a:extLst>
          </p:cNvPr>
          <p:cNvSpPr txBox="1"/>
          <p:nvPr/>
        </p:nvSpPr>
        <p:spPr>
          <a:xfrm>
            <a:off x="995025" y="5343674"/>
            <a:ext cx="2503244" cy="1954381"/>
          </a:xfrm>
          <a:prstGeom prst="rect">
            <a:avLst/>
          </a:prstGeom>
          <a:noFill/>
          <a:ln>
            <a:solidFill>
              <a:schemeClr val="accent3"/>
            </a:solidFill>
          </a:ln>
        </p:spPr>
        <p:txBody>
          <a:bodyPr wrap="square" rtlCol="0">
            <a:spAutoFit/>
          </a:bodyPr>
          <a:lstStyle/>
          <a:p>
            <a:r>
              <a:rPr lang="en-US" sz="1100" b="1" dirty="0"/>
              <a:t>12-14 years old</a:t>
            </a:r>
            <a:endParaRPr lang="en-US" sz="1100" dirty="0"/>
          </a:p>
          <a:p>
            <a:pPr marL="171450" indent="-171450">
              <a:buFont typeface="Arial" panose="020B0604020202020204" pitchFamily="34" charset="0"/>
              <a:buChar char="•"/>
            </a:pPr>
            <a:r>
              <a:rPr lang="en-US" sz="1100" dirty="0"/>
              <a:t>Keep a conversation going by giving reasons and explaining choices</a:t>
            </a:r>
          </a:p>
          <a:p>
            <a:pPr marL="171450" indent="-171450">
              <a:buFont typeface="Arial" panose="020B0604020202020204" pitchFamily="34" charset="0"/>
              <a:buChar char="•"/>
            </a:pPr>
            <a:r>
              <a:rPr lang="en-US" sz="1100" dirty="0"/>
              <a:t>Use language to predict and draw conclusions</a:t>
            </a:r>
          </a:p>
          <a:p>
            <a:pPr marL="171450" indent="-171450">
              <a:buFont typeface="Arial" panose="020B0604020202020204" pitchFamily="34" charset="0"/>
              <a:buChar char="•"/>
            </a:pPr>
            <a:r>
              <a:rPr lang="en-US" sz="1100" dirty="0"/>
              <a:t>Know how to use sarcasm. Know when others are being sarcastic to them</a:t>
            </a:r>
          </a:p>
          <a:p>
            <a:pPr marL="171450" indent="-171450">
              <a:buFont typeface="Arial" panose="020B0604020202020204" pitchFamily="34" charset="0"/>
              <a:buChar char="•"/>
            </a:pPr>
            <a:r>
              <a:rPr lang="en-US" sz="1100" dirty="0"/>
              <a:t>Know that they talk differently to friends than to teachers and be able to adjust this easily</a:t>
            </a:r>
          </a:p>
        </p:txBody>
      </p:sp>
      <p:sp>
        <p:nvSpPr>
          <p:cNvPr id="17" name="TextBox 16">
            <a:extLst>
              <a:ext uri="{FF2B5EF4-FFF2-40B4-BE49-F238E27FC236}">
                <a16:creationId xmlns:a16="http://schemas.microsoft.com/office/drawing/2014/main" id="{438DC219-A0A7-4FE9-8D82-2DED3CEBDF26}"/>
              </a:ext>
            </a:extLst>
          </p:cNvPr>
          <p:cNvSpPr txBox="1"/>
          <p:nvPr/>
        </p:nvSpPr>
        <p:spPr>
          <a:xfrm>
            <a:off x="4507203" y="6368736"/>
            <a:ext cx="1741197" cy="2123658"/>
          </a:xfrm>
          <a:prstGeom prst="rect">
            <a:avLst/>
          </a:prstGeom>
          <a:noFill/>
          <a:ln>
            <a:solidFill>
              <a:schemeClr val="accent3"/>
            </a:solidFill>
          </a:ln>
        </p:spPr>
        <p:txBody>
          <a:bodyPr wrap="square" rtlCol="0">
            <a:spAutoFit/>
          </a:bodyPr>
          <a:lstStyle/>
          <a:p>
            <a:r>
              <a:rPr lang="en-US" sz="1100" b="1" dirty="0"/>
              <a:t>15-17 years old</a:t>
            </a:r>
            <a:endParaRPr lang="en-US" sz="1100" dirty="0"/>
          </a:p>
          <a:p>
            <a:pPr marL="171450" indent="-171450">
              <a:buFont typeface="Arial" panose="020B0604020202020204" pitchFamily="34" charset="0"/>
              <a:buChar char="•"/>
            </a:pPr>
            <a:r>
              <a:rPr lang="en-US" sz="1100" dirty="0"/>
              <a:t>Know when they haven’t understood. They will ask to be told again or have something specific explained</a:t>
            </a:r>
          </a:p>
          <a:p>
            <a:pPr marL="171450" indent="-171450">
              <a:buFont typeface="Arial" panose="020B0604020202020204" pitchFamily="34" charset="0"/>
              <a:buChar char="•"/>
            </a:pPr>
            <a:r>
              <a:rPr lang="en-US" sz="1100" dirty="0"/>
              <a:t>Tell long and very complicated stories</a:t>
            </a:r>
          </a:p>
          <a:p>
            <a:pPr marL="171450" indent="-171450">
              <a:buFont typeface="Arial" panose="020B0604020202020204" pitchFamily="34" charset="0"/>
              <a:buChar char="•"/>
            </a:pPr>
            <a:r>
              <a:rPr lang="en-US" sz="1100" dirty="0"/>
              <a:t>They are better at understanding individual instructions.</a:t>
            </a:r>
          </a:p>
        </p:txBody>
      </p:sp>
      <p:cxnSp>
        <p:nvCxnSpPr>
          <p:cNvPr id="4" name="Straight Arrow Connector 3">
            <a:extLst>
              <a:ext uri="{FF2B5EF4-FFF2-40B4-BE49-F238E27FC236}">
                <a16:creationId xmlns:a16="http://schemas.microsoft.com/office/drawing/2014/main" id="{0448403D-AEDC-482F-AC89-924B5D7BC623}"/>
              </a:ext>
            </a:extLst>
          </p:cNvPr>
          <p:cNvCxnSpPr>
            <a:cxnSpLocks/>
          </p:cNvCxnSpPr>
          <p:nvPr/>
        </p:nvCxnSpPr>
        <p:spPr>
          <a:xfrm>
            <a:off x="4005287" y="1443717"/>
            <a:ext cx="0" cy="7229418"/>
          </a:xfrm>
          <a:prstGeom prst="straightConnector1">
            <a:avLst/>
          </a:prstGeom>
          <a:ln w="127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7E391992-CDD4-44E2-90D0-8299B699B489}"/>
              </a:ext>
            </a:extLst>
          </p:cNvPr>
          <p:cNvSpPr/>
          <p:nvPr/>
        </p:nvSpPr>
        <p:spPr>
          <a:xfrm>
            <a:off x="3874482" y="1316349"/>
            <a:ext cx="261610" cy="261610"/>
          </a:xfrm>
          <a:prstGeom prst="ellipse">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accent3"/>
                </a:solidFill>
              </a:rPr>
              <a:t>1</a:t>
            </a:r>
          </a:p>
        </p:txBody>
      </p:sp>
      <p:sp>
        <p:nvSpPr>
          <p:cNvPr id="43" name="Oval 42">
            <a:extLst>
              <a:ext uri="{FF2B5EF4-FFF2-40B4-BE49-F238E27FC236}">
                <a16:creationId xmlns:a16="http://schemas.microsoft.com/office/drawing/2014/main" id="{57E88D05-9693-46B7-BC39-A737C75B6128}"/>
              </a:ext>
            </a:extLst>
          </p:cNvPr>
          <p:cNvSpPr/>
          <p:nvPr/>
        </p:nvSpPr>
        <p:spPr>
          <a:xfrm>
            <a:off x="3874482" y="1717279"/>
            <a:ext cx="261610" cy="261610"/>
          </a:xfrm>
          <a:prstGeom prst="ellipse">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accent3"/>
                </a:solidFill>
              </a:rPr>
              <a:t>2</a:t>
            </a:r>
          </a:p>
        </p:txBody>
      </p:sp>
      <p:sp>
        <p:nvSpPr>
          <p:cNvPr id="44" name="Oval 43">
            <a:extLst>
              <a:ext uri="{FF2B5EF4-FFF2-40B4-BE49-F238E27FC236}">
                <a16:creationId xmlns:a16="http://schemas.microsoft.com/office/drawing/2014/main" id="{200DBFE4-26DA-49C5-A885-19F75F956EE2}"/>
              </a:ext>
            </a:extLst>
          </p:cNvPr>
          <p:cNvSpPr/>
          <p:nvPr/>
        </p:nvSpPr>
        <p:spPr>
          <a:xfrm>
            <a:off x="3874482" y="2118209"/>
            <a:ext cx="261610" cy="261610"/>
          </a:xfrm>
          <a:prstGeom prst="ellipse">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accent3"/>
                </a:solidFill>
              </a:rPr>
              <a:t>3</a:t>
            </a:r>
          </a:p>
        </p:txBody>
      </p:sp>
      <p:sp>
        <p:nvSpPr>
          <p:cNvPr id="45" name="Oval 44">
            <a:extLst>
              <a:ext uri="{FF2B5EF4-FFF2-40B4-BE49-F238E27FC236}">
                <a16:creationId xmlns:a16="http://schemas.microsoft.com/office/drawing/2014/main" id="{47D27341-7782-4249-8999-70D2006C93E9}"/>
              </a:ext>
            </a:extLst>
          </p:cNvPr>
          <p:cNvSpPr/>
          <p:nvPr/>
        </p:nvSpPr>
        <p:spPr>
          <a:xfrm>
            <a:off x="3874482" y="2519139"/>
            <a:ext cx="261610" cy="261610"/>
          </a:xfrm>
          <a:prstGeom prst="ellipse">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accent3"/>
                </a:solidFill>
              </a:rPr>
              <a:t>4</a:t>
            </a:r>
          </a:p>
        </p:txBody>
      </p:sp>
      <p:sp>
        <p:nvSpPr>
          <p:cNvPr id="46" name="Oval 45">
            <a:extLst>
              <a:ext uri="{FF2B5EF4-FFF2-40B4-BE49-F238E27FC236}">
                <a16:creationId xmlns:a16="http://schemas.microsoft.com/office/drawing/2014/main" id="{17F430B1-BD6E-46FB-A0BF-A3E1A0E91028}"/>
              </a:ext>
            </a:extLst>
          </p:cNvPr>
          <p:cNvSpPr/>
          <p:nvPr/>
        </p:nvSpPr>
        <p:spPr>
          <a:xfrm>
            <a:off x="3874482" y="2920069"/>
            <a:ext cx="261610" cy="261610"/>
          </a:xfrm>
          <a:prstGeom prst="ellipse">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accent3"/>
                </a:solidFill>
              </a:rPr>
              <a:t>5</a:t>
            </a:r>
          </a:p>
        </p:txBody>
      </p:sp>
      <p:sp>
        <p:nvSpPr>
          <p:cNvPr id="47" name="Oval 46">
            <a:extLst>
              <a:ext uri="{FF2B5EF4-FFF2-40B4-BE49-F238E27FC236}">
                <a16:creationId xmlns:a16="http://schemas.microsoft.com/office/drawing/2014/main" id="{B140A754-C315-4DB7-A5FF-AED2D27BB24F}"/>
              </a:ext>
            </a:extLst>
          </p:cNvPr>
          <p:cNvSpPr/>
          <p:nvPr/>
        </p:nvSpPr>
        <p:spPr>
          <a:xfrm>
            <a:off x="3874482" y="3320999"/>
            <a:ext cx="261610" cy="261610"/>
          </a:xfrm>
          <a:prstGeom prst="ellipse">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accent3"/>
                </a:solidFill>
              </a:rPr>
              <a:t>6</a:t>
            </a:r>
          </a:p>
        </p:txBody>
      </p:sp>
      <p:sp>
        <p:nvSpPr>
          <p:cNvPr id="48" name="Oval 47">
            <a:extLst>
              <a:ext uri="{FF2B5EF4-FFF2-40B4-BE49-F238E27FC236}">
                <a16:creationId xmlns:a16="http://schemas.microsoft.com/office/drawing/2014/main" id="{1DFFEE04-D859-4818-AA29-CE95B816B326}"/>
              </a:ext>
            </a:extLst>
          </p:cNvPr>
          <p:cNvSpPr/>
          <p:nvPr/>
        </p:nvSpPr>
        <p:spPr>
          <a:xfrm>
            <a:off x="3874482" y="3721929"/>
            <a:ext cx="261610" cy="261610"/>
          </a:xfrm>
          <a:prstGeom prst="ellipse">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accent3"/>
                </a:solidFill>
              </a:rPr>
              <a:t>7</a:t>
            </a:r>
          </a:p>
        </p:txBody>
      </p:sp>
      <p:sp>
        <p:nvSpPr>
          <p:cNvPr id="49" name="Oval 48">
            <a:extLst>
              <a:ext uri="{FF2B5EF4-FFF2-40B4-BE49-F238E27FC236}">
                <a16:creationId xmlns:a16="http://schemas.microsoft.com/office/drawing/2014/main" id="{51A7DC6F-1E9E-477A-9ABD-5BF2F3255F96}"/>
              </a:ext>
            </a:extLst>
          </p:cNvPr>
          <p:cNvSpPr/>
          <p:nvPr/>
        </p:nvSpPr>
        <p:spPr>
          <a:xfrm>
            <a:off x="3874482" y="4122859"/>
            <a:ext cx="261610" cy="261610"/>
          </a:xfrm>
          <a:prstGeom prst="ellipse">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accent3"/>
                </a:solidFill>
              </a:rPr>
              <a:t>8</a:t>
            </a:r>
          </a:p>
        </p:txBody>
      </p:sp>
      <p:sp>
        <p:nvSpPr>
          <p:cNvPr id="50" name="Oval 49">
            <a:extLst>
              <a:ext uri="{FF2B5EF4-FFF2-40B4-BE49-F238E27FC236}">
                <a16:creationId xmlns:a16="http://schemas.microsoft.com/office/drawing/2014/main" id="{1A66E6FC-4978-4CA8-A074-91C6AF40A648}"/>
              </a:ext>
            </a:extLst>
          </p:cNvPr>
          <p:cNvSpPr/>
          <p:nvPr/>
        </p:nvSpPr>
        <p:spPr>
          <a:xfrm>
            <a:off x="3874482" y="4523789"/>
            <a:ext cx="261610" cy="261610"/>
          </a:xfrm>
          <a:prstGeom prst="ellipse">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a:solidFill>
                  <a:schemeClr val="accent3"/>
                </a:solidFill>
              </a:rPr>
              <a:t>9</a:t>
            </a:r>
          </a:p>
        </p:txBody>
      </p:sp>
      <p:sp>
        <p:nvSpPr>
          <p:cNvPr id="51" name="Oval 50">
            <a:extLst>
              <a:ext uri="{FF2B5EF4-FFF2-40B4-BE49-F238E27FC236}">
                <a16:creationId xmlns:a16="http://schemas.microsoft.com/office/drawing/2014/main" id="{8D15FF4F-0EC7-42ED-98E7-3993B1287E89}"/>
              </a:ext>
            </a:extLst>
          </p:cNvPr>
          <p:cNvSpPr/>
          <p:nvPr/>
        </p:nvSpPr>
        <p:spPr>
          <a:xfrm>
            <a:off x="3874482" y="4924719"/>
            <a:ext cx="261610" cy="261610"/>
          </a:xfrm>
          <a:prstGeom prst="ellipse">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solidFill>
                <a:schemeClr val="accent3"/>
              </a:solidFill>
            </a:endParaRPr>
          </a:p>
        </p:txBody>
      </p:sp>
      <p:sp>
        <p:nvSpPr>
          <p:cNvPr id="52" name="Oval 51">
            <a:extLst>
              <a:ext uri="{FF2B5EF4-FFF2-40B4-BE49-F238E27FC236}">
                <a16:creationId xmlns:a16="http://schemas.microsoft.com/office/drawing/2014/main" id="{F6C94AB6-6F52-49EB-8D1D-B9133AE0C4B9}"/>
              </a:ext>
            </a:extLst>
          </p:cNvPr>
          <p:cNvSpPr/>
          <p:nvPr/>
        </p:nvSpPr>
        <p:spPr>
          <a:xfrm>
            <a:off x="3874482" y="6528439"/>
            <a:ext cx="261610" cy="261610"/>
          </a:xfrm>
          <a:prstGeom prst="ellipse">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solidFill>
                <a:schemeClr val="accent3"/>
              </a:solidFill>
            </a:endParaRPr>
          </a:p>
        </p:txBody>
      </p:sp>
      <p:sp>
        <p:nvSpPr>
          <p:cNvPr id="53" name="Oval 52">
            <a:extLst>
              <a:ext uri="{FF2B5EF4-FFF2-40B4-BE49-F238E27FC236}">
                <a16:creationId xmlns:a16="http://schemas.microsoft.com/office/drawing/2014/main" id="{D9D1B937-DACC-45B9-BA8B-BDE402FACB56}"/>
              </a:ext>
            </a:extLst>
          </p:cNvPr>
          <p:cNvSpPr/>
          <p:nvPr/>
        </p:nvSpPr>
        <p:spPr>
          <a:xfrm>
            <a:off x="3874482" y="6929369"/>
            <a:ext cx="261610" cy="261610"/>
          </a:xfrm>
          <a:prstGeom prst="ellipse">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solidFill>
                <a:schemeClr val="accent3"/>
              </a:solidFill>
            </a:endParaRPr>
          </a:p>
        </p:txBody>
      </p:sp>
      <p:sp>
        <p:nvSpPr>
          <p:cNvPr id="54" name="Oval 53">
            <a:extLst>
              <a:ext uri="{FF2B5EF4-FFF2-40B4-BE49-F238E27FC236}">
                <a16:creationId xmlns:a16="http://schemas.microsoft.com/office/drawing/2014/main" id="{7EB6F7FA-C3B5-41FD-B30D-B3B360E18861}"/>
              </a:ext>
            </a:extLst>
          </p:cNvPr>
          <p:cNvSpPr/>
          <p:nvPr/>
        </p:nvSpPr>
        <p:spPr>
          <a:xfrm>
            <a:off x="3874482" y="7330299"/>
            <a:ext cx="261610" cy="261610"/>
          </a:xfrm>
          <a:prstGeom prst="ellipse">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solidFill>
                <a:schemeClr val="accent3"/>
              </a:solidFill>
            </a:endParaRPr>
          </a:p>
        </p:txBody>
      </p:sp>
      <p:sp>
        <p:nvSpPr>
          <p:cNvPr id="55" name="Oval 54">
            <a:extLst>
              <a:ext uri="{FF2B5EF4-FFF2-40B4-BE49-F238E27FC236}">
                <a16:creationId xmlns:a16="http://schemas.microsoft.com/office/drawing/2014/main" id="{A5AEC9D8-C0AC-4EEF-836A-EA5991243625}"/>
              </a:ext>
            </a:extLst>
          </p:cNvPr>
          <p:cNvSpPr/>
          <p:nvPr/>
        </p:nvSpPr>
        <p:spPr>
          <a:xfrm>
            <a:off x="3874482" y="7731233"/>
            <a:ext cx="261610" cy="261610"/>
          </a:xfrm>
          <a:prstGeom prst="ellipse">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solidFill>
                <a:schemeClr val="accent3"/>
              </a:solidFill>
            </a:endParaRPr>
          </a:p>
        </p:txBody>
      </p:sp>
      <p:sp>
        <p:nvSpPr>
          <p:cNvPr id="56" name="TextBox 55">
            <a:extLst>
              <a:ext uri="{FF2B5EF4-FFF2-40B4-BE49-F238E27FC236}">
                <a16:creationId xmlns:a16="http://schemas.microsoft.com/office/drawing/2014/main" id="{49E2D50A-8792-4D99-8BA1-D6B11CF97AE9}"/>
              </a:ext>
            </a:extLst>
          </p:cNvPr>
          <p:cNvSpPr txBox="1"/>
          <p:nvPr/>
        </p:nvSpPr>
        <p:spPr>
          <a:xfrm>
            <a:off x="3832314" y="4929983"/>
            <a:ext cx="345945" cy="261610"/>
          </a:xfrm>
          <a:prstGeom prst="rect">
            <a:avLst/>
          </a:prstGeom>
          <a:noFill/>
          <a:ln>
            <a:noFill/>
          </a:ln>
        </p:spPr>
        <p:txBody>
          <a:bodyPr wrap="square">
            <a:spAutoFit/>
          </a:bodyPr>
          <a:lstStyle/>
          <a:p>
            <a:pPr algn="ctr"/>
            <a:r>
              <a:rPr lang="en-US" sz="1100" b="1" dirty="0">
                <a:solidFill>
                  <a:schemeClr val="accent3"/>
                </a:solidFill>
              </a:rPr>
              <a:t>10</a:t>
            </a:r>
          </a:p>
        </p:txBody>
      </p:sp>
      <p:sp>
        <p:nvSpPr>
          <p:cNvPr id="63" name="Oval 62">
            <a:extLst>
              <a:ext uri="{FF2B5EF4-FFF2-40B4-BE49-F238E27FC236}">
                <a16:creationId xmlns:a16="http://schemas.microsoft.com/office/drawing/2014/main" id="{AA54211B-B2AC-40B0-A384-20F7E08E34F1}"/>
              </a:ext>
            </a:extLst>
          </p:cNvPr>
          <p:cNvSpPr/>
          <p:nvPr/>
        </p:nvSpPr>
        <p:spPr>
          <a:xfrm>
            <a:off x="3874482" y="6127509"/>
            <a:ext cx="261610" cy="261610"/>
          </a:xfrm>
          <a:prstGeom prst="ellipse">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solidFill>
                <a:schemeClr val="accent3"/>
              </a:solidFill>
            </a:endParaRPr>
          </a:p>
        </p:txBody>
      </p:sp>
      <p:sp>
        <p:nvSpPr>
          <p:cNvPr id="64" name="Oval 63">
            <a:extLst>
              <a:ext uri="{FF2B5EF4-FFF2-40B4-BE49-F238E27FC236}">
                <a16:creationId xmlns:a16="http://schemas.microsoft.com/office/drawing/2014/main" id="{7C3FCDF9-B84D-457D-B403-447EB8A5C294}"/>
              </a:ext>
            </a:extLst>
          </p:cNvPr>
          <p:cNvSpPr/>
          <p:nvPr/>
        </p:nvSpPr>
        <p:spPr>
          <a:xfrm>
            <a:off x="3874482" y="5325649"/>
            <a:ext cx="261610" cy="261610"/>
          </a:xfrm>
          <a:prstGeom prst="ellipse">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solidFill>
                <a:schemeClr val="accent3"/>
              </a:solidFill>
            </a:endParaRPr>
          </a:p>
        </p:txBody>
      </p:sp>
      <p:sp>
        <p:nvSpPr>
          <p:cNvPr id="65" name="Oval 64">
            <a:extLst>
              <a:ext uri="{FF2B5EF4-FFF2-40B4-BE49-F238E27FC236}">
                <a16:creationId xmlns:a16="http://schemas.microsoft.com/office/drawing/2014/main" id="{2B92BEB7-587C-4BE4-B92A-16740EC8BF9B}"/>
              </a:ext>
            </a:extLst>
          </p:cNvPr>
          <p:cNvSpPr/>
          <p:nvPr/>
        </p:nvSpPr>
        <p:spPr>
          <a:xfrm>
            <a:off x="3874482" y="5726579"/>
            <a:ext cx="261610" cy="261610"/>
          </a:xfrm>
          <a:prstGeom prst="ellipse">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solidFill>
                <a:schemeClr val="accent3"/>
              </a:solidFill>
            </a:endParaRPr>
          </a:p>
        </p:txBody>
      </p:sp>
      <p:sp>
        <p:nvSpPr>
          <p:cNvPr id="57" name="TextBox 56">
            <a:extLst>
              <a:ext uri="{FF2B5EF4-FFF2-40B4-BE49-F238E27FC236}">
                <a16:creationId xmlns:a16="http://schemas.microsoft.com/office/drawing/2014/main" id="{4B5ADB58-FBA3-4B68-AEC9-E002F6FA23F8}"/>
              </a:ext>
            </a:extLst>
          </p:cNvPr>
          <p:cNvSpPr txBox="1"/>
          <p:nvPr/>
        </p:nvSpPr>
        <p:spPr>
          <a:xfrm>
            <a:off x="3832314" y="5320868"/>
            <a:ext cx="345945" cy="261610"/>
          </a:xfrm>
          <a:prstGeom prst="rect">
            <a:avLst/>
          </a:prstGeom>
          <a:noFill/>
          <a:ln>
            <a:noFill/>
          </a:ln>
        </p:spPr>
        <p:txBody>
          <a:bodyPr wrap="square">
            <a:spAutoFit/>
          </a:bodyPr>
          <a:lstStyle/>
          <a:p>
            <a:pPr algn="ctr"/>
            <a:r>
              <a:rPr lang="en-US" sz="1100" b="1" dirty="0">
                <a:solidFill>
                  <a:schemeClr val="accent3"/>
                </a:solidFill>
              </a:rPr>
              <a:t>11</a:t>
            </a:r>
          </a:p>
        </p:txBody>
      </p:sp>
      <p:sp>
        <p:nvSpPr>
          <p:cNvPr id="58" name="TextBox 57">
            <a:extLst>
              <a:ext uri="{FF2B5EF4-FFF2-40B4-BE49-F238E27FC236}">
                <a16:creationId xmlns:a16="http://schemas.microsoft.com/office/drawing/2014/main" id="{4778DF87-B5A1-4815-9FAD-63F9A2E3ABB0}"/>
              </a:ext>
            </a:extLst>
          </p:cNvPr>
          <p:cNvSpPr txBox="1"/>
          <p:nvPr/>
        </p:nvSpPr>
        <p:spPr>
          <a:xfrm>
            <a:off x="3832314" y="5731843"/>
            <a:ext cx="345945" cy="261610"/>
          </a:xfrm>
          <a:prstGeom prst="rect">
            <a:avLst/>
          </a:prstGeom>
          <a:noFill/>
          <a:ln>
            <a:noFill/>
          </a:ln>
        </p:spPr>
        <p:txBody>
          <a:bodyPr wrap="square">
            <a:spAutoFit/>
          </a:bodyPr>
          <a:lstStyle/>
          <a:p>
            <a:pPr algn="ctr"/>
            <a:r>
              <a:rPr lang="en-US" sz="1100" b="1" dirty="0">
                <a:solidFill>
                  <a:schemeClr val="accent3"/>
                </a:solidFill>
              </a:rPr>
              <a:t>12</a:t>
            </a:r>
          </a:p>
        </p:txBody>
      </p:sp>
      <p:sp>
        <p:nvSpPr>
          <p:cNvPr id="59" name="TextBox 58">
            <a:extLst>
              <a:ext uri="{FF2B5EF4-FFF2-40B4-BE49-F238E27FC236}">
                <a16:creationId xmlns:a16="http://schemas.microsoft.com/office/drawing/2014/main" id="{80D2570F-7448-44DF-8946-4E36C8E7D5EB}"/>
              </a:ext>
            </a:extLst>
          </p:cNvPr>
          <p:cNvSpPr txBox="1"/>
          <p:nvPr/>
        </p:nvSpPr>
        <p:spPr>
          <a:xfrm>
            <a:off x="3832314" y="6120096"/>
            <a:ext cx="345945" cy="261610"/>
          </a:xfrm>
          <a:prstGeom prst="rect">
            <a:avLst/>
          </a:prstGeom>
          <a:noFill/>
          <a:ln>
            <a:noFill/>
          </a:ln>
        </p:spPr>
        <p:txBody>
          <a:bodyPr wrap="square">
            <a:spAutoFit/>
          </a:bodyPr>
          <a:lstStyle/>
          <a:p>
            <a:pPr algn="ctr"/>
            <a:r>
              <a:rPr lang="en-US" sz="1100" b="1" dirty="0">
                <a:solidFill>
                  <a:schemeClr val="accent3"/>
                </a:solidFill>
              </a:rPr>
              <a:t>13</a:t>
            </a:r>
          </a:p>
        </p:txBody>
      </p:sp>
      <p:sp>
        <p:nvSpPr>
          <p:cNvPr id="60" name="TextBox 59">
            <a:extLst>
              <a:ext uri="{FF2B5EF4-FFF2-40B4-BE49-F238E27FC236}">
                <a16:creationId xmlns:a16="http://schemas.microsoft.com/office/drawing/2014/main" id="{E8714024-FA38-4B7D-A523-913C392C19AF}"/>
              </a:ext>
            </a:extLst>
          </p:cNvPr>
          <p:cNvSpPr txBox="1"/>
          <p:nvPr/>
        </p:nvSpPr>
        <p:spPr>
          <a:xfrm>
            <a:off x="3832314" y="6521155"/>
            <a:ext cx="345945" cy="261610"/>
          </a:xfrm>
          <a:prstGeom prst="rect">
            <a:avLst/>
          </a:prstGeom>
          <a:noFill/>
          <a:ln>
            <a:noFill/>
          </a:ln>
        </p:spPr>
        <p:txBody>
          <a:bodyPr wrap="square">
            <a:spAutoFit/>
          </a:bodyPr>
          <a:lstStyle/>
          <a:p>
            <a:pPr algn="ctr"/>
            <a:r>
              <a:rPr lang="en-US" sz="1100" b="1" dirty="0">
                <a:solidFill>
                  <a:schemeClr val="accent3"/>
                </a:solidFill>
              </a:rPr>
              <a:t>14</a:t>
            </a:r>
          </a:p>
        </p:txBody>
      </p:sp>
      <p:sp>
        <p:nvSpPr>
          <p:cNvPr id="66" name="TextBox 65">
            <a:extLst>
              <a:ext uri="{FF2B5EF4-FFF2-40B4-BE49-F238E27FC236}">
                <a16:creationId xmlns:a16="http://schemas.microsoft.com/office/drawing/2014/main" id="{0B71D791-5342-42FB-A2C5-32B500CC6D6D}"/>
              </a:ext>
            </a:extLst>
          </p:cNvPr>
          <p:cNvSpPr txBox="1"/>
          <p:nvPr/>
        </p:nvSpPr>
        <p:spPr>
          <a:xfrm>
            <a:off x="3832314" y="6935812"/>
            <a:ext cx="345945" cy="261610"/>
          </a:xfrm>
          <a:prstGeom prst="rect">
            <a:avLst/>
          </a:prstGeom>
          <a:noFill/>
          <a:ln>
            <a:noFill/>
          </a:ln>
        </p:spPr>
        <p:txBody>
          <a:bodyPr wrap="square">
            <a:spAutoFit/>
          </a:bodyPr>
          <a:lstStyle/>
          <a:p>
            <a:pPr algn="ctr"/>
            <a:r>
              <a:rPr lang="en-US" sz="1100" b="1" dirty="0">
                <a:solidFill>
                  <a:schemeClr val="accent3"/>
                </a:solidFill>
              </a:rPr>
              <a:t>15</a:t>
            </a:r>
          </a:p>
        </p:txBody>
      </p:sp>
      <p:sp>
        <p:nvSpPr>
          <p:cNvPr id="67" name="TextBox 66">
            <a:extLst>
              <a:ext uri="{FF2B5EF4-FFF2-40B4-BE49-F238E27FC236}">
                <a16:creationId xmlns:a16="http://schemas.microsoft.com/office/drawing/2014/main" id="{8CA45131-9D50-4F35-B767-CDFDE5A7081C}"/>
              </a:ext>
            </a:extLst>
          </p:cNvPr>
          <p:cNvSpPr txBox="1"/>
          <p:nvPr/>
        </p:nvSpPr>
        <p:spPr>
          <a:xfrm>
            <a:off x="3832314" y="7336068"/>
            <a:ext cx="345945" cy="261610"/>
          </a:xfrm>
          <a:prstGeom prst="rect">
            <a:avLst/>
          </a:prstGeom>
          <a:noFill/>
          <a:ln>
            <a:noFill/>
          </a:ln>
        </p:spPr>
        <p:txBody>
          <a:bodyPr wrap="square">
            <a:spAutoFit/>
          </a:bodyPr>
          <a:lstStyle/>
          <a:p>
            <a:pPr algn="ctr"/>
            <a:r>
              <a:rPr lang="en-US" sz="1100" b="1" dirty="0">
                <a:solidFill>
                  <a:schemeClr val="accent3"/>
                </a:solidFill>
              </a:rPr>
              <a:t>16</a:t>
            </a:r>
          </a:p>
        </p:txBody>
      </p:sp>
      <p:sp>
        <p:nvSpPr>
          <p:cNvPr id="68" name="TextBox 67">
            <a:extLst>
              <a:ext uri="{FF2B5EF4-FFF2-40B4-BE49-F238E27FC236}">
                <a16:creationId xmlns:a16="http://schemas.microsoft.com/office/drawing/2014/main" id="{117190FD-5BA7-4710-B31E-FED53C0B8576}"/>
              </a:ext>
            </a:extLst>
          </p:cNvPr>
          <p:cNvSpPr txBox="1"/>
          <p:nvPr/>
        </p:nvSpPr>
        <p:spPr>
          <a:xfrm>
            <a:off x="3832314" y="7733297"/>
            <a:ext cx="345945" cy="261610"/>
          </a:xfrm>
          <a:prstGeom prst="rect">
            <a:avLst/>
          </a:prstGeom>
          <a:noFill/>
          <a:ln>
            <a:noFill/>
          </a:ln>
        </p:spPr>
        <p:txBody>
          <a:bodyPr wrap="square">
            <a:spAutoFit/>
          </a:bodyPr>
          <a:lstStyle/>
          <a:p>
            <a:pPr algn="ctr"/>
            <a:r>
              <a:rPr lang="en-US" sz="1100" b="1" dirty="0">
                <a:solidFill>
                  <a:schemeClr val="accent3"/>
                </a:solidFill>
              </a:rPr>
              <a:t>17</a:t>
            </a:r>
          </a:p>
        </p:txBody>
      </p:sp>
      <p:sp>
        <p:nvSpPr>
          <p:cNvPr id="69" name="Oval 68">
            <a:extLst>
              <a:ext uri="{FF2B5EF4-FFF2-40B4-BE49-F238E27FC236}">
                <a16:creationId xmlns:a16="http://schemas.microsoft.com/office/drawing/2014/main" id="{2C63104A-5EF5-44E6-8FA1-7372E9172499}"/>
              </a:ext>
            </a:extLst>
          </p:cNvPr>
          <p:cNvSpPr/>
          <p:nvPr/>
        </p:nvSpPr>
        <p:spPr>
          <a:xfrm>
            <a:off x="3874482" y="8145718"/>
            <a:ext cx="261610" cy="261610"/>
          </a:xfrm>
          <a:prstGeom prst="ellipse">
            <a:avLst/>
          </a:prstGeom>
          <a:solidFill>
            <a:schemeClr val="bg1"/>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solidFill>
                <a:schemeClr val="accent3"/>
              </a:solidFill>
            </a:endParaRPr>
          </a:p>
        </p:txBody>
      </p:sp>
      <p:sp>
        <p:nvSpPr>
          <p:cNvPr id="70" name="TextBox 69">
            <a:extLst>
              <a:ext uri="{FF2B5EF4-FFF2-40B4-BE49-F238E27FC236}">
                <a16:creationId xmlns:a16="http://schemas.microsoft.com/office/drawing/2014/main" id="{2E6AF83C-8057-4096-80AC-4882372B13EB}"/>
              </a:ext>
            </a:extLst>
          </p:cNvPr>
          <p:cNvSpPr txBox="1"/>
          <p:nvPr/>
        </p:nvSpPr>
        <p:spPr>
          <a:xfrm>
            <a:off x="3832314" y="8147782"/>
            <a:ext cx="345945" cy="261610"/>
          </a:xfrm>
          <a:prstGeom prst="rect">
            <a:avLst/>
          </a:prstGeom>
          <a:noFill/>
          <a:ln>
            <a:noFill/>
          </a:ln>
        </p:spPr>
        <p:txBody>
          <a:bodyPr wrap="square">
            <a:spAutoFit/>
          </a:bodyPr>
          <a:lstStyle/>
          <a:p>
            <a:pPr algn="ctr"/>
            <a:r>
              <a:rPr lang="en-US" sz="1100" b="1" dirty="0">
                <a:solidFill>
                  <a:schemeClr val="accent3"/>
                </a:solidFill>
              </a:rPr>
              <a:t>18</a:t>
            </a:r>
          </a:p>
        </p:txBody>
      </p:sp>
      <p:grpSp>
        <p:nvGrpSpPr>
          <p:cNvPr id="72" name="Group 71">
            <a:extLst>
              <a:ext uri="{FF2B5EF4-FFF2-40B4-BE49-F238E27FC236}">
                <a16:creationId xmlns:a16="http://schemas.microsoft.com/office/drawing/2014/main" id="{F24EC5AB-A7E9-4C26-B780-4566A5F52B13}"/>
              </a:ext>
            </a:extLst>
          </p:cNvPr>
          <p:cNvGrpSpPr/>
          <p:nvPr/>
        </p:nvGrpSpPr>
        <p:grpSpPr>
          <a:xfrm>
            <a:off x="1124936" y="7701400"/>
            <a:ext cx="358701" cy="797344"/>
            <a:chOff x="3524508" y="2679091"/>
            <a:chExt cx="327409" cy="727787"/>
          </a:xfrm>
          <a:solidFill>
            <a:schemeClr val="accent3">
              <a:lumMod val="20000"/>
              <a:lumOff val="80000"/>
            </a:schemeClr>
          </a:solidFill>
        </p:grpSpPr>
        <p:sp>
          <p:nvSpPr>
            <p:cNvPr id="73" name="Round Same Side Corner Rectangle 46">
              <a:extLst>
                <a:ext uri="{FF2B5EF4-FFF2-40B4-BE49-F238E27FC236}">
                  <a16:creationId xmlns:a16="http://schemas.microsoft.com/office/drawing/2014/main" id="{76E2594F-4BF3-42D7-848A-448FB8E41E5E}"/>
                </a:ext>
              </a:extLst>
            </p:cNvPr>
            <p:cNvSpPr/>
            <p:nvPr/>
          </p:nvSpPr>
          <p:spPr>
            <a:xfrm>
              <a:off x="3526909" y="3062732"/>
              <a:ext cx="323729" cy="34414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4" name="Oval 73">
              <a:extLst>
                <a:ext uri="{FF2B5EF4-FFF2-40B4-BE49-F238E27FC236}">
                  <a16:creationId xmlns:a16="http://schemas.microsoft.com/office/drawing/2014/main" id="{218C6B8F-AF8F-4A5C-B2DB-00D57D8C6A94}"/>
                </a:ext>
              </a:extLst>
            </p:cNvPr>
            <p:cNvSpPr/>
            <p:nvPr/>
          </p:nvSpPr>
          <p:spPr>
            <a:xfrm>
              <a:off x="3524508" y="2679091"/>
              <a:ext cx="327409"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3" name="TextBox 2">
            <a:extLst>
              <a:ext uri="{FF2B5EF4-FFF2-40B4-BE49-F238E27FC236}">
                <a16:creationId xmlns:a16="http://schemas.microsoft.com/office/drawing/2014/main" id="{906952D5-FBE8-1F75-1AF9-29DE5ACBB01D}"/>
              </a:ext>
            </a:extLst>
          </p:cNvPr>
          <p:cNvSpPr txBox="1"/>
          <p:nvPr/>
        </p:nvSpPr>
        <p:spPr>
          <a:xfrm>
            <a:off x="1000125" y="718367"/>
            <a:ext cx="5248275" cy="461665"/>
          </a:xfrm>
          <a:prstGeom prst="rect">
            <a:avLst/>
          </a:prstGeom>
          <a:noFill/>
        </p:spPr>
        <p:txBody>
          <a:bodyPr wrap="square" lIns="91440" tIns="45720" rIns="91440" bIns="45720" rtlCol="0" anchor="t">
            <a:spAutoFit/>
          </a:bodyPr>
          <a:lstStyle/>
          <a:p>
            <a:r>
              <a:rPr lang="en-US" sz="1200" b="1" spc="300" dirty="0"/>
              <a:t>COMMUNICATION WITH CHILDREN OF DIFFERENT AGES*</a:t>
            </a:r>
          </a:p>
        </p:txBody>
      </p:sp>
      <p:sp>
        <p:nvSpPr>
          <p:cNvPr id="6" name="Hexagon 5">
            <a:extLst>
              <a:ext uri="{FF2B5EF4-FFF2-40B4-BE49-F238E27FC236}">
                <a16:creationId xmlns:a16="http://schemas.microsoft.com/office/drawing/2014/main" id="{A3A4BDFB-01A1-D4F9-7E74-932167FC73B1}"/>
              </a:ext>
            </a:extLst>
          </p:cNvPr>
          <p:cNvSpPr/>
          <p:nvPr/>
        </p:nvSpPr>
        <p:spPr>
          <a:xfrm rot="1782986">
            <a:off x="286724" y="30111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Hexagon 7">
            <a:extLst>
              <a:ext uri="{FF2B5EF4-FFF2-40B4-BE49-F238E27FC236}">
                <a16:creationId xmlns:a16="http://schemas.microsoft.com/office/drawing/2014/main" id="{01128299-5CE7-2CD3-3A5D-F04C0CB31F69}"/>
              </a:ext>
            </a:extLst>
          </p:cNvPr>
          <p:cNvSpPr/>
          <p:nvPr/>
        </p:nvSpPr>
        <p:spPr>
          <a:xfrm rot="1782986">
            <a:off x="286724" y="763955"/>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Hexagon 8">
            <a:extLst>
              <a:ext uri="{FF2B5EF4-FFF2-40B4-BE49-F238E27FC236}">
                <a16:creationId xmlns:a16="http://schemas.microsoft.com/office/drawing/2014/main" id="{673CDEDC-1B67-813D-4CF4-A406C1875BFF}"/>
              </a:ext>
            </a:extLst>
          </p:cNvPr>
          <p:cNvSpPr/>
          <p:nvPr/>
        </p:nvSpPr>
        <p:spPr>
          <a:xfrm rot="1782986">
            <a:off x="286724" y="122680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Hexagon 9">
            <a:extLst>
              <a:ext uri="{FF2B5EF4-FFF2-40B4-BE49-F238E27FC236}">
                <a16:creationId xmlns:a16="http://schemas.microsoft.com/office/drawing/2014/main" id="{ABB6C91E-AD8C-121F-900C-2C0D31E7731E}"/>
              </a:ext>
            </a:extLst>
          </p:cNvPr>
          <p:cNvSpPr/>
          <p:nvPr/>
        </p:nvSpPr>
        <p:spPr>
          <a:xfrm rot="1782986">
            <a:off x="286724" y="1689645"/>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Hexagon 10">
            <a:extLst>
              <a:ext uri="{FF2B5EF4-FFF2-40B4-BE49-F238E27FC236}">
                <a16:creationId xmlns:a16="http://schemas.microsoft.com/office/drawing/2014/main" id="{FCEEE391-5856-F8CA-DB07-13A74ABF0846}"/>
              </a:ext>
            </a:extLst>
          </p:cNvPr>
          <p:cNvSpPr/>
          <p:nvPr/>
        </p:nvSpPr>
        <p:spPr>
          <a:xfrm rot="1782986">
            <a:off x="286724" y="2152490"/>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4159150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49AD711-6C28-B20B-3CE3-B3B6A4D96F01}"/>
              </a:ext>
            </a:extLst>
          </p:cNvPr>
          <p:cNvSpPr txBox="1"/>
          <p:nvPr/>
        </p:nvSpPr>
        <p:spPr>
          <a:xfrm>
            <a:off x="1000125" y="718367"/>
            <a:ext cx="5248275" cy="461665"/>
          </a:xfrm>
          <a:prstGeom prst="rect">
            <a:avLst/>
          </a:prstGeom>
          <a:noFill/>
        </p:spPr>
        <p:txBody>
          <a:bodyPr wrap="square" lIns="91440" tIns="45720" rIns="91440" bIns="45720" rtlCol="0" anchor="t">
            <a:spAutoFit/>
          </a:bodyPr>
          <a:lstStyle/>
          <a:p>
            <a:r>
              <a:rPr lang="en-US" sz="1200" b="1" spc="300" dirty="0"/>
              <a:t>COMMUNICATION TIPS FOR CHILDREN WITH DIFFERENT ABILITIES</a:t>
            </a:r>
          </a:p>
        </p:txBody>
      </p:sp>
      <p:grpSp>
        <p:nvGrpSpPr>
          <p:cNvPr id="8" name="Group 7">
            <a:extLst>
              <a:ext uri="{FF2B5EF4-FFF2-40B4-BE49-F238E27FC236}">
                <a16:creationId xmlns:a16="http://schemas.microsoft.com/office/drawing/2014/main" id="{4EF76092-B796-298B-7F1A-A56BAC253389}"/>
              </a:ext>
            </a:extLst>
          </p:cNvPr>
          <p:cNvGrpSpPr/>
          <p:nvPr/>
        </p:nvGrpSpPr>
        <p:grpSpPr>
          <a:xfrm>
            <a:off x="1153483" y="1526004"/>
            <a:ext cx="942017" cy="822422"/>
            <a:chOff x="5253067" y="8218588"/>
            <a:chExt cx="995333" cy="868969"/>
          </a:xfrm>
        </p:grpSpPr>
        <p:sp>
          <p:nvSpPr>
            <p:cNvPr id="11" name="Oval 10">
              <a:extLst>
                <a:ext uri="{FF2B5EF4-FFF2-40B4-BE49-F238E27FC236}">
                  <a16:creationId xmlns:a16="http://schemas.microsoft.com/office/drawing/2014/main" id="{281D796F-1D95-0BE3-F766-F3017BB6635A}"/>
                </a:ext>
              </a:extLst>
            </p:cNvPr>
            <p:cNvSpPr/>
            <p:nvPr/>
          </p:nvSpPr>
          <p:spPr>
            <a:xfrm>
              <a:off x="5316249" y="8218588"/>
              <a:ext cx="868969" cy="868969"/>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Oval 11">
              <a:extLst>
                <a:ext uri="{FF2B5EF4-FFF2-40B4-BE49-F238E27FC236}">
                  <a16:creationId xmlns:a16="http://schemas.microsoft.com/office/drawing/2014/main" id="{D37D7E86-EB4D-6FEF-C52F-1639FFE201D5}"/>
                </a:ext>
              </a:extLst>
            </p:cNvPr>
            <p:cNvSpPr/>
            <p:nvPr/>
          </p:nvSpPr>
          <p:spPr>
            <a:xfrm>
              <a:off x="5253067" y="8595922"/>
              <a:ext cx="143093" cy="191276"/>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Oval 12">
              <a:extLst>
                <a:ext uri="{FF2B5EF4-FFF2-40B4-BE49-F238E27FC236}">
                  <a16:creationId xmlns:a16="http://schemas.microsoft.com/office/drawing/2014/main" id="{897A856C-2CC6-70BB-2B7E-85EFBE938A38}"/>
                </a:ext>
              </a:extLst>
            </p:cNvPr>
            <p:cNvSpPr/>
            <p:nvPr/>
          </p:nvSpPr>
          <p:spPr>
            <a:xfrm>
              <a:off x="6105307" y="8595922"/>
              <a:ext cx="143093" cy="191276"/>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6" name="Rectangle 15">
            <a:extLst>
              <a:ext uri="{FF2B5EF4-FFF2-40B4-BE49-F238E27FC236}">
                <a16:creationId xmlns:a16="http://schemas.microsoft.com/office/drawing/2014/main" id="{DF02EA9B-55F0-49D0-0BBE-694F7337C911}"/>
              </a:ext>
            </a:extLst>
          </p:cNvPr>
          <p:cNvSpPr/>
          <p:nvPr/>
        </p:nvSpPr>
        <p:spPr>
          <a:xfrm>
            <a:off x="1306395" y="1812016"/>
            <a:ext cx="636194" cy="18103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7" name="Table 17">
            <a:extLst>
              <a:ext uri="{FF2B5EF4-FFF2-40B4-BE49-F238E27FC236}">
                <a16:creationId xmlns:a16="http://schemas.microsoft.com/office/drawing/2014/main" id="{06754392-57C3-0817-466E-F729132657BD}"/>
              </a:ext>
            </a:extLst>
          </p:cNvPr>
          <p:cNvGraphicFramePr>
            <a:graphicFrameLocks noGrp="1"/>
          </p:cNvGraphicFramePr>
          <p:nvPr/>
        </p:nvGraphicFramePr>
        <p:xfrm>
          <a:off x="2460149" y="1526003"/>
          <a:ext cx="3788251" cy="2865120"/>
        </p:xfrm>
        <a:graphic>
          <a:graphicData uri="http://schemas.openxmlformats.org/drawingml/2006/table">
            <a:tbl>
              <a:tblPr firstRow="1" bandRow="1">
                <a:tableStyleId>{5C22544A-7EE6-4342-B048-85BDC9FD1C3A}</a:tableStyleId>
              </a:tblPr>
              <a:tblGrid>
                <a:gridCol w="3788251">
                  <a:extLst>
                    <a:ext uri="{9D8B030D-6E8A-4147-A177-3AD203B41FA5}">
                      <a16:colId xmlns:a16="http://schemas.microsoft.com/office/drawing/2014/main" val="3809918640"/>
                    </a:ext>
                  </a:extLst>
                </a:gridCol>
              </a:tblGrid>
              <a:tr h="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Visual impairments</a:t>
                      </a:r>
                      <a:endParaRPr lang="en-CA" sz="1100" b="1" dirty="0">
                        <a:solidFill>
                          <a:schemeClr val="tx1"/>
                        </a:solidFill>
                      </a:endParaRPr>
                    </a:p>
                  </a:txBody>
                  <a:tcPr>
                    <a:solidFill>
                      <a:schemeClr val="accent3">
                        <a:lumMod val="20000"/>
                        <a:lumOff val="80000"/>
                      </a:schemeClr>
                    </a:solidFill>
                  </a:tcPr>
                </a:tc>
                <a:extLst>
                  <a:ext uri="{0D108BD9-81ED-4DB2-BD59-A6C34878D82A}">
                    <a16:rowId xmlns:a16="http://schemas.microsoft.com/office/drawing/2014/main" val="571722821"/>
                  </a:ext>
                </a:extLst>
              </a:tr>
              <a:tr h="0">
                <a:tc>
                  <a:txBody>
                    <a:bodyPr/>
                    <a:lstStyle/>
                    <a:p>
                      <a:pPr marL="171450" indent="-171450">
                        <a:buFont typeface="Arial" panose="020B0604020202020204" pitchFamily="34" charset="0"/>
                        <a:buChar char="•"/>
                      </a:pPr>
                      <a:r>
                        <a:rPr lang="en-GB" sz="1100" dirty="0"/>
                        <a:t>Provide spoken information (describe what you see, read out text,…)</a:t>
                      </a:r>
                    </a:p>
                    <a:p>
                      <a:pPr marL="171450" indent="-171450">
                        <a:buFont typeface="Arial" panose="020B0604020202020204" pitchFamily="34" charset="0"/>
                        <a:buChar char="•"/>
                      </a:pPr>
                      <a:r>
                        <a:rPr lang="en-GB" sz="1100" dirty="0"/>
                        <a:t>Always talk directly to children, not to adults assisting or accompanying them.</a:t>
                      </a:r>
                    </a:p>
                    <a:p>
                      <a:pPr marL="171450" indent="-171450">
                        <a:buFont typeface="Arial" panose="020B0604020202020204" pitchFamily="34" charset="0"/>
                        <a:buChar char="•"/>
                      </a:pPr>
                      <a:r>
                        <a:rPr lang="en-GB" sz="1100" dirty="0"/>
                        <a:t>Speak to the child directly using a normal speaking voice; there is usually nothing wrong with a blind person’s hearing.</a:t>
                      </a:r>
                    </a:p>
                    <a:p>
                      <a:pPr marL="171450" indent="-171450">
                        <a:buFont typeface="Arial" panose="020B0604020202020204" pitchFamily="34" charset="0"/>
                        <a:buChar char="•"/>
                      </a:pPr>
                      <a:r>
                        <a:rPr lang="en-GB" sz="1100" dirty="0"/>
                        <a:t>Check if written information can be provided in braille or in audio format.</a:t>
                      </a:r>
                    </a:p>
                    <a:p>
                      <a:pPr marL="171450" indent="-171450">
                        <a:buFont typeface="Arial" panose="020B0604020202020204" pitchFamily="34" charset="0"/>
                        <a:buChar char="•"/>
                      </a:pPr>
                      <a:r>
                        <a:rPr lang="en-GB" sz="1100" dirty="0"/>
                        <a:t>When the child is in a group, always address the child who is blind using their name, otherwise they may not know you are addressing them.</a:t>
                      </a:r>
                    </a:p>
                    <a:p>
                      <a:pPr marL="171450" indent="-171450">
                        <a:buFont typeface="Arial" panose="020B0604020202020204" pitchFamily="34" charset="0"/>
                        <a:buChar char="•"/>
                      </a:pPr>
                      <a:r>
                        <a:rPr lang="en-GB" sz="1100" dirty="0"/>
                        <a:t>If you leave the room, let the child know.</a:t>
                      </a:r>
                    </a:p>
                    <a:p>
                      <a:pPr marL="171450" indent="-171450">
                        <a:buFont typeface="Arial" panose="020B0604020202020204" pitchFamily="34" charset="0"/>
                        <a:buChar char="•"/>
                      </a:pPr>
                      <a:r>
                        <a:rPr lang="en-GB" sz="1100" dirty="0"/>
                        <a:t>Make sure the child knows where doors, windows and furniture are, how to find the toilet and remove any unnecessary obstacles</a:t>
                      </a:r>
                    </a:p>
                  </a:txBody>
                  <a:tcPr>
                    <a:noFill/>
                  </a:tcPr>
                </a:tc>
                <a:extLst>
                  <a:ext uri="{0D108BD9-81ED-4DB2-BD59-A6C34878D82A}">
                    <a16:rowId xmlns:a16="http://schemas.microsoft.com/office/drawing/2014/main" val="3942748303"/>
                  </a:ext>
                </a:extLst>
              </a:tr>
            </a:tbl>
          </a:graphicData>
        </a:graphic>
      </p:graphicFrame>
      <p:grpSp>
        <p:nvGrpSpPr>
          <p:cNvPr id="19" name="Group 18">
            <a:extLst>
              <a:ext uri="{FF2B5EF4-FFF2-40B4-BE49-F238E27FC236}">
                <a16:creationId xmlns:a16="http://schemas.microsoft.com/office/drawing/2014/main" id="{1367D496-51D2-7226-971D-9DADBA136A5C}"/>
              </a:ext>
            </a:extLst>
          </p:cNvPr>
          <p:cNvGrpSpPr/>
          <p:nvPr/>
        </p:nvGrpSpPr>
        <p:grpSpPr>
          <a:xfrm>
            <a:off x="1153483" y="4707157"/>
            <a:ext cx="942017" cy="822422"/>
            <a:chOff x="5253067" y="8218588"/>
            <a:chExt cx="995333" cy="868969"/>
          </a:xfrm>
        </p:grpSpPr>
        <p:sp>
          <p:nvSpPr>
            <p:cNvPr id="20" name="Oval 19">
              <a:extLst>
                <a:ext uri="{FF2B5EF4-FFF2-40B4-BE49-F238E27FC236}">
                  <a16:creationId xmlns:a16="http://schemas.microsoft.com/office/drawing/2014/main" id="{89BD5B16-D8DF-6E36-F4E0-5D9B8D3D282F}"/>
                </a:ext>
              </a:extLst>
            </p:cNvPr>
            <p:cNvSpPr/>
            <p:nvPr/>
          </p:nvSpPr>
          <p:spPr>
            <a:xfrm>
              <a:off x="5316249" y="8218588"/>
              <a:ext cx="868969" cy="868969"/>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 name="Oval 20">
              <a:extLst>
                <a:ext uri="{FF2B5EF4-FFF2-40B4-BE49-F238E27FC236}">
                  <a16:creationId xmlns:a16="http://schemas.microsoft.com/office/drawing/2014/main" id="{2FB199D8-3A67-F4B1-978B-8B79EC94A6D4}"/>
                </a:ext>
              </a:extLst>
            </p:cNvPr>
            <p:cNvSpPr/>
            <p:nvPr/>
          </p:nvSpPr>
          <p:spPr>
            <a:xfrm>
              <a:off x="5253067" y="8595922"/>
              <a:ext cx="143093" cy="191276"/>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Oval 21">
              <a:extLst>
                <a:ext uri="{FF2B5EF4-FFF2-40B4-BE49-F238E27FC236}">
                  <a16:creationId xmlns:a16="http://schemas.microsoft.com/office/drawing/2014/main" id="{B5358D8D-A8B9-3EE2-90C5-B82F28D8EB5E}"/>
                </a:ext>
              </a:extLst>
            </p:cNvPr>
            <p:cNvSpPr/>
            <p:nvPr/>
          </p:nvSpPr>
          <p:spPr>
            <a:xfrm>
              <a:off x="6105307" y="8595922"/>
              <a:ext cx="143093" cy="191276"/>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23" name="Rectangle 22">
            <a:extLst>
              <a:ext uri="{FF2B5EF4-FFF2-40B4-BE49-F238E27FC236}">
                <a16:creationId xmlns:a16="http://schemas.microsoft.com/office/drawing/2014/main" id="{8E7AF7A9-D255-CF83-6A5A-CF55BA6AFB5D}"/>
              </a:ext>
            </a:extLst>
          </p:cNvPr>
          <p:cNvSpPr/>
          <p:nvPr/>
        </p:nvSpPr>
        <p:spPr>
          <a:xfrm>
            <a:off x="1119281" y="5038704"/>
            <a:ext cx="203831" cy="18103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4" name="Table 17">
            <a:extLst>
              <a:ext uri="{FF2B5EF4-FFF2-40B4-BE49-F238E27FC236}">
                <a16:creationId xmlns:a16="http://schemas.microsoft.com/office/drawing/2014/main" id="{16EC8F8E-D0F4-18A5-1E1F-B21B657847F8}"/>
              </a:ext>
            </a:extLst>
          </p:cNvPr>
          <p:cNvGraphicFramePr>
            <a:graphicFrameLocks noGrp="1"/>
          </p:cNvGraphicFramePr>
          <p:nvPr/>
        </p:nvGraphicFramePr>
        <p:xfrm>
          <a:off x="2460149" y="4707156"/>
          <a:ext cx="3788251" cy="3368040"/>
        </p:xfrm>
        <a:graphic>
          <a:graphicData uri="http://schemas.openxmlformats.org/drawingml/2006/table">
            <a:tbl>
              <a:tblPr firstRow="1" bandRow="1">
                <a:tableStyleId>{5C22544A-7EE6-4342-B048-85BDC9FD1C3A}</a:tableStyleId>
              </a:tblPr>
              <a:tblGrid>
                <a:gridCol w="3788251">
                  <a:extLst>
                    <a:ext uri="{9D8B030D-6E8A-4147-A177-3AD203B41FA5}">
                      <a16:colId xmlns:a16="http://schemas.microsoft.com/office/drawing/2014/main" val="3809918640"/>
                    </a:ext>
                  </a:extLst>
                </a:gridCol>
              </a:tblGrid>
              <a:tr h="0">
                <a:tc>
                  <a:txBody>
                    <a:bodyPr/>
                    <a:lstStyle/>
                    <a:p>
                      <a:r>
                        <a:rPr lang="en-US" sz="1100" b="1" dirty="0">
                          <a:solidFill>
                            <a:schemeClr val="tx1"/>
                          </a:solidFill>
                        </a:rPr>
                        <a:t>Hearing impairments</a:t>
                      </a:r>
                      <a:endParaRPr lang="en-CA" sz="1100" b="1" dirty="0">
                        <a:solidFill>
                          <a:schemeClr val="tx1"/>
                        </a:solidFill>
                      </a:endParaRPr>
                    </a:p>
                  </a:txBody>
                  <a:tcPr>
                    <a:solidFill>
                      <a:schemeClr val="accent3">
                        <a:lumMod val="20000"/>
                        <a:lumOff val="80000"/>
                      </a:schemeClr>
                    </a:solidFill>
                  </a:tcPr>
                </a:tc>
                <a:extLst>
                  <a:ext uri="{0D108BD9-81ED-4DB2-BD59-A6C34878D82A}">
                    <a16:rowId xmlns:a16="http://schemas.microsoft.com/office/drawing/2014/main" val="571722821"/>
                  </a:ext>
                </a:extLst>
              </a:tr>
              <a:tr h="0">
                <a:tc>
                  <a:txBody>
                    <a:bodyPr/>
                    <a:lstStyle/>
                    <a:p>
                      <a:pPr marL="171450" indent="-171450">
                        <a:buFont typeface="Arial" panose="020B0604020202020204" pitchFamily="34" charset="0"/>
                        <a:buChar char="•"/>
                      </a:pPr>
                      <a:r>
                        <a:rPr lang="en-GB" sz="1100" dirty="0">
                          <a:solidFill>
                            <a:schemeClr val="tx1"/>
                          </a:solidFill>
                        </a:rPr>
                        <a:t>Always ask the child what mode or modes of communication would work best for them – for example, Sign Language interpretation, subtitling or text messaging;</a:t>
                      </a:r>
                    </a:p>
                    <a:p>
                      <a:pPr marL="171450" indent="-171450">
                        <a:buFont typeface="Arial" panose="020B0604020202020204" pitchFamily="34" charset="0"/>
                        <a:buChar char="•"/>
                      </a:pPr>
                      <a:r>
                        <a:rPr lang="en-GB" sz="1100" dirty="0">
                          <a:solidFill>
                            <a:schemeClr val="tx1"/>
                          </a:solidFill>
                        </a:rPr>
                        <a:t>If the child uses sign language it is important to have an interpreter (it is common for parents or siblings to interpret for a child who is deaf. However, sometimes to be able to speak openly and safely, a deaf child will need privacy and confidentiality. In these situations, it is necessary to provide a sign language interpreter. </a:t>
                      </a:r>
                    </a:p>
                    <a:p>
                      <a:pPr marL="171450" indent="-171450">
                        <a:buFont typeface="Arial" panose="020B0604020202020204" pitchFamily="34" charset="0"/>
                        <a:buChar char="•"/>
                      </a:pPr>
                      <a:r>
                        <a:rPr lang="en-GB" sz="1100" dirty="0">
                          <a:solidFill>
                            <a:schemeClr val="tx1"/>
                          </a:solidFill>
                        </a:rPr>
                        <a:t>If the child uses a hearing aid, hearing loop or other assistive hearing device, avoid meeting in places with lots of background noise.</a:t>
                      </a:r>
                    </a:p>
                    <a:p>
                      <a:pPr marL="171450" indent="-171450">
                        <a:buFont typeface="Arial" panose="020B0604020202020204" pitchFamily="34" charset="0"/>
                        <a:buChar char="•"/>
                      </a:pPr>
                      <a:r>
                        <a:rPr lang="en-GB" sz="1100" dirty="0">
                          <a:solidFill>
                            <a:schemeClr val="tx1"/>
                          </a:solidFill>
                        </a:rPr>
                        <a:t>When meeting the child together with others, try to ensure that only one person talks at a time and encourage the others to also talk slowly and clearly.</a:t>
                      </a:r>
                    </a:p>
                    <a:p>
                      <a:pPr marL="171450" indent="-171450">
                        <a:buFont typeface="Arial" panose="020B0604020202020204" pitchFamily="34" charset="0"/>
                        <a:buChar char="•"/>
                      </a:pPr>
                      <a:r>
                        <a:rPr lang="en-GB" sz="1100" dirty="0">
                          <a:solidFill>
                            <a:schemeClr val="tx1"/>
                          </a:solidFill>
                        </a:rPr>
                        <a:t>Never shout at a deaf child. This will not help a child who is completely deaf, while shouting will distort sound uncomfortably for a child using a hearing aid.</a:t>
                      </a:r>
                      <a:endParaRPr lang="en-CA" sz="1100" dirty="0">
                        <a:solidFill>
                          <a:schemeClr val="tx1"/>
                        </a:solidFill>
                      </a:endParaRPr>
                    </a:p>
                  </a:txBody>
                  <a:tcPr>
                    <a:noFill/>
                  </a:tcPr>
                </a:tc>
                <a:extLst>
                  <a:ext uri="{0D108BD9-81ED-4DB2-BD59-A6C34878D82A}">
                    <a16:rowId xmlns:a16="http://schemas.microsoft.com/office/drawing/2014/main" val="3942748303"/>
                  </a:ext>
                </a:extLst>
              </a:tr>
            </a:tbl>
          </a:graphicData>
        </a:graphic>
      </p:graphicFrame>
      <p:sp>
        <p:nvSpPr>
          <p:cNvPr id="25" name="Rectangle 24">
            <a:extLst>
              <a:ext uri="{FF2B5EF4-FFF2-40B4-BE49-F238E27FC236}">
                <a16:creationId xmlns:a16="http://schemas.microsoft.com/office/drawing/2014/main" id="{F2AD6DBC-541A-D68C-DE8C-37216B1688D1}"/>
              </a:ext>
            </a:extLst>
          </p:cNvPr>
          <p:cNvSpPr/>
          <p:nvPr/>
        </p:nvSpPr>
        <p:spPr>
          <a:xfrm>
            <a:off x="1933787" y="5038704"/>
            <a:ext cx="203831" cy="18103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Hexagon 25">
            <a:extLst>
              <a:ext uri="{FF2B5EF4-FFF2-40B4-BE49-F238E27FC236}">
                <a16:creationId xmlns:a16="http://schemas.microsoft.com/office/drawing/2014/main" id="{6815932A-968D-C701-A071-E1B0F4EC6696}"/>
              </a:ext>
            </a:extLst>
          </p:cNvPr>
          <p:cNvSpPr/>
          <p:nvPr/>
        </p:nvSpPr>
        <p:spPr>
          <a:xfrm rot="1782986">
            <a:off x="286724" y="30111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7" name="Hexagon 26">
            <a:extLst>
              <a:ext uri="{FF2B5EF4-FFF2-40B4-BE49-F238E27FC236}">
                <a16:creationId xmlns:a16="http://schemas.microsoft.com/office/drawing/2014/main" id="{A13242C2-28DA-EBDA-AF18-643B677B5A52}"/>
              </a:ext>
            </a:extLst>
          </p:cNvPr>
          <p:cNvSpPr/>
          <p:nvPr/>
        </p:nvSpPr>
        <p:spPr>
          <a:xfrm rot="1782986">
            <a:off x="286724" y="763955"/>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8" name="Hexagon 27">
            <a:extLst>
              <a:ext uri="{FF2B5EF4-FFF2-40B4-BE49-F238E27FC236}">
                <a16:creationId xmlns:a16="http://schemas.microsoft.com/office/drawing/2014/main" id="{AD49AF59-32D4-48BB-2D38-429FF1745438}"/>
              </a:ext>
            </a:extLst>
          </p:cNvPr>
          <p:cNvSpPr/>
          <p:nvPr/>
        </p:nvSpPr>
        <p:spPr>
          <a:xfrm rot="1782986">
            <a:off x="286724" y="122680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9" name="Hexagon 28">
            <a:extLst>
              <a:ext uri="{FF2B5EF4-FFF2-40B4-BE49-F238E27FC236}">
                <a16:creationId xmlns:a16="http://schemas.microsoft.com/office/drawing/2014/main" id="{95715FFB-78B9-B03E-29FB-8D403BBEB483}"/>
              </a:ext>
            </a:extLst>
          </p:cNvPr>
          <p:cNvSpPr/>
          <p:nvPr/>
        </p:nvSpPr>
        <p:spPr>
          <a:xfrm rot="1782986">
            <a:off x="286724" y="1689645"/>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0" name="Hexagon 29">
            <a:extLst>
              <a:ext uri="{FF2B5EF4-FFF2-40B4-BE49-F238E27FC236}">
                <a16:creationId xmlns:a16="http://schemas.microsoft.com/office/drawing/2014/main" id="{BE379C55-7136-FB9D-510C-0B0CDE04BB52}"/>
              </a:ext>
            </a:extLst>
          </p:cNvPr>
          <p:cNvSpPr/>
          <p:nvPr/>
        </p:nvSpPr>
        <p:spPr>
          <a:xfrm rot="1782986">
            <a:off x="286724" y="2152490"/>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3946696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1EB1312-6BD8-828D-C5F0-DC51D796C75D}"/>
              </a:ext>
            </a:extLst>
          </p:cNvPr>
          <p:cNvGrpSpPr/>
          <p:nvPr/>
        </p:nvGrpSpPr>
        <p:grpSpPr>
          <a:xfrm>
            <a:off x="1153483" y="713204"/>
            <a:ext cx="942017" cy="822422"/>
            <a:chOff x="5253067" y="8218588"/>
            <a:chExt cx="995333" cy="868969"/>
          </a:xfrm>
        </p:grpSpPr>
        <p:sp>
          <p:nvSpPr>
            <p:cNvPr id="10" name="Oval 9">
              <a:extLst>
                <a:ext uri="{FF2B5EF4-FFF2-40B4-BE49-F238E27FC236}">
                  <a16:creationId xmlns:a16="http://schemas.microsoft.com/office/drawing/2014/main" id="{F0697E00-A857-0423-A5DD-132A6327D512}"/>
                </a:ext>
              </a:extLst>
            </p:cNvPr>
            <p:cNvSpPr/>
            <p:nvPr/>
          </p:nvSpPr>
          <p:spPr>
            <a:xfrm>
              <a:off x="5316249" y="8218588"/>
              <a:ext cx="868969" cy="868969"/>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Oval 10">
              <a:extLst>
                <a:ext uri="{FF2B5EF4-FFF2-40B4-BE49-F238E27FC236}">
                  <a16:creationId xmlns:a16="http://schemas.microsoft.com/office/drawing/2014/main" id="{51A747EC-FFCA-1053-43BF-9966FCE0EB56}"/>
                </a:ext>
              </a:extLst>
            </p:cNvPr>
            <p:cNvSpPr/>
            <p:nvPr/>
          </p:nvSpPr>
          <p:spPr>
            <a:xfrm>
              <a:off x="5253067" y="8595922"/>
              <a:ext cx="143093" cy="191276"/>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Oval 11">
              <a:extLst>
                <a:ext uri="{FF2B5EF4-FFF2-40B4-BE49-F238E27FC236}">
                  <a16:creationId xmlns:a16="http://schemas.microsoft.com/office/drawing/2014/main" id="{52209F17-2E4C-2968-0846-471EA2FE7BA8}"/>
                </a:ext>
              </a:extLst>
            </p:cNvPr>
            <p:cNvSpPr/>
            <p:nvPr/>
          </p:nvSpPr>
          <p:spPr>
            <a:xfrm>
              <a:off x="6105307" y="8595922"/>
              <a:ext cx="143093" cy="191276"/>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3" name="Rectangle 12">
            <a:extLst>
              <a:ext uri="{FF2B5EF4-FFF2-40B4-BE49-F238E27FC236}">
                <a16:creationId xmlns:a16="http://schemas.microsoft.com/office/drawing/2014/main" id="{46B9C602-ED6E-2828-090C-8B49A5B3EB1A}"/>
              </a:ext>
            </a:extLst>
          </p:cNvPr>
          <p:cNvSpPr/>
          <p:nvPr/>
        </p:nvSpPr>
        <p:spPr>
          <a:xfrm>
            <a:off x="1421010" y="1226307"/>
            <a:ext cx="406962" cy="18103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4" name="Table 17">
            <a:extLst>
              <a:ext uri="{FF2B5EF4-FFF2-40B4-BE49-F238E27FC236}">
                <a16:creationId xmlns:a16="http://schemas.microsoft.com/office/drawing/2014/main" id="{99E1E90B-5727-40F0-0F6F-EC53B7EF6C21}"/>
              </a:ext>
            </a:extLst>
          </p:cNvPr>
          <p:cNvGraphicFramePr>
            <a:graphicFrameLocks noGrp="1"/>
          </p:cNvGraphicFramePr>
          <p:nvPr/>
        </p:nvGraphicFramePr>
        <p:xfrm>
          <a:off x="2460149" y="713203"/>
          <a:ext cx="3788251" cy="1691640"/>
        </p:xfrm>
        <a:graphic>
          <a:graphicData uri="http://schemas.openxmlformats.org/drawingml/2006/table">
            <a:tbl>
              <a:tblPr firstRow="1" bandRow="1">
                <a:tableStyleId>{5C22544A-7EE6-4342-B048-85BDC9FD1C3A}</a:tableStyleId>
              </a:tblPr>
              <a:tblGrid>
                <a:gridCol w="3788251">
                  <a:extLst>
                    <a:ext uri="{9D8B030D-6E8A-4147-A177-3AD203B41FA5}">
                      <a16:colId xmlns:a16="http://schemas.microsoft.com/office/drawing/2014/main" val="3809918640"/>
                    </a:ext>
                  </a:extLst>
                </a:gridCol>
              </a:tblGrid>
              <a:tr h="0">
                <a:tc>
                  <a:txBody>
                    <a:bodyPr/>
                    <a:lstStyle/>
                    <a:p>
                      <a:r>
                        <a:rPr lang="en-US" sz="1100" b="1" dirty="0">
                          <a:solidFill>
                            <a:schemeClr val="tx1"/>
                          </a:solidFill>
                        </a:rPr>
                        <a:t>Speech impairments</a:t>
                      </a:r>
                      <a:endParaRPr lang="en-CA" sz="1100" b="1" dirty="0">
                        <a:solidFill>
                          <a:schemeClr val="tx1"/>
                        </a:solidFill>
                      </a:endParaRPr>
                    </a:p>
                  </a:txBody>
                  <a:tcPr>
                    <a:solidFill>
                      <a:schemeClr val="accent3">
                        <a:lumMod val="20000"/>
                        <a:lumOff val="80000"/>
                      </a:schemeClr>
                    </a:solidFill>
                  </a:tcPr>
                </a:tc>
                <a:extLst>
                  <a:ext uri="{0D108BD9-81ED-4DB2-BD59-A6C34878D82A}">
                    <a16:rowId xmlns:a16="http://schemas.microsoft.com/office/drawing/2014/main" val="571722821"/>
                  </a:ext>
                </a:extLst>
              </a:tr>
              <a:tr h="0">
                <a:tc>
                  <a:txBody>
                    <a:bodyPr/>
                    <a:lstStyle/>
                    <a:p>
                      <a:pPr marL="171450" indent="-171450">
                        <a:buFont typeface="Arial" panose="020B0604020202020204" pitchFamily="34" charset="0"/>
                        <a:buChar char="•"/>
                      </a:pPr>
                      <a:r>
                        <a:rPr lang="en-GB" sz="1100" dirty="0">
                          <a:solidFill>
                            <a:schemeClr val="tx1"/>
                          </a:solidFill>
                        </a:rPr>
                        <a:t>Take time to listen to what the child is seeking to say and avoid cutting them off. </a:t>
                      </a:r>
                    </a:p>
                    <a:p>
                      <a:pPr marL="171450" indent="-171450">
                        <a:buFont typeface="Arial" panose="020B0604020202020204" pitchFamily="34" charset="0"/>
                        <a:buChar char="•"/>
                      </a:pPr>
                      <a:r>
                        <a:rPr lang="en-GB" sz="1100" dirty="0">
                          <a:solidFill>
                            <a:schemeClr val="tx1"/>
                          </a:solidFill>
                        </a:rPr>
                        <a:t>Consider alternative forms of communication, for example, using symbol boards, writing or texting. </a:t>
                      </a:r>
                    </a:p>
                    <a:p>
                      <a:pPr marL="171450" indent="-171450">
                        <a:buFont typeface="Arial" panose="020B0604020202020204" pitchFamily="34" charset="0"/>
                        <a:buChar char="•"/>
                      </a:pPr>
                      <a:r>
                        <a:rPr lang="en-GB" sz="1100" dirty="0">
                          <a:solidFill>
                            <a:schemeClr val="tx1"/>
                          </a:solidFill>
                        </a:rPr>
                        <a:t>If you do not understand the child, it is fine to ask them to either to repeat or to say ‘if I understand you correctly,...'but then give them time to reply or correct what you have understood.</a:t>
                      </a:r>
                      <a:endParaRPr lang="en-CA" sz="1100" dirty="0">
                        <a:solidFill>
                          <a:schemeClr val="tx1"/>
                        </a:solidFill>
                      </a:endParaRPr>
                    </a:p>
                  </a:txBody>
                  <a:tcPr>
                    <a:noFill/>
                  </a:tcPr>
                </a:tc>
                <a:extLst>
                  <a:ext uri="{0D108BD9-81ED-4DB2-BD59-A6C34878D82A}">
                    <a16:rowId xmlns:a16="http://schemas.microsoft.com/office/drawing/2014/main" val="3942748303"/>
                  </a:ext>
                </a:extLst>
              </a:tr>
            </a:tbl>
          </a:graphicData>
        </a:graphic>
      </p:graphicFrame>
      <p:grpSp>
        <p:nvGrpSpPr>
          <p:cNvPr id="15" name="Group 14">
            <a:extLst>
              <a:ext uri="{FF2B5EF4-FFF2-40B4-BE49-F238E27FC236}">
                <a16:creationId xmlns:a16="http://schemas.microsoft.com/office/drawing/2014/main" id="{F3F5142A-6ED4-5E8D-267E-22EDA5C3A41B}"/>
              </a:ext>
            </a:extLst>
          </p:cNvPr>
          <p:cNvGrpSpPr/>
          <p:nvPr/>
        </p:nvGrpSpPr>
        <p:grpSpPr>
          <a:xfrm>
            <a:off x="1153483" y="2641908"/>
            <a:ext cx="942017" cy="822422"/>
            <a:chOff x="5253067" y="8218588"/>
            <a:chExt cx="995333" cy="868969"/>
          </a:xfrm>
        </p:grpSpPr>
        <p:sp>
          <p:nvSpPr>
            <p:cNvPr id="16" name="Oval 15">
              <a:extLst>
                <a:ext uri="{FF2B5EF4-FFF2-40B4-BE49-F238E27FC236}">
                  <a16:creationId xmlns:a16="http://schemas.microsoft.com/office/drawing/2014/main" id="{8F37D4CA-E61B-F618-8E79-A39BCD615DF7}"/>
                </a:ext>
              </a:extLst>
            </p:cNvPr>
            <p:cNvSpPr/>
            <p:nvPr/>
          </p:nvSpPr>
          <p:spPr>
            <a:xfrm>
              <a:off x="5316249" y="8218588"/>
              <a:ext cx="868969" cy="868969"/>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Oval 16">
              <a:extLst>
                <a:ext uri="{FF2B5EF4-FFF2-40B4-BE49-F238E27FC236}">
                  <a16:creationId xmlns:a16="http://schemas.microsoft.com/office/drawing/2014/main" id="{91FE85D2-9A16-47E9-5971-BE06713628B6}"/>
                </a:ext>
              </a:extLst>
            </p:cNvPr>
            <p:cNvSpPr/>
            <p:nvPr/>
          </p:nvSpPr>
          <p:spPr>
            <a:xfrm>
              <a:off x="5253067" y="8595922"/>
              <a:ext cx="143093" cy="191276"/>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Oval 17">
              <a:extLst>
                <a:ext uri="{FF2B5EF4-FFF2-40B4-BE49-F238E27FC236}">
                  <a16:creationId xmlns:a16="http://schemas.microsoft.com/office/drawing/2014/main" id="{23DF119E-AD03-1331-61F2-8D80148CF61A}"/>
                </a:ext>
              </a:extLst>
            </p:cNvPr>
            <p:cNvSpPr/>
            <p:nvPr/>
          </p:nvSpPr>
          <p:spPr>
            <a:xfrm>
              <a:off x="6105307" y="8595922"/>
              <a:ext cx="143093" cy="191276"/>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aphicFrame>
        <p:nvGraphicFramePr>
          <p:cNvPr id="20" name="Table 17">
            <a:extLst>
              <a:ext uri="{FF2B5EF4-FFF2-40B4-BE49-F238E27FC236}">
                <a16:creationId xmlns:a16="http://schemas.microsoft.com/office/drawing/2014/main" id="{D23719D0-61E6-EE95-6810-7214CB6B05B6}"/>
              </a:ext>
            </a:extLst>
          </p:cNvPr>
          <p:cNvGraphicFramePr>
            <a:graphicFrameLocks noGrp="1"/>
          </p:cNvGraphicFramePr>
          <p:nvPr/>
        </p:nvGraphicFramePr>
        <p:xfrm>
          <a:off x="2460149" y="2641907"/>
          <a:ext cx="3788251" cy="3032760"/>
        </p:xfrm>
        <a:graphic>
          <a:graphicData uri="http://schemas.openxmlformats.org/drawingml/2006/table">
            <a:tbl>
              <a:tblPr firstRow="1" bandRow="1">
                <a:tableStyleId>{5C22544A-7EE6-4342-B048-85BDC9FD1C3A}</a:tableStyleId>
              </a:tblPr>
              <a:tblGrid>
                <a:gridCol w="3788251">
                  <a:extLst>
                    <a:ext uri="{9D8B030D-6E8A-4147-A177-3AD203B41FA5}">
                      <a16:colId xmlns:a16="http://schemas.microsoft.com/office/drawing/2014/main" val="3809918640"/>
                    </a:ext>
                  </a:extLst>
                </a:gridCol>
              </a:tblGrid>
              <a:tr h="0">
                <a:tc>
                  <a:txBody>
                    <a:bodyPr/>
                    <a:lstStyle/>
                    <a:p>
                      <a:r>
                        <a:rPr lang="en-US" sz="1100" b="1" dirty="0">
                          <a:solidFill>
                            <a:schemeClr val="tx1"/>
                          </a:solidFill>
                        </a:rPr>
                        <a:t>Intellectual disabilities</a:t>
                      </a:r>
                      <a:endParaRPr lang="en-CA" sz="1100" b="1" dirty="0">
                        <a:solidFill>
                          <a:schemeClr val="tx1"/>
                        </a:solidFill>
                      </a:endParaRPr>
                    </a:p>
                  </a:txBody>
                  <a:tcPr>
                    <a:solidFill>
                      <a:schemeClr val="accent3">
                        <a:lumMod val="20000"/>
                        <a:lumOff val="80000"/>
                      </a:schemeClr>
                    </a:solidFill>
                  </a:tcPr>
                </a:tc>
                <a:extLst>
                  <a:ext uri="{0D108BD9-81ED-4DB2-BD59-A6C34878D82A}">
                    <a16:rowId xmlns:a16="http://schemas.microsoft.com/office/drawing/2014/main" val="571722821"/>
                  </a:ext>
                </a:extLst>
              </a:tr>
              <a:tr h="0">
                <a:tc>
                  <a:txBody>
                    <a:bodyPr/>
                    <a:lstStyle/>
                    <a:p>
                      <a:pPr marL="171450" indent="-171450">
                        <a:buFont typeface="Arial" panose="020B0604020202020204" pitchFamily="34" charset="0"/>
                        <a:buChar char="•"/>
                      </a:pPr>
                      <a:r>
                        <a:rPr lang="en-GB" sz="1100" dirty="0">
                          <a:solidFill>
                            <a:schemeClr val="tx1"/>
                          </a:solidFill>
                        </a:rPr>
                        <a:t>Do not infantilize children: communicate in ways appropriate to physical age as well as level of cognitive development.</a:t>
                      </a:r>
                    </a:p>
                    <a:p>
                      <a:pPr marL="171450" indent="-171450">
                        <a:buFont typeface="Arial" panose="020B0604020202020204" pitchFamily="34" charset="0"/>
                        <a:buChar char="•"/>
                      </a:pPr>
                      <a:r>
                        <a:rPr lang="en-GB" sz="1100" dirty="0">
                          <a:solidFill>
                            <a:schemeClr val="tx1"/>
                          </a:solidFill>
                        </a:rPr>
                        <a:t>Simplify language, summarize information and use a variety of communication tools (ex. puppets, talking mats, drawing,…) </a:t>
                      </a:r>
                    </a:p>
                    <a:p>
                      <a:pPr marL="171450" indent="-171450">
                        <a:buFont typeface="Arial" panose="020B0604020202020204" pitchFamily="34" charset="0"/>
                        <a:buChar char="•"/>
                      </a:pPr>
                      <a:r>
                        <a:rPr lang="en-GB" sz="1100" dirty="0">
                          <a:solidFill>
                            <a:schemeClr val="tx1"/>
                          </a:solidFill>
                        </a:rPr>
                        <a:t>Use visual images – photos, drawings, videos – to promote communication, especially when discussing more difficult topics.</a:t>
                      </a:r>
                    </a:p>
                    <a:p>
                      <a:pPr marL="171450" indent="-171450">
                        <a:buFont typeface="Arial" panose="020B0604020202020204" pitchFamily="34" charset="0"/>
                        <a:buChar char="•"/>
                      </a:pPr>
                      <a:r>
                        <a:rPr lang="en-GB" sz="1100" dirty="0">
                          <a:solidFill>
                            <a:schemeClr val="tx1"/>
                          </a:solidFill>
                        </a:rPr>
                        <a:t>Be patient and willing to repeat points, questions or answers several times to be understood</a:t>
                      </a:r>
                    </a:p>
                    <a:p>
                      <a:pPr marL="171450" indent="-171450">
                        <a:buFont typeface="Arial" panose="020B0604020202020204" pitchFamily="34" charset="0"/>
                        <a:buChar char="•"/>
                      </a:pPr>
                      <a:r>
                        <a:rPr lang="en-GB" sz="1100" dirty="0">
                          <a:solidFill>
                            <a:schemeClr val="tx1"/>
                          </a:solidFill>
                        </a:rPr>
                        <a:t>Check to make sure that the child understands the topic or action to be completed.</a:t>
                      </a:r>
                    </a:p>
                    <a:p>
                      <a:pPr marL="171450" indent="-171450">
                        <a:buFont typeface="Arial" panose="020B0604020202020204" pitchFamily="34" charset="0"/>
                        <a:buChar char="•"/>
                      </a:pPr>
                      <a:r>
                        <a:rPr lang="en-GB" sz="1100" dirty="0">
                          <a:solidFill>
                            <a:schemeClr val="tx1"/>
                          </a:solidFill>
                        </a:rPr>
                        <a:t>Reward any attempt to understand and communicate. In this way you increase the likelihood that they will try and do it again</a:t>
                      </a:r>
                    </a:p>
                  </a:txBody>
                  <a:tcPr>
                    <a:noFill/>
                  </a:tcPr>
                </a:tc>
                <a:extLst>
                  <a:ext uri="{0D108BD9-81ED-4DB2-BD59-A6C34878D82A}">
                    <a16:rowId xmlns:a16="http://schemas.microsoft.com/office/drawing/2014/main" val="3942748303"/>
                  </a:ext>
                </a:extLst>
              </a:tr>
            </a:tbl>
          </a:graphicData>
        </a:graphic>
      </p:graphicFrame>
      <p:sp>
        <p:nvSpPr>
          <p:cNvPr id="22" name="TextBox 21">
            <a:extLst>
              <a:ext uri="{FF2B5EF4-FFF2-40B4-BE49-F238E27FC236}">
                <a16:creationId xmlns:a16="http://schemas.microsoft.com/office/drawing/2014/main" id="{972412E5-2B6B-1366-734F-FBBE8EC5D406}"/>
              </a:ext>
            </a:extLst>
          </p:cNvPr>
          <p:cNvSpPr txBox="1"/>
          <p:nvPr/>
        </p:nvSpPr>
        <p:spPr>
          <a:xfrm>
            <a:off x="2460149" y="6013331"/>
            <a:ext cx="3788251" cy="400110"/>
          </a:xfrm>
          <a:prstGeom prst="rect">
            <a:avLst/>
          </a:prstGeom>
          <a:noFill/>
        </p:spPr>
        <p:txBody>
          <a:bodyPr wrap="square" rtlCol="0">
            <a:spAutoFit/>
          </a:bodyPr>
          <a:lstStyle/>
          <a:p>
            <a:r>
              <a:rPr lang="en-GB" sz="1000" i="1" dirty="0">
                <a:solidFill>
                  <a:schemeClr val="accent3">
                    <a:lumMod val="75000"/>
                  </a:schemeClr>
                </a:solidFill>
              </a:rPr>
              <a:t>Source: UNICEF (2013) Take us seriously! Engaging Children with Disabilities in Decisions Affecting their Lives</a:t>
            </a:r>
            <a:endParaRPr lang="en-BE" sz="1000" i="1" dirty="0">
              <a:solidFill>
                <a:schemeClr val="accent3">
                  <a:lumMod val="75000"/>
                </a:schemeClr>
              </a:solidFill>
            </a:endParaRPr>
          </a:p>
        </p:txBody>
      </p:sp>
      <p:sp>
        <p:nvSpPr>
          <p:cNvPr id="23" name="Rectangle 22">
            <a:extLst>
              <a:ext uri="{FF2B5EF4-FFF2-40B4-BE49-F238E27FC236}">
                <a16:creationId xmlns:a16="http://schemas.microsoft.com/office/drawing/2014/main" id="{2A5A0DC4-3615-26B0-7BF8-7B78BF54B67A}"/>
              </a:ext>
            </a:extLst>
          </p:cNvPr>
          <p:cNvSpPr/>
          <p:nvPr/>
        </p:nvSpPr>
        <p:spPr>
          <a:xfrm>
            <a:off x="1421010" y="2782272"/>
            <a:ext cx="406962" cy="18103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Hexagon 23">
            <a:extLst>
              <a:ext uri="{FF2B5EF4-FFF2-40B4-BE49-F238E27FC236}">
                <a16:creationId xmlns:a16="http://schemas.microsoft.com/office/drawing/2014/main" id="{8859DDAD-AF2F-44C1-A8C1-BA83A3B338E8}"/>
              </a:ext>
            </a:extLst>
          </p:cNvPr>
          <p:cNvSpPr/>
          <p:nvPr/>
        </p:nvSpPr>
        <p:spPr>
          <a:xfrm rot="1782986">
            <a:off x="286724" y="30111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5" name="Hexagon 24">
            <a:extLst>
              <a:ext uri="{FF2B5EF4-FFF2-40B4-BE49-F238E27FC236}">
                <a16:creationId xmlns:a16="http://schemas.microsoft.com/office/drawing/2014/main" id="{91EBD11E-A323-CD9B-5C62-E9342D702D99}"/>
              </a:ext>
            </a:extLst>
          </p:cNvPr>
          <p:cNvSpPr/>
          <p:nvPr/>
        </p:nvSpPr>
        <p:spPr>
          <a:xfrm rot="1782986">
            <a:off x="286724" y="763955"/>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6" name="Hexagon 25">
            <a:extLst>
              <a:ext uri="{FF2B5EF4-FFF2-40B4-BE49-F238E27FC236}">
                <a16:creationId xmlns:a16="http://schemas.microsoft.com/office/drawing/2014/main" id="{1C16ADC0-5E61-8661-04E9-B2D2E1C09120}"/>
              </a:ext>
            </a:extLst>
          </p:cNvPr>
          <p:cNvSpPr/>
          <p:nvPr/>
        </p:nvSpPr>
        <p:spPr>
          <a:xfrm rot="1782986">
            <a:off x="286724" y="122680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7" name="Hexagon 26">
            <a:extLst>
              <a:ext uri="{FF2B5EF4-FFF2-40B4-BE49-F238E27FC236}">
                <a16:creationId xmlns:a16="http://schemas.microsoft.com/office/drawing/2014/main" id="{F13E9F5A-019B-1540-EFF2-F6A0BE14EF7F}"/>
              </a:ext>
            </a:extLst>
          </p:cNvPr>
          <p:cNvSpPr/>
          <p:nvPr/>
        </p:nvSpPr>
        <p:spPr>
          <a:xfrm rot="1782986">
            <a:off x="286724" y="1689645"/>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8" name="Hexagon 27">
            <a:extLst>
              <a:ext uri="{FF2B5EF4-FFF2-40B4-BE49-F238E27FC236}">
                <a16:creationId xmlns:a16="http://schemas.microsoft.com/office/drawing/2014/main" id="{71F90EA3-6E41-88EF-54B5-569977714814}"/>
              </a:ext>
            </a:extLst>
          </p:cNvPr>
          <p:cNvSpPr/>
          <p:nvPr/>
        </p:nvSpPr>
        <p:spPr>
          <a:xfrm rot="1782986">
            <a:off x="286724" y="2152490"/>
            <a:ext cx="335595" cy="289306"/>
          </a:xfrm>
          <a:prstGeom prst="hexagon">
            <a:avLst>
              <a:gd name="adj" fmla="val 28965"/>
              <a:gd name="vf" fmla="val 115470"/>
            </a:avLst>
          </a:prstGeom>
          <a:no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1596288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Hexagon 11">
            <a:extLst>
              <a:ext uri="{FF2B5EF4-FFF2-40B4-BE49-F238E27FC236}">
                <a16:creationId xmlns:a16="http://schemas.microsoft.com/office/drawing/2014/main" id="{786CD3C7-00D6-96BC-4632-8C858BEC226C}"/>
              </a:ext>
            </a:extLst>
          </p:cNvPr>
          <p:cNvSpPr/>
          <p:nvPr/>
        </p:nvSpPr>
        <p:spPr>
          <a:xfrm rot="1782986">
            <a:off x="-1328855" y="5145441"/>
            <a:ext cx="3595260" cy="3099365"/>
          </a:xfrm>
          <a:prstGeom prst="hexagon">
            <a:avLst>
              <a:gd name="adj" fmla="val 28965"/>
              <a:gd name="vf" fmla="val 115470"/>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4" name="Hexagon 33">
            <a:extLst>
              <a:ext uri="{FF2B5EF4-FFF2-40B4-BE49-F238E27FC236}">
                <a16:creationId xmlns:a16="http://schemas.microsoft.com/office/drawing/2014/main" id="{B37849D5-774B-DC9F-55D2-730FAB652671}"/>
              </a:ext>
            </a:extLst>
          </p:cNvPr>
          <p:cNvSpPr/>
          <p:nvPr/>
        </p:nvSpPr>
        <p:spPr>
          <a:xfrm rot="1782986">
            <a:off x="4678406" y="654853"/>
            <a:ext cx="3595260" cy="3099365"/>
          </a:xfrm>
          <a:prstGeom prst="hexagon">
            <a:avLst>
              <a:gd name="adj" fmla="val 28965"/>
              <a:gd name="vf" fmla="val 115470"/>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0" name="Rectangle 49">
            <a:extLst>
              <a:ext uri="{FF2B5EF4-FFF2-40B4-BE49-F238E27FC236}">
                <a16:creationId xmlns:a16="http://schemas.microsoft.com/office/drawing/2014/main" id="{33475D37-5CC6-5943-26E6-8CF63F8B8E10}"/>
              </a:ext>
            </a:extLst>
          </p:cNvPr>
          <p:cNvSpPr/>
          <p:nvPr/>
        </p:nvSpPr>
        <p:spPr>
          <a:xfrm>
            <a:off x="2501900" y="2149381"/>
            <a:ext cx="3745466" cy="1071180"/>
          </a:xfrm>
          <a:prstGeom prst="rect">
            <a:avLst/>
          </a:prstGeom>
          <a:noFill/>
          <a:ln>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1" name="TextBox 50">
            <a:extLst>
              <a:ext uri="{FF2B5EF4-FFF2-40B4-BE49-F238E27FC236}">
                <a16:creationId xmlns:a16="http://schemas.microsoft.com/office/drawing/2014/main" id="{8C64C04A-6595-5BEF-636B-6FB7C3DBA189}"/>
              </a:ext>
            </a:extLst>
          </p:cNvPr>
          <p:cNvSpPr txBox="1"/>
          <p:nvPr/>
        </p:nvSpPr>
        <p:spPr>
          <a:xfrm>
            <a:off x="993324" y="1696523"/>
            <a:ext cx="5264812" cy="261610"/>
          </a:xfrm>
          <a:prstGeom prst="rect">
            <a:avLst/>
          </a:prstGeom>
          <a:noFill/>
          <a:ln>
            <a:noFill/>
          </a:ln>
        </p:spPr>
        <p:txBody>
          <a:bodyPr wrap="square" rtlCol="0">
            <a:spAutoFit/>
          </a:bodyPr>
          <a:lstStyle/>
          <a:p>
            <a:r>
              <a:rPr lang="en-US" sz="1100" b="1" dirty="0"/>
              <a:t>Please review the learning objectives and write your reflection in the text box.</a:t>
            </a:r>
          </a:p>
        </p:txBody>
      </p:sp>
      <p:sp>
        <p:nvSpPr>
          <p:cNvPr id="52" name="TextBox 51">
            <a:extLst>
              <a:ext uri="{FF2B5EF4-FFF2-40B4-BE49-F238E27FC236}">
                <a16:creationId xmlns:a16="http://schemas.microsoft.com/office/drawing/2014/main" id="{937FDBC1-D0D0-FDCF-F56C-D508B9A887ED}"/>
              </a:ext>
            </a:extLst>
          </p:cNvPr>
          <p:cNvSpPr txBox="1"/>
          <p:nvPr/>
        </p:nvSpPr>
        <p:spPr>
          <a:xfrm>
            <a:off x="993326" y="2107349"/>
            <a:ext cx="1321602" cy="1028143"/>
          </a:xfrm>
          <a:prstGeom prst="rect">
            <a:avLst/>
          </a:prstGeom>
          <a:noFill/>
          <a:ln>
            <a:noFill/>
          </a:ln>
        </p:spPr>
        <p:txBody>
          <a:bodyPr wrap="square" lIns="90000" tIns="90000" rIns="90000" bIns="90000" rtlCol="0">
            <a:spAutoFit/>
          </a:bodyPr>
          <a:lstStyle/>
          <a:p>
            <a:r>
              <a:rPr lang="en-US" sz="1100" dirty="0"/>
              <a:t>About which learning objectives do you feel confident you have achieved them? </a:t>
            </a:r>
          </a:p>
        </p:txBody>
      </p:sp>
      <p:sp>
        <p:nvSpPr>
          <p:cNvPr id="53" name="Rectangle 52">
            <a:extLst>
              <a:ext uri="{FF2B5EF4-FFF2-40B4-BE49-F238E27FC236}">
                <a16:creationId xmlns:a16="http://schemas.microsoft.com/office/drawing/2014/main" id="{38D43367-4E43-C1A0-3B51-50E18050CAC1}"/>
              </a:ext>
            </a:extLst>
          </p:cNvPr>
          <p:cNvSpPr/>
          <p:nvPr/>
        </p:nvSpPr>
        <p:spPr>
          <a:xfrm>
            <a:off x="2501900" y="3398040"/>
            <a:ext cx="3745466" cy="1118934"/>
          </a:xfrm>
          <a:prstGeom prst="rect">
            <a:avLst/>
          </a:prstGeom>
          <a:noFill/>
          <a:ln>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4" name="TextBox 53">
            <a:extLst>
              <a:ext uri="{FF2B5EF4-FFF2-40B4-BE49-F238E27FC236}">
                <a16:creationId xmlns:a16="http://schemas.microsoft.com/office/drawing/2014/main" id="{2A59F2D7-F06F-E04D-75B7-8A2E9F78760C}"/>
              </a:ext>
            </a:extLst>
          </p:cNvPr>
          <p:cNvSpPr txBox="1"/>
          <p:nvPr/>
        </p:nvSpPr>
        <p:spPr>
          <a:xfrm>
            <a:off x="1007471" y="3413814"/>
            <a:ext cx="1309210" cy="1197420"/>
          </a:xfrm>
          <a:prstGeom prst="rect">
            <a:avLst/>
          </a:prstGeom>
          <a:noFill/>
          <a:ln>
            <a:noFill/>
          </a:ln>
        </p:spPr>
        <p:txBody>
          <a:bodyPr wrap="square" lIns="90000" tIns="90000" rIns="90000" bIns="90000" rtlCol="0">
            <a:spAutoFit/>
          </a:bodyPr>
          <a:lstStyle/>
          <a:p>
            <a:r>
              <a:rPr lang="en-US" sz="1100" dirty="0"/>
              <a:t>On which learning objectives would you need more information, practice or support? </a:t>
            </a:r>
          </a:p>
        </p:txBody>
      </p:sp>
      <p:sp>
        <p:nvSpPr>
          <p:cNvPr id="55" name="TextBox 54">
            <a:extLst>
              <a:ext uri="{FF2B5EF4-FFF2-40B4-BE49-F238E27FC236}">
                <a16:creationId xmlns:a16="http://schemas.microsoft.com/office/drawing/2014/main" id="{51D5E574-824C-14E5-A972-CC65B69D9A6C}"/>
              </a:ext>
            </a:extLst>
          </p:cNvPr>
          <p:cNvSpPr txBox="1"/>
          <p:nvPr/>
        </p:nvSpPr>
        <p:spPr>
          <a:xfrm>
            <a:off x="993324" y="1264346"/>
            <a:ext cx="5254042" cy="276999"/>
          </a:xfrm>
          <a:prstGeom prst="rect">
            <a:avLst/>
          </a:prstGeom>
          <a:noFill/>
        </p:spPr>
        <p:txBody>
          <a:bodyPr wrap="square" rtlCol="0">
            <a:spAutoFit/>
          </a:bodyPr>
          <a:lstStyle/>
          <a:p>
            <a:r>
              <a:rPr lang="en-US" sz="1200" b="1" spc="300" dirty="0">
                <a:solidFill>
                  <a:schemeClr val="tx1"/>
                </a:solidFill>
              </a:rPr>
              <a:t>LEARNING OBJECTIVES</a:t>
            </a:r>
          </a:p>
        </p:txBody>
      </p:sp>
      <p:sp>
        <p:nvSpPr>
          <p:cNvPr id="56" name="TextBox 55">
            <a:extLst>
              <a:ext uri="{FF2B5EF4-FFF2-40B4-BE49-F238E27FC236}">
                <a16:creationId xmlns:a16="http://schemas.microsoft.com/office/drawing/2014/main" id="{CC358AF6-19DF-7651-8065-DAC8623CD4AE}"/>
              </a:ext>
            </a:extLst>
          </p:cNvPr>
          <p:cNvSpPr txBox="1"/>
          <p:nvPr/>
        </p:nvSpPr>
        <p:spPr>
          <a:xfrm>
            <a:off x="996286" y="713169"/>
            <a:ext cx="5264813" cy="307777"/>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54AF4B"/>
                </a:highlight>
                <a:latin typeface="Calibri"/>
                <a:ea typeface="Calibri"/>
                <a:cs typeface="Calibri"/>
                <a:sym typeface="Calibri"/>
              </a:rPr>
              <a:t>SESSION 5: MODULE CLOSING</a:t>
            </a:r>
          </a:p>
        </p:txBody>
      </p:sp>
      <p:sp>
        <p:nvSpPr>
          <p:cNvPr id="57" name="TextBox 56">
            <a:extLst>
              <a:ext uri="{FF2B5EF4-FFF2-40B4-BE49-F238E27FC236}">
                <a16:creationId xmlns:a16="http://schemas.microsoft.com/office/drawing/2014/main" id="{48DE63D3-8C2A-59BB-A5CB-2278C850704B}"/>
              </a:ext>
            </a:extLst>
          </p:cNvPr>
          <p:cNvSpPr txBox="1"/>
          <p:nvPr/>
        </p:nvSpPr>
        <p:spPr>
          <a:xfrm>
            <a:off x="993324" y="5187134"/>
            <a:ext cx="5254042" cy="276999"/>
          </a:xfrm>
          <a:prstGeom prst="rect">
            <a:avLst/>
          </a:prstGeom>
          <a:noFill/>
        </p:spPr>
        <p:txBody>
          <a:bodyPr wrap="square" rtlCol="0">
            <a:spAutoFit/>
          </a:bodyPr>
          <a:lstStyle/>
          <a:p>
            <a:r>
              <a:rPr lang="en-US" sz="1200" b="1" spc="300" dirty="0">
                <a:solidFill>
                  <a:schemeClr val="tx1"/>
                </a:solidFill>
              </a:rPr>
              <a:t>REFLECTION</a:t>
            </a:r>
          </a:p>
        </p:txBody>
      </p:sp>
      <p:sp>
        <p:nvSpPr>
          <p:cNvPr id="58" name="Rectangle 57">
            <a:extLst>
              <a:ext uri="{FF2B5EF4-FFF2-40B4-BE49-F238E27FC236}">
                <a16:creationId xmlns:a16="http://schemas.microsoft.com/office/drawing/2014/main" id="{61FA4E48-F4D5-EF8B-48F5-2D7E337CEF4E}"/>
              </a:ext>
            </a:extLst>
          </p:cNvPr>
          <p:cNvSpPr/>
          <p:nvPr/>
        </p:nvSpPr>
        <p:spPr>
          <a:xfrm>
            <a:off x="2501900" y="5633117"/>
            <a:ext cx="3745466" cy="939353"/>
          </a:xfrm>
          <a:prstGeom prst="rect">
            <a:avLst/>
          </a:prstGeom>
          <a:noFill/>
          <a:ln>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9" name="TextBox 58">
            <a:extLst>
              <a:ext uri="{FF2B5EF4-FFF2-40B4-BE49-F238E27FC236}">
                <a16:creationId xmlns:a16="http://schemas.microsoft.com/office/drawing/2014/main" id="{119CA915-ECF8-6DC2-5A58-65775A69F1F4}"/>
              </a:ext>
            </a:extLst>
          </p:cNvPr>
          <p:cNvSpPr txBox="1"/>
          <p:nvPr/>
        </p:nvSpPr>
        <p:spPr>
          <a:xfrm>
            <a:off x="993326" y="5628588"/>
            <a:ext cx="1321602" cy="520312"/>
          </a:xfrm>
          <a:prstGeom prst="rect">
            <a:avLst/>
          </a:prstGeom>
          <a:noFill/>
          <a:ln>
            <a:noFill/>
          </a:ln>
        </p:spPr>
        <p:txBody>
          <a:bodyPr wrap="square" lIns="90000" tIns="90000" rIns="90000" bIns="90000" rtlCol="0">
            <a:spAutoFit/>
          </a:bodyPr>
          <a:lstStyle/>
          <a:p>
            <a:r>
              <a:rPr lang="en-US" sz="1100" dirty="0"/>
              <a:t>What surprised you?</a:t>
            </a:r>
          </a:p>
        </p:txBody>
      </p:sp>
      <p:sp>
        <p:nvSpPr>
          <p:cNvPr id="60" name="Rectangle 59">
            <a:extLst>
              <a:ext uri="{FF2B5EF4-FFF2-40B4-BE49-F238E27FC236}">
                <a16:creationId xmlns:a16="http://schemas.microsoft.com/office/drawing/2014/main" id="{2F53658C-40C6-1130-4E8F-FD3BE27A3B25}"/>
              </a:ext>
            </a:extLst>
          </p:cNvPr>
          <p:cNvSpPr/>
          <p:nvPr/>
        </p:nvSpPr>
        <p:spPr>
          <a:xfrm>
            <a:off x="2501900" y="6753342"/>
            <a:ext cx="3745466" cy="981230"/>
          </a:xfrm>
          <a:prstGeom prst="rect">
            <a:avLst/>
          </a:prstGeom>
          <a:noFill/>
          <a:ln>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1" name="TextBox 60">
            <a:extLst>
              <a:ext uri="{FF2B5EF4-FFF2-40B4-BE49-F238E27FC236}">
                <a16:creationId xmlns:a16="http://schemas.microsoft.com/office/drawing/2014/main" id="{A6B2D62B-DECF-E89A-EDC5-7954EF5904B9}"/>
              </a:ext>
            </a:extLst>
          </p:cNvPr>
          <p:cNvSpPr txBox="1"/>
          <p:nvPr/>
        </p:nvSpPr>
        <p:spPr>
          <a:xfrm>
            <a:off x="1007471" y="6762391"/>
            <a:ext cx="1309210" cy="520312"/>
          </a:xfrm>
          <a:prstGeom prst="rect">
            <a:avLst/>
          </a:prstGeom>
          <a:noFill/>
          <a:ln>
            <a:noFill/>
          </a:ln>
        </p:spPr>
        <p:txBody>
          <a:bodyPr wrap="square" lIns="90000" tIns="90000" rIns="90000" bIns="90000" rtlCol="0">
            <a:spAutoFit/>
          </a:bodyPr>
          <a:lstStyle/>
          <a:p>
            <a:r>
              <a:rPr lang="en-US" sz="1100" dirty="0"/>
              <a:t>What challenged you?</a:t>
            </a:r>
          </a:p>
        </p:txBody>
      </p:sp>
      <p:sp>
        <p:nvSpPr>
          <p:cNvPr id="62" name="Rectangle 61">
            <a:extLst>
              <a:ext uri="{FF2B5EF4-FFF2-40B4-BE49-F238E27FC236}">
                <a16:creationId xmlns:a16="http://schemas.microsoft.com/office/drawing/2014/main" id="{2E5F560C-7847-A568-CDF5-48EF3CE13D00}"/>
              </a:ext>
            </a:extLst>
          </p:cNvPr>
          <p:cNvSpPr/>
          <p:nvPr/>
        </p:nvSpPr>
        <p:spPr>
          <a:xfrm>
            <a:off x="2501900" y="7928131"/>
            <a:ext cx="3745466" cy="981230"/>
          </a:xfrm>
          <a:prstGeom prst="rect">
            <a:avLst/>
          </a:prstGeom>
          <a:noFill/>
          <a:ln>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3" name="TextBox 62">
            <a:extLst>
              <a:ext uri="{FF2B5EF4-FFF2-40B4-BE49-F238E27FC236}">
                <a16:creationId xmlns:a16="http://schemas.microsoft.com/office/drawing/2014/main" id="{C92F2000-E29A-6A3E-7136-6A786BA09A9B}"/>
              </a:ext>
            </a:extLst>
          </p:cNvPr>
          <p:cNvSpPr txBox="1"/>
          <p:nvPr/>
        </p:nvSpPr>
        <p:spPr>
          <a:xfrm>
            <a:off x="1007471" y="7928131"/>
            <a:ext cx="1309210" cy="689589"/>
          </a:xfrm>
          <a:prstGeom prst="rect">
            <a:avLst/>
          </a:prstGeom>
          <a:noFill/>
          <a:ln>
            <a:noFill/>
          </a:ln>
        </p:spPr>
        <p:txBody>
          <a:bodyPr wrap="square" lIns="90000" tIns="90000" rIns="90000" bIns="90000" rtlCol="0">
            <a:spAutoFit/>
          </a:bodyPr>
          <a:lstStyle/>
          <a:p>
            <a:r>
              <a:rPr lang="en-US" sz="1100" dirty="0"/>
              <a:t>What would you like to learn more about? </a:t>
            </a:r>
          </a:p>
        </p:txBody>
      </p:sp>
      <p:sp>
        <p:nvSpPr>
          <p:cNvPr id="2" name="Hexagon 1">
            <a:extLst>
              <a:ext uri="{FF2B5EF4-FFF2-40B4-BE49-F238E27FC236}">
                <a16:creationId xmlns:a16="http://schemas.microsoft.com/office/drawing/2014/main" id="{04CFE549-0155-609B-27C9-EEF1244FD263}"/>
              </a:ext>
            </a:extLst>
          </p:cNvPr>
          <p:cNvSpPr/>
          <p:nvPr/>
        </p:nvSpPr>
        <p:spPr>
          <a:xfrm rot="1782986">
            <a:off x="286724" y="30111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Hexagon 2">
            <a:extLst>
              <a:ext uri="{FF2B5EF4-FFF2-40B4-BE49-F238E27FC236}">
                <a16:creationId xmlns:a16="http://schemas.microsoft.com/office/drawing/2014/main" id="{B2918040-75E8-C59E-C204-129C95F97CC7}"/>
              </a:ext>
            </a:extLst>
          </p:cNvPr>
          <p:cNvSpPr/>
          <p:nvPr/>
        </p:nvSpPr>
        <p:spPr>
          <a:xfrm rot="1782986">
            <a:off x="286724" y="763955"/>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Hexagon 3">
            <a:extLst>
              <a:ext uri="{FF2B5EF4-FFF2-40B4-BE49-F238E27FC236}">
                <a16:creationId xmlns:a16="http://schemas.microsoft.com/office/drawing/2014/main" id="{151BEEEE-83D7-FD77-C220-5F2CF01BE6D2}"/>
              </a:ext>
            </a:extLst>
          </p:cNvPr>
          <p:cNvSpPr/>
          <p:nvPr/>
        </p:nvSpPr>
        <p:spPr>
          <a:xfrm rot="1782986">
            <a:off x="286724" y="122680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Hexagon 4">
            <a:extLst>
              <a:ext uri="{FF2B5EF4-FFF2-40B4-BE49-F238E27FC236}">
                <a16:creationId xmlns:a16="http://schemas.microsoft.com/office/drawing/2014/main" id="{4A6463E0-1DBC-B71B-61EF-8F5FBE6039D1}"/>
              </a:ext>
            </a:extLst>
          </p:cNvPr>
          <p:cNvSpPr/>
          <p:nvPr/>
        </p:nvSpPr>
        <p:spPr>
          <a:xfrm rot="1782986">
            <a:off x="286724" y="1689645"/>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Hexagon 5">
            <a:extLst>
              <a:ext uri="{FF2B5EF4-FFF2-40B4-BE49-F238E27FC236}">
                <a16:creationId xmlns:a16="http://schemas.microsoft.com/office/drawing/2014/main" id="{4225C9DF-35F5-EB70-7820-361CD7958D78}"/>
              </a:ext>
            </a:extLst>
          </p:cNvPr>
          <p:cNvSpPr/>
          <p:nvPr/>
        </p:nvSpPr>
        <p:spPr>
          <a:xfrm rot="1782986">
            <a:off x="286724" y="2152490"/>
            <a:ext cx="335595" cy="289306"/>
          </a:xfrm>
          <a:prstGeom prst="hexagon">
            <a:avLst>
              <a:gd name="adj" fmla="val 28965"/>
              <a:gd name="vf" fmla="val 115470"/>
            </a:avLst>
          </a:prstGeom>
          <a:solidFill>
            <a:schemeClr val="accent3">
              <a:lumMod val="75000"/>
            </a:schemeClr>
          </a:solidFill>
          <a:ln w="12700">
            <a:solidFill>
              <a:srgbClr val="54AF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4816003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7A11BB8-D03C-E17A-C740-9F8CD4C9B562}"/>
              </a:ext>
            </a:extLst>
          </p:cNvPr>
          <p:cNvSpPr/>
          <p:nvPr/>
        </p:nvSpPr>
        <p:spPr>
          <a:xfrm>
            <a:off x="0" y="0"/>
            <a:ext cx="6858000" cy="33147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TextBox 4">
            <a:extLst>
              <a:ext uri="{FF2B5EF4-FFF2-40B4-BE49-F238E27FC236}">
                <a16:creationId xmlns:a16="http://schemas.microsoft.com/office/drawing/2014/main" id="{C1D0F261-201E-DDA6-F4E3-51B93CA749CD}"/>
              </a:ext>
            </a:extLst>
          </p:cNvPr>
          <p:cNvSpPr txBox="1"/>
          <p:nvPr/>
        </p:nvSpPr>
        <p:spPr>
          <a:xfrm>
            <a:off x="752439" y="4817751"/>
            <a:ext cx="5061022" cy="2739211"/>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CA" sz="2000" b="1" i="0" u="none" strike="noStrike" kern="1200" cap="none" spc="300" normalizeH="0" baseline="0" noProof="0" dirty="0">
                <a:ln>
                  <a:noFill/>
                </a:ln>
                <a:solidFill>
                  <a:schemeClr val="accent4">
                    <a:lumMod val="60000"/>
                    <a:lumOff val="40000"/>
                  </a:schemeClr>
                </a:solidFill>
                <a:effectLst/>
                <a:uLnTx/>
                <a:uFillTx/>
                <a:latin typeface="Garamond" panose="02020404030301010803" pitchFamily="18" charset="0"/>
                <a:ea typeface="+mn-ea"/>
                <a:cs typeface="+mn-cs"/>
              </a:rPr>
              <a:t>MODULE 4</a:t>
            </a:r>
          </a:p>
          <a:p>
            <a:pPr marL="0" marR="0" lvl="0" indent="0" defTabSz="457200" rtl="0" eaLnBrk="1" fontAlgn="auto" latinLnBrk="0" hangingPunct="1">
              <a:lnSpc>
                <a:spcPct val="100000"/>
              </a:lnSpc>
              <a:spcBef>
                <a:spcPts val="0"/>
              </a:spcBef>
              <a:spcAft>
                <a:spcPts val="0"/>
              </a:spcAft>
              <a:buClrTx/>
              <a:buSzTx/>
              <a:buFontTx/>
              <a:buNone/>
              <a:tabLst/>
              <a:defRPr/>
            </a:pPr>
            <a:r>
              <a:rPr lang="en-CA" sz="2000" b="1" spc="300" dirty="0">
                <a:solidFill>
                  <a:schemeClr val="accent4">
                    <a:lumMod val="60000"/>
                    <a:lumOff val="40000"/>
                  </a:schemeClr>
                </a:solidFill>
                <a:latin typeface="Garamond" panose="02020404030301010803" pitchFamily="18" charset="0"/>
              </a:rPr>
              <a:t> </a:t>
            </a:r>
            <a:endParaRPr lang="en-CA" sz="4400" b="1" dirty="0">
              <a:solidFill>
                <a:schemeClr val="accent4">
                  <a:lumMod val="60000"/>
                  <a:lumOff val="40000"/>
                </a:schemeClr>
              </a:solidFill>
              <a:latin typeface="Garamond" panose="02020404030301010803" pitchFamily="18" charset="0"/>
            </a:endParaRPr>
          </a:p>
          <a:p>
            <a:r>
              <a:rPr lang="en-CA" sz="4400" b="1" dirty="0">
                <a:solidFill>
                  <a:schemeClr val="accent4">
                    <a:lumMod val="60000"/>
                    <a:lumOff val="40000"/>
                  </a:schemeClr>
                </a:solidFill>
                <a:latin typeface="Garamond" panose="02020404030301010803" pitchFamily="18" charset="0"/>
              </a:rPr>
              <a:t>Mental Health and Psychosocial Support</a:t>
            </a:r>
          </a:p>
        </p:txBody>
      </p:sp>
      <p:sp>
        <p:nvSpPr>
          <p:cNvPr id="6" name="Hexagon 5">
            <a:extLst>
              <a:ext uri="{FF2B5EF4-FFF2-40B4-BE49-F238E27FC236}">
                <a16:creationId xmlns:a16="http://schemas.microsoft.com/office/drawing/2014/main" id="{9996516A-E645-95C1-9CDF-787589433FCB}"/>
              </a:ext>
            </a:extLst>
          </p:cNvPr>
          <p:cNvSpPr/>
          <p:nvPr/>
        </p:nvSpPr>
        <p:spPr>
          <a:xfrm rot="1782986">
            <a:off x="539630" y="2109486"/>
            <a:ext cx="2269827" cy="1956740"/>
          </a:xfrm>
          <a:prstGeom prst="hexagon">
            <a:avLst>
              <a:gd name="adj" fmla="val 28965"/>
              <a:gd name="vf" fmla="val 11547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12" name="Group 11">
            <a:extLst>
              <a:ext uri="{FF2B5EF4-FFF2-40B4-BE49-F238E27FC236}">
                <a16:creationId xmlns:a16="http://schemas.microsoft.com/office/drawing/2014/main" id="{0FFB97DE-CB9A-BC83-8E33-E5B280EE558E}"/>
              </a:ext>
            </a:extLst>
          </p:cNvPr>
          <p:cNvGrpSpPr/>
          <p:nvPr/>
        </p:nvGrpSpPr>
        <p:grpSpPr>
          <a:xfrm>
            <a:off x="986999" y="2594096"/>
            <a:ext cx="1375088" cy="1208020"/>
            <a:chOff x="3370418" y="3012992"/>
            <a:chExt cx="385258" cy="321207"/>
          </a:xfrm>
        </p:grpSpPr>
        <p:sp>
          <p:nvSpPr>
            <p:cNvPr id="13" name="Heart 12">
              <a:extLst>
                <a:ext uri="{FF2B5EF4-FFF2-40B4-BE49-F238E27FC236}">
                  <a16:creationId xmlns:a16="http://schemas.microsoft.com/office/drawing/2014/main" id="{EC6573A1-B8F3-C65F-359A-7B184310B1DC}"/>
                </a:ext>
              </a:extLst>
            </p:cNvPr>
            <p:cNvSpPr/>
            <p:nvPr/>
          </p:nvSpPr>
          <p:spPr>
            <a:xfrm>
              <a:off x="3370418" y="3012992"/>
              <a:ext cx="385258" cy="321207"/>
            </a:xfrm>
            <a:prstGeom prst="hear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sp>
          <p:nvSpPr>
            <p:cNvPr id="14" name="L-Shape 13">
              <a:extLst>
                <a:ext uri="{FF2B5EF4-FFF2-40B4-BE49-F238E27FC236}">
                  <a16:creationId xmlns:a16="http://schemas.microsoft.com/office/drawing/2014/main" id="{57D88E41-8A8F-3C34-6387-C8D82B551853}"/>
                </a:ext>
              </a:extLst>
            </p:cNvPr>
            <p:cNvSpPr/>
            <p:nvPr/>
          </p:nvSpPr>
          <p:spPr>
            <a:xfrm rot="18361091">
              <a:off x="3505897" y="3140174"/>
              <a:ext cx="143017" cy="72785"/>
            </a:xfrm>
            <a:prstGeom prst="corner">
              <a:avLst>
                <a:gd name="adj1" fmla="val 42208"/>
                <a:gd name="adj2" fmla="val 4335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grpSp>
    </p:spTree>
    <p:extLst>
      <p:ext uri="{BB962C8B-B14F-4D97-AF65-F5344CB8AC3E}">
        <p14:creationId xmlns:p14="http://schemas.microsoft.com/office/powerpoint/2010/main" val="41839580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C645627-3AAB-3036-5621-C9597C94EA47}"/>
              </a:ext>
            </a:extLst>
          </p:cNvPr>
          <p:cNvSpPr txBox="1"/>
          <p:nvPr/>
        </p:nvSpPr>
        <p:spPr>
          <a:xfrm>
            <a:off x="1567786" y="1310779"/>
            <a:ext cx="4682543" cy="2262158"/>
          </a:xfrm>
          <a:prstGeom prst="rect">
            <a:avLst/>
          </a:prstGeom>
          <a:noFill/>
        </p:spPr>
        <p:txBody>
          <a:bodyPr wrap="square" rtlCol="0">
            <a:spAutoFit/>
          </a:bodyPr>
          <a:lstStyle/>
          <a:p>
            <a:pPr marL="0" marR="0" lvl="0" indent="0" algn="l" rtl="0">
              <a:spcBef>
                <a:spcPts val="0"/>
              </a:spcBef>
              <a:spcAft>
                <a:spcPts val="1800"/>
              </a:spcAft>
              <a:buNone/>
            </a:pPr>
            <a:r>
              <a:rPr lang="en-US" sz="1100" b="1" dirty="0">
                <a:solidFill>
                  <a:schemeClr val="tx1"/>
                </a:solidFill>
                <a:latin typeface="Calibri"/>
                <a:ea typeface="Calibri"/>
                <a:cs typeface="Calibri"/>
                <a:sym typeface="Calibri"/>
              </a:rPr>
              <a:t>Session 1: </a:t>
            </a:r>
            <a:r>
              <a:rPr lang="en-US" sz="1100" dirty="0">
                <a:solidFill>
                  <a:schemeClr val="tx1"/>
                </a:solidFill>
                <a:latin typeface="Calibri"/>
                <a:ea typeface="Calibri"/>
                <a:cs typeface="Calibri"/>
                <a:sym typeface="Calibri"/>
              </a:rPr>
              <a:t>Module opening</a:t>
            </a:r>
          </a:p>
          <a:p>
            <a:pPr marL="0" marR="0" lvl="0" indent="0" algn="l" rtl="0">
              <a:spcBef>
                <a:spcPts val="0"/>
              </a:spcBef>
              <a:spcAft>
                <a:spcPts val="1800"/>
              </a:spcAft>
              <a:buNone/>
            </a:pPr>
            <a:r>
              <a:rPr lang="en-US" sz="1100" b="1" dirty="0">
                <a:solidFill>
                  <a:schemeClr val="tx1"/>
                </a:solidFill>
                <a:latin typeface="Calibri"/>
                <a:ea typeface="Calibri"/>
                <a:cs typeface="Calibri"/>
                <a:sym typeface="Calibri"/>
              </a:rPr>
              <a:t>Session 2: </a:t>
            </a:r>
            <a:r>
              <a:rPr lang="en-US" sz="1100" dirty="0">
                <a:solidFill>
                  <a:schemeClr val="tx1"/>
                </a:solidFill>
                <a:latin typeface="Calibri"/>
                <a:ea typeface="Calibri"/>
                <a:cs typeface="Calibri"/>
                <a:sym typeface="Calibri"/>
              </a:rPr>
              <a:t>What do we mean with mental health and well-being? </a:t>
            </a:r>
          </a:p>
          <a:p>
            <a:pPr marL="0" marR="0" lvl="0" indent="0" algn="l" rtl="0">
              <a:spcBef>
                <a:spcPts val="0"/>
              </a:spcBef>
              <a:spcAft>
                <a:spcPts val="1800"/>
              </a:spcAft>
              <a:buNone/>
            </a:pPr>
            <a:r>
              <a:rPr lang="en-US" sz="1100" b="1" dirty="0">
                <a:solidFill>
                  <a:schemeClr val="tx1"/>
                </a:solidFill>
                <a:latin typeface="Calibri"/>
                <a:ea typeface="Calibri"/>
                <a:cs typeface="Calibri"/>
                <a:sym typeface="Calibri"/>
              </a:rPr>
              <a:t>Session 3: </a:t>
            </a:r>
            <a:r>
              <a:rPr lang="en-US" sz="1100" dirty="0">
                <a:solidFill>
                  <a:schemeClr val="tx1"/>
                </a:solidFill>
                <a:latin typeface="Calibri"/>
                <a:ea typeface="Calibri"/>
                <a:cs typeface="Calibri"/>
                <a:sym typeface="Calibri"/>
              </a:rPr>
              <a:t>What is the role of the caseworker in delivering MHPSS? </a:t>
            </a:r>
          </a:p>
          <a:p>
            <a:pPr marL="0" marR="0" lvl="0" indent="0" algn="l" rtl="0">
              <a:spcBef>
                <a:spcPts val="0"/>
              </a:spcBef>
              <a:spcAft>
                <a:spcPts val="1800"/>
              </a:spcAft>
              <a:buNone/>
            </a:pPr>
            <a:r>
              <a:rPr lang="en-US" sz="1100" b="1" dirty="0">
                <a:solidFill>
                  <a:schemeClr val="tx1"/>
                </a:solidFill>
                <a:latin typeface="Calibri"/>
                <a:ea typeface="Calibri"/>
                <a:cs typeface="Calibri"/>
                <a:sym typeface="Calibri"/>
              </a:rPr>
              <a:t>Session 4: </a:t>
            </a:r>
            <a:r>
              <a:rPr lang="en-US" sz="1100" dirty="0">
                <a:solidFill>
                  <a:schemeClr val="tx1"/>
                </a:solidFill>
                <a:latin typeface="Calibri"/>
                <a:ea typeface="Calibri"/>
                <a:cs typeface="Calibri"/>
                <a:sym typeface="Calibri"/>
              </a:rPr>
              <a:t>What are MHPSS skills?</a:t>
            </a:r>
          </a:p>
          <a:p>
            <a:pPr marL="0" marR="0" lvl="0" indent="0" algn="l" rtl="0">
              <a:spcBef>
                <a:spcPts val="0"/>
              </a:spcBef>
              <a:spcAft>
                <a:spcPts val="1800"/>
              </a:spcAft>
              <a:buNone/>
            </a:pPr>
            <a:r>
              <a:rPr lang="en-US" sz="1100" b="1" dirty="0">
                <a:solidFill>
                  <a:schemeClr val="tx1"/>
                </a:solidFill>
                <a:latin typeface="Calibri"/>
                <a:ea typeface="Calibri"/>
                <a:cs typeface="Calibri"/>
                <a:sym typeface="Calibri"/>
              </a:rPr>
              <a:t>Session 5: </a:t>
            </a:r>
            <a:r>
              <a:rPr lang="en-US" sz="1100" dirty="0">
                <a:solidFill>
                  <a:schemeClr val="tx1"/>
                </a:solidFill>
                <a:latin typeface="Calibri"/>
                <a:ea typeface="Calibri"/>
                <a:cs typeface="Calibri"/>
                <a:sym typeface="Calibri"/>
              </a:rPr>
              <a:t>How can I provide psychological first aid? </a:t>
            </a:r>
          </a:p>
          <a:p>
            <a:pPr marL="0" marR="0" lvl="0" indent="0" algn="l" rtl="0">
              <a:spcBef>
                <a:spcPts val="0"/>
              </a:spcBef>
              <a:spcAft>
                <a:spcPts val="1800"/>
              </a:spcAft>
              <a:buNone/>
            </a:pPr>
            <a:r>
              <a:rPr lang="en-US" sz="1100" b="1" dirty="0">
                <a:solidFill>
                  <a:schemeClr val="tx1"/>
                </a:solidFill>
                <a:latin typeface="Calibri"/>
                <a:ea typeface="Calibri"/>
                <a:cs typeface="Calibri"/>
                <a:sym typeface="Calibri"/>
              </a:rPr>
              <a:t>Session 6: </a:t>
            </a:r>
            <a:r>
              <a:rPr lang="en-US" sz="1100" dirty="0">
                <a:solidFill>
                  <a:schemeClr val="tx1"/>
                </a:solidFill>
                <a:latin typeface="Calibri"/>
                <a:ea typeface="Calibri"/>
                <a:cs typeface="Calibri"/>
                <a:sym typeface="Calibri"/>
              </a:rPr>
              <a:t>Module closing </a:t>
            </a:r>
          </a:p>
        </p:txBody>
      </p:sp>
      <p:sp>
        <p:nvSpPr>
          <p:cNvPr id="5" name="TextBox 4">
            <a:extLst>
              <a:ext uri="{FF2B5EF4-FFF2-40B4-BE49-F238E27FC236}">
                <a16:creationId xmlns:a16="http://schemas.microsoft.com/office/drawing/2014/main" id="{257494DA-0E48-C46B-AE95-0D43499F15C8}"/>
              </a:ext>
            </a:extLst>
          </p:cNvPr>
          <p:cNvSpPr txBox="1"/>
          <p:nvPr/>
        </p:nvSpPr>
        <p:spPr>
          <a:xfrm>
            <a:off x="1064660" y="1310779"/>
            <a:ext cx="503127" cy="2262158"/>
          </a:xfrm>
          <a:prstGeom prst="rect">
            <a:avLst/>
          </a:prstGeom>
          <a:noFill/>
        </p:spPr>
        <p:txBody>
          <a:bodyPr wrap="square" rtlCol="0">
            <a:spAutoFit/>
          </a:bodyPr>
          <a:lstStyle/>
          <a:p>
            <a:pPr>
              <a:spcAft>
                <a:spcPts val="1800"/>
              </a:spcAft>
            </a:pPr>
            <a:r>
              <a:rPr lang="en-CA" sz="1100" dirty="0"/>
              <a:t>59</a:t>
            </a:r>
          </a:p>
          <a:p>
            <a:pPr>
              <a:spcAft>
                <a:spcPts val="1800"/>
              </a:spcAft>
            </a:pPr>
            <a:r>
              <a:rPr lang="en-CA" sz="1100" dirty="0">
                <a:solidFill>
                  <a:schemeClr val="tx1"/>
                </a:solidFill>
                <a:latin typeface="+mn-lt"/>
              </a:rPr>
              <a:t>60</a:t>
            </a:r>
          </a:p>
          <a:p>
            <a:pPr>
              <a:spcAft>
                <a:spcPts val="1800"/>
              </a:spcAft>
            </a:pPr>
            <a:r>
              <a:rPr lang="en-CA" sz="1100" dirty="0"/>
              <a:t>62</a:t>
            </a:r>
          </a:p>
          <a:p>
            <a:pPr>
              <a:spcAft>
                <a:spcPts val="1800"/>
              </a:spcAft>
            </a:pPr>
            <a:r>
              <a:rPr lang="en-CA" sz="1100" dirty="0">
                <a:solidFill>
                  <a:schemeClr val="tx1"/>
                </a:solidFill>
                <a:latin typeface="+mn-lt"/>
              </a:rPr>
              <a:t>65</a:t>
            </a:r>
          </a:p>
          <a:p>
            <a:pPr>
              <a:spcAft>
                <a:spcPts val="1800"/>
              </a:spcAft>
            </a:pPr>
            <a:r>
              <a:rPr lang="en-CA" sz="1100" dirty="0"/>
              <a:t>67</a:t>
            </a:r>
          </a:p>
          <a:p>
            <a:pPr>
              <a:spcAft>
                <a:spcPts val="1800"/>
              </a:spcAft>
            </a:pPr>
            <a:r>
              <a:rPr lang="en-CA" sz="1100" dirty="0">
                <a:solidFill>
                  <a:schemeClr val="tx1"/>
                </a:solidFill>
                <a:latin typeface="+mn-lt"/>
              </a:rPr>
              <a:t>68</a:t>
            </a:r>
          </a:p>
        </p:txBody>
      </p:sp>
      <p:sp>
        <p:nvSpPr>
          <p:cNvPr id="6" name="TextBox 5">
            <a:extLst>
              <a:ext uri="{FF2B5EF4-FFF2-40B4-BE49-F238E27FC236}">
                <a16:creationId xmlns:a16="http://schemas.microsoft.com/office/drawing/2014/main" id="{CAEDD14F-5ADE-AA12-9863-E9AA89D93388}"/>
              </a:ext>
            </a:extLst>
          </p:cNvPr>
          <p:cNvSpPr txBox="1"/>
          <p:nvPr/>
        </p:nvSpPr>
        <p:spPr>
          <a:xfrm>
            <a:off x="996287" y="713169"/>
            <a:ext cx="3807163" cy="307777"/>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6CBDEA"/>
                </a:highlight>
                <a:latin typeface="Calibri"/>
                <a:ea typeface="Calibri"/>
                <a:cs typeface="Calibri"/>
                <a:sym typeface="Calibri"/>
              </a:rPr>
              <a:t>TABLE OF CONTENTS</a:t>
            </a:r>
          </a:p>
        </p:txBody>
      </p:sp>
      <p:sp>
        <p:nvSpPr>
          <p:cNvPr id="7" name="Hexagon 6">
            <a:extLst>
              <a:ext uri="{FF2B5EF4-FFF2-40B4-BE49-F238E27FC236}">
                <a16:creationId xmlns:a16="http://schemas.microsoft.com/office/drawing/2014/main" id="{936AD2EB-38BB-E58B-F08A-E5D7D5C332BF}"/>
              </a:ext>
            </a:extLst>
          </p:cNvPr>
          <p:cNvSpPr/>
          <p:nvPr/>
        </p:nvSpPr>
        <p:spPr>
          <a:xfrm rot="1782986">
            <a:off x="286724" y="301110"/>
            <a:ext cx="335595" cy="289306"/>
          </a:xfrm>
          <a:prstGeom prst="hexagon">
            <a:avLst>
              <a:gd name="adj" fmla="val 28965"/>
              <a:gd name="vf" fmla="val 115470"/>
            </a:avLst>
          </a:prstGeom>
          <a:no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Hexagon 7">
            <a:extLst>
              <a:ext uri="{FF2B5EF4-FFF2-40B4-BE49-F238E27FC236}">
                <a16:creationId xmlns:a16="http://schemas.microsoft.com/office/drawing/2014/main" id="{68E1FA82-F8D6-3441-ACDE-392F752EB1CA}"/>
              </a:ext>
            </a:extLst>
          </p:cNvPr>
          <p:cNvSpPr/>
          <p:nvPr/>
        </p:nvSpPr>
        <p:spPr>
          <a:xfrm rot="1782986">
            <a:off x="286724" y="763955"/>
            <a:ext cx="335595" cy="289306"/>
          </a:xfrm>
          <a:prstGeom prst="hexagon">
            <a:avLst>
              <a:gd name="adj" fmla="val 28965"/>
              <a:gd name="vf" fmla="val 115470"/>
            </a:avLst>
          </a:prstGeom>
          <a:no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Hexagon 8">
            <a:extLst>
              <a:ext uri="{FF2B5EF4-FFF2-40B4-BE49-F238E27FC236}">
                <a16:creationId xmlns:a16="http://schemas.microsoft.com/office/drawing/2014/main" id="{110B420B-D3F7-87BD-E310-B7EB8F66CEF5}"/>
              </a:ext>
            </a:extLst>
          </p:cNvPr>
          <p:cNvSpPr/>
          <p:nvPr/>
        </p:nvSpPr>
        <p:spPr>
          <a:xfrm rot="1782986">
            <a:off x="286724" y="1226800"/>
            <a:ext cx="335595" cy="289306"/>
          </a:xfrm>
          <a:prstGeom prst="hexagon">
            <a:avLst>
              <a:gd name="adj" fmla="val 28965"/>
              <a:gd name="vf" fmla="val 115470"/>
            </a:avLst>
          </a:prstGeom>
          <a:no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Hexagon 9">
            <a:extLst>
              <a:ext uri="{FF2B5EF4-FFF2-40B4-BE49-F238E27FC236}">
                <a16:creationId xmlns:a16="http://schemas.microsoft.com/office/drawing/2014/main" id="{8ED797D6-2D8E-6EC2-D843-3A986D140D5D}"/>
              </a:ext>
            </a:extLst>
          </p:cNvPr>
          <p:cNvSpPr/>
          <p:nvPr/>
        </p:nvSpPr>
        <p:spPr>
          <a:xfrm rot="1782986">
            <a:off x="286724" y="1689645"/>
            <a:ext cx="335595" cy="289306"/>
          </a:xfrm>
          <a:prstGeom prst="hexagon">
            <a:avLst>
              <a:gd name="adj" fmla="val 28965"/>
              <a:gd name="vf" fmla="val 115470"/>
            </a:avLst>
          </a:prstGeom>
          <a:no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Hexagon 11">
            <a:extLst>
              <a:ext uri="{FF2B5EF4-FFF2-40B4-BE49-F238E27FC236}">
                <a16:creationId xmlns:a16="http://schemas.microsoft.com/office/drawing/2014/main" id="{D54110D6-90C1-B5C9-8BA8-CD1AA32C2264}"/>
              </a:ext>
            </a:extLst>
          </p:cNvPr>
          <p:cNvSpPr/>
          <p:nvPr/>
        </p:nvSpPr>
        <p:spPr>
          <a:xfrm rot="1782986">
            <a:off x="286724" y="2152490"/>
            <a:ext cx="335595" cy="289306"/>
          </a:xfrm>
          <a:prstGeom prst="hexagon">
            <a:avLst>
              <a:gd name="adj" fmla="val 28965"/>
              <a:gd name="vf" fmla="val 115470"/>
            </a:avLst>
          </a:prstGeom>
          <a:no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Hexagon 13">
            <a:extLst>
              <a:ext uri="{FF2B5EF4-FFF2-40B4-BE49-F238E27FC236}">
                <a16:creationId xmlns:a16="http://schemas.microsoft.com/office/drawing/2014/main" id="{9FBCAE29-4B73-9778-8E5B-2BC19E9C767F}"/>
              </a:ext>
            </a:extLst>
          </p:cNvPr>
          <p:cNvSpPr/>
          <p:nvPr/>
        </p:nvSpPr>
        <p:spPr>
          <a:xfrm rot="1782986">
            <a:off x="286724" y="2615335"/>
            <a:ext cx="335595" cy="289306"/>
          </a:xfrm>
          <a:prstGeom prst="hexagon">
            <a:avLst>
              <a:gd name="adj" fmla="val 28965"/>
              <a:gd name="vf" fmla="val 115470"/>
            </a:avLst>
          </a:prstGeom>
          <a:no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31" name="Group 30">
            <a:extLst>
              <a:ext uri="{FF2B5EF4-FFF2-40B4-BE49-F238E27FC236}">
                <a16:creationId xmlns:a16="http://schemas.microsoft.com/office/drawing/2014/main" id="{861C3477-A260-5CEE-6A1B-BDF430AE05DF}"/>
              </a:ext>
            </a:extLst>
          </p:cNvPr>
          <p:cNvGrpSpPr/>
          <p:nvPr/>
        </p:nvGrpSpPr>
        <p:grpSpPr>
          <a:xfrm>
            <a:off x="5095173" y="7855210"/>
            <a:ext cx="1375088" cy="1208020"/>
            <a:chOff x="3370418" y="3012992"/>
            <a:chExt cx="385258" cy="321207"/>
          </a:xfrm>
        </p:grpSpPr>
        <p:sp>
          <p:nvSpPr>
            <p:cNvPr id="32" name="Heart 31">
              <a:extLst>
                <a:ext uri="{FF2B5EF4-FFF2-40B4-BE49-F238E27FC236}">
                  <a16:creationId xmlns:a16="http://schemas.microsoft.com/office/drawing/2014/main" id="{BD2DC6FE-A0BD-123B-F204-32F6C47D26CE}"/>
                </a:ext>
              </a:extLst>
            </p:cNvPr>
            <p:cNvSpPr/>
            <p:nvPr/>
          </p:nvSpPr>
          <p:spPr>
            <a:xfrm>
              <a:off x="3370418" y="3012992"/>
              <a:ext cx="385258" cy="321207"/>
            </a:xfrm>
            <a:prstGeom prst="hear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sp>
          <p:nvSpPr>
            <p:cNvPr id="33" name="L-Shape 32">
              <a:extLst>
                <a:ext uri="{FF2B5EF4-FFF2-40B4-BE49-F238E27FC236}">
                  <a16:creationId xmlns:a16="http://schemas.microsoft.com/office/drawing/2014/main" id="{4D996D0D-987C-9224-F0CE-E5C44EC0B6AE}"/>
                </a:ext>
              </a:extLst>
            </p:cNvPr>
            <p:cNvSpPr/>
            <p:nvPr/>
          </p:nvSpPr>
          <p:spPr>
            <a:xfrm rot="18361091">
              <a:off x="3505897" y="3140174"/>
              <a:ext cx="143017" cy="72785"/>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grpSp>
    </p:spTree>
    <p:extLst>
      <p:ext uri="{BB962C8B-B14F-4D97-AF65-F5344CB8AC3E}">
        <p14:creationId xmlns:p14="http://schemas.microsoft.com/office/powerpoint/2010/main" val="36305763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CDA8890-AEEA-05D9-09B1-339D3CE813B5}"/>
              </a:ext>
            </a:extLst>
          </p:cNvPr>
          <p:cNvSpPr txBox="1"/>
          <p:nvPr/>
        </p:nvSpPr>
        <p:spPr>
          <a:xfrm>
            <a:off x="996287" y="1238738"/>
            <a:ext cx="4665478" cy="276999"/>
          </a:xfrm>
          <a:prstGeom prst="rect">
            <a:avLst/>
          </a:prstGeom>
          <a:noFill/>
        </p:spPr>
        <p:txBody>
          <a:bodyPr wrap="square" rtlCol="0">
            <a:spAutoFit/>
          </a:bodyPr>
          <a:lstStyle/>
          <a:p>
            <a:r>
              <a:rPr lang="en-CA" sz="1200" b="1" spc="300" dirty="0">
                <a:solidFill>
                  <a:schemeClr val="tx1"/>
                </a:solidFill>
              </a:rPr>
              <a:t>MODULE AIM</a:t>
            </a:r>
          </a:p>
        </p:txBody>
      </p:sp>
      <p:sp>
        <p:nvSpPr>
          <p:cNvPr id="3" name="TextBox 2">
            <a:extLst>
              <a:ext uri="{FF2B5EF4-FFF2-40B4-BE49-F238E27FC236}">
                <a16:creationId xmlns:a16="http://schemas.microsoft.com/office/drawing/2014/main" id="{8A3642CB-389B-2D0C-2A2B-A74E5B6DCD73}"/>
              </a:ext>
            </a:extLst>
          </p:cNvPr>
          <p:cNvSpPr txBox="1"/>
          <p:nvPr/>
        </p:nvSpPr>
        <p:spPr>
          <a:xfrm>
            <a:off x="996287" y="713169"/>
            <a:ext cx="4070620" cy="307777"/>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6CBDEA"/>
                </a:highlight>
                <a:latin typeface="Calibri"/>
                <a:ea typeface="Calibri"/>
                <a:cs typeface="Calibri"/>
                <a:sym typeface="Calibri"/>
              </a:rPr>
              <a:t>SESSION 1: MODULE OPENING</a:t>
            </a:r>
          </a:p>
        </p:txBody>
      </p:sp>
      <p:sp>
        <p:nvSpPr>
          <p:cNvPr id="11" name="TextBox 10">
            <a:extLst>
              <a:ext uri="{FF2B5EF4-FFF2-40B4-BE49-F238E27FC236}">
                <a16:creationId xmlns:a16="http://schemas.microsoft.com/office/drawing/2014/main" id="{FD30457C-22A9-3D2D-75E6-FB8EA60A5065}"/>
              </a:ext>
            </a:extLst>
          </p:cNvPr>
          <p:cNvSpPr txBox="1"/>
          <p:nvPr/>
        </p:nvSpPr>
        <p:spPr>
          <a:xfrm>
            <a:off x="996287" y="1599327"/>
            <a:ext cx="5254042" cy="430887"/>
          </a:xfrm>
          <a:prstGeom prst="rect">
            <a:avLst/>
          </a:prstGeom>
          <a:noFill/>
        </p:spPr>
        <p:txBody>
          <a:bodyPr wrap="square" rtlCol="0">
            <a:spAutoFit/>
          </a:bodyPr>
          <a:lstStyle/>
          <a:p>
            <a:pPr marL="0" marR="0" lvl="0" indent="0" algn="l" rtl="0">
              <a:spcBef>
                <a:spcPts val="0"/>
              </a:spcBef>
              <a:spcAft>
                <a:spcPts val="0"/>
              </a:spcAft>
              <a:buNone/>
            </a:pPr>
            <a:r>
              <a:rPr lang="en-US" sz="1100" dirty="0">
                <a:solidFill>
                  <a:schemeClr val="tx1"/>
                </a:solidFill>
                <a:latin typeface="+mn-lt"/>
                <a:ea typeface="Arial"/>
                <a:cs typeface="Arial"/>
                <a:sym typeface="Arial"/>
              </a:rPr>
              <a:t>To provide the opportunity to practice the core skills necessary for caseworkers to provide psychosocial support to children</a:t>
            </a:r>
          </a:p>
        </p:txBody>
      </p:sp>
      <p:sp>
        <p:nvSpPr>
          <p:cNvPr id="13" name="TextBox 12">
            <a:extLst>
              <a:ext uri="{FF2B5EF4-FFF2-40B4-BE49-F238E27FC236}">
                <a16:creationId xmlns:a16="http://schemas.microsoft.com/office/drawing/2014/main" id="{DE1DC346-4257-F73C-AB12-DE0A209FDFA6}"/>
              </a:ext>
            </a:extLst>
          </p:cNvPr>
          <p:cNvSpPr txBox="1"/>
          <p:nvPr/>
        </p:nvSpPr>
        <p:spPr>
          <a:xfrm>
            <a:off x="996287" y="2268414"/>
            <a:ext cx="5254042" cy="276999"/>
          </a:xfrm>
          <a:prstGeom prst="rect">
            <a:avLst/>
          </a:prstGeom>
          <a:noFill/>
        </p:spPr>
        <p:txBody>
          <a:bodyPr wrap="square" rtlCol="0">
            <a:spAutoFit/>
          </a:bodyPr>
          <a:lstStyle/>
          <a:p>
            <a:r>
              <a:rPr lang="en-CA" sz="1200" b="1" spc="300" dirty="0">
                <a:solidFill>
                  <a:schemeClr val="tx1"/>
                </a:solidFill>
              </a:rPr>
              <a:t>LEARNING OBJECTIVES </a:t>
            </a:r>
          </a:p>
        </p:txBody>
      </p:sp>
      <p:sp>
        <p:nvSpPr>
          <p:cNvPr id="15" name="TextBox 14">
            <a:extLst>
              <a:ext uri="{FF2B5EF4-FFF2-40B4-BE49-F238E27FC236}">
                <a16:creationId xmlns:a16="http://schemas.microsoft.com/office/drawing/2014/main" id="{863B465B-DCF3-7947-425F-112B934A2DEB}"/>
              </a:ext>
            </a:extLst>
          </p:cNvPr>
          <p:cNvSpPr txBox="1"/>
          <p:nvPr/>
        </p:nvSpPr>
        <p:spPr>
          <a:xfrm>
            <a:off x="1675087" y="2821316"/>
            <a:ext cx="4575242" cy="1954381"/>
          </a:xfrm>
          <a:prstGeom prst="rect">
            <a:avLst/>
          </a:prstGeom>
          <a:noFill/>
        </p:spPr>
        <p:txBody>
          <a:bodyPr wrap="square" rtlCol="0">
            <a:spAutoFit/>
          </a:bodyPr>
          <a:lstStyle/>
          <a:p>
            <a:pPr marL="0" marR="0" lvl="0" indent="0" algn="l" rtl="0">
              <a:spcBef>
                <a:spcPts val="0"/>
              </a:spcBef>
              <a:spcAft>
                <a:spcPts val="0"/>
              </a:spcAft>
              <a:buNone/>
            </a:pPr>
            <a:r>
              <a:rPr lang="en-US" sz="1100" dirty="0">
                <a:solidFill>
                  <a:schemeClr val="tx1"/>
                </a:solidFill>
                <a:latin typeface="+mn-lt"/>
                <a:ea typeface="Arial"/>
                <a:cs typeface="Arial"/>
                <a:sym typeface="Arial"/>
              </a:rPr>
              <a:t>Define and differentiate key terms related to MHPSS</a:t>
            </a:r>
          </a:p>
          <a:p>
            <a:pPr marL="0" marR="0" lvl="0" indent="0" algn="l" rtl="0">
              <a:spcBef>
                <a:spcPts val="0"/>
              </a:spcBef>
              <a:spcAft>
                <a:spcPts val="0"/>
              </a:spcAft>
              <a:buNone/>
            </a:pPr>
            <a:endParaRPr lang="en-US" sz="1100" dirty="0">
              <a:ea typeface="Arial"/>
              <a:cs typeface="Arial"/>
              <a:sym typeface="Arial"/>
            </a:endParaRPr>
          </a:p>
          <a:p>
            <a:pPr marL="0" marR="0" lvl="0" indent="0" algn="l" rtl="0">
              <a:spcBef>
                <a:spcPts val="0"/>
              </a:spcBef>
              <a:spcAft>
                <a:spcPts val="0"/>
              </a:spcAft>
              <a:buNone/>
            </a:pPr>
            <a:endParaRPr lang="en-US" sz="1100" dirty="0">
              <a:solidFill>
                <a:schemeClr val="tx1"/>
              </a:solidFill>
              <a:latin typeface="+mn-lt"/>
              <a:ea typeface="Arial"/>
              <a:cs typeface="Arial"/>
              <a:sym typeface="Arial"/>
            </a:endParaRPr>
          </a:p>
          <a:p>
            <a:pPr marL="0" marR="0" lvl="0" indent="0" algn="l" rtl="0">
              <a:spcBef>
                <a:spcPts val="0"/>
              </a:spcBef>
              <a:spcAft>
                <a:spcPts val="0"/>
              </a:spcAft>
              <a:buNone/>
            </a:pPr>
            <a:r>
              <a:rPr lang="en-US" sz="1100" dirty="0">
                <a:ea typeface="Arial"/>
                <a:cs typeface="Arial"/>
                <a:sym typeface="Arial"/>
              </a:rPr>
              <a:t>Explain how emergencies can impact a child’s mental health and psycho-social functioning </a:t>
            </a:r>
          </a:p>
          <a:p>
            <a:pPr marL="0" marR="0" lvl="0" indent="0" algn="l" rtl="0">
              <a:spcBef>
                <a:spcPts val="0"/>
              </a:spcBef>
              <a:spcAft>
                <a:spcPts val="0"/>
              </a:spcAft>
              <a:buNone/>
            </a:pPr>
            <a:endParaRPr lang="en-US" sz="1100" dirty="0">
              <a:ea typeface="Arial"/>
              <a:cs typeface="Arial"/>
              <a:sym typeface="Arial"/>
            </a:endParaRPr>
          </a:p>
          <a:p>
            <a:pPr marL="0" marR="0" lvl="0" indent="0" algn="l" rtl="0">
              <a:spcBef>
                <a:spcPts val="0"/>
              </a:spcBef>
              <a:spcAft>
                <a:spcPts val="0"/>
              </a:spcAft>
              <a:buNone/>
            </a:pPr>
            <a:endParaRPr lang="en-US" sz="1100" dirty="0">
              <a:solidFill>
                <a:schemeClr val="tx1"/>
              </a:solidFill>
              <a:latin typeface="+mn-lt"/>
              <a:ea typeface="Arial"/>
              <a:cs typeface="Arial"/>
              <a:sym typeface="Arial"/>
            </a:endParaRPr>
          </a:p>
          <a:p>
            <a:pPr marL="0" marR="0" lvl="0" indent="0" algn="l" rtl="0">
              <a:spcBef>
                <a:spcPts val="0"/>
              </a:spcBef>
              <a:spcAft>
                <a:spcPts val="0"/>
              </a:spcAft>
              <a:buNone/>
            </a:pPr>
            <a:r>
              <a:rPr lang="en-US" sz="1100" dirty="0">
                <a:solidFill>
                  <a:schemeClr val="tx1"/>
                </a:solidFill>
                <a:latin typeface="+mn-lt"/>
                <a:ea typeface="Arial"/>
                <a:cs typeface="Arial"/>
                <a:sym typeface="Arial"/>
              </a:rPr>
              <a:t>Explain the caseworkers role in delivering MHPSS</a:t>
            </a:r>
          </a:p>
          <a:p>
            <a:pPr marL="0" marR="0" lvl="0" indent="0" algn="l" rtl="0">
              <a:spcBef>
                <a:spcPts val="0"/>
              </a:spcBef>
              <a:spcAft>
                <a:spcPts val="0"/>
              </a:spcAft>
              <a:buNone/>
            </a:pPr>
            <a:endParaRPr lang="en-US" sz="1100" dirty="0">
              <a:solidFill>
                <a:schemeClr val="tx1"/>
              </a:solidFill>
              <a:latin typeface="+mn-lt"/>
              <a:ea typeface="Arial"/>
              <a:cs typeface="Arial"/>
              <a:sym typeface="Arial"/>
            </a:endParaRPr>
          </a:p>
          <a:p>
            <a:pPr marL="0" marR="0" lvl="0" indent="0" algn="l" rtl="0">
              <a:spcBef>
                <a:spcPts val="0"/>
              </a:spcBef>
              <a:spcAft>
                <a:spcPts val="0"/>
              </a:spcAft>
              <a:buNone/>
            </a:pPr>
            <a:endParaRPr lang="en-US" sz="1100" dirty="0">
              <a:ea typeface="Arial"/>
              <a:cs typeface="Arial"/>
              <a:sym typeface="Arial"/>
            </a:endParaRPr>
          </a:p>
          <a:p>
            <a:pPr marL="0" marR="0" lvl="0" indent="0" algn="l" rtl="0">
              <a:spcBef>
                <a:spcPts val="0"/>
              </a:spcBef>
              <a:spcAft>
                <a:spcPts val="0"/>
              </a:spcAft>
              <a:buNone/>
            </a:pPr>
            <a:r>
              <a:rPr lang="en-US" sz="1100" dirty="0">
                <a:solidFill>
                  <a:schemeClr val="tx1"/>
                </a:solidFill>
                <a:latin typeface="+mn-lt"/>
                <a:ea typeface="Arial"/>
                <a:cs typeface="Arial"/>
                <a:sym typeface="Arial"/>
              </a:rPr>
              <a:t>Demonstrate basic MHPSS skills</a:t>
            </a:r>
          </a:p>
        </p:txBody>
      </p:sp>
      <p:grpSp>
        <p:nvGrpSpPr>
          <p:cNvPr id="16" name="Google Shape;149;p12">
            <a:extLst>
              <a:ext uri="{FF2B5EF4-FFF2-40B4-BE49-F238E27FC236}">
                <a16:creationId xmlns:a16="http://schemas.microsoft.com/office/drawing/2014/main" id="{43238466-291F-9AE8-DF2E-D70E3601A088}"/>
              </a:ext>
            </a:extLst>
          </p:cNvPr>
          <p:cNvGrpSpPr/>
          <p:nvPr/>
        </p:nvGrpSpPr>
        <p:grpSpPr>
          <a:xfrm>
            <a:off x="1020268" y="2771366"/>
            <a:ext cx="559955" cy="387333"/>
            <a:chOff x="6878053" y="1156317"/>
            <a:chExt cx="1431178" cy="1039513"/>
          </a:xfrm>
          <a:solidFill>
            <a:schemeClr val="accent4">
              <a:lumMod val="60000"/>
              <a:lumOff val="40000"/>
            </a:schemeClr>
          </a:solidFill>
        </p:grpSpPr>
        <p:grpSp>
          <p:nvGrpSpPr>
            <p:cNvPr id="17" name="Google Shape;150;p12">
              <a:extLst>
                <a:ext uri="{FF2B5EF4-FFF2-40B4-BE49-F238E27FC236}">
                  <a16:creationId xmlns:a16="http://schemas.microsoft.com/office/drawing/2014/main" id="{9A61B219-9215-B99F-1D91-AADAE409F0B1}"/>
                </a:ext>
              </a:extLst>
            </p:cNvPr>
            <p:cNvGrpSpPr/>
            <p:nvPr/>
          </p:nvGrpSpPr>
          <p:grpSpPr>
            <a:xfrm>
              <a:off x="7672978" y="1156317"/>
              <a:ext cx="412941" cy="436880"/>
              <a:chOff x="243840" y="1676400"/>
              <a:chExt cx="701040" cy="741680"/>
            </a:xfrm>
            <a:grpFill/>
          </p:grpSpPr>
          <p:sp>
            <p:nvSpPr>
              <p:cNvPr id="20" name="Google Shape;151;p12">
                <a:extLst>
                  <a:ext uri="{FF2B5EF4-FFF2-40B4-BE49-F238E27FC236}">
                    <a16:creationId xmlns:a16="http://schemas.microsoft.com/office/drawing/2014/main" id="{4D297084-7329-E0E0-DA78-182699E952C7}"/>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27" name="Google Shape;152;p12">
                <a:extLst>
                  <a:ext uri="{FF2B5EF4-FFF2-40B4-BE49-F238E27FC236}">
                    <a16:creationId xmlns:a16="http://schemas.microsoft.com/office/drawing/2014/main" id="{5717D8EA-A977-EEAC-FF7F-8EB5725A702D}"/>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18" name="Google Shape;153;p12">
              <a:extLst>
                <a:ext uri="{FF2B5EF4-FFF2-40B4-BE49-F238E27FC236}">
                  <a16:creationId xmlns:a16="http://schemas.microsoft.com/office/drawing/2014/main" id="{02F06D31-A952-B5D5-E7D5-F3C70F41E7A9}"/>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9" name="Google Shape;154;p12">
              <a:extLst>
                <a:ext uri="{FF2B5EF4-FFF2-40B4-BE49-F238E27FC236}">
                  <a16:creationId xmlns:a16="http://schemas.microsoft.com/office/drawing/2014/main" id="{9C5EDE53-DAF8-0412-FBBD-D7D1F1989744}"/>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grpSp>
        <p:nvGrpSpPr>
          <p:cNvPr id="28" name="Google Shape;149;p12">
            <a:extLst>
              <a:ext uri="{FF2B5EF4-FFF2-40B4-BE49-F238E27FC236}">
                <a16:creationId xmlns:a16="http://schemas.microsoft.com/office/drawing/2014/main" id="{A6EE51A2-B7E0-22C5-64EF-8E7303A285E6}"/>
              </a:ext>
            </a:extLst>
          </p:cNvPr>
          <p:cNvGrpSpPr/>
          <p:nvPr/>
        </p:nvGrpSpPr>
        <p:grpSpPr>
          <a:xfrm>
            <a:off x="1020268" y="3332844"/>
            <a:ext cx="559955" cy="387333"/>
            <a:chOff x="6878053" y="1156317"/>
            <a:chExt cx="1431178" cy="1039513"/>
          </a:xfrm>
          <a:solidFill>
            <a:schemeClr val="accent4">
              <a:lumMod val="60000"/>
              <a:lumOff val="40000"/>
            </a:schemeClr>
          </a:solidFill>
        </p:grpSpPr>
        <p:grpSp>
          <p:nvGrpSpPr>
            <p:cNvPr id="29" name="Google Shape;150;p12">
              <a:extLst>
                <a:ext uri="{FF2B5EF4-FFF2-40B4-BE49-F238E27FC236}">
                  <a16:creationId xmlns:a16="http://schemas.microsoft.com/office/drawing/2014/main" id="{2E44718F-61F8-363B-F40A-39E1F6E00C42}"/>
                </a:ext>
              </a:extLst>
            </p:cNvPr>
            <p:cNvGrpSpPr/>
            <p:nvPr/>
          </p:nvGrpSpPr>
          <p:grpSpPr>
            <a:xfrm>
              <a:off x="7672978" y="1156317"/>
              <a:ext cx="412941" cy="436880"/>
              <a:chOff x="243840" y="1676400"/>
              <a:chExt cx="701040" cy="741680"/>
            </a:xfrm>
            <a:grpFill/>
          </p:grpSpPr>
          <p:sp>
            <p:nvSpPr>
              <p:cNvPr id="32" name="Google Shape;151;p12">
                <a:extLst>
                  <a:ext uri="{FF2B5EF4-FFF2-40B4-BE49-F238E27FC236}">
                    <a16:creationId xmlns:a16="http://schemas.microsoft.com/office/drawing/2014/main" id="{B7EB5D63-32A3-D30A-4684-589D239D48B2}"/>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3" name="Google Shape;152;p12">
                <a:extLst>
                  <a:ext uri="{FF2B5EF4-FFF2-40B4-BE49-F238E27FC236}">
                    <a16:creationId xmlns:a16="http://schemas.microsoft.com/office/drawing/2014/main" id="{B75AB252-AEE9-8813-574B-B42EF9046297}"/>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30" name="Google Shape;153;p12">
              <a:extLst>
                <a:ext uri="{FF2B5EF4-FFF2-40B4-BE49-F238E27FC236}">
                  <a16:creationId xmlns:a16="http://schemas.microsoft.com/office/drawing/2014/main" id="{A9CD3B71-2B0C-761F-FD01-53FB2577B78F}"/>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1" name="Google Shape;154;p12">
              <a:extLst>
                <a:ext uri="{FF2B5EF4-FFF2-40B4-BE49-F238E27FC236}">
                  <a16:creationId xmlns:a16="http://schemas.microsoft.com/office/drawing/2014/main" id="{3A750CEF-6D47-32BC-074C-8804B902781F}"/>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grpSp>
        <p:nvGrpSpPr>
          <p:cNvPr id="34" name="Google Shape;149;p12">
            <a:extLst>
              <a:ext uri="{FF2B5EF4-FFF2-40B4-BE49-F238E27FC236}">
                <a16:creationId xmlns:a16="http://schemas.microsoft.com/office/drawing/2014/main" id="{61876D52-A45F-DB6A-2DDE-8E289BCD3834}"/>
              </a:ext>
            </a:extLst>
          </p:cNvPr>
          <p:cNvGrpSpPr/>
          <p:nvPr/>
        </p:nvGrpSpPr>
        <p:grpSpPr>
          <a:xfrm>
            <a:off x="1020268" y="3894487"/>
            <a:ext cx="559955" cy="387333"/>
            <a:chOff x="6878053" y="1156317"/>
            <a:chExt cx="1431178" cy="1039513"/>
          </a:xfrm>
          <a:solidFill>
            <a:schemeClr val="accent4">
              <a:lumMod val="60000"/>
              <a:lumOff val="40000"/>
            </a:schemeClr>
          </a:solidFill>
        </p:grpSpPr>
        <p:grpSp>
          <p:nvGrpSpPr>
            <p:cNvPr id="35" name="Google Shape;150;p12">
              <a:extLst>
                <a:ext uri="{FF2B5EF4-FFF2-40B4-BE49-F238E27FC236}">
                  <a16:creationId xmlns:a16="http://schemas.microsoft.com/office/drawing/2014/main" id="{410C4BED-29A7-904A-F50A-787047208201}"/>
                </a:ext>
              </a:extLst>
            </p:cNvPr>
            <p:cNvGrpSpPr/>
            <p:nvPr/>
          </p:nvGrpSpPr>
          <p:grpSpPr>
            <a:xfrm>
              <a:off x="7672978" y="1156317"/>
              <a:ext cx="412941" cy="436880"/>
              <a:chOff x="243840" y="1676400"/>
              <a:chExt cx="701040" cy="741680"/>
            </a:xfrm>
            <a:grpFill/>
          </p:grpSpPr>
          <p:sp>
            <p:nvSpPr>
              <p:cNvPr id="38" name="Google Shape;151;p12">
                <a:extLst>
                  <a:ext uri="{FF2B5EF4-FFF2-40B4-BE49-F238E27FC236}">
                    <a16:creationId xmlns:a16="http://schemas.microsoft.com/office/drawing/2014/main" id="{95836F61-E2F3-D556-A1DB-9EFB11EEB594}"/>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9" name="Google Shape;152;p12">
                <a:extLst>
                  <a:ext uri="{FF2B5EF4-FFF2-40B4-BE49-F238E27FC236}">
                    <a16:creationId xmlns:a16="http://schemas.microsoft.com/office/drawing/2014/main" id="{EDD9FAA6-A1C2-C7BB-EC04-6B7DEED17EC2}"/>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36" name="Google Shape;153;p12">
              <a:extLst>
                <a:ext uri="{FF2B5EF4-FFF2-40B4-BE49-F238E27FC236}">
                  <a16:creationId xmlns:a16="http://schemas.microsoft.com/office/drawing/2014/main" id="{3E9975DF-C865-87C2-D10C-18AD88C39524}"/>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7" name="Google Shape;154;p12">
              <a:extLst>
                <a:ext uri="{FF2B5EF4-FFF2-40B4-BE49-F238E27FC236}">
                  <a16:creationId xmlns:a16="http://schemas.microsoft.com/office/drawing/2014/main" id="{AB0A8E15-1F14-4AB0-B7A3-865CF420A9CA}"/>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grpSp>
        <p:nvGrpSpPr>
          <p:cNvPr id="40" name="Google Shape;149;p12">
            <a:extLst>
              <a:ext uri="{FF2B5EF4-FFF2-40B4-BE49-F238E27FC236}">
                <a16:creationId xmlns:a16="http://schemas.microsoft.com/office/drawing/2014/main" id="{1535940D-7CA7-798B-49ED-07408C85AF6B}"/>
              </a:ext>
            </a:extLst>
          </p:cNvPr>
          <p:cNvGrpSpPr/>
          <p:nvPr/>
        </p:nvGrpSpPr>
        <p:grpSpPr>
          <a:xfrm>
            <a:off x="1020268" y="4465987"/>
            <a:ext cx="559955" cy="387333"/>
            <a:chOff x="6878053" y="1156317"/>
            <a:chExt cx="1431178" cy="1039513"/>
          </a:xfrm>
          <a:solidFill>
            <a:schemeClr val="accent4">
              <a:lumMod val="60000"/>
              <a:lumOff val="40000"/>
            </a:schemeClr>
          </a:solidFill>
        </p:grpSpPr>
        <p:grpSp>
          <p:nvGrpSpPr>
            <p:cNvPr id="41" name="Google Shape;150;p12">
              <a:extLst>
                <a:ext uri="{FF2B5EF4-FFF2-40B4-BE49-F238E27FC236}">
                  <a16:creationId xmlns:a16="http://schemas.microsoft.com/office/drawing/2014/main" id="{17BAFE81-44C8-4B7B-AE2E-B8440B9E042B}"/>
                </a:ext>
              </a:extLst>
            </p:cNvPr>
            <p:cNvGrpSpPr/>
            <p:nvPr/>
          </p:nvGrpSpPr>
          <p:grpSpPr>
            <a:xfrm>
              <a:off x="7672978" y="1156317"/>
              <a:ext cx="412941" cy="436880"/>
              <a:chOff x="243840" y="1676400"/>
              <a:chExt cx="701040" cy="741680"/>
            </a:xfrm>
            <a:grpFill/>
          </p:grpSpPr>
          <p:sp>
            <p:nvSpPr>
              <p:cNvPr id="44" name="Google Shape;151;p12">
                <a:extLst>
                  <a:ext uri="{FF2B5EF4-FFF2-40B4-BE49-F238E27FC236}">
                    <a16:creationId xmlns:a16="http://schemas.microsoft.com/office/drawing/2014/main" id="{069CCB26-2496-B7FF-C133-748996336057}"/>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45" name="Google Shape;152;p12">
                <a:extLst>
                  <a:ext uri="{FF2B5EF4-FFF2-40B4-BE49-F238E27FC236}">
                    <a16:creationId xmlns:a16="http://schemas.microsoft.com/office/drawing/2014/main" id="{A7F60340-2AF5-22B1-FF38-C5A6195E22C7}"/>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42" name="Google Shape;153;p12">
              <a:extLst>
                <a:ext uri="{FF2B5EF4-FFF2-40B4-BE49-F238E27FC236}">
                  <a16:creationId xmlns:a16="http://schemas.microsoft.com/office/drawing/2014/main" id="{F5761A3F-039E-E091-3FA7-D43EB313CED0}"/>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43" name="Google Shape;154;p12">
              <a:extLst>
                <a:ext uri="{FF2B5EF4-FFF2-40B4-BE49-F238E27FC236}">
                  <a16:creationId xmlns:a16="http://schemas.microsoft.com/office/drawing/2014/main" id="{90AA60D7-47E6-86B1-7A65-4452A0845EB9}"/>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4" name="Hexagon 3">
            <a:extLst>
              <a:ext uri="{FF2B5EF4-FFF2-40B4-BE49-F238E27FC236}">
                <a16:creationId xmlns:a16="http://schemas.microsoft.com/office/drawing/2014/main" id="{40013E39-284F-1551-8A9A-F7DCE976C47B}"/>
              </a:ext>
            </a:extLst>
          </p:cNvPr>
          <p:cNvSpPr/>
          <p:nvPr/>
        </p:nvSpPr>
        <p:spPr>
          <a:xfrm rot="1782986">
            <a:off x="286724" y="301110"/>
            <a:ext cx="335595" cy="289306"/>
          </a:xfrm>
          <a:prstGeom prst="hexagon">
            <a:avLst>
              <a:gd name="adj" fmla="val 28965"/>
              <a:gd name="vf" fmla="val 115470"/>
            </a:avLst>
          </a:prstGeom>
          <a:solidFill>
            <a:schemeClr val="accent4">
              <a:lumMod val="60000"/>
              <a:lumOff val="40000"/>
            </a:schemeClr>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Hexagon 4">
            <a:extLst>
              <a:ext uri="{FF2B5EF4-FFF2-40B4-BE49-F238E27FC236}">
                <a16:creationId xmlns:a16="http://schemas.microsoft.com/office/drawing/2014/main" id="{FFA099E0-B932-59AF-8208-2AF5848EB4CE}"/>
              </a:ext>
            </a:extLst>
          </p:cNvPr>
          <p:cNvSpPr/>
          <p:nvPr/>
        </p:nvSpPr>
        <p:spPr>
          <a:xfrm rot="1782986">
            <a:off x="286724" y="763955"/>
            <a:ext cx="335595" cy="289306"/>
          </a:xfrm>
          <a:prstGeom prst="hexagon">
            <a:avLst>
              <a:gd name="adj" fmla="val 28965"/>
              <a:gd name="vf" fmla="val 115470"/>
            </a:avLst>
          </a:prstGeom>
          <a:no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Hexagon 5">
            <a:extLst>
              <a:ext uri="{FF2B5EF4-FFF2-40B4-BE49-F238E27FC236}">
                <a16:creationId xmlns:a16="http://schemas.microsoft.com/office/drawing/2014/main" id="{D715BC80-C9C3-F999-F48D-FF61888C488B}"/>
              </a:ext>
            </a:extLst>
          </p:cNvPr>
          <p:cNvSpPr/>
          <p:nvPr/>
        </p:nvSpPr>
        <p:spPr>
          <a:xfrm rot="1782986">
            <a:off x="286724" y="1226800"/>
            <a:ext cx="335595" cy="289306"/>
          </a:xfrm>
          <a:prstGeom prst="hexagon">
            <a:avLst>
              <a:gd name="adj" fmla="val 28965"/>
              <a:gd name="vf" fmla="val 115470"/>
            </a:avLst>
          </a:prstGeom>
          <a:no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Hexagon 6">
            <a:extLst>
              <a:ext uri="{FF2B5EF4-FFF2-40B4-BE49-F238E27FC236}">
                <a16:creationId xmlns:a16="http://schemas.microsoft.com/office/drawing/2014/main" id="{50323789-E2C6-7E59-762D-D95DEE8F0C17}"/>
              </a:ext>
            </a:extLst>
          </p:cNvPr>
          <p:cNvSpPr/>
          <p:nvPr/>
        </p:nvSpPr>
        <p:spPr>
          <a:xfrm rot="1782986">
            <a:off x="286724" y="1689645"/>
            <a:ext cx="335595" cy="289306"/>
          </a:xfrm>
          <a:prstGeom prst="hexagon">
            <a:avLst>
              <a:gd name="adj" fmla="val 28965"/>
              <a:gd name="vf" fmla="val 115470"/>
            </a:avLst>
          </a:prstGeom>
          <a:no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Hexagon 7">
            <a:extLst>
              <a:ext uri="{FF2B5EF4-FFF2-40B4-BE49-F238E27FC236}">
                <a16:creationId xmlns:a16="http://schemas.microsoft.com/office/drawing/2014/main" id="{42423E96-C571-D6AA-B682-8768C2F1A789}"/>
              </a:ext>
            </a:extLst>
          </p:cNvPr>
          <p:cNvSpPr/>
          <p:nvPr/>
        </p:nvSpPr>
        <p:spPr>
          <a:xfrm rot="1782986">
            <a:off x="286724" y="2152490"/>
            <a:ext cx="335595" cy="289306"/>
          </a:xfrm>
          <a:prstGeom prst="hexagon">
            <a:avLst>
              <a:gd name="adj" fmla="val 28965"/>
              <a:gd name="vf" fmla="val 115470"/>
            </a:avLst>
          </a:prstGeom>
          <a:no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Hexagon 8">
            <a:extLst>
              <a:ext uri="{FF2B5EF4-FFF2-40B4-BE49-F238E27FC236}">
                <a16:creationId xmlns:a16="http://schemas.microsoft.com/office/drawing/2014/main" id="{2E30E4E6-18C2-0F6D-9CDF-58B1ED5B1BE9}"/>
              </a:ext>
            </a:extLst>
          </p:cNvPr>
          <p:cNvSpPr/>
          <p:nvPr/>
        </p:nvSpPr>
        <p:spPr>
          <a:xfrm rot="1782986">
            <a:off x="286724" y="2615335"/>
            <a:ext cx="335595" cy="289306"/>
          </a:xfrm>
          <a:prstGeom prst="hexagon">
            <a:avLst>
              <a:gd name="adj" fmla="val 28965"/>
              <a:gd name="vf" fmla="val 115470"/>
            </a:avLst>
          </a:prstGeom>
          <a:no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TextBox 9">
            <a:extLst>
              <a:ext uri="{FF2B5EF4-FFF2-40B4-BE49-F238E27FC236}">
                <a16:creationId xmlns:a16="http://schemas.microsoft.com/office/drawing/2014/main" id="{7D4FD69B-9DF9-E788-8DB7-5A801305E2BD}"/>
              </a:ext>
            </a:extLst>
          </p:cNvPr>
          <p:cNvSpPr txBox="1"/>
          <p:nvPr/>
        </p:nvSpPr>
        <p:spPr>
          <a:xfrm>
            <a:off x="883112" y="5255618"/>
            <a:ext cx="5254042" cy="261610"/>
          </a:xfrm>
          <a:prstGeom prst="rect">
            <a:avLst/>
          </a:prstGeom>
          <a:noFill/>
        </p:spPr>
        <p:txBody>
          <a:bodyPr wrap="square" lIns="91440" tIns="45720" rIns="91440" bIns="45720" rtlCol="0" anchor="t">
            <a:spAutoFit/>
          </a:bodyPr>
          <a:lstStyle/>
          <a:p>
            <a:r>
              <a:rPr lang="en-US" sz="1100" dirty="0">
                <a:ea typeface="Arial"/>
                <a:cs typeface="Arial"/>
                <a:sym typeface="Arial"/>
              </a:rPr>
              <a:t>List communication techniques:</a:t>
            </a:r>
            <a:endParaRPr lang="en-US" sz="1100" dirty="0">
              <a:latin typeface="+mn-lt"/>
              <a:ea typeface="Arial"/>
              <a:cs typeface="Arial"/>
            </a:endParaRPr>
          </a:p>
        </p:txBody>
      </p:sp>
    </p:spTree>
    <p:extLst>
      <p:ext uri="{BB962C8B-B14F-4D97-AF65-F5344CB8AC3E}">
        <p14:creationId xmlns:p14="http://schemas.microsoft.com/office/powerpoint/2010/main" val="2895339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3203ACDB-08AF-E963-D749-CDACF45F8FAF}"/>
              </a:ext>
            </a:extLst>
          </p:cNvPr>
          <p:cNvSpPr/>
          <p:nvPr/>
        </p:nvSpPr>
        <p:spPr>
          <a:xfrm>
            <a:off x="1231900" y="1719317"/>
            <a:ext cx="5029200" cy="715717"/>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31825"/>
            <a:r>
              <a:rPr lang="en-US" sz="1100" dirty="0">
                <a:solidFill>
                  <a:schemeClr val="tx1"/>
                </a:solidFill>
                <a:latin typeface="Arial" panose="020B0604020202020204" pitchFamily="34" charset="0"/>
                <a:cs typeface="Arial" panose="020B0604020202020204" pitchFamily="34" charset="0"/>
              </a:rPr>
              <a:t>“The prevention of and response to abuse, neglect, exploitation and violence against children.”</a:t>
            </a:r>
          </a:p>
        </p:txBody>
      </p:sp>
      <p:pic>
        <p:nvPicPr>
          <p:cNvPr id="4" name="Google Shape;98;p8">
            <a:extLst>
              <a:ext uri="{FF2B5EF4-FFF2-40B4-BE49-F238E27FC236}">
                <a16:creationId xmlns:a16="http://schemas.microsoft.com/office/drawing/2014/main" id="{46D9C4A9-2C78-4B89-99E7-62CA32A394C8}"/>
              </a:ext>
            </a:extLst>
          </p:cNvPr>
          <p:cNvPicPr preferRelativeResize="0"/>
          <p:nvPr/>
        </p:nvPicPr>
        <p:blipFill rotWithShape="1">
          <a:blip r:embed="rId2">
            <a:alphaModFix/>
          </a:blip>
          <a:srcRect/>
          <a:stretch/>
        </p:blipFill>
        <p:spPr>
          <a:xfrm>
            <a:off x="996287" y="1603612"/>
            <a:ext cx="833875" cy="1150515"/>
          </a:xfrm>
          <a:prstGeom prst="rect">
            <a:avLst/>
          </a:prstGeom>
          <a:noFill/>
          <a:ln w="9525" cap="flat" cmpd="sng">
            <a:solidFill>
              <a:schemeClr val="accent2">
                <a:lumMod val="75000"/>
              </a:schemeClr>
            </a:solidFill>
            <a:prstDash val="solid"/>
            <a:round/>
            <a:headEnd type="none" w="sm" len="sm"/>
            <a:tailEnd type="none" w="sm" len="sm"/>
          </a:ln>
        </p:spPr>
      </p:pic>
      <p:sp>
        <p:nvSpPr>
          <p:cNvPr id="34" name="TextBox 33">
            <a:extLst>
              <a:ext uri="{FF2B5EF4-FFF2-40B4-BE49-F238E27FC236}">
                <a16:creationId xmlns:a16="http://schemas.microsoft.com/office/drawing/2014/main" id="{4FFAF83D-10A5-6B99-D03E-63B5F736F19E}"/>
              </a:ext>
            </a:extLst>
          </p:cNvPr>
          <p:cNvSpPr txBox="1"/>
          <p:nvPr/>
        </p:nvSpPr>
        <p:spPr>
          <a:xfrm>
            <a:off x="996287" y="4179249"/>
            <a:ext cx="1423829" cy="533188"/>
          </a:xfrm>
          <a:prstGeom prst="rect">
            <a:avLst/>
          </a:prstGeom>
          <a:noFill/>
          <a:ln>
            <a:solidFill>
              <a:schemeClr val="accent2">
                <a:lumMod val="75000"/>
              </a:schemeClr>
            </a:solidFill>
          </a:ln>
        </p:spPr>
        <p:txBody>
          <a:bodyPr wrap="square" lIns="180000" tIns="180000" rIns="180000" bIns="180000" rtlCol="0" anchor="ctr">
            <a:noAutofit/>
          </a:bodyPr>
          <a:lstStyle/>
          <a:p>
            <a:pPr algn="ctr"/>
            <a:r>
              <a:rPr lang="en-US" sz="1100" b="1" dirty="0"/>
              <a:t>Abuse</a:t>
            </a:r>
            <a:endParaRPr lang="en-CA" sz="1100" b="1" dirty="0"/>
          </a:p>
        </p:txBody>
      </p:sp>
      <p:sp>
        <p:nvSpPr>
          <p:cNvPr id="35" name="TextBox 34">
            <a:extLst>
              <a:ext uri="{FF2B5EF4-FFF2-40B4-BE49-F238E27FC236}">
                <a16:creationId xmlns:a16="http://schemas.microsoft.com/office/drawing/2014/main" id="{01CC45FE-1330-5619-6B21-861AFBE1EB26}"/>
              </a:ext>
            </a:extLst>
          </p:cNvPr>
          <p:cNvSpPr txBox="1"/>
          <p:nvPr/>
        </p:nvSpPr>
        <p:spPr>
          <a:xfrm>
            <a:off x="2967107" y="3537947"/>
            <a:ext cx="3281042" cy="1209901"/>
          </a:xfrm>
          <a:prstGeom prst="rect">
            <a:avLst/>
          </a:prstGeom>
          <a:noFill/>
          <a:ln>
            <a:solidFill>
              <a:schemeClr val="accent2">
                <a:lumMod val="75000"/>
              </a:schemeClr>
            </a:solidFill>
          </a:ln>
        </p:spPr>
        <p:txBody>
          <a:bodyPr wrap="square" lIns="180000" tIns="180000" rIns="180000" bIns="180000" rtlCol="0">
            <a:spAutoFit/>
          </a:bodyPr>
          <a:lstStyle/>
          <a:p>
            <a:r>
              <a:rPr lang="en-GB" sz="1100" dirty="0"/>
              <a:t>All acts that involve the intentional use of power or force (verbal or physical) against a child that either results in harm or a high likelihood of harm to child’s safety, well-being, dignity, and development.</a:t>
            </a:r>
            <a:endParaRPr lang="en-CA" sz="1100" dirty="0"/>
          </a:p>
        </p:txBody>
      </p:sp>
      <p:sp>
        <p:nvSpPr>
          <p:cNvPr id="36" name="TextBox 35">
            <a:extLst>
              <a:ext uri="{FF2B5EF4-FFF2-40B4-BE49-F238E27FC236}">
                <a16:creationId xmlns:a16="http://schemas.microsoft.com/office/drawing/2014/main" id="{57BEE1DC-5623-3AF0-1AD7-3727939BBE18}"/>
              </a:ext>
            </a:extLst>
          </p:cNvPr>
          <p:cNvSpPr txBox="1"/>
          <p:nvPr/>
        </p:nvSpPr>
        <p:spPr>
          <a:xfrm>
            <a:off x="996287" y="5424034"/>
            <a:ext cx="1423829" cy="533188"/>
          </a:xfrm>
          <a:prstGeom prst="rect">
            <a:avLst/>
          </a:prstGeom>
          <a:noFill/>
          <a:ln>
            <a:solidFill>
              <a:schemeClr val="accent2">
                <a:lumMod val="75000"/>
              </a:schemeClr>
            </a:solidFill>
          </a:ln>
        </p:spPr>
        <p:txBody>
          <a:bodyPr wrap="square" lIns="180000" tIns="180000" rIns="180000" bIns="180000" rtlCol="0" anchor="ctr">
            <a:noAutofit/>
          </a:bodyPr>
          <a:lstStyle/>
          <a:p>
            <a:pPr algn="ctr"/>
            <a:r>
              <a:rPr lang="en-US" sz="1100" b="1" dirty="0"/>
              <a:t>Neglect</a:t>
            </a:r>
            <a:endParaRPr lang="en-CA" sz="1100" b="1" dirty="0"/>
          </a:p>
        </p:txBody>
      </p:sp>
      <p:sp>
        <p:nvSpPr>
          <p:cNvPr id="37" name="TextBox 36">
            <a:extLst>
              <a:ext uri="{FF2B5EF4-FFF2-40B4-BE49-F238E27FC236}">
                <a16:creationId xmlns:a16="http://schemas.microsoft.com/office/drawing/2014/main" id="{42531EC0-8BE8-3B47-1B2A-A82B03578454}"/>
              </a:ext>
            </a:extLst>
          </p:cNvPr>
          <p:cNvSpPr txBox="1"/>
          <p:nvPr/>
        </p:nvSpPr>
        <p:spPr>
          <a:xfrm>
            <a:off x="2967107" y="4944365"/>
            <a:ext cx="3281042" cy="1040624"/>
          </a:xfrm>
          <a:prstGeom prst="rect">
            <a:avLst/>
          </a:prstGeom>
          <a:noFill/>
          <a:ln>
            <a:solidFill>
              <a:schemeClr val="accent2">
                <a:lumMod val="75000"/>
              </a:schemeClr>
            </a:solidFill>
          </a:ln>
        </p:spPr>
        <p:txBody>
          <a:bodyPr wrap="square" lIns="180000" tIns="180000" rIns="180000" bIns="180000" rtlCol="0">
            <a:spAutoFit/>
          </a:bodyPr>
          <a:lstStyle/>
          <a:p>
            <a:r>
              <a:rPr lang="en-GB" sz="1100" dirty="0"/>
              <a:t>A deliberate act with actual or potential negative effects on a child’s safety, well-being, dignity, and development. This act is committed in the context of a relationship of responsibility, trust, or power.</a:t>
            </a:r>
          </a:p>
        </p:txBody>
      </p:sp>
      <p:sp>
        <p:nvSpPr>
          <p:cNvPr id="38" name="TextBox 37">
            <a:extLst>
              <a:ext uri="{FF2B5EF4-FFF2-40B4-BE49-F238E27FC236}">
                <a16:creationId xmlns:a16="http://schemas.microsoft.com/office/drawing/2014/main" id="{0298B06A-E4AC-E8E4-1ECF-615FA651B753}"/>
              </a:ext>
            </a:extLst>
          </p:cNvPr>
          <p:cNvSpPr txBox="1"/>
          <p:nvPr/>
        </p:nvSpPr>
        <p:spPr>
          <a:xfrm>
            <a:off x="2967106" y="6181506"/>
            <a:ext cx="3280992" cy="1379178"/>
          </a:xfrm>
          <a:prstGeom prst="rect">
            <a:avLst/>
          </a:prstGeom>
          <a:noFill/>
          <a:ln>
            <a:solidFill>
              <a:schemeClr val="accent2">
                <a:lumMod val="75000"/>
              </a:schemeClr>
            </a:solidFill>
          </a:ln>
        </p:spPr>
        <p:txBody>
          <a:bodyPr wrap="square" lIns="180000" tIns="180000" rIns="180000" bIns="180000" rtlCol="0">
            <a:spAutoFit/>
          </a:bodyPr>
          <a:lstStyle/>
          <a:p>
            <a:r>
              <a:rPr lang="en-GB" sz="1100" dirty="0"/>
              <a:t>When an individual in a position of power and/or trust takes or attempts to take advantage of a child for their own personal benefit, advantage, gratification, or profit. This personal benefit may take different forms: physical, sexual, financial, material, social, military, or political.</a:t>
            </a:r>
          </a:p>
        </p:txBody>
      </p:sp>
      <p:sp>
        <p:nvSpPr>
          <p:cNvPr id="39" name="TextBox 38">
            <a:extLst>
              <a:ext uri="{FF2B5EF4-FFF2-40B4-BE49-F238E27FC236}">
                <a16:creationId xmlns:a16="http://schemas.microsoft.com/office/drawing/2014/main" id="{11484D38-1083-08D6-52C5-089484F38CE0}"/>
              </a:ext>
            </a:extLst>
          </p:cNvPr>
          <p:cNvSpPr txBox="1"/>
          <p:nvPr/>
        </p:nvSpPr>
        <p:spPr>
          <a:xfrm>
            <a:off x="2980057" y="7757202"/>
            <a:ext cx="3268091" cy="1379178"/>
          </a:xfrm>
          <a:prstGeom prst="rect">
            <a:avLst/>
          </a:prstGeom>
          <a:noFill/>
          <a:ln>
            <a:solidFill>
              <a:schemeClr val="accent2">
                <a:lumMod val="75000"/>
              </a:schemeClr>
            </a:solidFill>
          </a:ln>
        </p:spPr>
        <p:txBody>
          <a:bodyPr wrap="square" lIns="180000" tIns="180000" rIns="180000" bIns="180000" rtlCol="0">
            <a:spAutoFit/>
          </a:bodyPr>
          <a:lstStyle/>
          <a:p>
            <a:r>
              <a:rPr lang="en-GB" sz="1100" dirty="0"/>
              <a:t>The intentional or unintentional failure to protect a child from actual or potential harm to their safety, well-being, dignity and development or failure to fulfil a child’s rights, while having the clear responsibility for the well-being of the child and the capacity, ability and resources to do so. </a:t>
            </a:r>
          </a:p>
        </p:txBody>
      </p:sp>
      <p:sp>
        <p:nvSpPr>
          <p:cNvPr id="40" name="TextBox 39">
            <a:extLst>
              <a:ext uri="{FF2B5EF4-FFF2-40B4-BE49-F238E27FC236}">
                <a16:creationId xmlns:a16="http://schemas.microsoft.com/office/drawing/2014/main" id="{7AB3A202-F630-5D6B-C0D8-5D381E7D9468}"/>
              </a:ext>
            </a:extLst>
          </p:cNvPr>
          <p:cNvSpPr txBox="1"/>
          <p:nvPr/>
        </p:nvSpPr>
        <p:spPr>
          <a:xfrm>
            <a:off x="996287" y="6668819"/>
            <a:ext cx="1423829" cy="533188"/>
          </a:xfrm>
          <a:prstGeom prst="rect">
            <a:avLst/>
          </a:prstGeom>
          <a:noFill/>
          <a:ln>
            <a:solidFill>
              <a:schemeClr val="accent2">
                <a:lumMod val="75000"/>
              </a:schemeClr>
            </a:solidFill>
          </a:ln>
        </p:spPr>
        <p:txBody>
          <a:bodyPr wrap="square" lIns="180000" tIns="180000" rIns="180000" bIns="180000" rtlCol="0" anchor="ctr">
            <a:noAutofit/>
          </a:bodyPr>
          <a:lstStyle/>
          <a:p>
            <a:pPr algn="ctr"/>
            <a:r>
              <a:rPr lang="en-US" sz="1100" b="1" dirty="0"/>
              <a:t>Violence</a:t>
            </a:r>
            <a:endParaRPr lang="en-CA" sz="1100" b="1" dirty="0"/>
          </a:p>
        </p:txBody>
      </p:sp>
      <p:sp>
        <p:nvSpPr>
          <p:cNvPr id="41" name="TextBox 40">
            <a:extLst>
              <a:ext uri="{FF2B5EF4-FFF2-40B4-BE49-F238E27FC236}">
                <a16:creationId xmlns:a16="http://schemas.microsoft.com/office/drawing/2014/main" id="{38185CE9-EFED-1B80-3E25-5811A233CC70}"/>
              </a:ext>
            </a:extLst>
          </p:cNvPr>
          <p:cNvSpPr txBox="1"/>
          <p:nvPr/>
        </p:nvSpPr>
        <p:spPr>
          <a:xfrm>
            <a:off x="996286" y="7913603"/>
            <a:ext cx="1423830" cy="533188"/>
          </a:xfrm>
          <a:prstGeom prst="rect">
            <a:avLst/>
          </a:prstGeom>
          <a:noFill/>
          <a:ln>
            <a:solidFill>
              <a:schemeClr val="accent2">
                <a:lumMod val="75000"/>
              </a:schemeClr>
            </a:solidFill>
          </a:ln>
        </p:spPr>
        <p:txBody>
          <a:bodyPr wrap="square" lIns="180000" tIns="180000" rIns="180000" bIns="180000" rtlCol="0" anchor="ctr">
            <a:noAutofit/>
          </a:bodyPr>
          <a:lstStyle/>
          <a:p>
            <a:pPr algn="ctr"/>
            <a:r>
              <a:rPr lang="en-CA" sz="1100" b="1" dirty="0"/>
              <a:t>Exploitation</a:t>
            </a:r>
          </a:p>
        </p:txBody>
      </p:sp>
      <p:sp>
        <p:nvSpPr>
          <p:cNvPr id="69" name="TextBox 68">
            <a:extLst>
              <a:ext uri="{FF2B5EF4-FFF2-40B4-BE49-F238E27FC236}">
                <a16:creationId xmlns:a16="http://schemas.microsoft.com/office/drawing/2014/main" id="{798DDF00-6859-B061-9CB5-FDF13CCE18FD}"/>
              </a:ext>
            </a:extLst>
          </p:cNvPr>
          <p:cNvSpPr txBox="1"/>
          <p:nvPr/>
        </p:nvSpPr>
        <p:spPr>
          <a:xfrm>
            <a:off x="996287" y="3051669"/>
            <a:ext cx="5254042" cy="276999"/>
          </a:xfrm>
          <a:prstGeom prst="rect">
            <a:avLst/>
          </a:prstGeom>
          <a:noFill/>
        </p:spPr>
        <p:txBody>
          <a:bodyPr wrap="square" rtlCol="0">
            <a:spAutoFit/>
          </a:bodyPr>
          <a:lstStyle/>
          <a:p>
            <a:r>
              <a:rPr lang="en-CA" sz="1200" b="1" spc="300" dirty="0">
                <a:solidFill>
                  <a:schemeClr val="tx1"/>
                </a:solidFill>
              </a:rPr>
              <a:t>CHILD PROTECTION TERMS EXPLAINED</a:t>
            </a:r>
          </a:p>
        </p:txBody>
      </p:sp>
      <p:sp>
        <p:nvSpPr>
          <p:cNvPr id="70" name="TextBox 69">
            <a:extLst>
              <a:ext uri="{FF2B5EF4-FFF2-40B4-BE49-F238E27FC236}">
                <a16:creationId xmlns:a16="http://schemas.microsoft.com/office/drawing/2014/main" id="{DB327CE3-C2F5-35F4-0787-DD8CD32B567E}"/>
              </a:ext>
            </a:extLst>
          </p:cNvPr>
          <p:cNvSpPr txBox="1"/>
          <p:nvPr/>
        </p:nvSpPr>
        <p:spPr>
          <a:xfrm>
            <a:off x="996287" y="1222077"/>
            <a:ext cx="5254042" cy="276999"/>
          </a:xfrm>
          <a:prstGeom prst="rect">
            <a:avLst/>
          </a:prstGeom>
          <a:noFill/>
        </p:spPr>
        <p:txBody>
          <a:bodyPr wrap="square" rtlCol="0">
            <a:spAutoFit/>
          </a:bodyPr>
          <a:lstStyle/>
          <a:p>
            <a:r>
              <a:rPr lang="en-CA" sz="1200" b="1" spc="300" dirty="0">
                <a:solidFill>
                  <a:schemeClr val="tx1"/>
                </a:solidFill>
              </a:rPr>
              <a:t>CHILD PROTECTION DEFINITION</a:t>
            </a:r>
          </a:p>
        </p:txBody>
      </p:sp>
      <p:sp>
        <p:nvSpPr>
          <p:cNvPr id="71" name="TextBox 70">
            <a:extLst>
              <a:ext uri="{FF2B5EF4-FFF2-40B4-BE49-F238E27FC236}">
                <a16:creationId xmlns:a16="http://schemas.microsoft.com/office/drawing/2014/main" id="{F9177A09-7A3E-EDC5-3277-756D00BC8C40}"/>
              </a:ext>
            </a:extLst>
          </p:cNvPr>
          <p:cNvSpPr txBox="1"/>
          <p:nvPr/>
        </p:nvSpPr>
        <p:spPr>
          <a:xfrm>
            <a:off x="996286" y="713169"/>
            <a:ext cx="5264813" cy="307777"/>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8D607A"/>
                </a:highlight>
                <a:latin typeface="Calibri"/>
                <a:ea typeface="Calibri"/>
                <a:cs typeface="Calibri"/>
                <a:sym typeface="Calibri"/>
              </a:rPr>
              <a:t>SESSION 2: WHAT IS CHILD PROTECTION?</a:t>
            </a:r>
          </a:p>
        </p:txBody>
      </p:sp>
      <p:sp>
        <p:nvSpPr>
          <p:cNvPr id="72" name="Oval 71">
            <a:extLst>
              <a:ext uri="{FF2B5EF4-FFF2-40B4-BE49-F238E27FC236}">
                <a16:creationId xmlns:a16="http://schemas.microsoft.com/office/drawing/2014/main" id="{F0ACB77E-DBDD-65F8-53DA-71A67F14EADB}"/>
              </a:ext>
            </a:extLst>
          </p:cNvPr>
          <p:cNvSpPr/>
          <p:nvPr/>
        </p:nvSpPr>
        <p:spPr>
          <a:xfrm>
            <a:off x="2324866" y="4344384"/>
            <a:ext cx="190500" cy="190500"/>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3" name="Oval 72">
            <a:extLst>
              <a:ext uri="{FF2B5EF4-FFF2-40B4-BE49-F238E27FC236}">
                <a16:creationId xmlns:a16="http://schemas.microsoft.com/office/drawing/2014/main" id="{93FFACC2-AD77-CE79-22A5-D45806A0AD6E}"/>
              </a:ext>
            </a:extLst>
          </p:cNvPr>
          <p:cNvSpPr/>
          <p:nvPr/>
        </p:nvSpPr>
        <p:spPr>
          <a:xfrm>
            <a:off x="2871856" y="4024274"/>
            <a:ext cx="190500" cy="190500"/>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4" name="Oval 73">
            <a:extLst>
              <a:ext uri="{FF2B5EF4-FFF2-40B4-BE49-F238E27FC236}">
                <a16:creationId xmlns:a16="http://schemas.microsoft.com/office/drawing/2014/main" id="{3351DA95-D0CA-DC16-45EC-7D6932F97DCE}"/>
              </a:ext>
            </a:extLst>
          </p:cNvPr>
          <p:cNvSpPr/>
          <p:nvPr/>
        </p:nvSpPr>
        <p:spPr>
          <a:xfrm>
            <a:off x="2324866" y="5567212"/>
            <a:ext cx="190500" cy="190500"/>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5" name="Oval 74">
            <a:extLst>
              <a:ext uri="{FF2B5EF4-FFF2-40B4-BE49-F238E27FC236}">
                <a16:creationId xmlns:a16="http://schemas.microsoft.com/office/drawing/2014/main" id="{54018B81-02E3-C00A-CEF1-0F0D6C05EAEC}"/>
              </a:ext>
            </a:extLst>
          </p:cNvPr>
          <p:cNvSpPr/>
          <p:nvPr/>
        </p:nvSpPr>
        <p:spPr>
          <a:xfrm>
            <a:off x="2324866" y="6829469"/>
            <a:ext cx="190500" cy="190500"/>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6" name="Oval 75">
            <a:extLst>
              <a:ext uri="{FF2B5EF4-FFF2-40B4-BE49-F238E27FC236}">
                <a16:creationId xmlns:a16="http://schemas.microsoft.com/office/drawing/2014/main" id="{F3F2A0FB-FC05-C571-21CF-111F5CCBF4C7}"/>
              </a:ext>
            </a:extLst>
          </p:cNvPr>
          <p:cNvSpPr/>
          <p:nvPr/>
        </p:nvSpPr>
        <p:spPr>
          <a:xfrm>
            <a:off x="2324866" y="8084947"/>
            <a:ext cx="190500" cy="190500"/>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7" name="Oval 76">
            <a:extLst>
              <a:ext uri="{FF2B5EF4-FFF2-40B4-BE49-F238E27FC236}">
                <a16:creationId xmlns:a16="http://schemas.microsoft.com/office/drawing/2014/main" id="{8C536B5F-A851-0984-9696-2B1B5A888CD7}"/>
              </a:ext>
            </a:extLst>
          </p:cNvPr>
          <p:cNvSpPr/>
          <p:nvPr/>
        </p:nvSpPr>
        <p:spPr>
          <a:xfrm>
            <a:off x="2871856" y="5328784"/>
            <a:ext cx="190500" cy="190500"/>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8" name="Oval 77">
            <a:extLst>
              <a:ext uri="{FF2B5EF4-FFF2-40B4-BE49-F238E27FC236}">
                <a16:creationId xmlns:a16="http://schemas.microsoft.com/office/drawing/2014/main" id="{67AA9487-DBB6-BF47-1B3A-7A29C8FBD191}"/>
              </a:ext>
            </a:extLst>
          </p:cNvPr>
          <p:cNvSpPr/>
          <p:nvPr/>
        </p:nvSpPr>
        <p:spPr>
          <a:xfrm>
            <a:off x="2871856" y="6734219"/>
            <a:ext cx="190500" cy="190500"/>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9" name="Oval 78">
            <a:extLst>
              <a:ext uri="{FF2B5EF4-FFF2-40B4-BE49-F238E27FC236}">
                <a16:creationId xmlns:a16="http://schemas.microsoft.com/office/drawing/2014/main" id="{6F2B2D43-72F7-9A29-8BDA-B8EBB0D6C7C9}"/>
              </a:ext>
            </a:extLst>
          </p:cNvPr>
          <p:cNvSpPr/>
          <p:nvPr/>
        </p:nvSpPr>
        <p:spPr>
          <a:xfrm>
            <a:off x="2871856" y="8351541"/>
            <a:ext cx="190500" cy="190500"/>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Hexagon 1">
            <a:extLst>
              <a:ext uri="{FF2B5EF4-FFF2-40B4-BE49-F238E27FC236}">
                <a16:creationId xmlns:a16="http://schemas.microsoft.com/office/drawing/2014/main" id="{226BBB5C-7184-F408-FE89-6EB2E4BB09E9}"/>
              </a:ext>
            </a:extLst>
          </p:cNvPr>
          <p:cNvSpPr/>
          <p:nvPr/>
        </p:nvSpPr>
        <p:spPr>
          <a:xfrm rot="1782986">
            <a:off x="286724" y="30111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Hexagon 4">
            <a:extLst>
              <a:ext uri="{FF2B5EF4-FFF2-40B4-BE49-F238E27FC236}">
                <a16:creationId xmlns:a16="http://schemas.microsoft.com/office/drawing/2014/main" id="{3A02FF45-9D7B-DF68-8397-D11E9A4F44A9}"/>
              </a:ext>
            </a:extLst>
          </p:cNvPr>
          <p:cNvSpPr/>
          <p:nvPr/>
        </p:nvSpPr>
        <p:spPr>
          <a:xfrm rot="1782986">
            <a:off x="286724" y="763955"/>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Hexagon 5">
            <a:extLst>
              <a:ext uri="{FF2B5EF4-FFF2-40B4-BE49-F238E27FC236}">
                <a16:creationId xmlns:a16="http://schemas.microsoft.com/office/drawing/2014/main" id="{0FAF5D91-21E1-BC62-433B-9D9AD6F51C78}"/>
              </a:ext>
            </a:extLst>
          </p:cNvPr>
          <p:cNvSpPr/>
          <p:nvPr/>
        </p:nvSpPr>
        <p:spPr>
          <a:xfrm rot="1782986">
            <a:off x="286724" y="122680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Hexagon 6">
            <a:extLst>
              <a:ext uri="{FF2B5EF4-FFF2-40B4-BE49-F238E27FC236}">
                <a16:creationId xmlns:a16="http://schemas.microsoft.com/office/drawing/2014/main" id="{8AA67080-28B5-CE6E-5D4E-7B420C2BB029}"/>
              </a:ext>
            </a:extLst>
          </p:cNvPr>
          <p:cNvSpPr/>
          <p:nvPr/>
        </p:nvSpPr>
        <p:spPr>
          <a:xfrm rot="1782986">
            <a:off x="286724" y="168964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Hexagon 7">
            <a:extLst>
              <a:ext uri="{FF2B5EF4-FFF2-40B4-BE49-F238E27FC236}">
                <a16:creationId xmlns:a16="http://schemas.microsoft.com/office/drawing/2014/main" id="{4ABB3B12-1B46-BDC4-05D7-D8C94EEA663A}"/>
              </a:ext>
            </a:extLst>
          </p:cNvPr>
          <p:cNvSpPr/>
          <p:nvPr/>
        </p:nvSpPr>
        <p:spPr>
          <a:xfrm rot="1782986">
            <a:off x="286724" y="215249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Hexagon 8">
            <a:extLst>
              <a:ext uri="{FF2B5EF4-FFF2-40B4-BE49-F238E27FC236}">
                <a16:creationId xmlns:a16="http://schemas.microsoft.com/office/drawing/2014/main" id="{B05F6F3F-16BD-6128-6CB3-6770DC89F157}"/>
              </a:ext>
            </a:extLst>
          </p:cNvPr>
          <p:cNvSpPr/>
          <p:nvPr/>
        </p:nvSpPr>
        <p:spPr>
          <a:xfrm rot="1782986">
            <a:off x="286724" y="261533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3644221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TextBox 117">
            <a:extLst>
              <a:ext uri="{FF2B5EF4-FFF2-40B4-BE49-F238E27FC236}">
                <a16:creationId xmlns:a16="http://schemas.microsoft.com/office/drawing/2014/main" id="{DA749C13-1BA7-A408-91A2-2D049C12DA74}"/>
              </a:ext>
            </a:extLst>
          </p:cNvPr>
          <p:cNvSpPr txBox="1"/>
          <p:nvPr/>
        </p:nvSpPr>
        <p:spPr>
          <a:xfrm>
            <a:off x="987931" y="1839268"/>
            <a:ext cx="5254041" cy="542116"/>
          </a:xfrm>
          <a:prstGeom prst="rect">
            <a:avLst/>
          </a:prstGeom>
          <a:noFill/>
          <a:ln>
            <a:noFill/>
          </a:ln>
        </p:spPr>
        <p:txBody>
          <a:bodyPr wrap="square" lIns="90000" tIns="90000" rIns="90000" bIns="90000" rtlCol="0" anchor="t">
            <a:noAutofit/>
          </a:bodyPr>
          <a:lstStyle/>
          <a:p>
            <a:r>
              <a:rPr lang="en-GB" sz="1100" dirty="0"/>
              <a:t>Which words come to mind when you think about mental health? </a:t>
            </a:r>
          </a:p>
          <a:p>
            <a:r>
              <a:rPr lang="en-GB" sz="1100" dirty="0"/>
              <a:t>Please write them down and make your own word cloud.</a:t>
            </a:r>
            <a:endParaRPr lang="en-CA" sz="1100" dirty="0"/>
          </a:p>
        </p:txBody>
      </p:sp>
      <p:sp>
        <p:nvSpPr>
          <p:cNvPr id="9" name="TextBox 8">
            <a:extLst>
              <a:ext uri="{FF2B5EF4-FFF2-40B4-BE49-F238E27FC236}">
                <a16:creationId xmlns:a16="http://schemas.microsoft.com/office/drawing/2014/main" id="{517DAE25-8A7D-5692-9520-2C1CB1AA0390}"/>
              </a:ext>
            </a:extLst>
          </p:cNvPr>
          <p:cNvSpPr txBox="1"/>
          <p:nvPr/>
        </p:nvSpPr>
        <p:spPr>
          <a:xfrm>
            <a:off x="987932" y="708984"/>
            <a:ext cx="5254041" cy="523220"/>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6CBDEA"/>
                </a:highlight>
                <a:latin typeface="Calibri"/>
                <a:ea typeface="Calibri"/>
                <a:cs typeface="Calibri"/>
                <a:sym typeface="Calibri"/>
              </a:rPr>
              <a:t>SESSION 2: WHAT DO WE MEAN WITH MENTAL HEALTH AND WELL-BEING? </a:t>
            </a:r>
          </a:p>
        </p:txBody>
      </p:sp>
      <p:sp>
        <p:nvSpPr>
          <p:cNvPr id="11" name="TextBox 10">
            <a:extLst>
              <a:ext uri="{FF2B5EF4-FFF2-40B4-BE49-F238E27FC236}">
                <a16:creationId xmlns:a16="http://schemas.microsoft.com/office/drawing/2014/main" id="{5C0A7FE1-2947-7D31-327B-005367EEF417}"/>
              </a:ext>
            </a:extLst>
          </p:cNvPr>
          <p:cNvSpPr txBox="1"/>
          <p:nvPr/>
        </p:nvSpPr>
        <p:spPr>
          <a:xfrm>
            <a:off x="996287" y="1524958"/>
            <a:ext cx="4665478" cy="276999"/>
          </a:xfrm>
          <a:prstGeom prst="rect">
            <a:avLst/>
          </a:prstGeom>
          <a:noFill/>
        </p:spPr>
        <p:txBody>
          <a:bodyPr wrap="square" rtlCol="0">
            <a:spAutoFit/>
          </a:bodyPr>
          <a:lstStyle/>
          <a:p>
            <a:r>
              <a:rPr lang="en-CA" sz="1200" b="1" spc="300" dirty="0">
                <a:solidFill>
                  <a:schemeClr val="tx1"/>
                </a:solidFill>
              </a:rPr>
              <a:t>WORD CLOUD MENTAL HEALTH</a:t>
            </a:r>
          </a:p>
        </p:txBody>
      </p:sp>
      <p:grpSp>
        <p:nvGrpSpPr>
          <p:cNvPr id="40" name="Group 39">
            <a:extLst>
              <a:ext uri="{FF2B5EF4-FFF2-40B4-BE49-F238E27FC236}">
                <a16:creationId xmlns:a16="http://schemas.microsoft.com/office/drawing/2014/main" id="{CFEB35CE-C082-FB28-D3D6-92C437425461}"/>
              </a:ext>
            </a:extLst>
          </p:cNvPr>
          <p:cNvGrpSpPr/>
          <p:nvPr/>
        </p:nvGrpSpPr>
        <p:grpSpPr>
          <a:xfrm>
            <a:off x="1140302" y="2558203"/>
            <a:ext cx="4949298" cy="6409139"/>
            <a:chOff x="1176217" y="2558203"/>
            <a:chExt cx="4949298" cy="6409139"/>
          </a:xfrm>
          <a:solidFill>
            <a:schemeClr val="accent4">
              <a:lumMod val="20000"/>
              <a:lumOff val="80000"/>
            </a:schemeClr>
          </a:solidFill>
        </p:grpSpPr>
        <p:sp>
          <p:nvSpPr>
            <p:cNvPr id="22" name="Oval 21">
              <a:extLst>
                <a:ext uri="{FF2B5EF4-FFF2-40B4-BE49-F238E27FC236}">
                  <a16:creationId xmlns:a16="http://schemas.microsoft.com/office/drawing/2014/main" id="{6837E686-C09C-B314-73EA-AC8C13B3027F}"/>
                </a:ext>
              </a:extLst>
            </p:cNvPr>
            <p:cNvSpPr/>
            <p:nvPr/>
          </p:nvSpPr>
          <p:spPr>
            <a:xfrm>
              <a:off x="3076495" y="7982390"/>
              <a:ext cx="984952" cy="98495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39" name="Group 38">
              <a:extLst>
                <a:ext uri="{FF2B5EF4-FFF2-40B4-BE49-F238E27FC236}">
                  <a16:creationId xmlns:a16="http://schemas.microsoft.com/office/drawing/2014/main" id="{20866D5F-A9E9-5036-C565-AC9995D12D74}"/>
                </a:ext>
              </a:extLst>
            </p:cNvPr>
            <p:cNvGrpSpPr/>
            <p:nvPr/>
          </p:nvGrpSpPr>
          <p:grpSpPr>
            <a:xfrm>
              <a:off x="1176217" y="2558203"/>
              <a:ext cx="4949298" cy="6090959"/>
              <a:chOff x="1176217" y="2558203"/>
              <a:chExt cx="4949298" cy="6090959"/>
            </a:xfrm>
            <a:grpFill/>
          </p:grpSpPr>
          <p:sp>
            <p:nvSpPr>
              <p:cNvPr id="13" name="Oval 12">
                <a:extLst>
                  <a:ext uri="{FF2B5EF4-FFF2-40B4-BE49-F238E27FC236}">
                    <a16:creationId xmlns:a16="http://schemas.microsoft.com/office/drawing/2014/main" id="{2A5BA087-D623-EAB6-4BE7-ECCDDF41C1CB}"/>
                  </a:ext>
                </a:extLst>
              </p:cNvPr>
              <p:cNvSpPr/>
              <p:nvPr/>
            </p:nvSpPr>
            <p:spPr>
              <a:xfrm>
                <a:off x="4923212" y="7048001"/>
                <a:ext cx="1106396" cy="11063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Oval 13">
                <a:extLst>
                  <a:ext uri="{FF2B5EF4-FFF2-40B4-BE49-F238E27FC236}">
                    <a16:creationId xmlns:a16="http://schemas.microsoft.com/office/drawing/2014/main" id="{8E3F0DBF-277D-3F43-8FFB-C4E19B694A69}"/>
                  </a:ext>
                </a:extLst>
              </p:cNvPr>
              <p:cNvSpPr/>
              <p:nvPr/>
            </p:nvSpPr>
            <p:spPr>
              <a:xfrm>
                <a:off x="2183793" y="2925978"/>
                <a:ext cx="1106396" cy="11063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Oval 14">
                <a:extLst>
                  <a:ext uri="{FF2B5EF4-FFF2-40B4-BE49-F238E27FC236}">
                    <a16:creationId xmlns:a16="http://schemas.microsoft.com/office/drawing/2014/main" id="{C49A5199-19BE-F7FF-2A29-E59E67EFA7BC}"/>
                  </a:ext>
                </a:extLst>
              </p:cNvPr>
              <p:cNvSpPr/>
              <p:nvPr/>
            </p:nvSpPr>
            <p:spPr>
              <a:xfrm>
                <a:off x="1827668" y="3335424"/>
                <a:ext cx="1613182" cy="161318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Oval 15">
                <a:extLst>
                  <a:ext uri="{FF2B5EF4-FFF2-40B4-BE49-F238E27FC236}">
                    <a16:creationId xmlns:a16="http://schemas.microsoft.com/office/drawing/2014/main" id="{9F643889-703B-F5FA-8512-DD21783C8A9A}"/>
                  </a:ext>
                </a:extLst>
              </p:cNvPr>
              <p:cNvSpPr/>
              <p:nvPr/>
            </p:nvSpPr>
            <p:spPr>
              <a:xfrm>
                <a:off x="3916203" y="4077870"/>
                <a:ext cx="1613182" cy="161318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Oval 16">
                <a:extLst>
                  <a:ext uri="{FF2B5EF4-FFF2-40B4-BE49-F238E27FC236}">
                    <a16:creationId xmlns:a16="http://schemas.microsoft.com/office/drawing/2014/main" id="{63AFA1DA-6909-987C-A444-475E9E29EB4D}"/>
                  </a:ext>
                </a:extLst>
              </p:cNvPr>
              <p:cNvSpPr/>
              <p:nvPr/>
            </p:nvSpPr>
            <p:spPr>
              <a:xfrm>
                <a:off x="1639210" y="4675903"/>
                <a:ext cx="1613182" cy="161318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Oval 17">
                <a:extLst>
                  <a:ext uri="{FF2B5EF4-FFF2-40B4-BE49-F238E27FC236}">
                    <a16:creationId xmlns:a16="http://schemas.microsoft.com/office/drawing/2014/main" id="{0E7A1CF2-A701-9E73-D1EC-8BDA1161FF39}"/>
                  </a:ext>
                </a:extLst>
              </p:cNvPr>
              <p:cNvSpPr/>
              <p:nvPr/>
            </p:nvSpPr>
            <p:spPr>
              <a:xfrm>
                <a:off x="4150118" y="5329160"/>
                <a:ext cx="1465791" cy="14657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Oval 18">
                <a:extLst>
                  <a:ext uri="{FF2B5EF4-FFF2-40B4-BE49-F238E27FC236}">
                    <a16:creationId xmlns:a16="http://schemas.microsoft.com/office/drawing/2014/main" id="{E51A86D9-127D-204C-CB4B-125E410B2EEE}"/>
                  </a:ext>
                </a:extLst>
              </p:cNvPr>
              <p:cNvSpPr/>
              <p:nvPr/>
            </p:nvSpPr>
            <p:spPr>
              <a:xfrm>
                <a:off x="3611944" y="5664293"/>
                <a:ext cx="1106396" cy="11063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Oval 19">
                <a:extLst>
                  <a:ext uri="{FF2B5EF4-FFF2-40B4-BE49-F238E27FC236}">
                    <a16:creationId xmlns:a16="http://schemas.microsoft.com/office/drawing/2014/main" id="{0CD9F598-FB9B-E8CD-0873-5E61BB528F67}"/>
                  </a:ext>
                </a:extLst>
              </p:cNvPr>
              <p:cNvSpPr/>
              <p:nvPr/>
            </p:nvSpPr>
            <p:spPr>
              <a:xfrm>
                <a:off x="4203113" y="2805187"/>
                <a:ext cx="816006" cy="8160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 name="Oval 20">
                <a:extLst>
                  <a:ext uri="{FF2B5EF4-FFF2-40B4-BE49-F238E27FC236}">
                    <a16:creationId xmlns:a16="http://schemas.microsoft.com/office/drawing/2014/main" id="{075F1568-1A01-89DF-3D9A-C0230715B787}"/>
                  </a:ext>
                </a:extLst>
              </p:cNvPr>
              <p:cNvSpPr/>
              <p:nvPr/>
            </p:nvSpPr>
            <p:spPr>
              <a:xfrm>
                <a:off x="3179783" y="3798965"/>
                <a:ext cx="1106396" cy="11063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Oval 22">
                <a:extLst>
                  <a:ext uri="{FF2B5EF4-FFF2-40B4-BE49-F238E27FC236}">
                    <a16:creationId xmlns:a16="http://schemas.microsoft.com/office/drawing/2014/main" id="{DC5FDA64-30E3-1378-669F-4AFC774D5921}"/>
                  </a:ext>
                </a:extLst>
              </p:cNvPr>
              <p:cNvSpPr/>
              <p:nvPr/>
            </p:nvSpPr>
            <p:spPr>
              <a:xfrm>
                <a:off x="1622972" y="4105878"/>
                <a:ext cx="1106396" cy="11063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 name="Oval 23">
                <a:extLst>
                  <a:ext uri="{FF2B5EF4-FFF2-40B4-BE49-F238E27FC236}">
                    <a16:creationId xmlns:a16="http://schemas.microsoft.com/office/drawing/2014/main" id="{1B2075FA-AE2E-D034-BF1B-F3EC65513D0B}"/>
                  </a:ext>
                </a:extLst>
              </p:cNvPr>
              <p:cNvSpPr/>
              <p:nvPr/>
            </p:nvSpPr>
            <p:spPr>
              <a:xfrm>
                <a:off x="4536665" y="6328187"/>
                <a:ext cx="1106396" cy="11063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5" name="Oval 24">
                <a:extLst>
                  <a:ext uri="{FF2B5EF4-FFF2-40B4-BE49-F238E27FC236}">
                    <a16:creationId xmlns:a16="http://schemas.microsoft.com/office/drawing/2014/main" id="{C2115B62-FAE4-198F-9166-52103CD9E1E0}"/>
                  </a:ext>
                </a:extLst>
              </p:cNvPr>
              <p:cNvSpPr/>
              <p:nvPr/>
            </p:nvSpPr>
            <p:spPr>
              <a:xfrm>
                <a:off x="5019119" y="4816678"/>
                <a:ext cx="1106396" cy="11063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6" name="Oval 25">
                <a:extLst>
                  <a:ext uri="{FF2B5EF4-FFF2-40B4-BE49-F238E27FC236}">
                    <a16:creationId xmlns:a16="http://schemas.microsoft.com/office/drawing/2014/main" id="{838BC8FE-D0B3-51F8-63A3-580F41AE26A4}"/>
                  </a:ext>
                </a:extLst>
              </p:cNvPr>
              <p:cNvSpPr/>
              <p:nvPr/>
            </p:nvSpPr>
            <p:spPr>
              <a:xfrm>
                <a:off x="2047421" y="5635512"/>
                <a:ext cx="1613182" cy="161318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000" dirty="0">
                  <a:latin typeface="Arial" panose="020B0604020202020204" pitchFamily="34" charset="0"/>
                  <a:cs typeface="Arial" panose="020B0604020202020204" pitchFamily="34" charset="0"/>
                </a:endParaRPr>
              </a:p>
            </p:txBody>
          </p:sp>
          <p:sp>
            <p:nvSpPr>
              <p:cNvPr id="27" name="Oval 26">
                <a:extLst>
                  <a:ext uri="{FF2B5EF4-FFF2-40B4-BE49-F238E27FC236}">
                    <a16:creationId xmlns:a16="http://schemas.microsoft.com/office/drawing/2014/main" id="{884414F9-949B-B5FC-53B2-6E08C45025A5}"/>
                  </a:ext>
                </a:extLst>
              </p:cNvPr>
              <p:cNvSpPr/>
              <p:nvPr/>
            </p:nvSpPr>
            <p:spPr>
              <a:xfrm>
                <a:off x="1242277" y="5603626"/>
                <a:ext cx="1106396" cy="11063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8" name="Oval 27">
                <a:extLst>
                  <a:ext uri="{FF2B5EF4-FFF2-40B4-BE49-F238E27FC236}">
                    <a16:creationId xmlns:a16="http://schemas.microsoft.com/office/drawing/2014/main" id="{8428FD06-703B-0E22-40C1-F541E99E206D}"/>
                  </a:ext>
                </a:extLst>
              </p:cNvPr>
              <p:cNvSpPr/>
              <p:nvPr/>
            </p:nvSpPr>
            <p:spPr>
              <a:xfrm>
                <a:off x="2940060" y="2558203"/>
                <a:ext cx="1613182" cy="161318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9" name="Oval 28">
                <a:extLst>
                  <a:ext uri="{FF2B5EF4-FFF2-40B4-BE49-F238E27FC236}">
                    <a16:creationId xmlns:a16="http://schemas.microsoft.com/office/drawing/2014/main" id="{BA94E9A6-17BB-D5DB-82DF-127254F33719}"/>
                  </a:ext>
                </a:extLst>
              </p:cNvPr>
              <p:cNvSpPr/>
              <p:nvPr/>
            </p:nvSpPr>
            <p:spPr>
              <a:xfrm>
                <a:off x="1536683" y="6495685"/>
                <a:ext cx="1613182" cy="161318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0" name="Oval 29">
                <a:extLst>
                  <a:ext uri="{FF2B5EF4-FFF2-40B4-BE49-F238E27FC236}">
                    <a16:creationId xmlns:a16="http://schemas.microsoft.com/office/drawing/2014/main" id="{9B8A995C-DC58-4380-1FCE-F5D027BDF5DD}"/>
                  </a:ext>
                </a:extLst>
              </p:cNvPr>
              <p:cNvSpPr/>
              <p:nvPr/>
            </p:nvSpPr>
            <p:spPr>
              <a:xfrm>
                <a:off x="3672769" y="4893679"/>
                <a:ext cx="1106396" cy="11063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1" name="Oval 30">
                <a:extLst>
                  <a:ext uri="{FF2B5EF4-FFF2-40B4-BE49-F238E27FC236}">
                    <a16:creationId xmlns:a16="http://schemas.microsoft.com/office/drawing/2014/main" id="{D428EB38-AE95-E0B1-56B1-C777E59318DE}"/>
                  </a:ext>
                </a:extLst>
              </p:cNvPr>
              <p:cNvSpPr/>
              <p:nvPr/>
            </p:nvSpPr>
            <p:spPr>
              <a:xfrm>
                <a:off x="2610236" y="4409728"/>
                <a:ext cx="1613182" cy="161318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000" dirty="0">
                  <a:latin typeface="Arial" panose="020B0604020202020204" pitchFamily="34" charset="0"/>
                  <a:cs typeface="Arial" panose="020B0604020202020204" pitchFamily="34" charset="0"/>
                </a:endParaRPr>
              </a:p>
            </p:txBody>
          </p:sp>
          <p:sp>
            <p:nvSpPr>
              <p:cNvPr id="32" name="Oval 31">
                <a:extLst>
                  <a:ext uri="{FF2B5EF4-FFF2-40B4-BE49-F238E27FC236}">
                    <a16:creationId xmlns:a16="http://schemas.microsoft.com/office/drawing/2014/main" id="{A9FF8BFF-1FBF-4173-9333-FB763776F521}"/>
                  </a:ext>
                </a:extLst>
              </p:cNvPr>
              <p:cNvSpPr/>
              <p:nvPr/>
            </p:nvSpPr>
            <p:spPr>
              <a:xfrm>
                <a:off x="3164269" y="5855130"/>
                <a:ext cx="1613182" cy="161318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000" dirty="0">
                  <a:latin typeface="Arial" panose="020B0604020202020204" pitchFamily="34" charset="0"/>
                  <a:cs typeface="Arial" panose="020B0604020202020204" pitchFamily="34" charset="0"/>
                </a:endParaRPr>
              </a:p>
            </p:txBody>
          </p:sp>
          <p:sp>
            <p:nvSpPr>
              <p:cNvPr id="33" name="Oval 32">
                <a:extLst>
                  <a:ext uri="{FF2B5EF4-FFF2-40B4-BE49-F238E27FC236}">
                    <a16:creationId xmlns:a16="http://schemas.microsoft.com/office/drawing/2014/main" id="{4E6B93AC-E5F5-66C9-477B-1909C9D785EB}"/>
                  </a:ext>
                </a:extLst>
              </p:cNvPr>
              <p:cNvSpPr/>
              <p:nvPr/>
            </p:nvSpPr>
            <p:spPr>
              <a:xfrm>
                <a:off x="5159042" y="4423486"/>
                <a:ext cx="816006" cy="81600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4" name="Oval 33">
                <a:extLst>
                  <a:ext uri="{FF2B5EF4-FFF2-40B4-BE49-F238E27FC236}">
                    <a16:creationId xmlns:a16="http://schemas.microsoft.com/office/drawing/2014/main" id="{904BD51E-85CC-DB49-ABC8-44833C22F0D7}"/>
                  </a:ext>
                </a:extLst>
              </p:cNvPr>
              <p:cNvSpPr/>
              <p:nvPr/>
            </p:nvSpPr>
            <p:spPr>
              <a:xfrm>
                <a:off x="4164735" y="3000870"/>
                <a:ext cx="1922219" cy="19222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5" name="Oval 34">
                <a:extLst>
                  <a:ext uri="{FF2B5EF4-FFF2-40B4-BE49-F238E27FC236}">
                    <a16:creationId xmlns:a16="http://schemas.microsoft.com/office/drawing/2014/main" id="{BC862D35-D3D7-A69E-71BE-B3A2D4BB2D19}"/>
                  </a:ext>
                </a:extLst>
              </p:cNvPr>
              <p:cNvSpPr/>
              <p:nvPr/>
            </p:nvSpPr>
            <p:spPr>
              <a:xfrm>
                <a:off x="1176217" y="2867892"/>
                <a:ext cx="1613182" cy="161318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6" name="Oval 35">
                <a:extLst>
                  <a:ext uri="{FF2B5EF4-FFF2-40B4-BE49-F238E27FC236}">
                    <a16:creationId xmlns:a16="http://schemas.microsoft.com/office/drawing/2014/main" id="{4074FFE9-BC85-A45E-B6FE-B483FE5DF71F}"/>
                  </a:ext>
                </a:extLst>
              </p:cNvPr>
              <p:cNvSpPr/>
              <p:nvPr/>
            </p:nvSpPr>
            <p:spPr>
              <a:xfrm>
                <a:off x="3429000" y="6628873"/>
                <a:ext cx="2020289" cy="202028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7" name="Oval 36">
                <a:extLst>
                  <a:ext uri="{FF2B5EF4-FFF2-40B4-BE49-F238E27FC236}">
                    <a16:creationId xmlns:a16="http://schemas.microsoft.com/office/drawing/2014/main" id="{BCDA5973-1446-77F8-BAEA-C3A83E75B313}"/>
                  </a:ext>
                </a:extLst>
              </p:cNvPr>
              <p:cNvSpPr/>
              <p:nvPr/>
            </p:nvSpPr>
            <p:spPr>
              <a:xfrm>
                <a:off x="2007816" y="6881385"/>
                <a:ext cx="1722043" cy="172204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sp>
        <p:nvSpPr>
          <p:cNvPr id="41" name="Hexagon 40">
            <a:extLst>
              <a:ext uri="{FF2B5EF4-FFF2-40B4-BE49-F238E27FC236}">
                <a16:creationId xmlns:a16="http://schemas.microsoft.com/office/drawing/2014/main" id="{5527BDE8-0AF0-270D-229C-8705212B2B8A}"/>
              </a:ext>
            </a:extLst>
          </p:cNvPr>
          <p:cNvSpPr/>
          <p:nvPr/>
        </p:nvSpPr>
        <p:spPr>
          <a:xfrm rot="1782986">
            <a:off x="286724" y="301110"/>
            <a:ext cx="335595" cy="289306"/>
          </a:xfrm>
          <a:prstGeom prst="hexagon">
            <a:avLst>
              <a:gd name="adj" fmla="val 28965"/>
              <a:gd name="vf" fmla="val 115470"/>
            </a:avLst>
          </a:prstGeom>
          <a:solidFill>
            <a:schemeClr val="accent4">
              <a:lumMod val="60000"/>
              <a:lumOff val="40000"/>
            </a:schemeClr>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2" name="Hexagon 41">
            <a:extLst>
              <a:ext uri="{FF2B5EF4-FFF2-40B4-BE49-F238E27FC236}">
                <a16:creationId xmlns:a16="http://schemas.microsoft.com/office/drawing/2014/main" id="{97DDC82A-F4AA-E63E-8D85-ABA47227B5C3}"/>
              </a:ext>
            </a:extLst>
          </p:cNvPr>
          <p:cNvSpPr/>
          <p:nvPr/>
        </p:nvSpPr>
        <p:spPr>
          <a:xfrm rot="1782986">
            <a:off x="286724" y="763955"/>
            <a:ext cx="335595" cy="289306"/>
          </a:xfrm>
          <a:prstGeom prst="hexagon">
            <a:avLst>
              <a:gd name="adj" fmla="val 28965"/>
              <a:gd name="vf" fmla="val 115470"/>
            </a:avLst>
          </a:prstGeom>
          <a:solidFill>
            <a:schemeClr val="accent4">
              <a:lumMod val="60000"/>
              <a:lumOff val="40000"/>
            </a:schemeClr>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3" name="Hexagon 42">
            <a:extLst>
              <a:ext uri="{FF2B5EF4-FFF2-40B4-BE49-F238E27FC236}">
                <a16:creationId xmlns:a16="http://schemas.microsoft.com/office/drawing/2014/main" id="{1792AA7D-98E9-87AB-984C-F27BF2ACEFA1}"/>
              </a:ext>
            </a:extLst>
          </p:cNvPr>
          <p:cNvSpPr/>
          <p:nvPr/>
        </p:nvSpPr>
        <p:spPr>
          <a:xfrm rot="1782986">
            <a:off x="286724" y="1226800"/>
            <a:ext cx="335595" cy="289306"/>
          </a:xfrm>
          <a:prstGeom prst="hexagon">
            <a:avLst>
              <a:gd name="adj" fmla="val 28965"/>
              <a:gd name="vf" fmla="val 115470"/>
            </a:avLst>
          </a:prstGeom>
          <a:no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4" name="Hexagon 43">
            <a:extLst>
              <a:ext uri="{FF2B5EF4-FFF2-40B4-BE49-F238E27FC236}">
                <a16:creationId xmlns:a16="http://schemas.microsoft.com/office/drawing/2014/main" id="{9167D2C3-A939-AF0E-C266-02F2A7EC5BA7}"/>
              </a:ext>
            </a:extLst>
          </p:cNvPr>
          <p:cNvSpPr/>
          <p:nvPr/>
        </p:nvSpPr>
        <p:spPr>
          <a:xfrm rot="1782986">
            <a:off x="286724" y="1689645"/>
            <a:ext cx="335595" cy="289306"/>
          </a:xfrm>
          <a:prstGeom prst="hexagon">
            <a:avLst>
              <a:gd name="adj" fmla="val 28965"/>
              <a:gd name="vf" fmla="val 115470"/>
            </a:avLst>
          </a:prstGeom>
          <a:no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6" name="Hexagon 45">
            <a:extLst>
              <a:ext uri="{FF2B5EF4-FFF2-40B4-BE49-F238E27FC236}">
                <a16:creationId xmlns:a16="http://schemas.microsoft.com/office/drawing/2014/main" id="{A065AA0C-522D-1966-4046-E6894F6E5F45}"/>
              </a:ext>
            </a:extLst>
          </p:cNvPr>
          <p:cNvSpPr/>
          <p:nvPr/>
        </p:nvSpPr>
        <p:spPr>
          <a:xfrm rot="1782986">
            <a:off x="286724" y="2152490"/>
            <a:ext cx="335595" cy="289306"/>
          </a:xfrm>
          <a:prstGeom prst="hexagon">
            <a:avLst>
              <a:gd name="adj" fmla="val 28965"/>
              <a:gd name="vf" fmla="val 115470"/>
            </a:avLst>
          </a:prstGeom>
          <a:no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7" name="Hexagon 56">
            <a:extLst>
              <a:ext uri="{FF2B5EF4-FFF2-40B4-BE49-F238E27FC236}">
                <a16:creationId xmlns:a16="http://schemas.microsoft.com/office/drawing/2014/main" id="{F16C4290-A0EB-E777-B576-781197367F16}"/>
              </a:ext>
            </a:extLst>
          </p:cNvPr>
          <p:cNvSpPr/>
          <p:nvPr/>
        </p:nvSpPr>
        <p:spPr>
          <a:xfrm rot="1782986">
            <a:off x="286724" y="2615335"/>
            <a:ext cx="335595" cy="289306"/>
          </a:xfrm>
          <a:prstGeom prst="hexagon">
            <a:avLst>
              <a:gd name="adj" fmla="val 28965"/>
              <a:gd name="vf" fmla="val 115470"/>
            </a:avLst>
          </a:prstGeom>
          <a:no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5633279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F7011C79-D8CE-17CA-C35F-8B3E8D01C5DD}"/>
              </a:ext>
            </a:extLst>
          </p:cNvPr>
          <p:cNvGrpSpPr/>
          <p:nvPr/>
        </p:nvGrpSpPr>
        <p:grpSpPr>
          <a:xfrm>
            <a:off x="996287" y="1221266"/>
            <a:ext cx="5251862" cy="1548455"/>
            <a:chOff x="996287" y="1322866"/>
            <a:chExt cx="5251862" cy="1548455"/>
          </a:xfrm>
        </p:grpSpPr>
        <p:sp>
          <p:nvSpPr>
            <p:cNvPr id="5" name="TextBox 4">
              <a:extLst>
                <a:ext uri="{FF2B5EF4-FFF2-40B4-BE49-F238E27FC236}">
                  <a16:creationId xmlns:a16="http://schemas.microsoft.com/office/drawing/2014/main" id="{4752806F-0AB2-00D0-16B5-4C25886E8EA4}"/>
                </a:ext>
              </a:extLst>
            </p:cNvPr>
            <p:cNvSpPr txBox="1"/>
            <p:nvPr/>
          </p:nvSpPr>
          <p:spPr>
            <a:xfrm>
              <a:off x="996287" y="1580670"/>
              <a:ext cx="1423829" cy="1032847"/>
            </a:xfrm>
            <a:prstGeom prst="rect">
              <a:avLst/>
            </a:prstGeom>
            <a:noFill/>
            <a:ln>
              <a:solidFill>
                <a:schemeClr val="accent4">
                  <a:lumMod val="60000"/>
                  <a:lumOff val="40000"/>
                </a:schemeClr>
              </a:solidFill>
            </a:ln>
          </p:spPr>
          <p:txBody>
            <a:bodyPr wrap="square" lIns="180000" tIns="180000" rIns="180000" bIns="180000" rtlCol="0" anchor="ctr">
              <a:noAutofit/>
            </a:bodyPr>
            <a:lstStyle/>
            <a:p>
              <a:pPr algn="ctr"/>
              <a:r>
                <a:rPr lang="en-US" sz="1100" b="1" dirty="0"/>
                <a:t>Psychosocial</a:t>
              </a:r>
            </a:p>
          </p:txBody>
        </p:sp>
        <p:sp>
          <p:nvSpPr>
            <p:cNvPr id="6" name="TextBox 5">
              <a:extLst>
                <a:ext uri="{FF2B5EF4-FFF2-40B4-BE49-F238E27FC236}">
                  <a16:creationId xmlns:a16="http://schemas.microsoft.com/office/drawing/2014/main" id="{2554EE7D-4FBF-1BD2-D81A-E1D367FD9D50}"/>
                </a:ext>
              </a:extLst>
            </p:cNvPr>
            <p:cNvSpPr txBox="1"/>
            <p:nvPr/>
          </p:nvSpPr>
          <p:spPr>
            <a:xfrm>
              <a:off x="2967107" y="1322866"/>
              <a:ext cx="3281042" cy="1548455"/>
            </a:xfrm>
            <a:prstGeom prst="rect">
              <a:avLst/>
            </a:prstGeom>
            <a:noFill/>
            <a:ln>
              <a:solidFill>
                <a:schemeClr val="accent4">
                  <a:lumMod val="60000"/>
                  <a:lumOff val="40000"/>
                </a:schemeClr>
              </a:solidFill>
            </a:ln>
          </p:spPr>
          <p:txBody>
            <a:bodyPr wrap="square" lIns="180000" tIns="180000" rIns="180000" bIns="180000" rtlCol="0">
              <a:spAutoFit/>
            </a:bodyPr>
            <a:lstStyle/>
            <a:p>
              <a:r>
                <a:rPr lang="en-US" sz="1100" dirty="0"/>
                <a:t>The absence of mental health conditions such as depression, anxiety, addiction and substance abuse. But also the presence of mental (psychological, emotional) and social wellbeing in which the individual child can realize their potential, cope with the normal stresses of life, and contribute to their family and community.</a:t>
              </a:r>
            </a:p>
          </p:txBody>
        </p:sp>
        <p:sp>
          <p:nvSpPr>
            <p:cNvPr id="27" name="Oval 26">
              <a:extLst>
                <a:ext uri="{FF2B5EF4-FFF2-40B4-BE49-F238E27FC236}">
                  <a16:creationId xmlns:a16="http://schemas.microsoft.com/office/drawing/2014/main" id="{CFCC5859-E0C3-D954-1C52-CCDEF6B2DE35}"/>
                </a:ext>
              </a:extLst>
            </p:cNvPr>
            <p:cNvSpPr/>
            <p:nvPr/>
          </p:nvSpPr>
          <p:spPr>
            <a:xfrm>
              <a:off x="2324866" y="2001843"/>
              <a:ext cx="190500" cy="190500"/>
            </a:xfrm>
            <a:prstGeom prst="ellipse">
              <a:avLst/>
            </a:prstGeom>
            <a:solidFill>
              <a:schemeClr val="bg1"/>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8" name="Oval 27">
              <a:extLst>
                <a:ext uri="{FF2B5EF4-FFF2-40B4-BE49-F238E27FC236}">
                  <a16:creationId xmlns:a16="http://schemas.microsoft.com/office/drawing/2014/main" id="{4F2C5112-35B8-1900-971A-837CF8FBA513}"/>
                </a:ext>
              </a:extLst>
            </p:cNvPr>
            <p:cNvSpPr/>
            <p:nvPr/>
          </p:nvSpPr>
          <p:spPr>
            <a:xfrm>
              <a:off x="2871856" y="2001843"/>
              <a:ext cx="190500" cy="190500"/>
            </a:xfrm>
            <a:prstGeom prst="ellipse">
              <a:avLst/>
            </a:prstGeom>
            <a:solidFill>
              <a:schemeClr val="bg1"/>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37" name="Group 36">
            <a:extLst>
              <a:ext uri="{FF2B5EF4-FFF2-40B4-BE49-F238E27FC236}">
                <a16:creationId xmlns:a16="http://schemas.microsoft.com/office/drawing/2014/main" id="{0D97C803-EFCB-CD26-D2DA-95CD48635DAD}"/>
              </a:ext>
            </a:extLst>
          </p:cNvPr>
          <p:cNvGrpSpPr/>
          <p:nvPr/>
        </p:nvGrpSpPr>
        <p:grpSpPr>
          <a:xfrm>
            <a:off x="996287" y="3196897"/>
            <a:ext cx="5251862" cy="1548455"/>
            <a:chOff x="996287" y="3257672"/>
            <a:chExt cx="5251862" cy="1548455"/>
          </a:xfrm>
        </p:grpSpPr>
        <p:sp>
          <p:nvSpPr>
            <p:cNvPr id="10" name="TextBox 9">
              <a:extLst>
                <a:ext uri="{FF2B5EF4-FFF2-40B4-BE49-F238E27FC236}">
                  <a16:creationId xmlns:a16="http://schemas.microsoft.com/office/drawing/2014/main" id="{EF51E229-04BB-24DA-D5CA-0FDD28A701E1}"/>
                </a:ext>
              </a:extLst>
            </p:cNvPr>
            <p:cNvSpPr txBox="1"/>
            <p:nvPr/>
          </p:nvSpPr>
          <p:spPr>
            <a:xfrm>
              <a:off x="996287" y="3515476"/>
              <a:ext cx="1423829" cy="1032847"/>
            </a:xfrm>
            <a:prstGeom prst="rect">
              <a:avLst/>
            </a:prstGeom>
            <a:noFill/>
            <a:ln>
              <a:solidFill>
                <a:schemeClr val="accent4">
                  <a:lumMod val="60000"/>
                  <a:lumOff val="40000"/>
                </a:schemeClr>
              </a:solidFill>
            </a:ln>
          </p:spPr>
          <p:txBody>
            <a:bodyPr wrap="square" lIns="180000" tIns="180000" rIns="180000" bIns="180000" rtlCol="0" anchor="ctr">
              <a:noAutofit/>
            </a:bodyPr>
            <a:lstStyle/>
            <a:p>
              <a:pPr algn="ctr"/>
              <a:r>
                <a:rPr lang="en-US" sz="1100" b="1" dirty="0"/>
                <a:t>Mental health condition</a:t>
              </a:r>
            </a:p>
          </p:txBody>
        </p:sp>
        <p:sp>
          <p:nvSpPr>
            <p:cNvPr id="14" name="TextBox 13">
              <a:extLst>
                <a:ext uri="{FF2B5EF4-FFF2-40B4-BE49-F238E27FC236}">
                  <a16:creationId xmlns:a16="http://schemas.microsoft.com/office/drawing/2014/main" id="{B9A54F79-9002-25FD-9D41-7FC4954F736B}"/>
                </a:ext>
              </a:extLst>
            </p:cNvPr>
            <p:cNvSpPr txBox="1"/>
            <p:nvPr/>
          </p:nvSpPr>
          <p:spPr>
            <a:xfrm>
              <a:off x="2967107" y="3257672"/>
              <a:ext cx="3281042" cy="1548455"/>
            </a:xfrm>
            <a:prstGeom prst="rect">
              <a:avLst/>
            </a:prstGeom>
            <a:noFill/>
            <a:ln>
              <a:solidFill>
                <a:schemeClr val="accent4">
                  <a:lumMod val="60000"/>
                  <a:lumOff val="40000"/>
                </a:schemeClr>
              </a:solidFill>
            </a:ln>
          </p:spPr>
          <p:txBody>
            <a:bodyPr wrap="square" lIns="180000" tIns="180000" rIns="180000" bIns="180000" rtlCol="0">
              <a:spAutoFit/>
            </a:bodyPr>
            <a:lstStyle/>
            <a:p>
              <a:r>
                <a:rPr lang="en-US" sz="1100" dirty="0"/>
                <a:t>Any type of local or outside support that aims to protect or promote psychosocial well-being and prevent or treat mental health conditions. MHPSS programs aim to reduce and prevent harm and strengthen resilience to recover from adversity and improve the care conditions that enable children and families to survive and thrive. </a:t>
              </a:r>
            </a:p>
          </p:txBody>
        </p:sp>
        <p:sp>
          <p:nvSpPr>
            <p:cNvPr id="29" name="Oval 28">
              <a:extLst>
                <a:ext uri="{FF2B5EF4-FFF2-40B4-BE49-F238E27FC236}">
                  <a16:creationId xmlns:a16="http://schemas.microsoft.com/office/drawing/2014/main" id="{AFD465CD-CDDC-7661-E15E-F287BB544917}"/>
                </a:ext>
              </a:extLst>
            </p:cNvPr>
            <p:cNvSpPr/>
            <p:nvPr/>
          </p:nvSpPr>
          <p:spPr>
            <a:xfrm>
              <a:off x="2324866" y="3936649"/>
              <a:ext cx="190500" cy="190500"/>
            </a:xfrm>
            <a:prstGeom prst="ellipse">
              <a:avLst/>
            </a:prstGeom>
            <a:solidFill>
              <a:schemeClr val="bg1"/>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2" name="Oval 31">
              <a:extLst>
                <a:ext uri="{FF2B5EF4-FFF2-40B4-BE49-F238E27FC236}">
                  <a16:creationId xmlns:a16="http://schemas.microsoft.com/office/drawing/2014/main" id="{8D41A313-163A-BD8C-FE29-1417C28B4AD9}"/>
                </a:ext>
              </a:extLst>
            </p:cNvPr>
            <p:cNvSpPr/>
            <p:nvPr/>
          </p:nvSpPr>
          <p:spPr>
            <a:xfrm>
              <a:off x="2871856" y="3936649"/>
              <a:ext cx="190500" cy="190500"/>
            </a:xfrm>
            <a:prstGeom prst="ellipse">
              <a:avLst/>
            </a:prstGeom>
            <a:solidFill>
              <a:schemeClr val="bg1"/>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38" name="Group 37">
            <a:extLst>
              <a:ext uri="{FF2B5EF4-FFF2-40B4-BE49-F238E27FC236}">
                <a16:creationId xmlns:a16="http://schemas.microsoft.com/office/drawing/2014/main" id="{B3F4E18E-B1B5-4A81-BF90-4B8DB6E0B73F}"/>
              </a:ext>
            </a:extLst>
          </p:cNvPr>
          <p:cNvGrpSpPr/>
          <p:nvPr/>
        </p:nvGrpSpPr>
        <p:grpSpPr>
          <a:xfrm>
            <a:off x="996287" y="5172528"/>
            <a:ext cx="5251811" cy="1379178"/>
            <a:chOff x="996287" y="5238626"/>
            <a:chExt cx="5251811" cy="1379178"/>
          </a:xfrm>
        </p:grpSpPr>
        <p:sp>
          <p:nvSpPr>
            <p:cNvPr id="22" name="TextBox 21">
              <a:extLst>
                <a:ext uri="{FF2B5EF4-FFF2-40B4-BE49-F238E27FC236}">
                  <a16:creationId xmlns:a16="http://schemas.microsoft.com/office/drawing/2014/main" id="{5159B135-47E8-F305-55E1-CD9810C34235}"/>
                </a:ext>
              </a:extLst>
            </p:cNvPr>
            <p:cNvSpPr txBox="1"/>
            <p:nvPr/>
          </p:nvSpPr>
          <p:spPr>
            <a:xfrm>
              <a:off x="2967106" y="5238626"/>
              <a:ext cx="3280992" cy="1379178"/>
            </a:xfrm>
            <a:prstGeom prst="rect">
              <a:avLst/>
            </a:prstGeom>
            <a:noFill/>
            <a:ln>
              <a:solidFill>
                <a:schemeClr val="accent4">
                  <a:lumMod val="60000"/>
                  <a:lumOff val="40000"/>
                </a:schemeClr>
              </a:solidFill>
            </a:ln>
          </p:spPr>
          <p:txBody>
            <a:bodyPr wrap="square" lIns="180000" tIns="180000" rIns="180000" bIns="180000" rtlCol="0">
              <a:spAutoFit/>
            </a:bodyPr>
            <a:lstStyle/>
            <a:p>
              <a:r>
                <a:rPr lang="en-US" sz="1100" dirty="0"/>
                <a:t>A wide range of conditions, meaning conditions that affect mood, thinking, and behavior. Some examples include depression, anxiety, addiction and substance abuse, schizophrenia, eating disorders, bipolar disorders, and developmental disorders including autism.</a:t>
              </a:r>
            </a:p>
          </p:txBody>
        </p:sp>
        <p:sp>
          <p:nvSpPr>
            <p:cNvPr id="25" name="TextBox 24">
              <a:extLst>
                <a:ext uri="{FF2B5EF4-FFF2-40B4-BE49-F238E27FC236}">
                  <a16:creationId xmlns:a16="http://schemas.microsoft.com/office/drawing/2014/main" id="{3DAE650E-E11C-07F5-2AAA-0528481BC728}"/>
                </a:ext>
              </a:extLst>
            </p:cNvPr>
            <p:cNvSpPr txBox="1"/>
            <p:nvPr/>
          </p:nvSpPr>
          <p:spPr>
            <a:xfrm>
              <a:off x="996287" y="5411792"/>
              <a:ext cx="1423829" cy="1032847"/>
            </a:xfrm>
            <a:prstGeom prst="rect">
              <a:avLst/>
            </a:prstGeom>
            <a:noFill/>
            <a:ln>
              <a:solidFill>
                <a:schemeClr val="accent4">
                  <a:lumMod val="60000"/>
                  <a:lumOff val="40000"/>
                </a:schemeClr>
              </a:solidFill>
            </a:ln>
          </p:spPr>
          <p:txBody>
            <a:bodyPr wrap="square" lIns="180000" tIns="180000" rIns="180000" bIns="180000" rtlCol="0" anchor="ctr">
              <a:noAutofit/>
            </a:bodyPr>
            <a:lstStyle/>
            <a:p>
              <a:pPr algn="ctr"/>
              <a:r>
                <a:rPr lang="en-US" sz="1100" b="1" dirty="0"/>
                <a:t>Mental health and wellbeing </a:t>
              </a:r>
            </a:p>
          </p:txBody>
        </p:sp>
        <p:sp>
          <p:nvSpPr>
            <p:cNvPr id="30" name="Oval 29">
              <a:extLst>
                <a:ext uri="{FF2B5EF4-FFF2-40B4-BE49-F238E27FC236}">
                  <a16:creationId xmlns:a16="http://schemas.microsoft.com/office/drawing/2014/main" id="{A2B195F7-48EE-6983-FB6C-7D39A037FC18}"/>
                </a:ext>
              </a:extLst>
            </p:cNvPr>
            <p:cNvSpPr/>
            <p:nvPr/>
          </p:nvSpPr>
          <p:spPr>
            <a:xfrm>
              <a:off x="2324866" y="5832965"/>
              <a:ext cx="190500" cy="190500"/>
            </a:xfrm>
            <a:prstGeom prst="ellipse">
              <a:avLst/>
            </a:prstGeom>
            <a:solidFill>
              <a:schemeClr val="bg1"/>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3" name="Oval 32">
              <a:extLst>
                <a:ext uri="{FF2B5EF4-FFF2-40B4-BE49-F238E27FC236}">
                  <a16:creationId xmlns:a16="http://schemas.microsoft.com/office/drawing/2014/main" id="{3EFA4C55-5DF5-781F-FDCA-793605AA8C94}"/>
                </a:ext>
              </a:extLst>
            </p:cNvPr>
            <p:cNvSpPr/>
            <p:nvPr/>
          </p:nvSpPr>
          <p:spPr>
            <a:xfrm>
              <a:off x="2871856" y="5832965"/>
              <a:ext cx="190500" cy="190500"/>
            </a:xfrm>
            <a:prstGeom prst="ellipse">
              <a:avLst/>
            </a:prstGeom>
            <a:solidFill>
              <a:schemeClr val="bg1"/>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39" name="Group 38">
            <a:extLst>
              <a:ext uri="{FF2B5EF4-FFF2-40B4-BE49-F238E27FC236}">
                <a16:creationId xmlns:a16="http://schemas.microsoft.com/office/drawing/2014/main" id="{15E991DB-9BA7-1343-64EA-BB589B8FF099}"/>
              </a:ext>
            </a:extLst>
          </p:cNvPr>
          <p:cNvGrpSpPr/>
          <p:nvPr/>
        </p:nvGrpSpPr>
        <p:grpSpPr>
          <a:xfrm>
            <a:off x="996286" y="6978882"/>
            <a:ext cx="5251862" cy="1548455"/>
            <a:chOff x="996286" y="7080482"/>
            <a:chExt cx="5251862" cy="1548455"/>
          </a:xfrm>
        </p:grpSpPr>
        <p:sp>
          <p:nvSpPr>
            <p:cNvPr id="23" name="TextBox 22">
              <a:extLst>
                <a:ext uri="{FF2B5EF4-FFF2-40B4-BE49-F238E27FC236}">
                  <a16:creationId xmlns:a16="http://schemas.microsoft.com/office/drawing/2014/main" id="{745B2774-AFD9-5462-3803-154FACC66B18}"/>
                </a:ext>
              </a:extLst>
            </p:cNvPr>
            <p:cNvSpPr txBox="1"/>
            <p:nvPr/>
          </p:nvSpPr>
          <p:spPr>
            <a:xfrm>
              <a:off x="2980057" y="7080482"/>
              <a:ext cx="3268091" cy="1548455"/>
            </a:xfrm>
            <a:prstGeom prst="rect">
              <a:avLst/>
            </a:prstGeom>
            <a:noFill/>
            <a:ln>
              <a:solidFill>
                <a:schemeClr val="accent4">
                  <a:lumMod val="60000"/>
                  <a:lumOff val="40000"/>
                </a:schemeClr>
              </a:solidFill>
            </a:ln>
          </p:spPr>
          <p:txBody>
            <a:bodyPr wrap="square" lIns="180000" tIns="180000" rIns="180000" bIns="180000" rtlCol="0">
              <a:spAutoFit/>
            </a:bodyPr>
            <a:lstStyle/>
            <a:p>
              <a:r>
                <a:rPr lang="en-US" sz="1100" dirty="0"/>
                <a:t>The interaction between social aspects (such as interpersonal relationships, social connections, social norms, social roles, community life and religious life) and psychological aspects (such as emotions, thoughts, behaviors, knowledge and coping strategies) that contribute to overall well-being.</a:t>
              </a:r>
            </a:p>
          </p:txBody>
        </p:sp>
        <p:sp>
          <p:nvSpPr>
            <p:cNvPr id="26" name="TextBox 25">
              <a:extLst>
                <a:ext uri="{FF2B5EF4-FFF2-40B4-BE49-F238E27FC236}">
                  <a16:creationId xmlns:a16="http://schemas.microsoft.com/office/drawing/2014/main" id="{9AF374A2-7632-3140-5C2A-F68D56EE9D50}"/>
                </a:ext>
              </a:extLst>
            </p:cNvPr>
            <p:cNvSpPr txBox="1"/>
            <p:nvPr/>
          </p:nvSpPr>
          <p:spPr>
            <a:xfrm>
              <a:off x="996286" y="7338286"/>
              <a:ext cx="1423830" cy="1032847"/>
            </a:xfrm>
            <a:prstGeom prst="rect">
              <a:avLst/>
            </a:prstGeom>
            <a:noFill/>
            <a:ln>
              <a:solidFill>
                <a:schemeClr val="accent4">
                  <a:lumMod val="60000"/>
                  <a:lumOff val="40000"/>
                </a:schemeClr>
              </a:solidFill>
            </a:ln>
          </p:spPr>
          <p:txBody>
            <a:bodyPr wrap="square" lIns="180000" tIns="180000" rIns="180000" bIns="180000" rtlCol="0" anchor="ctr">
              <a:noAutofit/>
            </a:bodyPr>
            <a:lstStyle/>
            <a:p>
              <a:pPr algn="ctr"/>
              <a:r>
                <a:rPr lang="en-US" sz="1100" b="1" dirty="0"/>
                <a:t>Mental health and psychosocial support </a:t>
              </a:r>
            </a:p>
          </p:txBody>
        </p:sp>
        <p:sp>
          <p:nvSpPr>
            <p:cNvPr id="31" name="Oval 30">
              <a:extLst>
                <a:ext uri="{FF2B5EF4-FFF2-40B4-BE49-F238E27FC236}">
                  <a16:creationId xmlns:a16="http://schemas.microsoft.com/office/drawing/2014/main" id="{ECD09067-DF55-8F19-7B65-93341F782E86}"/>
                </a:ext>
              </a:extLst>
            </p:cNvPr>
            <p:cNvSpPr/>
            <p:nvPr/>
          </p:nvSpPr>
          <p:spPr>
            <a:xfrm>
              <a:off x="2324866" y="7759459"/>
              <a:ext cx="190500" cy="190500"/>
            </a:xfrm>
            <a:prstGeom prst="ellipse">
              <a:avLst/>
            </a:prstGeom>
            <a:solidFill>
              <a:schemeClr val="bg1"/>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4" name="Oval 33">
              <a:extLst>
                <a:ext uri="{FF2B5EF4-FFF2-40B4-BE49-F238E27FC236}">
                  <a16:creationId xmlns:a16="http://schemas.microsoft.com/office/drawing/2014/main" id="{385CAB4C-4792-C31C-D6D8-D124B67D0EA7}"/>
                </a:ext>
              </a:extLst>
            </p:cNvPr>
            <p:cNvSpPr/>
            <p:nvPr/>
          </p:nvSpPr>
          <p:spPr>
            <a:xfrm>
              <a:off x="2871856" y="7759459"/>
              <a:ext cx="190500" cy="190500"/>
            </a:xfrm>
            <a:prstGeom prst="ellipse">
              <a:avLst/>
            </a:prstGeom>
            <a:solidFill>
              <a:schemeClr val="bg1"/>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35" name="TextBox 34">
            <a:extLst>
              <a:ext uri="{FF2B5EF4-FFF2-40B4-BE49-F238E27FC236}">
                <a16:creationId xmlns:a16="http://schemas.microsoft.com/office/drawing/2014/main" id="{0D4D07BC-624C-08C9-288C-AF6C952D9909}"/>
              </a:ext>
            </a:extLst>
          </p:cNvPr>
          <p:cNvSpPr txBox="1"/>
          <p:nvPr/>
        </p:nvSpPr>
        <p:spPr>
          <a:xfrm>
            <a:off x="996286" y="707320"/>
            <a:ext cx="5251811" cy="276999"/>
          </a:xfrm>
          <a:prstGeom prst="rect">
            <a:avLst/>
          </a:prstGeom>
          <a:noFill/>
        </p:spPr>
        <p:txBody>
          <a:bodyPr wrap="square" rtlCol="0">
            <a:spAutoFit/>
          </a:bodyPr>
          <a:lstStyle/>
          <a:p>
            <a:r>
              <a:rPr lang="en-US" sz="1200" b="1" spc="300" dirty="0">
                <a:solidFill>
                  <a:schemeClr val="tx1"/>
                </a:solidFill>
              </a:rPr>
              <a:t>MENTAL HEALTH PSYCHOSOCIAL SUPPORT TERMS</a:t>
            </a:r>
          </a:p>
        </p:txBody>
      </p:sp>
      <p:sp>
        <p:nvSpPr>
          <p:cNvPr id="40" name="Hexagon 39">
            <a:extLst>
              <a:ext uri="{FF2B5EF4-FFF2-40B4-BE49-F238E27FC236}">
                <a16:creationId xmlns:a16="http://schemas.microsoft.com/office/drawing/2014/main" id="{9BD63858-08FD-C8AF-F75A-4C821195799E}"/>
              </a:ext>
            </a:extLst>
          </p:cNvPr>
          <p:cNvSpPr/>
          <p:nvPr/>
        </p:nvSpPr>
        <p:spPr>
          <a:xfrm rot="1782986">
            <a:off x="286724" y="301110"/>
            <a:ext cx="335595" cy="289306"/>
          </a:xfrm>
          <a:prstGeom prst="hexagon">
            <a:avLst>
              <a:gd name="adj" fmla="val 28965"/>
              <a:gd name="vf" fmla="val 115470"/>
            </a:avLst>
          </a:prstGeom>
          <a:solidFill>
            <a:schemeClr val="accent4">
              <a:lumMod val="60000"/>
              <a:lumOff val="40000"/>
            </a:schemeClr>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1" name="Hexagon 40">
            <a:extLst>
              <a:ext uri="{FF2B5EF4-FFF2-40B4-BE49-F238E27FC236}">
                <a16:creationId xmlns:a16="http://schemas.microsoft.com/office/drawing/2014/main" id="{C225BCB3-C759-A44C-B78F-CE823C9F26DC}"/>
              </a:ext>
            </a:extLst>
          </p:cNvPr>
          <p:cNvSpPr/>
          <p:nvPr/>
        </p:nvSpPr>
        <p:spPr>
          <a:xfrm rot="1782986">
            <a:off x="286724" y="763955"/>
            <a:ext cx="335595" cy="289306"/>
          </a:xfrm>
          <a:prstGeom prst="hexagon">
            <a:avLst>
              <a:gd name="adj" fmla="val 28965"/>
              <a:gd name="vf" fmla="val 115470"/>
            </a:avLst>
          </a:prstGeom>
          <a:solidFill>
            <a:schemeClr val="accent4">
              <a:lumMod val="60000"/>
              <a:lumOff val="40000"/>
            </a:schemeClr>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2" name="Hexagon 41">
            <a:extLst>
              <a:ext uri="{FF2B5EF4-FFF2-40B4-BE49-F238E27FC236}">
                <a16:creationId xmlns:a16="http://schemas.microsoft.com/office/drawing/2014/main" id="{641FB6EA-7ECB-6E8F-F947-5107E3DD1D3E}"/>
              </a:ext>
            </a:extLst>
          </p:cNvPr>
          <p:cNvSpPr/>
          <p:nvPr/>
        </p:nvSpPr>
        <p:spPr>
          <a:xfrm rot="1782986">
            <a:off x="286724" y="1226800"/>
            <a:ext cx="335595" cy="289306"/>
          </a:xfrm>
          <a:prstGeom prst="hexagon">
            <a:avLst>
              <a:gd name="adj" fmla="val 28965"/>
              <a:gd name="vf" fmla="val 115470"/>
            </a:avLst>
          </a:prstGeom>
          <a:no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3" name="Hexagon 42">
            <a:extLst>
              <a:ext uri="{FF2B5EF4-FFF2-40B4-BE49-F238E27FC236}">
                <a16:creationId xmlns:a16="http://schemas.microsoft.com/office/drawing/2014/main" id="{6AFBB8FE-1518-1FD2-C1B3-1AA8177E44B0}"/>
              </a:ext>
            </a:extLst>
          </p:cNvPr>
          <p:cNvSpPr/>
          <p:nvPr/>
        </p:nvSpPr>
        <p:spPr>
          <a:xfrm rot="1782986">
            <a:off x="286724" y="1689645"/>
            <a:ext cx="335595" cy="289306"/>
          </a:xfrm>
          <a:prstGeom prst="hexagon">
            <a:avLst>
              <a:gd name="adj" fmla="val 28965"/>
              <a:gd name="vf" fmla="val 115470"/>
            </a:avLst>
          </a:prstGeom>
          <a:no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4" name="Hexagon 43">
            <a:extLst>
              <a:ext uri="{FF2B5EF4-FFF2-40B4-BE49-F238E27FC236}">
                <a16:creationId xmlns:a16="http://schemas.microsoft.com/office/drawing/2014/main" id="{470E0ECE-8422-D20A-EA1B-6A831E199898}"/>
              </a:ext>
            </a:extLst>
          </p:cNvPr>
          <p:cNvSpPr/>
          <p:nvPr/>
        </p:nvSpPr>
        <p:spPr>
          <a:xfrm rot="1782986">
            <a:off x="286724" y="2152490"/>
            <a:ext cx="335595" cy="289306"/>
          </a:xfrm>
          <a:prstGeom prst="hexagon">
            <a:avLst>
              <a:gd name="adj" fmla="val 28965"/>
              <a:gd name="vf" fmla="val 115470"/>
            </a:avLst>
          </a:prstGeom>
          <a:no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5" name="Hexagon 44">
            <a:extLst>
              <a:ext uri="{FF2B5EF4-FFF2-40B4-BE49-F238E27FC236}">
                <a16:creationId xmlns:a16="http://schemas.microsoft.com/office/drawing/2014/main" id="{355E80A0-AD5D-F997-9D01-045958E9E856}"/>
              </a:ext>
            </a:extLst>
          </p:cNvPr>
          <p:cNvSpPr/>
          <p:nvPr/>
        </p:nvSpPr>
        <p:spPr>
          <a:xfrm rot="1782986">
            <a:off x="286724" y="2615335"/>
            <a:ext cx="335595" cy="289306"/>
          </a:xfrm>
          <a:prstGeom prst="hexagon">
            <a:avLst>
              <a:gd name="adj" fmla="val 28965"/>
              <a:gd name="vf" fmla="val 115470"/>
            </a:avLst>
          </a:prstGeom>
          <a:no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8748989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A41A22E8-BFFC-41E5-81DC-5728F2F5BFD7}"/>
              </a:ext>
            </a:extLst>
          </p:cNvPr>
          <p:cNvSpPr txBox="1"/>
          <p:nvPr/>
        </p:nvSpPr>
        <p:spPr>
          <a:xfrm>
            <a:off x="990600" y="1821381"/>
            <a:ext cx="5245099" cy="430887"/>
          </a:xfrm>
          <a:prstGeom prst="rect">
            <a:avLst/>
          </a:prstGeom>
          <a:noFill/>
          <a:ln>
            <a:noFill/>
          </a:ln>
        </p:spPr>
        <p:txBody>
          <a:bodyPr wrap="square" rtlCol="0">
            <a:spAutoFit/>
          </a:bodyPr>
          <a:lstStyle/>
          <a:p>
            <a:r>
              <a:rPr lang="en-US" sz="1100" dirty="0"/>
              <a:t>Write down possible signs that could indicate that a child or an adult are experiencing distress</a:t>
            </a:r>
            <a:endParaRPr lang="en-CA" sz="1100" i="1" dirty="0"/>
          </a:p>
        </p:txBody>
      </p:sp>
      <p:sp>
        <p:nvSpPr>
          <p:cNvPr id="13" name="Rectangle 12">
            <a:extLst>
              <a:ext uri="{FF2B5EF4-FFF2-40B4-BE49-F238E27FC236}">
                <a16:creationId xmlns:a16="http://schemas.microsoft.com/office/drawing/2014/main" id="{EE8A3282-0B64-4AF5-AC8B-506F6CD89F03}"/>
              </a:ext>
            </a:extLst>
          </p:cNvPr>
          <p:cNvSpPr/>
          <p:nvPr/>
        </p:nvSpPr>
        <p:spPr>
          <a:xfrm>
            <a:off x="990601" y="2507182"/>
            <a:ext cx="5257496" cy="5923002"/>
          </a:xfrm>
          <a:prstGeom prst="rect">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TextBox 2">
            <a:extLst>
              <a:ext uri="{FF2B5EF4-FFF2-40B4-BE49-F238E27FC236}">
                <a16:creationId xmlns:a16="http://schemas.microsoft.com/office/drawing/2014/main" id="{4ED5558E-ADDD-9294-BE69-51A785D6C1B0}"/>
              </a:ext>
            </a:extLst>
          </p:cNvPr>
          <p:cNvSpPr txBox="1"/>
          <p:nvPr/>
        </p:nvSpPr>
        <p:spPr>
          <a:xfrm>
            <a:off x="990601" y="697682"/>
            <a:ext cx="5245100" cy="523220"/>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6CBDEA"/>
                </a:highlight>
                <a:latin typeface="Calibri"/>
                <a:ea typeface="Calibri"/>
                <a:cs typeface="Calibri"/>
                <a:sym typeface="Calibri"/>
              </a:rPr>
              <a:t>SESSION 3: WHAT IS THE ROLE OF THE CASEWORKER IN DELIVERING MHPSS?</a:t>
            </a:r>
          </a:p>
        </p:txBody>
      </p:sp>
      <p:sp>
        <p:nvSpPr>
          <p:cNvPr id="4" name="TextBox 3">
            <a:extLst>
              <a:ext uri="{FF2B5EF4-FFF2-40B4-BE49-F238E27FC236}">
                <a16:creationId xmlns:a16="http://schemas.microsoft.com/office/drawing/2014/main" id="{48E0A1A7-F7AA-5046-CE0A-51F076C3216B}"/>
              </a:ext>
            </a:extLst>
          </p:cNvPr>
          <p:cNvSpPr txBox="1"/>
          <p:nvPr/>
        </p:nvSpPr>
        <p:spPr>
          <a:xfrm>
            <a:off x="996286" y="1475816"/>
            <a:ext cx="5251811" cy="276999"/>
          </a:xfrm>
          <a:prstGeom prst="rect">
            <a:avLst/>
          </a:prstGeom>
          <a:noFill/>
        </p:spPr>
        <p:txBody>
          <a:bodyPr wrap="square" rtlCol="0">
            <a:spAutoFit/>
          </a:bodyPr>
          <a:lstStyle/>
          <a:p>
            <a:r>
              <a:rPr lang="en-US" sz="1200" b="1" spc="300" dirty="0">
                <a:solidFill>
                  <a:schemeClr val="tx1"/>
                </a:solidFill>
              </a:rPr>
              <a:t>POSSIBLE SIGNS OF DISTRESS</a:t>
            </a:r>
          </a:p>
        </p:txBody>
      </p:sp>
      <p:sp>
        <p:nvSpPr>
          <p:cNvPr id="11" name="Hexagon 10">
            <a:extLst>
              <a:ext uri="{FF2B5EF4-FFF2-40B4-BE49-F238E27FC236}">
                <a16:creationId xmlns:a16="http://schemas.microsoft.com/office/drawing/2014/main" id="{F9E82B40-284A-2C34-B168-8F4A63AEB8E5}"/>
              </a:ext>
            </a:extLst>
          </p:cNvPr>
          <p:cNvSpPr/>
          <p:nvPr/>
        </p:nvSpPr>
        <p:spPr>
          <a:xfrm rot="1782986">
            <a:off x="286724" y="301110"/>
            <a:ext cx="335595" cy="289306"/>
          </a:xfrm>
          <a:prstGeom prst="hexagon">
            <a:avLst>
              <a:gd name="adj" fmla="val 28965"/>
              <a:gd name="vf" fmla="val 115470"/>
            </a:avLst>
          </a:prstGeom>
          <a:solidFill>
            <a:schemeClr val="accent4">
              <a:lumMod val="60000"/>
              <a:lumOff val="40000"/>
            </a:schemeClr>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Hexagon 11">
            <a:extLst>
              <a:ext uri="{FF2B5EF4-FFF2-40B4-BE49-F238E27FC236}">
                <a16:creationId xmlns:a16="http://schemas.microsoft.com/office/drawing/2014/main" id="{44608636-EC87-145A-0CD1-878F910A33F2}"/>
              </a:ext>
            </a:extLst>
          </p:cNvPr>
          <p:cNvSpPr/>
          <p:nvPr/>
        </p:nvSpPr>
        <p:spPr>
          <a:xfrm rot="1782986">
            <a:off x="286724" y="763955"/>
            <a:ext cx="335595" cy="289306"/>
          </a:xfrm>
          <a:prstGeom prst="hexagon">
            <a:avLst>
              <a:gd name="adj" fmla="val 28965"/>
              <a:gd name="vf" fmla="val 115470"/>
            </a:avLst>
          </a:prstGeom>
          <a:solidFill>
            <a:schemeClr val="accent4">
              <a:lumMod val="60000"/>
              <a:lumOff val="40000"/>
            </a:schemeClr>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Hexagon 13">
            <a:extLst>
              <a:ext uri="{FF2B5EF4-FFF2-40B4-BE49-F238E27FC236}">
                <a16:creationId xmlns:a16="http://schemas.microsoft.com/office/drawing/2014/main" id="{E30B3C30-35C8-D13F-6A3C-8D5C21E76965}"/>
              </a:ext>
            </a:extLst>
          </p:cNvPr>
          <p:cNvSpPr/>
          <p:nvPr/>
        </p:nvSpPr>
        <p:spPr>
          <a:xfrm rot="1782986">
            <a:off x="286724" y="1226800"/>
            <a:ext cx="335595" cy="289306"/>
          </a:xfrm>
          <a:prstGeom prst="hexagon">
            <a:avLst>
              <a:gd name="adj" fmla="val 28965"/>
              <a:gd name="vf" fmla="val 115470"/>
            </a:avLst>
          </a:prstGeom>
          <a:solidFill>
            <a:schemeClr val="accent4">
              <a:lumMod val="60000"/>
              <a:lumOff val="40000"/>
            </a:schemeClr>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Hexagon 14">
            <a:extLst>
              <a:ext uri="{FF2B5EF4-FFF2-40B4-BE49-F238E27FC236}">
                <a16:creationId xmlns:a16="http://schemas.microsoft.com/office/drawing/2014/main" id="{C6CD832E-65AA-10F4-665E-5DDB4D37B253}"/>
              </a:ext>
            </a:extLst>
          </p:cNvPr>
          <p:cNvSpPr/>
          <p:nvPr/>
        </p:nvSpPr>
        <p:spPr>
          <a:xfrm rot="1782986">
            <a:off x="286724" y="1689645"/>
            <a:ext cx="335595" cy="289306"/>
          </a:xfrm>
          <a:prstGeom prst="hexagon">
            <a:avLst>
              <a:gd name="adj" fmla="val 28965"/>
              <a:gd name="vf" fmla="val 115470"/>
            </a:avLst>
          </a:prstGeom>
          <a:no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Hexagon 15">
            <a:extLst>
              <a:ext uri="{FF2B5EF4-FFF2-40B4-BE49-F238E27FC236}">
                <a16:creationId xmlns:a16="http://schemas.microsoft.com/office/drawing/2014/main" id="{A75EB92F-336A-8B44-C403-CADB64D1701E}"/>
              </a:ext>
            </a:extLst>
          </p:cNvPr>
          <p:cNvSpPr/>
          <p:nvPr/>
        </p:nvSpPr>
        <p:spPr>
          <a:xfrm rot="1782986">
            <a:off x="286724" y="2152490"/>
            <a:ext cx="335595" cy="289306"/>
          </a:xfrm>
          <a:prstGeom prst="hexagon">
            <a:avLst>
              <a:gd name="adj" fmla="val 28965"/>
              <a:gd name="vf" fmla="val 115470"/>
            </a:avLst>
          </a:prstGeom>
          <a:no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Hexagon 16">
            <a:extLst>
              <a:ext uri="{FF2B5EF4-FFF2-40B4-BE49-F238E27FC236}">
                <a16:creationId xmlns:a16="http://schemas.microsoft.com/office/drawing/2014/main" id="{EEA6F641-E96A-9077-2592-DBE9A4106BED}"/>
              </a:ext>
            </a:extLst>
          </p:cNvPr>
          <p:cNvSpPr/>
          <p:nvPr/>
        </p:nvSpPr>
        <p:spPr>
          <a:xfrm rot="1782986">
            <a:off x="286724" y="2615335"/>
            <a:ext cx="335595" cy="289306"/>
          </a:xfrm>
          <a:prstGeom prst="hexagon">
            <a:avLst>
              <a:gd name="adj" fmla="val 28965"/>
              <a:gd name="vf" fmla="val 115470"/>
            </a:avLst>
          </a:prstGeom>
          <a:no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6" name="Group 5">
            <a:extLst>
              <a:ext uri="{FF2B5EF4-FFF2-40B4-BE49-F238E27FC236}">
                <a16:creationId xmlns:a16="http://schemas.microsoft.com/office/drawing/2014/main" id="{B2D3A67D-A830-368C-720D-189B56C1CF37}"/>
              </a:ext>
            </a:extLst>
          </p:cNvPr>
          <p:cNvGrpSpPr/>
          <p:nvPr/>
        </p:nvGrpSpPr>
        <p:grpSpPr>
          <a:xfrm>
            <a:off x="4336473" y="7654636"/>
            <a:ext cx="2013527" cy="1410631"/>
            <a:chOff x="8137790" y="1537622"/>
            <a:chExt cx="2308537" cy="1617309"/>
          </a:xfrm>
          <a:solidFill>
            <a:schemeClr val="accent4">
              <a:lumMod val="20000"/>
              <a:lumOff val="80000"/>
            </a:schemeClr>
          </a:solidFill>
        </p:grpSpPr>
        <p:sp>
          <p:nvSpPr>
            <p:cNvPr id="7" name="Cloud 6">
              <a:extLst>
                <a:ext uri="{FF2B5EF4-FFF2-40B4-BE49-F238E27FC236}">
                  <a16:creationId xmlns:a16="http://schemas.microsoft.com/office/drawing/2014/main" id="{BAE316B6-BB3B-80E6-D597-AEF2AABBA39E}"/>
                </a:ext>
              </a:extLst>
            </p:cNvPr>
            <p:cNvSpPr/>
            <p:nvPr/>
          </p:nvSpPr>
          <p:spPr>
            <a:xfrm>
              <a:off x="8469774" y="1537622"/>
              <a:ext cx="1177901" cy="914540"/>
            </a:xfrm>
            <a:prstGeom prst="cloud">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56AEF03D-D900-3D1E-783B-C0E5B3970B60}"/>
                </a:ext>
              </a:extLst>
            </p:cNvPr>
            <p:cNvSpPr/>
            <p:nvPr/>
          </p:nvSpPr>
          <p:spPr>
            <a:xfrm>
              <a:off x="9543151" y="1720755"/>
              <a:ext cx="104524" cy="1357726"/>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60F010D1-0BD2-12D7-6C59-05F8A54602E5}"/>
                </a:ext>
              </a:extLst>
            </p:cNvPr>
            <p:cNvSpPr/>
            <p:nvPr/>
          </p:nvSpPr>
          <p:spPr>
            <a:xfrm>
              <a:off x="9156845" y="2986050"/>
              <a:ext cx="1289482" cy="168881"/>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rapezoid 9">
              <a:extLst>
                <a:ext uri="{FF2B5EF4-FFF2-40B4-BE49-F238E27FC236}">
                  <a16:creationId xmlns:a16="http://schemas.microsoft.com/office/drawing/2014/main" id="{802D7EA5-8C84-2E16-31A0-6500F90714E0}"/>
                </a:ext>
              </a:extLst>
            </p:cNvPr>
            <p:cNvSpPr/>
            <p:nvPr/>
          </p:nvSpPr>
          <p:spPr>
            <a:xfrm rot="10800000">
              <a:off x="8137790" y="1885950"/>
              <a:ext cx="1457623" cy="1268981"/>
            </a:xfrm>
            <a:prstGeom prst="trapezoid">
              <a:avLst>
                <a:gd name="adj" fmla="val 1749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8476945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A41A22E8-BFFC-41E5-81DC-5728F2F5BFD7}"/>
              </a:ext>
            </a:extLst>
          </p:cNvPr>
          <p:cNvSpPr txBox="1"/>
          <p:nvPr/>
        </p:nvSpPr>
        <p:spPr>
          <a:xfrm>
            <a:off x="996286" y="1332828"/>
            <a:ext cx="5251811" cy="430887"/>
          </a:xfrm>
          <a:prstGeom prst="rect">
            <a:avLst/>
          </a:prstGeom>
          <a:noFill/>
          <a:ln>
            <a:noFill/>
          </a:ln>
        </p:spPr>
        <p:txBody>
          <a:bodyPr wrap="square" rtlCol="0">
            <a:spAutoFit/>
          </a:bodyPr>
          <a:lstStyle/>
          <a:p>
            <a:r>
              <a:rPr lang="en-US" sz="1100" dirty="0"/>
              <a:t>Write down possible actions a caseworker could undertake to respond to the different type of MHPSS needs</a:t>
            </a:r>
          </a:p>
        </p:txBody>
      </p:sp>
      <p:sp>
        <p:nvSpPr>
          <p:cNvPr id="5" name="TextBox 4">
            <a:extLst>
              <a:ext uri="{FF2B5EF4-FFF2-40B4-BE49-F238E27FC236}">
                <a16:creationId xmlns:a16="http://schemas.microsoft.com/office/drawing/2014/main" id="{A8A0638B-28E6-6977-D561-FABE0778042F}"/>
              </a:ext>
            </a:extLst>
          </p:cNvPr>
          <p:cNvSpPr txBox="1"/>
          <p:nvPr/>
        </p:nvSpPr>
        <p:spPr>
          <a:xfrm>
            <a:off x="996286" y="715279"/>
            <a:ext cx="5251811" cy="461665"/>
          </a:xfrm>
          <a:prstGeom prst="rect">
            <a:avLst/>
          </a:prstGeom>
          <a:noFill/>
        </p:spPr>
        <p:txBody>
          <a:bodyPr wrap="square" rtlCol="0">
            <a:spAutoFit/>
          </a:bodyPr>
          <a:lstStyle/>
          <a:p>
            <a:r>
              <a:rPr lang="en-US" sz="1200" b="1" spc="300" dirty="0">
                <a:solidFill>
                  <a:schemeClr val="tx1"/>
                </a:solidFill>
              </a:rPr>
              <a:t>ROLE OF A CASEWORKER TO RESPOND TO MHPSS NEEDS</a:t>
            </a:r>
          </a:p>
        </p:txBody>
      </p:sp>
      <p:graphicFrame>
        <p:nvGraphicFramePr>
          <p:cNvPr id="9" name="Content Placeholder 3">
            <a:extLst>
              <a:ext uri="{FF2B5EF4-FFF2-40B4-BE49-F238E27FC236}">
                <a16:creationId xmlns:a16="http://schemas.microsoft.com/office/drawing/2014/main" id="{4152403A-9505-6778-06C3-CE1B5B8585D0}"/>
              </a:ext>
            </a:extLst>
          </p:cNvPr>
          <p:cNvGraphicFramePr>
            <a:graphicFrameLocks/>
          </p:cNvGraphicFramePr>
          <p:nvPr/>
        </p:nvGraphicFramePr>
        <p:xfrm>
          <a:off x="748694" y="2090882"/>
          <a:ext cx="5562600" cy="64822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Hexagon 9">
            <a:extLst>
              <a:ext uri="{FF2B5EF4-FFF2-40B4-BE49-F238E27FC236}">
                <a16:creationId xmlns:a16="http://schemas.microsoft.com/office/drawing/2014/main" id="{454648C9-91EB-549A-DAEE-08A4BD309DBE}"/>
              </a:ext>
            </a:extLst>
          </p:cNvPr>
          <p:cNvSpPr/>
          <p:nvPr/>
        </p:nvSpPr>
        <p:spPr>
          <a:xfrm rot="1782986">
            <a:off x="286724" y="301110"/>
            <a:ext cx="335595" cy="289306"/>
          </a:xfrm>
          <a:prstGeom prst="hexagon">
            <a:avLst>
              <a:gd name="adj" fmla="val 28965"/>
              <a:gd name="vf" fmla="val 115470"/>
            </a:avLst>
          </a:prstGeom>
          <a:solidFill>
            <a:schemeClr val="accent4">
              <a:lumMod val="60000"/>
              <a:lumOff val="40000"/>
            </a:schemeClr>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Hexagon 10">
            <a:extLst>
              <a:ext uri="{FF2B5EF4-FFF2-40B4-BE49-F238E27FC236}">
                <a16:creationId xmlns:a16="http://schemas.microsoft.com/office/drawing/2014/main" id="{228FD8FF-208D-0A29-F52B-39F8B032A643}"/>
              </a:ext>
            </a:extLst>
          </p:cNvPr>
          <p:cNvSpPr/>
          <p:nvPr/>
        </p:nvSpPr>
        <p:spPr>
          <a:xfrm rot="1782986">
            <a:off x="286724" y="763955"/>
            <a:ext cx="335595" cy="289306"/>
          </a:xfrm>
          <a:prstGeom prst="hexagon">
            <a:avLst>
              <a:gd name="adj" fmla="val 28965"/>
              <a:gd name="vf" fmla="val 115470"/>
            </a:avLst>
          </a:prstGeom>
          <a:solidFill>
            <a:schemeClr val="accent4">
              <a:lumMod val="60000"/>
              <a:lumOff val="40000"/>
            </a:schemeClr>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Hexagon 11">
            <a:extLst>
              <a:ext uri="{FF2B5EF4-FFF2-40B4-BE49-F238E27FC236}">
                <a16:creationId xmlns:a16="http://schemas.microsoft.com/office/drawing/2014/main" id="{92CC1B76-CF22-E9DC-E10A-91A0E8DE1111}"/>
              </a:ext>
            </a:extLst>
          </p:cNvPr>
          <p:cNvSpPr/>
          <p:nvPr/>
        </p:nvSpPr>
        <p:spPr>
          <a:xfrm rot="1782986">
            <a:off x="286724" y="1226800"/>
            <a:ext cx="335595" cy="289306"/>
          </a:xfrm>
          <a:prstGeom prst="hexagon">
            <a:avLst>
              <a:gd name="adj" fmla="val 28965"/>
              <a:gd name="vf" fmla="val 115470"/>
            </a:avLst>
          </a:prstGeom>
          <a:solidFill>
            <a:schemeClr val="accent4">
              <a:lumMod val="60000"/>
              <a:lumOff val="40000"/>
            </a:schemeClr>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Hexagon 12">
            <a:extLst>
              <a:ext uri="{FF2B5EF4-FFF2-40B4-BE49-F238E27FC236}">
                <a16:creationId xmlns:a16="http://schemas.microsoft.com/office/drawing/2014/main" id="{30D8D616-EF2E-A8BB-67EE-26CD2305655F}"/>
              </a:ext>
            </a:extLst>
          </p:cNvPr>
          <p:cNvSpPr/>
          <p:nvPr/>
        </p:nvSpPr>
        <p:spPr>
          <a:xfrm rot="1782986">
            <a:off x="286724" y="1689645"/>
            <a:ext cx="335595" cy="289306"/>
          </a:xfrm>
          <a:prstGeom prst="hexagon">
            <a:avLst>
              <a:gd name="adj" fmla="val 28965"/>
              <a:gd name="vf" fmla="val 115470"/>
            </a:avLst>
          </a:prstGeom>
          <a:no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Hexagon 13">
            <a:extLst>
              <a:ext uri="{FF2B5EF4-FFF2-40B4-BE49-F238E27FC236}">
                <a16:creationId xmlns:a16="http://schemas.microsoft.com/office/drawing/2014/main" id="{A66225D8-C346-3721-6489-7A5C60187E20}"/>
              </a:ext>
            </a:extLst>
          </p:cNvPr>
          <p:cNvSpPr/>
          <p:nvPr/>
        </p:nvSpPr>
        <p:spPr>
          <a:xfrm rot="1782986">
            <a:off x="286724" y="2152490"/>
            <a:ext cx="335595" cy="289306"/>
          </a:xfrm>
          <a:prstGeom prst="hexagon">
            <a:avLst>
              <a:gd name="adj" fmla="val 28965"/>
              <a:gd name="vf" fmla="val 115470"/>
            </a:avLst>
          </a:prstGeom>
          <a:no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Hexagon 14">
            <a:extLst>
              <a:ext uri="{FF2B5EF4-FFF2-40B4-BE49-F238E27FC236}">
                <a16:creationId xmlns:a16="http://schemas.microsoft.com/office/drawing/2014/main" id="{BC699E98-2DFC-3273-005D-00EE44A8552A}"/>
              </a:ext>
            </a:extLst>
          </p:cNvPr>
          <p:cNvSpPr/>
          <p:nvPr/>
        </p:nvSpPr>
        <p:spPr>
          <a:xfrm rot="1782986">
            <a:off x="286724" y="2615335"/>
            <a:ext cx="335595" cy="289306"/>
          </a:xfrm>
          <a:prstGeom prst="hexagon">
            <a:avLst>
              <a:gd name="adj" fmla="val 28965"/>
              <a:gd name="vf" fmla="val 115470"/>
            </a:avLst>
          </a:prstGeom>
          <a:no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876005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9611CCC1-FA8A-A407-2F9E-1C8B68439B1E}"/>
              </a:ext>
            </a:extLst>
          </p:cNvPr>
          <p:cNvGraphicFramePr>
            <a:graphicFrameLocks noGrp="1"/>
          </p:cNvGraphicFramePr>
          <p:nvPr/>
        </p:nvGraphicFramePr>
        <p:xfrm>
          <a:off x="996286" y="1219200"/>
          <a:ext cx="5251811" cy="4889779"/>
        </p:xfrm>
        <a:graphic>
          <a:graphicData uri="http://schemas.openxmlformats.org/drawingml/2006/table">
            <a:tbl>
              <a:tblPr firstRow="1" bandRow="1">
                <a:tableStyleId>{5940675A-B579-460E-94D1-54222C63F5DA}</a:tableStyleId>
              </a:tblPr>
              <a:tblGrid>
                <a:gridCol w="4361494">
                  <a:extLst>
                    <a:ext uri="{9D8B030D-6E8A-4147-A177-3AD203B41FA5}">
                      <a16:colId xmlns:a16="http://schemas.microsoft.com/office/drawing/2014/main" val="2194097561"/>
                    </a:ext>
                  </a:extLst>
                </a:gridCol>
                <a:gridCol w="890317">
                  <a:extLst>
                    <a:ext uri="{9D8B030D-6E8A-4147-A177-3AD203B41FA5}">
                      <a16:colId xmlns:a16="http://schemas.microsoft.com/office/drawing/2014/main" val="922376332"/>
                    </a:ext>
                  </a:extLst>
                </a:gridCol>
              </a:tblGrid>
              <a:tr h="699910">
                <a:tc>
                  <a:txBody>
                    <a:bodyPr/>
                    <a:lstStyle/>
                    <a:p>
                      <a:pPr marL="0" lvl="1" indent="0" algn="l" defTabSz="685800" rtl="0" eaLnBrk="1" latinLnBrk="0" hangingPunct="1">
                        <a:lnSpc>
                          <a:spcPct val="107000"/>
                        </a:lnSpc>
                        <a:spcAft>
                          <a:spcPts val="800"/>
                        </a:spcAft>
                        <a:buFont typeface="+mj-lt"/>
                        <a:buNone/>
                      </a:pPr>
                      <a:r>
                        <a:rPr lang="en-GB" sz="1100" kern="1200" dirty="0">
                          <a:solidFill>
                            <a:schemeClr val="tx1"/>
                          </a:solidFill>
                          <a:effectLst/>
                          <a:latin typeface="+mn-lt"/>
                          <a:ea typeface="Calibri" panose="020F0502020204030204" pitchFamily="34" charset="0"/>
                          <a:cs typeface="Arial" panose="020B0604020202020204" pitchFamily="34" charset="0"/>
                        </a:rPr>
                        <a:t>Caseworkers should work in isolation (on their own) to resolve mental health issues</a:t>
                      </a:r>
                      <a:endParaRPr lang="en-BE" sz="1100" kern="1200" dirty="0">
                        <a:solidFill>
                          <a:schemeClr val="tx1"/>
                        </a:solidFill>
                        <a:effectLst/>
                        <a:latin typeface="+mn-lt"/>
                        <a:ea typeface="Calibri" panose="020F0502020204030204" pitchFamily="34" charset="0"/>
                        <a:cs typeface="Arial" panose="020B0604020202020204" pitchFamily="34" charset="0"/>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noFill/>
                  </a:tcPr>
                </a:tc>
                <a:tc>
                  <a:txBody>
                    <a:bodyPr/>
                    <a:lstStyle/>
                    <a:p>
                      <a:pPr algn="l"/>
                      <a:endParaRPr lang="en-BE" sz="1100" dirty="0">
                        <a:solidFill>
                          <a:schemeClr val="tx1"/>
                        </a:solidFill>
                        <a:latin typeface="+mn-lt"/>
                        <a:cs typeface="Arial" panose="020B0604020202020204" pitchFamily="34" charset="0"/>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4009729530"/>
                  </a:ext>
                </a:extLst>
              </a:tr>
              <a:tr h="699910">
                <a:tc>
                  <a:txBody>
                    <a:bodyPr/>
                    <a:lstStyle/>
                    <a:p>
                      <a:pPr marL="0" lvl="1" indent="0" algn="l" defTabSz="685800" rtl="0" eaLnBrk="1" latinLnBrk="0" hangingPunct="1">
                        <a:lnSpc>
                          <a:spcPct val="107000"/>
                        </a:lnSpc>
                        <a:spcAft>
                          <a:spcPts val="800"/>
                        </a:spcAft>
                        <a:buFont typeface="+mj-lt"/>
                        <a:buNone/>
                      </a:pPr>
                      <a:r>
                        <a:rPr lang="en-GB" sz="1100" kern="1200" dirty="0">
                          <a:solidFill>
                            <a:schemeClr val="tx1"/>
                          </a:solidFill>
                          <a:effectLst/>
                          <a:latin typeface="+mn-lt"/>
                          <a:ea typeface="Calibri" panose="020F0502020204030204" pitchFamily="34" charset="0"/>
                          <a:cs typeface="Arial" panose="020B0604020202020204" pitchFamily="34" charset="0"/>
                        </a:rPr>
                        <a:t>Part of the role of the caseworker is to connect children to community and social systems to strengthen the child’s wellbeing</a:t>
                      </a:r>
                      <a:endParaRPr lang="en-BE" sz="1100" kern="1200" dirty="0">
                        <a:solidFill>
                          <a:schemeClr val="tx1"/>
                        </a:solidFill>
                        <a:effectLst/>
                        <a:latin typeface="+mn-lt"/>
                        <a:ea typeface="Calibri" panose="020F0502020204030204" pitchFamily="34" charset="0"/>
                        <a:cs typeface="Arial" panose="020B0604020202020204" pitchFamily="34" charset="0"/>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noFill/>
                  </a:tcPr>
                </a:tc>
                <a:tc>
                  <a:txBody>
                    <a:bodyPr/>
                    <a:lstStyle/>
                    <a:p>
                      <a:pPr algn="l"/>
                      <a:endParaRPr lang="en-BE" sz="1100" dirty="0">
                        <a:solidFill>
                          <a:schemeClr val="tx1"/>
                        </a:solidFill>
                        <a:latin typeface="+mn-lt"/>
                        <a:cs typeface="Arial" panose="020B0604020202020204" pitchFamily="34" charset="0"/>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167438756"/>
                  </a:ext>
                </a:extLst>
              </a:tr>
              <a:tr h="699910">
                <a:tc>
                  <a:txBody>
                    <a:bodyPr/>
                    <a:lstStyle/>
                    <a:p>
                      <a:pPr marL="0" lvl="1" indent="0" algn="l" defTabSz="685800" rtl="0" eaLnBrk="1" latinLnBrk="0" hangingPunct="1">
                        <a:lnSpc>
                          <a:spcPct val="107000"/>
                        </a:lnSpc>
                        <a:spcAft>
                          <a:spcPts val="800"/>
                        </a:spcAft>
                        <a:buFont typeface="+mj-lt"/>
                        <a:buNone/>
                      </a:pPr>
                      <a:r>
                        <a:rPr lang="en-GB" sz="1100" kern="1200" dirty="0">
                          <a:solidFill>
                            <a:schemeClr val="tx1"/>
                          </a:solidFill>
                          <a:effectLst/>
                          <a:latin typeface="+mn-lt"/>
                          <a:ea typeface="Calibri" panose="020F0502020204030204" pitchFamily="34" charset="0"/>
                          <a:cs typeface="Arial" panose="020B0604020202020204" pitchFamily="34" charset="0"/>
                        </a:rPr>
                        <a:t>Mental health is about the absence of a mental health condition</a:t>
                      </a:r>
                      <a:endParaRPr lang="en-BE" sz="1100" kern="1200" dirty="0">
                        <a:solidFill>
                          <a:schemeClr val="tx1"/>
                        </a:solidFill>
                        <a:effectLst/>
                        <a:latin typeface="+mn-lt"/>
                        <a:ea typeface="Calibri" panose="020F0502020204030204" pitchFamily="34" charset="0"/>
                        <a:cs typeface="Arial" panose="020B0604020202020204" pitchFamily="34" charset="0"/>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noFill/>
                  </a:tcPr>
                </a:tc>
                <a:tc>
                  <a:txBody>
                    <a:bodyPr/>
                    <a:lstStyle/>
                    <a:p>
                      <a:pPr algn="l"/>
                      <a:endParaRPr lang="en-BE" sz="1100" dirty="0">
                        <a:solidFill>
                          <a:schemeClr val="tx1"/>
                        </a:solidFill>
                        <a:latin typeface="+mn-lt"/>
                        <a:cs typeface="Arial" panose="020B0604020202020204" pitchFamily="34" charset="0"/>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4197922584"/>
                  </a:ext>
                </a:extLst>
              </a:tr>
              <a:tr h="699910">
                <a:tc>
                  <a:txBody>
                    <a:bodyPr/>
                    <a:lstStyle/>
                    <a:p>
                      <a:pPr marL="0" lvl="1" indent="0" algn="l" defTabSz="685800" rtl="0" eaLnBrk="1" latinLnBrk="0" hangingPunct="1">
                        <a:lnSpc>
                          <a:spcPct val="107000"/>
                        </a:lnSpc>
                        <a:spcAft>
                          <a:spcPts val="800"/>
                        </a:spcAft>
                        <a:buFont typeface="+mj-lt"/>
                        <a:buNone/>
                      </a:pPr>
                      <a:r>
                        <a:rPr lang="en-GB" sz="1100" kern="1200" dirty="0">
                          <a:solidFill>
                            <a:schemeClr val="tx1"/>
                          </a:solidFill>
                          <a:effectLst/>
                          <a:latin typeface="+mn-lt"/>
                          <a:ea typeface="Calibri" panose="020F0502020204030204" pitchFamily="34" charset="0"/>
                          <a:cs typeface="Arial" panose="020B0604020202020204" pitchFamily="34" charset="0"/>
                        </a:rPr>
                        <a:t>Caseworkers should diagnose children with mental health conditions such as depression and anxiety</a:t>
                      </a:r>
                      <a:endParaRPr lang="en-BE" sz="1100" kern="1200" dirty="0">
                        <a:solidFill>
                          <a:schemeClr val="tx1"/>
                        </a:solidFill>
                        <a:effectLst/>
                        <a:latin typeface="+mn-lt"/>
                        <a:ea typeface="Calibri" panose="020F0502020204030204" pitchFamily="34" charset="0"/>
                        <a:cs typeface="Arial" panose="020B0604020202020204" pitchFamily="34" charset="0"/>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noFill/>
                  </a:tcPr>
                </a:tc>
                <a:tc>
                  <a:txBody>
                    <a:bodyPr/>
                    <a:lstStyle/>
                    <a:p>
                      <a:pPr algn="l"/>
                      <a:endParaRPr lang="en-BE" sz="1100" dirty="0">
                        <a:solidFill>
                          <a:schemeClr val="tx1"/>
                        </a:solidFill>
                        <a:latin typeface="+mn-lt"/>
                        <a:cs typeface="Arial" panose="020B0604020202020204" pitchFamily="34" charset="0"/>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2789507829"/>
                  </a:ext>
                </a:extLst>
              </a:tr>
              <a:tr h="696713">
                <a:tc>
                  <a:txBody>
                    <a:bodyPr/>
                    <a:lstStyle/>
                    <a:p>
                      <a:pPr marL="0" lvl="1" indent="0" algn="l" defTabSz="685800" rtl="0" eaLnBrk="1" latinLnBrk="0" hangingPunct="1">
                        <a:lnSpc>
                          <a:spcPct val="107000"/>
                        </a:lnSpc>
                        <a:spcAft>
                          <a:spcPts val="800"/>
                        </a:spcAft>
                        <a:buFont typeface="+mj-lt"/>
                        <a:buNone/>
                      </a:pPr>
                      <a:r>
                        <a:rPr lang="en-GB" sz="1100" kern="1200" dirty="0">
                          <a:solidFill>
                            <a:schemeClr val="tx1"/>
                          </a:solidFill>
                          <a:effectLst/>
                          <a:latin typeface="+mn-lt"/>
                          <a:ea typeface="Calibri" panose="020F0502020204030204" pitchFamily="34" charset="0"/>
                          <a:cs typeface="Arial"/>
                        </a:rPr>
                        <a:t>All children affected by an emergency are traumatized</a:t>
                      </a:r>
                      <a:endParaRPr lang="en-BE" sz="1100" kern="1200" dirty="0">
                        <a:solidFill>
                          <a:schemeClr val="tx1"/>
                        </a:solidFill>
                        <a:effectLst/>
                        <a:latin typeface="+mn-lt"/>
                        <a:ea typeface="Calibri" panose="020F0502020204030204" pitchFamily="34" charset="0"/>
                        <a:cs typeface="Arial" panose="020B0604020202020204" pitchFamily="34" charset="0"/>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noFill/>
                  </a:tcPr>
                </a:tc>
                <a:tc>
                  <a:txBody>
                    <a:bodyPr/>
                    <a:lstStyle/>
                    <a:p>
                      <a:pPr algn="l"/>
                      <a:endParaRPr lang="en-BE" sz="1100" dirty="0">
                        <a:solidFill>
                          <a:schemeClr val="tx1"/>
                        </a:solidFill>
                        <a:latin typeface="+mn-lt"/>
                        <a:cs typeface="Arial" panose="020B0604020202020204" pitchFamily="34" charset="0"/>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465373662"/>
                  </a:ext>
                </a:extLst>
              </a:tr>
              <a:tr h="696713">
                <a:tc>
                  <a:txBody>
                    <a:bodyPr/>
                    <a:lstStyle/>
                    <a:p>
                      <a:pPr marL="0" lvl="1" indent="0" algn="l" rtl="0" eaLnBrk="1" latinLnBrk="0" hangingPunct="1">
                        <a:lnSpc>
                          <a:spcPct val="107000"/>
                        </a:lnSpc>
                        <a:spcAft>
                          <a:spcPts val="800"/>
                        </a:spcAft>
                        <a:buFont typeface="+mj-lt"/>
                        <a:buNone/>
                      </a:pPr>
                      <a:r>
                        <a:rPr lang="en-GB" sz="1100" kern="1200" dirty="0">
                          <a:solidFill>
                            <a:schemeClr val="tx1"/>
                          </a:solidFill>
                          <a:effectLst/>
                          <a:latin typeface="+mn-lt"/>
                          <a:ea typeface="Calibri" panose="020F0502020204030204" pitchFamily="34" charset="0"/>
                          <a:cs typeface="Arial"/>
                        </a:rPr>
                        <a:t>Ensuring a child and their family has basic services and security is an important element of the caseworker’s role.</a:t>
                      </a:r>
                      <a:endParaRPr lang="en-BE" sz="1100" kern="1200" dirty="0">
                        <a:solidFill>
                          <a:schemeClr val="tx1"/>
                        </a:solidFill>
                        <a:effectLst/>
                        <a:latin typeface="+mn-lt"/>
                        <a:ea typeface="Calibri" panose="020F0502020204030204" pitchFamily="34" charset="0"/>
                        <a:cs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noFill/>
                  </a:tcPr>
                </a:tc>
                <a:tc>
                  <a:txBody>
                    <a:bodyPr/>
                    <a:lstStyle/>
                    <a:p>
                      <a:pPr algn="l"/>
                      <a:endParaRPr lang="en-BE" sz="1100" dirty="0">
                        <a:solidFill>
                          <a:schemeClr val="tx1"/>
                        </a:solidFill>
                        <a:latin typeface="+mn-lt"/>
                        <a:cs typeface="Arial" panose="020B0604020202020204" pitchFamily="34" charset="0"/>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3668886112"/>
                  </a:ext>
                </a:extLst>
              </a:tr>
              <a:tr h="696713">
                <a:tc>
                  <a:txBody>
                    <a:bodyPr/>
                    <a:lstStyle/>
                    <a:p>
                      <a:pPr marL="0" lvl="1" indent="0" algn="l" rtl="0" eaLnBrk="1" latinLnBrk="0" hangingPunct="1">
                        <a:lnSpc>
                          <a:spcPct val="107000"/>
                        </a:lnSpc>
                        <a:spcAft>
                          <a:spcPts val="800"/>
                        </a:spcAft>
                        <a:buFont typeface="+mj-lt"/>
                        <a:buNone/>
                      </a:pPr>
                      <a:r>
                        <a:rPr lang="en-GB" sz="1100" kern="1200" dirty="0">
                          <a:solidFill>
                            <a:schemeClr val="tx1"/>
                          </a:solidFill>
                          <a:effectLst/>
                          <a:latin typeface="+mn-lt"/>
                          <a:ea typeface="Calibri" panose="020F0502020204030204" pitchFamily="34" charset="0"/>
                          <a:cs typeface="Arial"/>
                        </a:rPr>
                        <a:t>With training and supervision, caseworkers can conduct focused, non-specialized MHPSS interventions for a child</a:t>
                      </a:r>
                      <a:endParaRPr lang="en-BE" sz="1100" kern="1200" dirty="0">
                        <a:solidFill>
                          <a:schemeClr val="tx1"/>
                        </a:solidFill>
                        <a:effectLst/>
                        <a:latin typeface="+mn-lt"/>
                        <a:ea typeface="Calibri" panose="020F0502020204030204" pitchFamily="34" charset="0"/>
                        <a:cs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noFill/>
                  </a:tcPr>
                </a:tc>
                <a:tc>
                  <a:txBody>
                    <a:bodyPr/>
                    <a:lstStyle/>
                    <a:p>
                      <a:pPr algn="l"/>
                      <a:endParaRPr lang="en-BE" sz="1100" dirty="0">
                        <a:solidFill>
                          <a:schemeClr val="tx1"/>
                        </a:solidFill>
                        <a:latin typeface="+mn-lt"/>
                        <a:cs typeface="Arial" panose="020B0604020202020204" pitchFamily="34" charset="0"/>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778798587"/>
                  </a:ext>
                </a:extLst>
              </a:tr>
            </a:tbl>
          </a:graphicData>
        </a:graphic>
      </p:graphicFrame>
      <p:grpSp>
        <p:nvGrpSpPr>
          <p:cNvPr id="6" name="Group 5">
            <a:extLst>
              <a:ext uri="{FF2B5EF4-FFF2-40B4-BE49-F238E27FC236}">
                <a16:creationId xmlns:a16="http://schemas.microsoft.com/office/drawing/2014/main" id="{C5251521-462D-3784-A69C-5BABA9261CC0}"/>
              </a:ext>
            </a:extLst>
          </p:cNvPr>
          <p:cNvGrpSpPr/>
          <p:nvPr/>
        </p:nvGrpSpPr>
        <p:grpSpPr>
          <a:xfrm>
            <a:off x="4496402" y="8152322"/>
            <a:ext cx="1022978" cy="1068955"/>
            <a:chOff x="7345680" y="2484120"/>
            <a:chExt cx="904240" cy="944880"/>
          </a:xfrm>
        </p:grpSpPr>
        <p:sp>
          <p:nvSpPr>
            <p:cNvPr id="7" name="Oval 6">
              <a:extLst>
                <a:ext uri="{FF2B5EF4-FFF2-40B4-BE49-F238E27FC236}">
                  <a16:creationId xmlns:a16="http://schemas.microsoft.com/office/drawing/2014/main" id="{6C36FD06-7F39-1CA7-3EF2-3B54B38C7EB0}"/>
                </a:ext>
              </a:extLst>
            </p:cNvPr>
            <p:cNvSpPr/>
            <p:nvPr/>
          </p:nvSpPr>
          <p:spPr>
            <a:xfrm>
              <a:off x="7345680" y="2484120"/>
              <a:ext cx="904240" cy="944880"/>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L-Shape 7">
              <a:extLst>
                <a:ext uri="{FF2B5EF4-FFF2-40B4-BE49-F238E27FC236}">
                  <a16:creationId xmlns:a16="http://schemas.microsoft.com/office/drawing/2014/main" id="{F00688FD-0FA6-A323-2509-E9DC87C62214}"/>
                </a:ext>
              </a:extLst>
            </p:cNvPr>
            <p:cNvSpPr/>
            <p:nvPr/>
          </p:nvSpPr>
          <p:spPr>
            <a:xfrm rot="18361091">
              <a:off x="7500809" y="2772426"/>
              <a:ext cx="630274" cy="320762"/>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9" name="Group 8">
            <a:extLst>
              <a:ext uri="{FF2B5EF4-FFF2-40B4-BE49-F238E27FC236}">
                <a16:creationId xmlns:a16="http://schemas.microsoft.com/office/drawing/2014/main" id="{A91659DB-DE08-FEFE-3B22-F5599F14E0DD}"/>
              </a:ext>
            </a:extLst>
          </p:cNvPr>
          <p:cNvGrpSpPr/>
          <p:nvPr/>
        </p:nvGrpSpPr>
        <p:grpSpPr>
          <a:xfrm>
            <a:off x="5356821" y="7264399"/>
            <a:ext cx="1022978" cy="1068955"/>
            <a:chOff x="7090831" y="3731241"/>
            <a:chExt cx="904240" cy="944880"/>
          </a:xfrm>
        </p:grpSpPr>
        <p:sp>
          <p:nvSpPr>
            <p:cNvPr id="10" name="Oval 9">
              <a:extLst>
                <a:ext uri="{FF2B5EF4-FFF2-40B4-BE49-F238E27FC236}">
                  <a16:creationId xmlns:a16="http://schemas.microsoft.com/office/drawing/2014/main" id="{1E98E1BA-49B0-7DC6-0E05-A28409FDFB6C}"/>
                </a:ext>
              </a:extLst>
            </p:cNvPr>
            <p:cNvSpPr/>
            <p:nvPr/>
          </p:nvSpPr>
          <p:spPr>
            <a:xfrm>
              <a:off x="7090831" y="3731241"/>
              <a:ext cx="904240" cy="944880"/>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Plus Sign 10">
              <a:extLst>
                <a:ext uri="{FF2B5EF4-FFF2-40B4-BE49-F238E27FC236}">
                  <a16:creationId xmlns:a16="http://schemas.microsoft.com/office/drawing/2014/main" id="{392D730B-764B-BFA4-2890-087614A7B845}"/>
                </a:ext>
              </a:extLst>
            </p:cNvPr>
            <p:cNvSpPr/>
            <p:nvPr/>
          </p:nvSpPr>
          <p:spPr>
            <a:xfrm rot="2700000">
              <a:off x="7223315" y="3868494"/>
              <a:ext cx="655187" cy="670373"/>
            </a:xfrm>
            <a:prstGeom prst="mathPlus">
              <a:avLst>
                <a:gd name="adj1" fmla="val 2040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3" name="TextBox 12">
            <a:extLst>
              <a:ext uri="{FF2B5EF4-FFF2-40B4-BE49-F238E27FC236}">
                <a16:creationId xmlns:a16="http://schemas.microsoft.com/office/drawing/2014/main" id="{F57FA3F7-E27A-74C8-AC7D-4A40825E6865}"/>
              </a:ext>
            </a:extLst>
          </p:cNvPr>
          <p:cNvSpPr txBox="1"/>
          <p:nvPr/>
        </p:nvSpPr>
        <p:spPr>
          <a:xfrm>
            <a:off x="966804" y="748134"/>
            <a:ext cx="5251811" cy="276999"/>
          </a:xfrm>
          <a:prstGeom prst="rect">
            <a:avLst/>
          </a:prstGeom>
          <a:noFill/>
        </p:spPr>
        <p:txBody>
          <a:bodyPr wrap="square" lIns="91440" tIns="45720" rIns="91440" bIns="45720" rtlCol="0" anchor="t">
            <a:spAutoFit/>
          </a:bodyPr>
          <a:lstStyle/>
          <a:p>
            <a:r>
              <a:rPr lang="en-US" sz="1200" b="1" spc="300" dirty="0"/>
              <a:t>ABOUT MHPSS - TRUE OR FALSE?</a:t>
            </a:r>
          </a:p>
        </p:txBody>
      </p:sp>
      <p:sp>
        <p:nvSpPr>
          <p:cNvPr id="14" name="Hexagon 13">
            <a:extLst>
              <a:ext uri="{FF2B5EF4-FFF2-40B4-BE49-F238E27FC236}">
                <a16:creationId xmlns:a16="http://schemas.microsoft.com/office/drawing/2014/main" id="{14CC2716-AF65-4D83-B423-7DDCA25BB539}"/>
              </a:ext>
            </a:extLst>
          </p:cNvPr>
          <p:cNvSpPr/>
          <p:nvPr/>
        </p:nvSpPr>
        <p:spPr>
          <a:xfrm rot="1782986">
            <a:off x="286724" y="301110"/>
            <a:ext cx="335595" cy="289306"/>
          </a:xfrm>
          <a:prstGeom prst="hexagon">
            <a:avLst>
              <a:gd name="adj" fmla="val 28965"/>
              <a:gd name="vf" fmla="val 115470"/>
            </a:avLst>
          </a:prstGeom>
          <a:solidFill>
            <a:schemeClr val="accent4">
              <a:lumMod val="60000"/>
              <a:lumOff val="40000"/>
            </a:schemeClr>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Hexagon 14">
            <a:extLst>
              <a:ext uri="{FF2B5EF4-FFF2-40B4-BE49-F238E27FC236}">
                <a16:creationId xmlns:a16="http://schemas.microsoft.com/office/drawing/2014/main" id="{C4C58ACF-78ED-726B-F9EC-D54EB571E3AD}"/>
              </a:ext>
            </a:extLst>
          </p:cNvPr>
          <p:cNvSpPr/>
          <p:nvPr/>
        </p:nvSpPr>
        <p:spPr>
          <a:xfrm rot="1782986">
            <a:off x="286724" y="763955"/>
            <a:ext cx="335595" cy="289306"/>
          </a:xfrm>
          <a:prstGeom prst="hexagon">
            <a:avLst>
              <a:gd name="adj" fmla="val 28965"/>
              <a:gd name="vf" fmla="val 115470"/>
            </a:avLst>
          </a:prstGeom>
          <a:solidFill>
            <a:schemeClr val="accent4">
              <a:lumMod val="60000"/>
              <a:lumOff val="40000"/>
            </a:schemeClr>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Hexagon 15">
            <a:extLst>
              <a:ext uri="{FF2B5EF4-FFF2-40B4-BE49-F238E27FC236}">
                <a16:creationId xmlns:a16="http://schemas.microsoft.com/office/drawing/2014/main" id="{8CE07628-4BB6-BFBC-0539-D20FD0288B6C}"/>
              </a:ext>
            </a:extLst>
          </p:cNvPr>
          <p:cNvSpPr/>
          <p:nvPr/>
        </p:nvSpPr>
        <p:spPr>
          <a:xfrm rot="1782986">
            <a:off x="286724" y="1226800"/>
            <a:ext cx="335595" cy="289306"/>
          </a:xfrm>
          <a:prstGeom prst="hexagon">
            <a:avLst>
              <a:gd name="adj" fmla="val 28965"/>
              <a:gd name="vf" fmla="val 115470"/>
            </a:avLst>
          </a:prstGeom>
          <a:solidFill>
            <a:schemeClr val="accent4">
              <a:lumMod val="60000"/>
              <a:lumOff val="40000"/>
            </a:schemeClr>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Hexagon 16">
            <a:extLst>
              <a:ext uri="{FF2B5EF4-FFF2-40B4-BE49-F238E27FC236}">
                <a16:creationId xmlns:a16="http://schemas.microsoft.com/office/drawing/2014/main" id="{3D838290-67D0-52BA-2469-B4D1B2478947}"/>
              </a:ext>
            </a:extLst>
          </p:cNvPr>
          <p:cNvSpPr/>
          <p:nvPr/>
        </p:nvSpPr>
        <p:spPr>
          <a:xfrm rot="1782986">
            <a:off x="286724" y="1689645"/>
            <a:ext cx="335595" cy="289306"/>
          </a:xfrm>
          <a:prstGeom prst="hexagon">
            <a:avLst>
              <a:gd name="adj" fmla="val 28965"/>
              <a:gd name="vf" fmla="val 115470"/>
            </a:avLst>
          </a:prstGeom>
          <a:no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Hexagon 17">
            <a:extLst>
              <a:ext uri="{FF2B5EF4-FFF2-40B4-BE49-F238E27FC236}">
                <a16:creationId xmlns:a16="http://schemas.microsoft.com/office/drawing/2014/main" id="{8DD4D36F-EE77-8E36-12D0-0D973E2B6698}"/>
              </a:ext>
            </a:extLst>
          </p:cNvPr>
          <p:cNvSpPr/>
          <p:nvPr/>
        </p:nvSpPr>
        <p:spPr>
          <a:xfrm rot="1782986">
            <a:off x="286724" y="2152490"/>
            <a:ext cx="335595" cy="289306"/>
          </a:xfrm>
          <a:prstGeom prst="hexagon">
            <a:avLst>
              <a:gd name="adj" fmla="val 28965"/>
              <a:gd name="vf" fmla="val 115470"/>
            </a:avLst>
          </a:prstGeom>
          <a:no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Hexagon 18">
            <a:extLst>
              <a:ext uri="{FF2B5EF4-FFF2-40B4-BE49-F238E27FC236}">
                <a16:creationId xmlns:a16="http://schemas.microsoft.com/office/drawing/2014/main" id="{EB4D81A9-7B39-6010-2990-41FC4EA2E4A1}"/>
              </a:ext>
            </a:extLst>
          </p:cNvPr>
          <p:cNvSpPr/>
          <p:nvPr/>
        </p:nvSpPr>
        <p:spPr>
          <a:xfrm rot="1782986">
            <a:off x="286724" y="2615335"/>
            <a:ext cx="335595" cy="289306"/>
          </a:xfrm>
          <a:prstGeom prst="hexagon">
            <a:avLst>
              <a:gd name="adj" fmla="val 28965"/>
              <a:gd name="vf" fmla="val 115470"/>
            </a:avLst>
          </a:prstGeom>
          <a:no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3706909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a:extLst>
              <a:ext uri="{FF2B5EF4-FFF2-40B4-BE49-F238E27FC236}">
                <a16:creationId xmlns:a16="http://schemas.microsoft.com/office/drawing/2014/main" id="{F884CC47-1ED3-40DC-9EF4-01DD1B61C37F}"/>
              </a:ext>
            </a:extLst>
          </p:cNvPr>
          <p:cNvSpPr txBox="1"/>
          <p:nvPr/>
        </p:nvSpPr>
        <p:spPr>
          <a:xfrm>
            <a:off x="996286" y="1630211"/>
            <a:ext cx="5251811" cy="600164"/>
          </a:xfrm>
          <a:prstGeom prst="rect">
            <a:avLst/>
          </a:prstGeom>
          <a:noFill/>
          <a:ln>
            <a:noFill/>
          </a:ln>
        </p:spPr>
        <p:txBody>
          <a:bodyPr wrap="square" rtlCol="0">
            <a:spAutoFit/>
          </a:bodyPr>
          <a:lstStyle/>
          <a:p>
            <a:r>
              <a:rPr lang="en-US" sz="1100" dirty="0"/>
              <a:t>Select one of the following scenarios. Read it carefully and prepare to act as that character. You can build on what is written here and depending on how your team member interacts. Feel free to be creative.</a:t>
            </a:r>
          </a:p>
        </p:txBody>
      </p:sp>
      <p:sp>
        <p:nvSpPr>
          <p:cNvPr id="10" name="TextBox 9">
            <a:extLst>
              <a:ext uri="{FF2B5EF4-FFF2-40B4-BE49-F238E27FC236}">
                <a16:creationId xmlns:a16="http://schemas.microsoft.com/office/drawing/2014/main" id="{4870FEBC-3521-5E18-47ED-B3E6D361E44F}"/>
              </a:ext>
            </a:extLst>
          </p:cNvPr>
          <p:cNvSpPr txBox="1"/>
          <p:nvPr/>
        </p:nvSpPr>
        <p:spPr>
          <a:xfrm>
            <a:off x="996286" y="729792"/>
            <a:ext cx="5254041" cy="307777"/>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6CBDEA"/>
                </a:highlight>
                <a:latin typeface="Calibri"/>
                <a:ea typeface="Calibri"/>
                <a:cs typeface="Calibri"/>
                <a:sym typeface="Calibri"/>
              </a:rPr>
              <a:t>SESSION 4: WHAT ARE MHPSS SKILLS?</a:t>
            </a:r>
          </a:p>
        </p:txBody>
      </p:sp>
      <p:sp>
        <p:nvSpPr>
          <p:cNvPr id="3" name="TextBox 2">
            <a:extLst>
              <a:ext uri="{FF2B5EF4-FFF2-40B4-BE49-F238E27FC236}">
                <a16:creationId xmlns:a16="http://schemas.microsoft.com/office/drawing/2014/main" id="{C09030E1-B16A-4C7E-58D7-62113AAE7E6B}"/>
              </a:ext>
            </a:extLst>
          </p:cNvPr>
          <p:cNvSpPr txBox="1"/>
          <p:nvPr/>
        </p:nvSpPr>
        <p:spPr>
          <a:xfrm>
            <a:off x="996286" y="1145688"/>
            <a:ext cx="5251811" cy="276999"/>
          </a:xfrm>
          <a:prstGeom prst="rect">
            <a:avLst/>
          </a:prstGeom>
          <a:noFill/>
        </p:spPr>
        <p:txBody>
          <a:bodyPr wrap="square" rtlCol="0">
            <a:spAutoFit/>
          </a:bodyPr>
          <a:lstStyle/>
          <a:p>
            <a:r>
              <a:rPr lang="en-US" sz="1200" b="1" spc="300" dirty="0">
                <a:solidFill>
                  <a:schemeClr val="tx1"/>
                </a:solidFill>
              </a:rPr>
              <a:t>RESPONDING WITH EMPATHY ROLE PLAYS</a:t>
            </a:r>
          </a:p>
        </p:txBody>
      </p:sp>
      <p:grpSp>
        <p:nvGrpSpPr>
          <p:cNvPr id="4" name="Group 3">
            <a:extLst>
              <a:ext uri="{FF2B5EF4-FFF2-40B4-BE49-F238E27FC236}">
                <a16:creationId xmlns:a16="http://schemas.microsoft.com/office/drawing/2014/main" id="{9C0132F8-352B-9D76-9030-80EAB12131A4}"/>
              </a:ext>
            </a:extLst>
          </p:cNvPr>
          <p:cNvGrpSpPr/>
          <p:nvPr/>
        </p:nvGrpSpPr>
        <p:grpSpPr>
          <a:xfrm>
            <a:off x="4459200" y="8195594"/>
            <a:ext cx="1074875" cy="1271125"/>
            <a:chOff x="6846848" y="1141103"/>
            <a:chExt cx="999203" cy="1170617"/>
          </a:xfrm>
          <a:solidFill>
            <a:schemeClr val="accent4">
              <a:lumMod val="20000"/>
              <a:lumOff val="80000"/>
            </a:schemeClr>
          </a:solidFill>
        </p:grpSpPr>
        <p:sp>
          <p:nvSpPr>
            <p:cNvPr id="5" name="Rectangle: Rounded Corners 4">
              <a:extLst>
                <a:ext uri="{FF2B5EF4-FFF2-40B4-BE49-F238E27FC236}">
                  <a16:creationId xmlns:a16="http://schemas.microsoft.com/office/drawing/2014/main" id="{36BFC13D-B86A-984C-B54A-B8124E5DCDF3}"/>
                </a:ext>
              </a:extLst>
            </p:cNvPr>
            <p:cNvSpPr/>
            <p:nvPr/>
          </p:nvSpPr>
          <p:spPr>
            <a:xfrm rot="1100420">
              <a:off x="7141985" y="1874813"/>
              <a:ext cx="152400" cy="436907"/>
            </a:xfrm>
            <a:prstGeom prst="round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6" name="Oval 5">
              <a:extLst>
                <a:ext uri="{FF2B5EF4-FFF2-40B4-BE49-F238E27FC236}">
                  <a16:creationId xmlns:a16="http://schemas.microsoft.com/office/drawing/2014/main" id="{A3CDAC33-5E1E-056C-673A-297E1B38959C}"/>
                </a:ext>
              </a:extLst>
            </p:cNvPr>
            <p:cNvSpPr/>
            <p:nvPr/>
          </p:nvSpPr>
          <p:spPr>
            <a:xfrm rot="826591">
              <a:off x="6902427" y="1141103"/>
              <a:ext cx="904241" cy="92241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7" name="Oval 6">
              <a:extLst>
                <a:ext uri="{FF2B5EF4-FFF2-40B4-BE49-F238E27FC236}">
                  <a16:creationId xmlns:a16="http://schemas.microsoft.com/office/drawing/2014/main" id="{9D3AD79E-B3F9-F739-F470-DC3CEBD15061}"/>
                </a:ext>
              </a:extLst>
            </p:cNvPr>
            <p:cNvSpPr/>
            <p:nvPr/>
          </p:nvSpPr>
          <p:spPr>
            <a:xfrm rot="826591">
              <a:off x="6846848" y="1323092"/>
              <a:ext cx="197662" cy="326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8" name="Oval 7">
              <a:extLst>
                <a:ext uri="{FF2B5EF4-FFF2-40B4-BE49-F238E27FC236}">
                  <a16:creationId xmlns:a16="http://schemas.microsoft.com/office/drawing/2014/main" id="{AA791DDD-4AB8-0C28-1629-BFC28F2B2EAF}"/>
                </a:ext>
              </a:extLst>
            </p:cNvPr>
            <p:cNvSpPr/>
            <p:nvPr/>
          </p:nvSpPr>
          <p:spPr>
            <a:xfrm rot="826591">
              <a:off x="7648389" y="1519621"/>
              <a:ext cx="197662" cy="326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9" name="Block Arc 8">
              <a:extLst>
                <a:ext uri="{FF2B5EF4-FFF2-40B4-BE49-F238E27FC236}">
                  <a16:creationId xmlns:a16="http://schemas.microsoft.com/office/drawing/2014/main" id="{DE84A411-9EB6-907E-AA8B-3B78CC57C5EB}"/>
                </a:ext>
              </a:extLst>
            </p:cNvPr>
            <p:cNvSpPr/>
            <p:nvPr/>
          </p:nvSpPr>
          <p:spPr>
            <a:xfrm rot="11719641">
              <a:off x="7178956" y="1637818"/>
              <a:ext cx="306872" cy="247075"/>
            </a:xfrm>
            <a:prstGeom prst="blockArc">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latin typeface="Arial" panose="020B0604020202020204" pitchFamily="34" charset="0"/>
                <a:cs typeface="Arial" panose="020B0604020202020204" pitchFamily="34" charset="0"/>
              </a:endParaRPr>
            </a:p>
          </p:txBody>
        </p:sp>
      </p:grpSp>
      <p:grpSp>
        <p:nvGrpSpPr>
          <p:cNvPr id="11" name="Group 10">
            <a:extLst>
              <a:ext uri="{FF2B5EF4-FFF2-40B4-BE49-F238E27FC236}">
                <a16:creationId xmlns:a16="http://schemas.microsoft.com/office/drawing/2014/main" id="{BBFEE999-B10B-2765-F224-C99E4D73078B}"/>
              </a:ext>
            </a:extLst>
          </p:cNvPr>
          <p:cNvGrpSpPr/>
          <p:nvPr/>
        </p:nvGrpSpPr>
        <p:grpSpPr>
          <a:xfrm rot="19632759">
            <a:off x="5440045" y="7202605"/>
            <a:ext cx="1074874" cy="1290829"/>
            <a:chOff x="6846848" y="1141103"/>
            <a:chExt cx="999203" cy="1188766"/>
          </a:xfrm>
          <a:solidFill>
            <a:schemeClr val="accent4">
              <a:lumMod val="20000"/>
              <a:lumOff val="80000"/>
            </a:schemeClr>
          </a:solidFill>
        </p:grpSpPr>
        <p:sp>
          <p:nvSpPr>
            <p:cNvPr id="12" name="Rectangle: Rounded Corners 11">
              <a:extLst>
                <a:ext uri="{FF2B5EF4-FFF2-40B4-BE49-F238E27FC236}">
                  <a16:creationId xmlns:a16="http://schemas.microsoft.com/office/drawing/2014/main" id="{A9FB0F1B-7FCB-3487-555E-EB90A5B03B95}"/>
                </a:ext>
              </a:extLst>
            </p:cNvPr>
            <p:cNvSpPr/>
            <p:nvPr/>
          </p:nvSpPr>
          <p:spPr>
            <a:xfrm rot="582262">
              <a:off x="7185878" y="1892961"/>
              <a:ext cx="152400" cy="436908"/>
            </a:xfrm>
            <a:prstGeom prst="roundRect">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13" name="Oval 12">
              <a:extLst>
                <a:ext uri="{FF2B5EF4-FFF2-40B4-BE49-F238E27FC236}">
                  <a16:creationId xmlns:a16="http://schemas.microsoft.com/office/drawing/2014/main" id="{98D63384-8284-8283-B4E6-CD13FBA30318}"/>
                </a:ext>
              </a:extLst>
            </p:cNvPr>
            <p:cNvSpPr/>
            <p:nvPr/>
          </p:nvSpPr>
          <p:spPr>
            <a:xfrm rot="826591">
              <a:off x="6902428" y="1141103"/>
              <a:ext cx="904241" cy="92241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14" name="Oval 13">
              <a:extLst>
                <a:ext uri="{FF2B5EF4-FFF2-40B4-BE49-F238E27FC236}">
                  <a16:creationId xmlns:a16="http://schemas.microsoft.com/office/drawing/2014/main" id="{B3590C32-BB54-8CE5-57E6-DD866A5C107A}"/>
                </a:ext>
              </a:extLst>
            </p:cNvPr>
            <p:cNvSpPr/>
            <p:nvPr/>
          </p:nvSpPr>
          <p:spPr>
            <a:xfrm rot="826591">
              <a:off x="6846848" y="1323092"/>
              <a:ext cx="197662" cy="326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15" name="Oval 14">
              <a:extLst>
                <a:ext uri="{FF2B5EF4-FFF2-40B4-BE49-F238E27FC236}">
                  <a16:creationId xmlns:a16="http://schemas.microsoft.com/office/drawing/2014/main" id="{AAB3B81E-C5CB-330E-3FBF-AFA42446CFA8}"/>
                </a:ext>
              </a:extLst>
            </p:cNvPr>
            <p:cNvSpPr/>
            <p:nvPr/>
          </p:nvSpPr>
          <p:spPr>
            <a:xfrm rot="826591">
              <a:off x="7648389" y="1519621"/>
              <a:ext cx="197662" cy="32612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16" name="Block Arc 15">
              <a:extLst>
                <a:ext uri="{FF2B5EF4-FFF2-40B4-BE49-F238E27FC236}">
                  <a16:creationId xmlns:a16="http://schemas.microsoft.com/office/drawing/2014/main" id="{5E1B79D6-DAF8-45A3-BC67-A96ED8E61972}"/>
                </a:ext>
              </a:extLst>
            </p:cNvPr>
            <p:cNvSpPr/>
            <p:nvPr/>
          </p:nvSpPr>
          <p:spPr>
            <a:xfrm rot="726908">
              <a:off x="7119521" y="1730088"/>
              <a:ext cx="306872" cy="247075"/>
            </a:xfrm>
            <a:prstGeom prst="blockArc">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latin typeface="Arial" panose="020B0604020202020204" pitchFamily="34" charset="0"/>
                <a:cs typeface="Arial" panose="020B0604020202020204" pitchFamily="34" charset="0"/>
              </a:endParaRPr>
            </a:p>
          </p:txBody>
        </p:sp>
      </p:grpSp>
      <p:sp>
        <p:nvSpPr>
          <p:cNvPr id="17" name="TextBox 16">
            <a:extLst>
              <a:ext uri="{FF2B5EF4-FFF2-40B4-BE49-F238E27FC236}">
                <a16:creationId xmlns:a16="http://schemas.microsoft.com/office/drawing/2014/main" id="{92EDA2FC-596A-C48C-DD7A-6E6F924E20B6}"/>
              </a:ext>
            </a:extLst>
          </p:cNvPr>
          <p:cNvSpPr txBox="1"/>
          <p:nvPr/>
        </p:nvSpPr>
        <p:spPr>
          <a:xfrm>
            <a:off x="1000125" y="2463109"/>
            <a:ext cx="2433043" cy="6355586"/>
          </a:xfrm>
          <a:prstGeom prst="rect">
            <a:avLst/>
          </a:prstGeom>
          <a:noFill/>
          <a:ln>
            <a:noFill/>
          </a:ln>
        </p:spPr>
        <p:txBody>
          <a:bodyPr wrap="square" rtlCol="0">
            <a:spAutoFit/>
          </a:bodyPr>
          <a:lstStyle/>
          <a:p>
            <a:r>
              <a:rPr lang="en-US" sz="1100" b="1" dirty="0"/>
              <a:t>CHILD SCENARIO 1</a:t>
            </a:r>
          </a:p>
          <a:p>
            <a:endParaRPr lang="en-US" sz="1100" b="1" dirty="0"/>
          </a:p>
          <a:p>
            <a:pPr lvl="0"/>
            <a:r>
              <a:rPr lang="en-US" sz="1100" dirty="0"/>
              <a:t>You are a 3-year-old boy who is lost.</a:t>
            </a:r>
            <a:r>
              <a:rPr lang="en-GB" sz="1100" dirty="0">
                <a:effectLst/>
                <a:ea typeface="Calibri" panose="020F0502020204030204" pitchFamily="34" charset="0"/>
                <a:cs typeface="Arial" panose="020B0604020202020204" pitchFamily="34" charset="0"/>
              </a:rPr>
              <a:t> Your caseworker is visiting you at your home, but you just got into a fight with your Mom. You feel still very angry (show the emotion of anger).</a:t>
            </a:r>
          </a:p>
          <a:p>
            <a:pPr lvl="0"/>
            <a:endParaRPr lang="en-GB" sz="1100" dirty="0">
              <a:effectLst/>
              <a:ea typeface="Calibri" panose="020F0502020204030204" pitchFamily="34" charset="0"/>
              <a:cs typeface="Arial" panose="020B0604020202020204" pitchFamily="34" charset="0"/>
            </a:endParaRPr>
          </a:p>
          <a:p>
            <a:pPr lvl="0"/>
            <a:r>
              <a:rPr lang="en-GB" sz="1100" dirty="0">
                <a:effectLst/>
                <a:ea typeface="Calibri" panose="020F0502020204030204" pitchFamily="34" charset="0"/>
                <a:cs typeface="Arial" panose="020B0604020202020204" pitchFamily="34" charset="0"/>
              </a:rPr>
              <a:t>During this role play, you should provide the following information if the caseworker makes you feel comfortable and safe:</a:t>
            </a:r>
          </a:p>
          <a:p>
            <a:pPr lvl="0"/>
            <a:endParaRPr lang="en-GB" sz="1100" dirty="0">
              <a:effectLst/>
              <a:ea typeface="Calibri" panose="020F0502020204030204" pitchFamily="34" charset="0"/>
              <a:cs typeface="Arial" panose="020B0604020202020204" pitchFamily="34" charset="0"/>
            </a:endParaRPr>
          </a:p>
          <a:p>
            <a:pPr marL="171450" lvl="0" indent="-171450">
              <a:buFont typeface="Arial" panose="020B0604020202020204" pitchFamily="34" charset="0"/>
              <a:buChar char="•"/>
            </a:pPr>
            <a:r>
              <a:rPr lang="en-GB" sz="1100" dirty="0">
                <a:effectLst/>
                <a:ea typeface="Calibri" panose="020F0502020204030204" pitchFamily="34" charset="0"/>
                <a:cs typeface="Arial" panose="020B0604020202020204" pitchFamily="34" charset="0"/>
              </a:rPr>
              <a:t>You are super angry with your mom; you were shouting to each other just before the caseworker arrived at your house. </a:t>
            </a:r>
          </a:p>
          <a:p>
            <a:pPr marL="171450" lvl="0" indent="-171450">
              <a:buFont typeface="Arial" panose="020B0604020202020204" pitchFamily="34" charset="0"/>
              <a:buChar char="•"/>
            </a:pPr>
            <a:r>
              <a:rPr lang="en-GB" sz="1100" dirty="0">
                <a:effectLst/>
                <a:ea typeface="Calibri" panose="020F0502020204030204" pitchFamily="34" charset="0"/>
                <a:cs typeface="Arial" panose="020B0604020202020204" pitchFamily="34" charset="0"/>
              </a:rPr>
              <a:t>You had to do some shopping and saw a friend from primary school at the shop. She is super nice and you started to talk. She invited you to her house which is in the same street of the shop. You quickly went with her to her house and chatted for a bit, drank tea. You felt very happy to see her and spent some time with her. These days you almost never see any of your friends. </a:t>
            </a:r>
          </a:p>
          <a:p>
            <a:pPr marL="171450" lvl="0" indent="-171450">
              <a:buFont typeface="Arial" panose="020B0604020202020204" pitchFamily="34" charset="0"/>
              <a:buChar char="•"/>
            </a:pPr>
            <a:r>
              <a:rPr lang="en-GB" sz="1100" dirty="0">
                <a:effectLst/>
                <a:ea typeface="Calibri" panose="020F0502020204030204" pitchFamily="34" charset="0"/>
                <a:cs typeface="Arial" panose="020B0604020202020204" pitchFamily="34" charset="0"/>
              </a:rPr>
              <a:t>When you came back, your Mom asked you where you have been and she said she was super worried. You explained you did nothing wrong, but she said that you cannot disappear for 2 hours without letting her know and asking her permission.</a:t>
            </a:r>
            <a:endParaRPr lang="en-GB" sz="1100" dirty="0">
              <a:ea typeface="Arial"/>
              <a:cs typeface="Arial" panose="020B0604020202020204" pitchFamily="34" charset="0"/>
              <a:sym typeface="Arial"/>
            </a:endParaRPr>
          </a:p>
        </p:txBody>
      </p:sp>
      <p:sp>
        <p:nvSpPr>
          <p:cNvPr id="18" name="TextBox 17">
            <a:extLst>
              <a:ext uri="{FF2B5EF4-FFF2-40B4-BE49-F238E27FC236}">
                <a16:creationId xmlns:a16="http://schemas.microsoft.com/office/drawing/2014/main" id="{89B653F9-B19F-16DA-A0AF-35741B9C2E48}"/>
              </a:ext>
            </a:extLst>
          </p:cNvPr>
          <p:cNvSpPr txBox="1"/>
          <p:nvPr/>
        </p:nvSpPr>
        <p:spPr>
          <a:xfrm>
            <a:off x="3815355" y="2459912"/>
            <a:ext cx="2433043" cy="5440272"/>
          </a:xfrm>
          <a:prstGeom prst="rect">
            <a:avLst/>
          </a:prstGeom>
          <a:noFill/>
          <a:ln>
            <a:noFill/>
          </a:ln>
        </p:spPr>
        <p:txBody>
          <a:bodyPr wrap="square" rtlCol="0">
            <a:spAutoFit/>
          </a:bodyPr>
          <a:lstStyle/>
          <a:p>
            <a:r>
              <a:rPr lang="en-US" sz="1100" b="1" dirty="0"/>
              <a:t>CHILD SCENARIO 2</a:t>
            </a:r>
          </a:p>
          <a:p>
            <a:endParaRPr lang="en-US" sz="1100" b="1" dirty="0"/>
          </a:p>
          <a:p>
            <a:pPr>
              <a:lnSpc>
                <a:spcPct val="107000"/>
              </a:lnSpc>
              <a:spcAft>
                <a:spcPts val="800"/>
              </a:spcAft>
            </a:pPr>
            <a:r>
              <a:rPr lang="en-GB" sz="1100" dirty="0">
                <a:effectLst/>
                <a:ea typeface="Calibri" panose="020F0502020204030204" pitchFamily="34" charset="0"/>
                <a:cs typeface="Arial" panose="020B0604020202020204" pitchFamily="34" charset="0"/>
              </a:rPr>
              <a:t>Your caseworker is visiting you at your home, but it’s not a good time. You don’t feel like talking to anyone at all. You feel sad (show emotion of sadness without explicitly saying that you are sad).</a:t>
            </a:r>
          </a:p>
          <a:p>
            <a:pPr>
              <a:lnSpc>
                <a:spcPct val="107000"/>
              </a:lnSpc>
              <a:spcAft>
                <a:spcPts val="800"/>
              </a:spcAft>
            </a:pPr>
            <a:r>
              <a:rPr lang="en-GB" sz="1100" b="0" i="0" u="none" strike="noStrike" baseline="0" dirty="0">
                <a:solidFill>
                  <a:srgbClr val="000000"/>
                </a:solidFill>
                <a:cs typeface="Arial" panose="020B0604020202020204" pitchFamily="34" charset="0"/>
              </a:rPr>
              <a:t>During this role play, you should provide the following information if the caseworker makes you feel comfortable and safe:</a:t>
            </a:r>
            <a:endParaRPr lang="en-GB" sz="1100" b="0" i="0" u="none" strike="noStrike" baseline="0" dirty="0">
              <a:solidFill>
                <a:srgbClr val="000000"/>
              </a:solidFill>
              <a:effectLst/>
              <a:cs typeface="Arial" panose="020B0604020202020204" pitchFamily="34" charset="0"/>
            </a:endParaRPr>
          </a:p>
          <a:p>
            <a:pPr marL="171450" indent="-171450">
              <a:lnSpc>
                <a:spcPct val="107000"/>
              </a:lnSpc>
              <a:spcAft>
                <a:spcPts val="800"/>
              </a:spcAft>
              <a:buFont typeface="Arial" panose="020B0604020202020204" pitchFamily="34" charset="0"/>
              <a:buChar char="•"/>
            </a:pPr>
            <a:r>
              <a:rPr lang="en-GB" sz="1100" b="0" i="0" u="none" strike="noStrike" baseline="0" dirty="0">
                <a:solidFill>
                  <a:srgbClr val="000000"/>
                </a:solidFill>
                <a:effectLst/>
                <a:ea typeface="Calibri" panose="020F0502020204030204" pitchFamily="34" charset="0"/>
                <a:cs typeface="Arial" panose="020B0604020202020204" pitchFamily="34" charset="0"/>
              </a:rPr>
              <a:t>You saw your friend from primary school at the shop when you had to buy some groceries. She is super nice and you started to talk for a bit, but you didn’t have much time as you had to go home. </a:t>
            </a:r>
          </a:p>
          <a:p>
            <a:pPr marL="171450" indent="-171450">
              <a:lnSpc>
                <a:spcPct val="107000"/>
              </a:lnSpc>
              <a:spcAft>
                <a:spcPts val="800"/>
              </a:spcAft>
              <a:buFont typeface="Arial" panose="020B0604020202020204" pitchFamily="34" charset="0"/>
              <a:buChar char="•"/>
            </a:pPr>
            <a:r>
              <a:rPr lang="en-GB" sz="1100" b="0" i="0" u="none" strike="noStrike" baseline="0" dirty="0">
                <a:solidFill>
                  <a:srgbClr val="000000"/>
                </a:solidFill>
                <a:effectLst/>
                <a:ea typeface="Calibri" panose="020F0502020204030204" pitchFamily="34" charset="0"/>
                <a:cs typeface="Arial" panose="020B0604020202020204" pitchFamily="34" charset="0"/>
              </a:rPr>
              <a:t>Your friend is going to secondary school and was complaining to you about having too much homework. She complains about homework while you wish you could go to school! You would rather do homework than working as a maid and doing all these household tasks! It’s not fair that you cannot go to school and she can. </a:t>
            </a:r>
          </a:p>
        </p:txBody>
      </p:sp>
      <p:sp>
        <p:nvSpPr>
          <p:cNvPr id="19" name="Hexagon 18">
            <a:extLst>
              <a:ext uri="{FF2B5EF4-FFF2-40B4-BE49-F238E27FC236}">
                <a16:creationId xmlns:a16="http://schemas.microsoft.com/office/drawing/2014/main" id="{92D40644-8196-ED84-620E-29CDD766F76D}"/>
              </a:ext>
            </a:extLst>
          </p:cNvPr>
          <p:cNvSpPr/>
          <p:nvPr/>
        </p:nvSpPr>
        <p:spPr>
          <a:xfrm rot="1782986">
            <a:off x="286724" y="301110"/>
            <a:ext cx="335595" cy="289306"/>
          </a:xfrm>
          <a:prstGeom prst="hexagon">
            <a:avLst>
              <a:gd name="adj" fmla="val 28965"/>
              <a:gd name="vf" fmla="val 115470"/>
            </a:avLst>
          </a:prstGeom>
          <a:solidFill>
            <a:schemeClr val="accent4">
              <a:lumMod val="60000"/>
              <a:lumOff val="40000"/>
            </a:schemeClr>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Hexagon 19">
            <a:extLst>
              <a:ext uri="{FF2B5EF4-FFF2-40B4-BE49-F238E27FC236}">
                <a16:creationId xmlns:a16="http://schemas.microsoft.com/office/drawing/2014/main" id="{4628FAF9-0459-9318-6FCA-F29F853C27F1}"/>
              </a:ext>
            </a:extLst>
          </p:cNvPr>
          <p:cNvSpPr/>
          <p:nvPr/>
        </p:nvSpPr>
        <p:spPr>
          <a:xfrm rot="1782986">
            <a:off x="286724" y="763955"/>
            <a:ext cx="335595" cy="289306"/>
          </a:xfrm>
          <a:prstGeom prst="hexagon">
            <a:avLst>
              <a:gd name="adj" fmla="val 28965"/>
              <a:gd name="vf" fmla="val 115470"/>
            </a:avLst>
          </a:prstGeom>
          <a:solidFill>
            <a:schemeClr val="accent4">
              <a:lumMod val="60000"/>
              <a:lumOff val="40000"/>
            </a:schemeClr>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 name="Hexagon 20">
            <a:extLst>
              <a:ext uri="{FF2B5EF4-FFF2-40B4-BE49-F238E27FC236}">
                <a16:creationId xmlns:a16="http://schemas.microsoft.com/office/drawing/2014/main" id="{1689F69E-330E-42CA-3B15-923BCA46737D}"/>
              </a:ext>
            </a:extLst>
          </p:cNvPr>
          <p:cNvSpPr/>
          <p:nvPr/>
        </p:nvSpPr>
        <p:spPr>
          <a:xfrm rot="1782986">
            <a:off x="286724" y="1226800"/>
            <a:ext cx="335595" cy="289306"/>
          </a:xfrm>
          <a:prstGeom prst="hexagon">
            <a:avLst>
              <a:gd name="adj" fmla="val 28965"/>
              <a:gd name="vf" fmla="val 115470"/>
            </a:avLst>
          </a:prstGeom>
          <a:solidFill>
            <a:schemeClr val="accent4">
              <a:lumMod val="60000"/>
              <a:lumOff val="40000"/>
            </a:schemeClr>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Hexagon 21">
            <a:extLst>
              <a:ext uri="{FF2B5EF4-FFF2-40B4-BE49-F238E27FC236}">
                <a16:creationId xmlns:a16="http://schemas.microsoft.com/office/drawing/2014/main" id="{B018672F-479C-C299-B5E0-EFA2150A661B}"/>
              </a:ext>
            </a:extLst>
          </p:cNvPr>
          <p:cNvSpPr/>
          <p:nvPr/>
        </p:nvSpPr>
        <p:spPr>
          <a:xfrm rot="1782986">
            <a:off x="286724" y="1689645"/>
            <a:ext cx="335595" cy="289306"/>
          </a:xfrm>
          <a:prstGeom prst="hexagon">
            <a:avLst>
              <a:gd name="adj" fmla="val 28965"/>
              <a:gd name="vf" fmla="val 115470"/>
            </a:avLst>
          </a:prstGeom>
          <a:solidFill>
            <a:schemeClr val="accent4">
              <a:lumMod val="60000"/>
              <a:lumOff val="40000"/>
            </a:schemeClr>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Hexagon 22">
            <a:extLst>
              <a:ext uri="{FF2B5EF4-FFF2-40B4-BE49-F238E27FC236}">
                <a16:creationId xmlns:a16="http://schemas.microsoft.com/office/drawing/2014/main" id="{72938322-5054-9F37-8874-1CD1220F8AE2}"/>
              </a:ext>
            </a:extLst>
          </p:cNvPr>
          <p:cNvSpPr/>
          <p:nvPr/>
        </p:nvSpPr>
        <p:spPr>
          <a:xfrm rot="1782986">
            <a:off x="286724" y="2152490"/>
            <a:ext cx="335595" cy="289306"/>
          </a:xfrm>
          <a:prstGeom prst="hexagon">
            <a:avLst>
              <a:gd name="adj" fmla="val 28965"/>
              <a:gd name="vf" fmla="val 115470"/>
            </a:avLst>
          </a:prstGeom>
          <a:no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 name="Hexagon 23">
            <a:extLst>
              <a:ext uri="{FF2B5EF4-FFF2-40B4-BE49-F238E27FC236}">
                <a16:creationId xmlns:a16="http://schemas.microsoft.com/office/drawing/2014/main" id="{365CBBC1-1138-5094-F687-1B4B8A04F8D5}"/>
              </a:ext>
            </a:extLst>
          </p:cNvPr>
          <p:cNvSpPr/>
          <p:nvPr/>
        </p:nvSpPr>
        <p:spPr>
          <a:xfrm rot="1782986">
            <a:off x="286724" y="2615335"/>
            <a:ext cx="335595" cy="289306"/>
          </a:xfrm>
          <a:prstGeom prst="hexagon">
            <a:avLst>
              <a:gd name="adj" fmla="val 28965"/>
              <a:gd name="vf" fmla="val 115470"/>
            </a:avLst>
          </a:prstGeom>
          <a:no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6791313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0A13BBD2-19F8-4943-84F0-A1E9BDFEE173}"/>
              </a:ext>
            </a:extLst>
          </p:cNvPr>
          <p:cNvSpPr txBox="1"/>
          <p:nvPr/>
        </p:nvSpPr>
        <p:spPr>
          <a:xfrm>
            <a:off x="996286" y="1755774"/>
            <a:ext cx="1178878" cy="938719"/>
          </a:xfrm>
          <a:prstGeom prst="rect">
            <a:avLst/>
          </a:prstGeom>
          <a:noFill/>
          <a:ln>
            <a:noFill/>
          </a:ln>
        </p:spPr>
        <p:txBody>
          <a:bodyPr wrap="square" rtlCol="0">
            <a:spAutoFit/>
          </a:bodyPr>
          <a:lstStyle/>
          <a:p>
            <a:r>
              <a:rPr lang="en-GB" sz="1100" dirty="0"/>
              <a:t>Show respect, acceptance acknowledge strengths and resources</a:t>
            </a:r>
            <a:endParaRPr lang="en-CA" sz="1100" dirty="0"/>
          </a:p>
        </p:txBody>
      </p:sp>
      <p:sp>
        <p:nvSpPr>
          <p:cNvPr id="23" name="TextBox 22">
            <a:extLst>
              <a:ext uri="{FF2B5EF4-FFF2-40B4-BE49-F238E27FC236}">
                <a16:creationId xmlns:a16="http://schemas.microsoft.com/office/drawing/2014/main" id="{A41A22E8-BFFC-41E5-81DC-5728F2F5BFD7}"/>
              </a:ext>
            </a:extLst>
          </p:cNvPr>
          <p:cNvSpPr txBox="1"/>
          <p:nvPr/>
        </p:nvSpPr>
        <p:spPr>
          <a:xfrm>
            <a:off x="996287" y="1220825"/>
            <a:ext cx="5251810" cy="261610"/>
          </a:xfrm>
          <a:prstGeom prst="rect">
            <a:avLst/>
          </a:prstGeom>
          <a:noFill/>
          <a:ln>
            <a:noFill/>
          </a:ln>
        </p:spPr>
        <p:txBody>
          <a:bodyPr wrap="square" rtlCol="0">
            <a:spAutoFit/>
          </a:bodyPr>
          <a:lstStyle/>
          <a:p>
            <a:r>
              <a:rPr lang="en-US" sz="1100" b="1" dirty="0"/>
              <a:t>Write down examples of each attribute of  a child centered attitude.</a:t>
            </a:r>
            <a:endParaRPr lang="en-CA" sz="1100" b="1" dirty="0"/>
          </a:p>
        </p:txBody>
      </p:sp>
      <p:sp>
        <p:nvSpPr>
          <p:cNvPr id="29" name="TextBox 28">
            <a:extLst>
              <a:ext uri="{FF2B5EF4-FFF2-40B4-BE49-F238E27FC236}">
                <a16:creationId xmlns:a16="http://schemas.microsoft.com/office/drawing/2014/main" id="{F850F1DD-9928-4539-84A8-430186A8980D}"/>
              </a:ext>
            </a:extLst>
          </p:cNvPr>
          <p:cNvSpPr txBox="1"/>
          <p:nvPr/>
        </p:nvSpPr>
        <p:spPr>
          <a:xfrm>
            <a:off x="998241" y="3950420"/>
            <a:ext cx="1178878" cy="600164"/>
          </a:xfrm>
          <a:prstGeom prst="rect">
            <a:avLst/>
          </a:prstGeom>
          <a:noFill/>
          <a:ln>
            <a:noFill/>
          </a:ln>
        </p:spPr>
        <p:txBody>
          <a:bodyPr wrap="square" rtlCol="0">
            <a:spAutoFit/>
          </a:bodyPr>
          <a:lstStyle/>
          <a:p>
            <a:r>
              <a:rPr lang="en-GB" sz="1100" dirty="0"/>
              <a:t>Be present (so that the child is not alone)</a:t>
            </a:r>
          </a:p>
        </p:txBody>
      </p:sp>
      <p:sp>
        <p:nvSpPr>
          <p:cNvPr id="42" name="Rectangle 41">
            <a:extLst>
              <a:ext uri="{FF2B5EF4-FFF2-40B4-BE49-F238E27FC236}">
                <a16:creationId xmlns:a16="http://schemas.microsoft.com/office/drawing/2014/main" id="{695AD574-F813-4536-99CC-4ABCFFD32815}"/>
              </a:ext>
            </a:extLst>
          </p:cNvPr>
          <p:cNvSpPr/>
          <p:nvPr/>
        </p:nvSpPr>
        <p:spPr>
          <a:xfrm>
            <a:off x="2341418" y="1755774"/>
            <a:ext cx="3906679" cy="1800226"/>
          </a:xfrm>
          <a:prstGeom prst="rect">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100" dirty="0">
              <a:solidFill>
                <a:schemeClr val="tx1"/>
              </a:solidFill>
            </a:endParaRPr>
          </a:p>
        </p:txBody>
      </p:sp>
      <p:sp>
        <p:nvSpPr>
          <p:cNvPr id="7" name="TextBox 6">
            <a:extLst>
              <a:ext uri="{FF2B5EF4-FFF2-40B4-BE49-F238E27FC236}">
                <a16:creationId xmlns:a16="http://schemas.microsoft.com/office/drawing/2014/main" id="{FFF42076-C899-762A-1AA2-48A313E976D8}"/>
              </a:ext>
            </a:extLst>
          </p:cNvPr>
          <p:cNvSpPr txBox="1"/>
          <p:nvPr/>
        </p:nvSpPr>
        <p:spPr>
          <a:xfrm>
            <a:off x="998241" y="6145066"/>
            <a:ext cx="1178878" cy="430887"/>
          </a:xfrm>
          <a:prstGeom prst="rect">
            <a:avLst/>
          </a:prstGeom>
          <a:noFill/>
        </p:spPr>
        <p:txBody>
          <a:bodyPr wrap="square">
            <a:spAutoFit/>
          </a:bodyPr>
          <a:lstStyle/>
          <a:p>
            <a:r>
              <a:rPr lang="en-BE" sz="1100" dirty="0"/>
              <a:t>Be real and honest</a:t>
            </a:r>
          </a:p>
        </p:txBody>
      </p:sp>
      <p:sp>
        <p:nvSpPr>
          <p:cNvPr id="2" name="TextBox 1">
            <a:extLst>
              <a:ext uri="{FF2B5EF4-FFF2-40B4-BE49-F238E27FC236}">
                <a16:creationId xmlns:a16="http://schemas.microsoft.com/office/drawing/2014/main" id="{F638CF9C-247E-6107-5EFF-1273593E62AC}"/>
              </a:ext>
            </a:extLst>
          </p:cNvPr>
          <p:cNvSpPr txBox="1"/>
          <p:nvPr/>
        </p:nvSpPr>
        <p:spPr>
          <a:xfrm>
            <a:off x="996286" y="715279"/>
            <a:ext cx="5251811" cy="276999"/>
          </a:xfrm>
          <a:prstGeom prst="rect">
            <a:avLst/>
          </a:prstGeom>
          <a:noFill/>
        </p:spPr>
        <p:txBody>
          <a:bodyPr wrap="square" rtlCol="0">
            <a:spAutoFit/>
          </a:bodyPr>
          <a:lstStyle/>
          <a:p>
            <a:r>
              <a:rPr lang="en-US" sz="1200" b="1" spc="300" dirty="0">
                <a:solidFill>
                  <a:schemeClr val="tx1"/>
                </a:solidFill>
              </a:rPr>
              <a:t>EXAMPLES OF CHILD-CENTERED ATTITUDE</a:t>
            </a:r>
          </a:p>
        </p:txBody>
      </p:sp>
      <p:sp>
        <p:nvSpPr>
          <p:cNvPr id="6" name="Rectangle 5">
            <a:extLst>
              <a:ext uri="{FF2B5EF4-FFF2-40B4-BE49-F238E27FC236}">
                <a16:creationId xmlns:a16="http://schemas.microsoft.com/office/drawing/2014/main" id="{25A5C993-653D-0989-838C-3A1F0E3A87B2}"/>
              </a:ext>
            </a:extLst>
          </p:cNvPr>
          <p:cNvSpPr/>
          <p:nvPr/>
        </p:nvSpPr>
        <p:spPr>
          <a:xfrm>
            <a:off x="2341418" y="3950420"/>
            <a:ext cx="3906679" cy="1800226"/>
          </a:xfrm>
          <a:prstGeom prst="rect">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100" dirty="0">
              <a:solidFill>
                <a:schemeClr val="tx1"/>
              </a:solidFill>
            </a:endParaRPr>
          </a:p>
        </p:txBody>
      </p:sp>
      <p:sp>
        <p:nvSpPr>
          <p:cNvPr id="8" name="Rectangle 7">
            <a:extLst>
              <a:ext uri="{FF2B5EF4-FFF2-40B4-BE49-F238E27FC236}">
                <a16:creationId xmlns:a16="http://schemas.microsoft.com/office/drawing/2014/main" id="{D8A403BC-AFC5-4886-7C6F-E152DBDA1620}"/>
              </a:ext>
            </a:extLst>
          </p:cNvPr>
          <p:cNvSpPr/>
          <p:nvPr/>
        </p:nvSpPr>
        <p:spPr>
          <a:xfrm>
            <a:off x="2341418" y="6145066"/>
            <a:ext cx="3906679" cy="1800226"/>
          </a:xfrm>
          <a:prstGeom prst="rect">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100" dirty="0">
              <a:solidFill>
                <a:schemeClr val="tx1"/>
              </a:solidFill>
            </a:endParaRPr>
          </a:p>
        </p:txBody>
      </p:sp>
      <p:sp>
        <p:nvSpPr>
          <p:cNvPr id="9" name="Hexagon 8">
            <a:extLst>
              <a:ext uri="{FF2B5EF4-FFF2-40B4-BE49-F238E27FC236}">
                <a16:creationId xmlns:a16="http://schemas.microsoft.com/office/drawing/2014/main" id="{E2287BAC-0AE1-5105-CC2F-129C3EE8CD6B}"/>
              </a:ext>
            </a:extLst>
          </p:cNvPr>
          <p:cNvSpPr/>
          <p:nvPr/>
        </p:nvSpPr>
        <p:spPr>
          <a:xfrm rot="1782986">
            <a:off x="286724" y="301110"/>
            <a:ext cx="335595" cy="289306"/>
          </a:xfrm>
          <a:prstGeom prst="hexagon">
            <a:avLst>
              <a:gd name="adj" fmla="val 28965"/>
              <a:gd name="vf" fmla="val 115470"/>
            </a:avLst>
          </a:prstGeom>
          <a:solidFill>
            <a:schemeClr val="accent4">
              <a:lumMod val="60000"/>
              <a:lumOff val="40000"/>
            </a:schemeClr>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Hexagon 9">
            <a:extLst>
              <a:ext uri="{FF2B5EF4-FFF2-40B4-BE49-F238E27FC236}">
                <a16:creationId xmlns:a16="http://schemas.microsoft.com/office/drawing/2014/main" id="{2C2D1F21-7ED1-5642-9750-9B49D47D7E11}"/>
              </a:ext>
            </a:extLst>
          </p:cNvPr>
          <p:cNvSpPr/>
          <p:nvPr/>
        </p:nvSpPr>
        <p:spPr>
          <a:xfrm rot="1782986">
            <a:off x="286724" y="763955"/>
            <a:ext cx="335595" cy="289306"/>
          </a:xfrm>
          <a:prstGeom prst="hexagon">
            <a:avLst>
              <a:gd name="adj" fmla="val 28965"/>
              <a:gd name="vf" fmla="val 115470"/>
            </a:avLst>
          </a:prstGeom>
          <a:solidFill>
            <a:schemeClr val="accent4">
              <a:lumMod val="60000"/>
              <a:lumOff val="40000"/>
            </a:schemeClr>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Hexagon 10">
            <a:extLst>
              <a:ext uri="{FF2B5EF4-FFF2-40B4-BE49-F238E27FC236}">
                <a16:creationId xmlns:a16="http://schemas.microsoft.com/office/drawing/2014/main" id="{232EBFBB-9817-611D-F9E1-88C189A9242C}"/>
              </a:ext>
            </a:extLst>
          </p:cNvPr>
          <p:cNvSpPr/>
          <p:nvPr/>
        </p:nvSpPr>
        <p:spPr>
          <a:xfrm rot="1782986">
            <a:off x="286724" y="1226800"/>
            <a:ext cx="335595" cy="289306"/>
          </a:xfrm>
          <a:prstGeom prst="hexagon">
            <a:avLst>
              <a:gd name="adj" fmla="val 28965"/>
              <a:gd name="vf" fmla="val 115470"/>
            </a:avLst>
          </a:prstGeom>
          <a:solidFill>
            <a:schemeClr val="accent4">
              <a:lumMod val="60000"/>
              <a:lumOff val="40000"/>
            </a:schemeClr>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Hexagon 11">
            <a:extLst>
              <a:ext uri="{FF2B5EF4-FFF2-40B4-BE49-F238E27FC236}">
                <a16:creationId xmlns:a16="http://schemas.microsoft.com/office/drawing/2014/main" id="{97091446-D3CC-1977-C717-7994E84726E6}"/>
              </a:ext>
            </a:extLst>
          </p:cNvPr>
          <p:cNvSpPr/>
          <p:nvPr/>
        </p:nvSpPr>
        <p:spPr>
          <a:xfrm rot="1782986">
            <a:off x="286724" y="1689645"/>
            <a:ext cx="335595" cy="289306"/>
          </a:xfrm>
          <a:prstGeom prst="hexagon">
            <a:avLst>
              <a:gd name="adj" fmla="val 28965"/>
              <a:gd name="vf" fmla="val 115470"/>
            </a:avLst>
          </a:prstGeom>
          <a:solidFill>
            <a:schemeClr val="accent4">
              <a:lumMod val="60000"/>
              <a:lumOff val="40000"/>
            </a:schemeClr>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Hexagon 12">
            <a:extLst>
              <a:ext uri="{FF2B5EF4-FFF2-40B4-BE49-F238E27FC236}">
                <a16:creationId xmlns:a16="http://schemas.microsoft.com/office/drawing/2014/main" id="{4F3F6118-B557-A79F-DD5F-CE68020A93CE}"/>
              </a:ext>
            </a:extLst>
          </p:cNvPr>
          <p:cNvSpPr/>
          <p:nvPr/>
        </p:nvSpPr>
        <p:spPr>
          <a:xfrm rot="1782986">
            <a:off x="286724" y="2152490"/>
            <a:ext cx="335595" cy="289306"/>
          </a:xfrm>
          <a:prstGeom prst="hexagon">
            <a:avLst>
              <a:gd name="adj" fmla="val 28965"/>
              <a:gd name="vf" fmla="val 115470"/>
            </a:avLst>
          </a:prstGeom>
          <a:no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Hexagon 13">
            <a:extLst>
              <a:ext uri="{FF2B5EF4-FFF2-40B4-BE49-F238E27FC236}">
                <a16:creationId xmlns:a16="http://schemas.microsoft.com/office/drawing/2014/main" id="{5536841C-8980-EFD0-8144-B855E2A9AA7E}"/>
              </a:ext>
            </a:extLst>
          </p:cNvPr>
          <p:cNvSpPr/>
          <p:nvPr/>
        </p:nvSpPr>
        <p:spPr>
          <a:xfrm rot="1782986">
            <a:off x="286724" y="2615335"/>
            <a:ext cx="335595" cy="289306"/>
          </a:xfrm>
          <a:prstGeom prst="hexagon">
            <a:avLst>
              <a:gd name="adj" fmla="val 28965"/>
              <a:gd name="vf" fmla="val 115470"/>
            </a:avLst>
          </a:prstGeom>
          <a:no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5299973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9611CCC1-FA8A-A407-2F9E-1C8B68439B1E}"/>
              </a:ext>
            </a:extLst>
          </p:cNvPr>
          <p:cNvGraphicFramePr>
            <a:graphicFrameLocks noGrp="1"/>
          </p:cNvGraphicFramePr>
          <p:nvPr/>
        </p:nvGraphicFramePr>
        <p:xfrm>
          <a:off x="999288" y="1935628"/>
          <a:ext cx="5254041" cy="6628010"/>
        </p:xfrm>
        <a:graphic>
          <a:graphicData uri="http://schemas.openxmlformats.org/drawingml/2006/table">
            <a:tbl>
              <a:tblPr firstRow="1" bandRow="1">
                <a:tableStyleId>{5940675A-B579-460E-94D1-54222C63F5DA}</a:tableStyleId>
              </a:tblPr>
              <a:tblGrid>
                <a:gridCol w="4363346">
                  <a:extLst>
                    <a:ext uri="{9D8B030D-6E8A-4147-A177-3AD203B41FA5}">
                      <a16:colId xmlns:a16="http://schemas.microsoft.com/office/drawing/2014/main" val="2194097561"/>
                    </a:ext>
                  </a:extLst>
                </a:gridCol>
                <a:gridCol w="890695">
                  <a:extLst>
                    <a:ext uri="{9D8B030D-6E8A-4147-A177-3AD203B41FA5}">
                      <a16:colId xmlns:a16="http://schemas.microsoft.com/office/drawing/2014/main" val="922376332"/>
                    </a:ext>
                  </a:extLst>
                </a:gridCol>
              </a:tblGrid>
              <a:tr h="6628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Helvetica Neue"/>
                          <a:cs typeface="Arial" panose="020B0604020202020204" pitchFamily="34" charset="0"/>
                        </a:rPr>
                        <a:t>…c</a:t>
                      </a:r>
                      <a:r>
                        <a:rPr lang="en-US" sz="1200" dirty="0">
                          <a:latin typeface="+mn-lt"/>
                          <a:cs typeface="Arial" panose="020B0604020202020204" pitchFamily="34" charset="0"/>
                        </a:rPr>
                        <a:t>omforting someone who in distress and helping them feel safe and calm.</a:t>
                      </a: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noFill/>
                  </a:tcPr>
                </a:tc>
                <a:tc>
                  <a:txBody>
                    <a:bodyPr/>
                    <a:lstStyle/>
                    <a:p>
                      <a:endParaRPr lang="en-BE" sz="1200" dirty="0">
                        <a:latin typeface="+mn-lt"/>
                        <a:cs typeface="Arial" panose="020B0604020202020204" pitchFamily="34" charset="0"/>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4009729530"/>
                  </a:ext>
                </a:extLst>
              </a:tr>
              <a:tr h="662801">
                <a:tc>
                  <a:txBody>
                    <a:bodyPr/>
                    <a:lstStyle/>
                    <a:p>
                      <a:r>
                        <a:rPr lang="en-US" sz="1200" dirty="0">
                          <a:effectLst/>
                          <a:latin typeface="+mn-lt"/>
                          <a:ea typeface="Helvetica Neue"/>
                          <a:cs typeface="Arial" panose="020B0604020202020204" pitchFamily="34" charset="0"/>
                        </a:rPr>
                        <a:t>…something only professionals can give </a:t>
                      </a:r>
                      <a:endParaRPr lang="en-BE" sz="1200" dirty="0">
                        <a:latin typeface="+mn-lt"/>
                        <a:cs typeface="Arial" panose="020B0604020202020204" pitchFamily="34" charset="0"/>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noFill/>
                  </a:tcPr>
                </a:tc>
                <a:tc>
                  <a:txBody>
                    <a:bodyPr/>
                    <a:lstStyle/>
                    <a:p>
                      <a:endParaRPr lang="en-BE" sz="1200" dirty="0">
                        <a:latin typeface="+mn-lt"/>
                        <a:cs typeface="Arial" panose="020B0604020202020204" pitchFamily="34" charset="0"/>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167438756"/>
                  </a:ext>
                </a:extLst>
              </a:tr>
              <a:tr h="6628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ea typeface="Helvetica Neue"/>
                          <a:cs typeface="Arial" panose="020B0604020202020204" pitchFamily="34" charset="0"/>
                        </a:rPr>
                        <a:t>…</a:t>
                      </a:r>
                      <a:r>
                        <a:rPr lang="en-US" sz="1200" dirty="0">
                          <a:latin typeface="+mn-lt"/>
                          <a:cs typeface="Arial" panose="020B0604020202020204" pitchFamily="34" charset="0"/>
                        </a:rPr>
                        <a:t>Listening to people but not pressuring them to talk</a:t>
                      </a: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noFill/>
                  </a:tcPr>
                </a:tc>
                <a:tc>
                  <a:txBody>
                    <a:bodyPr/>
                    <a:lstStyle/>
                    <a:p>
                      <a:endParaRPr lang="en-BE" sz="1200" dirty="0">
                        <a:latin typeface="+mn-lt"/>
                        <a:cs typeface="Arial" panose="020B0604020202020204" pitchFamily="34" charset="0"/>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4197922584"/>
                  </a:ext>
                </a:extLst>
              </a:tr>
              <a:tr h="662801">
                <a:tc>
                  <a:txBody>
                    <a:bodyPr/>
                    <a:lstStyle/>
                    <a:p>
                      <a:r>
                        <a:rPr lang="en-US" sz="1200" dirty="0">
                          <a:effectLst/>
                          <a:latin typeface="+mn-lt"/>
                          <a:ea typeface="Helvetica Neue"/>
                          <a:cs typeface="Arial"/>
                        </a:rPr>
                        <a:t>…professional counselling</a:t>
                      </a:r>
                      <a:endParaRPr lang="en-BE" sz="1200" dirty="0">
                        <a:latin typeface="+mn-lt"/>
                        <a:cs typeface="Arial" panose="020B0604020202020204" pitchFamily="34" charset="0"/>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noFill/>
                  </a:tcPr>
                </a:tc>
                <a:tc>
                  <a:txBody>
                    <a:bodyPr/>
                    <a:lstStyle/>
                    <a:p>
                      <a:endParaRPr lang="en-BE" sz="1200" dirty="0">
                        <a:latin typeface="+mn-lt"/>
                        <a:cs typeface="Arial" panose="020B0604020202020204" pitchFamily="34" charset="0"/>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2789507829"/>
                  </a:ext>
                </a:extLst>
              </a:tr>
              <a:tr h="662801">
                <a:tc>
                  <a:txBody>
                    <a:bodyPr/>
                    <a:lstStyle/>
                    <a:p>
                      <a:r>
                        <a:rPr lang="en-US" sz="1200" dirty="0">
                          <a:effectLst/>
                          <a:latin typeface="+mn-lt"/>
                          <a:ea typeface="Helvetica Neue"/>
                          <a:cs typeface="Arial"/>
                        </a:rPr>
                        <a:t>…</a:t>
                      </a:r>
                      <a:r>
                        <a:rPr lang="en-GB" sz="1200" b="0" i="0" u="none" strike="noStrike" noProof="0" dirty="0">
                          <a:effectLst/>
                        </a:rPr>
                        <a:t>used </a:t>
                      </a:r>
                      <a:r>
                        <a:rPr lang="en-US" sz="1200" b="0" i="0" u="none" strike="noStrike" noProof="0" dirty="0">
                          <a:effectLst/>
                        </a:rPr>
                        <a:t>immediately to get information needed on the distressing event </a:t>
                      </a:r>
                      <a:endParaRPr lang="en-US" sz="1200" dirty="0">
                        <a:effectLst/>
                        <a:latin typeface="+mn-lt"/>
                        <a:ea typeface="Helvetica Neue"/>
                        <a:cs typeface="Arial"/>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noFill/>
                  </a:tcPr>
                </a:tc>
                <a:tc>
                  <a:txBody>
                    <a:bodyPr/>
                    <a:lstStyle/>
                    <a:p>
                      <a:endParaRPr lang="en-BE" sz="1200" dirty="0">
                        <a:latin typeface="+mn-lt"/>
                        <a:cs typeface="Arial" panose="020B0604020202020204" pitchFamily="34" charset="0"/>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465373662"/>
                  </a:ext>
                </a:extLst>
              </a:tr>
              <a:tr h="662801">
                <a:tc>
                  <a:txBody>
                    <a:bodyPr/>
                    <a:lstStyle/>
                    <a:p>
                      <a:r>
                        <a:rPr lang="en-US" sz="1200" dirty="0">
                          <a:effectLst/>
                          <a:latin typeface="+mn-lt"/>
                          <a:ea typeface="Helvetica Neue"/>
                          <a:cs typeface="Arial" panose="020B0604020202020204" pitchFamily="34" charset="0"/>
                        </a:rPr>
                        <a:t>…a medical psychiatric intervention </a:t>
                      </a:r>
                      <a:endParaRPr lang="en-BE" sz="1200" dirty="0">
                        <a:latin typeface="+mn-lt"/>
                        <a:cs typeface="Arial" panose="020B0604020202020204" pitchFamily="34" charset="0"/>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noFill/>
                  </a:tcPr>
                </a:tc>
                <a:tc>
                  <a:txBody>
                    <a:bodyPr/>
                    <a:lstStyle/>
                    <a:p>
                      <a:endParaRPr lang="en-BE" sz="1200" dirty="0">
                        <a:latin typeface="+mn-lt"/>
                        <a:cs typeface="Arial" panose="020B0604020202020204" pitchFamily="34" charset="0"/>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2895517036"/>
                  </a:ext>
                </a:extLst>
              </a:tr>
              <a:tr h="662801">
                <a:tc>
                  <a:txBody>
                    <a:bodyPr/>
                    <a:lstStyle/>
                    <a:p>
                      <a:r>
                        <a:rPr lang="en-US" sz="1200" dirty="0">
                          <a:effectLst/>
                          <a:latin typeface="+mn-lt"/>
                          <a:ea typeface="Helvetica Neue"/>
                          <a:cs typeface="Arial" panose="020B0604020202020204" pitchFamily="34" charset="0"/>
                        </a:rPr>
                        <a:t>…asking people to tell all the details of what happened.</a:t>
                      </a: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noFill/>
                  </a:tcPr>
                </a:tc>
                <a:tc>
                  <a:txBody>
                    <a:bodyPr/>
                    <a:lstStyle/>
                    <a:p>
                      <a:endParaRPr lang="en-BE" sz="1200" dirty="0">
                        <a:latin typeface="+mn-lt"/>
                        <a:cs typeface="Arial" panose="020B0604020202020204" pitchFamily="34" charset="0"/>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3862511378"/>
                  </a:ext>
                </a:extLst>
              </a:tr>
              <a:tr h="662801">
                <a:tc>
                  <a:txBody>
                    <a:bodyPr/>
                    <a:lstStyle/>
                    <a:p>
                      <a:r>
                        <a:rPr lang="en-US" sz="1200" dirty="0">
                          <a:effectLst/>
                          <a:latin typeface="+mn-lt"/>
                          <a:ea typeface="Helvetica Neue"/>
                          <a:cs typeface="Arial" panose="020B0604020202020204" pitchFamily="34" charset="0"/>
                        </a:rPr>
                        <a:t>…comforting people and helping them to feel calm</a:t>
                      </a:r>
                      <a:endParaRPr lang="en-BE" sz="1200" dirty="0">
                        <a:latin typeface="+mn-lt"/>
                        <a:cs typeface="Arial" panose="020B0604020202020204" pitchFamily="34" charset="0"/>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noFill/>
                  </a:tcPr>
                </a:tc>
                <a:tc>
                  <a:txBody>
                    <a:bodyPr/>
                    <a:lstStyle/>
                    <a:p>
                      <a:endParaRPr lang="en-BE" sz="1200" dirty="0">
                        <a:latin typeface="+mn-lt"/>
                        <a:cs typeface="Arial" panose="020B0604020202020204" pitchFamily="34" charset="0"/>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158645550"/>
                  </a:ext>
                </a:extLst>
              </a:tr>
              <a:tr h="662801">
                <a:tc>
                  <a:txBody>
                    <a:bodyPr/>
                    <a:lstStyle/>
                    <a:p>
                      <a:r>
                        <a:rPr lang="en-US" sz="1200" dirty="0">
                          <a:effectLst/>
                          <a:latin typeface="+mn-lt"/>
                          <a:ea typeface="Helvetica Neue"/>
                          <a:cs typeface="Arial" panose="020B0604020202020204" pitchFamily="34" charset="0"/>
                        </a:rPr>
                        <a:t>…asking someone to analyze what happened to them</a:t>
                      </a:r>
                      <a:endParaRPr lang="en-BE" sz="1200" dirty="0">
                        <a:latin typeface="+mn-lt"/>
                        <a:cs typeface="Arial" panose="020B0604020202020204" pitchFamily="34" charset="0"/>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noFill/>
                  </a:tcPr>
                </a:tc>
                <a:tc>
                  <a:txBody>
                    <a:bodyPr/>
                    <a:lstStyle/>
                    <a:p>
                      <a:endParaRPr lang="en-BE" sz="1200" dirty="0">
                        <a:latin typeface="+mn-lt"/>
                        <a:cs typeface="Arial" panose="020B0604020202020204" pitchFamily="34" charset="0"/>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656856348"/>
                  </a:ext>
                </a:extLst>
              </a:tr>
              <a:tr h="662801">
                <a:tc>
                  <a:txBody>
                    <a:bodyPr/>
                    <a:lstStyle/>
                    <a:p>
                      <a:pPr marL="0" marR="0" indent="0" algn="l" rtl="0" eaLnBrk="1" fontAlgn="auto" latinLnBrk="0" hangingPunct="1">
                        <a:spcBef>
                          <a:spcPts val="0"/>
                        </a:spcBef>
                        <a:spcAft>
                          <a:spcPts val="0"/>
                        </a:spcAft>
                      </a:pPr>
                      <a:r>
                        <a:rPr lang="en-US" sz="1200" b="0" i="0" u="none" strike="noStrike" kern="1200" dirty="0">
                          <a:solidFill>
                            <a:srgbClr val="000000"/>
                          </a:solidFill>
                          <a:effectLst/>
                          <a:latin typeface="+mn-lt"/>
                          <a:ea typeface="Helvetica Neue" panose="020B0604020202020204"/>
                          <a:cs typeface="Arial" panose="020B0604020202020204" pitchFamily="34" charset="0"/>
                        </a:rPr>
                        <a:t>…h</a:t>
                      </a:r>
                      <a:r>
                        <a:rPr lang="en-US" sz="1200" b="0" i="0" u="none" strike="noStrike" kern="1200" dirty="0">
                          <a:solidFill>
                            <a:srgbClr val="000000"/>
                          </a:solidFill>
                          <a:effectLst/>
                          <a:latin typeface="+mn-lt"/>
                          <a:cs typeface="Arial" panose="020B0604020202020204" pitchFamily="34" charset="0"/>
                        </a:rPr>
                        <a:t>elping to provide immediate basic needs, such as food and water, a blanket or a temporary place to stay</a:t>
                      </a:r>
                      <a:endParaRPr lang="en-BE" sz="1200" b="0" i="0" u="none" strike="noStrike" dirty="0">
                        <a:effectLst/>
                        <a:latin typeface="+mn-lt"/>
                        <a:cs typeface="Arial" panose="020B0604020202020204" pitchFamily="34" charset="0"/>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noFill/>
                  </a:tcPr>
                </a:tc>
                <a:tc>
                  <a:txBody>
                    <a:bodyPr/>
                    <a:lstStyle/>
                    <a:p>
                      <a:endParaRPr lang="en-BE" sz="1200" dirty="0">
                        <a:latin typeface="+mn-lt"/>
                        <a:cs typeface="Arial" panose="020B0604020202020204" pitchFamily="34" charset="0"/>
                      </a:endParaRPr>
                    </a:p>
                  </a:txBody>
                  <a:tcPr anchor="ctr">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2158315229"/>
                  </a:ext>
                </a:extLst>
              </a:tr>
            </a:tbl>
          </a:graphicData>
        </a:graphic>
      </p:graphicFrame>
      <p:sp>
        <p:nvSpPr>
          <p:cNvPr id="7" name="TextBox 6">
            <a:extLst>
              <a:ext uri="{FF2B5EF4-FFF2-40B4-BE49-F238E27FC236}">
                <a16:creationId xmlns:a16="http://schemas.microsoft.com/office/drawing/2014/main" id="{7A5C298E-101E-F107-1F03-C9FBE0EC228E}"/>
              </a:ext>
            </a:extLst>
          </p:cNvPr>
          <p:cNvSpPr txBox="1"/>
          <p:nvPr/>
        </p:nvSpPr>
        <p:spPr>
          <a:xfrm>
            <a:off x="999289" y="708063"/>
            <a:ext cx="5254041" cy="523220"/>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6CBDEA"/>
                </a:highlight>
                <a:latin typeface="Calibri"/>
                <a:ea typeface="Calibri"/>
                <a:cs typeface="Calibri"/>
                <a:sym typeface="Calibri"/>
              </a:rPr>
              <a:t>SESSION 5: HOW CAN I PROVIDE PSYCHOLOGICAL FIRST AID? </a:t>
            </a:r>
          </a:p>
        </p:txBody>
      </p:sp>
      <p:sp>
        <p:nvSpPr>
          <p:cNvPr id="6" name="TextBox 5">
            <a:extLst>
              <a:ext uri="{FF2B5EF4-FFF2-40B4-BE49-F238E27FC236}">
                <a16:creationId xmlns:a16="http://schemas.microsoft.com/office/drawing/2014/main" id="{814F1CB5-3B74-9640-2B41-41DA9E8B4626}"/>
              </a:ext>
            </a:extLst>
          </p:cNvPr>
          <p:cNvSpPr txBox="1"/>
          <p:nvPr/>
        </p:nvSpPr>
        <p:spPr>
          <a:xfrm>
            <a:off x="996286" y="1508456"/>
            <a:ext cx="5251811" cy="276999"/>
          </a:xfrm>
          <a:prstGeom prst="rect">
            <a:avLst/>
          </a:prstGeom>
          <a:noFill/>
        </p:spPr>
        <p:txBody>
          <a:bodyPr wrap="square" rtlCol="0">
            <a:spAutoFit/>
          </a:bodyPr>
          <a:lstStyle/>
          <a:p>
            <a:r>
              <a:rPr lang="en-US" sz="1200" b="1" spc="300" dirty="0">
                <a:solidFill>
                  <a:schemeClr val="tx1"/>
                </a:solidFill>
              </a:rPr>
              <a:t>PSYCHOLOGICAL FIRST AID IS…</a:t>
            </a:r>
          </a:p>
        </p:txBody>
      </p:sp>
      <p:sp>
        <p:nvSpPr>
          <p:cNvPr id="8" name="Hexagon 7">
            <a:extLst>
              <a:ext uri="{FF2B5EF4-FFF2-40B4-BE49-F238E27FC236}">
                <a16:creationId xmlns:a16="http://schemas.microsoft.com/office/drawing/2014/main" id="{79090DA8-76F8-4D57-CF73-5F312A7861E3}"/>
              </a:ext>
            </a:extLst>
          </p:cNvPr>
          <p:cNvSpPr/>
          <p:nvPr/>
        </p:nvSpPr>
        <p:spPr>
          <a:xfrm rot="1782986">
            <a:off x="286724" y="301110"/>
            <a:ext cx="335595" cy="289306"/>
          </a:xfrm>
          <a:prstGeom prst="hexagon">
            <a:avLst>
              <a:gd name="adj" fmla="val 28965"/>
              <a:gd name="vf" fmla="val 115470"/>
            </a:avLst>
          </a:prstGeom>
          <a:solidFill>
            <a:schemeClr val="accent4">
              <a:lumMod val="60000"/>
              <a:lumOff val="40000"/>
            </a:schemeClr>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Hexagon 8">
            <a:extLst>
              <a:ext uri="{FF2B5EF4-FFF2-40B4-BE49-F238E27FC236}">
                <a16:creationId xmlns:a16="http://schemas.microsoft.com/office/drawing/2014/main" id="{71B04769-601C-65DD-63B4-CE41DC5471DD}"/>
              </a:ext>
            </a:extLst>
          </p:cNvPr>
          <p:cNvSpPr/>
          <p:nvPr/>
        </p:nvSpPr>
        <p:spPr>
          <a:xfrm rot="1782986">
            <a:off x="286724" y="763955"/>
            <a:ext cx="335595" cy="289306"/>
          </a:xfrm>
          <a:prstGeom prst="hexagon">
            <a:avLst>
              <a:gd name="adj" fmla="val 28965"/>
              <a:gd name="vf" fmla="val 115470"/>
            </a:avLst>
          </a:prstGeom>
          <a:solidFill>
            <a:schemeClr val="accent4">
              <a:lumMod val="60000"/>
              <a:lumOff val="40000"/>
            </a:schemeClr>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Hexagon 9">
            <a:extLst>
              <a:ext uri="{FF2B5EF4-FFF2-40B4-BE49-F238E27FC236}">
                <a16:creationId xmlns:a16="http://schemas.microsoft.com/office/drawing/2014/main" id="{5272D923-915E-47BF-22A7-645A56C41514}"/>
              </a:ext>
            </a:extLst>
          </p:cNvPr>
          <p:cNvSpPr/>
          <p:nvPr/>
        </p:nvSpPr>
        <p:spPr>
          <a:xfrm rot="1782986">
            <a:off x="286724" y="1226800"/>
            <a:ext cx="335595" cy="289306"/>
          </a:xfrm>
          <a:prstGeom prst="hexagon">
            <a:avLst>
              <a:gd name="adj" fmla="val 28965"/>
              <a:gd name="vf" fmla="val 115470"/>
            </a:avLst>
          </a:prstGeom>
          <a:solidFill>
            <a:schemeClr val="accent4">
              <a:lumMod val="60000"/>
              <a:lumOff val="40000"/>
            </a:schemeClr>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Hexagon 10">
            <a:extLst>
              <a:ext uri="{FF2B5EF4-FFF2-40B4-BE49-F238E27FC236}">
                <a16:creationId xmlns:a16="http://schemas.microsoft.com/office/drawing/2014/main" id="{CEEA26D0-18BE-DCB8-3FDC-35EE909F9E88}"/>
              </a:ext>
            </a:extLst>
          </p:cNvPr>
          <p:cNvSpPr/>
          <p:nvPr/>
        </p:nvSpPr>
        <p:spPr>
          <a:xfrm rot="1782986">
            <a:off x="286724" y="1689645"/>
            <a:ext cx="335595" cy="289306"/>
          </a:xfrm>
          <a:prstGeom prst="hexagon">
            <a:avLst>
              <a:gd name="adj" fmla="val 28965"/>
              <a:gd name="vf" fmla="val 115470"/>
            </a:avLst>
          </a:prstGeom>
          <a:solidFill>
            <a:schemeClr val="accent4">
              <a:lumMod val="60000"/>
              <a:lumOff val="40000"/>
            </a:schemeClr>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Hexagon 11">
            <a:extLst>
              <a:ext uri="{FF2B5EF4-FFF2-40B4-BE49-F238E27FC236}">
                <a16:creationId xmlns:a16="http://schemas.microsoft.com/office/drawing/2014/main" id="{3060958F-333C-1144-4171-130974459536}"/>
              </a:ext>
            </a:extLst>
          </p:cNvPr>
          <p:cNvSpPr/>
          <p:nvPr/>
        </p:nvSpPr>
        <p:spPr>
          <a:xfrm rot="1782986">
            <a:off x="286724" y="2152490"/>
            <a:ext cx="335595" cy="289306"/>
          </a:xfrm>
          <a:prstGeom prst="hexagon">
            <a:avLst>
              <a:gd name="adj" fmla="val 28965"/>
              <a:gd name="vf" fmla="val 115470"/>
            </a:avLst>
          </a:prstGeom>
          <a:solidFill>
            <a:schemeClr val="accent4">
              <a:lumMod val="60000"/>
              <a:lumOff val="40000"/>
            </a:schemeClr>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Hexagon 12">
            <a:extLst>
              <a:ext uri="{FF2B5EF4-FFF2-40B4-BE49-F238E27FC236}">
                <a16:creationId xmlns:a16="http://schemas.microsoft.com/office/drawing/2014/main" id="{422AEB06-2333-81C0-69FB-17E7BE1BDBEB}"/>
              </a:ext>
            </a:extLst>
          </p:cNvPr>
          <p:cNvSpPr/>
          <p:nvPr/>
        </p:nvSpPr>
        <p:spPr>
          <a:xfrm rot="1782986">
            <a:off x="286724" y="2615335"/>
            <a:ext cx="335595" cy="289306"/>
          </a:xfrm>
          <a:prstGeom prst="hexagon">
            <a:avLst>
              <a:gd name="adj" fmla="val 28965"/>
              <a:gd name="vf" fmla="val 115470"/>
            </a:avLst>
          </a:prstGeom>
          <a:no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34466223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Hexagon 11">
            <a:extLst>
              <a:ext uri="{FF2B5EF4-FFF2-40B4-BE49-F238E27FC236}">
                <a16:creationId xmlns:a16="http://schemas.microsoft.com/office/drawing/2014/main" id="{0BD980D9-7C99-08CE-4C48-1FE7C2700F58}"/>
              </a:ext>
            </a:extLst>
          </p:cNvPr>
          <p:cNvSpPr/>
          <p:nvPr/>
        </p:nvSpPr>
        <p:spPr>
          <a:xfrm rot="1782986">
            <a:off x="-1328855" y="5145441"/>
            <a:ext cx="3595260" cy="3099365"/>
          </a:xfrm>
          <a:prstGeom prst="hexagon">
            <a:avLst>
              <a:gd name="adj" fmla="val 28965"/>
              <a:gd name="vf" fmla="val 11547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4" name="Hexagon 33">
            <a:extLst>
              <a:ext uri="{FF2B5EF4-FFF2-40B4-BE49-F238E27FC236}">
                <a16:creationId xmlns:a16="http://schemas.microsoft.com/office/drawing/2014/main" id="{E8CDE521-977E-B44E-B0A0-C1D306D333D0}"/>
              </a:ext>
            </a:extLst>
          </p:cNvPr>
          <p:cNvSpPr/>
          <p:nvPr/>
        </p:nvSpPr>
        <p:spPr>
          <a:xfrm rot="1782986">
            <a:off x="4678406" y="654853"/>
            <a:ext cx="3595260" cy="3099365"/>
          </a:xfrm>
          <a:prstGeom prst="hexagon">
            <a:avLst>
              <a:gd name="adj" fmla="val 28965"/>
              <a:gd name="vf" fmla="val 11547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0" name="Rectangle 49">
            <a:extLst>
              <a:ext uri="{FF2B5EF4-FFF2-40B4-BE49-F238E27FC236}">
                <a16:creationId xmlns:a16="http://schemas.microsoft.com/office/drawing/2014/main" id="{B452AF31-E95D-A56C-8DB9-74D83C6C17AC}"/>
              </a:ext>
            </a:extLst>
          </p:cNvPr>
          <p:cNvSpPr/>
          <p:nvPr/>
        </p:nvSpPr>
        <p:spPr>
          <a:xfrm>
            <a:off x="2501900" y="2149381"/>
            <a:ext cx="3745466" cy="1071180"/>
          </a:xfrm>
          <a:prstGeom prst="rect">
            <a:avLst/>
          </a:prstGeom>
          <a:noFill/>
          <a:ln>
            <a:solidFill>
              <a:srgbClr val="6CBD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1" name="TextBox 50">
            <a:extLst>
              <a:ext uri="{FF2B5EF4-FFF2-40B4-BE49-F238E27FC236}">
                <a16:creationId xmlns:a16="http://schemas.microsoft.com/office/drawing/2014/main" id="{4ACB4080-4608-39FA-08B0-7A495D19FD20}"/>
              </a:ext>
            </a:extLst>
          </p:cNvPr>
          <p:cNvSpPr txBox="1"/>
          <p:nvPr/>
        </p:nvSpPr>
        <p:spPr>
          <a:xfrm>
            <a:off x="993324" y="1696523"/>
            <a:ext cx="5264812" cy="261610"/>
          </a:xfrm>
          <a:prstGeom prst="rect">
            <a:avLst/>
          </a:prstGeom>
          <a:noFill/>
          <a:ln>
            <a:noFill/>
          </a:ln>
        </p:spPr>
        <p:txBody>
          <a:bodyPr wrap="square" rtlCol="0">
            <a:spAutoFit/>
          </a:bodyPr>
          <a:lstStyle/>
          <a:p>
            <a:r>
              <a:rPr lang="en-US" sz="1100" b="1" dirty="0"/>
              <a:t>Please review the learning objectives and write your reflection in the text box.</a:t>
            </a:r>
          </a:p>
        </p:txBody>
      </p:sp>
      <p:sp>
        <p:nvSpPr>
          <p:cNvPr id="52" name="TextBox 51">
            <a:extLst>
              <a:ext uri="{FF2B5EF4-FFF2-40B4-BE49-F238E27FC236}">
                <a16:creationId xmlns:a16="http://schemas.microsoft.com/office/drawing/2014/main" id="{04E266F4-6A2C-0B4D-718F-83777B3A276F}"/>
              </a:ext>
            </a:extLst>
          </p:cNvPr>
          <p:cNvSpPr txBox="1"/>
          <p:nvPr/>
        </p:nvSpPr>
        <p:spPr>
          <a:xfrm>
            <a:off x="993326" y="2107349"/>
            <a:ext cx="1321602" cy="1028143"/>
          </a:xfrm>
          <a:prstGeom prst="rect">
            <a:avLst/>
          </a:prstGeom>
          <a:noFill/>
          <a:ln>
            <a:noFill/>
          </a:ln>
        </p:spPr>
        <p:txBody>
          <a:bodyPr wrap="square" lIns="90000" tIns="90000" rIns="90000" bIns="90000" rtlCol="0">
            <a:spAutoFit/>
          </a:bodyPr>
          <a:lstStyle/>
          <a:p>
            <a:r>
              <a:rPr lang="en-US" sz="1100" dirty="0"/>
              <a:t>About which learning objectives do you feel confident you have achieved them? </a:t>
            </a:r>
          </a:p>
        </p:txBody>
      </p:sp>
      <p:sp>
        <p:nvSpPr>
          <p:cNvPr id="53" name="Rectangle 52">
            <a:extLst>
              <a:ext uri="{FF2B5EF4-FFF2-40B4-BE49-F238E27FC236}">
                <a16:creationId xmlns:a16="http://schemas.microsoft.com/office/drawing/2014/main" id="{E5004B8F-678C-9E5F-C92B-F1BDF7BE006D}"/>
              </a:ext>
            </a:extLst>
          </p:cNvPr>
          <p:cNvSpPr/>
          <p:nvPr/>
        </p:nvSpPr>
        <p:spPr>
          <a:xfrm>
            <a:off x="2501900" y="3398040"/>
            <a:ext cx="3745466" cy="1118934"/>
          </a:xfrm>
          <a:prstGeom prst="rect">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4" name="TextBox 53">
            <a:extLst>
              <a:ext uri="{FF2B5EF4-FFF2-40B4-BE49-F238E27FC236}">
                <a16:creationId xmlns:a16="http://schemas.microsoft.com/office/drawing/2014/main" id="{2CCF1714-0CD6-C37F-253B-A398A49EA093}"/>
              </a:ext>
            </a:extLst>
          </p:cNvPr>
          <p:cNvSpPr txBox="1"/>
          <p:nvPr/>
        </p:nvSpPr>
        <p:spPr>
          <a:xfrm>
            <a:off x="1007471" y="3413814"/>
            <a:ext cx="1309210" cy="1197420"/>
          </a:xfrm>
          <a:prstGeom prst="rect">
            <a:avLst/>
          </a:prstGeom>
          <a:noFill/>
          <a:ln>
            <a:noFill/>
          </a:ln>
        </p:spPr>
        <p:txBody>
          <a:bodyPr wrap="square" lIns="90000" tIns="90000" rIns="90000" bIns="90000" rtlCol="0">
            <a:spAutoFit/>
          </a:bodyPr>
          <a:lstStyle/>
          <a:p>
            <a:r>
              <a:rPr lang="en-US" sz="1100" dirty="0"/>
              <a:t>On which learning objectives would you need more information, practice or support? </a:t>
            </a:r>
          </a:p>
        </p:txBody>
      </p:sp>
      <p:sp>
        <p:nvSpPr>
          <p:cNvPr id="55" name="TextBox 54">
            <a:extLst>
              <a:ext uri="{FF2B5EF4-FFF2-40B4-BE49-F238E27FC236}">
                <a16:creationId xmlns:a16="http://schemas.microsoft.com/office/drawing/2014/main" id="{CD66503E-860E-67A0-96BE-8597E9D8973E}"/>
              </a:ext>
            </a:extLst>
          </p:cNvPr>
          <p:cNvSpPr txBox="1"/>
          <p:nvPr/>
        </p:nvSpPr>
        <p:spPr>
          <a:xfrm>
            <a:off x="993324" y="1264346"/>
            <a:ext cx="5254042" cy="276999"/>
          </a:xfrm>
          <a:prstGeom prst="rect">
            <a:avLst/>
          </a:prstGeom>
          <a:noFill/>
        </p:spPr>
        <p:txBody>
          <a:bodyPr wrap="square" rtlCol="0">
            <a:spAutoFit/>
          </a:bodyPr>
          <a:lstStyle/>
          <a:p>
            <a:r>
              <a:rPr lang="en-US" sz="1200" b="1" spc="300" dirty="0">
                <a:solidFill>
                  <a:schemeClr val="tx1"/>
                </a:solidFill>
              </a:rPr>
              <a:t>LEARNING OBJECTIVES</a:t>
            </a:r>
          </a:p>
        </p:txBody>
      </p:sp>
      <p:sp>
        <p:nvSpPr>
          <p:cNvPr id="56" name="TextBox 55">
            <a:extLst>
              <a:ext uri="{FF2B5EF4-FFF2-40B4-BE49-F238E27FC236}">
                <a16:creationId xmlns:a16="http://schemas.microsoft.com/office/drawing/2014/main" id="{F60B5058-AE4E-B0CB-1ED3-5BB2420B2718}"/>
              </a:ext>
            </a:extLst>
          </p:cNvPr>
          <p:cNvSpPr txBox="1"/>
          <p:nvPr/>
        </p:nvSpPr>
        <p:spPr>
          <a:xfrm>
            <a:off x="996286" y="713169"/>
            <a:ext cx="5264813" cy="307777"/>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6CBDEA"/>
                </a:highlight>
                <a:latin typeface="Calibri"/>
                <a:ea typeface="Calibri"/>
                <a:cs typeface="Calibri"/>
                <a:sym typeface="Calibri"/>
              </a:rPr>
              <a:t>SESSION 6: MODULE CLOSING</a:t>
            </a:r>
          </a:p>
        </p:txBody>
      </p:sp>
      <p:sp>
        <p:nvSpPr>
          <p:cNvPr id="57" name="TextBox 56">
            <a:extLst>
              <a:ext uri="{FF2B5EF4-FFF2-40B4-BE49-F238E27FC236}">
                <a16:creationId xmlns:a16="http://schemas.microsoft.com/office/drawing/2014/main" id="{4C65B9D1-A9D4-810D-774D-1DA628796E30}"/>
              </a:ext>
            </a:extLst>
          </p:cNvPr>
          <p:cNvSpPr txBox="1"/>
          <p:nvPr/>
        </p:nvSpPr>
        <p:spPr>
          <a:xfrm>
            <a:off x="993324" y="5187134"/>
            <a:ext cx="5254042" cy="276999"/>
          </a:xfrm>
          <a:prstGeom prst="rect">
            <a:avLst/>
          </a:prstGeom>
          <a:noFill/>
        </p:spPr>
        <p:txBody>
          <a:bodyPr wrap="square" rtlCol="0">
            <a:spAutoFit/>
          </a:bodyPr>
          <a:lstStyle/>
          <a:p>
            <a:r>
              <a:rPr lang="en-US" sz="1200" b="1" spc="300" dirty="0">
                <a:solidFill>
                  <a:schemeClr val="tx1"/>
                </a:solidFill>
              </a:rPr>
              <a:t>REFLECTION</a:t>
            </a:r>
          </a:p>
        </p:txBody>
      </p:sp>
      <p:sp>
        <p:nvSpPr>
          <p:cNvPr id="58" name="Rectangle 57">
            <a:extLst>
              <a:ext uri="{FF2B5EF4-FFF2-40B4-BE49-F238E27FC236}">
                <a16:creationId xmlns:a16="http://schemas.microsoft.com/office/drawing/2014/main" id="{C00451DC-D983-56F5-BEE1-AF32C02AA193}"/>
              </a:ext>
            </a:extLst>
          </p:cNvPr>
          <p:cNvSpPr/>
          <p:nvPr/>
        </p:nvSpPr>
        <p:spPr>
          <a:xfrm>
            <a:off x="2501900" y="5633117"/>
            <a:ext cx="3745466" cy="939353"/>
          </a:xfrm>
          <a:prstGeom prst="rect">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9" name="TextBox 58">
            <a:extLst>
              <a:ext uri="{FF2B5EF4-FFF2-40B4-BE49-F238E27FC236}">
                <a16:creationId xmlns:a16="http://schemas.microsoft.com/office/drawing/2014/main" id="{A0AC01DE-1D22-9CA3-3007-E226D2F243BC}"/>
              </a:ext>
            </a:extLst>
          </p:cNvPr>
          <p:cNvSpPr txBox="1"/>
          <p:nvPr/>
        </p:nvSpPr>
        <p:spPr>
          <a:xfrm>
            <a:off x="993326" y="5628588"/>
            <a:ext cx="1321602" cy="520312"/>
          </a:xfrm>
          <a:prstGeom prst="rect">
            <a:avLst/>
          </a:prstGeom>
          <a:noFill/>
          <a:ln>
            <a:noFill/>
          </a:ln>
        </p:spPr>
        <p:txBody>
          <a:bodyPr wrap="square" lIns="90000" tIns="90000" rIns="90000" bIns="90000" rtlCol="0">
            <a:spAutoFit/>
          </a:bodyPr>
          <a:lstStyle/>
          <a:p>
            <a:r>
              <a:rPr lang="en-US" sz="1100" dirty="0"/>
              <a:t>What surprised you?</a:t>
            </a:r>
          </a:p>
        </p:txBody>
      </p:sp>
      <p:sp>
        <p:nvSpPr>
          <p:cNvPr id="60" name="Rectangle 59">
            <a:extLst>
              <a:ext uri="{FF2B5EF4-FFF2-40B4-BE49-F238E27FC236}">
                <a16:creationId xmlns:a16="http://schemas.microsoft.com/office/drawing/2014/main" id="{BC6FFF49-F173-10CE-BAEA-0D9934D292A2}"/>
              </a:ext>
            </a:extLst>
          </p:cNvPr>
          <p:cNvSpPr/>
          <p:nvPr/>
        </p:nvSpPr>
        <p:spPr>
          <a:xfrm>
            <a:off x="2501900" y="6753342"/>
            <a:ext cx="3745466" cy="981230"/>
          </a:xfrm>
          <a:prstGeom prst="rect">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1" name="TextBox 60">
            <a:extLst>
              <a:ext uri="{FF2B5EF4-FFF2-40B4-BE49-F238E27FC236}">
                <a16:creationId xmlns:a16="http://schemas.microsoft.com/office/drawing/2014/main" id="{F4CE516F-2D4D-2B45-E448-B886C2E08854}"/>
              </a:ext>
            </a:extLst>
          </p:cNvPr>
          <p:cNvSpPr txBox="1"/>
          <p:nvPr/>
        </p:nvSpPr>
        <p:spPr>
          <a:xfrm>
            <a:off x="1007471" y="6762391"/>
            <a:ext cx="1309210" cy="520312"/>
          </a:xfrm>
          <a:prstGeom prst="rect">
            <a:avLst/>
          </a:prstGeom>
          <a:noFill/>
          <a:ln>
            <a:noFill/>
          </a:ln>
        </p:spPr>
        <p:txBody>
          <a:bodyPr wrap="square" lIns="90000" tIns="90000" rIns="90000" bIns="90000" rtlCol="0">
            <a:spAutoFit/>
          </a:bodyPr>
          <a:lstStyle/>
          <a:p>
            <a:r>
              <a:rPr lang="en-US" sz="1100" dirty="0"/>
              <a:t>What challenged you?</a:t>
            </a:r>
          </a:p>
        </p:txBody>
      </p:sp>
      <p:sp>
        <p:nvSpPr>
          <p:cNvPr id="62" name="Rectangle 61">
            <a:extLst>
              <a:ext uri="{FF2B5EF4-FFF2-40B4-BE49-F238E27FC236}">
                <a16:creationId xmlns:a16="http://schemas.microsoft.com/office/drawing/2014/main" id="{03D507D7-9F69-23AB-E1ED-6CFE01EA4ACD}"/>
              </a:ext>
            </a:extLst>
          </p:cNvPr>
          <p:cNvSpPr/>
          <p:nvPr/>
        </p:nvSpPr>
        <p:spPr>
          <a:xfrm>
            <a:off x="2501900" y="7928131"/>
            <a:ext cx="3745466" cy="981230"/>
          </a:xfrm>
          <a:prstGeom prst="rect">
            <a:avLst/>
          </a:prstGeom>
          <a:no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3" name="TextBox 62">
            <a:extLst>
              <a:ext uri="{FF2B5EF4-FFF2-40B4-BE49-F238E27FC236}">
                <a16:creationId xmlns:a16="http://schemas.microsoft.com/office/drawing/2014/main" id="{652011A5-F188-8C75-AAEE-D260715C6F08}"/>
              </a:ext>
            </a:extLst>
          </p:cNvPr>
          <p:cNvSpPr txBox="1"/>
          <p:nvPr/>
        </p:nvSpPr>
        <p:spPr>
          <a:xfrm>
            <a:off x="1007471" y="7928131"/>
            <a:ext cx="1309210" cy="689589"/>
          </a:xfrm>
          <a:prstGeom prst="rect">
            <a:avLst/>
          </a:prstGeom>
          <a:noFill/>
          <a:ln>
            <a:noFill/>
          </a:ln>
        </p:spPr>
        <p:txBody>
          <a:bodyPr wrap="square" lIns="90000" tIns="90000" rIns="90000" bIns="90000" rtlCol="0">
            <a:spAutoFit/>
          </a:bodyPr>
          <a:lstStyle/>
          <a:p>
            <a:r>
              <a:rPr lang="en-US" sz="1100" dirty="0"/>
              <a:t>What would you like to learn more about? </a:t>
            </a:r>
          </a:p>
        </p:txBody>
      </p:sp>
      <p:sp>
        <p:nvSpPr>
          <p:cNvPr id="2" name="Hexagon 1">
            <a:extLst>
              <a:ext uri="{FF2B5EF4-FFF2-40B4-BE49-F238E27FC236}">
                <a16:creationId xmlns:a16="http://schemas.microsoft.com/office/drawing/2014/main" id="{B63981B3-7CAA-E019-3FFC-4481DB70555E}"/>
              </a:ext>
            </a:extLst>
          </p:cNvPr>
          <p:cNvSpPr/>
          <p:nvPr/>
        </p:nvSpPr>
        <p:spPr>
          <a:xfrm rot="1782986">
            <a:off x="286724" y="301110"/>
            <a:ext cx="335595" cy="289306"/>
          </a:xfrm>
          <a:prstGeom prst="hexagon">
            <a:avLst>
              <a:gd name="adj" fmla="val 28965"/>
              <a:gd name="vf" fmla="val 115470"/>
            </a:avLst>
          </a:prstGeom>
          <a:solidFill>
            <a:schemeClr val="accent4">
              <a:lumMod val="60000"/>
              <a:lumOff val="40000"/>
            </a:schemeClr>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Hexagon 2">
            <a:extLst>
              <a:ext uri="{FF2B5EF4-FFF2-40B4-BE49-F238E27FC236}">
                <a16:creationId xmlns:a16="http://schemas.microsoft.com/office/drawing/2014/main" id="{CF136E22-AA36-1F0B-2769-2B39533912FA}"/>
              </a:ext>
            </a:extLst>
          </p:cNvPr>
          <p:cNvSpPr/>
          <p:nvPr/>
        </p:nvSpPr>
        <p:spPr>
          <a:xfrm rot="1782986">
            <a:off x="286724" y="763955"/>
            <a:ext cx="335595" cy="289306"/>
          </a:xfrm>
          <a:prstGeom prst="hexagon">
            <a:avLst>
              <a:gd name="adj" fmla="val 28965"/>
              <a:gd name="vf" fmla="val 115470"/>
            </a:avLst>
          </a:prstGeom>
          <a:solidFill>
            <a:schemeClr val="accent4">
              <a:lumMod val="60000"/>
              <a:lumOff val="40000"/>
            </a:schemeClr>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Hexagon 3">
            <a:extLst>
              <a:ext uri="{FF2B5EF4-FFF2-40B4-BE49-F238E27FC236}">
                <a16:creationId xmlns:a16="http://schemas.microsoft.com/office/drawing/2014/main" id="{09F74F9D-1C43-64A6-2172-8AFEA91DE673}"/>
              </a:ext>
            </a:extLst>
          </p:cNvPr>
          <p:cNvSpPr/>
          <p:nvPr/>
        </p:nvSpPr>
        <p:spPr>
          <a:xfrm rot="1782986">
            <a:off x="286724" y="1226800"/>
            <a:ext cx="335595" cy="289306"/>
          </a:xfrm>
          <a:prstGeom prst="hexagon">
            <a:avLst>
              <a:gd name="adj" fmla="val 28965"/>
              <a:gd name="vf" fmla="val 115470"/>
            </a:avLst>
          </a:prstGeom>
          <a:solidFill>
            <a:schemeClr val="accent4">
              <a:lumMod val="60000"/>
              <a:lumOff val="40000"/>
            </a:schemeClr>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Hexagon 4">
            <a:extLst>
              <a:ext uri="{FF2B5EF4-FFF2-40B4-BE49-F238E27FC236}">
                <a16:creationId xmlns:a16="http://schemas.microsoft.com/office/drawing/2014/main" id="{9654AC72-A646-40EC-74D5-77CF7D170D73}"/>
              </a:ext>
            </a:extLst>
          </p:cNvPr>
          <p:cNvSpPr/>
          <p:nvPr/>
        </p:nvSpPr>
        <p:spPr>
          <a:xfrm rot="1782986">
            <a:off x="286724" y="1689645"/>
            <a:ext cx="335595" cy="289306"/>
          </a:xfrm>
          <a:prstGeom prst="hexagon">
            <a:avLst>
              <a:gd name="adj" fmla="val 28965"/>
              <a:gd name="vf" fmla="val 115470"/>
            </a:avLst>
          </a:prstGeom>
          <a:solidFill>
            <a:schemeClr val="accent4">
              <a:lumMod val="60000"/>
              <a:lumOff val="40000"/>
            </a:schemeClr>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Hexagon 5">
            <a:extLst>
              <a:ext uri="{FF2B5EF4-FFF2-40B4-BE49-F238E27FC236}">
                <a16:creationId xmlns:a16="http://schemas.microsoft.com/office/drawing/2014/main" id="{33CAC823-9E82-3270-378D-14E0ECF844E4}"/>
              </a:ext>
            </a:extLst>
          </p:cNvPr>
          <p:cNvSpPr/>
          <p:nvPr/>
        </p:nvSpPr>
        <p:spPr>
          <a:xfrm rot="1782986">
            <a:off x="286724" y="2152490"/>
            <a:ext cx="335595" cy="289306"/>
          </a:xfrm>
          <a:prstGeom prst="hexagon">
            <a:avLst>
              <a:gd name="adj" fmla="val 28965"/>
              <a:gd name="vf" fmla="val 115470"/>
            </a:avLst>
          </a:prstGeom>
          <a:solidFill>
            <a:schemeClr val="accent4">
              <a:lumMod val="60000"/>
              <a:lumOff val="40000"/>
            </a:schemeClr>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Hexagon 6">
            <a:extLst>
              <a:ext uri="{FF2B5EF4-FFF2-40B4-BE49-F238E27FC236}">
                <a16:creationId xmlns:a16="http://schemas.microsoft.com/office/drawing/2014/main" id="{4E8FFA49-4310-0643-439D-59C016536AE3}"/>
              </a:ext>
            </a:extLst>
          </p:cNvPr>
          <p:cNvSpPr/>
          <p:nvPr/>
        </p:nvSpPr>
        <p:spPr>
          <a:xfrm rot="1782986">
            <a:off x="286724" y="2615335"/>
            <a:ext cx="335595" cy="289306"/>
          </a:xfrm>
          <a:prstGeom prst="hexagon">
            <a:avLst>
              <a:gd name="adj" fmla="val 28965"/>
              <a:gd name="vf" fmla="val 115470"/>
            </a:avLst>
          </a:prstGeom>
          <a:solidFill>
            <a:schemeClr val="accent4">
              <a:lumMod val="60000"/>
              <a:lumOff val="40000"/>
            </a:schemeClr>
          </a:solidFill>
          <a:ln w="127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54816392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F3E0B-D555-9168-BB68-BF102ACF5ABA}"/>
              </a:ext>
            </a:extLst>
          </p:cNvPr>
          <p:cNvSpPr/>
          <p:nvPr/>
        </p:nvSpPr>
        <p:spPr>
          <a:xfrm>
            <a:off x="0" y="0"/>
            <a:ext cx="6858000" cy="33147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TextBox 4">
            <a:extLst>
              <a:ext uri="{FF2B5EF4-FFF2-40B4-BE49-F238E27FC236}">
                <a16:creationId xmlns:a16="http://schemas.microsoft.com/office/drawing/2014/main" id="{51F9F26E-FA06-7308-4589-9CCF3BCBD590}"/>
              </a:ext>
            </a:extLst>
          </p:cNvPr>
          <p:cNvSpPr txBox="1"/>
          <p:nvPr/>
        </p:nvSpPr>
        <p:spPr>
          <a:xfrm>
            <a:off x="752439" y="4817751"/>
            <a:ext cx="5061022" cy="1384995"/>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CA" sz="2000" b="1" i="0" u="none" strike="noStrike" kern="1200" cap="none" spc="300" normalizeH="0" baseline="0" noProof="0" dirty="0">
                <a:ln>
                  <a:noFill/>
                </a:ln>
                <a:solidFill>
                  <a:schemeClr val="accent4">
                    <a:lumMod val="75000"/>
                  </a:schemeClr>
                </a:solidFill>
                <a:effectLst/>
                <a:uLnTx/>
                <a:uFillTx/>
                <a:latin typeface="Garamond" panose="02020404030301010803" pitchFamily="18" charset="0"/>
                <a:ea typeface="+mn-ea"/>
                <a:cs typeface="+mn-cs"/>
              </a:rPr>
              <a:t>MODULE 5</a:t>
            </a:r>
          </a:p>
          <a:p>
            <a:pPr marL="0" marR="0" lvl="0" indent="0" defTabSz="457200" rtl="0" eaLnBrk="1" fontAlgn="auto" latinLnBrk="0" hangingPunct="1">
              <a:lnSpc>
                <a:spcPct val="100000"/>
              </a:lnSpc>
              <a:spcBef>
                <a:spcPts val="0"/>
              </a:spcBef>
              <a:spcAft>
                <a:spcPts val="0"/>
              </a:spcAft>
              <a:buClrTx/>
              <a:buSzTx/>
              <a:buFontTx/>
              <a:buNone/>
              <a:tabLst/>
              <a:defRPr/>
            </a:pPr>
            <a:r>
              <a:rPr lang="en-CA" sz="2000" b="1" spc="300" dirty="0">
                <a:solidFill>
                  <a:schemeClr val="accent4">
                    <a:lumMod val="75000"/>
                  </a:schemeClr>
                </a:solidFill>
                <a:latin typeface="Garamond" panose="02020404030301010803" pitchFamily="18" charset="0"/>
              </a:rPr>
              <a:t> </a:t>
            </a:r>
            <a:endParaRPr lang="en-CA" sz="4400" b="1" dirty="0">
              <a:solidFill>
                <a:schemeClr val="accent4">
                  <a:lumMod val="75000"/>
                </a:schemeClr>
              </a:solidFill>
              <a:latin typeface="Garamond" panose="02020404030301010803" pitchFamily="18" charset="0"/>
            </a:endParaRPr>
          </a:p>
          <a:p>
            <a:r>
              <a:rPr lang="en-CA" sz="4400" b="1" dirty="0">
                <a:solidFill>
                  <a:schemeClr val="accent4">
                    <a:lumMod val="75000"/>
                  </a:schemeClr>
                </a:solidFill>
                <a:latin typeface="Garamond" panose="02020404030301010803" pitchFamily="18" charset="0"/>
              </a:rPr>
              <a:t>Immediate Support</a:t>
            </a:r>
          </a:p>
        </p:txBody>
      </p:sp>
      <p:sp>
        <p:nvSpPr>
          <p:cNvPr id="6" name="Hexagon 5">
            <a:extLst>
              <a:ext uri="{FF2B5EF4-FFF2-40B4-BE49-F238E27FC236}">
                <a16:creationId xmlns:a16="http://schemas.microsoft.com/office/drawing/2014/main" id="{70AA211E-D0CE-6A94-89C5-16B3A851B79E}"/>
              </a:ext>
            </a:extLst>
          </p:cNvPr>
          <p:cNvSpPr/>
          <p:nvPr/>
        </p:nvSpPr>
        <p:spPr>
          <a:xfrm rot="1782986">
            <a:off x="539630" y="2109486"/>
            <a:ext cx="2269827" cy="1956740"/>
          </a:xfrm>
          <a:prstGeom prst="hexagon">
            <a:avLst>
              <a:gd name="adj" fmla="val 28965"/>
              <a:gd name="vf" fmla="val 11547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14" name="Group 13">
            <a:extLst>
              <a:ext uri="{FF2B5EF4-FFF2-40B4-BE49-F238E27FC236}">
                <a16:creationId xmlns:a16="http://schemas.microsoft.com/office/drawing/2014/main" id="{A72E4060-CD82-058B-31C7-7F0C563A8AEB}"/>
              </a:ext>
            </a:extLst>
          </p:cNvPr>
          <p:cNvGrpSpPr/>
          <p:nvPr/>
        </p:nvGrpSpPr>
        <p:grpSpPr>
          <a:xfrm>
            <a:off x="1189837" y="2477729"/>
            <a:ext cx="959130" cy="1220254"/>
            <a:chOff x="6583595" y="3385093"/>
            <a:chExt cx="936987" cy="1192085"/>
          </a:xfrm>
        </p:grpSpPr>
        <p:grpSp>
          <p:nvGrpSpPr>
            <p:cNvPr id="15" name="Group 14">
              <a:extLst>
                <a:ext uri="{FF2B5EF4-FFF2-40B4-BE49-F238E27FC236}">
                  <a16:creationId xmlns:a16="http://schemas.microsoft.com/office/drawing/2014/main" id="{CAC701E4-AE8A-CE24-2E94-5AD3758EE7B6}"/>
                </a:ext>
              </a:extLst>
            </p:cNvPr>
            <p:cNvGrpSpPr/>
            <p:nvPr/>
          </p:nvGrpSpPr>
          <p:grpSpPr>
            <a:xfrm>
              <a:off x="6583595" y="3385093"/>
              <a:ext cx="936987" cy="1121072"/>
              <a:chOff x="2780231" y="3039417"/>
              <a:chExt cx="1162307" cy="1390660"/>
            </a:xfrm>
          </p:grpSpPr>
          <p:sp>
            <p:nvSpPr>
              <p:cNvPr id="17" name="Rectangle 16">
                <a:extLst>
                  <a:ext uri="{FF2B5EF4-FFF2-40B4-BE49-F238E27FC236}">
                    <a16:creationId xmlns:a16="http://schemas.microsoft.com/office/drawing/2014/main" id="{1C59F8DE-E358-8C36-EDAE-E9BB20F02E98}"/>
                  </a:ext>
                </a:extLst>
              </p:cNvPr>
              <p:cNvSpPr/>
              <p:nvPr/>
            </p:nvSpPr>
            <p:spPr>
              <a:xfrm>
                <a:off x="2780231" y="3268017"/>
                <a:ext cx="1162307" cy="8622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sp>
            <p:nvSpPr>
              <p:cNvPr id="18" name="Flowchart: Stored Data 17">
                <a:extLst>
                  <a:ext uri="{FF2B5EF4-FFF2-40B4-BE49-F238E27FC236}">
                    <a16:creationId xmlns:a16="http://schemas.microsoft.com/office/drawing/2014/main" id="{407033B8-8B16-4C9C-CFDE-401B7A372018}"/>
                  </a:ext>
                </a:extLst>
              </p:cNvPr>
              <p:cNvSpPr/>
              <p:nvPr/>
            </p:nvSpPr>
            <p:spPr>
              <a:xfrm rot="13989466">
                <a:off x="3349123" y="3854894"/>
                <a:ext cx="426233" cy="724133"/>
              </a:xfrm>
              <a:prstGeom prst="flowChartOnlineStorag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sp>
            <p:nvSpPr>
              <p:cNvPr id="19" name="Flowchart: Stored Data 18">
                <a:extLst>
                  <a:ext uri="{FF2B5EF4-FFF2-40B4-BE49-F238E27FC236}">
                    <a16:creationId xmlns:a16="http://schemas.microsoft.com/office/drawing/2014/main" id="{3AA73A65-B488-2BA0-E57C-D8551B772F7A}"/>
                  </a:ext>
                </a:extLst>
              </p:cNvPr>
              <p:cNvSpPr/>
              <p:nvPr/>
            </p:nvSpPr>
            <p:spPr>
              <a:xfrm rot="18421343">
                <a:off x="2946281" y="3849609"/>
                <a:ext cx="426233" cy="724134"/>
              </a:xfrm>
              <a:prstGeom prst="flowChartOnlineStorag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sp>
            <p:nvSpPr>
              <p:cNvPr id="20" name="Rectangle 19">
                <a:extLst>
                  <a:ext uri="{FF2B5EF4-FFF2-40B4-BE49-F238E27FC236}">
                    <a16:creationId xmlns:a16="http://schemas.microsoft.com/office/drawing/2014/main" id="{3F87AF80-9C7D-6A8D-EEF2-318350D7727F}"/>
                  </a:ext>
                </a:extLst>
              </p:cNvPr>
              <p:cNvSpPr/>
              <p:nvPr/>
            </p:nvSpPr>
            <p:spPr>
              <a:xfrm>
                <a:off x="2966276" y="3704343"/>
                <a:ext cx="790215" cy="5073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sp>
            <p:nvSpPr>
              <p:cNvPr id="21" name="Isosceles Triangle 20">
                <a:extLst>
                  <a:ext uri="{FF2B5EF4-FFF2-40B4-BE49-F238E27FC236}">
                    <a16:creationId xmlns:a16="http://schemas.microsoft.com/office/drawing/2014/main" id="{B17D5701-BA83-2808-375C-BA0E6993976D}"/>
                  </a:ext>
                </a:extLst>
              </p:cNvPr>
              <p:cNvSpPr/>
              <p:nvPr/>
            </p:nvSpPr>
            <p:spPr>
              <a:xfrm>
                <a:off x="2780231" y="3039417"/>
                <a:ext cx="1162307" cy="2286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grpSp>
        <p:sp>
          <p:nvSpPr>
            <p:cNvPr id="16" name="Plus Sign 15">
              <a:extLst>
                <a:ext uri="{FF2B5EF4-FFF2-40B4-BE49-F238E27FC236}">
                  <a16:creationId xmlns:a16="http://schemas.microsoft.com/office/drawing/2014/main" id="{787342A3-8D96-87A8-D93C-A67A5C1A2C68}"/>
                </a:ext>
              </a:extLst>
            </p:cNvPr>
            <p:cNvSpPr/>
            <p:nvPr/>
          </p:nvSpPr>
          <p:spPr>
            <a:xfrm>
              <a:off x="6602642" y="3392652"/>
              <a:ext cx="886622" cy="1184526"/>
            </a:xfrm>
            <a:prstGeom prst="mathPlus">
              <a:avLst>
                <a:gd name="adj1" fmla="val 17014"/>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grpSp>
    </p:spTree>
    <p:extLst>
      <p:ext uri="{BB962C8B-B14F-4D97-AF65-F5344CB8AC3E}">
        <p14:creationId xmlns:p14="http://schemas.microsoft.com/office/powerpoint/2010/main" val="7864137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C15D3B9-0BB1-6A21-2272-1F6502758BD9}"/>
              </a:ext>
            </a:extLst>
          </p:cNvPr>
          <p:cNvSpPr txBox="1"/>
          <p:nvPr/>
        </p:nvSpPr>
        <p:spPr>
          <a:xfrm>
            <a:off x="996287" y="1490170"/>
            <a:ext cx="1423829" cy="533188"/>
          </a:xfrm>
          <a:prstGeom prst="rect">
            <a:avLst/>
          </a:prstGeom>
          <a:noFill/>
          <a:ln>
            <a:solidFill>
              <a:schemeClr val="accent2">
                <a:lumMod val="75000"/>
              </a:schemeClr>
            </a:solidFill>
          </a:ln>
        </p:spPr>
        <p:txBody>
          <a:bodyPr wrap="square" lIns="180000" tIns="180000" rIns="180000" bIns="180000" rtlCol="0" anchor="ctr">
            <a:noAutofit/>
          </a:bodyPr>
          <a:lstStyle/>
          <a:p>
            <a:pPr algn="ctr"/>
            <a:r>
              <a:rPr lang="en-US" sz="1100" b="1" dirty="0"/>
              <a:t>Physical violence</a:t>
            </a:r>
          </a:p>
        </p:txBody>
      </p:sp>
      <p:sp>
        <p:nvSpPr>
          <p:cNvPr id="23" name="TextBox 22">
            <a:extLst>
              <a:ext uri="{FF2B5EF4-FFF2-40B4-BE49-F238E27FC236}">
                <a16:creationId xmlns:a16="http://schemas.microsoft.com/office/drawing/2014/main" id="{0C69E4C8-A32D-4879-CA9C-AD533CC74998}"/>
              </a:ext>
            </a:extLst>
          </p:cNvPr>
          <p:cNvSpPr txBox="1"/>
          <p:nvPr/>
        </p:nvSpPr>
        <p:spPr>
          <a:xfrm>
            <a:off x="2967107" y="1255974"/>
            <a:ext cx="3281042" cy="1040624"/>
          </a:xfrm>
          <a:prstGeom prst="rect">
            <a:avLst/>
          </a:prstGeom>
          <a:noFill/>
          <a:ln>
            <a:solidFill>
              <a:schemeClr val="accent2">
                <a:lumMod val="75000"/>
              </a:schemeClr>
            </a:solidFill>
          </a:ln>
        </p:spPr>
        <p:txBody>
          <a:bodyPr wrap="square" lIns="180000" tIns="180000" rIns="180000" bIns="180000" rtlCol="0">
            <a:spAutoFit/>
          </a:bodyPr>
          <a:lstStyle/>
          <a:p>
            <a:r>
              <a:rPr lang="en-US" sz="1100" dirty="0"/>
              <a:t>Includes humiliating and degrading treatment, e.g. bad name calling, constant criticism, belittling, persistent shaming, solitary confinement, isolation etc.</a:t>
            </a:r>
          </a:p>
        </p:txBody>
      </p:sp>
      <p:sp>
        <p:nvSpPr>
          <p:cNvPr id="25" name="TextBox 24">
            <a:extLst>
              <a:ext uri="{FF2B5EF4-FFF2-40B4-BE49-F238E27FC236}">
                <a16:creationId xmlns:a16="http://schemas.microsoft.com/office/drawing/2014/main" id="{56184008-8A23-34BD-50FB-AEB81CFDEE45}"/>
              </a:ext>
            </a:extLst>
          </p:cNvPr>
          <p:cNvSpPr txBox="1"/>
          <p:nvPr/>
        </p:nvSpPr>
        <p:spPr>
          <a:xfrm>
            <a:off x="996287" y="2844308"/>
            <a:ext cx="1423829" cy="533188"/>
          </a:xfrm>
          <a:prstGeom prst="rect">
            <a:avLst/>
          </a:prstGeom>
          <a:noFill/>
          <a:ln>
            <a:solidFill>
              <a:schemeClr val="accent2">
                <a:lumMod val="75000"/>
              </a:schemeClr>
            </a:solidFill>
          </a:ln>
        </p:spPr>
        <p:txBody>
          <a:bodyPr wrap="square" lIns="180000" tIns="180000" rIns="180000" bIns="180000" rtlCol="0" anchor="ctr">
            <a:noAutofit/>
          </a:bodyPr>
          <a:lstStyle/>
          <a:p>
            <a:pPr algn="ctr"/>
            <a:r>
              <a:rPr lang="en-US" sz="1100" b="1" dirty="0"/>
              <a:t>Emotional abuse</a:t>
            </a:r>
          </a:p>
        </p:txBody>
      </p:sp>
      <p:sp>
        <p:nvSpPr>
          <p:cNvPr id="26" name="TextBox 25">
            <a:extLst>
              <a:ext uri="{FF2B5EF4-FFF2-40B4-BE49-F238E27FC236}">
                <a16:creationId xmlns:a16="http://schemas.microsoft.com/office/drawing/2014/main" id="{AF50A322-9AF9-38E0-FC91-AEB42F66B4E3}"/>
              </a:ext>
            </a:extLst>
          </p:cNvPr>
          <p:cNvSpPr txBox="1"/>
          <p:nvPr/>
        </p:nvSpPr>
        <p:spPr>
          <a:xfrm>
            <a:off x="2967107" y="2505952"/>
            <a:ext cx="3281042" cy="1209901"/>
          </a:xfrm>
          <a:prstGeom prst="rect">
            <a:avLst/>
          </a:prstGeom>
          <a:noFill/>
          <a:ln>
            <a:solidFill>
              <a:schemeClr val="accent2">
                <a:lumMod val="75000"/>
              </a:schemeClr>
            </a:solidFill>
          </a:ln>
        </p:spPr>
        <p:txBody>
          <a:bodyPr wrap="square" lIns="180000" tIns="180000" rIns="180000" bIns="180000" rtlCol="0">
            <a:spAutoFit/>
          </a:bodyPr>
          <a:lstStyle/>
          <a:p>
            <a:r>
              <a:rPr lang="en-US" sz="1100" dirty="0"/>
              <a:t>All forms of sexual violence, e.g. rape (by any perpetrator), sexual exploitation, indecent touching and exposure, using sexually explicit language towards a child, showing children pornographic material etc. </a:t>
            </a:r>
          </a:p>
        </p:txBody>
      </p:sp>
      <p:sp>
        <p:nvSpPr>
          <p:cNvPr id="27" name="TextBox 26">
            <a:extLst>
              <a:ext uri="{FF2B5EF4-FFF2-40B4-BE49-F238E27FC236}">
                <a16:creationId xmlns:a16="http://schemas.microsoft.com/office/drawing/2014/main" id="{BF356E6C-9F45-CD7A-0C18-0CCF3220691A}"/>
              </a:ext>
            </a:extLst>
          </p:cNvPr>
          <p:cNvSpPr txBox="1"/>
          <p:nvPr/>
        </p:nvSpPr>
        <p:spPr>
          <a:xfrm>
            <a:off x="2967106" y="3899533"/>
            <a:ext cx="3280992" cy="871347"/>
          </a:xfrm>
          <a:prstGeom prst="rect">
            <a:avLst/>
          </a:prstGeom>
          <a:noFill/>
          <a:ln>
            <a:solidFill>
              <a:schemeClr val="accent2">
                <a:lumMod val="75000"/>
              </a:schemeClr>
            </a:solidFill>
          </a:ln>
        </p:spPr>
        <p:txBody>
          <a:bodyPr wrap="square" lIns="180000" tIns="180000" rIns="180000" bIns="180000" rtlCol="0">
            <a:spAutoFit/>
          </a:bodyPr>
          <a:lstStyle/>
          <a:p>
            <a:r>
              <a:rPr lang="en-US" sz="1100" dirty="0"/>
              <a:t>Involves the use of violent physical force so as to cause actual or likely physical injury or suffering, e.g. hitting, shaking, burning, torture etc.</a:t>
            </a:r>
          </a:p>
        </p:txBody>
      </p:sp>
      <p:sp>
        <p:nvSpPr>
          <p:cNvPr id="28" name="TextBox 27">
            <a:extLst>
              <a:ext uri="{FF2B5EF4-FFF2-40B4-BE49-F238E27FC236}">
                <a16:creationId xmlns:a16="http://schemas.microsoft.com/office/drawing/2014/main" id="{753BA4E7-E822-2139-9A96-E91C68CDC8D0}"/>
              </a:ext>
            </a:extLst>
          </p:cNvPr>
          <p:cNvSpPr txBox="1"/>
          <p:nvPr/>
        </p:nvSpPr>
        <p:spPr>
          <a:xfrm>
            <a:off x="996287" y="4068612"/>
            <a:ext cx="1423829" cy="533188"/>
          </a:xfrm>
          <a:prstGeom prst="rect">
            <a:avLst/>
          </a:prstGeom>
          <a:noFill/>
          <a:ln>
            <a:solidFill>
              <a:schemeClr val="accent2">
                <a:lumMod val="75000"/>
              </a:schemeClr>
            </a:solidFill>
          </a:ln>
        </p:spPr>
        <p:txBody>
          <a:bodyPr wrap="square" lIns="180000" tIns="180000" rIns="180000" bIns="180000" rtlCol="0" anchor="ctr">
            <a:noAutofit/>
          </a:bodyPr>
          <a:lstStyle/>
          <a:p>
            <a:pPr algn="ctr"/>
            <a:r>
              <a:rPr lang="en-US" sz="1100" b="1" dirty="0"/>
              <a:t>Sexual abuse</a:t>
            </a:r>
          </a:p>
        </p:txBody>
      </p:sp>
      <p:sp>
        <p:nvSpPr>
          <p:cNvPr id="29" name="TextBox 28">
            <a:extLst>
              <a:ext uri="{FF2B5EF4-FFF2-40B4-BE49-F238E27FC236}">
                <a16:creationId xmlns:a16="http://schemas.microsoft.com/office/drawing/2014/main" id="{BEF967F4-3BC6-C1BF-20AA-575B1D2B5284}"/>
              </a:ext>
            </a:extLst>
          </p:cNvPr>
          <p:cNvSpPr txBox="1"/>
          <p:nvPr/>
        </p:nvSpPr>
        <p:spPr>
          <a:xfrm>
            <a:off x="996287" y="723286"/>
            <a:ext cx="5254042" cy="276999"/>
          </a:xfrm>
          <a:prstGeom prst="rect">
            <a:avLst/>
          </a:prstGeom>
          <a:noFill/>
        </p:spPr>
        <p:txBody>
          <a:bodyPr wrap="square" rtlCol="0">
            <a:spAutoFit/>
          </a:bodyPr>
          <a:lstStyle/>
          <a:p>
            <a:r>
              <a:rPr lang="en-US" sz="1200" b="1" spc="300" dirty="0">
                <a:solidFill>
                  <a:schemeClr val="tx1"/>
                </a:solidFill>
              </a:rPr>
              <a:t>COMMON TYPES OF VIOLENCE AND ABUSE</a:t>
            </a:r>
          </a:p>
        </p:txBody>
      </p:sp>
      <p:sp>
        <p:nvSpPr>
          <p:cNvPr id="30" name="Oval 29">
            <a:extLst>
              <a:ext uri="{FF2B5EF4-FFF2-40B4-BE49-F238E27FC236}">
                <a16:creationId xmlns:a16="http://schemas.microsoft.com/office/drawing/2014/main" id="{8108BAA6-F1DE-B4A9-C2F2-4B7AEACC4AB9}"/>
              </a:ext>
            </a:extLst>
          </p:cNvPr>
          <p:cNvSpPr/>
          <p:nvPr/>
        </p:nvSpPr>
        <p:spPr>
          <a:xfrm>
            <a:off x="2324866" y="4225705"/>
            <a:ext cx="190500" cy="190500"/>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1" name="Oval 30">
            <a:extLst>
              <a:ext uri="{FF2B5EF4-FFF2-40B4-BE49-F238E27FC236}">
                <a16:creationId xmlns:a16="http://schemas.microsoft.com/office/drawing/2014/main" id="{2DA23A20-95F8-4AD1-A5E1-D4220BEF2233}"/>
              </a:ext>
            </a:extLst>
          </p:cNvPr>
          <p:cNvSpPr/>
          <p:nvPr/>
        </p:nvSpPr>
        <p:spPr>
          <a:xfrm>
            <a:off x="2324866" y="3005830"/>
            <a:ext cx="190500" cy="190500"/>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2" name="Oval 31">
            <a:extLst>
              <a:ext uri="{FF2B5EF4-FFF2-40B4-BE49-F238E27FC236}">
                <a16:creationId xmlns:a16="http://schemas.microsoft.com/office/drawing/2014/main" id="{006AC887-94B9-F2B0-9540-DE14A1AA3EA7}"/>
              </a:ext>
            </a:extLst>
          </p:cNvPr>
          <p:cNvSpPr/>
          <p:nvPr/>
        </p:nvSpPr>
        <p:spPr>
          <a:xfrm>
            <a:off x="2324866" y="1657994"/>
            <a:ext cx="190500" cy="190500"/>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3" name="Oval 32">
            <a:extLst>
              <a:ext uri="{FF2B5EF4-FFF2-40B4-BE49-F238E27FC236}">
                <a16:creationId xmlns:a16="http://schemas.microsoft.com/office/drawing/2014/main" id="{BD14C842-74C6-D8FE-825C-FD0B99587398}"/>
              </a:ext>
            </a:extLst>
          </p:cNvPr>
          <p:cNvSpPr/>
          <p:nvPr/>
        </p:nvSpPr>
        <p:spPr>
          <a:xfrm>
            <a:off x="2871856" y="4239956"/>
            <a:ext cx="190500" cy="190500"/>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4" name="Oval 33">
            <a:extLst>
              <a:ext uri="{FF2B5EF4-FFF2-40B4-BE49-F238E27FC236}">
                <a16:creationId xmlns:a16="http://schemas.microsoft.com/office/drawing/2014/main" id="{A28EE16A-08A3-1688-FFE7-0EB459F29B26}"/>
              </a:ext>
            </a:extLst>
          </p:cNvPr>
          <p:cNvSpPr/>
          <p:nvPr/>
        </p:nvSpPr>
        <p:spPr>
          <a:xfrm>
            <a:off x="2871856" y="3002816"/>
            <a:ext cx="190500" cy="190500"/>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5" name="Oval 34">
            <a:extLst>
              <a:ext uri="{FF2B5EF4-FFF2-40B4-BE49-F238E27FC236}">
                <a16:creationId xmlns:a16="http://schemas.microsoft.com/office/drawing/2014/main" id="{98570094-2E16-E4F5-830C-98E79D7459B8}"/>
              </a:ext>
            </a:extLst>
          </p:cNvPr>
          <p:cNvSpPr/>
          <p:nvPr/>
        </p:nvSpPr>
        <p:spPr>
          <a:xfrm>
            <a:off x="2871856" y="1655764"/>
            <a:ext cx="190500" cy="190500"/>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Hexagon 1">
            <a:extLst>
              <a:ext uri="{FF2B5EF4-FFF2-40B4-BE49-F238E27FC236}">
                <a16:creationId xmlns:a16="http://schemas.microsoft.com/office/drawing/2014/main" id="{889A4F1B-078A-7C37-3A5A-D07E86ECCAF7}"/>
              </a:ext>
            </a:extLst>
          </p:cNvPr>
          <p:cNvSpPr/>
          <p:nvPr/>
        </p:nvSpPr>
        <p:spPr>
          <a:xfrm rot="1782986">
            <a:off x="286724" y="30111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Hexagon 2">
            <a:extLst>
              <a:ext uri="{FF2B5EF4-FFF2-40B4-BE49-F238E27FC236}">
                <a16:creationId xmlns:a16="http://schemas.microsoft.com/office/drawing/2014/main" id="{6F810441-DB72-88F1-24AF-12C921085EA2}"/>
              </a:ext>
            </a:extLst>
          </p:cNvPr>
          <p:cNvSpPr/>
          <p:nvPr/>
        </p:nvSpPr>
        <p:spPr>
          <a:xfrm rot="1782986">
            <a:off x="286724" y="763955"/>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Hexagon 3">
            <a:extLst>
              <a:ext uri="{FF2B5EF4-FFF2-40B4-BE49-F238E27FC236}">
                <a16:creationId xmlns:a16="http://schemas.microsoft.com/office/drawing/2014/main" id="{C6F20C09-BD61-1206-C18A-5FE014D1AA22}"/>
              </a:ext>
            </a:extLst>
          </p:cNvPr>
          <p:cNvSpPr/>
          <p:nvPr/>
        </p:nvSpPr>
        <p:spPr>
          <a:xfrm rot="1782986">
            <a:off x="286724" y="122680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Hexagon 4">
            <a:extLst>
              <a:ext uri="{FF2B5EF4-FFF2-40B4-BE49-F238E27FC236}">
                <a16:creationId xmlns:a16="http://schemas.microsoft.com/office/drawing/2014/main" id="{199C2EEF-1318-F9D5-AAB8-95B4D48C0DC9}"/>
              </a:ext>
            </a:extLst>
          </p:cNvPr>
          <p:cNvSpPr/>
          <p:nvPr/>
        </p:nvSpPr>
        <p:spPr>
          <a:xfrm rot="1782986">
            <a:off x="286724" y="168964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Hexagon 5">
            <a:extLst>
              <a:ext uri="{FF2B5EF4-FFF2-40B4-BE49-F238E27FC236}">
                <a16:creationId xmlns:a16="http://schemas.microsoft.com/office/drawing/2014/main" id="{56F250BA-02A0-AE7C-9F13-83A4902C360D}"/>
              </a:ext>
            </a:extLst>
          </p:cNvPr>
          <p:cNvSpPr/>
          <p:nvPr/>
        </p:nvSpPr>
        <p:spPr>
          <a:xfrm rot="1782986">
            <a:off x="286724" y="215249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Hexagon 6">
            <a:extLst>
              <a:ext uri="{FF2B5EF4-FFF2-40B4-BE49-F238E27FC236}">
                <a16:creationId xmlns:a16="http://schemas.microsoft.com/office/drawing/2014/main" id="{8FC7E968-5D69-9664-3921-55E23D4445F6}"/>
              </a:ext>
            </a:extLst>
          </p:cNvPr>
          <p:cNvSpPr/>
          <p:nvPr/>
        </p:nvSpPr>
        <p:spPr>
          <a:xfrm rot="1782986">
            <a:off x="286724" y="261533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39754254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E6E09A-DA87-5191-2D05-B11204A45DA5}"/>
              </a:ext>
            </a:extLst>
          </p:cNvPr>
          <p:cNvSpPr txBox="1"/>
          <p:nvPr/>
        </p:nvSpPr>
        <p:spPr>
          <a:xfrm>
            <a:off x="1567786" y="1310779"/>
            <a:ext cx="4682543" cy="2831544"/>
          </a:xfrm>
          <a:prstGeom prst="rect">
            <a:avLst/>
          </a:prstGeom>
          <a:noFill/>
        </p:spPr>
        <p:txBody>
          <a:bodyPr wrap="square" rtlCol="0">
            <a:spAutoFit/>
          </a:bodyPr>
          <a:lstStyle/>
          <a:p>
            <a:pPr marL="0" marR="0" lvl="0" indent="0" algn="l" rtl="0">
              <a:spcBef>
                <a:spcPts val="0"/>
              </a:spcBef>
              <a:spcAft>
                <a:spcPts val="1800"/>
              </a:spcAft>
              <a:buNone/>
            </a:pPr>
            <a:r>
              <a:rPr lang="en-US" sz="1100" b="1" dirty="0">
                <a:solidFill>
                  <a:schemeClr val="tx1"/>
                </a:solidFill>
                <a:latin typeface="Calibri"/>
                <a:ea typeface="Calibri"/>
                <a:cs typeface="Calibri"/>
                <a:sym typeface="Calibri"/>
              </a:rPr>
              <a:t>Session 1: </a:t>
            </a:r>
            <a:r>
              <a:rPr lang="en-US" sz="1100" dirty="0">
                <a:solidFill>
                  <a:schemeClr val="tx1"/>
                </a:solidFill>
                <a:latin typeface="Calibri"/>
                <a:ea typeface="Calibri"/>
                <a:cs typeface="Calibri"/>
                <a:sym typeface="Calibri"/>
              </a:rPr>
              <a:t>Module opening</a:t>
            </a:r>
          </a:p>
          <a:p>
            <a:pPr marL="0" marR="0" lvl="0" indent="0" algn="l" rtl="0">
              <a:spcBef>
                <a:spcPts val="0"/>
              </a:spcBef>
              <a:spcAft>
                <a:spcPts val="1800"/>
              </a:spcAft>
              <a:buNone/>
            </a:pPr>
            <a:r>
              <a:rPr lang="en-US" sz="1100" b="1" dirty="0">
                <a:solidFill>
                  <a:schemeClr val="tx1"/>
                </a:solidFill>
                <a:latin typeface="Calibri"/>
                <a:ea typeface="Calibri"/>
                <a:cs typeface="Calibri"/>
                <a:sym typeface="Calibri"/>
              </a:rPr>
              <a:t>Session 2: </a:t>
            </a:r>
            <a:r>
              <a:rPr lang="en-US" sz="1100" dirty="0">
                <a:solidFill>
                  <a:schemeClr val="tx1"/>
                </a:solidFill>
                <a:latin typeface="Calibri"/>
                <a:ea typeface="Calibri"/>
                <a:cs typeface="Calibri"/>
                <a:sym typeface="Calibri"/>
              </a:rPr>
              <a:t>What are concerns that require an immediate response?</a:t>
            </a:r>
          </a:p>
          <a:p>
            <a:pPr marL="0" marR="0" lvl="0" indent="0" algn="l" rtl="0">
              <a:spcBef>
                <a:spcPts val="0"/>
              </a:spcBef>
              <a:spcAft>
                <a:spcPts val="1800"/>
              </a:spcAft>
              <a:buNone/>
            </a:pPr>
            <a:r>
              <a:rPr lang="en-US" sz="1100" b="1" dirty="0">
                <a:solidFill>
                  <a:schemeClr val="tx1"/>
                </a:solidFill>
                <a:latin typeface="Calibri"/>
                <a:ea typeface="Calibri"/>
                <a:cs typeface="Calibri"/>
                <a:sym typeface="Calibri"/>
              </a:rPr>
              <a:t>Session 3: </a:t>
            </a:r>
            <a:r>
              <a:rPr lang="en-US" sz="1100" dirty="0">
                <a:solidFill>
                  <a:schemeClr val="tx1"/>
                </a:solidFill>
                <a:latin typeface="Calibri"/>
                <a:ea typeface="Calibri"/>
                <a:cs typeface="Calibri"/>
                <a:sym typeface="Calibri"/>
              </a:rPr>
              <a:t>What can I do when a child has immediate MHPSS needs? </a:t>
            </a:r>
          </a:p>
          <a:p>
            <a:pPr marL="0" marR="0" lvl="0" indent="0" algn="l" rtl="0">
              <a:spcBef>
                <a:spcPts val="0"/>
              </a:spcBef>
              <a:spcAft>
                <a:spcPts val="1800"/>
              </a:spcAft>
              <a:buNone/>
            </a:pPr>
            <a:r>
              <a:rPr lang="en-US" sz="1100" b="1" dirty="0">
                <a:solidFill>
                  <a:schemeClr val="tx1"/>
                </a:solidFill>
                <a:latin typeface="Calibri"/>
                <a:ea typeface="Calibri"/>
                <a:cs typeface="Calibri"/>
                <a:sym typeface="Calibri"/>
              </a:rPr>
              <a:t>Session 4: </a:t>
            </a:r>
            <a:r>
              <a:rPr lang="en-US" sz="1100" dirty="0">
                <a:solidFill>
                  <a:schemeClr val="tx1"/>
                </a:solidFill>
                <a:latin typeface="Calibri"/>
                <a:ea typeface="Calibri"/>
                <a:cs typeface="Calibri"/>
                <a:sym typeface="Calibri"/>
              </a:rPr>
              <a:t>How do I respond to a child with urgent physical, sexual and reproductive health needs? </a:t>
            </a:r>
          </a:p>
          <a:p>
            <a:pPr marL="0" marR="0" lvl="0" indent="0" algn="l" rtl="0">
              <a:spcBef>
                <a:spcPts val="0"/>
              </a:spcBef>
              <a:spcAft>
                <a:spcPts val="1800"/>
              </a:spcAft>
              <a:buNone/>
            </a:pPr>
            <a:r>
              <a:rPr lang="en-US" sz="1100" b="1" dirty="0">
                <a:solidFill>
                  <a:schemeClr val="tx1"/>
                </a:solidFill>
                <a:latin typeface="Calibri"/>
                <a:ea typeface="Calibri"/>
                <a:cs typeface="Calibri"/>
                <a:sym typeface="Calibri"/>
              </a:rPr>
              <a:t>Session 5: </a:t>
            </a:r>
            <a:r>
              <a:rPr lang="en-US" sz="1100" dirty="0">
                <a:solidFill>
                  <a:schemeClr val="tx1"/>
                </a:solidFill>
                <a:latin typeface="Calibri"/>
                <a:ea typeface="Calibri"/>
                <a:cs typeface="Calibri"/>
                <a:sym typeface="Calibri"/>
              </a:rPr>
              <a:t>How can I support a child to feel safer?</a:t>
            </a:r>
          </a:p>
          <a:p>
            <a:pPr marL="0" marR="0" lvl="0" indent="0" algn="l" rtl="0">
              <a:spcBef>
                <a:spcPts val="0"/>
              </a:spcBef>
              <a:spcAft>
                <a:spcPts val="1800"/>
              </a:spcAft>
              <a:buNone/>
            </a:pPr>
            <a:r>
              <a:rPr lang="en-US" sz="1100" b="1" dirty="0">
                <a:solidFill>
                  <a:schemeClr val="tx1"/>
                </a:solidFill>
                <a:latin typeface="Calibri"/>
                <a:ea typeface="Calibri"/>
                <a:cs typeface="Calibri"/>
                <a:sym typeface="Calibri"/>
              </a:rPr>
              <a:t>Session 6: </a:t>
            </a:r>
            <a:r>
              <a:rPr lang="en-US" sz="1100" dirty="0">
                <a:solidFill>
                  <a:schemeClr val="tx1"/>
                </a:solidFill>
                <a:latin typeface="Calibri"/>
                <a:ea typeface="Calibri"/>
                <a:cs typeface="Calibri"/>
                <a:sym typeface="Calibri"/>
              </a:rPr>
              <a:t>How can I support a child in an unsafe care arrangement?</a:t>
            </a:r>
          </a:p>
          <a:p>
            <a:pPr marL="0" marR="0" lvl="0" indent="0" algn="l" rtl="0">
              <a:spcBef>
                <a:spcPts val="0"/>
              </a:spcBef>
              <a:spcAft>
                <a:spcPts val="1800"/>
              </a:spcAft>
              <a:buNone/>
            </a:pPr>
            <a:r>
              <a:rPr lang="en-US" sz="1100" b="1" dirty="0">
                <a:solidFill>
                  <a:schemeClr val="tx1"/>
                </a:solidFill>
                <a:latin typeface="Calibri"/>
                <a:ea typeface="Calibri"/>
                <a:cs typeface="Calibri"/>
                <a:sym typeface="Calibri"/>
              </a:rPr>
              <a:t>Session 7: </a:t>
            </a:r>
            <a:r>
              <a:rPr lang="en-US" sz="1100" dirty="0">
                <a:solidFill>
                  <a:schemeClr val="tx1"/>
                </a:solidFill>
                <a:latin typeface="Calibri"/>
                <a:ea typeface="Calibri"/>
                <a:cs typeface="Calibri"/>
                <a:sym typeface="Calibri"/>
              </a:rPr>
              <a:t>Module closing</a:t>
            </a:r>
          </a:p>
        </p:txBody>
      </p:sp>
      <p:sp>
        <p:nvSpPr>
          <p:cNvPr id="6" name="TextBox 5">
            <a:extLst>
              <a:ext uri="{FF2B5EF4-FFF2-40B4-BE49-F238E27FC236}">
                <a16:creationId xmlns:a16="http://schemas.microsoft.com/office/drawing/2014/main" id="{90D2D94A-141B-5E71-A655-08C36B184900}"/>
              </a:ext>
            </a:extLst>
          </p:cNvPr>
          <p:cNvSpPr txBox="1"/>
          <p:nvPr/>
        </p:nvSpPr>
        <p:spPr>
          <a:xfrm>
            <a:off x="1064660" y="1310779"/>
            <a:ext cx="503127" cy="2831544"/>
          </a:xfrm>
          <a:prstGeom prst="rect">
            <a:avLst/>
          </a:prstGeom>
          <a:noFill/>
        </p:spPr>
        <p:txBody>
          <a:bodyPr wrap="square" rtlCol="0">
            <a:spAutoFit/>
          </a:bodyPr>
          <a:lstStyle/>
          <a:p>
            <a:pPr>
              <a:spcAft>
                <a:spcPts val="1800"/>
              </a:spcAft>
            </a:pPr>
            <a:r>
              <a:rPr lang="en-CA" sz="1100" dirty="0"/>
              <a:t>71</a:t>
            </a:r>
          </a:p>
          <a:p>
            <a:pPr>
              <a:spcAft>
                <a:spcPts val="1800"/>
              </a:spcAft>
            </a:pPr>
            <a:r>
              <a:rPr lang="en-CA" sz="1100" dirty="0">
                <a:solidFill>
                  <a:schemeClr val="tx1"/>
                </a:solidFill>
                <a:latin typeface="+mn-lt"/>
              </a:rPr>
              <a:t>72</a:t>
            </a:r>
          </a:p>
          <a:p>
            <a:pPr>
              <a:spcAft>
                <a:spcPts val="1800"/>
              </a:spcAft>
            </a:pPr>
            <a:r>
              <a:rPr lang="en-CA" sz="1100" dirty="0"/>
              <a:t>73</a:t>
            </a:r>
          </a:p>
          <a:p>
            <a:pPr>
              <a:spcAft>
                <a:spcPts val="1800"/>
              </a:spcAft>
            </a:pPr>
            <a:r>
              <a:rPr lang="en-CA" sz="1100" dirty="0"/>
              <a:t>74</a:t>
            </a:r>
            <a:br>
              <a:rPr lang="en-CA" sz="1100" dirty="0">
                <a:solidFill>
                  <a:schemeClr val="tx1"/>
                </a:solidFill>
                <a:latin typeface="+mn-lt"/>
              </a:rPr>
            </a:br>
            <a:endParaRPr lang="en-CA" sz="1100" dirty="0">
              <a:solidFill>
                <a:schemeClr val="tx1"/>
              </a:solidFill>
              <a:latin typeface="+mn-lt"/>
            </a:endParaRPr>
          </a:p>
          <a:p>
            <a:pPr>
              <a:spcAft>
                <a:spcPts val="1800"/>
              </a:spcAft>
            </a:pPr>
            <a:r>
              <a:rPr lang="en-CA" sz="1100" dirty="0"/>
              <a:t>75</a:t>
            </a:r>
          </a:p>
          <a:p>
            <a:pPr>
              <a:spcAft>
                <a:spcPts val="1800"/>
              </a:spcAft>
            </a:pPr>
            <a:r>
              <a:rPr lang="en-CA" sz="1100" dirty="0"/>
              <a:t>83</a:t>
            </a:r>
            <a:endParaRPr lang="en-CA" sz="1100" dirty="0">
              <a:solidFill>
                <a:schemeClr val="tx1"/>
              </a:solidFill>
              <a:latin typeface="+mn-lt"/>
            </a:endParaRPr>
          </a:p>
          <a:p>
            <a:pPr>
              <a:spcAft>
                <a:spcPts val="1800"/>
              </a:spcAft>
            </a:pPr>
            <a:r>
              <a:rPr lang="en-CA" sz="1100" dirty="0">
                <a:solidFill>
                  <a:schemeClr val="tx1"/>
                </a:solidFill>
                <a:latin typeface="+mn-lt"/>
              </a:rPr>
              <a:t>8</a:t>
            </a:r>
            <a:r>
              <a:rPr lang="en-CA" sz="1100" dirty="0"/>
              <a:t>4</a:t>
            </a:r>
            <a:endParaRPr lang="en-CA" sz="1100" dirty="0">
              <a:solidFill>
                <a:schemeClr val="tx1"/>
              </a:solidFill>
              <a:latin typeface="+mn-lt"/>
            </a:endParaRPr>
          </a:p>
        </p:txBody>
      </p:sp>
      <p:sp>
        <p:nvSpPr>
          <p:cNvPr id="7" name="TextBox 6">
            <a:extLst>
              <a:ext uri="{FF2B5EF4-FFF2-40B4-BE49-F238E27FC236}">
                <a16:creationId xmlns:a16="http://schemas.microsoft.com/office/drawing/2014/main" id="{C1BAACA4-16B8-7F21-21DC-499DA71BB57C}"/>
              </a:ext>
            </a:extLst>
          </p:cNvPr>
          <p:cNvSpPr txBox="1"/>
          <p:nvPr/>
        </p:nvSpPr>
        <p:spPr>
          <a:xfrm>
            <a:off x="996287" y="713169"/>
            <a:ext cx="3807163" cy="307777"/>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166996"/>
                </a:highlight>
                <a:latin typeface="Calibri"/>
                <a:ea typeface="Calibri"/>
                <a:cs typeface="Calibri"/>
                <a:sym typeface="Calibri"/>
              </a:rPr>
              <a:t>TABLE OF CONTENTS</a:t>
            </a:r>
          </a:p>
        </p:txBody>
      </p:sp>
      <p:sp>
        <p:nvSpPr>
          <p:cNvPr id="8" name="Hexagon 7">
            <a:extLst>
              <a:ext uri="{FF2B5EF4-FFF2-40B4-BE49-F238E27FC236}">
                <a16:creationId xmlns:a16="http://schemas.microsoft.com/office/drawing/2014/main" id="{FBD7B5B7-D466-004B-7CA6-E2CD3180A218}"/>
              </a:ext>
            </a:extLst>
          </p:cNvPr>
          <p:cNvSpPr/>
          <p:nvPr/>
        </p:nvSpPr>
        <p:spPr>
          <a:xfrm rot="1782986">
            <a:off x="286724" y="301110"/>
            <a:ext cx="335595" cy="289306"/>
          </a:xfrm>
          <a:prstGeom prst="hexagon">
            <a:avLst>
              <a:gd name="adj" fmla="val 28965"/>
              <a:gd name="vf" fmla="val 115470"/>
            </a:avLst>
          </a:prstGeom>
          <a:no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Hexagon 8">
            <a:extLst>
              <a:ext uri="{FF2B5EF4-FFF2-40B4-BE49-F238E27FC236}">
                <a16:creationId xmlns:a16="http://schemas.microsoft.com/office/drawing/2014/main" id="{7CD03E6F-F51E-00B1-015A-70C508EA7DDA}"/>
              </a:ext>
            </a:extLst>
          </p:cNvPr>
          <p:cNvSpPr/>
          <p:nvPr/>
        </p:nvSpPr>
        <p:spPr>
          <a:xfrm rot="1782986">
            <a:off x="286724" y="763955"/>
            <a:ext cx="335595" cy="289306"/>
          </a:xfrm>
          <a:prstGeom prst="hexagon">
            <a:avLst>
              <a:gd name="adj" fmla="val 28965"/>
              <a:gd name="vf" fmla="val 115470"/>
            </a:avLst>
          </a:prstGeom>
          <a:no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Hexagon 9">
            <a:extLst>
              <a:ext uri="{FF2B5EF4-FFF2-40B4-BE49-F238E27FC236}">
                <a16:creationId xmlns:a16="http://schemas.microsoft.com/office/drawing/2014/main" id="{7B471DCC-E11A-7D85-4F06-0FE3700E98E5}"/>
              </a:ext>
            </a:extLst>
          </p:cNvPr>
          <p:cNvSpPr/>
          <p:nvPr/>
        </p:nvSpPr>
        <p:spPr>
          <a:xfrm rot="1782986">
            <a:off x="286724" y="1226800"/>
            <a:ext cx="335595" cy="289306"/>
          </a:xfrm>
          <a:prstGeom prst="hexagon">
            <a:avLst>
              <a:gd name="adj" fmla="val 28965"/>
              <a:gd name="vf" fmla="val 115470"/>
            </a:avLst>
          </a:prstGeom>
          <a:no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Hexagon 10">
            <a:extLst>
              <a:ext uri="{FF2B5EF4-FFF2-40B4-BE49-F238E27FC236}">
                <a16:creationId xmlns:a16="http://schemas.microsoft.com/office/drawing/2014/main" id="{359D7D42-89E1-AAC0-7574-B5E1EB9B3F57}"/>
              </a:ext>
            </a:extLst>
          </p:cNvPr>
          <p:cNvSpPr/>
          <p:nvPr/>
        </p:nvSpPr>
        <p:spPr>
          <a:xfrm rot="1782986">
            <a:off x="286724" y="1689645"/>
            <a:ext cx="335595" cy="289306"/>
          </a:xfrm>
          <a:prstGeom prst="hexagon">
            <a:avLst>
              <a:gd name="adj" fmla="val 28965"/>
              <a:gd name="vf" fmla="val 115470"/>
            </a:avLst>
          </a:prstGeom>
          <a:no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Hexagon 11">
            <a:extLst>
              <a:ext uri="{FF2B5EF4-FFF2-40B4-BE49-F238E27FC236}">
                <a16:creationId xmlns:a16="http://schemas.microsoft.com/office/drawing/2014/main" id="{C88B2082-7C1E-14E5-F2EF-8EA2BF4D5925}"/>
              </a:ext>
            </a:extLst>
          </p:cNvPr>
          <p:cNvSpPr/>
          <p:nvPr/>
        </p:nvSpPr>
        <p:spPr>
          <a:xfrm rot="1782986">
            <a:off x="286724" y="2152490"/>
            <a:ext cx="335595" cy="289306"/>
          </a:xfrm>
          <a:prstGeom prst="hexagon">
            <a:avLst>
              <a:gd name="adj" fmla="val 28965"/>
              <a:gd name="vf" fmla="val 115470"/>
            </a:avLst>
          </a:prstGeom>
          <a:no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Hexagon 12">
            <a:extLst>
              <a:ext uri="{FF2B5EF4-FFF2-40B4-BE49-F238E27FC236}">
                <a16:creationId xmlns:a16="http://schemas.microsoft.com/office/drawing/2014/main" id="{35A69D2F-5727-309A-C1E5-78C9B11BEBFC}"/>
              </a:ext>
            </a:extLst>
          </p:cNvPr>
          <p:cNvSpPr/>
          <p:nvPr/>
        </p:nvSpPr>
        <p:spPr>
          <a:xfrm rot="1782986">
            <a:off x="286724" y="2615335"/>
            <a:ext cx="335595" cy="289306"/>
          </a:xfrm>
          <a:prstGeom prst="hexagon">
            <a:avLst>
              <a:gd name="adj" fmla="val 28965"/>
              <a:gd name="vf" fmla="val 115470"/>
            </a:avLst>
          </a:prstGeom>
          <a:no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17" name="Group 16">
            <a:extLst>
              <a:ext uri="{FF2B5EF4-FFF2-40B4-BE49-F238E27FC236}">
                <a16:creationId xmlns:a16="http://schemas.microsoft.com/office/drawing/2014/main" id="{0C93A84D-7B3D-6755-6356-D4EF87DA4686}"/>
              </a:ext>
            </a:extLst>
          </p:cNvPr>
          <p:cNvGrpSpPr/>
          <p:nvPr/>
        </p:nvGrpSpPr>
        <p:grpSpPr>
          <a:xfrm>
            <a:off x="5126182" y="7457430"/>
            <a:ext cx="1124147" cy="1430197"/>
            <a:chOff x="6583595" y="3385093"/>
            <a:chExt cx="936987" cy="1192085"/>
          </a:xfrm>
          <a:solidFill>
            <a:schemeClr val="accent4">
              <a:lumMod val="40000"/>
              <a:lumOff val="60000"/>
            </a:schemeClr>
          </a:solidFill>
        </p:grpSpPr>
        <p:grpSp>
          <p:nvGrpSpPr>
            <p:cNvPr id="18" name="Group 17">
              <a:extLst>
                <a:ext uri="{FF2B5EF4-FFF2-40B4-BE49-F238E27FC236}">
                  <a16:creationId xmlns:a16="http://schemas.microsoft.com/office/drawing/2014/main" id="{15E4A772-85A3-BAA6-D828-D2469829C9A0}"/>
                </a:ext>
              </a:extLst>
            </p:cNvPr>
            <p:cNvGrpSpPr/>
            <p:nvPr/>
          </p:nvGrpSpPr>
          <p:grpSpPr>
            <a:xfrm>
              <a:off x="6583595" y="3385093"/>
              <a:ext cx="936987" cy="1121072"/>
              <a:chOff x="2780231" y="3039417"/>
              <a:chExt cx="1162307" cy="1390660"/>
            </a:xfrm>
            <a:grpFill/>
          </p:grpSpPr>
          <p:sp>
            <p:nvSpPr>
              <p:cNvPr id="20" name="Rectangle 19">
                <a:extLst>
                  <a:ext uri="{FF2B5EF4-FFF2-40B4-BE49-F238E27FC236}">
                    <a16:creationId xmlns:a16="http://schemas.microsoft.com/office/drawing/2014/main" id="{337477BA-9CCD-324A-8775-E4CB74353067}"/>
                  </a:ext>
                </a:extLst>
              </p:cNvPr>
              <p:cNvSpPr/>
              <p:nvPr/>
            </p:nvSpPr>
            <p:spPr>
              <a:xfrm>
                <a:off x="2780231" y="3268017"/>
                <a:ext cx="1162307" cy="862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sp>
            <p:nvSpPr>
              <p:cNvPr id="21" name="Flowchart: Stored Data 20">
                <a:extLst>
                  <a:ext uri="{FF2B5EF4-FFF2-40B4-BE49-F238E27FC236}">
                    <a16:creationId xmlns:a16="http://schemas.microsoft.com/office/drawing/2014/main" id="{67847AB2-BE35-0AD6-FC39-4C6F6E717E60}"/>
                  </a:ext>
                </a:extLst>
              </p:cNvPr>
              <p:cNvSpPr/>
              <p:nvPr/>
            </p:nvSpPr>
            <p:spPr>
              <a:xfrm rot="13989466">
                <a:off x="3349123" y="3854894"/>
                <a:ext cx="426233" cy="724133"/>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sp>
            <p:nvSpPr>
              <p:cNvPr id="22" name="Flowchart: Stored Data 21">
                <a:extLst>
                  <a:ext uri="{FF2B5EF4-FFF2-40B4-BE49-F238E27FC236}">
                    <a16:creationId xmlns:a16="http://schemas.microsoft.com/office/drawing/2014/main" id="{47DF3FA5-FD81-EBA7-AFBD-6F1C7CD12A14}"/>
                  </a:ext>
                </a:extLst>
              </p:cNvPr>
              <p:cNvSpPr/>
              <p:nvPr/>
            </p:nvSpPr>
            <p:spPr>
              <a:xfrm rot="18421343">
                <a:off x="2946281" y="3849609"/>
                <a:ext cx="426233" cy="724134"/>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sp>
            <p:nvSpPr>
              <p:cNvPr id="23" name="Rectangle 22">
                <a:extLst>
                  <a:ext uri="{FF2B5EF4-FFF2-40B4-BE49-F238E27FC236}">
                    <a16:creationId xmlns:a16="http://schemas.microsoft.com/office/drawing/2014/main" id="{6045303E-DA6A-2455-C303-C18C07F5270E}"/>
                  </a:ext>
                </a:extLst>
              </p:cNvPr>
              <p:cNvSpPr/>
              <p:nvPr/>
            </p:nvSpPr>
            <p:spPr>
              <a:xfrm>
                <a:off x="2966276" y="3704343"/>
                <a:ext cx="790215" cy="5073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sp>
            <p:nvSpPr>
              <p:cNvPr id="24" name="Isosceles Triangle 23">
                <a:extLst>
                  <a:ext uri="{FF2B5EF4-FFF2-40B4-BE49-F238E27FC236}">
                    <a16:creationId xmlns:a16="http://schemas.microsoft.com/office/drawing/2014/main" id="{4D70C767-D070-5FFF-3E28-2E6543777E7B}"/>
                  </a:ext>
                </a:extLst>
              </p:cNvPr>
              <p:cNvSpPr/>
              <p:nvPr/>
            </p:nvSpPr>
            <p:spPr>
              <a:xfrm>
                <a:off x="2780231" y="3039417"/>
                <a:ext cx="1162307" cy="2286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grpSp>
        <p:sp>
          <p:nvSpPr>
            <p:cNvPr id="19" name="Plus Sign 18">
              <a:extLst>
                <a:ext uri="{FF2B5EF4-FFF2-40B4-BE49-F238E27FC236}">
                  <a16:creationId xmlns:a16="http://schemas.microsoft.com/office/drawing/2014/main" id="{A836DB53-7238-E99D-6CC1-FC55A1E547B3}"/>
                </a:ext>
              </a:extLst>
            </p:cNvPr>
            <p:cNvSpPr/>
            <p:nvPr/>
          </p:nvSpPr>
          <p:spPr>
            <a:xfrm>
              <a:off x="6602642" y="3392652"/>
              <a:ext cx="886622" cy="1184526"/>
            </a:xfrm>
            <a:prstGeom prst="mathPlus">
              <a:avLst>
                <a:gd name="adj1" fmla="val 1701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dirty="0"/>
            </a:p>
          </p:txBody>
        </p:sp>
      </p:grpSp>
      <p:sp>
        <p:nvSpPr>
          <p:cNvPr id="2" name="Hexagon 1">
            <a:extLst>
              <a:ext uri="{FF2B5EF4-FFF2-40B4-BE49-F238E27FC236}">
                <a16:creationId xmlns:a16="http://schemas.microsoft.com/office/drawing/2014/main" id="{911AC5C5-DD3B-53CF-5A92-E260E6E2CC92}"/>
              </a:ext>
            </a:extLst>
          </p:cNvPr>
          <p:cNvSpPr/>
          <p:nvPr/>
        </p:nvSpPr>
        <p:spPr>
          <a:xfrm rot="1782986">
            <a:off x="286725" y="3078179"/>
            <a:ext cx="335595" cy="289306"/>
          </a:xfrm>
          <a:prstGeom prst="hexagon">
            <a:avLst>
              <a:gd name="adj" fmla="val 28965"/>
              <a:gd name="vf" fmla="val 115470"/>
            </a:avLst>
          </a:prstGeom>
          <a:no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83946663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EADD764-C4A7-EA43-9939-0FF4DEF311A2}"/>
              </a:ext>
            </a:extLst>
          </p:cNvPr>
          <p:cNvSpPr txBox="1"/>
          <p:nvPr/>
        </p:nvSpPr>
        <p:spPr>
          <a:xfrm>
            <a:off x="996287" y="1238738"/>
            <a:ext cx="4665478" cy="276999"/>
          </a:xfrm>
          <a:prstGeom prst="rect">
            <a:avLst/>
          </a:prstGeom>
          <a:noFill/>
        </p:spPr>
        <p:txBody>
          <a:bodyPr wrap="square" rtlCol="0">
            <a:spAutoFit/>
          </a:bodyPr>
          <a:lstStyle/>
          <a:p>
            <a:r>
              <a:rPr lang="en-CA" sz="1200" b="1" spc="300" dirty="0">
                <a:solidFill>
                  <a:schemeClr val="tx1"/>
                </a:solidFill>
              </a:rPr>
              <a:t>MODULE AIM</a:t>
            </a:r>
          </a:p>
        </p:txBody>
      </p:sp>
      <p:sp>
        <p:nvSpPr>
          <p:cNvPr id="5" name="TextBox 4">
            <a:extLst>
              <a:ext uri="{FF2B5EF4-FFF2-40B4-BE49-F238E27FC236}">
                <a16:creationId xmlns:a16="http://schemas.microsoft.com/office/drawing/2014/main" id="{3FEB7D62-C9A7-4CE8-BACD-8B85E7C863C1}"/>
              </a:ext>
            </a:extLst>
          </p:cNvPr>
          <p:cNvSpPr txBox="1"/>
          <p:nvPr/>
        </p:nvSpPr>
        <p:spPr>
          <a:xfrm>
            <a:off x="996287" y="713169"/>
            <a:ext cx="4070620" cy="307777"/>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166996"/>
                </a:highlight>
                <a:latin typeface="Calibri"/>
                <a:ea typeface="Calibri"/>
                <a:cs typeface="Calibri"/>
                <a:sym typeface="Calibri"/>
              </a:rPr>
              <a:t>SESSION 1: MODULE OPENING</a:t>
            </a:r>
          </a:p>
        </p:txBody>
      </p:sp>
      <p:sp>
        <p:nvSpPr>
          <p:cNvPr id="6" name="TextBox 5">
            <a:extLst>
              <a:ext uri="{FF2B5EF4-FFF2-40B4-BE49-F238E27FC236}">
                <a16:creationId xmlns:a16="http://schemas.microsoft.com/office/drawing/2014/main" id="{94252D73-CB88-FDA5-3A69-1B75E6A83A76}"/>
              </a:ext>
            </a:extLst>
          </p:cNvPr>
          <p:cNvSpPr txBox="1"/>
          <p:nvPr/>
        </p:nvSpPr>
        <p:spPr>
          <a:xfrm>
            <a:off x="996287" y="1599327"/>
            <a:ext cx="5254042" cy="430887"/>
          </a:xfrm>
          <a:prstGeom prst="rect">
            <a:avLst/>
          </a:prstGeom>
          <a:noFill/>
        </p:spPr>
        <p:txBody>
          <a:bodyPr wrap="square" rtlCol="0">
            <a:spAutoFit/>
          </a:bodyPr>
          <a:lstStyle/>
          <a:p>
            <a:pPr marL="0" marR="0" lvl="0" indent="0" algn="l" rtl="0">
              <a:spcBef>
                <a:spcPts val="0"/>
              </a:spcBef>
              <a:spcAft>
                <a:spcPts val="0"/>
              </a:spcAft>
              <a:buNone/>
            </a:pPr>
            <a:r>
              <a:rPr lang="en-US" sz="1100" dirty="0">
                <a:solidFill>
                  <a:schemeClr val="tx1"/>
                </a:solidFill>
                <a:latin typeface="+mn-lt"/>
                <a:ea typeface="Arial"/>
                <a:cs typeface="Arial"/>
                <a:sym typeface="Arial"/>
              </a:rPr>
              <a:t>To practice the skills necessary to provide immediate support to children with urgent needs.</a:t>
            </a:r>
          </a:p>
        </p:txBody>
      </p:sp>
      <p:sp>
        <p:nvSpPr>
          <p:cNvPr id="7" name="TextBox 6">
            <a:extLst>
              <a:ext uri="{FF2B5EF4-FFF2-40B4-BE49-F238E27FC236}">
                <a16:creationId xmlns:a16="http://schemas.microsoft.com/office/drawing/2014/main" id="{931273AC-1089-59EB-1E1A-9D49748D4CB6}"/>
              </a:ext>
            </a:extLst>
          </p:cNvPr>
          <p:cNvSpPr txBox="1"/>
          <p:nvPr/>
        </p:nvSpPr>
        <p:spPr>
          <a:xfrm>
            <a:off x="996287" y="2268414"/>
            <a:ext cx="5254042" cy="276999"/>
          </a:xfrm>
          <a:prstGeom prst="rect">
            <a:avLst/>
          </a:prstGeom>
          <a:noFill/>
        </p:spPr>
        <p:txBody>
          <a:bodyPr wrap="square" rtlCol="0">
            <a:spAutoFit/>
          </a:bodyPr>
          <a:lstStyle/>
          <a:p>
            <a:r>
              <a:rPr lang="en-CA" sz="1200" b="1" spc="300" dirty="0">
                <a:solidFill>
                  <a:schemeClr val="tx1"/>
                </a:solidFill>
              </a:rPr>
              <a:t>LEARNING OBJECTIVES </a:t>
            </a:r>
          </a:p>
        </p:txBody>
      </p:sp>
      <p:sp>
        <p:nvSpPr>
          <p:cNvPr id="8" name="TextBox 7">
            <a:extLst>
              <a:ext uri="{FF2B5EF4-FFF2-40B4-BE49-F238E27FC236}">
                <a16:creationId xmlns:a16="http://schemas.microsoft.com/office/drawing/2014/main" id="{DD9094D1-3218-9E35-DA9F-E41BB8811B7F}"/>
              </a:ext>
            </a:extLst>
          </p:cNvPr>
          <p:cNvSpPr txBox="1"/>
          <p:nvPr/>
        </p:nvSpPr>
        <p:spPr>
          <a:xfrm>
            <a:off x="1675087" y="2903688"/>
            <a:ext cx="4575242" cy="1446550"/>
          </a:xfrm>
          <a:prstGeom prst="rect">
            <a:avLst/>
          </a:prstGeom>
          <a:noFill/>
        </p:spPr>
        <p:txBody>
          <a:bodyPr wrap="square" rtlCol="0">
            <a:spAutoFit/>
          </a:bodyPr>
          <a:lstStyle/>
          <a:p>
            <a:pPr marL="0" marR="0" lvl="0" indent="0" algn="l" rtl="0">
              <a:spcBef>
                <a:spcPts val="0"/>
              </a:spcBef>
              <a:spcAft>
                <a:spcPts val="0"/>
              </a:spcAft>
              <a:buNone/>
            </a:pPr>
            <a:r>
              <a:rPr lang="en-US" sz="1100" dirty="0">
                <a:solidFill>
                  <a:schemeClr val="tx1"/>
                </a:solidFill>
                <a:latin typeface="+mn-lt"/>
                <a:ea typeface="Arial"/>
                <a:cs typeface="Arial"/>
                <a:sym typeface="Arial"/>
              </a:rPr>
              <a:t>Explain the caseworker's role in responding to immediate needs</a:t>
            </a:r>
            <a:br>
              <a:rPr lang="en-US" sz="1100" dirty="0">
                <a:solidFill>
                  <a:schemeClr val="tx1"/>
                </a:solidFill>
                <a:latin typeface="+mn-lt"/>
                <a:ea typeface="Arial"/>
                <a:cs typeface="Arial"/>
                <a:sym typeface="Arial"/>
              </a:rPr>
            </a:br>
            <a:endParaRPr lang="en-US" sz="1100" dirty="0">
              <a:solidFill>
                <a:schemeClr val="tx1"/>
              </a:solidFill>
              <a:latin typeface="+mn-lt"/>
              <a:ea typeface="Arial"/>
              <a:cs typeface="Arial"/>
              <a:sym typeface="Arial"/>
            </a:endParaRPr>
          </a:p>
          <a:p>
            <a:pPr marL="0" marR="0" lvl="0" indent="0" algn="l" rtl="0">
              <a:spcBef>
                <a:spcPts val="0"/>
              </a:spcBef>
              <a:spcAft>
                <a:spcPts val="0"/>
              </a:spcAft>
              <a:buNone/>
            </a:pPr>
            <a:endParaRPr lang="en-US" sz="1100" dirty="0">
              <a:ea typeface="Arial"/>
              <a:cs typeface="Arial"/>
              <a:sym typeface="Arial"/>
            </a:endParaRPr>
          </a:p>
          <a:p>
            <a:pPr marL="0" marR="0" lvl="0" indent="0" algn="l" rtl="0">
              <a:spcBef>
                <a:spcPts val="0"/>
              </a:spcBef>
              <a:spcAft>
                <a:spcPts val="0"/>
              </a:spcAft>
              <a:buNone/>
            </a:pPr>
            <a:r>
              <a:rPr lang="en-US" sz="1100" dirty="0">
                <a:solidFill>
                  <a:schemeClr val="tx1"/>
                </a:solidFill>
                <a:latin typeface="+mn-lt"/>
                <a:ea typeface="Arial"/>
                <a:cs typeface="Arial"/>
                <a:sym typeface="Arial"/>
              </a:rPr>
              <a:t>Demonstrate how to draft a safety plan together with the child </a:t>
            </a:r>
          </a:p>
          <a:p>
            <a:pPr marL="0" marR="0" lvl="0" indent="0" algn="l" rtl="0">
              <a:spcBef>
                <a:spcPts val="0"/>
              </a:spcBef>
              <a:spcAft>
                <a:spcPts val="0"/>
              </a:spcAft>
              <a:buNone/>
            </a:pPr>
            <a:endParaRPr lang="en-US" sz="1100" dirty="0">
              <a:solidFill>
                <a:schemeClr val="tx1"/>
              </a:solidFill>
              <a:latin typeface="+mn-lt"/>
              <a:ea typeface="Arial"/>
              <a:cs typeface="Arial"/>
              <a:sym typeface="Arial"/>
            </a:endParaRPr>
          </a:p>
          <a:p>
            <a:pPr marL="0" marR="0" lvl="0" indent="0" algn="l" rtl="0">
              <a:spcBef>
                <a:spcPts val="0"/>
              </a:spcBef>
              <a:spcAft>
                <a:spcPts val="0"/>
              </a:spcAft>
              <a:buNone/>
            </a:pPr>
            <a:endParaRPr lang="en-US" sz="1100" dirty="0">
              <a:solidFill>
                <a:schemeClr val="tx1"/>
              </a:solidFill>
              <a:latin typeface="+mn-lt"/>
              <a:ea typeface="Arial"/>
              <a:cs typeface="Arial"/>
              <a:sym typeface="Arial"/>
            </a:endParaRPr>
          </a:p>
          <a:p>
            <a:pPr marL="0" marR="0" lvl="0" indent="0" algn="l" rtl="0">
              <a:spcBef>
                <a:spcPts val="0"/>
              </a:spcBef>
              <a:spcAft>
                <a:spcPts val="0"/>
              </a:spcAft>
              <a:buNone/>
            </a:pPr>
            <a:r>
              <a:rPr lang="en-US" sz="1100" dirty="0">
                <a:solidFill>
                  <a:schemeClr val="tx1"/>
                </a:solidFill>
                <a:latin typeface="+mn-lt"/>
                <a:ea typeface="Arial"/>
                <a:cs typeface="Arial"/>
                <a:sym typeface="Arial"/>
              </a:rPr>
              <a:t>Understand key considerations before removing a child from an existing care arrangement </a:t>
            </a:r>
          </a:p>
        </p:txBody>
      </p:sp>
      <p:grpSp>
        <p:nvGrpSpPr>
          <p:cNvPr id="9" name="Google Shape;149;p12">
            <a:extLst>
              <a:ext uri="{FF2B5EF4-FFF2-40B4-BE49-F238E27FC236}">
                <a16:creationId xmlns:a16="http://schemas.microsoft.com/office/drawing/2014/main" id="{6E74FD68-D9F1-3078-F902-5ED78D63869F}"/>
              </a:ext>
            </a:extLst>
          </p:cNvPr>
          <p:cNvGrpSpPr/>
          <p:nvPr/>
        </p:nvGrpSpPr>
        <p:grpSpPr>
          <a:xfrm>
            <a:off x="1020268" y="2771366"/>
            <a:ext cx="559955" cy="387333"/>
            <a:chOff x="6878053" y="1156317"/>
            <a:chExt cx="1431178" cy="1039513"/>
          </a:xfrm>
          <a:solidFill>
            <a:schemeClr val="accent4">
              <a:lumMod val="75000"/>
            </a:schemeClr>
          </a:solidFill>
        </p:grpSpPr>
        <p:grpSp>
          <p:nvGrpSpPr>
            <p:cNvPr id="10" name="Google Shape;150;p12">
              <a:extLst>
                <a:ext uri="{FF2B5EF4-FFF2-40B4-BE49-F238E27FC236}">
                  <a16:creationId xmlns:a16="http://schemas.microsoft.com/office/drawing/2014/main" id="{AF1D82CC-962B-69DD-0C07-AE2D44387433}"/>
                </a:ext>
              </a:extLst>
            </p:cNvPr>
            <p:cNvGrpSpPr/>
            <p:nvPr/>
          </p:nvGrpSpPr>
          <p:grpSpPr>
            <a:xfrm>
              <a:off x="7672978" y="1156317"/>
              <a:ext cx="412941" cy="436880"/>
              <a:chOff x="243840" y="1676400"/>
              <a:chExt cx="701040" cy="741680"/>
            </a:xfrm>
            <a:grpFill/>
          </p:grpSpPr>
          <p:sp>
            <p:nvSpPr>
              <p:cNvPr id="26" name="Google Shape;151;p12">
                <a:extLst>
                  <a:ext uri="{FF2B5EF4-FFF2-40B4-BE49-F238E27FC236}">
                    <a16:creationId xmlns:a16="http://schemas.microsoft.com/office/drawing/2014/main" id="{81F30F2B-3993-9559-2BAB-E394E45CC629}"/>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27" name="Google Shape;152;p12">
                <a:extLst>
                  <a:ext uri="{FF2B5EF4-FFF2-40B4-BE49-F238E27FC236}">
                    <a16:creationId xmlns:a16="http://schemas.microsoft.com/office/drawing/2014/main" id="{33DD8ED4-7E32-58C5-AF10-C795E93C3F95}"/>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12" name="Google Shape;153;p12">
              <a:extLst>
                <a:ext uri="{FF2B5EF4-FFF2-40B4-BE49-F238E27FC236}">
                  <a16:creationId xmlns:a16="http://schemas.microsoft.com/office/drawing/2014/main" id="{77ADFACD-1A0E-1C37-6600-5E9311EB21F0}"/>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4" name="Google Shape;154;p12">
              <a:extLst>
                <a:ext uri="{FF2B5EF4-FFF2-40B4-BE49-F238E27FC236}">
                  <a16:creationId xmlns:a16="http://schemas.microsoft.com/office/drawing/2014/main" id="{48023937-1138-95CA-6E7A-1BF218245205}"/>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grpSp>
        <p:nvGrpSpPr>
          <p:cNvPr id="28" name="Google Shape;149;p12">
            <a:extLst>
              <a:ext uri="{FF2B5EF4-FFF2-40B4-BE49-F238E27FC236}">
                <a16:creationId xmlns:a16="http://schemas.microsoft.com/office/drawing/2014/main" id="{15AB9357-1A9D-8BE1-F18A-2B429943780E}"/>
              </a:ext>
            </a:extLst>
          </p:cNvPr>
          <p:cNvGrpSpPr/>
          <p:nvPr/>
        </p:nvGrpSpPr>
        <p:grpSpPr>
          <a:xfrm>
            <a:off x="1020268" y="3332844"/>
            <a:ext cx="559955" cy="387333"/>
            <a:chOff x="6878053" y="1156317"/>
            <a:chExt cx="1431178" cy="1039513"/>
          </a:xfrm>
          <a:solidFill>
            <a:schemeClr val="accent4">
              <a:lumMod val="75000"/>
            </a:schemeClr>
          </a:solidFill>
        </p:grpSpPr>
        <p:grpSp>
          <p:nvGrpSpPr>
            <p:cNvPr id="31" name="Google Shape;150;p12">
              <a:extLst>
                <a:ext uri="{FF2B5EF4-FFF2-40B4-BE49-F238E27FC236}">
                  <a16:creationId xmlns:a16="http://schemas.microsoft.com/office/drawing/2014/main" id="{3A18DC75-75C3-A572-92EA-DFCC032DDE3C}"/>
                </a:ext>
              </a:extLst>
            </p:cNvPr>
            <p:cNvGrpSpPr/>
            <p:nvPr/>
          </p:nvGrpSpPr>
          <p:grpSpPr>
            <a:xfrm>
              <a:off x="7672978" y="1156317"/>
              <a:ext cx="412941" cy="436880"/>
              <a:chOff x="243840" y="1676400"/>
              <a:chExt cx="701040" cy="741680"/>
            </a:xfrm>
            <a:grpFill/>
          </p:grpSpPr>
          <p:sp>
            <p:nvSpPr>
              <p:cNvPr id="34" name="Google Shape;151;p12">
                <a:extLst>
                  <a:ext uri="{FF2B5EF4-FFF2-40B4-BE49-F238E27FC236}">
                    <a16:creationId xmlns:a16="http://schemas.microsoft.com/office/drawing/2014/main" id="{8D181D48-9F97-F17D-4F86-C611E06DFA91}"/>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5" name="Google Shape;152;p12">
                <a:extLst>
                  <a:ext uri="{FF2B5EF4-FFF2-40B4-BE49-F238E27FC236}">
                    <a16:creationId xmlns:a16="http://schemas.microsoft.com/office/drawing/2014/main" id="{26A1728A-3046-2F81-846E-CA0CFB12869A}"/>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32" name="Google Shape;153;p12">
              <a:extLst>
                <a:ext uri="{FF2B5EF4-FFF2-40B4-BE49-F238E27FC236}">
                  <a16:creationId xmlns:a16="http://schemas.microsoft.com/office/drawing/2014/main" id="{61894585-0309-B48D-EA58-35460ABA0202}"/>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3" name="Google Shape;154;p12">
              <a:extLst>
                <a:ext uri="{FF2B5EF4-FFF2-40B4-BE49-F238E27FC236}">
                  <a16:creationId xmlns:a16="http://schemas.microsoft.com/office/drawing/2014/main" id="{787E469C-8BE3-C7F4-43E6-7E7B49746B33}"/>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grpSp>
        <p:nvGrpSpPr>
          <p:cNvPr id="36" name="Google Shape;149;p12">
            <a:extLst>
              <a:ext uri="{FF2B5EF4-FFF2-40B4-BE49-F238E27FC236}">
                <a16:creationId xmlns:a16="http://schemas.microsoft.com/office/drawing/2014/main" id="{427B2BBD-B88B-7886-B06C-3EF21830504F}"/>
              </a:ext>
            </a:extLst>
          </p:cNvPr>
          <p:cNvGrpSpPr/>
          <p:nvPr/>
        </p:nvGrpSpPr>
        <p:grpSpPr>
          <a:xfrm>
            <a:off x="1020268" y="3894487"/>
            <a:ext cx="559955" cy="387333"/>
            <a:chOff x="6878053" y="1156317"/>
            <a:chExt cx="1431178" cy="1039513"/>
          </a:xfrm>
          <a:solidFill>
            <a:schemeClr val="accent4">
              <a:lumMod val="75000"/>
            </a:schemeClr>
          </a:solidFill>
        </p:grpSpPr>
        <p:grpSp>
          <p:nvGrpSpPr>
            <p:cNvPr id="37" name="Google Shape;150;p12">
              <a:extLst>
                <a:ext uri="{FF2B5EF4-FFF2-40B4-BE49-F238E27FC236}">
                  <a16:creationId xmlns:a16="http://schemas.microsoft.com/office/drawing/2014/main" id="{C53D1476-042F-3B46-F1DD-51B6B3411416}"/>
                </a:ext>
              </a:extLst>
            </p:cNvPr>
            <p:cNvGrpSpPr/>
            <p:nvPr/>
          </p:nvGrpSpPr>
          <p:grpSpPr>
            <a:xfrm>
              <a:off x="7672978" y="1156317"/>
              <a:ext cx="412941" cy="436880"/>
              <a:chOff x="243840" y="1676400"/>
              <a:chExt cx="701040" cy="741680"/>
            </a:xfrm>
            <a:grpFill/>
          </p:grpSpPr>
          <p:sp>
            <p:nvSpPr>
              <p:cNvPr id="40" name="Google Shape;151;p12">
                <a:extLst>
                  <a:ext uri="{FF2B5EF4-FFF2-40B4-BE49-F238E27FC236}">
                    <a16:creationId xmlns:a16="http://schemas.microsoft.com/office/drawing/2014/main" id="{18959A85-448C-ED17-D803-7DFC6F0E31F2}"/>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41" name="Google Shape;152;p12">
                <a:extLst>
                  <a:ext uri="{FF2B5EF4-FFF2-40B4-BE49-F238E27FC236}">
                    <a16:creationId xmlns:a16="http://schemas.microsoft.com/office/drawing/2014/main" id="{F9ECB64F-B905-9499-DE57-567F9CDF4081}"/>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38" name="Google Shape;153;p12">
              <a:extLst>
                <a:ext uri="{FF2B5EF4-FFF2-40B4-BE49-F238E27FC236}">
                  <a16:creationId xmlns:a16="http://schemas.microsoft.com/office/drawing/2014/main" id="{087B0664-40C9-6FED-742D-8DE79CEA2C94}"/>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9" name="Google Shape;154;p12">
              <a:extLst>
                <a:ext uri="{FF2B5EF4-FFF2-40B4-BE49-F238E27FC236}">
                  <a16:creationId xmlns:a16="http://schemas.microsoft.com/office/drawing/2014/main" id="{FC1BDD0F-77F6-F393-BA28-3764D2B2A266}"/>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2" name="Hexagon 1">
            <a:extLst>
              <a:ext uri="{FF2B5EF4-FFF2-40B4-BE49-F238E27FC236}">
                <a16:creationId xmlns:a16="http://schemas.microsoft.com/office/drawing/2014/main" id="{5BA10943-E63B-5F71-41F7-366C1E5BBEA2}"/>
              </a:ext>
            </a:extLst>
          </p:cNvPr>
          <p:cNvSpPr/>
          <p:nvPr/>
        </p:nvSpPr>
        <p:spPr>
          <a:xfrm rot="1782986">
            <a:off x="286724" y="301110"/>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Hexagon 2">
            <a:extLst>
              <a:ext uri="{FF2B5EF4-FFF2-40B4-BE49-F238E27FC236}">
                <a16:creationId xmlns:a16="http://schemas.microsoft.com/office/drawing/2014/main" id="{24F43EC2-0549-2788-A849-079348D3A2AB}"/>
              </a:ext>
            </a:extLst>
          </p:cNvPr>
          <p:cNvSpPr/>
          <p:nvPr/>
        </p:nvSpPr>
        <p:spPr>
          <a:xfrm rot="1782986">
            <a:off x="286724" y="763955"/>
            <a:ext cx="335595" cy="289306"/>
          </a:xfrm>
          <a:prstGeom prst="hexagon">
            <a:avLst>
              <a:gd name="adj" fmla="val 28965"/>
              <a:gd name="vf" fmla="val 115470"/>
            </a:avLst>
          </a:prstGeom>
          <a:no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Hexagon 10">
            <a:extLst>
              <a:ext uri="{FF2B5EF4-FFF2-40B4-BE49-F238E27FC236}">
                <a16:creationId xmlns:a16="http://schemas.microsoft.com/office/drawing/2014/main" id="{BC3E207B-3CFE-36FC-03C8-B7A29EB9BEA3}"/>
              </a:ext>
            </a:extLst>
          </p:cNvPr>
          <p:cNvSpPr/>
          <p:nvPr/>
        </p:nvSpPr>
        <p:spPr>
          <a:xfrm rot="1782986">
            <a:off x="286724" y="1226800"/>
            <a:ext cx="335595" cy="289306"/>
          </a:xfrm>
          <a:prstGeom prst="hexagon">
            <a:avLst>
              <a:gd name="adj" fmla="val 28965"/>
              <a:gd name="vf" fmla="val 115470"/>
            </a:avLst>
          </a:prstGeom>
          <a:no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Hexagon 12">
            <a:extLst>
              <a:ext uri="{FF2B5EF4-FFF2-40B4-BE49-F238E27FC236}">
                <a16:creationId xmlns:a16="http://schemas.microsoft.com/office/drawing/2014/main" id="{5E6654EE-1275-E289-A254-9B462C9BD05D}"/>
              </a:ext>
            </a:extLst>
          </p:cNvPr>
          <p:cNvSpPr/>
          <p:nvPr/>
        </p:nvSpPr>
        <p:spPr>
          <a:xfrm rot="1782986">
            <a:off x="286724" y="1689645"/>
            <a:ext cx="335595" cy="289306"/>
          </a:xfrm>
          <a:prstGeom prst="hexagon">
            <a:avLst>
              <a:gd name="adj" fmla="val 28965"/>
              <a:gd name="vf" fmla="val 115470"/>
            </a:avLst>
          </a:prstGeom>
          <a:no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Hexagon 14">
            <a:extLst>
              <a:ext uri="{FF2B5EF4-FFF2-40B4-BE49-F238E27FC236}">
                <a16:creationId xmlns:a16="http://schemas.microsoft.com/office/drawing/2014/main" id="{B01E1848-980E-7A87-1F0F-7B3A3C95C1C6}"/>
              </a:ext>
            </a:extLst>
          </p:cNvPr>
          <p:cNvSpPr/>
          <p:nvPr/>
        </p:nvSpPr>
        <p:spPr>
          <a:xfrm rot="1782986">
            <a:off x="286724" y="2152490"/>
            <a:ext cx="335595" cy="289306"/>
          </a:xfrm>
          <a:prstGeom prst="hexagon">
            <a:avLst>
              <a:gd name="adj" fmla="val 28965"/>
              <a:gd name="vf" fmla="val 115470"/>
            </a:avLst>
          </a:prstGeom>
          <a:no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Hexagon 15">
            <a:extLst>
              <a:ext uri="{FF2B5EF4-FFF2-40B4-BE49-F238E27FC236}">
                <a16:creationId xmlns:a16="http://schemas.microsoft.com/office/drawing/2014/main" id="{5B4D69E4-40BC-430D-F37B-C116B7E6BC45}"/>
              </a:ext>
            </a:extLst>
          </p:cNvPr>
          <p:cNvSpPr/>
          <p:nvPr/>
        </p:nvSpPr>
        <p:spPr>
          <a:xfrm rot="1782986">
            <a:off x="286724" y="2615335"/>
            <a:ext cx="335595" cy="289306"/>
          </a:xfrm>
          <a:prstGeom prst="hexagon">
            <a:avLst>
              <a:gd name="adj" fmla="val 28965"/>
              <a:gd name="vf" fmla="val 115470"/>
            </a:avLst>
          </a:prstGeom>
          <a:no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Hexagon 16">
            <a:extLst>
              <a:ext uri="{FF2B5EF4-FFF2-40B4-BE49-F238E27FC236}">
                <a16:creationId xmlns:a16="http://schemas.microsoft.com/office/drawing/2014/main" id="{E1228B2D-71F0-BC47-9D7F-ABC3F1827201}"/>
              </a:ext>
            </a:extLst>
          </p:cNvPr>
          <p:cNvSpPr/>
          <p:nvPr/>
        </p:nvSpPr>
        <p:spPr>
          <a:xfrm rot="1782986">
            <a:off x="286725" y="3078179"/>
            <a:ext cx="335595" cy="289306"/>
          </a:xfrm>
          <a:prstGeom prst="hexagon">
            <a:avLst>
              <a:gd name="adj" fmla="val 28965"/>
              <a:gd name="vf" fmla="val 115470"/>
            </a:avLst>
          </a:prstGeom>
          <a:no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65838046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5F79389-31D6-687B-DA95-458245C91EEF}"/>
              </a:ext>
            </a:extLst>
          </p:cNvPr>
          <p:cNvSpPr txBox="1"/>
          <p:nvPr/>
        </p:nvSpPr>
        <p:spPr>
          <a:xfrm>
            <a:off x="996287" y="1923248"/>
            <a:ext cx="5246691" cy="261610"/>
          </a:xfrm>
          <a:prstGeom prst="rect">
            <a:avLst/>
          </a:prstGeom>
          <a:noFill/>
          <a:ln>
            <a:noFill/>
          </a:ln>
        </p:spPr>
        <p:txBody>
          <a:bodyPr wrap="square" lIns="91440" tIns="45720" rIns="91440" bIns="45720" rtlCol="0" anchor="t">
            <a:spAutoFit/>
          </a:bodyPr>
          <a:lstStyle/>
          <a:p>
            <a:r>
              <a:rPr lang="en-GB" sz="1100" dirty="0"/>
              <a:t>Please list the different urgent needs that a caseworker should respond to:</a:t>
            </a:r>
            <a:endParaRPr lang="en-CA" sz="1100" dirty="0"/>
          </a:p>
        </p:txBody>
      </p:sp>
      <p:sp>
        <p:nvSpPr>
          <p:cNvPr id="3" name="TextBox 2">
            <a:extLst>
              <a:ext uri="{FF2B5EF4-FFF2-40B4-BE49-F238E27FC236}">
                <a16:creationId xmlns:a16="http://schemas.microsoft.com/office/drawing/2014/main" id="{1FAC8454-6D26-9FC5-E5ED-A37250FC12C8}"/>
              </a:ext>
            </a:extLst>
          </p:cNvPr>
          <p:cNvSpPr txBox="1"/>
          <p:nvPr/>
        </p:nvSpPr>
        <p:spPr>
          <a:xfrm>
            <a:off x="996287" y="714152"/>
            <a:ext cx="5246691" cy="523220"/>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166996"/>
                </a:highlight>
                <a:latin typeface="Calibri"/>
                <a:ea typeface="Calibri"/>
                <a:cs typeface="Calibri"/>
                <a:sym typeface="Calibri"/>
              </a:rPr>
              <a:t>SESSION 2: WHAT ARE CONCERNS THAT REQUIRE AN IMMEDIATE RESPONSE?</a:t>
            </a:r>
          </a:p>
        </p:txBody>
      </p:sp>
      <p:sp>
        <p:nvSpPr>
          <p:cNvPr id="4" name="TextBox 3">
            <a:extLst>
              <a:ext uri="{FF2B5EF4-FFF2-40B4-BE49-F238E27FC236}">
                <a16:creationId xmlns:a16="http://schemas.microsoft.com/office/drawing/2014/main" id="{1C45C145-B265-1BA8-7B67-94BAD3867985}"/>
              </a:ext>
            </a:extLst>
          </p:cNvPr>
          <p:cNvSpPr txBox="1"/>
          <p:nvPr/>
        </p:nvSpPr>
        <p:spPr>
          <a:xfrm>
            <a:off x="996287" y="1481705"/>
            <a:ext cx="5254042" cy="276999"/>
          </a:xfrm>
          <a:prstGeom prst="rect">
            <a:avLst/>
          </a:prstGeom>
          <a:noFill/>
        </p:spPr>
        <p:txBody>
          <a:bodyPr wrap="square" rtlCol="0">
            <a:spAutoFit/>
          </a:bodyPr>
          <a:lstStyle/>
          <a:p>
            <a:r>
              <a:rPr lang="en-CA" sz="1200" b="1" spc="300" dirty="0">
                <a:solidFill>
                  <a:schemeClr val="tx1"/>
                </a:solidFill>
              </a:rPr>
              <a:t>OVERVIEW OF URGENT NEEDS</a:t>
            </a:r>
          </a:p>
        </p:txBody>
      </p:sp>
      <p:graphicFrame>
        <p:nvGraphicFramePr>
          <p:cNvPr id="5" name="Diagram 4">
            <a:extLst>
              <a:ext uri="{FF2B5EF4-FFF2-40B4-BE49-F238E27FC236}">
                <a16:creationId xmlns:a16="http://schemas.microsoft.com/office/drawing/2014/main" id="{CAAA3364-D451-B4EF-7316-BF7F7BC5B8D7}"/>
              </a:ext>
            </a:extLst>
          </p:cNvPr>
          <p:cNvGraphicFramePr/>
          <p:nvPr/>
        </p:nvGraphicFramePr>
        <p:xfrm>
          <a:off x="-146649" y="2784273"/>
          <a:ext cx="7532562" cy="51984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Group 6">
            <a:extLst>
              <a:ext uri="{FF2B5EF4-FFF2-40B4-BE49-F238E27FC236}">
                <a16:creationId xmlns:a16="http://schemas.microsoft.com/office/drawing/2014/main" id="{B1E6D770-881B-92FD-9498-FA33EC2937D9}"/>
              </a:ext>
            </a:extLst>
          </p:cNvPr>
          <p:cNvGrpSpPr/>
          <p:nvPr/>
        </p:nvGrpSpPr>
        <p:grpSpPr>
          <a:xfrm>
            <a:off x="3327439" y="4787961"/>
            <a:ext cx="643719" cy="1490140"/>
            <a:chOff x="8155842" y="2175314"/>
            <a:chExt cx="1334607" cy="3089473"/>
          </a:xfrm>
          <a:solidFill>
            <a:schemeClr val="accent4">
              <a:lumMod val="75000"/>
            </a:schemeClr>
          </a:solidFill>
        </p:grpSpPr>
        <p:sp>
          <p:nvSpPr>
            <p:cNvPr id="8" name="Round Same Side Corner Rectangle 3">
              <a:extLst>
                <a:ext uri="{FF2B5EF4-FFF2-40B4-BE49-F238E27FC236}">
                  <a16:creationId xmlns:a16="http://schemas.microsoft.com/office/drawing/2014/main" id="{3499069A-5D68-C1F9-7558-9FD048DCBA54}"/>
                </a:ext>
              </a:extLst>
            </p:cNvPr>
            <p:cNvSpPr/>
            <p:nvPr/>
          </p:nvSpPr>
          <p:spPr>
            <a:xfrm>
              <a:off x="8212525" y="3701175"/>
              <a:ext cx="1224623" cy="1563612"/>
            </a:xfrm>
            <a:prstGeom prst="round2SameRect">
              <a:avLst>
                <a:gd name="adj1" fmla="val 41871"/>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9" name="Oval 8">
              <a:extLst>
                <a:ext uri="{FF2B5EF4-FFF2-40B4-BE49-F238E27FC236}">
                  <a16:creationId xmlns:a16="http://schemas.microsoft.com/office/drawing/2014/main" id="{5D3C580B-43CF-B512-CC3B-52C3226BC460}"/>
                </a:ext>
              </a:extLst>
            </p:cNvPr>
            <p:cNvSpPr/>
            <p:nvPr/>
          </p:nvSpPr>
          <p:spPr>
            <a:xfrm>
              <a:off x="8155842" y="2175314"/>
              <a:ext cx="1334607" cy="13346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sp>
        <p:nvSpPr>
          <p:cNvPr id="2" name="Hexagon 1">
            <a:extLst>
              <a:ext uri="{FF2B5EF4-FFF2-40B4-BE49-F238E27FC236}">
                <a16:creationId xmlns:a16="http://schemas.microsoft.com/office/drawing/2014/main" id="{426B126B-BC43-C32B-4075-7C99D9030047}"/>
              </a:ext>
            </a:extLst>
          </p:cNvPr>
          <p:cNvSpPr/>
          <p:nvPr/>
        </p:nvSpPr>
        <p:spPr>
          <a:xfrm rot="1782986">
            <a:off x="286724" y="301110"/>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Hexagon 5">
            <a:extLst>
              <a:ext uri="{FF2B5EF4-FFF2-40B4-BE49-F238E27FC236}">
                <a16:creationId xmlns:a16="http://schemas.microsoft.com/office/drawing/2014/main" id="{9A25A012-F15E-7363-6FAD-311F2741FCCA}"/>
              </a:ext>
            </a:extLst>
          </p:cNvPr>
          <p:cNvSpPr/>
          <p:nvPr/>
        </p:nvSpPr>
        <p:spPr>
          <a:xfrm rot="1782986">
            <a:off x="286724" y="763955"/>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Hexagon 10">
            <a:extLst>
              <a:ext uri="{FF2B5EF4-FFF2-40B4-BE49-F238E27FC236}">
                <a16:creationId xmlns:a16="http://schemas.microsoft.com/office/drawing/2014/main" id="{4C6B5BCD-5E20-BC91-E2D6-ED51A3A591E4}"/>
              </a:ext>
            </a:extLst>
          </p:cNvPr>
          <p:cNvSpPr/>
          <p:nvPr/>
        </p:nvSpPr>
        <p:spPr>
          <a:xfrm rot="1782986">
            <a:off x="286724" y="1226800"/>
            <a:ext cx="335595" cy="289306"/>
          </a:xfrm>
          <a:prstGeom prst="hexagon">
            <a:avLst>
              <a:gd name="adj" fmla="val 28965"/>
              <a:gd name="vf" fmla="val 115470"/>
            </a:avLst>
          </a:prstGeom>
          <a:no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Hexagon 11">
            <a:extLst>
              <a:ext uri="{FF2B5EF4-FFF2-40B4-BE49-F238E27FC236}">
                <a16:creationId xmlns:a16="http://schemas.microsoft.com/office/drawing/2014/main" id="{26E71DB2-E864-6AFF-D191-A530EBEDEFF4}"/>
              </a:ext>
            </a:extLst>
          </p:cNvPr>
          <p:cNvSpPr/>
          <p:nvPr/>
        </p:nvSpPr>
        <p:spPr>
          <a:xfrm rot="1782986">
            <a:off x="286724" y="1689645"/>
            <a:ext cx="335595" cy="289306"/>
          </a:xfrm>
          <a:prstGeom prst="hexagon">
            <a:avLst>
              <a:gd name="adj" fmla="val 28965"/>
              <a:gd name="vf" fmla="val 115470"/>
            </a:avLst>
          </a:prstGeom>
          <a:no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Hexagon 12">
            <a:extLst>
              <a:ext uri="{FF2B5EF4-FFF2-40B4-BE49-F238E27FC236}">
                <a16:creationId xmlns:a16="http://schemas.microsoft.com/office/drawing/2014/main" id="{4D9FFD09-245D-EEF6-35FE-364C96F72EF2}"/>
              </a:ext>
            </a:extLst>
          </p:cNvPr>
          <p:cNvSpPr/>
          <p:nvPr/>
        </p:nvSpPr>
        <p:spPr>
          <a:xfrm rot="1782986">
            <a:off x="286724" y="2152490"/>
            <a:ext cx="335595" cy="289306"/>
          </a:xfrm>
          <a:prstGeom prst="hexagon">
            <a:avLst>
              <a:gd name="adj" fmla="val 28965"/>
              <a:gd name="vf" fmla="val 115470"/>
            </a:avLst>
          </a:prstGeom>
          <a:no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Hexagon 13">
            <a:extLst>
              <a:ext uri="{FF2B5EF4-FFF2-40B4-BE49-F238E27FC236}">
                <a16:creationId xmlns:a16="http://schemas.microsoft.com/office/drawing/2014/main" id="{0AAF127B-8028-4EFB-D28E-EE3C3797E592}"/>
              </a:ext>
            </a:extLst>
          </p:cNvPr>
          <p:cNvSpPr/>
          <p:nvPr/>
        </p:nvSpPr>
        <p:spPr>
          <a:xfrm rot="1782986">
            <a:off x="286724" y="2615335"/>
            <a:ext cx="335595" cy="289306"/>
          </a:xfrm>
          <a:prstGeom prst="hexagon">
            <a:avLst>
              <a:gd name="adj" fmla="val 28965"/>
              <a:gd name="vf" fmla="val 115470"/>
            </a:avLst>
          </a:prstGeom>
          <a:no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Hexagon 14">
            <a:extLst>
              <a:ext uri="{FF2B5EF4-FFF2-40B4-BE49-F238E27FC236}">
                <a16:creationId xmlns:a16="http://schemas.microsoft.com/office/drawing/2014/main" id="{7715726F-FC15-24E9-D111-B080A665EBBB}"/>
              </a:ext>
            </a:extLst>
          </p:cNvPr>
          <p:cNvSpPr/>
          <p:nvPr/>
        </p:nvSpPr>
        <p:spPr>
          <a:xfrm rot="1782986">
            <a:off x="286725" y="3078179"/>
            <a:ext cx="335595" cy="289306"/>
          </a:xfrm>
          <a:prstGeom prst="hexagon">
            <a:avLst>
              <a:gd name="adj" fmla="val 28965"/>
              <a:gd name="vf" fmla="val 115470"/>
            </a:avLst>
          </a:prstGeom>
          <a:no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70683029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860F278B-C776-D957-8565-2453EA291271}"/>
              </a:ext>
            </a:extLst>
          </p:cNvPr>
          <p:cNvSpPr txBox="1"/>
          <p:nvPr/>
        </p:nvSpPr>
        <p:spPr>
          <a:xfrm>
            <a:off x="996287" y="712506"/>
            <a:ext cx="5246691" cy="523220"/>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166996"/>
                </a:highlight>
                <a:latin typeface="Calibri"/>
                <a:ea typeface="Calibri"/>
                <a:cs typeface="Calibri"/>
                <a:sym typeface="Calibri"/>
              </a:rPr>
              <a:t>SESSION 3: WHAT CAN I DO WHEN A CHILD HAS IMMEDIATE MHPSS NEEDS? </a:t>
            </a:r>
          </a:p>
        </p:txBody>
      </p:sp>
      <p:sp>
        <p:nvSpPr>
          <p:cNvPr id="12" name="TextBox 11">
            <a:extLst>
              <a:ext uri="{FF2B5EF4-FFF2-40B4-BE49-F238E27FC236}">
                <a16:creationId xmlns:a16="http://schemas.microsoft.com/office/drawing/2014/main" id="{0751E2EB-CBCD-7784-1F3A-6CE601C0EAED}"/>
              </a:ext>
            </a:extLst>
          </p:cNvPr>
          <p:cNvSpPr txBox="1"/>
          <p:nvPr/>
        </p:nvSpPr>
        <p:spPr>
          <a:xfrm>
            <a:off x="996287" y="1481705"/>
            <a:ext cx="5254042" cy="276999"/>
          </a:xfrm>
          <a:prstGeom prst="rect">
            <a:avLst/>
          </a:prstGeom>
          <a:noFill/>
        </p:spPr>
        <p:txBody>
          <a:bodyPr wrap="square" rtlCol="0">
            <a:spAutoFit/>
          </a:bodyPr>
          <a:lstStyle/>
          <a:p>
            <a:r>
              <a:rPr lang="en-US" sz="1200" b="1" spc="300" dirty="0">
                <a:solidFill>
                  <a:schemeClr val="tx1"/>
                </a:solidFill>
              </a:rPr>
              <a:t>CHILDREN EXPERIENCING URGENT MHPSS CONCERNS</a:t>
            </a:r>
          </a:p>
        </p:txBody>
      </p:sp>
      <p:sp>
        <p:nvSpPr>
          <p:cNvPr id="13" name="TextBox 12">
            <a:extLst>
              <a:ext uri="{FF2B5EF4-FFF2-40B4-BE49-F238E27FC236}">
                <a16:creationId xmlns:a16="http://schemas.microsoft.com/office/drawing/2014/main" id="{7E0A07E3-EF79-642A-0C62-87B55E9B1160}"/>
              </a:ext>
            </a:extLst>
          </p:cNvPr>
          <p:cNvSpPr txBox="1"/>
          <p:nvPr/>
        </p:nvSpPr>
        <p:spPr>
          <a:xfrm>
            <a:off x="996287" y="2004683"/>
            <a:ext cx="1122303" cy="626994"/>
          </a:xfrm>
          <a:prstGeom prst="rect">
            <a:avLst/>
          </a:prstGeom>
          <a:noFill/>
          <a:ln>
            <a:noFill/>
          </a:ln>
        </p:spPr>
        <p:txBody>
          <a:bodyPr wrap="square" lIns="90000" tIns="90000" rIns="90000" bIns="90000" rtlCol="0" anchor="t" anchorCtr="0">
            <a:noAutofit/>
          </a:bodyPr>
          <a:lstStyle/>
          <a:p>
            <a:r>
              <a:rPr lang="en-US" sz="1100" dirty="0"/>
              <a:t>What should a caseworker listen for?</a:t>
            </a:r>
          </a:p>
        </p:txBody>
      </p:sp>
      <p:sp>
        <p:nvSpPr>
          <p:cNvPr id="14" name="TextBox 13">
            <a:extLst>
              <a:ext uri="{FF2B5EF4-FFF2-40B4-BE49-F238E27FC236}">
                <a16:creationId xmlns:a16="http://schemas.microsoft.com/office/drawing/2014/main" id="{A3AD5047-7B0E-4D49-9557-E6D2B7A892A3}"/>
              </a:ext>
            </a:extLst>
          </p:cNvPr>
          <p:cNvSpPr txBox="1"/>
          <p:nvPr/>
        </p:nvSpPr>
        <p:spPr>
          <a:xfrm>
            <a:off x="996287" y="4152625"/>
            <a:ext cx="1122303" cy="632866"/>
          </a:xfrm>
          <a:prstGeom prst="rect">
            <a:avLst/>
          </a:prstGeom>
          <a:noFill/>
          <a:ln>
            <a:noFill/>
          </a:ln>
        </p:spPr>
        <p:txBody>
          <a:bodyPr wrap="square" lIns="90000" tIns="90000" rIns="90000" bIns="90000" rtlCol="0" anchor="t" anchorCtr="0">
            <a:noAutofit/>
          </a:bodyPr>
          <a:lstStyle/>
          <a:p>
            <a:r>
              <a:rPr lang="en-US" sz="1100" dirty="0"/>
              <a:t>What should a caseworker look for?</a:t>
            </a:r>
          </a:p>
        </p:txBody>
      </p:sp>
      <p:sp>
        <p:nvSpPr>
          <p:cNvPr id="15" name="TextBox 14">
            <a:extLst>
              <a:ext uri="{FF2B5EF4-FFF2-40B4-BE49-F238E27FC236}">
                <a16:creationId xmlns:a16="http://schemas.microsoft.com/office/drawing/2014/main" id="{56BCDE34-6B1A-1A48-EC0D-5E9EBFC21BEC}"/>
              </a:ext>
            </a:extLst>
          </p:cNvPr>
          <p:cNvSpPr txBox="1"/>
          <p:nvPr/>
        </p:nvSpPr>
        <p:spPr>
          <a:xfrm>
            <a:off x="996286" y="6338678"/>
            <a:ext cx="1122303" cy="632866"/>
          </a:xfrm>
          <a:prstGeom prst="rect">
            <a:avLst/>
          </a:prstGeom>
          <a:noFill/>
          <a:ln>
            <a:noFill/>
          </a:ln>
        </p:spPr>
        <p:txBody>
          <a:bodyPr wrap="square" lIns="90000" tIns="90000" rIns="90000" bIns="90000" rtlCol="0" anchor="t" anchorCtr="0">
            <a:noAutofit/>
          </a:bodyPr>
          <a:lstStyle/>
          <a:p>
            <a:r>
              <a:rPr lang="en-US" sz="1100" dirty="0"/>
              <a:t>What should a caseworker say?</a:t>
            </a:r>
          </a:p>
        </p:txBody>
      </p:sp>
      <p:grpSp>
        <p:nvGrpSpPr>
          <p:cNvPr id="16" name="Group 15">
            <a:extLst>
              <a:ext uri="{FF2B5EF4-FFF2-40B4-BE49-F238E27FC236}">
                <a16:creationId xmlns:a16="http://schemas.microsoft.com/office/drawing/2014/main" id="{697A78C6-EFC9-2063-75C1-DD17895FEE26}"/>
              </a:ext>
            </a:extLst>
          </p:cNvPr>
          <p:cNvGrpSpPr/>
          <p:nvPr/>
        </p:nvGrpSpPr>
        <p:grpSpPr>
          <a:xfrm>
            <a:off x="2235200" y="2004683"/>
            <a:ext cx="4015127" cy="6153043"/>
            <a:chOff x="3002507" y="5793844"/>
            <a:chExt cx="3113644" cy="3836028"/>
          </a:xfrm>
        </p:grpSpPr>
        <p:sp>
          <p:nvSpPr>
            <p:cNvPr id="17" name="Rectangle 16">
              <a:extLst>
                <a:ext uri="{FF2B5EF4-FFF2-40B4-BE49-F238E27FC236}">
                  <a16:creationId xmlns:a16="http://schemas.microsoft.com/office/drawing/2014/main" id="{F936DE4C-9B3C-5EDB-28B2-BED66404B3A1}"/>
                </a:ext>
              </a:extLst>
            </p:cNvPr>
            <p:cNvSpPr/>
            <p:nvPr/>
          </p:nvSpPr>
          <p:spPr>
            <a:xfrm>
              <a:off x="3002507" y="5793844"/>
              <a:ext cx="3113644" cy="1134060"/>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C</a:t>
              </a:r>
            </a:p>
          </p:txBody>
        </p:sp>
        <p:sp>
          <p:nvSpPr>
            <p:cNvPr id="18" name="Rectangle 17">
              <a:extLst>
                <a:ext uri="{FF2B5EF4-FFF2-40B4-BE49-F238E27FC236}">
                  <a16:creationId xmlns:a16="http://schemas.microsoft.com/office/drawing/2014/main" id="{7F7C4826-AADB-1C07-91F1-935370836514}"/>
                </a:ext>
              </a:extLst>
            </p:cNvPr>
            <p:cNvSpPr/>
            <p:nvPr/>
          </p:nvSpPr>
          <p:spPr>
            <a:xfrm>
              <a:off x="3002507" y="7132948"/>
              <a:ext cx="3113644" cy="1134060"/>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C</a:t>
              </a:r>
            </a:p>
          </p:txBody>
        </p:sp>
        <p:sp>
          <p:nvSpPr>
            <p:cNvPr id="23" name="Rectangle 22">
              <a:extLst>
                <a:ext uri="{FF2B5EF4-FFF2-40B4-BE49-F238E27FC236}">
                  <a16:creationId xmlns:a16="http://schemas.microsoft.com/office/drawing/2014/main" id="{BD19DDE8-E119-CF8F-1401-899FE087D299}"/>
                </a:ext>
              </a:extLst>
            </p:cNvPr>
            <p:cNvSpPr/>
            <p:nvPr/>
          </p:nvSpPr>
          <p:spPr>
            <a:xfrm>
              <a:off x="3002507" y="8495812"/>
              <a:ext cx="3113644" cy="1134060"/>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C</a:t>
              </a:r>
            </a:p>
          </p:txBody>
        </p:sp>
      </p:grpSp>
      <p:sp>
        <p:nvSpPr>
          <p:cNvPr id="2" name="Hexagon 1">
            <a:extLst>
              <a:ext uri="{FF2B5EF4-FFF2-40B4-BE49-F238E27FC236}">
                <a16:creationId xmlns:a16="http://schemas.microsoft.com/office/drawing/2014/main" id="{E12C65A5-996D-E8AC-0974-B43BC4B51E6B}"/>
              </a:ext>
            </a:extLst>
          </p:cNvPr>
          <p:cNvSpPr/>
          <p:nvPr/>
        </p:nvSpPr>
        <p:spPr>
          <a:xfrm rot="1782986">
            <a:off x="286724" y="301110"/>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Hexagon 2">
            <a:extLst>
              <a:ext uri="{FF2B5EF4-FFF2-40B4-BE49-F238E27FC236}">
                <a16:creationId xmlns:a16="http://schemas.microsoft.com/office/drawing/2014/main" id="{57D839F8-F063-DEC7-40BB-D91C76929994}"/>
              </a:ext>
            </a:extLst>
          </p:cNvPr>
          <p:cNvSpPr/>
          <p:nvPr/>
        </p:nvSpPr>
        <p:spPr>
          <a:xfrm rot="1782986">
            <a:off x="286724" y="763955"/>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Hexagon 3">
            <a:extLst>
              <a:ext uri="{FF2B5EF4-FFF2-40B4-BE49-F238E27FC236}">
                <a16:creationId xmlns:a16="http://schemas.microsoft.com/office/drawing/2014/main" id="{796873FC-1331-AF29-F690-5E7533478E61}"/>
              </a:ext>
            </a:extLst>
          </p:cNvPr>
          <p:cNvSpPr/>
          <p:nvPr/>
        </p:nvSpPr>
        <p:spPr>
          <a:xfrm rot="1782986">
            <a:off x="286724" y="1226800"/>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Hexagon 4">
            <a:extLst>
              <a:ext uri="{FF2B5EF4-FFF2-40B4-BE49-F238E27FC236}">
                <a16:creationId xmlns:a16="http://schemas.microsoft.com/office/drawing/2014/main" id="{639BAE5C-B56D-673E-D023-CF7F650B9A1B}"/>
              </a:ext>
            </a:extLst>
          </p:cNvPr>
          <p:cNvSpPr/>
          <p:nvPr/>
        </p:nvSpPr>
        <p:spPr>
          <a:xfrm rot="1782986">
            <a:off x="286724" y="1689645"/>
            <a:ext cx="335595" cy="289306"/>
          </a:xfrm>
          <a:prstGeom prst="hexagon">
            <a:avLst>
              <a:gd name="adj" fmla="val 28965"/>
              <a:gd name="vf" fmla="val 115470"/>
            </a:avLst>
          </a:prstGeom>
          <a:no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Hexagon 5">
            <a:extLst>
              <a:ext uri="{FF2B5EF4-FFF2-40B4-BE49-F238E27FC236}">
                <a16:creationId xmlns:a16="http://schemas.microsoft.com/office/drawing/2014/main" id="{5ECB1BA2-AC68-64AC-30EB-381AB88481E5}"/>
              </a:ext>
            </a:extLst>
          </p:cNvPr>
          <p:cNvSpPr/>
          <p:nvPr/>
        </p:nvSpPr>
        <p:spPr>
          <a:xfrm rot="1782986">
            <a:off x="286724" y="2152490"/>
            <a:ext cx="335595" cy="289306"/>
          </a:xfrm>
          <a:prstGeom prst="hexagon">
            <a:avLst>
              <a:gd name="adj" fmla="val 28965"/>
              <a:gd name="vf" fmla="val 115470"/>
            </a:avLst>
          </a:prstGeom>
          <a:no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Hexagon 6">
            <a:extLst>
              <a:ext uri="{FF2B5EF4-FFF2-40B4-BE49-F238E27FC236}">
                <a16:creationId xmlns:a16="http://schemas.microsoft.com/office/drawing/2014/main" id="{11CDED0C-3FC1-FEA1-6125-B3D91DB6A466}"/>
              </a:ext>
            </a:extLst>
          </p:cNvPr>
          <p:cNvSpPr/>
          <p:nvPr/>
        </p:nvSpPr>
        <p:spPr>
          <a:xfrm rot="1782986">
            <a:off x="286724" y="2615335"/>
            <a:ext cx="335595" cy="289306"/>
          </a:xfrm>
          <a:prstGeom prst="hexagon">
            <a:avLst>
              <a:gd name="adj" fmla="val 28965"/>
              <a:gd name="vf" fmla="val 115470"/>
            </a:avLst>
          </a:prstGeom>
          <a:no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Hexagon 7">
            <a:extLst>
              <a:ext uri="{FF2B5EF4-FFF2-40B4-BE49-F238E27FC236}">
                <a16:creationId xmlns:a16="http://schemas.microsoft.com/office/drawing/2014/main" id="{3D14725B-60A9-0209-CFF1-1D1766DAA69C}"/>
              </a:ext>
            </a:extLst>
          </p:cNvPr>
          <p:cNvSpPr/>
          <p:nvPr/>
        </p:nvSpPr>
        <p:spPr>
          <a:xfrm rot="1782986">
            <a:off x="286725" y="3078179"/>
            <a:ext cx="335595" cy="289306"/>
          </a:xfrm>
          <a:prstGeom prst="hexagon">
            <a:avLst>
              <a:gd name="adj" fmla="val 28965"/>
              <a:gd name="vf" fmla="val 115470"/>
            </a:avLst>
          </a:prstGeom>
          <a:no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55493935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0751E2EB-CBCD-7784-1F3A-6CE601C0EAED}"/>
              </a:ext>
            </a:extLst>
          </p:cNvPr>
          <p:cNvSpPr txBox="1"/>
          <p:nvPr/>
        </p:nvSpPr>
        <p:spPr>
          <a:xfrm>
            <a:off x="996287" y="1641278"/>
            <a:ext cx="5254042" cy="276999"/>
          </a:xfrm>
          <a:prstGeom prst="rect">
            <a:avLst/>
          </a:prstGeom>
          <a:noFill/>
        </p:spPr>
        <p:txBody>
          <a:bodyPr wrap="square" rtlCol="0">
            <a:spAutoFit/>
          </a:bodyPr>
          <a:lstStyle/>
          <a:p>
            <a:r>
              <a:rPr lang="en-US" sz="1200" b="1" spc="300" dirty="0">
                <a:solidFill>
                  <a:schemeClr val="tx1"/>
                </a:solidFill>
              </a:rPr>
              <a:t>NOTES</a:t>
            </a:r>
          </a:p>
        </p:txBody>
      </p:sp>
      <p:sp>
        <p:nvSpPr>
          <p:cNvPr id="17" name="Rectangle 16">
            <a:extLst>
              <a:ext uri="{FF2B5EF4-FFF2-40B4-BE49-F238E27FC236}">
                <a16:creationId xmlns:a16="http://schemas.microsoft.com/office/drawing/2014/main" id="{F936DE4C-9B3C-5EDB-28B2-BED66404B3A1}"/>
              </a:ext>
            </a:extLst>
          </p:cNvPr>
          <p:cNvSpPr/>
          <p:nvPr/>
        </p:nvSpPr>
        <p:spPr>
          <a:xfrm>
            <a:off x="996286" y="2087433"/>
            <a:ext cx="5254042" cy="6827967"/>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C</a:t>
            </a:r>
          </a:p>
        </p:txBody>
      </p:sp>
      <p:sp>
        <p:nvSpPr>
          <p:cNvPr id="2" name="TextBox 1">
            <a:extLst>
              <a:ext uri="{FF2B5EF4-FFF2-40B4-BE49-F238E27FC236}">
                <a16:creationId xmlns:a16="http://schemas.microsoft.com/office/drawing/2014/main" id="{75D091B6-3B6B-5BDE-6218-50EB22EF0012}"/>
              </a:ext>
            </a:extLst>
          </p:cNvPr>
          <p:cNvSpPr txBox="1"/>
          <p:nvPr/>
        </p:nvSpPr>
        <p:spPr>
          <a:xfrm>
            <a:off x="996287" y="720414"/>
            <a:ext cx="5246691" cy="738664"/>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166996"/>
                </a:highlight>
                <a:latin typeface="Calibri"/>
                <a:ea typeface="Calibri"/>
                <a:cs typeface="Calibri"/>
                <a:sym typeface="Calibri"/>
              </a:rPr>
              <a:t>SESSION 4: HOW DO I RESPOND TO A CHILD WITH URGENT PHYSICAL, SEXUAL AND REPRODUCTIVE HEALTH NEEDS? </a:t>
            </a:r>
          </a:p>
        </p:txBody>
      </p:sp>
      <p:sp>
        <p:nvSpPr>
          <p:cNvPr id="3" name="Hexagon 2">
            <a:extLst>
              <a:ext uri="{FF2B5EF4-FFF2-40B4-BE49-F238E27FC236}">
                <a16:creationId xmlns:a16="http://schemas.microsoft.com/office/drawing/2014/main" id="{F2E9BC77-1953-B48A-03E7-8C40803A7A4A}"/>
              </a:ext>
            </a:extLst>
          </p:cNvPr>
          <p:cNvSpPr/>
          <p:nvPr/>
        </p:nvSpPr>
        <p:spPr>
          <a:xfrm rot="1782986">
            <a:off x="286724" y="301110"/>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Hexagon 3">
            <a:extLst>
              <a:ext uri="{FF2B5EF4-FFF2-40B4-BE49-F238E27FC236}">
                <a16:creationId xmlns:a16="http://schemas.microsoft.com/office/drawing/2014/main" id="{F95D1F4B-CCA1-C9F6-2240-2CD445B56F8B}"/>
              </a:ext>
            </a:extLst>
          </p:cNvPr>
          <p:cNvSpPr/>
          <p:nvPr/>
        </p:nvSpPr>
        <p:spPr>
          <a:xfrm rot="1782986">
            <a:off x="286724" y="763955"/>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Hexagon 4">
            <a:extLst>
              <a:ext uri="{FF2B5EF4-FFF2-40B4-BE49-F238E27FC236}">
                <a16:creationId xmlns:a16="http://schemas.microsoft.com/office/drawing/2014/main" id="{9278F22E-DAC7-5B48-D64E-7F2333048BD3}"/>
              </a:ext>
            </a:extLst>
          </p:cNvPr>
          <p:cNvSpPr/>
          <p:nvPr/>
        </p:nvSpPr>
        <p:spPr>
          <a:xfrm rot="1782986">
            <a:off x="286724" y="1226800"/>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Hexagon 5">
            <a:extLst>
              <a:ext uri="{FF2B5EF4-FFF2-40B4-BE49-F238E27FC236}">
                <a16:creationId xmlns:a16="http://schemas.microsoft.com/office/drawing/2014/main" id="{18FFC34A-1859-A202-9EB0-B70AFB649FB7}"/>
              </a:ext>
            </a:extLst>
          </p:cNvPr>
          <p:cNvSpPr/>
          <p:nvPr/>
        </p:nvSpPr>
        <p:spPr>
          <a:xfrm rot="1782986">
            <a:off x="286724" y="1689645"/>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Hexagon 6">
            <a:extLst>
              <a:ext uri="{FF2B5EF4-FFF2-40B4-BE49-F238E27FC236}">
                <a16:creationId xmlns:a16="http://schemas.microsoft.com/office/drawing/2014/main" id="{87BDA773-4197-8AF8-A78F-C7556DF1809C}"/>
              </a:ext>
            </a:extLst>
          </p:cNvPr>
          <p:cNvSpPr/>
          <p:nvPr/>
        </p:nvSpPr>
        <p:spPr>
          <a:xfrm rot="1782986">
            <a:off x="286724" y="2152490"/>
            <a:ext cx="335595" cy="289306"/>
          </a:xfrm>
          <a:prstGeom prst="hexagon">
            <a:avLst>
              <a:gd name="adj" fmla="val 28965"/>
              <a:gd name="vf" fmla="val 115470"/>
            </a:avLst>
          </a:prstGeom>
          <a:no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Hexagon 7">
            <a:extLst>
              <a:ext uri="{FF2B5EF4-FFF2-40B4-BE49-F238E27FC236}">
                <a16:creationId xmlns:a16="http://schemas.microsoft.com/office/drawing/2014/main" id="{9FA5018E-DB23-27F1-62F7-39982F74F50D}"/>
              </a:ext>
            </a:extLst>
          </p:cNvPr>
          <p:cNvSpPr/>
          <p:nvPr/>
        </p:nvSpPr>
        <p:spPr>
          <a:xfrm rot="1782986">
            <a:off x="286724" y="2615335"/>
            <a:ext cx="335595" cy="289306"/>
          </a:xfrm>
          <a:prstGeom prst="hexagon">
            <a:avLst>
              <a:gd name="adj" fmla="val 28965"/>
              <a:gd name="vf" fmla="val 115470"/>
            </a:avLst>
          </a:prstGeom>
          <a:no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Hexagon 8">
            <a:extLst>
              <a:ext uri="{FF2B5EF4-FFF2-40B4-BE49-F238E27FC236}">
                <a16:creationId xmlns:a16="http://schemas.microsoft.com/office/drawing/2014/main" id="{BD6021F5-540B-8238-767C-53F68ED203A3}"/>
              </a:ext>
            </a:extLst>
          </p:cNvPr>
          <p:cNvSpPr/>
          <p:nvPr/>
        </p:nvSpPr>
        <p:spPr>
          <a:xfrm rot="1782986">
            <a:off x="286725" y="3078179"/>
            <a:ext cx="335595" cy="289306"/>
          </a:xfrm>
          <a:prstGeom prst="hexagon">
            <a:avLst>
              <a:gd name="adj" fmla="val 28965"/>
              <a:gd name="vf" fmla="val 115470"/>
            </a:avLst>
          </a:prstGeom>
          <a:no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32177714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9FD1E24-E80B-A019-4AC6-60713495BEEF}"/>
              </a:ext>
            </a:extLst>
          </p:cNvPr>
          <p:cNvSpPr txBox="1"/>
          <p:nvPr/>
        </p:nvSpPr>
        <p:spPr>
          <a:xfrm>
            <a:off x="996287" y="1593302"/>
            <a:ext cx="5254042" cy="276999"/>
          </a:xfrm>
          <a:prstGeom prst="rect">
            <a:avLst/>
          </a:prstGeom>
          <a:noFill/>
        </p:spPr>
        <p:txBody>
          <a:bodyPr wrap="square" rtlCol="0">
            <a:spAutoFit/>
          </a:bodyPr>
          <a:lstStyle/>
          <a:p>
            <a:r>
              <a:rPr lang="en-US" sz="1200" b="1" spc="300" dirty="0">
                <a:solidFill>
                  <a:schemeClr val="tx1"/>
                </a:solidFill>
              </a:rPr>
              <a:t>DISCUSSION POINTS SAFETY PLANNING </a:t>
            </a:r>
          </a:p>
        </p:txBody>
      </p:sp>
      <p:sp>
        <p:nvSpPr>
          <p:cNvPr id="7" name="TextBox 6">
            <a:extLst>
              <a:ext uri="{FF2B5EF4-FFF2-40B4-BE49-F238E27FC236}">
                <a16:creationId xmlns:a16="http://schemas.microsoft.com/office/drawing/2014/main" id="{4C5FE57F-52BA-9B46-F499-0AEB6CFA075F}"/>
              </a:ext>
            </a:extLst>
          </p:cNvPr>
          <p:cNvSpPr txBox="1"/>
          <p:nvPr/>
        </p:nvSpPr>
        <p:spPr>
          <a:xfrm>
            <a:off x="996287" y="713608"/>
            <a:ext cx="5246691" cy="523220"/>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166996"/>
                </a:highlight>
                <a:latin typeface="Calibri"/>
                <a:ea typeface="Calibri"/>
                <a:cs typeface="Calibri"/>
                <a:sym typeface="Calibri"/>
              </a:rPr>
              <a:t>SESSION 5: HOW CAN I SUPPORT A CHILD TO FEEL SAFER?</a:t>
            </a:r>
          </a:p>
        </p:txBody>
      </p:sp>
      <p:graphicFrame>
        <p:nvGraphicFramePr>
          <p:cNvPr id="11" name="Table 11">
            <a:extLst>
              <a:ext uri="{FF2B5EF4-FFF2-40B4-BE49-F238E27FC236}">
                <a16:creationId xmlns:a16="http://schemas.microsoft.com/office/drawing/2014/main" id="{20D90532-A110-38F8-BC8A-B3B18D74B6D1}"/>
              </a:ext>
            </a:extLst>
          </p:cNvPr>
          <p:cNvGraphicFramePr>
            <a:graphicFrameLocks noGrp="1"/>
          </p:cNvGraphicFramePr>
          <p:nvPr/>
        </p:nvGraphicFramePr>
        <p:xfrm>
          <a:off x="996286" y="2031691"/>
          <a:ext cx="5246692" cy="2214880"/>
        </p:xfrm>
        <a:graphic>
          <a:graphicData uri="http://schemas.openxmlformats.org/drawingml/2006/table">
            <a:tbl>
              <a:tblPr firstRow="1" bandRow="1">
                <a:tableStyleId>{5C22544A-7EE6-4342-B048-85BDC9FD1C3A}</a:tableStyleId>
              </a:tblPr>
              <a:tblGrid>
                <a:gridCol w="2623346">
                  <a:extLst>
                    <a:ext uri="{9D8B030D-6E8A-4147-A177-3AD203B41FA5}">
                      <a16:colId xmlns:a16="http://schemas.microsoft.com/office/drawing/2014/main" val="501920041"/>
                    </a:ext>
                  </a:extLst>
                </a:gridCol>
                <a:gridCol w="2623346">
                  <a:extLst>
                    <a:ext uri="{9D8B030D-6E8A-4147-A177-3AD203B41FA5}">
                      <a16:colId xmlns:a16="http://schemas.microsoft.com/office/drawing/2014/main" val="1737875890"/>
                    </a:ext>
                  </a:extLst>
                </a:gridCol>
              </a:tblGrid>
              <a:tr h="370840">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100" b="1" dirty="0">
                          <a:solidFill>
                            <a:schemeClr val="tx1"/>
                          </a:solidFill>
                          <a:latin typeface="+mn-lt"/>
                          <a:cs typeface="Arial" panose="020B0604020202020204" pitchFamily="34" charset="0"/>
                        </a:rPr>
                        <a:t>Patterns (people, places, times,…) that make a child feel unsafe</a:t>
                      </a:r>
                      <a:endParaRPr lang="en-BE" sz="1100" b="1" dirty="0">
                        <a:solidFill>
                          <a:schemeClr val="tx1"/>
                        </a:solidFill>
                        <a:latin typeface="+mn-lt"/>
                        <a:cs typeface="Arial" panose="020B0604020202020204" pitchFamily="34" charset="0"/>
                      </a:endParaRPr>
                    </a:p>
                  </a:txBody>
                  <a:tcPr anchor="ctr">
                    <a:solidFill>
                      <a:schemeClr val="accent4">
                        <a:lumMod val="40000"/>
                        <a:lumOff val="60000"/>
                      </a:schemeClr>
                    </a:solidFill>
                  </a:tcPr>
                </a:tc>
                <a:tc hMerge="1">
                  <a:txBody>
                    <a:bodyPr/>
                    <a:lstStyle/>
                    <a:p>
                      <a:endParaRPr lang="en-US" dirty="0"/>
                    </a:p>
                  </a:txBody>
                  <a:tcPr/>
                </a:tc>
                <a:extLst>
                  <a:ext uri="{0D108BD9-81ED-4DB2-BD59-A6C34878D82A}">
                    <a16:rowId xmlns:a16="http://schemas.microsoft.com/office/drawing/2014/main" val="1416290163"/>
                  </a:ext>
                </a:extLst>
              </a:tr>
              <a:tr h="370840">
                <a:tc>
                  <a:txBody>
                    <a:bodyPr/>
                    <a:lstStyle/>
                    <a:p>
                      <a:pPr marL="0" marR="0" lvl="0" indent="0" algn="l" defTabSz="685800" rtl="0" eaLnBrk="1" fontAlgn="auto" latinLnBrk="0" hangingPunct="1">
                        <a:lnSpc>
                          <a:spcPct val="100000"/>
                        </a:lnSpc>
                        <a:spcBef>
                          <a:spcPts val="0"/>
                        </a:spcBef>
                        <a:spcAft>
                          <a:spcPts val="600"/>
                        </a:spcAft>
                        <a:buClrTx/>
                        <a:buSzTx/>
                        <a:buFontTx/>
                        <a:buNone/>
                        <a:tabLst/>
                        <a:defRPr/>
                      </a:pPr>
                      <a:r>
                        <a:rPr lang="en-GB" sz="1100" b="1" dirty="0">
                          <a:solidFill>
                            <a:schemeClr val="tx1"/>
                          </a:solidFill>
                          <a:latin typeface="+mn-lt"/>
                        </a:rPr>
                        <a:t>Question to assess safety</a:t>
                      </a:r>
                    </a:p>
                    <a:p>
                      <a:pPr marL="285750" indent="-285750" algn="l">
                        <a:buFont typeface="Arial" panose="020B0604020202020204" pitchFamily="34" charset="0"/>
                        <a:buChar char="•"/>
                      </a:pPr>
                      <a:r>
                        <a:rPr lang="en-GB" sz="1100" dirty="0">
                          <a:solidFill>
                            <a:schemeClr val="tx1"/>
                          </a:solidFill>
                          <a:latin typeface="+mn-lt"/>
                          <a:cs typeface="Arial" panose="020B0604020202020204" pitchFamily="34" charset="0"/>
                        </a:rPr>
                        <a:t>Can you tell me about some of the times you feel unsafe?</a:t>
                      </a:r>
                    </a:p>
                    <a:p>
                      <a:pPr marL="285750" indent="-285750" algn="l">
                        <a:buFont typeface="Arial" panose="020B0604020202020204" pitchFamily="34" charset="0"/>
                        <a:buChar char="•"/>
                      </a:pPr>
                      <a:r>
                        <a:rPr lang="en-GB" sz="1100" dirty="0">
                          <a:solidFill>
                            <a:schemeClr val="tx1"/>
                          </a:solidFill>
                          <a:latin typeface="+mn-lt"/>
                          <a:cs typeface="Arial" panose="020B0604020202020204" pitchFamily="34" charset="0"/>
                        </a:rPr>
                        <a:t>Are you in a specific place or is it at a certain time? </a:t>
                      </a:r>
                    </a:p>
                    <a:p>
                      <a:pPr marL="285750" indent="-285750" algn="l">
                        <a:buFont typeface="Arial" panose="020B0604020202020204" pitchFamily="34" charset="0"/>
                        <a:buChar char="•"/>
                      </a:pPr>
                      <a:r>
                        <a:rPr lang="en-GB" sz="1100" dirty="0">
                          <a:solidFill>
                            <a:schemeClr val="tx1"/>
                          </a:solidFill>
                          <a:latin typeface="+mn-lt"/>
                          <a:cs typeface="Arial" panose="020B0604020202020204" pitchFamily="34" charset="0"/>
                        </a:rPr>
                        <a:t>Are you alone? If not, who is with you?</a:t>
                      </a:r>
                    </a:p>
                    <a:p>
                      <a:pPr marL="285750" indent="-285750" algn="l">
                        <a:buFont typeface="Arial" panose="020B0604020202020204" pitchFamily="34" charset="0"/>
                        <a:buChar char="•"/>
                      </a:pPr>
                      <a:r>
                        <a:rPr lang="en-GB" sz="1100" dirty="0">
                          <a:solidFill>
                            <a:schemeClr val="tx1"/>
                          </a:solidFill>
                          <a:latin typeface="+mn-lt"/>
                          <a:cs typeface="Arial" panose="020B0604020202020204" pitchFamily="34" charset="0"/>
                        </a:rPr>
                        <a:t>What happens just before you start feeling unsafe? </a:t>
                      </a:r>
                      <a:endParaRPr lang="en-BE" sz="1100" dirty="0">
                        <a:solidFill>
                          <a:schemeClr val="tx1"/>
                        </a:solidFill>
                        <a:latin typeface="+mn-lt"/>
                        <a:cs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BE" sz="1100" b="1" dirty="0">
                        <a:solidFill>
                          <a:schemeClr val="tx1"/>
                        </a:solidFill>
                        <a:latin typeface="+mn-lt"/>
                      </a:endParaRPr>
                    </a:p>
                  </a:txBody>
                  <a:tcPr>
                    <a:noFill/>
                  </a:tcPr>
                </a:tc>
                <a:tc>
                  <a:txBody>
                    <a:bodyPr/>
                    <a:lstStyle/>
                    <a:p>
                      <a:pPr marL="0" marR="0" lvl="0" indent="0" algn="l" defTabSz="685800" rtl="0" eaLnBrk="1" fontAlgn="auto" latinLnBrk="0" hangingPunct="1">
                        <a:lnSpc>
                          <a:spcPct val="100000"/>
                        </a:lnSpc>
                        <a:spcBef>
                          <a:spcPts val="0"/>
                        </a:spcBef>
                        <a:spcAft>
                          <a:spcPts val="600"/>
                        </a:spcAft>
                        <a:buClrTx/>
                        <a:buSzTx/>
                        <a:buFontTx/>
                        <a:buNone/>
                        <a:tabLst/>
                        <a:defRPr/>
                      </a:pPr>
                      <a:r>
                        <a:rPr lang="en-GB" sz="1100" b="1" dirty="0">
                          <a:solidFill>
                            <a:schemeClr val="tx1"/>
                          </a:solidFill>
                          <a:latin typeface="+mn-lt"/>
                        </a:rPr>
                        <a:t>Questions to draft safety plan  (explore options and safety measures)</a:t>
                      </a:r>
                    </a:p>
                    <a:p>
                      <a:pPr marL="285750" indent="-285750" algn="l">
                        <a:buFont typeface="Arial" panose="020B0604020202020204" pitchFamily="34" charset="0"/>
                        <a:buChar char="•"/>
                      </a:pPr>
                      <a:r>
                        <a:rPr lang="en-GB" sz="1100" dirty="0">
                          <a:solidFill>
                            <a:schemeClr val="tx1"/>
                          </a:solidFill>
                          <a:latin typeface="+mn-lt"/>
                          <a:cs typeface="Arial" panose="020B0604020202020204" pitchFamily="34" charset="0"/>
                        </a:rPr>
                        <a:t>Is there a way you can avoid …[location]?</a:t>
                      </a:r>
                    </a:p>
                    <a:p>
                      <a:pPr marL="285750" indent="-285750" algn="l">
                        <a:buFont typeface="Arial" panose="020B0604020202020204" pitchFamily="34" charset="0"/>
                        <a:buChar char="•"/>
                      </a:pPr>
                      <a:r>
                        <a:rPr lang="en-GB" sz="1100" dirty="0">
                          <a:solidFill>
                            <a:schemeClr val="tx1"/>
                          </a:solidFill>
                          <a:latin typeface="+mn-lt"/>
                          <a:cs typeface="Arial" panose="020B0604020202020204" pitchFamily="34" charset="0"/>
                        </a:rPr>
                        <a:t>Is there an adult who you trust who could be with you …[at the time or in the place identified]?</a:t>
                      </a:r>
                    </a:p>
                    <a:p>
                      <a:pPr marL="285750" indent="-285750" algn="l">
                        <a:buFont typeface="Arial" panose="020B0604020202020204" pitchFamily="34" charset="0"/>
                        <a:buChar char="•"/>
                      </a:pPr>
                      <a:r>
                        <a:rPr lang="en-GB" sz="1100" dirty="0">
                          <a:solidFill>
                            <a:schemeClr val="tx1"/>
                          </a:solidFill>
                          <a:latin typeface="+mn-lt"/>
                          <a:cs typeface="Arial"/>
                        </a:rPr>
                        <a:t>Is there anything we could do to make you feel safer …[at the time or in the place identified]?</a:t>
                      </a:r>
                      <a:endParaRPr lang="en-BE" sz="1100" dirty="0">
                        <a:solidFill>
                          <a:schemeClr val="tx1"/>
                        </a:solidFill>
                        <a:latin typeface="+mn-lt"/>
                        <a:cs typeface="Arial"/>
                      </a:endParaRPr>
                    </a:p>
                  </a:txBody>
                  <a:tcPr>
                    <a:noFill/>
                  </a:tcPr>
                </a:tc>
                <a:extLst>
                  <a:ext uri="{0D108BD9-81ED-4DB2-BD59-A6C34878D82A}">
                    <a16:rowId xmlns:a16="http://schemas.microsoft.com/office/drawing/2014/main" val="3354463388"/>
                  </a:ext>
                </a:extLst>
              </a:tr>
            </a:tbl>
          </a:graphicData>
        </a:graphic>
      </p:graphicFrame>
      <p:graphicFrame>
        <p:nvGraphicFramePr>
          <p:cNvPr id="12" name="Table 11">
            <a:extLst>
              <a:ext uri="{FF2B5EF4-FFF2-40B4-BE49-F238E27FC236}">
                <a16:creationId xmlns:a16="http://schemas.microsoft.com/office/drawing/2014/main" id="{401B47FB-106F-C25A-B312-793B1E23ABA5}"/>
              </a:ext>
            </a:extLst>
          </p:cNvPr>
          <p:cNvGraphicFramePr>
            <a:graphicFrameLocks noGrp="1"/>
          </p:cNvGraphicFramePr>
          <p:nvPr/>
        </p:nvGraphicFramePr>
        <p:xfrm>
          <a:off x="996286" y="4543796"/>
          <a:ext cx="5246692" cy="2885440"/>
        </p:xfrm>
        <a:graphic>
          <a:graphicData uri="http://schemas.openxmlformats.org/drawingml/2006/table">
            <a:tbl>
              <a:tblPr firstRow="1" bandRow="1">
                <a:tableStyleId>{5C22544A-7EE6-4342-B048-85BDC9FD1C3A}</a:tableStyleId>
              </a:tblPr>
              <a:tblGrid>
                <a:gridCol w="2623346">
                  <a:extLst>
                    <a:ext uri="{9D8B030D-6E8A-4147-A177-3AD203B41FA5}">
                      <a16:colId xmlns:a16="http://schemas.microsoft.com/office/drawing/2014/main" val="501920041"/>
                    </a:ext>
                  </a:extLst>
                </a:gridCol>
                <a:gridCol w="2623346">
                  <a:extLst>
                    <a:ext uri="{9D8B030D-6E8A-4147-A177-3AD203B41FA5}">
                      <a16:colId xmlns:a16="http://schemas.microsoft.com/office/drawing/2014/main" val="1737875890"/>
                    </a:ext>
                  </a:extLst>
                </a:gridCol>
              </a:tblGrid>
              <a:tr h="370840">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100" b="1" dirty="0">
                          <a:solidFill>
                            <a:schemeClr val="tx1"/>
                          </a:solidFill>
                          <a:latin typeface="+mn-lt"/>
                          <a:cs typeface="Arial" panose="020B0604020202020204" pitchFamily="34" charset="0"/>
                        </a:rPr>
                        <a:t>Reactions of the child</a:t>
                      </a:r>
                    </a:p>
                  </a:txBody>
                  <a:tcPr anchor="ctr">
                    <a:solidFill>
                      <a:schemeClr val="accent4">
                        <a:lumMod val="40000"/>
                        <a:lumOff val="60000"/>
                      </a:schemeClr>
                    </a:solidFill>
                  </a:tcPr>
                </a:tc>
                <a:tc hMerge="1">
                  <a:txBody>
                    <a:bodyPr/>
                    <a:lstStyle/>
                    <a:p>
                      <a:endParaRPr lang="en-US" dirty="0"/>
                    </a:p>
                  </a:txBody>
                  <a:tcPr/>
                </a:tc>
                <a:extLst>
                  <a:ext uri="{0D108BD9-81ED-4DB2-BD59-A6C34878D82A}">
                    <a16:rowId xmlns:a16="http://schemas.microsoft.com/office/drawing/2014/main" val="1416290163"/>
                  </a:ext>
                </a:extLst>
              </a:tr>
              <a:tr h="370840">
                <a:tc>
                  <a:txBody>
                    <a:bodyPr/>
                    <a:lstStyle/>
                    <a:p>
                      <a:pPr marL="0" marR="0" lvl="0" indent="0" algn="l" defTabSz="685800" rtl="0" eaLnBrk="1" fontAlgn="auto" latinLnBrk="0" hangingPunct="1">
                        <a:lnSpc>
                          <a:spcPct val="100000"/>
                        </a:lnSpc>
                        <a:spcBef>
                          <a:spcPts val="0"/>
                        </a:spcBef>
                        <a:spcAft>
                          <a:spcPts val="600"/>
                        </a:spcAft>
                        <a:buClrTx/>
                        <a:buSzTx/>
                        <a:buFontTx/>
                        <a:buNone/>
                        <a:tabLst/>
                        <a:defRPr/>
                      </a:pPr>
                      <a:r>
                        <a:rPr lang="en-GB" sz="1100" b="1" dirty="0">
                          <a:solidFill>
                            <a:schemeClr val="tx1"/>
                          </a:solidFill>
                          <a:latin typeface="+mn-lt"/>
                        </a:rPr>
                        <a:t>Question to assess safety</a:t>
                      </a:r>
                    </a:p>
                    <a:p>
                      <a:pPr marL="285750" indent="-285750" algn="l">
                        <a:buFont typeface="Arial" panose="020B0604020202020204" pitchFamily="34" charset="0"/>
                        <a:buChar char="•"/>
                      </a:pPr>
                      <a:r>
                        <a:rPr lang="en-US" sz="1100" dirty="0">
                          <a:solidFill>
                            <a:schemeClr val="tx1"/>
                          </a:solidFill>
                          <a:latin typeface="+mn-lt"/>
                          <a:cs typeface="Arial" panose="020B0604020202020204" pitchFamily="34" charset="0"/>
                        </a:rPr>
                        <a:t>What do you usually do if you are in danger or feel scared?</a:t>
                      </a:r>
                    </a:p>
                    <a:p>
                      <a:pPr marL="285750" indent="-285750" algn="l">
                        <a:buFont typeface="Arial" panose="020B0604020202020204" pitchFamily="34" charset="0"/>
                        <a:buChar char="•"/>
                      </a:pPr>
                      <a:r>
                        <a:rPr lang="en-US" sz="1100" dirty="0">
                          <a:solidFill>
                            <a:schemeClr val="tx1"/>
                          </a:solidFill>
                          <a:latin typeface="+mn-lt"/>
                          <a:cs typeface="Arial" panose="020B0604020202020204" pitchFamily="34" charset="0"/>
                        </a:rPr>
                        <a:t>Is there anything you did that worked well for you?</a:t>
                      </a:r>
                    </a:p>
                    <a:p>
                      <a:pPr marL="285750" indent="-285750" algn="l">
                        <a:buFont typeface="Arial" panose="020B0604020202020204" pitchFamily="34" charset="0"/>
                        <a:buChar char="•"/>
                      </a:pPr>
                      <a:r>
                        <a:rPr lang="en-US" sz="1100" dirty="0">
                          <a:solidFill>
                            <a:schemeClr val="tx1"/>
                          </a:solidFill>
                          <a:latin typeface="+mn-lt"/>
                          <a:cs typeface="Arial" panose="020B0604020202020204" pitchFamily="34" charset="0"/>
                        </a:rPr>
                        <a:t>Is there anything else you would like to do?</a:t>
                      </a:r>
                    </a:p>
                    <a:p>
                      <a:pPr marL="285750" indent="-285750" algn="l">
                        <a:buFont typeface="Arial" panose="020B0604020202020204" pitchFamily="34" charset="0"/>
                        <a:buChar char="•"/>
                      </a:pPr>
                      <a:r>
                        <a:rPr lang="en-US" sz="1100" dirty="0">
                          <a:solidFill>
                            <a:schemeClr val="tx1"/>
                          </a:solidFill>
                          <a:latin typeface="+mn-lt"/>
                          <a:cs typeface="Arial"/>
                        </a:rPr>
                        <a:t>Do you have a phone or access to the phone of a neighbor, friend, family member, sibling, etc.?</a:t>
                      </a:r>
                    </a:p>
                    <a:p>
                      <a:pPr marL="285750" indent="-285750" algn="l">
                        <a:buFont typeface="Arial" panose="020B0604020202020204" pitchFamily="34" charset="0"/>
                        <a:buChar char="•"/>
                      </a:pPr>
                      <a:r>
                        <a:rPr lang="en-US" sz="1100" dirty="0">
                          <a:solidFill>
                            <a:schemeClr val="tx1"/>
                          </a:solidFill>
                          <a:latin typeface="+mn-lt"/>
                          <a:cs typeface="Arial" panose="020B0604020202020204" pitchFamily="34" charset="0"/>
                        </a:rPr>
                        <a:t>Who do you normally call or who could you call?</a:t>
                      </a:r>
                    </a:p>
                    <a:p>
                      <a:pPr marL="285750" indent="-285750" algn="l">
                        <a:buFont typeface="Arial" panose="020B0604020202020204" pitchFamily="34" charset="0"/>
                        <a:buChar char="•"/>
                      </a:pPr>
                      <a:r>
                        <a:rPr lang="en-US" sz="1100" dirty="0">
                          <a:solidFill>
                            <a:schemeClr val="tx1"/>
                          </a:solidFill>
                          <a:latin typeface="+mn-lt"/>
                          <a:cs typeface="Arial" panose="020B0604020202020204" pitchFamily="34" charset="0"/>
                        </a:rPr>
                        <a:t>Are you able to keep your money/phone in a safe place?</a:t>
                      </a:r>
                    </a:p>
                  </a:txBody>
                  <a:tcPr>
                    <a:noFill/>
                  </a:tcPr>
                </a:tc>
                <a:tc>
                  <a:txBody>
                    <a:bodyPr/>
                    <a:lstStyle/>
                    <a:p>
                      <a:pPr marL="0" marR="0" lvl="0" indent="0" algn="l" defTabSz="685800" rtl="0" eaLnBrk="1" fontAlgn="auto" latinLnBrk="0" hangingPunct="1">
                        <a:lnSpc>
                          <a:spcPct val="100000"/>
                        </a:lnSpc>
                        <a:spcBef>
                          <a:spcPts val="0"/>
                        </a:spcBef>
                        <a:spcAft>
                          <a:spcPts val="600"/>
                        </a:spcAft>
                        <a:buClrTx/>
                        <a:buSzTx/>
                        <a:buFontTx/>
                        <a:buNone/>
                        <a:tabLst/>
                        <a:defRPr/>
                      </a:pPr>
                      <a:r>
                        <a:rPr lang="en-GB" sz="1100" b="1" dirty="0">
                          <a:solidFill>
                            <a:schemeClr val="tx1"/>
                          </a:solidFill>
                          <a:latin typeface="+mn-lt"/>
                        </a:rPr>
                        <a:t>Questions to draft safety plan  (explore options and safety measures)</a:t>
                      </a:r>
                    </a:p>
                    <a:p>
                      <a:pPr marL="285750" indent="-285750" algn="l">
                        <a:buFont typeface="Arial" panose="020B0604020202020204" pitchFamily="34" charset="0"/>
                        <a:buChar char="•"/>
                      </a:pPr>
                      <a:r>
                        <a:rPr lang="en-US" sz="1100" dirty="0">
                          <a:solidFill>
                            <a:schemeClr val="tx1"/>
                          </a:solidFill>
                          <a:latin typeface="+mn-lt"/>
                          <a:cs typeface="Arial" panose="020B0604020202020204" pitchFamily="34" charset="0"/>
                        </a:rPr>
                        <a:t>You can access a phone through this way…</a:t>
                      </a:r>
                    </a:p>
                    <a:p>
                      <a:pPr marL="285750" indent="-285750" algn="l">
                        <a:buFont typeface="Arial" panose="020B0604020202020204" pitchFamily="34" charset="0"/>
                        <a:buChar char="•"/>
                      </a:pPr>
                      <a:r>
                        <a:rPr lang="en-US" sz="1100" dirty="0">
                          <a:solidFill>
                            <a:schemeClr val="tx1"/>
                          </a:solidFill>
                          <a:latin typeface="+mn-lt"/>
                          <a:cs typeface="Arial"/>
                        </a:rPr>
                        <a:t>If there is trouble, you can call or go to …</a:t>
                      </a:r>
                    </a:p>
                    <a:p>
                      <a:pPr marL="285750" indent="-285750" algn="l">
                        <a:buFont typeface="Arial" panose="020B0604020202020204" pitchFamily="34" charset="0"/>
                        <a:buChar char="•"/>
                      </a:pPr>
                      <a:r>
                        <a:rPr lang="en-US" sz="1100" dirty="0">
                          <a:solidFill>
                            <a:schemeClr val="tx1"/>
                          </a:solidFill>
                          <a:latin typeface="+mn-lt"/>
                          <a:cs typeface="Arial" panose="020B0604020202020204" pitchFamily="34" charset="0"/>
                        </a:rPr>
                        <a:t>When you need to go from A to B, you could take with you…</a:t>
                      </a:r>
                    </a:p>
                  </a:txBody>
                  <a:tcPr>
                    <a:noFill/>
                  </a:tcPr>
                </a:tc>
                <a:extLst>
                  <a:ext uri="{0D108BD9-81ED-4DB2-BD59-A6C34878D82A}">
                    <a16:rowId xmlns:a16="http://schemas.microsoft.com/office/drawing/2014/main" val="3354463388"/>
                  </a:ext>
                </a:extLst>
              </a:tr>
            </a:tbl>
          </a:graphicData>
        </a:graphic>
      </p:graphicFrame>
      <p:sp>
        <p:nvSpPr>
          <p:cNvPr id="2" name="Hexagon 1">
            <a:extLst>
              <a:ext uri="{FF2B5EF4-FFF2-40B4-BE49-F238E27FC236}">
                <a16:creationId xmlns:a16="http://schemas.microsoft.com/office/drawing/2014/main" id="{4EC07EA4-B992-101D-B9E6-32F7867136CA}"/>
              </a:ext>
            </a:extLst>
          </p:cNvPr>
          <p:cNvSpPr/>
          <p:nvPr/>
        </p:nvSpPr>
        <p:spPr>
          <a:xfrm rot="1782986">
            <a:off x="286724" y="301110"/>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Hexagon 2">
            <a:extLst>
              <a:ext uri="{FF2B5EF4-FFF2-40B4-BE49-F238E27FC236}">
                <a16:creationId xmlns:a16="http://schemas.microsoft.com/office/drawing/2014/main" id="{DEA521A3-494F-CDD9-25C6-55611C71BA8E}"/>
              </a:ext>
            </a:extLst>
          </p:cNvPr>
          <p:cNvSpPr/>
          <p:nvPr/>
        </p:nvSpPr>
        <p:spPr>
          <a:xfrm rot="1782986">
            <a:off x="286724" y="763955"/>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Hexagon 3">
            <a:extLst>
              <a:ext uri="{FF2B5EF4-FFF2-40B4-BE49-F238E27FC236}">
                <a16:creationId xmlns:a16="http://schemas.microsoft.com/office/drawing/2014/main" id="{D992E89C-E1AB-A0DD-69C7-B9E583CE9B45}"/>
              </a:ext>
            </a:extLst>
          </p:cNvPr>
          <p:cNvSpPr/>
          <p:nvPr/>
        </p:nvSpPr>
        <p:spPr>
          <a:xfrm rot="1782986">
            <a:off x="286724" y="1226800"/>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Hexagon 4">
            <a:extLst>
              <a:ext uri="{FF2B5EF4-FFF2-40B4-BE49-F238E27FC236}">
                <a16:creationId xmlns:a16="http://schemas.microsoft.com/office/drawing/2014/main" id="{3A7FF331-92FD-69CC-B903-728974124139}"/>
              </a:ext>
            </a:extLst>
          </p:cNvPr>
          <p:cNvSpPr/>
          <p:nvPr/>
        </p:nvSpPr>
        <p:spPr>
          <a:xfrm rot="1782986">
            <a:off x="286724" y="1689645"/>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Hexagon 7">
            <a:extLst>
              <a:ext uri="{FF2B5EF4-FFF2-40B4-BE49-F238E27FC236}">
                <a16:creationId xmlns:a16="http://schemas.microsoft.com/office/drawing/2014/main" id="{87A0FC1C-C318-C2FE-4474-8B621F4DBD60}"/>
              </a:ext>
            </a:extLst>
          </p:cNvPr>
          <p:cNvSpPr/>
          <p:nvPr/>
        </p:nvSpPr>
        <p:spPr>
          <a:xfrm rot="1782986">
            <a:off x="286724" y="2152490"/>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Hexagon 8">
            <a:extLst>
              <a:ext uri="{FF2B5EF4-FFF2-40B4-BE49-F238E27FC236}">
                <a16:creationId xmlns:a16="http://schemas.microsoft.com/office/drawing/2014/main" id="{08536628-D431-C8E4-5EC2-09611D1B1772}"/>
              </a:ext>
            </a:extLst>
          </p:cNvPr>
          <p:cNvSpPr/>
          <p:nvPr/>
        </p:nvSpPr>
        <p:spPr>
          <a:xfrm rot="1782986">
            <a:off x="286724" y="2615335"/>
            <a:ext cx="335595" cy="289306"/>
          </a:xfrm>
          <a:prstGeom prst="hexagon">
            <a:avLst>
              <a:gd name="adj" fmla="val 28965"/>
              <a:gd name="vf" fmla="val 115470"/>
            </a:avLst>
          </a:prstGeom>
          <a:no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Hexagon 9">
            <a:extLst>
              <a:ext uri="{FF2B5EF4-FFF2-40B4-BE49-F238E27FC236}">
                <a16:creationId xmlns:a16="http://schemas.microsoft.com/office/drawing/2014/main" id="{7CCB2DB1-96A3-0DE9-97C3-1B17DC711541}"/>
              </a:ext>
            </a:extLst>
          </p:cNvPr>
          <p:cNvSpPr/>
          <p:nvPr/>
        </p:nvSpPr>
        <p:spPr>
          <a:xfrm rot="1782986">
            <a:off x="286725" y="3078179"/>
            <a:ext cx="335595" cy="289306"/>
          </a:xfrm>
          <a:prstGeom prst="hexagon">
            <a:avLst>
              <a:gd name="adj" fmla="val 28965"/>
              <a:gd name="vf" fmla="val 115470"/>
            </a:avLst>
          </a:prstGeom>
          <a:no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90008241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11">
            <a:extLst>
              <a:ext uri="{FF2B5EF4-FFF2-40B4-BE49-F238E27FC236}">
                <a16:creationId xmlns:a16="http://schemas.microsoft.com/office/drawing/2014/main" id="{753EBAAA-DC98-D3D2-F498-48C282AC640E}"/>
              </a:ext>
            </a:extLst>
          </p:cNvPr>
          <p:cNvGraphicFramePr>
            <a:graphicFrameLocks noGrp="1"/>
          </p:cNvGraphicFramePr>
          <p:nvPr/>
        </p:nvGraphicFramePr>
        <p:xfrm>
          <a:off x="996286" y="732978"/>
          <a:ext cx="5246692" cy="2047240"/>
        </p:xfrm>
        <a:graphic>
          <a:graphicData uri="http://schemas.openxmlformats.org/drawingml/2006/table">
            <a:tbl>
              <a:tblPr firstRow="1" bandRow="1">
                <a:tableStyleId>{5C22544A-7EE6-4342-B048-85BDC9FD1C3A}</a:tableStyleId>
              </a:tblPr>
              <a:tblGrid>
                <a:gridCol w="2623346">
                  <a:extLst>
                    <a:ext uri="{9D8B030D-6E8A-4147-A177-3AD203B41FA5}">
                      <a16:colId xmlns:a16="http://schemas.microsoft.com/office/drawing/2014/main" val="501920041"/>
                    </a:ext>
                  </a:extLst>
                </a:gridCol>
                <a:gridCol w="2623346">
                  <a:extLst>
                    <a:ext uri="{9D8B030D-6E8A-4147-A177-3AD203B41FA5}">
                      <a16:colId xmlns:a16="http://schemas.microsoft.com/office/drawing/2014/main" val="1737875890"/>
                    </a:ext>
                  </a:extLst>
                </a:gridCol>
              </a:tblGrid>
              <a:tr h="370840">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100" b="1" dirty="0">
                          <a:solidFill>
                            <a:schemeClr val="tx1"/>
                          </a:solidFill>
                          <a:latin typeface="+mn-lt"/>
                          <a:cs typeface="Arial" panose="020B0604020202020204" pitchFamily="34" charset="0"/>
                        </a:rPr>
                        <a:t>Supportive people</a:t>
                      </a:r>
                    </a:p>
                  </a:txBody>
                  <a:tcPr anchor="ctr">
                    <a:solidFill>
                      <a:schemeClr val="accent4">
                        <a:lumMod val="40000"/>
                        <a:lumOff val="60000"/>
                      </a:schemeClr>
                    </a:solidFill>
                  </a:tcPr>
                </a:tc>
                <a:tc hMerge="1">
                  <a:txBody>
                    <a:bodyPr/>
                    <a:lstStyle/>
                    <a:p>
                      <a:endParaRPr lang="en-US" dirty="0"/>
                    </a:p>
                  </a:txBody>
                  <a:tcPr/>
                </a:tc>
                <a:extLst>
                  <a:ext uri="{0D108BD9-81ED-4DB2-BD59-A6C34878D82A}">
                    <a16:rowId xmlns:a16="http://schemas.microsoft.com/office/drawing/2014/main" val="1416290163"/>
                  </a:ext>
                </a:extLst>
              </a:tr>
              <a:tr h="205939">
                <a:tc>
                  <a:txBody>
                    <a:bodyPr/>
                    <a:lstStyle/>
                    <a:p>
                      <a:pPr marL="0" marR="0" lvl="0" indent="0" algn="l" defTabSz="685800" rtl="0" eaLnBrk="1" fontAlgn="auto" latinLnBrk="0" hangingPunct="1">
                        <a:lnSpc>
                          <a:spcPct val="100000"/>
                        </a:lnSpc>
                        <a:spcBef>
                          <a:spcPts val="0"/>
                        </a:spcBef>
                        <a:spcAft>
                          <a:spcPts val="600"/>
                        </a:spcAft>
                        <a:buClrTx/>
                        <a:buSzTx/>
                        <a:buFontTx/>
                        <a:buNone/>
                        <a:tabLst/>
                        <a:defRPr/>
                      </a:pPr>
                      <a:r>
                        <a:rPr lang="en-GB" sz="1100" b="1" dirty="0">
                          <a:solidFill>
                            <a:schemeClr val="tx1"/>
                          </a:solidFill>
                          <a:latin typeface="+mn-lt"/>
                        </a:rPr>
                        <a:t>Question to assess safety</a:t>
                      </a:r>
                    </a:p>
                    <a:p>
                      <a:pPr marL="285750" indent="-285750" algn="l">
                        <a:buFont typeface="Arial" panose="020B0604020202020204" pitchFamily="34" charset="0"/>
                        <a:buChar char="•"/>
                      </a:pPr>
                      <a:r>
                        <a:rPr lang="en-US" sz="1100" dirty="0">
                          <a:solidFill>
                            <a:schemeClr val="tx1"/>
                          </a:solidFill>
                          <a:latin typeface="+mn-lt"/>
                          <a:cs typeface="Arial" panose="020B0604020202020204" pitchFamily="34" charset="0"/>
                        </a:rPr>
                        <a:t>Who do you speak to or get the attention of if you are in danger? (e.g. neighbor, friend, family member, staff)</a:t>
                      </a:r>
                    </a:p>
                    <a:p>
                      <a:pPr marL="285750" indent="-285750" algn="l">
                        <a:buFont typeface="Arial" panose="020B0604020202020204" pitchFamily="34" charset="0"/>
                        <a:buChar char="•"/>
                      </a:pPr>
                      <a:r>
                        <a:rPr lang="en-US" sz="1100" dirty="0">
                          <a:solidFill>
                            <a:schemeClr val="tx1"/>
                          </a:solidFill>
                          <a:latin typeface="+mn-lt"/>
                          <a:cs typeface="Arial" panose="020B0604020202020204" pitchFamily="34" charset="0"/>
                        </a:rPr>
                        <a:t>Is there anyone you trust who knows about the…[violence, abuse, exploitation,…]?</a:t>
                      </a:r>
                    </a:p>
                  </a:txBody>
                  <a:tcPr>
                    <a:noFill/>
                  </a:tcPr>
                </a:tc>
                <a:tc>
                  <a:txBody>
                    <a:bodyPr/>
                    <a:lstStyle/>
                    <a:p>
                      <a:pPr marL="0" marR="0" lvl="0" indent="0" algn="l" defTabSz="685800" rtl="0" eaLnBrk="1" fontAlgn="auto" latinLnBrk="0" hangingPunct="1">
                        <a:lnSpc>
                          <a:spcPct val="100000"/>
                        </a:lnSpc>
                        <a:spcBef>
                          <a:spcPts val="0"/>
                        </a:spcBef>
                        <a:spcAft>
                          <a:spcPts val="600"/>
                        </a:spcAft>
                        <a:buClrTx/>
                        <a:buSzTx/>
                        <a:buFontTx/>
                        <a:buNone/>
                        <a:tabLst/>
                        <a:defRPr/>
                      </a:pPr>
                      <a:r>
                        <a:rPr lang="en-GB" sz="1100" b="1" dirty="0">
                          <a:solidFill>
                            <a:schemeClr val="tx1"/>
                          </a:solidFill>
                          <a:latin typeface="+mn-lt"/>
                        </a:rPr>
                        <a:t>Questions to draft safety plan  (explore options and safety measures)</a:t>
                      </a:r>
                    </a:p>
                    <a:p>
                      <a:pPr marL="285750" indent="-285750" algn="l">
                        <a:buFont typeface="Arial" panose="020B0604020202020204" pitchFamily="34" charset="0"/>
                        <a:buChar char="•"/>
                      </a:pPr>
                      <a:r>
                        <a:rPr lang="en-US" sz="1100" dirty="0">
                          <a:solidFill>
                            <a:schemeClr val="tx1"/>
                          </a:solidFill>
                          <a:latin typeface="+mn-lt"/>
                          <a:cs typeface="Arial" panose="020B0604020202020204" pitchFamily="34" charset="0"/>
                        </a:rPr>
                        <a:t>Is there anyone nearby who you go to for help and support?</a:t>
                      </a:r>
                    </a:p>
                    <a:p>
                      <a:pPr marL="285750" indent="-285750" algn="l">
                        <a:buFont typeface="Arial" panose="020B0604020202020204" pitchFamily="34" charset="0"/>
                        <a:buChar char="•"/>
                      </a:pPr>
                      <a:r>
                        <a:rPr lang="en-US" sz="1100" dirty="0">
                          <a:solidFill>
                            <a:schemeClr val="tx1"/>
                          </a:solidFill>
                          <a:latin typeface="+mn-lt"/>
                          <a:cs typeface="Arial" panose="020B0604020202020204" pitchFamily="34" charset="0"/>
                        </a:rPr>
                        <a:t>Is there someone nearby who you would feel comfortable going to if you do not feel safe?</a:t>
                      </a:r>
                    </a:p>
                    <a:p>
                      <a:pPr marL="285750" indent="-285750" algn="l">
                        <a:buFont typeface="Arial" panose="020B0604020202020204" pitchFamily="34" charset="0"/>
                        <a:buChar char="•"/>
                      </a:pPr>
                      <a:r>
                        <a:rPr lang="en-US" sz="1100" dirty="0">
                          <a:solidFill>
                            <a:schemeClr val="tx1"/>
                          </a:solidFill>
                          <a:latin typeface="+mn-lt"/>
                          <a:cs typeface="Arial" panose="020B0604020202020204" pitchFamily="34" charset="0"/>
                        </a:rPr>
                        <a:t>You can contact me if you don’t feel safe. Would you like that?</a:t>
                      </a:r>
                    </a:p>
                  </a:txBody>
                  <a:tcPr>
                    <a:noFill/>
                  </a:tcPr>
                </a:tc>
                <a:extLst>
                  <a:ext uri="{0D108BD9-81ED-4DB2-BD59-A6C34878D82A}">
                    <a16:rowId xmlns:a16="http://schemas.microsoft.com/office/drawing/2014/main" val="3354463388"/>
                  </a:ext>
                </a:extLst>
              </a:tr>
            </a:tbl>
          </a:graphicData>
        </a:graphic>
      </p:graphicFrame>
      <p:graphicFrame>
        <p:nvGraphicFramePr>
          <p:cNvPr id="7" name="Table 11">
            <a:extLst>
              <a:ext uri="{FF2B5EF4-FFF2-40B4-BE49-F238E27FC236}">
                <a16:creationId xmlns:a16="http://schemas.microsoft.com/office/drawing/2014/main" id="{E5463F52-528E-96AA-B233-7FD4A8B9DC24}"/>
              </a:ext>
            </a:extLst>
          </p:cNvPr>
          <p:cNvGraphicFramePr>
            <a:graphicFrameLocks noGrp="1"/>
          </p:cNvGraphicFramePr>
          <p:nvPr/>
        </p:nvGraphicFramePr>
        <p:xfrm>
          <a:off x="996286" y="3012352"/>
          <a:ext cx="5246692" cy="2550160"/>
        </p:xfrm>
        <a:graphic>
          <a:graphicData uri="http://schemas.openxmlformats.org/drawingml/2006/table">
            <a:tbl>
              <a:tblPr firstRow="1" bandRow="1">
                <a:tableStyleId>{5C22544A-7EE6-4342-B048-85BDC9FD1C3A}</a:tableStyleId>
              </a:tblPr>
              <a:tblGrid>
                <a:gridCol w="2623346">
                  <a:extLst>
                    <a:ext uri="{9D8B030D-6E8A-4147-A177-3AD203B41FA5}">
                      <a16:colId xmlns:a16="http://schemas.microsoft.com/office/drawing/2014/main" val="501920041"/>
                    </a:ext>
                  </a:extLst>
                </a:gridCol>
                <a:gridCol w="2623346">
                  <a:extLst>
                    <a:ext uri="{9D8B030D-6E8A-4147-A177-3AD203B41FA5}">
                      <a16:colId xmlns:a16="http://schemas.microsoft.com/office/drawing/2014/main" val="1737875890"/>
                    </a:ext>
                  </a:extLst>
                </a:gridCol>
              </a:tblGrid>
              <a:tr h="370840">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100" b="1" dirty="0">
                          <a:solidFill>
                            <a:schemeClr val="tx1"/>
                          </a:solidFill>
                          <a:latin typeface="+mn-lt"/>
                          <a:cs typeface="Arial" panose="020B0604020202020204" pitchFamily="34" charset="0"/>
                        </a:rPr>
                        <a:t>Safe places</a:t>
                      </a:r>
                    </a:p>
                  </a:txBody>
                  <a:tcPr anchor="ctr">
                    <a:solidFill>
                      <a:schemeClr val="accent4">
                        <a:lumMod val="40000"/>
                        <a:lumOff val="60000"/>
                      </a:schemeClr>
                    </a:solidFill>
                  </a:tcPr>
                </a:tc>
                <a:tc hMerge="1">
                  <a:txBody>
                    <a:bodyPr/>
                    <a:lstStyle/>
                    <a:p>
                      <a:endParaRPr lang="en-US" dirty="0"/>
                    </a:p>
                  </a:txBody>
                  <a:tcPr/>
                </a:tc>
                <a:extLst>
                  <a:ext uri="{0D108BD9-81ED-4DB2-BD59-A6C34878D82A}">
                    <a16:rowId xmlns:a16="http://schemas.microsoft.com/office/drawing/2014/main" val="1416290163"/>
                  </a:ext>
                </a:extLst>
              </a:tr>
              <a:tr h="205939">
                <a:tc>
                  <a:txBody>
                    <a:bodyPr/>
                    <a:lstStyle/>
                    <a:p>
                      <a:pPr marL="0" marR="0" lvl="0" indent="0" algn="l" defTabSz="685800" rtl="0" eaLnBrk="1" fontAlgn="auto" latinLnBrk="0" hangingPunct="1">
                        <a:lnSpc>
                          <a:spcPct val="100000"/>
                        </a:lnSpc>
                        <a:spcBef>
                          <a:spcPts val="0"/>
                        </a:spcBef>
                        <a:spcAft>
                          <a:spcPts val="600"/>
                        </a:spcAft>
                        <a:buClrTx/>
                        <a:buSzTx/>
                        <a:buFontTx/>
                        <a:buNone/>
                        <a:tabLst/>
                        <a:defRPr/>
                      </a:pPr>
                      <a:r>
                        <a:rPr lang="en-GB" sz="1100" b="1" dirty="0">
                          <a:solidFill>
                            <a:schemeClr val="tx1"/>
                          </a:solidFill>
                          <a:latin typeface="+mn-lt"/>
                        </a:rPr>
                        <a:t>Question to assess safety</a:t>
                      </a:r>
                    </a:p>
                    <a:p>
                      <a:pPr marL="285750" indent="-285750" algn="l">
                        <a:buFont typeface="Arial" panose="020B0604020202020204" pitchFamily="34" charset="0"/>
                        <a:buChar char="•"/>
                      </a:pPr>
                      <a:r>
                        <a:rPr lang="en-US" sz="1100" dirty="0">
                          <a:solidFill>
                            <a:schemeClr val="tx1"/>
                          </a:solidFill>
                          <a:latin typeface="+mn-lt"/>
                          <a:cs typeface="Arial" panose="020B0604020202020204" pitchFamily="34" charset="0"/>
                        </a:rPr>
                        <a:t>Where do you go if you feel unsafe?</a:t>
                      </a:r>
                    </a:p>
                    <a:p>
                      <a:pPr marL="285750" indent="-285750" algn="l">
                        <a:buFont typeface="Arial" panose="020B0604020202020204" pitchFamily="34" charset="0"/>
                        <a:buChar char="•"/>
                      </a:pPr>
                      <a:r>
                        <a:rPr lang="en-US" sz="1100" dirty="0">
                          <a:solidFill>
                            <a:schemeClr val="tx1"/>
                          </a:solidFill>
                          <a:latin typeface="+mn-lt"/>
                          <a:cs typeface="Arial" panose="020B0604020202020204" pitchFamily="34" charset="0"/>
                        </a:rPr>
                        <a:t>Is there a place you would like to go to but have not yet been?</a:t>
                      </a:r>
                    </a:p>
                  </a:txBody>
                  <a:tcPr>
                    <a:noFill/>
                  </a:tcPr>
                </a:tc>
                <a:tc>
                  <a:txBody>
                    <a:bodyPr/>
                    <a:lstStyle/>
                    <a:p>
                      <a:pPr marL="0" marR="0" lvl="0" indent="0" algn="l" defTabSz="685800" rtl="0" eaLnBrk="1" fontAlgn="auto" latinLnBrk="0" hangingPunct="1">
                        <a:lnSpc>
                          <a:spcPct val="100000"/>
                        </a:lnSpc>
                        <a:spcBef>
                          <a:spcPts val="0"/>
                        </a:spcBef>
                        <a:spcAft>
                          <a:spcPts val="600"/>
                        </a:spcAft>
                        <a:buClrTx/>
                        <a:buSzTx/>
                        <a:buFontTx/>
                        <a:buNone/>
                        <a:tabLst/>
                        <a:defRPr/>
                      </a:pPr>
                      <a:r>
                        <a:rPr lang="en-GB" sz="1100" b="1" dirty="0">
                          <a:solidFill>
                            <a:schemeClr val="tx1"/>
                          </a:solidFill>
                          <a:latin typeface="+mn-lt"/>
                        </a:rPr>
                        <a:t>Questions to draft safety plan  (explore options and safety measures)</a:t>
                      </a:r>
                    </a:p>
                    <a:p>
                      <a:pPr marL="285750" indent="-285750" algn="l">
                        <a:buFont typeface="Arial" panose="020B0604020202020204" pitchFamily="34" charset="0"/>
                        <a:buChar char="•"/>
                      </a:pPr>
                      <a:r>
                        <a:rPr lang="en-US" sz="1100" dirty="0">
                          <a:solidFill>
                            <a:schemeClr val="tx1"/>
                          </a:solidFill>
                          <a:latin typeface="+mn-lt"/>
                          <a:cs typeface="Arial" panose="020B0604020202020204" pitchFamily="34" charset="0"/>
                        </a:rPr>
                        <a:t>Is there a place you could go to if you don’t feel safe?</a:t>
                      </a:r>
                    </a:p>
                    <a:p>
                      <a:pPr marL="285750" indent="-285750" algn="l">
                        <a:buFont typeface="Arial" panose="020B0604020202020204" pitchFamily="34" charset="0"/>
                        <a:buChar char="•"/>
                      </a:pPr>
                      <a:r>
                        <a:rPr lang="en-US" sz="1100" dirty="0">
                          <a:solidFill>
                            <a:schemeClr val="tx1"/>
                          </a:solidFill>
                          <a:latin typeface="+mn-lt"/>
                          <a:cs typeface="Arial" panose="020B0604020202020204" pitchFamily="34" charset="0"/>
                        </a:rPr>
                        <a:t>Do you know of any safe spaces nearby? (e.g. neighbor, community leader, child friendly space etc.)</a:t>
                      </a:r>
                    </a:p>
                    <a:p>
                      <a:pPr marL="285750" indent="-285750" algn="l">
                        <a:buFont typeface="Arial" panose="020B0604020202020204" pitchFamily="34" charset="0"/>
                        <a:buChar char="•"/>
                      </a:pPr>
                      <a:r>
                        <a:rPr lang="en-US" sz="1100" dirty="0">
                          <a:solidFill>
                            <a:schemeClr val="tx1"/>
                          </a:solidFill>
                          <a:latin typeface="+mn-lt"/>
                          <a:cs typeface="Arial" panose="020B0604020202020204" pitchFamily="34" charset="0"/>
                        </a:rPr>
                        <a:t>How would you get out of the home if there was danger?</a:t>
                      </a:r>
                    </a:p>
                    <a:p>
                      <a:pPr marL="285750" indent="-285750" algn="l">
                        <a:buFont typeface="Arial" panose="020B0604020202020204" pitchFamily="34" charset="0"/>
                        <a:buChar char="•"/>
                      </a:pPr>
                      <a:r>
                        <a:rPr lang="en-US" sz="1100" dirty="0">
                          <a:solidFill>
                            <a:schemeClr val="tx1"/>
                          </a:solidFill>
                          <a:latin typeface="+mn-lt"/>
                          <a:cs typeface="Arial" panose="020B0604020202020204" pitchFamily="34" charset="0"/>
                        </a:rPr>
                        <a:t>Is there a particular day or time when you are able to leave the house and move more freely?</a:t>
                      </a:r>
                    </a:p>
                  </a:txBody>
                  <a:tcPr>
                    <a:noFill/>
                  </a:tcPr>
                </a:tc>
                <a:extLst>
                  <a:ext uri="{0D108BD9-81ED-4DB2-BD59-A6C34878D82A}">
                    <a16:rowId xmlns:a16="http://schemas.microsoft.com/office/drawing/2014/main" val="3354463388"/>
                  </a:ext>
                </a:extLst>
              </a:tr>
            </a:tbl>
          </a:graphicData>
        </a:graphic>
      </p:graphicFrame>
      <p:sp>
        <p:nvSpPr>
          <p:cNvPr id="2" name="Hexagon 1">
            <a:extLst>
              <a:ext uri="{FF2B5EF4-FFF2-40B4-BE49-F238E27FC236}">
                <a16:creationId xmlns:a16="http://schemas.microsoft.com/office/drawing/2014/main" id="{BD5651CD-8E58-0200-5A40-F2AF048AB156}"/>
              </a:ext>
            </a:extLst>
          </p:cNvPr>
          <p:cNvSpPr/>
          <p:nvPr/>
        </p:nvSpPr>
        <p:spPr>
          <a:xfrm rot="1782986">
            <a:off x="286724" y="301110"/>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Hexagon 2">
            <a:extLst>
              <a:ext uri="{FF2B5EF4-FFF2-40B4-BE49-F238E27FC236}">
                <a16:creationId xmlns:a16="http://schemas.microsoft.com/office/drawing/2014/main" id="{DCBE862D-8243-C0A9-9228-AA67E93EE45B}"/>
              </a:ext>
            </a:extLst>
          </p:cNvPr>
          <p:cNvSpPr/>
          <p:nvPr/>
        </p:nvSpPr>
        <p:spPr>
          <a:xfrm rot="1782986">
            <a:off x="286724" y="763955"/>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Hexagon 3">
            <a:extLst>
              <a:ext uri="{FF2B5EF4-FFF2-40B4-BE49-F238E27FC236}">
                <a16:creationId xmlns:a16="http://schemas.microsoft.com/office/drawing/2014/main" id="{130B6BD8-D5E2-C3E0-625E-5B24A289F8F7}"/>
              </a:ext>
            </a:extLst>
          </p:cNvPr>
          <p:cNvSpPr/>
          <p:nvPr/>
        </p:nvSpPr>
        <p:spPr>
          <a:xfrm rot="1782986">
            <a:off x="286724" y="1226800"/>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Hexagon 4">
            <a:extLst>
              <a:ext uri="{FF2B5EF4-FFF2-40B4-BE49-F238E27FC236}">
                <a16:creationId xmlns:a16="http://schemas.microsoft.com/office/drawing/2014/main" id="{AB5AF4D6-2BBC-13A8-BDED-587C0CDBBCA6}"/>
              </a:ext>
            </a:extLst>
          </p:cNvPr>
          <p:cNvSpPr/>
          <p:nvPr/>
        </p:nvSpPr>
        <p:spPr>
          <a:xfrm rot="1782986">
            <a:off x="286724" y="1689645"/>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Hexagon 7">
            <a:extLst>
              <a:ext uri="{FF2B5EF4-FFF2-40B4-BE49-F238E27FC236}">
                <a16:creationId xmlns:a16="http://schemas.microsoft.com/office/drawing/2014/main" id="{8B615672-1AFB-EAD8-4FBE-44F54907841A}"/>
              </a:ext>
            </a:extLst>
          </p:cNvPr>
          <p:cNvSpPr/>
          <p:nvPr/>
        </p:nvSpPr>
        <p:spPr>
          <a:xfrm rot="1782986">
            <a:off x="286724" y="2152490"/>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Hexagon 8">
            <a:extLst>
              <a:ext uri="{FF2B5EF4-FFF2-40B4-BE49-F238E27FC236}">
                <a16:creationId xmlns:a16="http://schemas.microsoft.com/office/drawing/2014/main" id="{E68AAD45-F26E-62D6-96E1-4CD59A2B6ACB}"/>
              </a:ext>
            </a:extLst>
          </p:cNvPr>
          <p:cNvSpPr/>
          <p:nvPr/>
        </p:nvSpPr>
        <p:spPr>
          <a:xfrm rot="1782986">
            <a:off x="286724" y="2615335"/>
            <a:ext cx="335595" cy="289306"/>
          </a:xfrm>
          <a:prstGeom prst="hexagon">
            <a:avLst>
              <a:gd name="adj" fmla="val 28965"/>
              <a:gd name="vf" fmla="val 115470"/>
            </a:avLst>
          </a:prstGeom>
          <a:no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Hexagon 9">
            <a:extLst>
              <a:ext uri="{FF2B5EF4-FFF2-40B4-BE49-F238E27FC236}">
                <a16:creationId xmlns:a16="http://schemas.microsoft.com/office/drawing/2014/main" id="{607EFE2E-59B4-7B45-2986-527E7300869A}"/>
              </a:ext>
            </a:extLst>
          </p:cNvPr>
          <p:cNvSpPr/>
          <p:nvPr/>
        </p:nvSpPr>
        <p:spPr>
          <a:xfrm rot="1782986">
            <a:off x="286725" y="3078179"/>
            <a:ext cx="335595" cy="289306"/>
          </a:xfrm>
          <a:prstGeom prst="hexagon">
            <a:avLst>
              <a:gd name="adj" fmla="val 28965"/>
              <a:gd name="vf" fmla="val 115470"/>
            </a:avLst>
          </a:prstGeom>
          <a:no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13142926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0CE0782-7CC0-1768-BC2D-A23AC972674B}"/>
              </a:ext>
            </a:extLst>
          </p:cNvPr>
          <p:cNvSpPr txBox="1"/>
          <p:nvPr/>
        </p:nvSpPr>
        <p:spPr>
          <a:xfrm>
            <a:off x="996287" y="698305"/>
            <a:ext cx="5254042" cy="276999"/>
          </a:xfrm>
          <a:prstGeom prst="rect">
            <a:avLst/>
          </a:prstGeom>
          <a:noFill/>
        </p:spPr>
        <p:txBody>
          <a:bodyPr wrap="square" rtlCol="0">
            <a:spAutoFit/>
          </a:bodyPr>
          <a:lstStyle/>
          <a:p>
            <a:r>
              <a:rPr lang="en-US" sz="1200" b="1" spc="300" dirty="0">
                <a:solidFill>
                  <a:schemeClr val="tx1"/>
                </a:solidFill>
              </a:rPr>
              <a:t>COMMUNITY MAP</a:t>
            </a:r>
          </a:p>
        </p:txBody>
      </p:sp>
      <p:graphicFrame>
        <p:nvGraphicFramePr>
          <p:cNvPr id="7" name="Table 17">
            <a:extLst>
              <a:ext uri="{FF2B5EF4-FFF2-40B4-BE49-F238E27FC236}">
                <a16:creationId xmlns:a16="http://schemas.microsoft.com/office/drawing/2014/main" id="{785B3DF1-6935-CAA5-3347-2A040A97CDD2}"/>
              </a:ext>
            </a:extLst>
          </p:cNvPr>
          <p:cNvGraphicFramePr>
            <a:graphicFrameLocks noGrp="1"/>
          </p:cNvGraphicFramePr>
          <p:nvPr/>
        </p:nvGraphicFramePr>
        <p:xfrm>
          <a:off x="996287" y="1175655"/>
          <a:ext cx="5254042" cy="7381240"/>
        </p:xfrm>
        <a:graphic>
          <a:graphicData uri="http://schemas.openxmlformats.org/drawingml/2006/table">
            <a:tbl>
              <a:tblPr firstRow="1" bandRow="1">
                <a:tableStyleId>{5C22544A-7EE6-4342-B048-85BDC9FD1C3A}</a:tableStyleId>
              </a:tblPr>
              <a:tblGrid>
                <a:gridCol w="1137313">
                  <a:extLst>
                    <a:ext uri="{9D8B030D-6E8A-4147-A177-3AD203B41FA5}">
                      <a16:colId xmlns:a16="http://schemas.microsoft.com/office/drawing/2014/main" val="3910228329"/>
                    </a:ext>
                  </a:extLst>
                </a:gridCol>
                <a:gridCol w="4116729">
                  <a:extLst>
                    <a:ext uri="{9D8B030D-6E8A-4147-A177-3AD203B41FA5}">
                      <a16:colId xmlns:a16="http://schemas.microsoft.com/office/drawing/2014/main" val="1260457313"/>
                    </a:ext>
                  </a:extLst>
                </a:gridCol>
              </a:tblGrid>
              <a:tr h="370840">
                <a:tc>
                  <a:txBody>
                    <a:bodyPr/>
                    <a:lstStyle/>
                    <a:p>
                      <a:r>
                        <a:rPr lang="en-GB" sz="1100" b="1" dirty="0">
                          <a:solidFill>
                            <a:schemeClr val="tx1"/>
                          </a:solidFill>
                        </a:rPr>
                        <a:t>Overview</a:t>
                      </a:r>
                      <a:endParaRPr lang="en-US" sz="1100" b="1" dirty="0">
                        <a:solidFill>
                          <a:schemeClr val="tx1"/>
                        </a:solidFill>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accent4">
                        <a:lumMod val="40000"/>
                        <a:lumOff val="6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100" b="0" dirty="0">
                          <a:solidFill>
                            <a:schemeClr val="tx1"/>
                          </a:solidFill>
                        </a:rPr>
                        <a:t>Community map is a tool for helping children to map out safe places and safe people within their community</a:t>
                      </a: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noFill/>
                  </a:tcPr>
                </a:tc>
                <a:extLst>
                  <a:ext uri="{0D108BD9-81ED-4DB2-BD59-A6C34878D82A}">
                    <a16:rowId xmlns:a16="http://schemas.microsoft.com/office/drawing/2014/main" val="2503434562"/>
                  </a:ext>
                </a:extLst>
              </a:tr>
              <a:tr h="370840">
                <a:tc>
                  <a:txBody>
                    <a:bodyPr/>
                    <a:lstStyle/>
                    <a:p>
                      <a:r>
                        <a:rPr lang="en-GB" sz="1100" b="1" dirty="0">
                          <a:solidFill>
                            <a:schemeClr val="tx1"/>
                          </a:solidFill>
                        </a:rPr>
                        <a:t>Time</a:t>
                      </a:r>
                      <a:endParaRPr lang="en-US" sz="1100" b="1" dirty="0">
                        <a:solidFill>
                          <a:schemeClr val="tx1"/>
                        </a:solidFill>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accent4">
                        <a:lumMod val="40000"/>
                        <a:lumOff val="6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100" b="0" dirty="0"/>
                        <a:t>Depends on the child. As long as they are engaged. Can vary between 15 minutes to 30 minutes</a:t>
                      </a: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noFill/>
                  </a:tcPr>
                </a:tc>
                <a:extLst>
                  <a:ext uri="{0D108BD9-81ED-4DB2-BD59-A6C34878D82A}">
                    <a16:rowId xmlns:a16="http://schemas.microsoft.com/office/drawing/2014/main" val="1156132823"/>
                  </a:ext>
                </a:extLst>
              </a:tr>
              <a:tr h="370840">
                <a:tc>
                  <a:txBody>
                    <a:bodyPr/>
                    <a:lstStyle/>
                    <a:p>
                      <a:r>
                        <a:rPr lang="en-GB" sz="1100" b="1" dirty="0">
                          <a:solidFill>
                            <a:schemeClr val="tx1"/>
                          </a:solidFill>
                        </a:rPr>
                        <a:t>Ages</a:t>
                      </a:r>
                      <a:endParaRPr lang="en-US" sz="1100" b="1" dirty="0">
                        <a:solidFill>
                          <a:schemeClr val="tx1"/>
                        </a:solidFill>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accent4">
                        <a:lumMod val="40000"/>
                        <a:lumOff val="6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100" b="0" dirty="0"/>
                        <a:t>This activity is recommended for children ages 4-12 years old (depending on the child’s maturity/ability to speak this might be useful at a later age too).</a:t>
                      </a: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noFill/>
                  </a:tcPr>
                </a:tc>
                <a:extLst>
                  <a:ext uri="{0D108BD9-81ED-4DB2-BD59-A6C34878D82A}">
                    <a16:rowId xmlns:a16="http://schemas.microsoft.com/office/drawing/2014/main" val="2693644662"/>
                  </a:ext>
                </a:extLst>
              </a:tr>
              <a:tr h="370840">
                <a:tc>
                  <a:txBody>
                    <a:bodyPr/>
                    <a:lstStyle/>
                    <a:p>
                      <a:r>
                        <a:rPr lang="en-GB" sz="1100" b="1" dirty="0">
                          <a:solidFill>
                            <a:schemeClr val="tx1"/>
                          </a:solidFill>
                        </a:rPr>
                        <a:t>Materials</a:t>
                      </a:r>
                      <a:endParaRPr lang="en-US" sz="1100" b="1" dirty="0">
                        <a:solidFill>
                          <a:schemeClr val="tx1"/>
                        </a:solidFill>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accent4">
                        <a:lumMod val="40000"/>
                        <a:lumOff val="6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100" b="0" dirty="0"/>
                        <a:t>Paper, and colour markers or pencils</a:t>
                      </a: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noFill/>
                  </a:tcPr>
                </a:tc>
                <a:extLst>
                  <a:ext uri="{0D108BD9-81ED-4DB2-BD59-A6C34878D82A}">
                    <a16:rowId xmlns:a16="http://schemas.microsoft.com/office/drawing/2014/main" val="1467086939"/>
                  </a:ext>
                </a:extLst>
              </a:tr>
              <a:tr h="370840">
                <a:tc>
                  <a:txBody>
                    <a:bodyPr/>
                    <a:lstStyle/>
                    <a:p>
                      <a:r>
                        <a:rPr lang="en-GB" sz="1100" b="1" dirty="0">
                          <a:solidFill>
                            <a:schemeClr val="tx1"/>
                          </a:solidFill>
                        </a:rPr>
                        <a:t>Participation</a:t>
                      </a:r>
                      <a:endParaRPr lang="en-US" sz="1100" b="1" dirty="0">
                        <a:solidFill>
                          <a:schemeClr val="tx1"/>
                        </a:solidFill>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accent4">
                        <a:lumMod val="40000"/>
                        <a:lumOff val="6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100" b="0" dirty="0"/>
                        <a:t>Caseworkers should complete this activity with children one-on-one; however, caregiver presence may be necessary or supportive if the child is refusing to engage in this activity or unable to do so due to their age, developmental stage, communication preference or ability.</a:t>
                      </a: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noFill/>
                  </a:tcPr>
                </a:tc>
                <a:extLst>
                  <a:ext uri="{0D108BD9-81ED-4DB2-BD59-A6C34878D82A}">
                    <a16:rowId xmlns:a16="http://schemas.microsoft.com/office/drawing/2014/main" val="2624097116"/>
                  </a:ext>
                </a:extLst>
              </a:tr>
              <a:tr h="370840">
                <a:tc>
                  <a:txBody>
                    <a:bodyPr/>
                    <a:lstStyle/>
                    <a:p>
                      <a:r>
                        <a:rPr lang="en-GB" sz="1100" b="1" dirty="0">
                          <a:solidFill>
                            <a:schemeClr val="tx1"/>
                          </a:solidFill>
                        </a:rPr>
                        <a:t>Purpose</a:t>
                      </a:r>
                      <a:endParaRPr lang="en-US" sz="1100" b="1" dirty="0">
                        <a:solidFill>
                          <a:schemeClr val="tx1"/>
                        </a:solidFill>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accent4">
                        <a:lumMod val="40000"/>
                        <a:lumOff val="60000"/>
                      </a:schemeClr>
                    </a:solidFill>
                  </a:tcPr>
                </a:tc>
                <a:tc>
                  <a:txBody>
                    <a:bodyPr/>
                    <a:lstStyle/>
                    <a:p>
                      <a:r>
                        <a:rPr lang="en-GB" sz="1100" b="0" dirty="0"/>
                        <a:t>Prior to completing the Community Map, caseworkers should explain to the child the purpose of the activity: </a:t>
                      </a:r>
                    </a:p>
                    <a:p>
                      <a:pPr marL="628650" lvl="1" indent="-171450">
                        <a:buFont typeface="Arial" panose="020B0604020202020204" pitchFamily="34" charset="0"/>
                        <a:buChar char="•"/>
                      </a:pPr>
                      <a:r>
                        <a:rPr lang="en-GB" sz="1100" b="0" dirty="0"/>
                        <a:t>To name/identify persons with whom they feel safe</a:t>
                      </a:r>
                    </a:p>
                    <a:p>
                      <a:pPr marL="628650" lvl="1" indent="-171450">
                        <a:buFont typeface="Arial" panose="020B0604020202020204" pitchFamily="34" charset="0"/>
                        <a:buChar char="•"/>
                      </a:pPr>
                      <a:r>
                        <a:rPr lang="en-GB" sz="1100" b="0" dirty="0"/>
                        <a:t>To identify places where they feel safe</a:t>
                      </a: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noFill/>
                  </a:tcPr>
                </a:tc>
                <a:extLst>
                  <a:ext uri="{0D108BD9-81ED-4DB2-BD59-A6C34878D82A}">
                    <a16:rowId xmlns:a16="http://schemas.microsoft.com/office/drawing/2014/main" val="1912278685"/>
                  </a:ext>
                </a:extLst>
              </a:tr>
              <a:tr h="370840">
                <a:tc>
                  <a:txBody>
                    <a:bodyPr/>
                    <a:lstStyle/>
                    <a:p>
                      <a:r>
                        <a:rPr lang="en-GB" sz="1100" b="1" dirty="0">
                          <a:solidFill>
                            <a:schemeClr val="tx1"/>
                          </a:solidFill>
                        </a:rPr>
                        <a:t>Adaptations</a:t>
                      </a:r>
                      <a:endParaRPr lang="en-US" sz="1100" b="1" dirty="0">
                        <a:solidFill>
                          <a:schemeClr val="tx1"/>
                        </a:solidFill>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accent4">
                        <a:lumMod val="40000"/>
                        <a:lumOff val="60000"/>
                      </a:schemeClr>
                    </a:solidFill>
                  </a:tcPr>
                </a:tc>
                <a:tc>
                  <a:txBody>
                    <a:bodyPr/>
                    <a:lstStyle/>
                    <a:p>
                      <a:r>
                        <a:rPr lang="en-GB" sz="1100" b="0" dirty="0"/>
                        <a:t>If the child doesn’t know or want to draw, but wishes that the caseworker draws for them – then it is possible for the child to guide the caseworker on what and who to draw</a:t>
                      </a:r>
                      <a:endParaRPr lang="en-US" sz="1100" b="0" dirty="0">
                        <a:solidFill>
                          <a:schemeClr val="tx1"/>
                        </a:solidFill>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noFill/>
                  </a:tcPr>
                </a:tc>
                <a:extLst>
                  <a:ext uri="{0D108BD9-81ED-4DB2-BD59-A6C34878D82A}">
                    <a16:rowId xmlns:a16="http://schemas.microsoft.com/office/drawing/2014/main" val="3803270237"/>
                  </a:ext>
                </a:extLst>
              </a:tr>
              <a:tr h="370840">
                <a:tc>
                  <a:txBody>
                    <a:bodyPr/>
                    <a:lstStyle/>
                    <a:p>
                      <a:r>
                        <a:rPr lang="en-CA" sz="1100" b="1" dirty="0">
                          <a:solidFill>
                            <a:schemeClr val="tx1"/>
                          </a:solidFill>
                        </a:rPr>
                        <a:t>Guidance</a:t>
                      </a:r>
                      <a:endParaRPr lang="en-US" sz="1100" b="1" dirty="0">
                        <a:solidFill>
                          <a:schemeClr val="tx1"/>
                        </a:solidFill>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accent4">
                        <a:lumMod val="40000"/>
                        <a:lumOff val="60000"/>
                      </a:schemeClr>
                    </a:solidFill>
                  </a:tcPr>
                </a:tc>
                <a:tc>
                  <a:txBody>
                    <a:bodyPr/>
                    <a:lstStyle/>
                    <a:p>
                      <a:pPr marL="171450" indent="-171450">
                        <a:buFont typeface="Arial" panose="020B0604020202020204" pitchFamily="34" charset="0"/>
                        <a:buChar char="•"/>
                      </a:pPr>
                      <a:r>
                        <a:rPr lang="en-GB" sz="1100" dirty="0">
                          <a:solidFill>
                            <a:schemeClr val="tx1"/>
                          </a:solidFill>
                        </a:rPr>
                        <a:t>Ask them to draw their house in the middle of the paper</a:t>
                      </a:r>
                    </a:p>
                    <a:p>
                      <a:pPr marL="171450" indent="-171450">
                        <a:buFont typeface="Arial" panose="020B0604020202020204" pitchFamily="34" charset="0"/>
                        <a:buChar char="•"/>
                      </a:pPr>
                      <a:r>
                        <a:rPr lang="en-GB" sz="1100" dirty="0">
                          <a:solidFill>
                            <a:schemeClr val="tx1"/>
                          </a:solidFill>
                        </a:rPr>
                        <a:t>Ask them to then draw around the house all the places and people that they sometimes visit (e.g. neighbours, family, friends, shops, places of education and worship, etc.)</a:t>
                      </a:r>
                    </a:p>
                    <a:p>
                      <a:pPr marL="171450" indent="-171450">
                        <a:buFont typeface="Arial" panose="020B0604020202020204" pitchFamily="34" charset="0"/>
                        <a:buChar char="•"/>
                      </a:pPr>
                      <a:r>
                        <a:rPr lang="en-GB" sz="1100" dirty="0">
                          <a:solidFill>
                            <a:schemeClr val="tx1"/>
                          </a:solidFill>
                        </a:rPr>
                        <a:t>When the map is finished, ask them to name/label all the places and people indicated on it. </a:t>
                      </a:r>
                    </a:p>
                    <a:p>
                      <a:pPr marL="628650" lvl="1" indent="-171450">
                        <a:buFont typeface="Arial" panose="020B0604020202020204" pitchFamily="34" charset="0"/>
                        <a:buChar char="•"/>
                      </a:pPr>
                      <a:r>
                        <a:rPr lang="en-GB" sz="1100" dirty="0">
                          <a:solidFill>
                            <a:schemeClr val="tx1"/>
                          </a:solidFill>
                        </a:rPr>
                        <a:t>If the child is literate, ask them to label each place or person. </a:t>
                      </a:r>
                    </a:p>
                    <a:p>
                      <a:pPr marL="628650" lvl="1" indent="-171450">
                        <a:buFont typeface="Arial" panose="020B0604020202020204" pitchFamily="34" charset="0"/>
                        <a:buChar char="•"/>
                      </a:pPr>
                      <a:r>
                        <a:rPr lang="en-GB" sz="1100" dirty="0">
                          <a:solidFill>
                            <a:schemeClr val="tx1"/>
                          </a:solidFill>
                        </a:rPr>
                        <a:t>If they are not literate, the caseworker should label the places, explaining that it will help the caseworker to remember each place.</a:t>
                      </a:r>
                    </a:p>
                    <a:p>
                      <a:pPr marL="171450" indent="-171450">
                        <a:buFont typeface="Arial" panose="020B0604020202020204" pitchFamily="34" charset="0"/>
                        <a:buChar char="•"/>
                      </a:pPr>
                      <a:r>
                        <a:rPr lang="en-GB" sz="1100" dirty="0">
                          <a:solidFill>
                            <a:schemeClr val="tx1"/>
                          </a:solidFill>
                        </a:rPr>
                        <a:t>Check if they have forgotten any places or people. Remember your effective speaking skills, such as asking gentle, open questions. For example:</a:t>
                      </a:r>
                    </a:p>
                    <a:p>
                      <a:pPr marL="628650" lvl="1" indent="-171450">
                        <a:buFont typeface="Arial" panose="020B0604020202020204" pitchFamily="34" charset="0"/>
                        <a:buChar char="•"/>
                      </a:pPr>
                      <a:r>
                        <a:rPr lang="en-GB" sz="1100" i="1" dirty="0">
                          <a:solidFill>
                            <a:schemeClr val="tx1"/>
                          </a:solidFill>
                        </a:rPr>
                        <a:t>Do you ever visit neighbours?</a:t>
                      </a:r>
                    </a:p>
                    <a:p>
                      <a:pPr marL="628650" lvl="1" indent="-171450">
                        <a:buFont typeface="Arial" panose="020B0604020202020204" pitchFamily="34" charset="0"/>
                        <a:buChar char="•"/>
                      </a:pPr>
                      <a:r>
                        <a:rPr lang="en-GB" sz="1100" i="1" dirty="0">
                          <a:solidFill>
                            <a:schemeClr val="tx1"/>
                          </a:solidFill>
                        </a:rPr>
                        <a:t>Do you have a friend nearby?</a:t>
                      </a:r>
                    </a:p>
                    <a:p>
                      <a:pPr marL="628650" lvl="1" indent="-171450">
                        <a:buFont typeface="Arial" panose="020B0604020202020204" pitchFamily="34" charset="0"/>
                        <a:buChar char="•"/>
                      </a:pPr>
                      <a:r>
                        <a:rPr lang="en-GB" sz="1100" i="1" dirty="0">
                          <a:solidFill>
                            <a:schemeClr val="tx1"/>
                          </a:solidFill>
                        </a:rPr>
                        <a:t>Is there a day of the week when you go to a particular place?</a:t>
                      </a:r>
                    </a:p>
                    <a:p>
                      <a:pPr marL="0" lvl="0" indent="0">
                        <a:buFont typeface="Arial" panose="020B0604020202020204" pitchFamily="34" charset="0"/>
                        <a:buNone/>
                      </a:pPr>
                      <a:endParaRPr lang="en-GB" sz="1100" i="1" dirty="0">
                        <a:solidFill>
                          <a:schemeClr val="tx1"/>
                        </a:solidFill>
                      </a:endParaRPr>
                    </a:p>
                    <a:p>
                      <a:pPr marL="0" lvl="0" indent="0">
                        <a:buFont typeface="Arial" panose="020B0604020202020204" pitchFamily="34" charset="0"/>
                        <a:buNone/>
                      </a:pPr>
                      <a:r>
                        <a:rPr lang="en-GB" sz="1100" b="1" i="1" dirty="0">
                          <a:solidFill>
                            <a:schemeClr val="tx1"/>
                          </a:solidFill>
                        </a:rPr>
                        <a:t>Continued </a:t>
                      </a:r>
                      <a:r>
                        <a:rPr lang="en-GB" sz="1100" b="1" i="1" dirty="0">
                          <a:solidFill>
                            <a:schemeClr val="tx1"/>
                          </a:solidFill>
                          <a:sym typeface="Wingdings" panose="05000000000000000000" pitchFamily="2" charset="2"/>
                        </a:rPr>
                        <a:t></a:t>
                      </a:r>
                      <a:endParaRPr lang="en-GB" sz="1100" b="1" i="1" dirty="0">
                        <a:solidFill>
                          <a:schemeClr val="tx1"/>
                        </a:solidFill>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noFill/>
                  </a:tcPr>
                </a:tc>
                <a:extLst>
                  <a:ext uri="{0D108BD9-81ED-4DB2-BD59-A6C34878D82A}">
                    <a16:rowId xmlns:a16="http://schemas.microsoft.com/office/drawing/2014/main" val="951584040"/>
                  </a:ext>
                </a:extLst>
              </a:tr>
            </a:tbl>
          </a:graphicData>
        </a:graphic>
      </p:graphicFrame>
      <p:sp>
        <p:nvSpPr>
          <p:cNvPr id="2" name="Hexagon 1">
            <a:extLst>
              <a:ext uri="{FF2B5EF4-FFF2-40B4-BE49-F238E27FC236}">
                <a16:creationId xmlns:a16="http://schemas.microsoft.com/office/drawing/2014/main" id="{C253883C-14F1-83D2-A06F-3FE841708A40}"/>
              </a:ext>
            </a:extLst>
          </p:cNvPr>
          <p:cNvSpPr/>
          <p:nvPr/>
        </p:nvSpPr>
        <p:spPr>
          <a:xfrm rot="1782986">
            <a:off x="286724" y="301110"/>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Hexagon 2">
            <a:extLst>
              <a:ext uri="{FF2B5EF4-FFF2-40B4-BE49-F238E27FC236}">
                <a16:creationId xmlns:a16="http://schemas.microsoft.com/office/drawing/2014/main" id="{842DEFC3-420F-7E85-8E8B-60CDB4834711}"/>
              </a:ext>
            </a:extLst>
          </p:cNvPr>
          <p:cNvSpPr/>
          <p:nvPr/>
        </p:nvSpPr>
        <p:spPr>
          <a:xfrm rot="1782986">
            <a:off x="286724" y="763955"/>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Hexagon 3">
            <a:extLst>
              <a:ext uri="{FF2B5EF4-FFF2-40B4-BE49-F238E27FC236}">
                <a16:creationId xmlns:a16="http://schemas.microsoft.com/office/drawing/2014/main" id="{1AA319AE-33C7-ECB4-40B8-D95B79CAD1BB}"/>
              </a:ext>
            </a:extLst>
          </p:cNvPr>
          <p:cNvSpPr/>
          <p:nvPr/>
        </p:nvSpPr>
        <p:spPr>
          <a:xfrm rot="1782986">
            <a:off x="286724" y="1226800"/>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Hexagon 5">
            <a:extLst>
              <a:ext uri="{FF2B5EF4-FFF2-40B4-BE49-F238E27FC236}">
                <a16:creationId xmlns:a16="http://schemas.microsoft.com/office/drawing/2014/main" id="{37D3EC5F-0C47-8FAA-1394-59B0586E42B5}"/>
              </a:ext>
            </a:extLst>
          </p:cNvPr>
          <p:cNvSpPr/>
          <p:nvPr/>
        </p:nvSpPr>
        <p:spPr>
          <a:xfrm rot="1782986">
            <a:off x="286724" y="1689645"/>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Hexagon 7">
            <a:extLst>
              <a:ext uri="{FF2B5EF4-FFF2-40B4-BE49-F238E27FC236}">
                <a16:creationId xmlns:a16="http://schemas.microsoft.com/office/drawing/2014/main" id="{09859BCC-3C9A-9D1E-BF1E-90902A9D7F0B}"/>
              </a:ext>
            </a:extLst>
          </p:cNvPr>
          <p:cNvSpPr/>
          <p:nvPr/>
        </p:nvSpPr>
        <p:spPr>
          <a:xfrm rot="1782986">
            <a:off x="286724" y="2152490"/>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Hexagon 8">
            <a:extLst>
              <a:ext uri="{FF2B5EF4-FFF2-40B4-BE49-F238E27FC236}">
                <a16:creationId xmlns:a16="http://schemas.microsoft.com/office/drawing/2014/main" id="{EDF6875E-2232-D629-C860-37BC303547A5}"/>
              </a:ext>
            </a:extLst>
          </p:cNvPr>
          <p:cNvSpPr/>
          <p:nvPr/>
        </p:nvSpPr>
        <p:spPr>
          <a:xfrm rot="1782986">
            <a:off x="286724" y="2615335"/>
            <a:ext cx="335595" cy="289306"/>
          </a:xfrm>
          <a:prstGeom prst="hexagon">
            <a:avLst>
              <a:gd name="adj" fmla="val 28965"/>
              <a:gd name="vf" fmla="val 115470"/>
            </a:avLst>
          </a:prstGeom>
          <a:no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Hexagon 9">
            <a:extLst>
              <a:ext uri="{FF2B5EF4-FFF2-40B4-BE49-F238E27FC236}">
                <a16:creationId xmlns:a16="http://schemas.microsoft.com/office/drawing/2014/main" id="{D09E73CF-060E-DE5B-01DD-D163F2311C8D}"/>
              </a:ext>
            </a:extLst>
          </p:cNvPr>
          <p:cNvSpPr/>
          <p:nvPr/>
        </p:nvSpPr>
        <p:spPr>
          <a:xfrm rot="1782986">
            <a:off x="286725" y="3078179"/>
            <a:ext cx="335595" cy="289306"/>
          </a:xfrm>
          <a:prstGeom prst="hexagon">
            <a:avLst>
              <a:gd name="adj" fmla="val 28965"/>
              <a:gd name="vf" fmla="val 115470"/>
            </a:avLst>
          </a:prstGeom>
          <a:no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76612000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le 16">
            <a:extLst>
              <a:ext uri="{FF2B5EF4-FFF2-40B4-BE49-F238E27FC236}">
                <a16:creationId xmlns:a16="http://schemas.microsoft.com/office/drawing/2014/main" id="{16617E9F-AC53-EDEE-8073-C665E07CD78F}"/>
              </a:ext>
            </a:extLst>
          </p:cNvPr>
          <p:cNvGraphicFramePr>
            <a:graphicFrameLocks noGrp="1"/>
          </p:cNvGraphicFramePr>
          <p:nvPr/>
        </p:nvGraphicFramePr>
        <p:xfrm>
          <a:off x="1001575" y="697608"/>
          <a:ext cx="5254042" cy="3444240"/>
        </p:xfrm>
        <a:graphic>
          <a:graphicData uri="http://schemas.openxmlformats.org/drawingml/2006/table">
            <a:tbl>
              <a:tblPr firstRow="1" bandRow="1">
                <a:tableStyleId>{5C22544A-7EE6-4342-B048-85BDC9FD1C3A}</a:tableStyleId>
              </a:tblPr>
              <a:tblGrid>
                <a:gridCol w="1137313">
                  <a:extLst>
                    <a:ext uri="{9D8B030D-6E8A-4147-A177-3AD203B41FA5}">
                      <a16:colId xmlns:a16="http://schemas.microsoft.com/office/drawing/2014/main" val="1965183274"/>
                    </a:ext>
                  </a:extLst>
                </a:gridCol>
                <a:gridCol w="4116729">
                  <a:extLst>
                    <a:ext uri="{9D8B030D-6E8A-4147-A177-3AD203B41FA5}">
                      <a16:colId xmlns:a16="http://schemas.microsoft.com/office/drawing/2014/main" val="1256639525"/>
                    </a:ext>
                  </a:extLst>
                </a:gridCol>
              </a:tblGrid>
              <a:tr h="370840">
                <a:tc>
                  <a:txBody>
                    <a:bodyPr/>
                    <a:lstStyle/>
                    <a:p>
                      <a:r>
                        <a:rPr lang="en-CA" sz="1100" b="1" dirty="0">
                          <a:solidFill>
                            <a:schemeClr val="tx1"/>
                          </a:solidFill>
                        </a:rPr>
                        <a:t>Guidance </a:t>
                      </a:r>
                      <a:r>
                        <a:rPr lang="en-CA" sz="1100" b="1" i="1" dirty="0">
                          <a:solidFill>
                            <a:schemeClr val="tx1"/>
                          </a:solidFill>
                        </a:rPr>
                        <a:t>(continued)</a:t>
                      </a:r>
                      <a:endParaRPr lang="en-US" sz="1100" b="1" dirty="0">
                        <a:solidFill>
                          <a:schemeClr val="tx1"/>
                        </a:solidFill>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accent4">
                        <a:lumMod val="40000"/>
                        <a:lumOff val="60000"/>
                      </a:schemeClr>
                    </a:solidFill>
                  </a:tcPr>
                </a:tc>
                <a:tc>
                  <a:txBody>
                    <a:bodyPr/>
                    <a:lstStyle/>
                    <a:p>
                      <a:pPr marL="171450" indent="-171450">
                        <a:buFont typeface="Arial" panose="020B0604020202020204" pitchFamily="34" charset="0"/>
                        <a:buChar char="•"/>
                      </a:pPr>
                      <a:r>
                        <a:rPr lang="en-GB" sz="1100" b="0" dirty="0">
                          <a:solidFill>
                            <a:schemeClr val="tx1"/>
                          </a:solidFill>
                        </a:rPr>
                        <a:t>Once the labelling is finished, ask the child to mark each of the places and people that he or she likes best or feels safe at with a particular </a:t>
                      </a:r>
                      <a:r>
                        <a:rPr lang="en-US" sz="1100" b="0" noProof="0" dirty="0">
                          <a:solidFill>
                            <a:schemeClr val="tx1"/>
                          </a:solidFill>
                        </a:rPr>
                        <a:t>color</a:t>
                      </a:r>
                      <a:r>
                        <a:rPr lang="en-GB" sz="1100" b="0" dirty="0">
                          <a:solidFill>
                            <a:schemeClr val="tx1"/>
                          </a:solidFill>
                        </a:rPr>
                        <a:t> or by showing you. </a:t>
                      </a:r>
                    </a:p>
                    <a:p>
                      <a:pPr marL="628650" lvl="1" indent="-171450">
                        <a:buFont typeface="Arial" panose="020B0604020202020204" pitchFamily="34" charset="0"/>
                        <a:buChar char="•"/>
                      </a:pPr>
                      <a:r>
                        <a:rPr lang="en-GB" sz="1100" b="0" dirty="0">
                          <a:solidFill>
                            <a:schemeClr val="tx1"/>
                          </a:solidFill>
                        </a:rPr>
                        <a:t>If there is time and it is appropriate (not too upsetting) ask them to use a different colour to mark the places and people that they do not like or feel unsafe at.</a:t>
                      </a:r>
                      <a:endParaRPr lang="en-GB" sz="1100" b="0" dirty="0">
                        <a:solidFill>
                          <a:schemeClr val="tx1"/>
                        </a:solidFill>
                        <a:cs typeface="Calibri"/>
                      </a:endParaRPr>
                    </a:p>
                    <a:p>
                      <a:pPr marL="171450" indent="-171450">
                        <a:buFont typeface="Arial" panose="020B0604020202020204" pitchFamily="34" charset="0"/>
                        <a:buChar char="•"/>
                      </a:pPr>
                      <a:r>
                        <a:rPr lang="en-GB" sz="1100" b="0" dirty="0">
                          <a:solidFill>
                            <a:schemeClr val="tx1"/>
                          </a:solidFill>
                        </a:rPr>
                        <a:t>Once the map has been completed, ask about the positive places and people. Ask if you can write down the responses. E.g.</a:t>
                      </a:r>
                    </a:p>
                    <a:p>
                      <a:pPr marL="628650" lvl="1" indent="-171450">
                        <a:buFont typeface="Arial" panose="020B0604020202020204" pitchFamily="34" charset="0"/>
                        <a:buChar char="•"/>
                      </a:pPr>
                      <a:r>
                        <a:rPr lang="en-GB" sz="1100" b="0" i="1" dirty="0">
                          <a:solidFill>
                            <a:schemeClr val="tx1"/>
                          </a:solidFill>
                        </a:rPr>
                        <a:t>Tell me about this place. Why do you like it?</a:t>
                      </a:r>
                    </a:p>
                    <a:p>
                      <a:pPr marL="628650" lvl="1" indent="-171450">
                        <a:buFont typeface="Arial" panose="020B0604020202020204" pitchFamily="34" charset="0"/>
                        <a:buChar char="•"/>
                      </a:pPr>
                      <a:r>
                        <a:rPr lang="en-GB" sz="1100" b="0" i="1" dirty="0">
                          <a:solidFill>
                            <a:schemeClr val="tx1"/>
                          </a:solidFill>
                        </a:rPr>
                        <a:t>What do you do there? (Ask about activities and reason for visits)</a:t>
                      </a:r>
                    </a:p>
                    <a:p>
                      <a:pPr marL="628650" lvl="1" indent="-171450">
                        <a:buFont typeface="Arial" panose="020B0604020202020204" pitchFamily="34" charset="0"/>
                        <a:buChar char="•"/>
                      </a:pPr>
                      <a:r>
                        <a:rPr lang="en-GB" sz="1100" b="0" i="1" dirty="0">
                          <a:solidFill>
                            <a:schemeClr val="tx1"/>
                          </a:solidFill>
                        </a:rPr>
                        <a:t>With whom do you have contact with there? (Ask for description and significance of each relationship)</a:t>
                      </a:r>
                    </a:p>
                    <a:p>
                      <a:pPr marL="628650" lvl="1" indent="-171450">
                        <a:buFont typeface="Arial" panose="020B0604020202020204" pitchFamily="34" charset="0"/>
                        <a:buChar char="•"/>
                      </a:pPr>
                      <a:r>
                        <a:rPr lang="en-GB" sz="1100" b="0" i="1" dirty="0">
                          <a:solidFill>
                            <a:schemeClr val="tx1"/>
                          </a:solidFill>
                        </a:rPr>
                        <a:t>How often do you visit this place? (Determine whether it was frequently, sometimes, or rarely)</a:t>
                      </a:r>
                    </a:p>
                    <a:p>
                      <a:pPr marL="171450" indent="-171450">
                        <a:buFont typeface="Arial" panose="020B0604020202020204" pitchFamily="34" charset="0"/>
                        <a:buChar char="•"/>
                      </a:pPr>
                      <a:r>
                        <a:rPr lang="en-GB" sz="1100" b="0" dirty="0">
                          <a:solidFill>
                            <a:schemeClr val="tx1"/>
                          </a:solidFill>
                        </a:rPr>
                        <a:t>If there is time and it is not too upsetting, ask the child about some of the places they have marked with the dislike colour. </a:t>
                      </a:r>
                    </a:p>
                    <a:p>
                      <a:pPr marL="171450" indent="-171450">
                        <a:buFont typeface="Arial" panose="020B0604020202020204" pitchFamily="34" charset="0"/>
                        <a:buChar char="•"/>
                      </a:pPr>
                      <a:r>
                        <a:rPr lang="en-GB" sz="1100" b="0" dirty="0">
                          <a:solidFill>
                            <a:schemeClr val="tx1"/>
                          </a:solidFill>
                        </a:rPr>
                        <a:t>Use the questions about positive and negative places to generate as much conversation as possible to understand the potential risk and protective factors in the child’s community.</a:t>
                      </a: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noFill/>
                  </a:tcPr>
                </a:tc>
                <a:extLst>
                  <a:ext uri="{0D108BD9-81ED-4DB2-BD59-A6C34878D82A}">
                    <a16:rowId xmlns:a16="http://schemas.microsoft.com/office/drawing/2014/main" val="3419196594"/>
                  </a:ext>
                </a:extLst>
              </a:tr>
            </a:tbl>
          </a:graphicData>
        </a:graphic>
      </p:graphicFrame>
      <p:sp>
        <p:nvSpPr>
          <p:cNvPr id="2" name="Hexagon 1">
            <a:extLst>
              <a:ext uri="{FF2B5EF4-FFF2-40B4-BE49-F238E27FC236}">
                <a16:creationId xmlns:a16="http://schemas.microsoft.com/office/drawing/2014/main" id="{472CA662-A483-5120-FA66-EEDB90259F7E}"/>
              </a:ext>
            </a:extLst>
          </p:cNvPr>
          <p:cNvSpPr/>
          <p:nvPr/>
        </p:nvSpPr>
        <p:spPr>
          <a:xfrm rot="1782986">
            <a:off x="286724" y="301110"/>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Hexagon 2">
            <a:extLst>
              <a:ext uri="{FF2B5EF4-FFF2-40B4-BE49-F238E27FC236}">
                <a16:creationId xmlns:a16="http://schemas.microsoft.com/office/drawing/2014/main" id="{6AB05D73-01F0-8F91-2723-BA17802E8A16}"/>
              </a:ext>
            </a:extLst>
          </p:cNvPr>
          <p:cNvSpPr/>
          <p:nvPr/>
        </p:nvSpPr>
        <p:spPr>
          <a:xfrm rot="1782986">
            <a:off x="286724" y="763955"/>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Hexagon 3">
            <a:extLst>
              <a:ext uri="{FF2B5EF4-FFF2-40B4-BE49-F238E27FC236}">
                <a16:creationId xmlns:a16="http://schemas.microsoft.com/office/drawing/2014/main" id="{D280991D-C79D-CE59-AF7F-47BD7BB1D6DD}"/>
              </a:ext>
            </a:extLst>
          </p:cNvPr>
          <p:cNvSpPr/>
          <p:nvPr/>
        </p:nvSpPr>
        <p:spPr>
          <a:xfrm rot="1782986">
            <a:off x="286724" y="1226800"/>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Hexagon 4">
            <a:extLst>
              <a:ext uri="{FF2B5EF4-FFF2-40B4-BE49-F238E27FC236}">
                <a16:creationId xmlns:a16="http://schemas.microsoft.com/office/drawing/2014/main" id="{B11CC165-D384-3C77-5292-454211CC8C9E}"/>
              </a:ext>
            </a:extLst>
          </p:cNvPr>
          <p:cNvSpPr/>
          <p:nvPr/>
        </p:nvSpPr>
        <p:spPr>
          <a:xfrm rot="1782986">
            <a:off x="286724" y="1689645"/>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Hexagon 5">
            <a:extLst>
              <a:ext uri="{FF2B5EF4-FFF2-40B4-BE49-F238E27FC236}">
                <a16:creationId xmlns:a16="http://schemas.microsoft.com/office/drawing/2014/main" id="{F843B2C4-1CB9-91D0-D7D9-94E99D76F371}"/>
              </a:ext>
            </a:extLst>
          </p:cNvPr>
          <p:cNvSpPr/>
          <p:nvPr/>
        </p:nvSpPr>
        <p:spPr>
          <a:xfrm rot="1782986">
            <a:off x="286724" y="2152490"/>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Hexagon 6">
            <a:extLst>
              <a:ext uri="{FF2B5EF4-FFF2-40B4-BE49-F238E27FC236}">
                <a16:creationId xmlns:a16="http://schemas.microsoft.com/office/drawing/2014/main" id="{80DB6C43-0125-9F1E-C6C4-05C3D0E96195}"/>
              </a:ext>
            </a:extLst>
          </p:cNvPr>
          <p:cNvSpPr/>
          <p:nvPr/>
        </p:nvSpPr>
        <p:spPr>
          <a:xfrm rot="1782986">
            <a:off x="286724" y="2615335"/>
            <a:ext cx="335595" cy="289306"/>
          </a:xfrm>
          <a:prstGeom prst="hexagon">
            <a:avLst>
              <a:gd name="adj" fmla="val 28965"/>
              <a:gd name="vf" fmla="val 115470"/>
            </a:avLst>
          </a:prstGeom>
          <a:no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Hexagon 7">
            <a:extLst>
              <a:ext uri="{FF2B5EF4-FFF2-40B4-BE49-F238E27FC236}">
                <a16:creationId xmlns:a16="http://schemas.microsoft.com/office/drawing/2014/main" id="{D042D0E1-5CF4-89D6-BA03-9ED48B789ADC}"/>
              </a:ext>
            </a:extLst>
          </p:cNvPr>
          <p:cNvSpPr/>
          <p:nvPr/>
        </p:nvSpPr>
        <p:spPr>
          <a:xfrm rot="1782986">
            <a:off x="286725" y="3078179"/>
            <a:ext cx="335595" cy="289306"/>
          </a:xfrm>
          <a:prstGeom prst="hexagon">
            <a:avLst>
              <a:gd name="adj" fmla="val 28965"/>
              <a:gd name="vf" fmla="val 115470"/>
            </a:avLst>
          </a:prstGeom>
          <a:no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413182126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D2293FD-0241-DC59-310B-2C47B63DF215}"/>
              </a:ext>
            </a:extLst>
          </p:cNvPr>
          <p:cNvSpPr/>
          <p:nvPr/>
        </p:nvSpPr>
        <p:spPr>
          <a:xfrm>
            <a:off x="4648200" y="6609396"/>
            <a:ext cx="1933968" cy="15884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4" name="Rectangle 3">
            <a:extLst>
              <a:ext uri="{FF2B5EF4-FFF2-40B4-BE49-F238E27FC236}">
                <a16:creationId xmlns:a16="http://schemas.microsoft.com/office/drawing/2014/main" id="{7680654E-265B-53FB-F866-927AB75E7B63}"/>
              </a:ext>
            </a:extLst>
          </p:cNvPr>
          <p:cNvSpPr/>
          <p:nvPr/>
        </p:nvSpPr>
        <p:spPr>
          <a:xfrm>
            <a:off x="996286" y="695955"/>
            <a:ext cx="5254042" cy="7838445"/>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C</a:t>
            </a:r>
          </a:p>
        </p:txBody>
      </p:sp>
      <p:grpSp>
        <p:nvGrpSpPr>
          <p:cNvPr id="5" name="Group 4">
            <a:extLst>
              <a:ext uri="{FF2B5EF4-FFF2-40B4-BE49-F238E27FC236}">
                <a16:creationId xmlns:a16="http://schemas.microsoft.com/office/drawing/2014/main" id="{1B78FD33-BB5B-64B8-8DAD-F1CFBCF023FF}"/>
              </a:ext>
            </a:extLst>
          </p:cNvPr>
          <p:cNvGrpSpPr/>
          <p:nvPr/>
        </p:nvGrpSpPr>
        <p:grpSpPr>
          <a:xfrm>
            <a:off x="4322719" y="7694697"/>
            <a:ext cx="2188691" cy="1283551"/>
            <a:chOff x="1148814" y="2839157"/>
            <a:chExt cx="4770763" cy="1930400"/>
          </a:xfrm>
          <a:solidFill>
            <a:schemeClr val="accent4">
              <a:lumMod val="40000"/>
              <a:lumOff val="60000"/>
            </a:schemeClr>
          </a:solidFill>
        </p:grpSpPr>
        <p:sp>
          <p:nvSpPr>
            <p:cNvPr id="6" name="Arrow: Chevron 5">
              <a:extLst>
                <a:ext uri="{FF2B5EF4-FFF2-40B4-BE49-F238E27FC236}">
                  <a16:creationId xmlns:a16="http://schemas.microsoft.com/office/drawing/2014/main" id="{35412ADB-38D2-D784-794A-4157202220DC}"/>
                </a:ext>
              </a:extLst>
            </p:cNvPr>
            <p:cNvSpPr/>
            <p:nvPr/>
          </p:nvSpPr>
          <p:spPr>
            <a:xfrm rot="16200000">
              <a:off x="1378914" y="2609057"/>
              <a:ext cx="1930400" cy="2390600"/>
            </a:xfrm>
            <a:prstGeom prst="chevron">
              <a:avLst>
                <a:gd name="adj" fmla="val 2039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Arrow: Chevron 6">
              <a:extLst>
                <a:ext uri="{FF2B5EF4-FFF2-40B4-BE49-F238E27FC236}">
                  <a16:creationId xmlns:a16="http://schemas.microsoft.com/office/drawing/2014/main" id="{14F72CD1-D3A5-2C09-7007-8C3F0B32C3A6}"/>
                </a:ext>
              </a:extLst>
            </p:cNvPr>
            <p:cNvSpPr/>
            <p:nvPr/>
          </p:nvSpPr>
          <p:spPr>
            <a:xfrm rot="16200000">
              <a:off x="3759077" y="2609057"/>
              <a:ext cx="1930400" cy="2390600"/>
            </a:xfrm>
            <a:prstGeom prst="chevron">
              <a:avLst>
                <a:gd name="adj" fmla="val 2039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pic>
        <p:nvPicPr>
          <p:cNvPr id="8" name="Graphic 7" descr="Marker with solid fill">
            <a:extLst>
              <a:ext uri="{FF2B5EF4-FFF2-40B4-BE49-F238E27FC236}">
                <a16:creationId xmlns:a16="http://schemas.microsoft.com/office/drawing/2014/main" id="{E90126CF-48BE-613C-3C20-7479EE42190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06955" y="7905084"/>
            <a:ext cx="607998" cy="607998"/>
          </a:xfrm>
          <a:prstGeom prst="rect">
            <a:avLst/>
          </a:prstGeom>
        </p:spPr>
      </p:pic>
      <p:pic>
        <p:nvPicPr>
          <p:cNvPr id="27" name="Graphic 26" descr="Marker with solid fill">
            <a:extLst>
              <a:ext uri="{FF2B5EF4-FFF2-40B4-BE49-F238E27FC236}">
                <a16:creationId xmlns:a16="http://schemas.microsoft.com/office/drawing/2014/main" id="{E125AF93-B921-814D-2DE0-36593FAC10F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24857" y="8100029"/>
            <a:ext cx="607998" cy="607998"/>
          </a:xfrm>
          <a:prstGeom prst="rect">
            <a:avLst/>
          </a:prstGeom>
        </p:spPr>
      </p:pic>
      <p:pic>
        <p:nvPicPr>
          <p:cNvPr id="28" name="Graphic 27" descr="Marker with solid fill">
            <a:extLst>
              <a:ext uri="{FF2B5EF4-FFF2-40B4-BE49-F238E27FC236}">
                <a16:creationId xmlns:a16="http://schemas.microsoft.com/office/drawing/2014/main" id="{3C256B68-8133-9A35-BF95-83A6145E57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42761" y="7592998"/>
            <a:ext cx="607998" cy="607998"/>
          </a:xfrm>
          <a:prstGeom prst="rect">
            <a:avLst/>
          </a:prstGeom>
        </p:spPr>
      </p:pic>
      <p:grpSp>
        <p:nvGrpSpPr>
          <p:cNvPr id="29" name="Group 28">
            <a:extLst>
              <a:ext uri="{FF2B5EF4-FFF2-40B4-BE49-F238E27FC236}">
                <a16:creationId xmlns:a16="http://schemas.microsoft.com/office/drawing/2014/main" id="{929E2746-53E1-4B99-677D-43021FDFBC82}"/>
              </a:ext>
            </a:extLst>
          </p:cNvPr>
          <p:cNvGrpSpPr/>
          <p:nvPr/>
        </p:nvGrpSpPr>
        <p:grpSpPr>
          <a:xfrm rot="1465369">
            <a:off x="4817379" y="7199138"/>
            <a:ext cx="822956" cy="340667"/>
            <a:chOff x="-75030" y="1568450"/>
            <a:chExt cx="2316311" cy="958850"/>
          </a:xfrm>
          <a:solidFill>
            <a:schemeClr val="accent4">
              <a:lumMod val="40000"/>
              <a:lumOff val="60000"/>
            </a:schemeClr>
          </a:solidFill>
        </p:grpSpPr>
        <p:sp>
          <p:nvSpPr>
            <p:cNvPr id="30" name="Oval 29">
              <a:extLst>
                <a:ext uri="{FF2B5EF4-FFF2-40B4-BE49-F238E27FC236}">
                  <a16:creationId xmlns:a16="http://schemas.microsoft.com/office/drawing/2014/main" id="{DBA1F948-7397-C2A3-DF94-3964A7B1EFFC}"/>
                </a:ext>
              </a:extLst>
            </p:cNvPr>
            <p:cNvSpPr/>
            <p:nvPr/>
          </p:nvSpPr>
          <p:spPr>
            <a:xfrm>
              <a:off x="1319570" y="1892300"/>
              <a:ext cx="635000" cy="635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Top Corners Rounded 30">
              <a:extLst>
                <a:ext uri="{FF2B5EF4-FFF2-40B4-BE49-F238E27FC236}">
                  <a16:creationId xmlns:a16="http://schemas.microsoft.com/office/drawing/2014/main" id="{EDF3AC1A-96D6-8022-A9D7-6A4E9D660932}"/>
                </a:ext>
              </a:extLst>
            </p:cNvPr>
            <p:cNvSpPr/>
            <p:nvPr/>
          </p:nvSpPr>
          <p:spPr>
            <a:xfrm rot="6300000">
              <a:off x="267870" y="1225550"/>
              <a:ext cx="647700" cy="133350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Top Corners Rounded 31">
              <a:extLst>
                <a:ext uri="{FF2B5EF4-FFF2-40B4-BE49-F238E27FC236}">
                  <a16:creationId xmlns:a16="http://schemas.microsoft.com/office/drawing/2014/main" id="{AD452E40-7D55-7749-CA7E-6416E92BE37F}"/>
                </a:ext>
              </a:extLst>
            </p:cNvPr>
            <p:cNvSpPr/>
            <p:nvPr/>
          </p:nvSpPr>
          <p:spPr>
            <a:xfrm rot="6300000">
              <a:off x="1820522" y="1812699"/>
              <a:ext cx="259785" cy="581733"/>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Hexagon 1">
            <a:extLst>
              <a:ext uri="{FF2B5EF4-FFF2-40B4-BE49-F238E27FC236}">
                <a16:creationId xmlns:a16="http://schemas.microsoft.com/office/drawing/2014/main" id="{E5B1520D-24F1-0148-77E3-15DEB52B01DF}"/>
              </a:ext>
            </a:extLst>
          </p:cNvPr>
          <p:cNvSpPr/>
          <p:nvPr/>
        </p:nvSpPr>
        <p:spPr>
          <a:xfrm rot="1782986">
            <a:off x="286724" y="301110"/>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Hexagon 2">
            <a:extLst>
              <a:ext uri="{FF2B5EF4-FFF2-40B4-BE49-F238E27FC236}">
                <a16:creationId xmlns:a16="http://schemas.microsoft.com/office/drawing/2014/main" id="{6CACDBD6-944B-A83C-C479-F4292742F62E}"/>
              </a:ext>
            </a:extLst>
          </p:cNvPr>
          <p:cNvSpPr/>
          <p:nvPr/>
        </p:nvSpPr>
        <p:spPr>
          <a:xfrm rot="1782986">
            <a:off x="286724" y="763955"/>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Hexagon 9">
            <a:extLst>
              <a:ext uri="{FF2B5EF4-FFF2-40B4-BE49-F238E27FC236}">
                <a16:creationId xmlns:a16="http://schemas.microsoft.com/office/drawing/2014/main" id="{30C80D7E-E0F7-50C8-314D-5E921DCB7784}"/>
              </a:ext>
            </a:extLst>
          </p:cNvPr>
          <p:cNvSpPr/>
          <p:nvPr/>
        </p:nvSpPr>
        <p:spPr>
          <a:xfrm rot="1782986">
            <a:off x="286724" y="1226800"/>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Hexagon 10">
            <a:extLst>
              <a:ext uri="{FF2B5EF4-FFF2-40B4-BE49-F238E27FC236}">
                <a16:creationId xmlns:a16="http://schemas.microsoft.com/office/drawing/2014/main" id="{21E9C6A0-501C-F50F-53D3-532E9C49C2F2}"/>
              </a:ext>
            </a:extLst>
          </p:cNvPr>
          <p:cNvSpPr/>
          <p:nvPr/>
        </p:nvSpPr>
        <p:spPr>
          <a:xfrm rot="1782986">
            <a:off x="286724" y="1689645"/>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Hexagon 11">
            <a:extLst>
              <a:ext uri="{FF2B5EF4-FFF2-40B4-BE49-F238E27FC236}">
                <a16:creationId xmlns:a16="http://schemas.microsoft.com/office/drawing/2014/main" id="{6893C0A4-E250-8076-AFFD-82BAFC6DB94D}"/>
              </a:ext>
            </a:extLst>
          </p:cNvPr>
          <p:cNvSpPr/>
          <p:nvPr/>
        </p:nvSpPr>
        <p:spPr>
          <a:xfrm rot="1782986">
            <a:off x="286724" y="2152490"/>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Hexagon 12">
            <a:extLst>
              <a:ext uri="{FF2B5EF4-FFF2-40B4-BE49-F238E27FC236}">
                <a16:creationId xmlns:a16="http://schemas.microsoft.com/office/drawing/2014/main" id="{4B37C34C-F628-D86E-0932-3FD862DBF1FE}"/>
              </a:ext>
            </a:extLst>
          </p:cNvPr>
          <p:cNvSpPr/>
          <p:nvPr/>
        </p:nvSpPr>
        <p:spPr>
          <a:xfrm rot="1782986">
            <a:off x="286724" y="2615335"/>
            <a:ext cx="335595" cy="289306"/>
          </a:xfrm>
          <a:prstGeom prst="hexagon">
            <a:avLst>
              <a:gd name="adj" fmla="val 28965"/>
              <a:gd name="vf" fmla="val 115470"/>
            </a:avLst>
          </a:prstGeom>
          <a:no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Hexagon 13">
            <a:extLst>
              <a:ext uri="{FF2B5EF4-FFF2-40B4-BE49-F238E27FC236}">
                <a16:creationId xmlns:a16="http://schemas.microsoft.com/office/drawing/2014/main" id="{30D9E4AB-7980-6474-78E3-63D75D51FE42}"/>
              </a:ext>
            </a:extLst>
          </p:cNvPr>
          <p:cNvSpPr/>
          <p:nvPr/>
        </p:nvSpPr>
        <p:spPr>
          <a:xfrm rot="1782986">
            <a:off x="286725" y="3078179"/>
            <a:ext cx="335595" cy="289306"/>
          </a:xfrm>
          <a:prstGeom prst="hexagon">
            <a:avLst>
              <a:gd name="adj" fmla="val 28965"/>
              <a:gd name="vf" fmla="val 115470"/>
            </a:avLst>
          </a:prstGeom>
          <a:no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744889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066801" y="2184401"/>
            <a:ext cx="5252894" cy="6896100"/>
            <a:chOff x="1336337" y="1559572"/>
            <a:chExt cx="4867693" cy="6873631"/>
          </a:xfrm>
        </p:grpSpPr>
        <p:sp>
          <p:nvSpPr>
            <p:cNvPr id="3" name="Oval 2"/>
            <p:cNvSpPr/>
            <p:nvPr/>
          </p:nvSpPr>
          <p:spPr>
            <a:xfrm>
              <a:off x="1336337" y="1559572"/>
              <a:ext cx="4867693" cy="6873631"/>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4" name="TextBox 33"/>
            <p:cNvSpPr txBox="1"/>
            <p:nvPr/>
          </p:nvSpPr>
          <p:spPr>
            <a:xfrm>
              <a:off x="3046581" y="7768857"/>
              <a:ext cx="1442155" cy="557608"/>
            </a:xfrm>
            <a:prstGeom prst="rect">
              <a:avLst/>
            </a:prstGeom>
            <a:noFill/>
            <a:ln>
              <a:noFill/>
            </a:ln>
          </p:spPr>
          <p:txBody>
            <a:bodyPr wrap="square" rtlCol="0">
              <a:prstTxWarp prst="textArchDown">
                <a:avLst>
                  <a:gd name="adj" fmla="val 600160"/>
                </a:avLst>
              </a:prstTxWarp>
              <a:spAutoFit/>
            </a:bodyPr>
            <a:lstStyle/>
            <a:p>
              <a:pPr algn="ctr"/>
              <a:r>
                <a:rPr lang="en-US" sz="1100" b="1" dirty="0">
                  <a:solidFill>
                    <a:schemeClr val="accent5"/>
                  </a:solidFill>
                </a:rPr>
                <a:t>Sociocultural norms</a:t>
              </a:r>
              <a:endParaRPr lang="en-CA" sz="1100" b="1" dirty="0">
                <a:solidFill>
                  <a:schemeClr val="accent5"/>
                </a:solidFill>
              </a:endParaRPr>
            </a:p>
          </p:txBody>
        </p:sp>
      </p:grpSp>
      <p:grpSp>
        <p:nvGrpSpPr>
          <p:cNvPr id="9" name="Group 8"/>
          <p:cNvGrpSpPr/>
          <p:nvPr/>
        </p:nvGrpSpPr>
        <p:grpSpPr>
          <a:xfrm>
            <a:off x="1534983" y="2292174"/>
            <a:ext cx="4316531" cy="5670726"/>
            <a:chOff x="1764600" y="1733192"/>
            <a:chExt cx="3999995" cy="5466261"/>
          </a:xfrm>
        </p:grpSpPr>
        <p:sp>
          <p:nvSpPr>
            <p:cNvPr id="25" name="Oval 24"/>
            <p:cNvSpPr/>
            <p:nvPr/>
          </p:nvSpPr>
          <p:spPr>
            <a:xfrm>
              <a:off x="1764600" y="1733192"/>
              <a:ext cx="3999995" cy="5466261"/>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5" name="TextBox 34"/>
            <p:cNvSpPr txBox="1"/>
            <p:nvPr/>
          </p:nvSpPr>
          <p:spPr>
            <a:xfrm>
              <a:off x="3046581" y="6544729"/>
              <a:ext cx="1442155" cy="557608"/>
            </a:xfrm>
            <a:prstGeom prst="rect">
              <a:avLst/>
            </a:prstGeom>
            <a:noFill/>
            <a:ln>
              <a:noFill/>
            </a:ln>
          </p:spPr>
          <p:txBody>
            <a:bodyPr wrap="square" rtlCol="0">
              <a:prstTxWarp prst="textArchDown">
                <a:avLst>
                  <a:gd name="adj" fmla="val 600160"/>
                </a:avLst>
              </a:prstTxWarp>
              <a:spAutoFit/>
            </a:bodyPr>
            <a:lstStyle/>
            <a:p>
              <a:pPr algn="ctr"/>
              <a:r>
                <a:rPr lang="en-US" sz="1100" b="1" dirty="0">
                  <a:solidFill>
                    <a:schemeClr val="accent1"/>
                  </a:solidFill>
                </a:rPr>
                <a:t>Society</a:t>
              </a:r>
              <a:endParaRPr lang="en-CA" sz="1100" b="1" dirty="0">
                <a:solidFill>
                  <a:schemeClr val="accent1"/>
                </a:solidFill>
              </a:endParaRPr>
            </a:p>
          </p:txBody>
        </p:sp>
      </p:grpSp>
      <p:grpSp>
        <p:nvGrpSpPr>
          <p:cNvPr id="8" name="Group 7"/>
          <p:cNvGrpSpPr/>
          <p:nvPr/>
        </p:nvGrpSpPr>
        <p:grpSpPr>
          <a:xfrm>
            <a:off x="1976134" y="2353463"/>
            <a:ext cx="3434228" cy="4237837"/>
            <a:chOff x="2149642" y="1913523"/>
            <a:chExt cx="3182392" cy="4193326"/>
          </a:xfrm>
        </p:grpSpPr>
        <p:sp>
          <p:nvSpPr>
            <p:cNvPr id="26" name="Oval 25"/>
            <p:cNvSpPr/>
            <p:nvPr/>
          </p:nvSpPr>
          <p:spPr>
            <a:xfrm>
              <a:off x="2149642" y="1913523"/>
              <a:ext cx="3182392" cy="4193326"/>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2" name="TextBox 41"/>
            <p:cNvSpPr txBox="1"/>
            <p:nvPr/>
          </p:nvSpPr>
          <p:spPr>
            <a:xfrm>
              <a:off x="3046581" y="5442401"/>
              <a:ext cx="1442155" cy="557608"/>
            </a:xfrm>
            <a:prstGeom prst="rect">
              <a:avLst/>
            </a:prstGeom>
            <a:noFill/>
            <a:ln>
              <a:noFill/>
            </a:ln>
          </p:spPr>
          <p:txBody>
            <a:bodyPr wrap="square" rtlCol="0">
              <a:prstTxWarp prst="textArchDown">
                <a:avLst>
                  <a:gd name="adj" fmla="val 600160"/>
                </a:avLst>
              </a:prstTxWarp>
              <a:spAutoFit/>
            </a:bodyPr>
            <a:lstStyle/>
            <a:p>
              <a:pPr algn="ctr"/>
              <a:r>
                <a:rPr lang="en-US" sz="1100" b="1" dirty="0">
                  <a:solidFill>
                    <a:schemeClr val="accent4"/>
                  </a:solidFill>
                </a:rPr>
                <a:t>Community</a:t>
              </a:r>
              <a:endParaRPr lang="en-CA" sz="1100" b="1" dirty="0">
                <a:solidFill>
                  <a:schemeClr val="accent4"/>
                </a:solidFill>
              </a:endParaRPr>
            </a:p>
          </p:txBody>
        </p:sp>
      </p:grpSp>
      <p:grpSp>
        <p:nvGrpSpPr>
          <p:cNvPr id="7" name="Group 6"/>
          <p:cNvGrpSpPr/>
          <p:nvPr/>
        </p:nvGrpSpPr>
        <p:grpSpPr>
          <a:xfrm>
            <a:off x="2416620" y="2442881"/>
            <a:ext cx="2553256" cy="2814919"/>
            <a:chOff x="2557826" y="2126451"/>
            <a:chExt cx="2366023" cy="2688898"/>
          </a:xfrm>
        </p:grpSpPr>
        <p:sp>
          <p:nvSpPr>
            <p:cNvPr id="29" name="Oval 28"/>
            <p:cNvSpPr/>
            <p:nvPr/>
          </p:nvSpPr>
          <p:spPr>
            <a:xfrm>
              <a:off x="2557826" y="2126451"/>
              <a:ext cx="2366023" cy="2688898"/>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3" name="TextBox 42"/>
            <p:cNvSpPr txBox="1"/>
            <p:nvPr/>
          </p:nvSpPr>
          <p:spPr>
            <a:xfrm>
              <a:off x="3046581" y="4172278"/>
              <a:ext cx="1442155" cy="557608"/>
            </a:xfrm>
            <a:prstGeom prst="rect">
              <a:avLst/>
            </a:prstGeom>
            <a:noFill/>
            <a:ln>
              <a:noFill/>
            </a:ln>
          </p:spPr>
          <p:txBody>
            <a:bodyPr wrap="square" rtlCol="0">
              <a:prstTxWarp prst="textArchDown">
                <a:avLst>
                  <a:gd name="adj" fmla="val 600160"/>
                </a:avLst>
              </a:prstTxWarp>
              <a:spAutoFit/>
            </a:bodyPr>
            <a:lstStyle/>
            <a:p>
              <a:pPr algn="ctr"/>
              <a:r>
                <a:rPr lang="en-US" sz="1100" b="1" dirty="0">
                  <a:solidFill>
                    <a:schemeClr val="accent3"/>
                  </a:solidFill>
                </a:rPr>
                <a:t>Family</a:t>
              </a:r>
              <a:endParaRPr lang="en-CA" sz="1100" b="1" dirty="0">
                <a:solidFill>
                  <a:schemeClr val="accent3"/>
                </a:solidFill>
              </a:endParaRPr>
            </a:p>
          </p:txBody>
        </p:sp>
      </p:grpSp>
      <p:grpSp>
        <p:nvGrpSpPr>
          <p:cNvPr id="6" name="Group 5"/>
          <p:cNvGrpSpPr/>
          <p:nvPr/>
        </p:nvGrpSpPr>
        <p:grpSpPr>
          <a:xfrm>
            <a:off x="2911805" y="2505952"/>
            <a:ext cx="1562886" cy="1604465"/>
            <a:chOff x="3040458" y="2283836"/>
            <a:chExt cx="1448278" cy="1448278"/>
          </a:xfrm>
        </p:grpSpPr>
        <p:sp>
          <p:nvSpPr>
            <p:cNvPr id="4" name="Oval 3"/>
            <p:cNvSpPr/>
            <p:nvPr/>
          </p:nvSpPr>
          <p:spPr>
            <a:xfrm>
              <a:off x="3040458" y="2283836"/>
              <a:ext cx="1448278" cy="144827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6" name="TextBox 45"/>
            <p:cNvSpPr txBox="1"/>
            <p:nvPr/>
          </p:nvSpPr>
          <p:spPr>
            <a:xfrm>
              <a:off x="3046581" y="3080080"/>
              <a:ext cx="1442155" cy="557608"/>
            </a:xfrm>
            <a:prstGeom prst="rect">
              <a:avLst/>
            </a:prstGeom>
            <a:noFill/>
            <a:ln>
              <a:noFill/>
            </a:ln>
          </p:spPr>
          <p:txBody>
            <a:bodyPr wrap="square" rtlCol="0">
              <a:prstTxWarp prst="textArchDown">
                <a:avLst>
                  <a:gd name="adj" fmla="val 600160"/>
                </a:avLst>
              </a:prstTxWarp>
              <a:spAutoFit/>
            </a:bodyPr>
            <a:lstStyle/>
            <a:p>
              <a:pPr algn="ctr"/>
              <a:r>
                <a:rPr lang="en-US" sz="1100" b="1" dirty="0">
                  <a:solidFill>
                    <a:schemeClr val="accent2"/>
                  </a:solidFill>
                </a:rPr>
                <a:t>Child</a:t>
              </a:r>
              <a:endParaRPr lang="en-CA" sz="1100" b="1" dirty="0">
                <a:solidFill>
                  <a:schemeClr val="accent2"/>
                </a:solidFill>
              </a:endParaRPr>
            </a:p>
          </p:txBody>
        </p:sp>
      </p:grpSp>
      <p:grpSp>
        <p:nvGrpSpPr>
          <p:cNvPr id="11" name="Group 10"/>
          <p:cNvGrpSpPr/>
          <p:nvPr/>
        </p:nvGrpSpPr>
        <p:grpSpPr>
          <a:xfrm>
            <a:off x="3577113" y="2958034"/>
            <a:ext cx="229568" cy="510299"/>
            <a:chOff x="3524508" y="2679091"/>
            <a:chExt cx="327409" cy="727787"/>
          </a:xfrm>
          <a:solidFill>
            <a:schemeClr val="accent2"/>
          </a:solidFill>
        </p:grpSpPr>
        <p:sp>
          <p:nvSpPr>
            <p:cNvPr id="47" name="Round Same Side Corner Rectangle 46"/>
            <p:cNvSpPr/>
            <p:nvPr/>
          </p:nvSpPr>
          <p:spPr>
            <a:xfrm>
              <a:off x="3526909" y="3062732"/>
              <a:ext cx="323729" cy="344146"/>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8" name="Oval 47"/>
            <p:cNvSpPr/>
            <p:nvPr/>
          </p:nvSpPr>
          <p:spPr>
            <a:xfrm>
              <a:off x="3524508" y="2679091"/>
              <a:ext cx="327409" cy="3274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4" name="TextBox 13">
            <a:extLst>
              <a:ext uri="{FF2B5EF4-FFF2-40B4-BE49-F238E27FC236}">
                <a16:creationId xmlns:a16="http://schemas.microsoft.com/office/drawing/2014/main" id="{BBA6723F-F9DC-29CB-F882-3F82A0524232}"/>
              </a:ext>
            </a:extLst>
          </p:cNvPr>
          <p:cNvSpPr txBox="1"/>
          <p:nvPr/>
        </p:nvSpPr>
        <p:spPr>
          <a:xfrm>
            <a:off x="996287" y="1733504"/>
            <a:ext cx="5254042" cy="276999"/>
          </a:xfrm>
          <a:prstGeom prst="rect">
            <a:avLst/>
          </a:prstGeom>
          <a:noFill/>
        </p:spPr>
        <p:txBody>
          <a:bodyPr wrap="square" rtlCol="0">
            <a:spAutoFit/>
          </a:bodyPr>
          <a:lstStyle/>
          <a:p>
            <a:r>
              <a:rPr lang="en-CA" sz="1200" b="1" spc="300" dirty="0">
                <a:solidFill>
                  <a:schemeClr val="tx1"/>
                </a:solidFill>
              </a:rPr>
              <a:t>APPLYING A SOCIO-ECOLOGICAL APPROACH</a:t>
            </a:r>
          </a:p>
        </p:txBody>
      </p:sp>
      <p:sp>
        <p:nvSpPr>
          <p:cNvPr id="15" name="TextBox 14">
            <a:extLst>
              <a:ext uri="{FF2B5EF4-FFF2-40B4-BE49-F238E27FC236}">
                <a16:creationId xmlns:a16="http://schemas.microsoft.com/office/drawing/2014/main" id="{1697D1C5-7E24-BCED-D99D-C7A35BA0E6D7}"/>
              </a:ext>
            </a:extLst>
          </p:cNvPr>
          <p:cNvSpPr txBox="1"/>
          <p:nvPr/>
        </p:nvSpPr>
        <p:spPr>
          <a:xfrm>
            <a:off x="996286" y="713169"/>
            <a:ext cx="5264813" cy="738664"/>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8D607A"/>
                </a:highlight>
                <a:latin typeface="Calibri"/>
                <a:ea typeface="Calibri"/>
                <a:cs typeface="Calibri"/>
                <a:sym typeface="Calibri"/>
              </a:rPr>
              <a:t>SESSION 3: HOW DOES THE CHILD'S ENVIRONMENT IMPACT THEIR SAFETY AND WELLBEING?</a:t>
            </a:r>
          </a:p>
        </p:txBody>
      </p:sp>
      <p:sp>
        <p:nvSpPr>
          <p:cNvPr id="2" name="Hexagon 1">
            <a:extLst>
              <a:ext uri="{FF2B5EF4-FFF2-40B4-BE49-F238E27FC236}">
                <a16:creationId xmlns:a16="http://schemas.microsoft.com/office/drawing/2014/main" id="{8B0D12D0-C022-7614-DA13-354F14155186}"/>
              </a:ext>
            </a:extLst>
          </p:cNvPr>
          <p:cNvSpPr/>
          <p:nvPr/>
        </p:nvSpPr>
        <p:spPr>
          <a:xfrm rot="1782986">
            <a:off x="286724" y="30111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Hexagon 4">
            <a:extLst>
              <a:ext uri="{FF2B5EF4-FFF2-40B4-BE49-F238E27FC236}">
                <a16:creationId xmlns:a16="http://schemas.microsoft.com/office/drawing/2014/main" id="{F0069852-E605-FEF7-7C39-0115A303FE83}"/>
              </a:ext>
            </a:extLst>
          </p:cNvPr>
          <p:cNvSpPr/>
          <p:nvPr/>
        </p:nvSpPr>
        <p:spPr>
          <a:xfrm rot="1782986">
            <a:off x="286724" y="763955"/>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Hexagon 11">
            <a:extLst>
              <a:ext uri="{FF2B5EF4-FFF2-40B4-BE49-F238E27FC236}">
                <a16:creationId xmlns:a16="http://schemas.microsoft.com/office/drawing/2014/main" id="{79DE167F-6A88-D313-D84F-A7A38E968E1D}"/>
              </a:ext>
            </a:extLst>
          </p:cNvPr>
          <p:cNvSpPr/>
          <p:nvPr/>
        </p:nvSpPr>
        <p:spPr>
          <a:xfrm rot="1782986">
            <a:off x="286724" y="122680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Hexagon 12">
            <a:extLst>
              <a:ext uri="{FF2B5EF4-FFF2-40B4-BE49-F238E27FC236}">
                <a16:creationId xmlns:a16="http://schemas.microsoft.com/office/drawing/2014/main" id="{72FC9347-C796-FF92-3ABD-2A63A8779521}"/>
              </a:ext>
            </a:extLst>
          </p:cNvPr>
          <p:cNvSpPr/>
          <p:nvPr/>
        </p:nvSpPr>
        <p:spPr>
          <a:xfrm rot="1782986">
            <a:off x="286724" y="168964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Hexagon 15">
            <a:extLst>
              <a:ext uri="{FF2B5EF4-FFF2-40B4-BE49-F238E27FC236}">
                <a16:creationId xmlns:a16="http://schemas.microsoft.com/office/drawing/2014/main" id="{D3CE2213-0CA3-7249-B98D-0E34CCA48EA4}"/>
              </a:ext>
            </a:extLst>
          </p:cNvPr>
          <p:cNvSpPr/>
          <p:nvPr/>
        </p:nvSpPr>
        <p:spPr>
          <a:xfrm rot="1782986">
            <a:off x="286724" y="215249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Hexagon 16">
            <a:extLst>
              <a:ext uri="{FF2B5EF4-FFF2-40B4-BE49-F238E27FC236}">
                <a16:creationId xmlns:a16="http://schemas.microsoft.com/office/drawing/2014/main" id="{430B51F4-8C4E-2470-3E3C-BC695B91425D}"/>
              </a:ext>
            </a:extLst>
          </p:cNvPr>
          <p:cNvSpPr/>
          <p:nvPr/>
        </p:nvSpPr>
        <p:spPr>
          <a:xfrm rot="1782986">
            <a:off x="286724" y="261533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15687917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DB359C7-3D1F-1BBC-B454-0FA3A9CF4812}"/>
              </a:ext>
            </a:extLst>
          </p:cNvPr>
          <p:cNvSpPr txBox="1"/>
          <p:nvPr/>
        </p:nvSpPr>
        <p:spPr>
          <a:xfrm>
            <a:off x="996287" y="698305"/>
            <a:ext cx="5254042" cy="276999"/>
          </a:xfrm>
          <a:prstGeom prst="rect">
            <a:avLst/>
          </a:prstGeom>
          <a:noFill/>
        </p:spPr>
        <p:txBody>
          <a:bodyPr wrap="square" rtlCol="0">
            <a:spAutoFit/>
          </a:bodyPr>
          <a:lstStyle/>
          <a:p>
            <a:r>
              <a:rPr lang="en-CA" sz="1200" b="1" spc="300" dirty="0"/>
              <a:t>S</a:t>
            </a:r>
            <a:r>
              <a:rPr lang="en-US" sz="1200" b="1" spc="300" dirty="0"/>
              <a:t>AFETY CIRCLE</a:t>
            </a:r>
            <a:endParaRPr lang="en-US" sz="1200" b="1" spc="300" dirty="0">
              <a:solidFill>
                <a:schemeClr val="tx1"/>
              </a:solidFill>
            </a:endParaRPr>
          </a:p>
        </p:txBody>
      </p:sp>
      <p:graphicFrame>
        <p:nvGraphicFramePr>
          <p:cNvPr id="6" name="Table 17">
            <a:extLst>
              <a:ext uri="{FF2B5EF4-FFF2-40B4-BE49-F238E27FC236}">
                <a16:creationId xmlns:a16="http://schemas.microsoft.com/office/drawing/2014/main" id="{6DF446FC-B112-7A77-BE65-2661EEDF624C}"/>
              </a:ext>
            </a:extLst>
          </p:cNvPr>
          <p:cNvGraphicFramePr>
            <a:graphicFrameLocks noGrp="1"/>
          </p:cNvGraphicFramePr>
          <p:nvPr/>
        </p:nvGraphicFramePr>
        <p:xfrm>
          <a:off x="996287" y="1175655"/>
          <a:ext cx="5254042" cy="6619240"/>
        </p:xfrm>
        <a:graphic>
          <a:graphicData uri="http://schemas.openxmlformats.org/drawingml/2006/table">
            <a:tbl>
              <a:tblPr firstRow="1" bandRow="1">
                <a:tableStyleId>{5C22544A-7EE6-4342-B048-85BDC9FD1C3A}</a:tableStyleId>
              </a:tblPr>
              <a:tblGrid>
                <a:gridCol w="1137313">
                  <a:extLst>
                    <a:ext uri="{9D8B030D-6E8A-4147-A177-3AD203B41FA5}">
                      <a16:colId xmlns:a16="http://schemas.microsoft.com/office/drawing/2014/main" val="3910228329"/>
                    </a:ext>
                  </a:extLst>
                </a:gridCol>
                <a:gridCol w="4116729">
                  <a:extLst>
                    <a:ext uri="{9D8B030D-6E8A-4147-A177-3AD203B41FA5}">
                      <a16:colId xmlns:a16="http://schemas.microsoft.com/office/drawing/2014/main" val="1260457313"/>
                    </a:ext>
                  </a:extLst>
                </a:gridCol>
              </a:tblGrid>
              <a:tr h="370840">
                <a:tc>
                  <a:txBody>
                    <a:bodyPr/>
                    <a:lstStyle/>
                    <a:p>
                      <a:r>
                        <a:rPr lang="en-GB" sz="1100" b="1" dirty="0">
                          <a:solidFill>
                            <a:schemeClr val="tx1"/>
                          </a:solidFill>
                        </a:rPr>
                        <a:t>Overview</a:t>
                      </a:r>
                      <a:endParaRPr lang="en-US" sz="1100" b="1" dirty="0">
                        <a:solidFill>
                          <a:schemeClr val="tx1"/>
                        </a:solidFill>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accent4">
                        <a:lumMod val="40000"/>
                        <a:lumOff val="6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Safety circle is a tool for helping children to identify things and people that make them feel comfortable, confident and safe. It also provides an opportunity to identify people or places where or with whom the child feels scared, insecure or threatened</a:t>
                      </a: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noFill/>
                  </a:tcPr>
                </a:tc>
                <a:extLst>
                  <a:ext uri="{0D108BD9-81ED-4DB2-BD59-A6C34878D82A}">
                    <a16:rowId xmlns:a16="http://schemas.microsoft.com/office/drawing/2014/main" val="2503434562"/>
                  </a:ext>
                </a:extLst>
              </a:tr>
              <a:tr h="370840">
                <a:tc>
                  <a:txBody>
                    <a:bodyPr/>
                    <a:lstStyle/>
                    <a:p>
                      <a:r>
                        <a:rPr lang="en-GB" sz="1100" b="1" dirty="0">
                          <a:solidFill>
                            <a:schemeClr val="tx1"/>
                          </a:solidFill>
                        </a:rPr>
                        <a:t>Time</a:t>
                      </a:r>
                      <a:endParaRPr lang="en-US" sz="1100" b="1" dirty="0">
                        <a:solidFill>
                          <a:schemeClr val="tx1"/>
                        </a:solidFill>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accent4">
                        <a:lumMod val="40000"/>
                        <a:lumOff val="6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b="0" dirty="0"/>
                        <a:t>Depends on the child. As long as they are engaged. Can vary between 5 minutes to 15 minutes</a:t>
                      </a: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noFill/>
                  </a:tcPr>
                </a:tc>
                <a:extLst>
                  <a:ext uri="{0D108BD9-81ED-4DB2-BD59-A6C34878D82A}">
                    <a16:rowId xmlns:a16="http://schemas.microsoft.com/office/drawing/2014/main" val="1156132823"/>
                  </a:ext>
                </a:extLst>
              </a:tr>
              <a:tr h="370840">
                <a:tc>
                  <a:txBody>
                    <a:bodyPr/>
                    <a:lstStyle/>
                    <a:p>
                      <a:r>
                        <a:rPr lang="en-GB" sz="1100" b="1" dirty="0">
                          <a:solidFill>
                            <a:schemeClr val="tx1"/>
                          </a:solidFill>
                        </a:rPr>
                        <a:t>Ages</a:t>
                      </a:r>
                      <a:endParaRPr lang="en-US" sz="1100" b="1" dirty="0">
                        <a:solidFill>
                          <a:schemeClr val="tx1"/>
                        </a:solidFill>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accent4">
                        <a:lumMod val="40000"/>
                        <a:lumOff val="6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b="0" dirty="0"/>
                        <a:t>This activity is recommended for children ages 3-12 years old (depending on the child’s maturity/ability to speak this might be useful at a later age too).</a:t>
                      </a: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noFill/>
                  </a:tcPr>
                </a:tc>
                <a:extLst>
                  <a:ext uri="{0D108BD9-81ED-4DB2-BD59-A6C34878D82A}">
                    <a16:rowId xmlns:a16="http://schemas.microsoft.com/office/drawing/2014/main" val="2693644662"/>
                  </a:ext>
                </a:extLst>
              </a:tr>
              <a:tr h="370840">
                <a:tc>
                  <a:txBody>
                    <a:bodyPr/>
                    <a:lstStyle/>
                    <a:p>
                      <a:r>
                        <a:rPr lang="en-GB" sz="1100" b="1" dirty="0">
                          <a:solidFill>
                            <a:schemeClr val="tx1"/>
                          </a:solidFill>
                        </a:rPr>
                        <a:t>Materials</a:t>
                      </a:r>
                      <a:endParaRPr lang="en-US" sz="1100" b="1" dirty="0">
                        <a:solidFill>
                          <a:schemeClr val="tx1"/>
                        </a:solidFill>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accent4">
                        <a:lumMod val="40000"/>
                        <a:lumOff val="60000"/>
                      </a:schemeClr>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100" b="0" dirty="0"/>
                        <a:t>Paper, color markers or pencils (if available, the caseworker can also use dolls or figurines to symbolize persons and to assist younger children)</a:t>
                      </a: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noFill/>
                  </a:tcPr>
                </a:tc>
                <a:extLst>
                  <a:ext uri="{0D108BD9-81ED-4DB2-BD59-A6C34878D82A}">
                    <a16:rowId xmlns:a16="http://schemas.microsoft.com/office/drawing/2014/main" val="1467086939"/>
                  </a:ext>
                </a:extLst>
              </a:tr>
              <a:tr h="370840">
                <a:tc>
                  <a:txBody>
                    <a:bodyPr/>
                    <a:lstStyle/>
                    <a:p>
                      <a:r>
                        <a:rPr lang="en-GB" sz="1100" b="1" dirty="0">
                          <a:solidFill>
                            <a:schemeClr val="tx1"/>
                          </a:solidFill>
                        </a:rPr>
                        <a:t>Participation</a:t>
                      </a:r>
                      <a:endParaRPr lang="en-US" sz="1100" b="1" dirty="0">
                        <a:solidFill>
                          <a:schemeClr val="tx1"/>
                        </a:solidFill>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accent4">
                        <a:lumMod val="40000"/>
                        <a:lumOff val="6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b="0" dirty="0"/>
                        <a:t>Caseworkers should complete this activity with children one-on-one; however, caregiver presence may be necessary or supportive if the child is refusing to engage in this activity or unable to do so due to their age, developmental stage, communication preference or ability.</a:t>
                      </a: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noFill/>
                  </a:tcPr>
                </a:tc>
                <a:extLst>
                  <a:ext uri="{0D108BD9-81ED-4DB2-BD59-A6C34878D82A}">
                    <a16:rowId xmlns:a16="http://schemas.microsoft.com/office/drawing/2014/main" val="2624097116"/>
                  </a:ext>
                </a:extLst>
              </a:tr>
              <a:tr h="370840">
                <a:tc>
                  <a:txBody>
                    <a:bodyPr/>
                    <a:lstStyle/>
                    <a:p>
                      <a:r>
                        <a:rPr lang="en-GB" sz="1100" b="1" dirty="0">
                          <a:solidFill>
                            <a:schemeClr val="tx1"/>
                          </a:solidFill>
                        </a:rPr>
                        <a:t>Purpose</a:t>
                      </a:r>
                      <a:endParaRPr lang="en-US" sz="1100" b="1" dirty="0">
                        <a:solidFill>
                          <a:schemeClr val="tx1"/>
                        </a:solidFill>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accent4">
                        <a:lumMod val="40000"/>
                        <a:lumOff val="60000"/>
                      </a:schemeClr>
                    </a:solidFill>
                  </a:tcPr>
                </a:tc>
                <a:tc>
                  <a:txBody>
                    <a:bodyPr/>
                    <a:lstStyle/>
                    <a:p>
                      <a:r>
                        <a:rPr lang="en-GB" sz="1100" dirty="0"/>
                        <a:t>To identify people with whom children feel safe</a:t>
                      </a:r>
                      <a:endParaRPr lang="en-US" dirty="0"/>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noFill/>
                  </a:tcPr>
                </a:tc>
                <a:extLst>
                  <a:ext uri="{0D108BD9-81ED-4DB2-BD59-A6C34878D82A}">
                    <a16:rowId xmlns:a16="http://schemas.microsoft.com/office/drawing/2014/main" val="1912278685"/>
                  </a:ext>
                </a:extLst>
              </a:tr>
              <a:tr h="370840">
                <a:tc>
                  <a:txBody>
                    <a:bodyPr/>
                    <a:lstStyle/>
                    <a:p>
                      <a:r>
                        <a:rPr lang="en-CA" sz="1100" b="1" dirty="0">
                          <a:solidFill>
                            <a:schemeClr val="tx1"/>
                          </a:solidFill>
                        </a:rPr>
                        <a:t>Guidance</a:t>
                      </a:r>
                      <a:endParaRPr lang="en-US" sz="1100" b="1" dirty="0">
                        <a:solidFill>
                          <a:schemeClr val="tx1"/>
                        </a:solidFill>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accent4">
                        <a:lumMod val="40000"/>
                        <a:lumOff val="60000"/>
                      </a:schemeClr>
                    </a:solidFill>
                  </a:tcPr>
                </a:tc>
                <a:tc>
                  <a:txBody>
                    <a:bodyPr/>
                    <a:lstStyle/>
                    <a:p>
                      <a:pPr marL="171450" indent="-171450">
                        <a:buFont typeface="Arial" panose="020B0604020202020204" pitchFamily="34" charset="0"/>
                        <a:buChar char="•"/>
                      </a:pPr>
                      <a:r>
                        <a:rPr lang="en-US" sz="1100" dirty="0">
                          <a:solidFill>
                            <a:schemeClr val="tx1"/>
                          </a:solidFill>
                        </a:rPr>
                        <a:t>Ask them to draw a circle in middle of the paper or make a circle with tape on the ground (if possible)</a:t>
                      </a:r>
                    </a:p>
                    <a:p>
                      <a:pPr marL="171450" indent="-171450">
                        <a:buFont typeface="Arial" panose="020B0604020202020204" pitchFamily="34" charset="0"/>
                        <a:buChar char="•"/>
                      </a:pPr>
                      <a:r>
                        <a:rPr lang="en-US" sz="1100" dirty="0">
                          <a:solidFill>
                            <a:schemeClr val="tx1"/>
                          </a:solidFill>
                        </a:rPr>
                        <a:t>Explain that this is a circle in which only good things and good people can enter. The circle can only contain good things and good people with whom the child feels comfortable, confident and safe. </a:t>
                      </a:r>
                    </a:p>
                    <a:p>
                      <a:pPr marL="171450" indent="-171450">
                        <a:buFont typeface="Arial" panose="020B0604020202020204" pitchFamily="34" charset="0"/>
                        <a:buChar char="•"/>
                      </a:pPr>
                      <a:r>
                        <a:rPr lang="en-US" sz="1100" dirty="0">
                          <a:solidFill>
                            <a:schemeClr val="tx1"/>
                          </a:solidFill>
                        </a:rPr>
                        <a:t>Ask them to then put (if using dolls or figures that symbolize people) or draw everyone and everything that makes them feel comfortable, confident and safe inside the circle. </a:t>
                      </a:r>
                    </a:p>
                    <a:p>
                      <a:pPr marL="171450" indent="-171450">
                        <a:buFont typeface="Arial" panose="020B0604020202020204" pitchFamily="34" charset="0"/>
                        <a:buChar char="•"/>
                      </a:pPr>
                      <a:r>
                        <a:rPr lang="en-US" sz="1100" dirty="0">
                          <a:solidFill>
                            <a:schemeClr val="tx1"/>
                          </a:solidFill>
                        </a:rPr>
                        <a:t>Ask them to name or label all the people and things in the safety circle.</a:t>
                      </a:r>
                    </a:p>
                    <a:p>
                      <a:pPr marL="171450" indent="-171450">
                        <a:buFont typeface="Arial" panose="020B0604020202020204" pitchFamily="34" charset="0"/>
                        <a:buChar char="•"/>
                      </a:pPr>
                      <a:r>
                        <a:rPr lang="en-US" sz="1100" dirty="0">
                          <a:solidFill>
                            <a:schemeClr val="tx1"/>
                          </a:solidFill>
                        </a:rPr>
                        <a:t>If there is time and it is appropriate (not too upsetting) ask them to also put people or things outside the circle, these are the things or people they don’t like. For example, those with whom the child feels scared or make them feel bad. </a:t>
                      </a:r>
                    </a:p>
                    <a:p>
                      <a:pPr marL="171450" indent="-171450">
                        <a:buFont typeface="Arial" panose="020B0604020202020204" pitchFamily="34" charset="0"/>
                        <a:buChar char="•"/>
                      </a:pPr>
                      <a:r>
                        <a:rPr lang="en-US" sz="1100" dirty="0">
                          <a:solidFill>
                            <a:schemeClr val="tx1"/>
                          </a:solidFill>
                        </a:rPr>
                        <a:t>Use the questions about positive and negative people and things to generate as much conversation as possible to understand the potential risk and protective factors in the child’s community.</a:t>
                      </a: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noFill/>
                  </a:tcPr>
                </a:tc>
                <a:extLst>
                  <a:ext uri="{0D108BD9-81ED-4DB2-BD59-A6C34878D82A}">
                    <a16:rowId xmlns:a16="http://schemas.microsoft.com/office/drawing/2014/main" val="951584040"/>
                  </a:ext>
                </a:extLst>
              </a:tr>
            </a:tbl>
          </a:graphicData>
        </a:graphic>
      </p:graphicFrame>
      <p:sp>
        <p:nvSpPr>
          <p:cNvPr id="8" name="Oval 7">
            <a:extLst>
              <a:ext uri="{FF2B5EF4-FFF2-40B4-BE49-F238E27FC236}">
                <a16:creationId xmlns:a16="http://schemas.microsoft.com/office/drawing/2014/main" id="{96A630D8-CAF8-7D5B-20CC-D45B809D2922}"/>
              </a:ext>
            </a:extLst>
          </p:cNvPr>
          <p:cNvSpPr/>
          <p:nvPr/>
        </p:nvSpPr>
        <p:spPr>
          <a:xfrm>
            <a:off x="4967195" y="8169930"/>
            <a:ext cx="1283135" cy="1283136"/>
          </a:xfrm>
          <a:prstGeom prst="ellipse">
            <a:avLst/>
          </a:prstGeom>
          <a:noFill/>
          <a:ln w="5715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EE5179DF-C899-745C-7D6E-4F270422E1C4}"/>
              </a:ext>
            </a:extLst>
          </p:cNvPr>
          <p:cNvGrpSpPr/>
          <p:nvPr/>
        </p:nvGrpSpPr>
        <p:grpSpPr>
          <a:xfrm>
            <a:off x="5275554" y="8372913"/>
            <a:ext cx="344731" cy="438585"/>
            <a:chOff x="6583595" y="3385093"/>
            <a:chExt cx="936987" cy="1192085"/>
          </a:xfrm>
          <a:solidFill>
            <a:schemeClr val="accent4">
              <a:lumMod val="40000"/>
              <a:lumOff val="60000"/>
            </a:schemeClr>
          </a:solidFill>
        </p:grpSpPr>
        <p:grpSp>
          <p:nvGrpSpPr>
            <p:cNvPr id="10" name="Group 9">
              <a:extLst>
                <a:ext uri="{FF2B5EF4-FFF2-40B4-BE49-F238E27FC236}">
                  <a16:creationId xmlns:a16="http://schemas.microsoft.com/office/drawing/2014/main" id="{30F679FF-DC9F-8089-335B-5C5799423EFE}"/>
                </a:ext>
              </a:extLst>
            </p:cNvPr>
            <p:cNvGrpSpPr/>
            <p:nvPr/>
          </p:nvGrpSpPr>
          <p:grpSpPr>
            <a:xfrm>
              <a:off x="6583595" y="3385093"/>
              <a:ext cx="936987" cy="1121072"/>
              <a:chOff x="2780231" y="3039417"/>
              <a:chExt cx="1162307" cy="1390660"/>
            </a:xfrm>
            <a:grpFill/>
          </p:grpSpPr>
          <p:sp>
            <p:nvSpPr>
              <p:cNvPr id="12" name="Rectangle 11">
                <a:extLst>
                  <a:ext uri="{FF2B5EF4-FFF2-40B4-BE49-F238E27FC236}">
                    <a16:creationId xmlns:a16="http://schemas.microsoft.com/office/drawing/2014/main" id="{A952CA74-3A22-37DD-05C6-6867DCD390ED}"/>
                  </a:ext>
                </a:extLst>
              </p:cNvPr>
              <p:cNvSpPr/>
              <p:nvPr/>
            </p:nvSpPr>
            <p:spPr>
              <a:xfrm>
                <a:off x="2780231" y="3268017"/>
                <a:ext cx="1162307" cy="862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13" name="Flowchart: Stored Data 12">
                <a:extLst>
                  <a:ext uri="{FF2B5EF4-FFF2-40B4-BE49-F238E27FC236}">
                    <a16:creationId xmlns:a16="http://schemas.microsoft.com/office/drawing/2014/main" id="{4DB0FF81-D27F-192B-ED78-625DA15789EB}"/>
                  </a:ext>
                </a:extLst>
              </p:cNvPr>
              <p:cNvSpPr/>
              <p:nvPr/>
            </p:nvSpPr>
            <p:spPr>
              <a:xfrm rot="13989466">
                <a:off x="3349123" y="3854894"/>
                <a:ext cx="426233" cy="724133"/>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14" name="Flowchart: Stored Data 13">
                <a:extLst>
                  <a:ext uri="{FF2B5EF4-FFF2-40B4-BE49-F238E27FC236}">
                    <a16:creationId xmlns:a16="http://schemas.microsoft.com/office/drawing/2014/main" id="{5FD801FA-F63E-CB29-4F4A-3274B398DB83}"/>
                  </a:ext>
                </a:extLst>
              </p:cNvPr>
              <p:cNvSpPr/>
              <p:nvPr/>
            </p:nvSpPr>
            <p:spPr>
              <a:xfrm rot="18421343">
                <a:off x="2946281" y="3849609"/>
                <a:ext cx="426233" cy="724134"/>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95A5BC2F-59EE-DF36-BA8B-928D0FD58A26}"/>
                  </a:ext>
                </a:extLst>
              </p:cNvPr>
              <p:cNvSpPr/>
              <p:nvPr/>
            </p:nvSpPr>
            <p:spPr>
              <a:xfrm>
                <a:off x="2966276" y="3704343"/>
                <a:ext cx="790215" cy="5073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16" name="Isosceles Triangle 15">
                <a:extLst>
                  <a:ext uri="{FF2B5EF4-FFF2-40B4-BE49-F238E27FC236}">
                    <a16:creationId xmlns:a16="http://schemas.microsoft.com/office/drawing/2014/main" id="{D0ADB00A-8A93-2D84-2713-C7900EB3C704}"/>
                  </a:ext>
                </a:extLst>
              </p:cNvPr>
              <p:cNvSpPr/>
              <p:nvPr/>
            </p:nvSpPr>
            <p:spPr>
              <a:xfrm>
                <a:off x="2780231" y="3039417"/>
                <a:ext cx="1162307" cy="2286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sp>
          <p:nvSpPr>
            <p:cNvPr id="11" name="Plus Sign 10">
              <a:extLst>
                <a:ext uri="{FF2B5EF4-FFF2-40B4-BE49-F238E27FC236}">
                  <a16:creationId xmlns:a16="http://schemas.microsoft.com/office/drawing/2014/main" id="{5F4FA24B-23BC-FB0C-65E0-3C48D3AA2E8D}"/>
                </a:ext>
              </a:extLst>
            </p:cNvPr>
            <p:cNvSpPr/>
            <p:nvPr/>
          </p:nvSpPr>
          <p:spPr>
            <a:xfrm>
              <a:off x="6602642" y="3392652"/>
              <a:ext cx="886622" cy="1184526"/>
            </a:xfrm>
            <a:prstGeom prst="mathPlus">
              <a:avLst>
                <a:gd name="adj1" fmla="val 1701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grpSp>
        <p:nvGrpSpPr>
          <p:cNvPr id="23" name="Group 22">
            <a:extLst>
              <a:ext uri="{FF2B5EF4-FFF2-40B4-BE49-F238E27FC236}">
                <a16:creationId xmlns:a16="http://schemas.microsoft.com/office/drawing/2014/main" id="{B816856A-A339-26BA-A046-EE3D34D1BF72}"/>
              </a:ext>
            </a:extLst>
          </p:cNvPr>
          <p:cNvGrpSpPr/>
          <p:nvPr/>
        </p:nvGrpSpPr>
        <p:grpSpPr>
          <a:xfrm>
            <a:off x="5732647" y="8539051"/>
            <a:ext cx="344731" cy="438585"/>
            <a:chOff x="6583595" y="3385093"/>
            <a:chExt cx="936987" cy="1192085"/>
          </a:xfrm>
          <a:solidFill>
            <a:schemeClr val="accent4">
              <a:lumMod val="40000"/>
              <a:lumOff val="60000"/>
            </a:schemeClr>
          </a:solidFill>
        </p:grpSpPr>
        <p:grpSp>
          <p:nvGrpSpPr>
            <p:cNvPr id="27" name="Group 26">
              <a:extLst>
                <a:ext uri="{FF2B5EF4-FFF2-40B4-BE49-F238E27FC236}">
                  <a16:creationId xmlns:a16="http://schemas.microsoft.com/office/drawing/2014/main" id="{E343D209-5885-8E14-02ED-01EC9C9C9D4B}"/>
                </a:ext>
              </a:extLst>
            </p:cNvPr>
            <p:cNvGrpSpPr/>
            <p:nvPr/>
          </p:nvGrpSpPr>
          <p:grpSpPr>
            <a:xfrm>
              <a:off x="6583595" y="3385093"/>
              <a:ext cx="936987" cy="1121072"/>
              <a:chOff x="2780231" y="3039417"/>
              <a:chExt cx="1162307" cy="1390660"/>
            </a:xfrm>
            <a:grpFill/>
          </p:grpSpPr>
          <p:sp>
            <p:nvSpPr>
              <p:cNvPr id="29" name="Rectangle 28">
                <a:extLst>
                  <a:ext uri="{FF2B5EF4-FFF2-40B4-BE49-F238E27FC236}">
                    <a16:creationId xmlns:a16="http://schemas.microsoft.com/office/drawing/2014/main" id="{CCED6DCC-B221-930F-766B-1F39A04CEA0F}"/>
                  </a:ext>
                </a:extLst>
              </p:cNvPr>
              <p:cNvSpPr/>
              <p:nvPr/>
            </p:nvSpPr>
            <p:spPr>
              <a:xfrm>
                <a:off x="2780231" y="3268017"/>
                <a:ext cx="1162307" cy="862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30" name="Flowchart: Stored Data 29">
                <a:extLst>
                  <a:ext uri="{FF2B5EF4-FFF2-40B4-BE49-F238E27FC236}">
                    <a16:creationId xmlns:a16="http://schemas.microsoft.com/office/drawing/2014/main" id="{C97B5518-24C4-61AC-2D17-36E3719549FE}"/>
                  </a:ext>
                </a:extLst>
              </p:cNvPr>
              <p:cNvSpPr/>
              <p:nvPr/>
            </p:nvSpPr>
            <p:spPr>
              <a:xfrm rot="13989466">
                <a:off x="3349123" y="3854894"/>
                <a:ext cx="426233" cy="724133"/>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31" name="Flowchart: Stored Data 30">
                <a:extLst>
                  <a:ext uri="{FF2B5EF4-FFF2-40B4-BE49-F238E27FC236}">
                    <a16:creationId xmlns:a16="http://schemas.microsoft.com/office/drawing/2014/main" id="{0A5A92DA-8AA0-C5FE-3484-01937B621C16}"/>
                  </a:ext>
                </a:extLst>
              </p:cNvPr>
              <p:cNvSpPr/>
              <p:nvPr/>
            </p:nvSpPr>
            <p:spPr>
              <a:xfrm rot="18421343">
                <a:off x="2946281" y="3849609"/>
                <a:ext cx="426233" cy="724134"/>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2B6D246D-F1A8-F6F1-27EE-49CDCF4D6A96}"/>
                  </a:ext>
                </a:extLst>
              </p:cNvPr>
              <p:cNvSpPr/>
              <p:nvPr/>
            </p:nvSpPr>
            <p:spPr>
              <a:xfrm>
                <a:off x="2966276" y="3704343"/>
                <a:ext cx="790215" cy="5073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33" name="Isosceles Triangle 32">
                <a:extLst>
                  <a:ext uri="{FF2B5EF4-FFF2-40B4-BE49-F238E27FC236}">
                    <a16:creationId xmlns:a16="http://schemas.microsoft.com/office/drawing/2014/main" id="{85105AC1-F054-5DE8-229E-7B04EE52B3C5}"/>
                  </a:ext>
                </a:extLst>
              </p:cNvPr>
              <p:cNvSpPr/>
              <p:nvPr/>
            </p:nvSpPr>
            <p:spPr>
              <a:xfrm>
                <a:off x="2780231" y="3039417"/>
                <a:ext cx="1162307" cy="2286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sp>
          <p:nvSpPr>
            <p:cNvPr id="28" name="Plus Sign 27">
              <a:extLst>
                <a:ext uri="{FF2B5EF4-FFF2-40B4-BE49-F238E27FC236}">
                  <a16:creationId xmlns:a16="http://schemas.microsoft.com/office/drawing/2014/main" id="{AC3D1727-2543-A6DF-C8D2-3D10D1F2BA76}"/>
                </a:ext>
              </a:extLst>
            </p:cNvPr>
            <p:cNvSpPr/>
            <p:nvPr/>
          </p:nvSpPr>
          <p:spPr>
            <a:xfrm>
              <a:off x="6602642" y="3392652"/>
              <a:ext cx="886622" cy="1184526"/>
            </a:xfrm>
            <a:prstGeom prst="mathPlus">
              <a:avLst>
                <a:gd name="adj1" fmla="val 1701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grpSp>
        <p:nvGrpSpPr>
          <p:cNvPr id="34" name="Group 33">
            <a:extLst>
              <a:ext uri="{FF2B5EF4-FFF2-40B4-BE49-F238E27FC236}">
                <a16:creationId xmlns:a16="http://schemas.microsoft.com/office/drawing/2014/main" id="{B4343E27-B84B-49DD-C191-DA3836629D1E}"/>
              </a:ext>
            </a:extLst>
          </p:cNvPr>
          <p:cNvGrpSpPr/>
          <p:nvPr/>
        </p:nvGrpSpPr>
        <p:grpSpPr>
          <a:xfrm>
            <a:off x="5392739" y="8912139"/>
            <a:ext cx="344731" cy="438585"/>
            <a:chOff x="6583595" y="3385093"/>
            <a:chExt cx="936987" cy="1192085"/>
          </a:xfrm>
          <a:solidFill>
            <a:schemeClr val="accent4">
              <a:lumMod val="40000"/>
              <a:lumOff val="60000"/>
            </a:schemeClr>
          </a:solidFill>
        </p:grpSpPr>
        <p:grpSp>
          <p:nvGrpSpPr>
            <p:cNvPr id="35" name="Group 34">
              <a:extLst>
                <a:ext uri="{FF2B5EF4-FFF2-40B4-BE49-F238E27FC236}">
                  <a16:creationId xmlns:a16="http://schemas.microsoft.com/office/drawing/2014/main" id="{CFE82A19-8DD2-8103-33D6-0EB71F15B775}"/>
                </a:ext>
              </a:extLst>
            </p:cNvPr>
            <p:cNvGrpSpPr/>
            <p:nvPr/>
          </p:nvGrpSpPr>
          <p:grpSpPr>
            <a:xfrm>
              <a:off x="6583595" y="3385093"/>
              <a:ext cx="936987" cy="1121072"/>
              <a:chOff x="2780231" y="3039417"/>
              <a:chExt cx="1162307" cy="1390660"/>
            </a:xfrm>
            <a:grpFill/>
          </p:grpSpPr>
          <p:sp>
            <p:nvSpPr>
              <p:cNvPr id="37" name="Rectangle 36">
                <a:extLst>
                  <a:ext uri="{FF2B5EF4-FFF2-40B4-BE49-F238E27FC236}">
                    <a16:creationId xmlns:a16="http://schemas.microsoft.com/office/drawing/2014/main" id="{B3CBA3DA-9203-A14A-B027-B9243312306D}"/>
                  </a:ext>
                </a:extLst>
              </p:cNvPr>
              <p:cNvSpPr/>
              <p:nvPr/>
            </p:nvSpPr>
            <p:spPr>
              <a:xfrm>
                <a:off x="2780231" y="3268017"/>
                <a:ext cx="1162307" cy="862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38" name="Flowchart: Stored Data 37">
                <a:extLst>
                  <a:ext uri="{FF2B5EF4-FFF2-40B4-BE49-F238E27FC236}">
                    <a16:creationId xmlns:a16="http://schemas.microsoft.com/office/drawing/2014/main" id="{61F3A961-D13C-667B-B1DB-0E8F0D76F53C}"/>
                  </a:ext>
                </a:extLst>
              </p:cNvPr>
              <p:cNvSpPr/>
              <p:nvPr/>
            </p:nvSpPr>
            <p:spPr>
              <a:xfrm rot="13989466">
                <a:off x="3349123" y="3854894"/>
                <a:ext cx="426233" cy="724133"/>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39" name="Flowchart: Stored Data 38">
                <a:extLst>
                  <a:ext uri="{FF2B5EF4-FFF2-40B4-BE49-F238E27FC236}">
                    <a16:creationId xmlns:a16="http://schemas.microsoft.com/office/drawing/2014/main" id="{99C88B65-24C1-3FC9-F65C-AF99AABE3527}"/>
                  </a:ext>
                </a:extLst>
              </p:cNvPr>
              <p:cNvSpPr/>
              <p:nvPr/>
            </p:nvSpPr>
            <p:spPr>
              <a:xfrm rot="18421343">
                <a:off x="2946281" y="3849609"/>
                <a:ext cx="426233" cy="724134"/>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40" name="Rectangle 39">
                <a:extLst>
                  <a:ext uri="{FF2B5EF4-FFF2-40B4-BE49-F238E27FC236}">
                    <a16:creationId xmlns:a16="http://schemas.microsoft.com/office/drawing/2014/main" id="{5BB4B16B-2E04-94A3-9A28-D343DF25F028}"/>
                  </a:ext>
                </a:extLst>
              </p:cNvPr>
              <p:cNvSpPr/>
              <p:nvPr/>
            </p:nvSpPr>
            <p:spPr>
              <a:xfrm>
                <a:off x="2966276" y="3704343"/>
                <a:ext cx="790215" cy="5073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41" name="Isosceles Triangle 40">
                <a:extLst>
                  <a:ext uri="{FF2B5EF4-FFF2-40B4-BE49-F238E27FC236}">
                    <a16:creationId xmlns:a16="http://schemas.microsoft.com/office/drawing/2014/main" id="{61D96C98-EEB8-CBEE-CC9C-461CCD1329D0}"/>
                  </a:ext>
                </a:extLst>
              </p:cNvPr>
              <p:cNvSpPr/>
              <p:nvPr/>
            </p:nvSpPr>
            <p:spPr>
              <a:xfrm>
                <a:off x="2780231" y="3039417"/>
                <a:ext cx="1162307" cy="2286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sp>
          <p:nvSpPr>
            <p:cNvPr id="36" name="Plus Sign 35">
              <a:extLst>
                <a:ext uri="{FF2B5EF4-FFF2-40B4-BE49-F238E27FC236}">
                  <a16:creationId xmlns:a16="http://schemas.microsoft.com/office/drawing/2014/main" id="{CA71AD00-E3F3-64F5-5D8C-6F67C13B6B8E}"/>
                </a:ext>
              </a:extLst>
            </p:cNvPr>
            <p:cNvSpPr/>
            <p:nvPr/>
          </p:nvSpPr>
          <p:spPr>
            <a:xfrm>
              <a:off x="6602642" y="3392652"/>
              <a:ext cx="886622" cy="1184526"/>
            </a:xfrm>
            <a:prstGeom prst="mathPlus">
              <a:avLst>
                <a:gd name="adj1" fmla="val 1701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grpSp>
        <p:nvGrpSpPr>
          <p:cNvPr id="42" name="Group 41">
            <a:extLst>
              <a:ext uri="{FF2B5EF4-FFF2-40B4-BE49-F238E27FC236}">
                <a16:creationId xmlns:a16="http://schemas.microsoft.com/office/drawing/2014/main" id="{7E14A0CD-C917-B9BC-CA02-D24AFB0E932B}"/>
              </a:ext>
            </a:extLst>
          </p:cNvPr>
          <p:cNvGrpSpPr/>
          <p:nvPr/>
        </p:nvGrpSpPr>
        <p:grpSpPr>
          <a:xfrm rot="1465369">
            <a:off x="4797288" y="8090884"/>
            <a:ext cx="557811" cy="230909"/>
            <a:chOff x="-75030" y="1568450"/>
            <a:chExt cx="2316311" cy="958850"/>
          </a:xfrm>
          <a:solidFill>
            <a:schemeClr val="accent4">
              <a:lumMod val="40000"/>
              <a:lumOff val="60000"/>
            </a:schemeClr>
          </a:solidFill>
        </p:grpSpPr>
        <p:sp>
          <p:nvSpPr>
            <p:cNvPr id="43" name="Oval 42">
              <a:extLst>
                <a:ext uri="{FF2B5EF4-FFF2-40B4-BE49-F238E27FC236}">
                  <a16:creationId xmlns:a16="http://schemas.microsoft.com/office/drawing/2014/main" id="{E8CD00B5-57D6-FE66-4CE3-D3119347A3F0}"/>
                </a:ext>
              </a:extLst>
            </p:cNvPr>
            <p:cNvSpPr/>
            <p:nvPr/>
          </p:nvSpPr>
          <p:spPr>
            <a:xfrm>
              <a:off x="1319570" y="1892300"/>
              <a:ext cx="635000" cy="635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Top Corners Rounded 43">
              <a:extLst>
                <a:ext uri="{FF2B5EF4-FFF2-40B4-BE49-F238E27FC236}">
                  <a16:creationId xmlns:a16="http://schemas.microsoft.com/office/drawing/2014/main" id="{A876DFA5-81EC-CE12-CF41-52CEC7571C67}"/>
                </a:ext>
              </a:extLst>
            </p:cNvPr>
            <p:cNvSpPr/>
            <p:nvPr/>
          </p:nvSpPr>
          <p:spPr>
            <a:xfrm rot="6300000">
              <a:off x="267870" y="1225550"/>
              <a:ext cx="647700" cy="133350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Top Corners Rounded 44">
              <a:extLst>
                <a:ext uri="{FF2B5EF4-FFF2-40B4-BE49-F238E27FC236}">
                  <a16:creationId xmlns:a16="http://schemas.microsoft.com/office/drawing/2014/main" id="{5FEB4371-2E05-7E0E-87E9-3047732C3CA0}"/>
                </a:ext>
              </a:extLst>
            </p:cNvPr>
            <p:cNvSpPr/>
            <p:nvPr/>
          </p:nvSpPr>
          <p:spPr>
            <a:xfrm rot="6300000">
              <a:off x="1820522" y="1812699"/>
              <a:ext cx="259785" cy="581733"/>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Hexagon 1">
            <a:extLst>
              <a:ext uri="{FF2B5EF4-FFF2-40B4-BE49-F238E27FC236}">
                <a16:creationId xmlns:a16="http://schemas.microsoft.com/office/drawing/2014/main" id="{BA0BE07D-7AE7-016F-3C54-75BFFCCD3162}"/>
              </a:ext>
            </a:extLst>
          </p:cNvPr>
          <p:cNvSpPr/>
          <p:nvPr/>
        </p:nvSpPr>
        <p:spPr>
          <a:xfrm rot="1782986">
            <a:off x="286724" y="301110"/>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Hexagon 2">
            <a:extLst>
              <a:ext uri="{FF2B5EF4-FFF2-40B4-BE49-F238E27FC236}">
                <a16:creationId xmlns:a16="http://schemas.microsoft.com/office/drawing/2014/main" id="{D27A6A75-BD42-A5F0-0EBF-E407B677D01E}"/>
              </a:ext>
            </a:extLst>
          </p:cNvPr>
          <p:cNvSpPr/>
          <p:nvPr/>
        </p:nvSpPr>
        <p:spPr>
          <a:xfrm rot="1782986">
            <a:off x="286724" y="763955"/>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Hexagon 3">
            <a:extLst>
              <a:ext uri="{FF2B5EF4-FFF2-40B4-BE49-F238E27FC236}">
                <a16:creationId xmlns:a16="http://schemas.microsoft.com/office/drawing/2014/main" id="{88B59AC1-B019-C0C7-2DD0-5A66E3CD0EBB}"/>
              </a:ext>
            </a:extLst>
          </p:cNvPr>
          <p:cNvSpPr/>
          <p:nvPr/>
        </p:nvSpPr>
        <p:spPr>
          <a:xfrm rot="1782986">
            <a:off x="286724" y="1226800"/>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Hexagon 6">
            <a:extLst>
              <a:ext uri="{FF2B5EF4-FFF2-40B4-BE49-F238E27FC236}">
                <a16:creationId xmlns:a16="http://schemas.microsoft.com/office/drawing/2014/main" id="{D61A0C0E-F8E7-8292-88C7-1A08FBEED196}"/>
              </a:ext>
            </a:extLst>
          </p:cNvPr>
          <p:cNvSpPr/>
          <p:nvPr/>
        </p:nvSpPr>
        <p:spPr>
          <a:xfrm rot="1782986">
            <a:off x="286724" y="1689645"/>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Hexagon 16">
            <a:extLst>
              <a:ext uri="{FF2B5EF4-FFF2-40B4-BE49-F238E27FC236}">
                <a16:creationId xmlns:a16="http://schemas.microsoft.com/office/drawing/2014/main" id="{BDD3B10B-CB4E-E234-D5AF-292F6323D4DD}"/>
              </a:ext>
            </a:extLst>
          </p:cNvPr>
          <p:cNvSpPr/>
          <p:nvPr/>
        </p:nvSpPr>
        <p:spPr>
          <a:xfrm rot="1782986">
            <a:off x="286724" y="2152490"/>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Hexagon 17">
            <a:extLst>
              <a:ext uri="{FF2B5EF4-FFF2-40B4-BE49-F238E27FC236}">
                <a16:creationId xmlns:a16="http://schemas.microsoft.com/office/drawing/2014/main" id="{184A9492-72FE-83D1-AF0C-DEB852AD383F}"/>
              </a:ext>
            </a:extLst>
          </p:cNvPr>
          <p:cNvSpPr/>
          <p:nvPr/>
        </p:nvSpPr>
        <p:spPr>
          <a:xfrm rot="1782986">
            <a:off x="286724" y="2615335"/>
            <a:ext cx="335595" cy="289306"/>
          </a:xfrm>
          <a:prstGeom prst="hexagon">
            <a:avLst>
              <a:gd name="adj" fmla="val 28965"/>
              <a:gd name="vf" fmla="val 115470"/>
            </a:avLst>
          </a:prstGeom>
          <a:no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Hexagon 18">
            <a:extLst>
              <a:ext uri="{FF2B5EF4-FFF2-40B4-BE49-F238E27FC236}">
                <a16:creationId xmlns:a16="http://schemas.microsoft.com/office/drawing/2014/main" id="{FEED45D1-F6AD-49AC-B080-0158E23DA328}"/>
              </a:ext>
            </a:extLst>
          </p:cNvPr>
          <p:cNvSpPr/>
          <p:nvPr/>
        </p:nvSpPr>
        <p:spPr>
          <a:xfrm rot="1782986">
            <a:off x="286725" y="3078179"/>
            <a:ext cx="335595" cy="289306"/>
          </a:xfrm>
          <a:prstGeom prst="hexagon">
            <a:avLst>
              <a:gd name="adj" fmla="val 28965"/>
              <a:gd name="vf" fmla="val 115470"/>
            </a:avLst>
          </a:prstGeom>
          <a:no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14985301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19A58AE-CA9A-627E-30D6-D0FF075D0297}"/>
              </a:ext>
            </a:extLst>
          </p:cNvPr>
          <p:cNvSpPr txBox="1"/>
          <p:nvPr/>
        </p:nvSpPr>
        <p:spPr>
          <a:xfrm>
            <a:off x="996287" y="698305"/>
            <a:ext cx="5254042" cy="276999"/>
          </a:xfrm>
          <a:prstGeom prst="rect">
            <a:avLst/>
          </a:prstGeom>
          <a:noFill/>
        </p:spPr>
        <p:txBody>
          <a:bodyPr wrap="square" lIns="91440" tIns="45720" rIns="91440" bIns="45720" rtlCol="0" anchor="t">
            <a:spAutoFit/>
          </a:bodyPr>
          <a:lstStyle/>
          <a:p>
            <a:r>
              <a:rPr lang="en-US" sz="1200" b="1" spc="300" dirty="0"/>
              <a:t>SAFETY CHECKLIST</a:t>
            </a:r>
          </a:p>
        </p:txBody>
      </p:sp>
      <p:graphicFrame>
        <p:nvGraphicFramePr>
          <p:cNvPr id="17" name="Table 17">
            <a:extLst>
              <a:ext uri="{FF2B5EF4-FFF2-40B4-BE49-F238E27FC236}">
                <a16:creationId xmlns:a16="http://schemas.microsoft.com/office/drawing/2014/main" id="{373B009E-DF1C-4258-CD46-4F71EBC94BE3}"/>
              </a:ext>
            </a:extLst>
          </p:cNvPr>
          <p:cNvGraphicFramePr>
            <a:graphicFrameLocks noGrp="1"/>
          </p:cNvGraphicFramePr>
          <p:nvPr/>
        </p:nvGraphicFramePr>
        <p:xfrm>
          <a:off x="996287" y="1175655"/>
          <a:ext cx="5254042" cy="4551680"/>
        </p:xfrm>
        <a:graphic>
          <a:graphicData uri="http://schemas.openxmlformats.org/drawingml/2006/table">
            <a:tbl>
              <a:tblPr firstRow="1" bandRow="1">
                <a:tableStyleId>{5C22544A-7EE6-4342-B048-85BDC9FD1C3A}</a:tableStyleId>
              </a:tblPr>
              <a:tblGrid>
                <a:gridCol w="1137313">
                  <a:extLst>
                    <a:ext uri="{9D8B030D-6E8A-4147-A177-3AD203B41FA5}">
                      <a16:colId xmlns:a16="http://schemas.microsoft.com/office/drawing/2014/main" val="3910228329"/>
                    </a:ext>
                  </a:extLst>
                </a:gridCol>
                <a:gridCol w="4116729">
                  <a:extLst>
                    <a:ext uri="{9D8B030D-6E8A-4147-A177-3AD203B41FA5}">
                      <a16:colId xmlns:a16="http://schemas.microsoft.com/office/drawing/2014/main" val="1260457313"/>
                    </a:ext>
                  </a:extLst>
                </a:gridCol>
              </a:tblGrid>
              <a:tr h="370840">
                <a:tc>
                  <a:txBody>
                    <a:bodyPr/>
                    <a:lstStyle/>
                    <a:p>
                      <a:r>
                        <a:rPr lang="en-GB" sz="1100" b="1" dirty="0">
                          <a:solidFill>
                            <a:schemeClr val="tx1"/>
                          </a:solidFill>
                        </a:rPr>
                        <a:t>Overview</a:t>
                      </a:r>
                      <a:endParaRPr lang="en-US" sz="1100" b="1" dirty="0">
                        <a:solidFill>
                          <a:schemeClr val="tx1"/>
                        </a:solidFill>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accent4">
                        <a:lumMod val="40000"/>
                        <a:lumOff val="6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Safety checklist is a tool for helping children to think about potential actions they can undertake when they feel unsafe. </a:t>
                      </a: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noFill/>
                  </a:tcPr>
                </a:tc>
                <a:extLst>
                  <a:ext uri="{0D108BD9-81ED-4DB2-BD59-A6C34878D82A}">
                    <a16:rowId xmlns:a16="http://schemas.microsoft.com/office/drawing/2014/main" val="2503434562"/>
                  </a:ext>
                </a:extLst>
              </a:tr>
              <a:tr h="370840">
                <a:tc>
                  <a:txBody>
                    <a:bodyPr/>
                    <a:lstStyle/>
                    <a:p>
                      <a:r>
                        <a:rPr lang="en-GB" sz="1100" b="1" dirty="0">
                          <a:solidFill>
                            <a:schemeClr val="tx1"/>
                          </a:solidFill>
                        </a:rPr>
                        <a:t>Time</a:t>
                      </a:r>
                      <a:endParaRPr lang="en-US" sz="1100" b="1" dirty="0">
                        <a:solidFill>
                          <a:schemeClr val="tx1"/>
                        </a:solidFill>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accent4">
                        <a:lumMod val="40000"/>
                        <a:lumOff val="6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b="0" dirty="0"/>
                        <a:t>Depends on the child. Can vary between 20 minutes to 45 minutes</a:t>
                      </a: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noFill/>
                  </a:tcPr>
                </a:tc>
                <a:extLst>
                  <a:ext uri="{0D108BD9-81ED-4DB2-BD59-A6C34878D82A}">
                    <a16:rowId xmlns:a16="http://schemas.microsoft.com/office/drawing/2014/main" val="1156132823"/>
                  </a:ext>
                </a:extLst>
              </a:tr>
              <a:tr h="370840">
                <a:tc>
                  <a:txBody>
                    <a:bodyPr/>
                    <a:lstStyle/>
                    <a:p>
                      <a:r>
                        <a:rPr lang="en-GB" sz="1100" b="1" dirty="0">
                          <a:solidFill>
                            <a:schemeClr val="tx1"/>
                          </a:solidFill>
                        </a:rPr>
                        <a:t>Ages</a:t>
                      </a:r>
                      <a:endParaRPr lang="en-US" sz="1100" b="1" dirty="0">
                        <a:solidFill>
                          <a:schemeClr val="tx1"/>
                        </a:solidFill>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accent4">
                        <a:lumMod val="40000"/>
                        <a:lumOff val="6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b="0" dirty="0"/>
                        <a:t>This activity is recommended for children +10 years old (the child needs to be able to read and write). </a:t>
                      </a: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noFill/>
                  </a:tcPr>
                </a:tc>
                <a:extLst>
                  <a:ext uri="{0D108BD9-81ED-4DB2-BD59-A6C34878D82A}">
                    <a16:rowId xmlns:a16="http://schemas.microsoft.com/office/drawing/2014/main" val="2693644662"/>
                  </a:ext>
                </a:extLst>
              </a:tr>
              <a:tr h="370840">
                <a:tc>
                  <a:txBody>
                    <a:bodyPr/>
                    <a:lstStyle/>
                    <a:p>
                      <a:r>
                        <a:rPr lang="en-GB" sz="1100" b="1" dirty="0">
                          <a:solidFill>
                            <a:schemeClr val="tx1"/>
                          </a:solidFill>
                        </a:rPr>
                        <a:t>Materials</a:t>
                      </a:r>
                      <a:endParaRPr lang="en-US" sz="1100" b="1" dirty="0">
                        <a:solidFill>
                          <a:schemeClr val="tx1"/>
                        </a:solidFill>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accent4">
                        <a:lumMod val="40000"/>
                        <a:lumOff val="60000"/>
                      </a:schemeClr>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100" b="0" dirty="0"/>
                        <a:t>Safety checklist, markers, pens or pencils.</a:t>
                      </a: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noFill/>
                  </a:tcPr>
                </a:tc>
                <a:extLst>
                  <a:ext uri="{0D108BD9-81ED-4DB2-BD59-A6C34878D82A}">
                    <a16:rowId xmlns:a16="http://schemas.microsoft.com/office/drawing/2014/main" val="1467086939"/>
                  </a:ext>
                </a:extLst>
              </a:tr>
              <a:tr h="370840">
                <a:tc>
                  <a:txBody>
                    <a:bodyPr/>
                    <a:lstStyle/>
                    <a:p>
                      <a:r>
                        <a:rPr lang="en-GB" sz="1100" b="1" dirty="0">
                          <a:solidFill>
                            <a:schemeClr val="tx1"/>
                          </a:solidFill>
                        </a:rPr>
                        <a:t>Participation</a:t>
                      </a:r>
                      <a:endParaRPr lang="en-US" sz="1100" b="1" dirty="0">
                        <a:solidFill>
                          <a:schemeClr val="tx1"/>
                        </a:solidFill>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accent4">
                        <a:lumMod val="40000"/>
                        <a:lumOff val="6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b="0" dirty="0"/>
                        <a:t>Caseworkers should complete this activity with children one-on-one; however, caregiver presence may be necessary or supportive if the child is refusing to engage in this activity or unable to do so due to their age, developmental stage, communication preference or ability.</a:t>
                      </a: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noFill/>
                  </a:tcPr>
                </a:tc>
                <a:extLst>
                  <a:ext uri="{0D108BD9-81ED-4DB2-BD59-A6C34878D82A}">
                    <a16:rowId xmlns:a16="http://schemas.microsoft.com/office/drawing/2014/main" val="2624097116"/>
                  </a:ext>
                </a:extLst>
              </a:tr>
              <a:tr h="370840">
                <a:tc>
                  <a:txBody>
                    <a:bodyPr/>
                    <a:lstStyle/>
                    <a:p>
                      <a:r>
                        <a:rPr lang="en-GB" sz="1100" b="1" dirty="0">
                          <a:solidFill>
                            <a:schemeClr val="tx1"/>
                          </a:solidFill>
                        </a:rPr>
                        <a:t>Purpose</a:t>
                      </a:r>
                      <a:endParaRPr lang="en-US" sz="1100" b="1" dirty="0">
                        <a:solidFill>
                          <a:schemeClr val="tx1"/>
                        </a:solidFill>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accent4">
                        <a:lumMod val="40000"/>
                        <a:lumOff val="60000"/>
                      </a:schemeClr>
                    </a:solidFill>
                  </a:tcPr>
                </a:tc>
                <a:tc>
                  <a:txBody>
                    <a:bodyPr/>
                    <a:lstStyle/>
                    <a:p>
                      <a:pPr lvl="0">
                        <a:buNone/>
                      </a:pPr>
                      <a:r>
                        <a:rPr lang="en-GB" sz="1100" dirty="0"/>
                        <a:t>Prior to completing the safety checklist, caseworkers should explain to the child the purpose of the activity: </a:t>
                      </a:r>
                      <a:endParaRPr lang="en-US"/>
                    </a:p>
                    <a:p>
                      <a:pPr marL="628650" lvl="1" indent="-171450">
                        <a:buFont typeface="Arial" panose="020B0604020202020204" pitchFamily="34" charset="0"/>
                        <a:buChar char="•"/>
                      </a:pPr>
                      <a:r>
                        <a:rPr lang="en-GB" sz="1100" dirty="0"/>
                        <a:t>To discuss what they can do when they feel unsafe. </a:t>
                      </a:r>
                      <a:endParaRPr lang="en-US" dirty="0"/>
                    </a:p>
                    <a:p>
                      <a:pPr marL="628650" lvl="1" indent="-171450">
                        <a:buFont typeface="Arial" panose="020B0604020202020204" pitchFamily="34" charset="0"/>
                        <a:buChar char="•"/>
                      </a:pPr>
                      <a:r>
                        <a:rPr lang="en-GB" sz="1100" dirty="0"/>
                        <a:t>To make a plan together, which hopefully will make them feel more safe.</a:t>
                      </a:r>
                      <a:endParaRPr lang="en-US" dirty="0"/>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noFill/>
                  </a:tcPr>
                </a:tc>
                <a:extLst>
                  <a:ext uri="{0D108BD9-81ED-4DB2-BD59-A6C34878D82A}">
                    <a16:rowId xmlns:a16="http://schemas.microsoft.com/office/drawing/2014/main" val="1912278685"/>
                  </a:ext>
                </a:extLst>
              </a:tr>
              <a:tr h="370840">
                <a:tc>
                  <a:txBody>
                    <a:bodyPr/>
                    <a:lstStyle/>
                    <a:p>
                      <a:r>
                        <a:rPr lang="en-CA" sz="1100" b="1" dirty="0">
                          <a:solidFill>
                            <a:schemeClr val="tx1"/>
                          </a:solidFill>
                        </a:rPr>
                        <a:t>Guidance</a:t>
                      </a:r>
                      <a:endParaRPr lang="en-US" sz="1100" b="1" dirty="0">
                        <a:solidFill>
                          <a:schemeClr val="tx1"/>
                        </a:solidFill>
                      </a:endParaRP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accent4">
                        <a:lumMod val="40000"/>
                        <a:lumOff val="60000"/>
                      </a:schemeClr>
                    </a:solidFill>
                  </a:tcPr>
                </a:tc>
                <a:tc>
                  <a:txBody>
                    <a:bodyPr/>
                    <a:lstStyle/>
                    <a:p>
                      <a:pPr marL="171450" indent="-171450">
                        <a:buFont typeface="Arial" panose="020B0604020202020204" pitchFamily="34" charset="0"/>
                        <a:buChar char="•"/>
                      </a:pPr>
                      <a:r>
                        <a:rPr lang="en-US" sz="1100" dirty="0">
                          <a:solidFill>
                            <a:schemeClr val="tx1"/>
                          </a:solidFill>
                        </a:rPr>
                        <a:t>Make sure to meet the child at a private, quiet, safe, child-friendly and comfortable space. </a:t>
                      </a:r>
                    </a:p>
                    <a:p>
                      <a:pPr marL="171450" indent="-171450">
                        <a:buFont typeface="Arial" panose="020B0604020202020204" pitchFamily="34" charset="0"/>
                        <a:buChar char="•"/>
                      </a:pPr>
                      <a:r>
                        <a:rPr lang="en-US" sz="1100" dirty="0">
                          <a:solidFill>
                            <a:schemeClr val="tx1"/>
                          </a:solidFill>
                        </a:rPr>
                        <a:t>Explain the purpose of the safety checklist to the child before going over presenting the safety checklist and going over the questions together. </a:t>
                      </a:r>
                    </a:p>
                    <a:p>
                      <a:pPr marL="171450" indent="-171450">
                        <a:buFont typeface="Arial" panose="020B0604020202020204" pitchFamily="34" charset="0"/>
                        <a:buChar char="•"/>
                      </a:pPr>
                      <a:r>
                        <a:rPr lang="en-US" sz="1100" dirty="0">
                          <a:solidFill>
                            <a:schemeClr val="tx1"/>
                          </a:solidFill>
                        </a:rPr>
                        <a:t>Discuss each question with the child, encourage them to share their ideas and formulate their own replies. </a:t>
                      </a:r>
                    </a:p>
                  </a:txBody>
                  <a:tcP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noFill/>
                  </a:tcPr>
                </a:tc>
                <a:extLst>
                  <a:ext uri="{0D108BD9-81ED-4DB2-BD59-A6C34878D82A}">
                    <a16:rowId xmlns:a16="http://schemas.microsoft.com/office/drawing/2014/main" val="951584040"/>
                  </a:ext>
                </a:extLst>
              </a:tr>
            </a:tbl>
          </a:graphicData>
        </a:graphic>
      </p:graphicFrame>
      <p:grpSp>
        <p:nvGrpSpPr>
          <p:cNvPr id="10" name="Group 9">
            <a:extLst>
              <a:ext uri="{FF2B5EF4-FFF2-40B4-BE49-F238E27FC236}">
                <a16:creationId xmlns:a16="http://schemas.microsoft.com/office/drawing/2014/main" id="{3DEEA01E-C282-90AF-09B1-99A37006EB6F}"/>
              </a:ext>
            </a:extLst>
          </p:cNvPr>
          <p:cNvGrpSpPr/>
          <p:nvPr/>
        </p:nvGrpSpPr>
        <p:grpSpPr>
          <a:xfrm>
            <a:off x="4627417" y="7605198"/>
            <a:ext cx="1622911" cy="1505514"/>
            <a:chOff x="4508500" y="7490603"/>
            <a:chExt cx="1850987" cy="1717091"/>
          </a:xfrm>
        </p:grpSpPr>
        <p:grpSp>
          <p:nvGrpSpPr>
            <p:cNvPr id="18" name="Group 17">
              <a:extLst>
                <a:ext uri="{FF2B5EF4-FFF2-40B4-BE49-F238E27FC236}">
                  <a16:creationId xmlns:a16="http://schemas.microsoft.com/office/drawing/2014/main" id="{2505600A-D490-7E87-3308-8C79E1AF2DE4}"/>
                </a:ext>
              </a:extLst>
            </p:cNvPr>
            <p:cNvGrpSpPr/>
            <p:nvPr/>
          </p:nvGrpSpPr>
          <p:grpSpPr>
            <a:xfrm>
              <a:off x="5139922" y="7732513"/>
              <a:ext cx="1219565" cy="1475181"/>
              <a:chOff x="1589692" y="2426187"/>
              <a:chExt cx="2547125" cy="3080993"/>
            </a:xfrm>
          </p:grpSpPr>
          <p:grpSp>
            <p:nvGrpSpPr>
              <p:cNvPr id="27" name="Group 26">
                <a:extLst>
                  <a:ext uri="{FF2B5EF4-FFF2-40B4-BE49-F238E27FC236}">
                    <a16:creationId xmlns:a16="http://schemas.microsoft.com/office/drawing/2014/main" id="{98CA3E6C-7F60-BFA8-B29A-86DD57F675EA}"/>
                  </a:ext>
                </a:extLst>
              </p:cNvPr>
              <p:cNvGrpSpPr/>
              <p:nvPr/>
            </p:nvGrpSpPr>
            <p:grpSpPr>
              <a:xfrm>
                <a:off x="1589692" y="2426187"/>
                <a:ext cx="2547125" cy="3080993"/>
                <a:chOff x="8419175" y="3493727"/>
                <a:chExt cx="2155544" cy="2384525"/>
              </a:xfrm>
              <a:solidFill>
                <a:schemeClr val="accent4">
                  <a:lumMod val="75000"/>
                </a:schemeClr>
              </a:solidFill>
            </p:grpSpPr>
            <p:sp>
              <p:nvSpPr>
                <p:cNvPr id="36" name="Rectangle: Single Corner Snipped 35">
                  <a:extLst>
                    <a:ext uri="{FF2B5EF4-FFF2-40B4-BE49-F238E27FC236}">
                      <a16:creationId xmlns:a16="http://schemas.microsoft.com/office/drawing/2014/main" id="{DAEA8686-2471-6E54-57D9-5784ABB63EEA}"/>
                    </a:ext>
                  </a:extLst>
                </p:cNvPr>
                <p:cNvSpPr/>
                <p:nvPr/>
              </p:nvSpPr>
              <p:spPr>
                <a:xfrm>
                  <a:off x="8419175" y="3493727"/>
                  <a:ext cx="2155544" cy="2384525"/>
                </a:xfrm>
                <a:prstGeom prst="snip1Rect">
                  <a:avLst>
                    <a:gd name="adj" fmla="val 23266"/>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37" name="L-Shape 36">
                  <a:extLst>
                    <a:ext uri="{FF2B5EF4-FFF2-40B4-BE49-F238E27FC236}">
                      <a16:creationId xmlns:a16="http://schemas.microsoft.com/office/drawing/2014/main" id="{71B2B9A3-26D1-BD08-1854-B2B76675AF82}"/>
                    </a:ext>
                  </a:extLst>
                </p:cNvPr>
                <p:cNvSpPr/>
                <p:nvPr/>
              </p:nvSpPr>
              <p:spPr>
                <a:xfrm rot="18361091">
                  <a:off x="8728640" y="3742638"/>
                  <a:ext cx="404995" cy="206111"/>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38" name="L-Shape 37">
                  <a:extLst>
                    <a:ext uri="{FF2B5EF4-FFF2-40B4-BE49-F238E27FC236}">
                      <a16:creationId xmlns:a16="http://schemas.microsoft.com/office/drawing/2014/main" id="{F36A4BBF-B8DD-A38A-D6A0-5AB522EF31C2}"/>
                    </a:ext>
                  </a:extLst>
                </p:cNvPr>
                <p:cNvSpPr/>
                <p:nvPr/>
              </p:nvSpPr>
              <p:spPr>
                <a:xfrm rot="18361091">
                  <a:off x="8745315" y="4171562"/>
                  <a:ext cx="404995" cy="206111"/>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39" name="L-Shape 38">
                  <a:extLst>
                    <a:ext uri="{FF2B5EF4-FFF2-40B4-BE49-F238E27FC236}">
                      <a16:creationId xmlns:a16="http://schemas.microsoft.com/office/drawing/2014/main" id="{267AD849-271E-2D80-6363-D7C7DC7E9E38}"/>
                    </a:ext>
                  </a:extLst>
                </p:cNvPr>
                <p:cNvSpPr/>
                <p:nvPr/>
              </p:nvSpPr>
              <p:spPr>
                <a:xfrm rot="18361091">
                  <a:off x="8745315" y="4582933"/>
                  <a:ext cx="404995" cy="206111"/>
                </a:xfrm>
                <a:prstGeom prst="corner">
                  <a:avLst>
                    <a:gd name="adj1" fmla="val 42208"/>
                    <a:gd name="adj2" fmla="val 433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grpSp>
            <p:nvGrpSpPr>
              <p:cNvPr id="28" name="Group 27">
                <a:extLst>
                  <a:ext uri="{FF2B5EF4-FFF2-40B4-BE49-F238E27FC236}">
                    <a16:creationId xmlns:a16="http://schemas.microsoft.com/office/drawing/2014/main" id="{F8F33C8E-ACDD-CC03-282E-C960EF12944F}"/>
                  </a:ext>
                </a:extLst>
              </p:cNvPr>
              <p:cNvGrpSpPr/>
              <p:nvPr/>
            </p:nvGrpSpPr>
            <p:grpSpPr>
              <a:xfrm>
                <a:off x="3143165" y="4404811"/>
                <a:ext cx="685925" cy="872670"/>
                <a:chOff x="6583595" y="3385093"/>
                <a:chExt cx="936987" cy="1192085"/>
              </a:xfrm>
              <a:solidFill>
                <a:schemeClr val="bg1"/>
              </a:solidFill>
            </p:grpSpPr>
            <p:grpSp>
              <p:nvGrpSpPr>
                <p:cNvPr id="29" name="Group 28">
                  <a:extLst>
                    <a:ext uri="{FF2B5EF4-FFF2-40B4-BE49-F238E27FC236}">
                      <a16:creationId xmlns:a16="http://schemas.microsoft.com/office/drawing/2014/main" id="{557AE355-97F5-F74F-CAFB-FAAC6C543CDD}"/>
                    </a:ext>
                  </a:extLst>
                </p:cNvPr>
                <p:cNvGrpSpPr/>
                <p:nvPr/>
              </p:nvGrpSpPr>
              <p:grpSpPr>
                <a:xfrm>
                  <a:off x="6583595" y="3385093"/>
                  <a:ext cx="936987" cy="1121072"/>
                  <a:chOff x="2780231" y="3039417"/>
                  <a:chExt cx="1162307" cy="1390660"/>
                </a:xfrm>
                <a:grpFill/>
              </p:grpSpPr>
              <p:sp>
                <p:nvSpPr>
                  <p:cNvPr id="31" name="Rectangle 30">
                    <a:extLst>
                      <a:ext uri="{FF2B5EF4-FFF2-40B4-BE49-F238E27FC236}">
                        <a16:creationId xmlns:a16="http://schemas.microsoft.com/office/drawing/2014/main" id="{7D6C027F-2015-805A-FEBD-F47EFDB690AF}"/>
                      </a:ext>
                    </a:extLst>
                  </p:cNvPr>
                  <p:cNvSpPr/>
                  <p:nvPr/>
                </p:nvSpPr>
                <p:spPr>
                  <a:xfrm>
                    <a:off x="2780231" y="3268017"/>
                    <a:ext cx="1162307" cy="8622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32" name="Flowchart: Stored Data 31">
                    <a:extLst>
                      <a:ext uri="{FF2B5EF4-FFF2-40B4-BE49-F238E27FC236}">
                        <a16:creationId xmlns:a16="http://schemas.microsoft.com/office/drawing/2014/main" id="{21F1BB50-F15D-67C8-5110-BD7606C12C38}"/>
                      </a:ext>
                    </a:extLst>
                  </p:cNvPr>
                  <p:cNvSpPr/>
                  <p:nvPr/>
                </p:nvSpPr>
                <p:spPr>
                  <a:xfrm rot="13989466">
                    <a:off x="3349123" y="3854894"/>
                    <a:ext cx="426233" cy="724133"/>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33" name="Flowchart: Stored Data 32">
                    <a:extLst>
                      <a:ext uri="{FF2B5EF4-FFF2-40B4-BE49-F238E27FC236}">
                        <a16:creationId xmlns:a16="http://schemas.microsoft.com/office/drawing/2014/main" id="{8BBAC88B-7E53-880A-571F-76FCFDADD931}"/>
                      </a:ext>
                    </a:extLst>
                  </p:cNvPr>
                  <p:cNvSpPr/>
                  <p:nvPr/>
                </p:nvSpPr>
                <p:spPr>
                  <a:xfrm rot="18421343">
                    <a:off x="2946281" y="3849609"/>
                    <a:ext cx="426233" cy="724134"/>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41D9611A-EC74-EC1B-5063-BD12CA10ACAE}"/>
                      </a:ext>
                    </a:extLst>
                  </p:cNvPr>
                  <p:cNvSpPr/>
                  <p:nvPr/>
                </p:nvSpPr>
                <p:spPr>
                  <a:xfrm>
                    <a:off x="2966276" y="3704343"/>
                    <a:ext cx="790215" cy="5073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35" name="Isosceles Triangle 34">
                    <a:extLst>
                      <a:ext uri="{FF2B5EF4-FFF2-40B4-BE49-F238E27FC236}">
                        <a16:creationId xmlns:a16="http://schemas.microsoft.com/office/drawing/2014/main" id="{9E8F0E87-0755-808E-BF8F-68558CD2FA63}"/>
                      </a:ext>
                    </a:extLst>
                  </p:cNvPr>
                  <p:cNvSpPr/>
                  <p:nvPr/>
                </p:nvSpPr>
                <p:spPr>
                  <a:xfrm>
                    <a:off x="2780231" y="3039417"/>
                    <a:ext cx="1162307" cy="2286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sp>
              <p:nvSpPr>
                <p:cNvPr id="30" name="Plus Sign 29">
                  <a:extLst>
                    <a:ext uri="{FF2B5EF4-FFF2-40B4-BE49-F238E27FC236}">
                      <a16:creationId xmlns:a16="http://schemas.microsoft.com/office/drawing/2014/main" id="{3940671E-A238-6936-C5CA-2F7EDEE427DA}"/>
                    </a:ext>
                  </a:extLst>
                </p:cNvPr>
                <p:cNvSpPr/>
                <p:nvPr/>
              </p:nvSpPr>
              <p:spPr>
                <a:xfrm>
                  <a:off x="6602642" y="3392652"/>
                  <a:ext cx="886622" cy="1184526"/>
                </a:xfrm>
                <a:prstGeom prst="mathPlus">
                  <a:avLst>
                    <a:gd name="adj1" fmla="val 17014"/>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grpSp>
        <p:grpSp>
          <p:nvGrpSpPr>
            <p:cNvPr id="40" name="Group 39">
              <a:extLst>
                <a:ext uri="{FF2B5EF4-FFF2-40B4-BE49-F238E27FC236}">
                  <a16:creationId xmlns:a16="http://schemas.microsoft.com/office/drawing/2014/main" id="{FFD1EC80-0F13-5D11-ABDB-49180CF2650D}"/>
                </a:ext>
              </a:extLst>
            </p:cNvPr>
            <p:cNvGrpSpPr/>
            <p:nvPr/>
          </p:nvGrpSpPr>
          <p:grpSpPr>
            <a:xfrm rot="1465369">
              <a:off x="4508500" y="7490603"/>
              <a:ext cx="754612" cy="312376"/>
              <a:chOff x="-75030" y="1568450"/>
              <a:chExt cx="2316311" cy="958850"/>
            </a:xfrm>
            <a:solidFill>
              <a:schemeClr val="accent4">
                <a:lumMod val="40000"/>
                <a:lumOff val="60000"/>
              </a:schemeClr>
            </a:solidFill>
          </p:grpSpPr>
          <p:sp>
            <p:nvSpPr>
              <p:cNvPr id="41" name="Rectangle: Top Corners Rounded 40">
                <a:extLst>
                  <a:ext uri="{FF2B5EF4-FFF2-40B4-BE49-F238E27FC236}">
                    <a16:creationId xmlns:a16="http://schemas.microsoft.com/office/drawing/2014/main" id="{47F2005D-ACF3-CEBA-B961-D1256553B155}"/>
                  </a:ext>
                </a:extLst>
              </p:cNvPr>
              <p:cNvSpPr/>
              <p:nvPr/>
            </p:nvSpPr>
            <p:spPr>
              <a:xfrm rot="6300000">
                <a:off x="1820522" y="1812699"/>
                <a:ext cx="259785" cy="581733"/>
              </a:xfrm>
              <a:prstGeom prst="round2SameRect">
                <a:avLst>
                  <a:gd name="adj1" fmla="val 50000"/>
                  <a:gd name="adj2" fmla="val 0"/>
                </a:avLst>
              </a:prstGeom>
              <a:gr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07060B43-4B52-6591-88C6-4D0B8A7DADFC}"/>
                  </a:ext>
                </a:extLst>
              </p:cNvPr>
              <p:cNvSpPr/>
              <p:nvPr/>
            </p:nvSpPr>
            <p:spPr>
              <a:xfrm>
                <a:off x="1319570" y="1892300"/>
                <a:ext cx="635000" cy="635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Top Corners Rounded 42">
                <a:extLst>
                  <a:ext uri="{FF2B5EF4-FFF2-40B4-BE49-F238E27FC236}">
                    <a16:creationId xmlns:a16="http://schemas.microsoft.com/office/drawing/2014/main" id="{C5BCB203-74C4-D815-EFC8-A6567D233ADF}"/>
                  </a:ext>
                </a:extLst>
              </p:cNvPr>
              <p:cNvSpPr/>
              <p:nvPr/>
            </p:nvSpPr>
            <p:spPr>
              <a:xfrm rot="6300000">
                <a:off x="267870" y="1225550"/>
                <a:ext cx="647700" cy="1333500"/>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 name="Hexagon 1">
            <a:extLst>
              <a:ext uri="{FF2B5EF4-FFF2-40B4-BE49-F238E27FC236}">
                <a16:creationId xmlns:a16="http://schemas.microsoft.com/office/drawing/2014/main" id="{08505B14-6E8D-959E-A5C8-B2BF1121FA16}"/>
              </a:ext>
            </a:extLst>
          </p:cNvPr>
          <p:cNvSpPr/>
          <p:nvPr/>
        </p:nvSpPr>
        <p:spPr>
          <a:xfrm rot="1782986">
            <a:off x="286724" y="301110"/>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Hexagon 2">
            <a:extLst>
              <a:ext uri="{FF2B5EF4-FFF2-40B4-BE49-F238E27FC236}">
                <a16:creationId xmlns:a16="http://schemas.microsoft.com/office/drawing/2014/main" id="{3BCD06E2-535C-90FA-4C4A-AD116FAC283B}"/>
              </a:ext>
            </a:extLst>
          </p:cNvPr>
          <p:cNvSpPr/>
          <p:nvPr/>
        </p:nvSpPr>
        <p:spPr>
          <a:xfrm rot="1782986">
            <a:off x="286724" y="763955"/>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Hexagon 3">
            <a:extLst>
              <a:ext uri="{FF2B5EF4-FFF2-40B4-BE49-F238E27FC236}">
                <a16:creationId xmlns:a16="http://schemas.microsoft.com/office/drawing/2014/main" id="{D94A4B9A-F138-F992-EAC9-3F339234E574}"/>
              </a:ext>
            </a:extLst>
          </p:cNvPr>
          <p:cNvSpPr/>
          <p:nvPr/>
        </p:nvSpPr>
        <p:spPr>
          <a:xfrm rot="1782986">
            <a:off x="286724" y="1226800"/>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Hexagon 4">
            <a:extLst>
              <a:ext uri="{FF2B5EF4-FFF2-40B4-BE49-F238E27FC236}">
                <a16:creationId xmlns:a16="http://schemas.microsoft.com/office/drawing/2014/main" id="{77C7E06D-A145-F68C-B065-E7C2DA56A853}"/>
              </a:ext>
            </a:extLst>
          </p:cNvPr>
          <p:cNvSpPr/>
          <p:nvPr/>
        </p:nvSpPr>
        <p:spPr>
          <a:xfrm rot="1782986">
            <a:off x="286724" y="1689645"/>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Hexagon 5">
            <a:extLst>
              <a:ext uri="{FF2B5EF4-FFF2-40B4-BE49-F238E27FC236}">
                <a16:creationId xmlns:a16="http://schemas.microsoft.com/office/drawing/2014/main" id="{C4862C23-E1CA-E61C-DC01-A886E09DFC96}"/>
              </a:ext>
            </a:extLst>
          </p:cNvPr>
          <p:cNvSpPr/>
          <p:nvPr/>
        </p:nvSpPr>
        <p:spPr>
          <a:xfrm rot="1782986">
            <a:off x="286724" y="2152490"/>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Hexagon 7">
            <a:extLst>
              <a:ext uri="{FF2B5EF4-FFF2-40B4-BE49-F238E27FC236}">
                <a16:creationId xmlns:a16="http://schemas.microsoft.com/office/drawing/2014/main" id="{D5293C9A-8C73-D78D-184B-56A7074E47A6}"/>
              </a:ext>
            </a:extLst>
          </p:cNvPr>
          <p:cNvSpPr/>
          <p:nvPr/>
        </p:nvSpPr>
        <p:spPr>
          <a:xfrm rot="1782986">
            <a:off x="286724" y="2615335"/>
            <a:ext cx="335595" cy="289306"/>
          </a:xfrm>
          <a:prstGeom prst="hexagon">
            <a:avLst>
              <a:gd name="adj" fmla="val 28965"/>
              <a:gd name="vf" fmla="val 115470"/>
            </a:avLst>
          </a:prstGeom>
          <a:no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Hexagon 8">
            <a:extLst>
              <a:ext uri="{FF2B5EF4-FFF2-40B4-BE49-F238E27FC236}">
                <a16:creationId xmlns:a16="http://schemas.microsoft.com/office/drawing/2014/main" id="{114ADA1D-F793-A162-B8DA-4B1DB43FF486}"/>
              </a:ext>
            </a:extLst>
          </p:cNvPr>
          <p:cNvSpPr/>
          <p:nvPr/>
        </p:nvSpPr>
        <p:spPr>
          <a:xfrm rot="1782986">
            <a:off x="286725" y="3078179"/>
            <a:ext cx="335595" cy="289306"/>
          </a:xfrm>
          <a:prstGeom prst="hexagon">
            <a:avLst>
              <a:gd name="adj" fmla="val 28965"/>
              <a:gd name="vf" fmla="val 115470"/>
            </a:avLst>
          </a:prstGeom>
          <a:no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71645743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8">
            <a:extLst>
              <a:ext uri="{FF2B5EF4-FFF2-40B4-BE49-F238E27FC236}">
                <a16:creationId xmlns:a16="http://schemas.microsoft.com/office/drawing/2014/main" id="{623FAC9D-9DAF-4ED8-B69D-AB02CAF986FD}"/>
              </a:ext>
            </a:extLst>
          </p:cNvPr>
          <p:cNvSpPr txBox="1"/>
          <p:nvPr/>
        </p:nvSpPr>
        <p:spPr>
          <a:xfrm>
            <a:off x="990385" y="712856"/>
            <a:ext cx="5137690" cy="261610"/>
          </a:xfrm>
          <a:prstGeom prst="rect">
            <a:avLst/>
          </a:prstGeom>
          <a:noFill/>
          <a:ln>
            <a:noFill/>
          </a:ln>
        </p:spPr>
        <p:txBody>
          <a:bodyPr wrap="square" rtlCol="0">
            <a:spAutoFit/>
          </a:bodyPr>
          <a:lstStyle/>
          <a:p>
            <a:r>
              <a:rPr lang="en-US" sz="1100" dirty="0"/>
              <a:t>Draft your own safety checklist</a:t>
            </a:r>
            <a:endParaRPr lang="en-CA" sz="1100" i="1" dirty="0"/>
          </a:p>
        </p:txBody>
      </p:sp>
      <p:graphicFrame>
        <p:nvGraphicFramePr>
          <p:cNvPr id="3" name="Table 2">
            <a:extLst>
              <a:ext uri="{FF2B5EF4-FFF2-40B4-BE49-F238E27FC236}">
                <a16:creationId xmlns:a16="http://schemas.microsoft.com/office/drawing/2014/main" id="{91B78099-5FF4-C549-0E58-18BC6D712C7A}"/>
              </a:ext>
            </a:extLst>
          </p:cNvPr>
          <p:cNvGraphicFramePr>
            <a:graphicFrameLocks noGrp="1"/>
          </p:cNvGraphicFramePr>
          <p:nvPr/>
        </p:nvGraphicFramePr>
        <p:xfrm>
          <a:off x="990384" y="1130011"/>
          <a:ext cx="5262932" cy="5224109"/>
        </p:xfrm>
        <a:graphic>
          <a:graphicData uri="http://schemas.openxmlformats.org/drawingml/2006/table">
            <a:tbl>
              <a:tblPr bandRow="1">
                <a:tableStyleId>{00A15C55-8517-42AA-B614-E9B94910E393}</a:tableStyleId>
              </a:tblPr>
              <a:tblGrid>
                <a:gridCol w="2011896">
                  <a:extLst>
                    <a:ext uri="{9D8B030D-6E8A-4147-A177-3AD203B41FA5}">
                      <a16:colId xmlns:a16="http://schemas.microsoft.com/office/drawing/2014/main" val="1534893628"/>
                    </a:ext>
                  </a:extLst>
                </a:gridCol>
                <a:gridCol w="3251036">
                  <a:extLst>
                    <a:ext uri="{9D8B030D-6E8A-4147-A177-3AD203B41FA5}">
                      <a16:colId xmlns:a16="http://schemas.microsoft.com/office/drawing/2014/main" val="3020518703"/>
                    </a:ext>
                  </a:extLst>
                </a:gridCol>
              </a:tblGrid>
              <a:tr h="380550">
                <a:tc gridSpan="2">
                  <a:txBody>
                    <a:bodyPr/>
                    <a:lstStyle/>
                    <a:p>
                      <a:pPr algn="just"/>
                      <a:r>
                        <a:rPr lang="en-US" sz="1100" b="1" dirty="0">
                          <a:solidFill>
                            <a:schemeClr val="tx1"/>
                          </a:solidFill>
                          <a:effectLst/>
                        </a:rPr>
                        <a:t>If there is a problem or I do not feel safe…</a:t>
                      </a:r>
                      <a:endParaRPr lang="en-BE" sz="11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solidFill>
                      <a:schemeClr val="accent4">
                        <a:lumMod val="40000"/>
                        <a:lumOff val="60000"/>
                      </a:schemeClr>
                    </a:solidFill>
                  </a:tcPr>
                </a:tc>
                <a:tc hMerge="1">
                  <a:txBody>
                    <a:bodyPr/>
                    <a:lstStyle/>
                    <a:p>
                      <a:endParaRPr lang="en-BE"/>
                    </a:p>
                  </a:txBody>
                  <a:tcPr/>
                </a:tc>
                <a:extLst>
                  <a:ext uri="{0D108BD9-81ED-4DB2-BD59-A6C34878D82A}">
                    <a16:rowId xmlns:a16="http://schemas.microsoft.com/office/drawing/2014/main" val="2769664321"/>
                  </a:ext>
                </a:extLst>
              </a:tr>
              <a:tr h="691937">
                <a:tc>
                  <a:txBody>
                    <a:bodyPr/>
                    <a:lstStyle/>
                    <a:p>
                      <a:pPr algn="l"/>
                      <a:r>
                        <a:rPr lang="en-US" sz="1100" dirty="0">
                          <a:solidFill>
                            <a:schemeClr val="tx1"/>
                          </a:solidFill>
                          <a:effectLst/>
                        </a:rPr>
                        <a:t>I can call someone using these phone numbers</a:t>
                      </a:r>
                      <a:endParaRPr lang="en-BE"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noFill/>
                  </a:tcPr>
                </a:tc>
                <a:tc>
                  <a:txBody>
                    <a:bodyPr/>
                    <a:lstStyle/>
                    <a:p>
                      <a:pPr algn="just"/>
                      <a:r>
                        <a:rPr lang="en-US" sz="1100" dirty="0">
                          <a:solidFill>
                            <a:schemeClr val="tx1"/>
                          </a:solidFill>
                          <a:effectLst/>
                        </a:rPr>
                        <a:t> </a:t>
                      </a:r>
                      <a:endParaRPr lang="en-BE" sz="1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noFill/>
                  </a:tcPr>
                </a:tc>
                <a:extLst>
                  <a:ext uri="{0D108BD9-81ED-4DB2-BD59-A6C34878D82A}">
                    <a16:rowId xmlns:a16="http://schemas.microsoft.com/office/drawing/2014/main" val="3380869297"/>
                  </a:ext>
                </a:extLst>
              </a:tr>
              <a:tr h="691937">
                <a:tc>
                  <a:txBody>
                    <a:bodyPr/>
                    <a:lstStyle/>
                    <a:p>
                      <a:pPr algn="l"/>
                      <a:r>
                        <a:rPr lang="en-US" sz="1100" dirty="0">
                          <a:solidFill>
                            <a:schemeClr val="tx1"/>
                          </a:solidFill>
                          <a:effectLst/>
                        </a:rPr>
                        <a:t>I can use this alert word </a:t>
                      </a:r>
                      <a:endParaRPr lang="en-BE"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noFill/>
                  </a:tcPr>
                </a:tc>
                <a:tc>
                  <a:txBody>
                    <a:bodyPr/>
                    <a:lstStyle/>
                    <a:p>
                      <a:pPr algn="just"/>
                      <a:r>
                        <a:rPr lang="en-US" sz="1100" dirty="0">
                          <a:solidFill>
                            <a:schemeClr val="tx1"/>
                          </a:solidFill>
                          <a:effectLst/>
                        </a:rPr>
                        <a:t> </a:t>
                      </a:r>
                      <a:endParaRPr lang="en-BE" sz="1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noFill/>
                  </a:tcPr>
                </a:tc>
                <a:extLst>
                  <a:ext uri="{0D108BD9-81ED-4DB2-BD59-A6C34878D82A}">
                    <a16:rowId xmlns:a16="http://schemas.microsoft.com/office/drawing/2014/main" val="3725038220"/>
                  </a:ext>
                </a:extLst>
              </a:tr>
              <a:tr h="691937">
                <a:tc>
                  <a:txBody>
                    <a:bodyPr/>
                    <a:lstStyle/>
                    <a:p>
                      <a:pPr algn="l"/>
                      <a:r>
                        <a:rPr lang="en-US" sz="1100" dirty="0">
                          <a:solidFill>
                            <a:schemeClr val="tx1"/>
                          </a:solidFill>
                          <a:effectLst/>
                        </a:rPr>
                        <a:t>I can go to these people</a:t>
                      </a:r>
                      <a:endParaRPr lang="en-BE"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noFill/>
                  </a:tcPr>
                </a:tc>
                <a:tc>
                  <a:txBody>
                    <a:bodyPr/>
                    <a:lstStyle/>
                    <a:p>
                      <a:pPr algn="just"/>
                      <a:r>
                        <a:rPr lang="en-US" sz="1100" dirty="0">
                          <a:solidFill>
                            <a:schemeClr val="tx1"/>
                          </a:solidFill>
                          <a:effectLst/>
                        </a:rPr>
                        <a:t> </a:t>
                      </a:r>
                      <a:endParaRPr lang="en-BE" sz="1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noFill/>
                  </a:tcPr>
                </a:tc>
                <a:extLst>
                  <a:ext uri="{0D108BD9-81ED-4DB2-BD59-A6C34878D82A}">
                    <a16:rowId xmlns:a16="http://schemas.microsoft.com/office/drawing/2014/main" val="1571915830"/>
                  </a:ext>
                </a:extLst>
              </a:tr>
              <a:tr h="691937">
                <a:tc>
                  <a:txBody>
                    <a:bodyPr/>
                    <a:lstStyle/>
                    <a:p>
                      <a:pPr algn="l"/>
                      <a:r>
                        <a:rPr lang="en-US" sz="1100" dirty="0">
                          <a:solidFill>
                            <a:schemeClr val="tx1"/>
                          </a:solidFill>
                          <a:effectLst/>
                        </a:rPr>
                        <a:t>I can go to these places</a:t>
                      </a:r>
                      <a:endParaRPr lang="en-BE"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noFill/>
                  </a:tcPr>
                </a:tc>
                <a:tc>
                  <a:txBody>
                    <a:bodyPr/>
                    <a:lstStyle/>
                    <a:p>
                      <a:pPr algn="just"/>
                      <a:r>
                        <a:rPr lang="en-US" sz="1100" dirty="0">
                          <a:solidFill>
                            <a:schemeClr val="tx1"/>
                          </a:solidFill>
                          <a:effectLst/>
                        </a:rPr>
                        <a:t> </a:t>
                      </a:r>
                      <a:endParaRPr lang="en-BE" sz="1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noFill/>
                  </a:tcPr>
                </a:tc>
                <a:extLst>
                  <a:ext uri="{0D108BD9-81ED-4DB2-BD59-A6C34878D82A}">
                    <a16:rowId xmlns:a16="http://schemas.microsoft.com/office/drawing/2014/main" val="672511640"/>
                  </a:ext>
                </a:extLst>
              </a:tr>
              <a:tr h="691937">
                <a:tc>
                  <a:txBody>
                    <a:bodyPr/>
                    <a:lstStyle/>
                    <a:p>
                      <a:pPr algn="l"/>
                      <a:r>
                        <a:rPr lang="en-US" sz="1100" dirty="0">
                          <a:solidFill>
                            <a:schemeClr val="tx1"/>
                          </a:solidFill>
                          <a:effectLst/>
                        </a:rPr>
                        <a:t>I can leave my home by doing these things</a:t>
                      </a:r>
                      <a:endParaRPr lang="en-BE"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noFill/>
                  </a:tcPr>
                </a:tc>
                <a:tc>
                  <a:txBody>
                    <a:bodyPr/>
                    <a:lstStyle/>
                    <a:p>
                      <a:pPr algn="just"/>
                      <a:r>
                        <a:rPr lang="en-US" sz="1100" dirty="0">
                          <a:solidFill>
                            <a:schemeClr val="tx1"/>
                          </a:solidFill>
                          <a:effectLst/>
                        </a:rPr>
                        <a:t> </a:t>
                      </a:r>
                      <a:endParaRPr lang="en-BE" sz="1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noFill/>
                  </a:tcPr>
                </a:tc>
                <a:extLst>
                  <a:ext uri="{0D108BD9-81ED-4DB2-BD59-A6C34878D82A}">
                    <a16:rowId xmlns:a16="http://schemas.microsoft.com/office/drawing/2014/main" val="1591195182"/>
                  </a:ext>
                </a:extLst>
              </a:tr>
              <a:tr h="691937">
                <a:tc>
                  <a:txBody>
                    <a:bodyPr/>
                    <a:lstStyle/>
                    <a:p>
                      <a:pPr algn="l"/>
                      <a:r>
                        <a:rPr lang="en-US" sz="1100" dirty="0">
                          <a:solidFill>
                            <a:schemeClr val="tx1"/>
                          </a:solidFill>
                          <a:effectLst/>
                        </a:rPr>
                        <a:t>I can carry these things with me</a:t>
                      </a:r>
                      <a:endParaRPr lang="en-BE"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noFill/>
                  </a:tcPr>
                </a:tc>
                <a:tc>
                  <a:txBody>
                    <a:bodyPr/>
                    <a:lstStyle/>
                    <a:p>
                      <a:pPr algn="just"/>
                      <a:r>
                        <a:rPr lang="en-US" sz="1100" dirty="0">
                          <a:solidFill>
                            <a:schemeClr val="tx1"/>
                          </a:solidFill>
                          <a:effectLst/>
                        </a:rPr>
                        <a:t> </a:t>
                      </a:r>
                      <a:endParaRPr lang="en-BE" sz="1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noFill/>
                  </a:tcPr>
                </a:tc>
                <a:extLst>
                  <a:ext uri="{0D108BD9-81ED-4DB2-BD59-A6C34878D82A}">
                    <a16:rowId xmlns:a16="http://schemas.microsoft.com/office/drawing/2014/main" val="1710853614"/>
                  </a:ext>
                </a:extLst>
              </a:tr>
              <a:tr h="691937">
                <a:tc>
                  <a:txBody>
                    <a:bodyPr/>
                    <a:lstStyle/>
                    <a:p>
                      <a:pPr algn="l"/>
                      <a:r>
                        <a:rPr lang="en-US" sz="1100" dirty="0">
                          <a:solidFill>
                            <a:schemeClr val="tx1"/>
                          </a:solidFill>
                          <a:effectLst/>
                        </a:rPr>
                        <a:t>I can help (or ask for help from) my sisters and brothers by </a:t>
                      </a:r>
                      <a:endParaRPr lang="en-BE" sz="11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noFill/>
                  </a:tcPr>
                </a:tc>
                <a:tc>
                  <a:txBody>
                    <a:bodyPr/>
                    <a:lstStyle/>
                    <a:p>
                      <a:pPr algn="just"/>
                      <a:r>
                        <a:rPr lang="en-US" sz="1100" dirty="0">
                          <a:solidFill>
                            <a:schemeClr val="tx1"/>
                          </a:solidFill>
                          <a:effectLst/>
                        </a:rPr>
                        <a:t> </a:t>
                      </a:r>
                      <a:endParaRPr lang="en-BE" sz="11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chemeClr val="accent4">
                          <a:lumMod val="75000"/>
                        </a:schemeClr>
                      </a:solidFill>
                      <a:prstDash val="solid"/>
                      <a:round/>
                      <a:headEnd type="none" w="med" len="med"/>
                      <a:tailEnd type="none" w="med" len="med"/>
                    </a:lnL>
                    <a:lnR w="12700" cap="flat" cmpd="sng" algn="ctr">
                      <a:solidFill>
                        <a:schemeClr val="accent4">
                          <a:lumMod val="75000"/>
                        </a:schemeClr>
                      </a:solidFill>
                      <a:prstDash val="solid"/>
                      <a:round/>
                      <a:headEnd type="none" w="med" len="med"/>
                      <a:tailEnd type="none" w="med" len="med"/>
                    </a:lnR>
                    <a:lnT w="12700" cap="flat" cmpd="sng" algn="ctr">
                      <a:solidFill>
                        <a:schemeClr val="accent4">
                          <a:lumMod val="75000"/>
                        </a:schemeClr>
                      </a:solidFill>
                      <a:prstDash val="solid"/>
                      <a:round/>
                      <a:headEnd type="none" w="med" len="med"/>
                      <a:tailEnd type="none" w="med" len="med"/>
                    </a:lnT>
                    <a:lnB w="12700" cap="flat" cmpd="sng" algn="ctr">
                      <a:solidFill>
                        <a:schemeClr val="accent4">
                          <a:lumMod val="75000"/>
                        </a:schemeClr>
                      </a:solidFill>
                      <a:prstDash val="solid"/>
                      <a:round/>
                      <a:headEnd type="none" w="med" len="med"/>
                      <a:tailEnd type="none" w="med" len="med"/>
                    </a:lnB>
                    <a:noFill/>
                  </a:tcPr>
                </a:tc>
                <a:extLst>
                  <a:ext uri="{0D108BD9-81ED-4DB2-BD59-A6C34878D82A}">
                    <a16:rowId xmlns:a16="http://schemas.microsoft.com/office/drawing/2014/main" val="2510760219"/>
                  </a:ext>
                </a:extLst>
              </a:tr>
            </a:tbl>
          </a:graphicData>
        </a:graphic>
      </p:graphicFrame>
      <p:sp>
        <p:nvSpPr>
          <p:cNvPr id="2" name="Hexagon 1">
            <a:extLst>
              <a:ext uri="{FF2B5EF4-FFF2-40B4-BE49-F238E27FC236}">
                <a16:creationId xmlns:a16="http://schemas.microsoft.com/office/drawing/2014/main" id="{D9B91D9A-126A-56BB-776A-F14EA651185A}"/>
              </a:ext>
            </a:extLst>
          </p:cNvPr>
          <p:cNvSpPr/>
          <p:nvPr/>
        </p:nvSpPr>
        <p:spPr>
          <a:xfrm rot="1782986">
            <a:off x="286724" y="301110"/>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Hexagon 3">
            <a:extLst>
              <a:ext uri="{FF2B5EF4-FFF2-40B4-BE49-F238E27FC236}">
                <a16:creationId xmlns:a16="http://schemas.microsoft.com/office/drawing/2014/main" id="{48A7BF7A-E3C4-B90E-6E27-CF487D04BA5D}"/>
              </a:ext>
            </a:extLst>
          </p:cNvPr>
          <p:cNvSpPr/>
          <p:nvPr/>
        </p:nvSpPr>
        <p:spPr>
          <a:xfrm rot="1782986">
            <a:off x="286724" y="763955"/>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Hexagon 4">
            <a:extLst>
              <a:ext uri="{FF2B5EF4-FFF2-40B4-BE49-F238E27FC236}">
                <a16:creationId xmlns:a16="http://schemas.microsoft.com/office/drawing/2014/main" id="{01E14F32-1D46-C0D8-75DA-C4D14EB6B55C}"/>
              </a:ext>
            </a:extLst>
          </p:cNvPr>
          <p:cNvSpPr/>
          <p:nvPr/>
        </p:nvSpPr>
        <p:spPr>
          <a:xfrm rot="1782986">
            <a:off x="286724" y="1226800"/>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Hexagon 5">
            <a:extLst>
              <a:ext uri="{FF2B5EF4-FFF2-40B4-BE49-F238E27FC236}">
                <a16:creationId xmlns:a16="http://schemas.microsoft.com/office/drawing/2014/main" id="{A32D1435-90CF-7EE7-CD48-1800C047C90F}"/>
              </a:ext>
            </a:extLst>
          </p:cNvPr>
          <p:cNvSpPr/>
          <p:nvPr/>
        </p:nvSpPr>
        <p:spPr>
          <a:xfrm rot="1782986">
            <a:off x="286724" y="1689645"/>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Hexagon 6">
            <a:extLst>
              <a:ext uri="{FF2B5EF4-FFF2-40B4-BE49-F238E27FC236}">
                <a16:creationId xmlns:a16="http://schemas.microsoft.com/office/drawing/2014/main" id="{0B6F66AA-1945-F19F-64F7-267BF38F79C8}"/>
              </a:ext>
            </a:extLst>
          </p:cNvPr>
          <p:cNvSpPr/>
          <p:nvPr/>
        </p:nvSpPr>
        <p:spPr>
          <a:xfrm rot="1782986">
            <a:off x="286724" y="2152490"/>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Hexagon 7">
            <a:extLst>
              <a:ext uri="{FF2B5EF4-FFF2-40B4-BE49-F238E27FC236}">
                <a16:creationId xmlns:a16="http://schemas.microsoft.com/office/drawing/2014/main" id="{A15EAFD2-697A-6F15-00F6-A3026AC5751B}"/>
              </a:ext>
            </a:extLst>
          </p:cNvPr>
          <p:cNvSpPr/>
          <p:nvPr/>
        </p:nvSpPr>
        <p:spPr>
          <a:xfrm rot="1782986">
            <a:off x="286724" y="2615335"/>
            <a:ext cx="335595" cy="289306"/>
          </a:xfrm>
          <a:prstGeom prst="hexagon">
            <a:avLst>
              <a:gd name="adj" fmla="val 28965"/>
              <a:gd name="vf" fmla="val 115470"/>
            </a:avLst>
          </a:prstGeom>
          <a:no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Hexagon 8">
            <a:extLst>
              <a:ext uri="{FF2B5EF4-FFF2-40B4-BE49-F238E27FC236}">
                <a16:creationId xmlns:a16="http://schemas.microsoft.com/office/drawing/2014/main" id="{A9BB3979-2D44-FD1D-2941-81E29DF1E36C}"/>
              </a:ext>
            </a:extLst>
          </p:cNvPr>
          <p:cNvSpPr/>
          <p:nvPr/>
        </p:nvSpPr>
        <p:spPr>
          <a:xfrm rot="1782986">
            <a:off x="286725" y="3078179"/>
            <a:ext cx="335595" cy="289306"/>
          </a:xfrm>
          <a:prstGeom prst="hexagon">
            <a:avLst>
              <a:gd name="adj" fmla="val 28965"/>
              <a:gd name="vf" fmla="val 115470"/>
            </a:avLst>
          </a:prstGeom>
          <a:no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47291692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04B6D3E-095F-9B04-C533-7C230DC1A0F6}"/>
              </a:ext>
            </a:extLst>
          </p:cNvPr>
          <p:cNvSpPr txBox="1"/>
          <p:nvPr/>
        </p:nvSpPr>
        <p:spPr>
          <a:xfrm>
            <a:off x="996287" y="709520"/>
            <a:ext cx="5246691" cy="523220"/>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166996"/>
                </a:highlight>
                <a:latin typeface="Calibri"/>
                <a:ea typeface="Calibri"/>
                <a:cs typeface="Calibri"/>
                <a:sym typeface="Calibri"/>
              </a:rPr>
              <a:t>SESSION 6: HOW CAN I SUPPORT A CHILD IN AN UNSAFE CARE ARRANGEMENT?</a:t>
            </a:r>
          </a:p>
        </p:txBody>
      </p:sp>
      <p:sp>
        <p:nvSpPr>
          <p:cNvPr id="6" name="TextBox 5">
            <a:extLst>
              <a:ext uri="{FF2B5EF4-FFF2-40B4-BE49-F238E27FC236}">
                <a16:creationId xmlns:a16="http://schemas.microsoft.com/office/drawing/2014/main" id="{E264C7DE-9BC3-D678-E5E9-A82E96080E4D}"/>
              </a:ext>
            </a:extLst>
          </p:cNvPr>
          <p:cNvSpPr txBox="1"/>
          <p:nvPr/>
        </p:nvSpPr>
        <p:spPr>
          <a:xfrm>
            <a:off x="996287" y="1435792"/>
            <a:ext cx="5254042" cy="461665"/>
          </a:xfrm>
          <a:prstGeom prst="rect">
            <a:avLst/>
          </a:prstGeom>
          <a:noFill/>
        </p:spPr>
        <p:txBody>
          <a:bodyPr wrap="square" rtlCol="0">
            <a:spAutoFit/>
          </a:bodyPr>
          <a:lstStyle/>
          <a:p>
            <a:r>
              <a:rPr lang="en-US" sz="1200" b="1" spc="300" dirty="0">
                <a:solidFill>
                  <a:schemeClr val="tx1"/>
                </a:solidFill>
              </a:rPr>
              <a:t>WAYS TO INCREASE SAFETY OF THE CHILD WITHIN EXISTING CARE ARRANGEMENT</a:t>
            </a:r>
          </a:p>
        </p:txBody>
      </p:sp>
      <p:sp>
        <p:nvSpPr>
          <p:cNvPr id="7" name="Rectangle 6">
            <a:extLst>
              <a:ext uri="{FF2B5EF4-FFF2-40B4-BE49-F238E27FC236}">
                <a16:creationId xmlns:a16="http://schemas.microsoft.com/office/drawing/2014/main" id="{8AAFC358-5CF8-8782-DE83-7EC0B3ACD798}"/>
              </a:ext>
            </a:extLst>
          </p:cNvPr>
          <p:cNvSpPr/>
          <p:nvPr/>
        </p:nvSpPr>
        <p:spPr>
          <a:xfrm>
            <a:off x="996286" y="2087433"/>
            <a:ext cx="5254042" cy="6827967"/>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C</a:t>
            </a:r>
          </a:p>
        </p:txBody>
      </p:sp>
      <p:sp>
        <p:nvSpPr>
          <p:cNvPr id="2" name="Hexagon 1">
            <a:extLst>
              <a:ext uri="{FF2B5EF4-FFF2-40B4-BE49-F238E27FC236}">
                <a16:creationId xmlns:a16="http://schemas.microsoft.com/office/drawing/2014/main" id="{0CDDAFCA-71E3-06DB-62C4-5A70F6AC9840}"/>
              </a:ext>
            </a:extLst>
          </p:cNvPr>
          <p:cNvSpPr/>
          <p:nvPr/>
        </p:nvSpPr>
        <p:spPr>
          <a:xfrm rot="1782986">
            <a:off x="286724" y="301110"/>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Hexagon 2">
            <a:extLst>
              <a:ext uri="{FF2B5EF4-FFF2-40B4-BE49-F238E27FC236}">
                <a16:creationId xmlns:a16="http://schemas.microsoft.com/office/drawing/2014/main" id="{73BECBED-E377-772F-EE50-2CD5C06FF169}"/>
              </a:ext>
            </a:extLst>
          </p:cNvPr>
          <p:cNvSpPr/>
          <p:nvPr/>
        </p:nvSpPr>
        <p:spPr>
          <a:xfrm rot="1782986">
            <a:off x="286724" y="763955"/>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Hexagon 3">
            <a:extLst>
              <a:ext uri="{FF2B5EF4-FFF2-40B4-BE49-F238E27FC236}">
                <a16:creationId xmlns:a16="http://schemas.microsoft.com/office/drawing/2014/main" id="{32585777-C67C-D296-CF38-DAED32A97008}"/>
              </a:ext>
            </a:extLst>
          </p:cNvPr>
          <p:cNvSpPr/>
          <p:nvPr/>
        </p:nvSpPr>
        <p:spPr>
          <a:xfrm rot="1782986">
            <a:off x="286724" y="1226800"/>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Hexagon 7">
            <a:extLst>
              <a:ext uri="{FF2B5EF4-FFF2-40B4-BE49-F238E27FC236}">
                <a16:creationId xmlns:a16="http://schemas.microsoft.com/office/drawing/2014/main" id="{AF4E15D7-06FA-090A-4C2F-93ED555CAF2E}"/>
              </a:ext>
            </a:extLst>
          </p:cNvPr>
          <p:cNvSpPr/>
          <p:nvPr/>
        </p:nvSpPr>
        <p:spPr>
          <a:xfrm rot="1782986">
            <a:off x="286724" y="1689645"/>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Hexagon 8">
            <a:extLst>
              <a:ext uri="{FF2B5EF4-FFF2-40B4-BE49-F238E27FC236}">
                <a16:creationId xmlns:a16="http://schemas.microsoft.com/office/drawing/2014/main" id="{E2AE1462-2F30-F653-76D1-28B1BB7FC889}"/>
              </a:ext>
            </a:extLst>
          </p:cNvPr>
          <p:cNvSpPr/>
          <p:nvPr/>
        </p:nvSpPr>
        <p:spPr>
          <a:xfrm rot="1782986">
            <a:off x="286724" y="2152490"/>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Hexagon 9">
            <a:extLst>
              <a:ext uri="{FF2B5EF4-FFF2-40B4-BE49-F238E27FC236}">
                <a16:creationId xmlns:a16="http://schemas.microsoft.com/office/drawing/2014/main" id="{C14EF25B-A79A-E0A5-376A-AF5A604B9CCA}"/>
              </a:ext>
            </a:extLst>
          </p:cNvPr>
          <p:cNvSpPr/>
          <p:nvPr/>
        </p:nvSpPr>
        <p:spPr>
          <a:xfrm rot="1782986">
            <a:off x="286724" y="2615335"/>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Hexagon 10">
            <a:extLst>
              <a:ext uri="{FF2B5EF4-FFF2-40B4-BE49-F238E27FC236}">
                <a16:creationId xmlns:a16="http://schemas.microsoft.com/office/drawing/2014/main" id="{167B9904-8256-8A58-CA4D-3D24F5D59D8A}"/>
              </a:ext>
            </a:extLst>
          </p:cNvPr>
          <p:cNvSpPr/>
          <p:nvPr/>
        </p:nvSpPr>
        <p:spPr>
          <a:xfrm rot="1782986">
            <a:off x="286725" y="3078179"/>
            <a:ext cx="335595" cy="289306"/>
          </a:xfrm>
          <a:prstGeom prst="hexagon">
            <a:avLst>
              <a:gd name="adj" fmla="val 28965"/>
              <a:gd name="vf" fmla="val 115470"/>
            </a:avLst>
          </a:prstGeom>
          <a:no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78711713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ED88381-03BE-AF1E-05E0-3BFE9AD1C85B}"/>
              </a:ext>
            </a:extLst>
          </p:cNvPr>
          <p:cNvSpPr txBox="1"/>
          <p:nvPr/>
        </p:nvSpPr>
        <p:spPr>
          <a:xfrm>
            <a:off x="996287" y="1154858"/>
            <a:ext cx="5254042" cy="276999"/>
          </a:xfrm>
          <a:prstGeom prst="rect">
            <a:avLst/>
          </a:prstGeom>
          <a:noFill/>
        </p:spPr>
        <p:txBody>
          <a:bodyPr wrap="square" rtlCol="0">
            <a:spAutoFit/>
          </a:bodyPr>
          <a:lstStyle/>
          <a:p>
            <a:r>
              <a:rPr lang="en-US" sz="1200" b="1" spc="300" dirty="0">
                <a:solidFill>
                  <a:schemeClr val="tx1"/>
                </a:solidFill>
              </a:rPr>
              <a:t>IMMEDIATE SUPPORT CHECKLIST</a:t>
            </a:r>
          </a:p>
        </p:txBody>
      </p:sp>
      <p:sp>
        <p:nvSpPr>
          <p:cNvPr id="15" name="Rectangle 14">
            <a:extLst>
              <a:ext uri="{FF2B5EF4-FFF2-40B4-BE49-F238E27FC236}">
                <a16:creationId xmlns:a16="http://schemas.microsoft.com/office/drawing/2014/main" id="{ED0AFE88-72D1-3ACF-78F2-08B2B221B806}"/>
              </a:ext>
            </a:extLst>
          </p:cNvPr>
          <p:cNvSpPr/>
          <p:nvPr/>
        </p:nvSpPr>
        <p:spPr>
          <a:xfrm>
            <a:off x="996285" y="8242289"/>
            <a:ext cx="5254041" cy="902825"/>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0">
              <a:lnSpc>
                <a:spcPct val="107000"/>
              </a:lnSpc>
            </a:pPr>
            <a:r>
              <a:rPr lang="en-US" sz="1100" dirty="0">
                <a:solidFill>
                  <a:srgbClr val="000000"/>
                </a:solidFill>
                <a:ea typeface="Helvetica Neue" panose="020B0604020202020204" charset="0"/>
                <a:cs typeface="Arial"/>
              </a:rPr>
              <a:t>It is safe to leave the interaction. </a:t>
            </a:r>
          </a:p>
          <a:p>
            <a:pPr>
              <a:lnSpc>
                <a:spcPct val="107000"/>
              </a:lnSpc>
            </a:pPr>
            <a:r>
              <a:rPr lang="en-US" sz="1100" dirty="0">
                <a:solidFill>
                  <a:srgbClr val="000000"/>
                </a:solidFill>
                <a:ea typeface="Helvetica Neue" panose="020B0604020202020204" charset="0"/>
                <a:cs typeface="Arial"/>
              </a:rPr>
              <a:t>Remind the child and (if applicable) their parent/caregiver/trusted adult of what has been agreed and next steps, especially your next visit, and how to contact you (or others) in case of any changes or an urgent need arises before the next visit.</a:t>
            </a:r>
          </a:p>
        </p:txBody>
      </p:sp>
      <p:cxnSp>
        <p:nvCxnSpPr>
          <p:cNvPr id="17" name="Straight Arrow Connector 16">
            <a:extLst>
              <a:ext uri="{FF2B5EF4-FFF2-40B4-BE49-F238E27FC236}">
                <a16:creationId xmlns:a16="http://schemas.microsoft.com/office/drawing/2014/main" id="{05D0EDA7-3418-9F1F-30F7-E4D86916B29D}"/>
              </a:ext>
            </a:extLst>
          </p:cNvPr>
          <p:cNvCxnSpPr>
            <a:cxnSpLocks/>
            <a:stCxn id="2" idx="3"/>
            <a:endCxn id="4" idx="1"/>
          </p:cNvCxnSpPr>
          <p:nvPr/>
        </p:nvCxnSpPr>
        <p:spPr>
          <a:xfrm flipV="1">
            <a:off x="4039566" y="1997659"/>
            <a:ext cx="532434" cy="4656"/>
          </a:xfrm>
          <a:prstGeom prst="straightConnector1">
            <a:avLst/>
          </a:prstGeom>
          <a:ln>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B447FEF2-0FA0-D8B1-DDA1-A00572C8312D}"/>
              </a:ext>
            </a:extLst>
          </p:cNvPr>
          <p:cNvCxnSpPr>
            <a:cxnSpLocks/>
            <a:stCxn id="6" idx="3"/>
            <a:endCxn id="7" idx="1"/>
          </p:cNvCxnSpPr>
          <p:nvPr/>
        </p:nvCxnSpPr>
        <p:spPr>
          <a:xfrm flipV="1">
            <a:off x="3333509" y="3077085"/>
            <a:ext cx="491926" cy="4656"/>
          </a:xfrm>
          <a:prstGeom prst="straightConnector1">
            <a:avLst/>
          </a:prstGeom>
          <a:ln>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B17E14ED-E8B7-8AA9-016F-73F43E371FF2}"/>
              </a:ext>
            </a:extLst>
          </p:cNvPr>
          <p:cNvCxnSpPr>
            <a:cxnSpLocks/>
            <a:stCxn id="8" idx="3"/>
            <a:endCxn id="9" idx="1"/>
          </p:cNvCxnSpPr>
          <p:nvPr/>
        </p:nvCxnSpPr>
        <p:spPr>
          <a:xfrm>
            <a:off x="2129743" y="4414682"/>
            <a:ext cx="491926" cy="0"/>
          </a:xfrm>
          <a:prstGeom prst="straightConnector1">
            <a:avLst/>
          </a:prstGeom>
          <a:ln>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DB349D68-6005-EB7E-CF7C-2294B56BA54C}"/>
              </a:ext>
            </a:extLst>
          </p:cNvPr>
          <p:cNvCxnSpPr>
            <a:cxnSpLocks/>
            <a:stCxn id="10" idx="3"/>
            <a:endCxn id="11" idx="1"/>
          </p:cNvCxnSpPr>
          <p:nvPr/>
        </p:nvCxnSpPr>
        <p:spPr>
          <a:xfrm>
            <a:off x="4033037" y="5960767"/>
            <a:ext cx="498455" cy="0"/>
          </a:xfrm>
          <a:prstGeom prst="straightConnector1">
            <a:avLst/>
          </a:prstGeom>
          <a:ln>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5AB577F7-3BDF-A750-C242-095DC70E3B83}"/>
              </a:ext>
            </a:extLst>
          </p:cNvPr>
          <p:cNvCxnSpPr>
            <a:cxnSpLocks/>
            <a:stCxn id="12" idx="3"/>
            <a:endCxn id="14" idx="1"/>
          </p:cNvCxnSpPr>
          <p:nvPr/>
        </p:nvCxnSpPr>
        <p:spPr>
          <a:xfrm flipV="1">
            <a:off x="3429000" y="7395859"/>
            <a:ext cx="491926" cy="1"/>
          </a:xfrm>
          <a:prstGeom prst="straightConnector1">
            <a:avLst/>
          </a:prstGeom>
          <a:ln>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EB512633-2770-AD82-B68D-1BF39C201EC6}"/>
              </a:ext>
            </a:extLst>
          </p:cNvPr>
          <p:cNvCxnSpPr>
            <a:cxnSpLocks/>
          </p:cNvCxnSpPr>
          <p:nvPr/>
        </p:nvCxnSpPr>
        <p:spPr>
          <a:xfrm>
            <a:off x="1563015" y="7940684"/>
            <a:ext cx="0" cy="288542"/>
          </a:xfrm>
          <a:prstGeom prst="straightConnector1">
            <a:avLst/>
          </a:prstGeom>
          <a:ln>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4" name="TextBox 113">
            <a:extLst>
              <a:ext uri="{FF2B5EF4-FFF2-40B4-BE49-F238E27FC236}">
                <a16:creationId xmlns:a16="http://schemas.microsoft.com/office/drawing/2014/main" id="{2F492E45-AAA9-A946-AD0C-4893767DD7FF}"/>
              </a:ext>
            </a:extLst>
          </p:cNvPr>
          <p:cNvSpPr txBox="1"/>
          <p:nvPr/>
        </p:nvSpPr>
        <p:spPr>
          <a:xfrm>
            <a:off x="1563015" y="7945487"/>
            <a:ext cx="414375" cy="253916"/>
          </a:xfrm>
          <a:prstGeom prst="rect">
            <a:avLst/>
          </a:prstGeom>
          <a:noFill/>
        </p:spPr>
        <p:txBody>
          <a:bodyPr wrap="square">
            <a:spAutoFit/>
          </a:bodyPr>
          <a:lstStyle/>
          <a:p>
            <a:r>
              <a:rPr lang="en-US" sz="1050" b="1" dirty="0">
                <a:solidFill>
                  <a:srgbClr val="000000"/>
                </a:solidFill>
                <a:ea typeface="Helvetica Neue" panose="020B0604020202020204" charset="0"/>
                <a:cs typeface="Arial"/>
              </a:rPr>
              <a:t>YES</a:t>
            </a:r>
            <a:endParaRPr lang="en-US" sz="1050" b="1" dirty="0"/>
          </a:p>
        </p:txBody>
      </p:sp>
      <p:sp>
        <p:nvSpPr>
          <p:cNvPr id="2" name="Rectangle 1">
            <a:extLst>
              <a:ext uri="{FF2B5EF4-FFF2-40B4-BE49-F238E27FC236}">
                <a16:creationId xmlns:a16="http://schemas.microsoft.com/office/drawing/2014/main" id="{97AC0CD8-B074-3194-71FC-32006B55892B}"/>
              </a:ext>
            </a:extLst>
          </p:cNvPr>
          <p:cNvSpPr/>
          <p:nvPr/>
        </p:nvSpPr>
        <p:spPr>
          <a:xfrm>
            <a:off x="996286" y="1604669"/>
            <a:ext cx="3043280" cy="795292"/>
          </a:xfrm>
          <a:prstGeom prst="rect">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pPr>
            <a:r>
              <a:rPr lang="en-US" sz="1100" dirty="0">
                <a:solidFill>
                  <a:srgbClr val="000000"/>
                </a:solidFill>
                <a:effectLst/>
                <a:ea typeface="Helvetica Neue" panose="020B0604020202020204" charset="0"/>
                <a:cs typeface="Arial"/>
              </a:rPr>
              <a:t>Have you provided the child with </a:t>
            </a:r>
            <a:r>
              <a:rPr lang="en-US" sz="1100" dirty="0">
                <a:solidFill>
                  <a:srgbClr val="000000"/>
                </a:solidFill>
                <a:ea typeface="Helvetica Neue" panose="020B0604020202020204" charset="0"/>
                <a:cs typeface="Arial"/>
              </a:rPr>
              <a:t>psychological</a:t>
            </a:r>
            <a:r>
              <a:rPr lang="en-US" sz="1100" dirty="0">
                <a:solidFill>
                  <a:srgbClr val="000000"/>
                </a:solidFill>
                <a:effectLst/>
                <a:ea typeface="Helvetica Neue" panose="020B0604020202020204" charset="0"/>
                <a:cs typeface="Arial"/>
              </a:rPr>
              <a:t> </a:t>
            </a:r>
            <a:r>
              <a:rPr lang="en-US" sz="1100" dirty="0">
                <a:solidFill>
                  <a:srgbClr val="000000"/>
                </a:solidFill>
                <a:ea typeface="Helvetica Neue" panose="020B0604020202020204" charset="0"/>
                <a:cs typeface="Arial"/>
              </a:rPr>
              <a:t>first</a:t>
            </a:r>
            <a:r>
              <a:rPr lang="en-US" sz="1100" dirty="0">
                <a:solidFill>
                  <a:srgbClr val="000000"/>
                </a:solidFill>
                <a:effectLst/>
                <a:ea typeface="Helvetica Neue" panose="020B0604020202020204" charset="0"/>
                <a:cs typeface="Arial"/>
              </a:rPr>
              <a:t> </a:t>
            </a:r>
            <a:r>
              <a:rPr lang="en-US" sz="1100" dirty="0">
                <a:solidFill>
                  <a:srgbClr val="000000"/>
                </a:solidFill>
                <a:ea typeface="Helvetica Neue" panose="020B0604020202020204" charset="0"/>
                <a:cs typeface="Arial"/>
              </a:rPr>
              <a:t>aid</a:t>
            </a:r>
            <a:r>
              <a:rPr lang="en-US" sz="1100" dirty="0">
                <a:solidFill>
                  <a:srgbClr val="000000"/>
                </a:solidFill>
                <a:effectLst/>
                <a:ea typeface="Helvetica Neue" panose="020B0604020202020204" charset="0"/>
                <a:cs typeface="Arial"/>
              </a:rPr>
              <a:t> and emotional support that is appropriate to their age, developmental stage, and situation?</a:t>
            </a:r>
            <a:endParaRPr lang="en-BE" sz="1100" dirty="0">
              <a:solidFill>
                <a:srgbClr val="000000"/>
              </a:solidFill>
              <a:effectLst/>
              <a:ea typeface="Times New Roman" panose="02020603050405020304" pitchFamily="18" charset="0"/>
              <a:cs typeface="Arial"/>
            </a:endParaRPr>
          </a:p>
        </p:txBody>
      </p:sp>
      <p:sp>
        <p:nvSpPr>
          <p:cNvPr id="4" name="Rectangle 3">
            <a:extLst>
              <a:ext uri="{FF2B5EF4-FFF2-40B4-BE49-F238E27FC236}">
                <a16:creationId xmlns:a16="http://schemas.microsoft.com/office/drawing/2014/main" id="{A7F30FF5-16E3-AA80-897A-B275EF866F56}"/>
              </a:ext>
            </a:extLst>
          </p:cNvPr>
          <p:cNvSpPr/>
          <p:nvPr/>
        </p:nvSpPr>
        <p:spPr>
          <a:xfrm>
            <a:off x="4572000" y="1595357"/>
            <a:ext cx="1678326" cy="804604"/>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pPr>
            <a:r>
              <a:rPr lang="en-US" sz="1100" dirty="0">
                <a:solidFill>
                  <a:srgbClr val="000000"/>
                </a:solidFill>
                <a:ea typeface="Helvetica Neue" panose="020B0604020202020204" charset="0"/>
                <a:cs typeface="Arial"/>
              </a:rPr>
              <a:t>P</a:t>
            </a:r>
            <a:r>
              <a:rPr lang="en-US" sz="1100" dirty="0">
                <a:solidFill>
                  <a:srgbClr val="000000"/>
                </a:solidFill>
                <a:effectLst/>
                <a:ea typeface="Helvetica Neue" panose="020B0604020202020204" charset="0"/>
                <a:cs typeface="Arial"/>
              </a:rPr>
              <a:t>rovide psychological first aid (e.g. normalize, validate, generalize).</a:t>
            </a:r>
          </a:p>
        </p:txBody>
      </p:sp>
      <p:sp>
        <p:nvSpPr>
          <p:cNvPr id="115" name="TextBox 114">
            <a:extLst>
              <a:ext uri="{FF2B5EF4-FFF2-40B4-BE49-F238E27FC236}">
                <a16:creationId xmlns:a16="http://schemas.microsoft.com/office/drawing/2014/main" id="{0FD84E23-1037-0EEC-5C03-7D89B9821B1C}"/>
              </a:ext>
            </a:extLst>
          </p:cNvPr>
          <p:cNvSpPr txBox="1"/>
          <p:nvPr/>
        </p:nvSpPr>
        <p:spPr>
          <a:xfrm>
            <a:off x="4039566" y="1743743"/>
            <a:ext cx="491926" cy="253916"/>
          </a:xfrm>
          <a:prstGeom prst="rect">
            <a:avLst/>
          </a:prstGeom>
          <a:noFill/>
          <a:ln>
            <a:noFill/>
          </a:ln>
        </p:spPr>
        <p:txBody>
          <a:bodyPr wrap="square">
            <a:spAutoFit/>
          </a:bodyPr>
          <a:lstStyle/>
          <a:p>
            <a:pPr algn="ctr"/>
            <a:r>
              <a:rPr lang="en-US" sz="1050" b="1" dirty="0">
                <a:solidFill>
                  <a:srgbClr val="000000"/>
                </a:solidFill>
                <a:ea typeface="Helvetica Neue" panose="020B0604020202020204" charset="0"/>
                <a:cs typeface="Arial"/>
              </a:rPr>
              <a:t>NO</a:t>
            </a:r>
            <a:endParaRPr lang="en-US" sz="1050" b="1" dirty="0"/>
          </a:p>
        </p:txBody>
      </p:sp>
      <p:sp>
        <p:nvSpPr>
          <p:cNvPr id="6" name="Rectangle 5">
            <a:extLst>
              <a:ext uri="{FF2B5EF4-FFF2-40B4-BE49-F238E27FC236}">
                <a16:creationId xmlns:a16="http://schemas.microsoft.com/office/drawing/2014/main" id="{F926D980-8AF7-1BD4-19EF-0917A5F98F78}"/>
              </a:ext>
            </a:extLst>
          </p:cNvPr>
          <p:cNvSpPr/>
          <p:nvPr/>
        </p:nvSpPr>
        <p:spPr>
          <a:xfrm>
            <a:off x="996286" y="2693155"/>
            <a:ext cx="2337223" cy="777171"/>
          </a:xfrm>
          <a:prstGeom prst="rect">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pPr>
            <a:r>
              <a:rPr lang="en-US" sz="1100" dirty="0">
                <a:solidFill>
                  <a:srgbClr val="000000"/>
                </a:solidFill>
                <a:effectLst/>
                <a:ea typeface="Helvetica Neue" panose="020B0604020202020204" charset="0"/>
                <a:cs typeface="Arial"/>
              </a:rPr>
              <a:t>Has the child accessed urgent physical, mental, or sexual healthcare as needed?</a:t>
            </a:r>
          </a:p>
        </p:txBody>
      </p:sp>
      <p:sp>
        <p:nvSpPr>
          <p:cNvPr id="7" name="Rectangle 6">
            <a:extLst>
              <a:ext uri="{FF2B5EF4-FFF2-40B4-BE49-F238E27FC236}">
                <a16:creationId xmlns:a16="http://schemas.microsoft.com/office/drawing/2014/main" id="{BC8B0D97-7937-16DC-5E5A-3064F95E4979}"/>
              </a:ext>
            </a:extLst>
          </p:cNvPr>
          <p:cNvSpPr/>
          <p:nvPr/>
        </p:nvSpPr>
        <p:spPr>
          <a:xfrm>
            <a:off x="3825435" y="2688499"/>
            <a:ext cx="2424892" cy="777171"/>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pPr>
            <a:r>
              <a:rPr lang="en-US" sz="1100" dirty="0">
                <a:solidFill>
                  <a:srgbClr val="000000"/>
                </a:solidFill>
                <a:ea typeface="Helvetica Neue" panose="020B0604020202020204" charset="0"/>
                <a:cs typeface="Arial"/>
              </a:rPr>
              <a:t>Make a referral and/or accompany the child to the relevant service provider immediately </a:t>
            </a:r>
          </a:p>
        </p:txBody>
      </p:sp>
      <p:sp>
        <p:nvSpPr>
          <p:cNvPr id="116" name="TextBox 115">
            <a:extLst>
              <a:ext uri="{FF2B5EF4-FFF2-40B4-BE49-F238E27FC236}">
                <a16:creationId xmlns:a16="http://schemas.microsoft.com/office/drawing/2014/main" id="{42B25328-17FE-D7A4-5293-183733866977}"/>
              </a:ext>
            </a:extLst>
          </p:cNvPr>
          <p:cNvSpPr txBox="1"/>
          <p:nvPr/>
        </p:nvSpPr>
        <p:spPr>
          <a:xfrm>
            <a:off x="3333509" y="2832470"/>
            <a:ext cx="491926" cy="253916"/>
          </a:xfrm>
          <a:prstGeom prst="rect">
            <a:avLst/>
          </a:prstGeom>
          <a:noFill/>
          <a:ln>
            <a:noFill/>
          </a:ln>
        </p:spPr>
        <p:txBody>
          <a:bodyPr wrap="square">
            <a:spAutoFit/>
          </a:bodyPr>
          <a:lstStyle/>
          <a:p>
            <a:pPr algn="ctr"/>
            <a:r>
              <a:rPr lang="en-US" sz="1050" b="1" dirty="0">
                <a:solidFill>
                  <a:srgbClr val="000000"/>
                </a:solidFill>
                <a:ea typeface="Helvetica Neue" panose="020B0604020202020204" charset="0"/>
                <a:cs typeface="Arial"/>
              </a:rPr>
              <a:t>NO</a:t>
            </a:r>
            <a:endParaRPr lang="en-US" sz="1050" b="1" dirty="0"/>
          </a:p>
        </p:txBody>
      </p:sp>
      <p:sp>
        <p:nvSpPr>
          <p:cNvPr id="8" name="Rectangle 7">
            <a:extLst>
              <a:ext uri="{FF2B5EF4-FFF2-40B4-BE49-F238E27FC236}">
                <a16:creationId xmlns:a16="http://schemas.microsoft.com/office/drawing/2014/main" id="{8CD20374-D0A3-36AA-9C23-8D7A7BE2697B}"/>
              </a:ext>
            </a:extLst>
          </p:cNvPr>
          <p:cNvSpPr/>
          <p:nvPr/>
        </p:nvSpPr>
        <p:spPr>
          <a:xfrm>
            <a:off x="996287" y="3758864"/>
            <a:ext cx="1133456" cy="1311636"/>
          </a:xfrm>
          <a:prstGeom prst="rect">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pPr>
            <a:r>
              <a:rPr lang="en-US" sz="1100" dirty="0">
                <a:solidFill>
                  <a:srgbClr val="000000"/>
                </a:solidFill>
                <a:effectLst/>
                <a:ea typeface="Helvetica Neue" panose="020B0604020202020204" charset="0"/>
                <a:cs typeface="Arial"/>
              </a:rPr>
              <a:t>Do you feel that the child will be safe (i.e. not suffer further harm) until your next visit?</a:t>
            </a:r>
          </a:p>
        </p:txBody>
      </p:sp>
      <p:sp>
        <p:nvSpPr>
          <p:cNvPr id="9" name="Rectangle 8">
            <a:extLst>
              <a:ext uri="{FF2B5EF4-FFF2-40B4-BE49-F238E27FC236}">
                <a16:creationId xmlns:a16="http://schemas.microsoft.com/office/drawing/2014/main" id="{92250B1B-19E8-0380-4F8B-6D6F390C197E}"/>
              </a:ext>
            </a:extLst>
          </p:cNvPr>
          <p:cNvSpPr/>
          <p:nvPr/>
        </p:nvSpPr>
        <p:spPr>
          <a:xfrm>
            <a:off x="2621669" y="3758864"/>
            <a:ext cx="3628658" cy="1311636"/>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pPr>
            <a:r>
              <a:rPr lang="en-US" sz="1100" dirty="0">
                <a:solidFill>
                  <a:srgbClr val="000000"/>
                </a:solidFill>
                <a:ea typeface="Helvetica Neue" panose="020B0604020202020204" charset="0"/>
                <a:cs typeface="Arial"/>
              </a:rPr>
              <a:t>Analyze risk and protective factors in the current care arrangement and discuss with your supervisor whether the care arrangement can be made safe or whether the child should be removed for their own safety, in compliance with the law and in collaboration with the proper authorities.</a:t>
            </a:r>
          </a:p>
        </p:txBody>
      </p:sp>
      <p:sp>
        <p:nvSpPr>
          <p:cNvPr id="117" name="TextBox 116">
            <a:extLst>
              <a:ext uri="{FF2B5EF4-FFF2-40B4-BE49-F238E27FC236}">
                <a16:creationId xmlns:a16="http://schemas.microsoft.com/office/drawing/2014/main" id="{301D7C09-C2C8-BB92-36DA-560A33CD3C4C}"/>
              </a:ext>
            </a:extLst>
          </p:cNvPr>
          <p:cNvSpPr txBox="1"/>
          <p:nvPr/>
        </p:nvSpPr>
        <p:spPr>
          <a:xfrm>
            <a:off x="2129743" y="4158855"/>
            <a:ext cx="491926" cy="253916"/>
          </a:xfrm>
          <a:prstGeom prst="rect">
            <a:avLst/>
          </a:prstGeom>
          <a:noFill/>
          <a:ln>
            <a:noFill/>
          </a:ln>
        </p:spPr>
        <p:txBody>
          <a:bodyPr wrap="square">
            <a:spAutoFit/>
          </a:bodyPr>
          <a:lstStyle/>
          <a:p>
            <a:pPr algn="ctr"/>
            <a:r>
              <a:rPr lang="en-US" sz="1050" b="1" dirty="0">
                <a:solidFill>
                  <a:srgbClr val="000000"/>
                </a:solidFill>
                <a:ea typeface="Helvetica Neue" panose="020B0604020202020204" charset="0"/>
                <a:cs typeface="Arial"/>
              </a:rPr>
              <a:t>NO</a:t>
            </a:r>
            <a:endParaRPr lang="en-US" sz="1050" b="1" dirty="0"/>
          </a:p>
        </p:txBody>
      </p:sp>
      <p:sp>
        <p:nvSpPr>
          <p:cNvPr id="10" name="Rectangle 9">
            <a:extLst>
              <a:ext uri="{FF2B5EF4-FFF2-40B4-BE49-F238E27FC236}">
                <a16:creationId xmlns:a16="http://schemas.microsoft.com/office/drawing/2014/main" id="{2FAC63EB-71D9-9F3F-E9AC-C9721ACEDEA5}"/>
              </a:ext>
            </a:extLst>
          </p:cNvPr>
          <p:cNvSpPr/>
          <p:nvPr/>
        </p:nvSpPr>
        <p:spPr>
          <a:xfrm>
            <a:off x="989757" y="5359038"/>
            <a:ext cx="3043280" cy="1203457"/>
          </a:xfrm>
          <a:prstGeom prst="rect">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nSpc>
                <a:spcPct val="107000"/>
              </a:lnSpc>
            </a:pPr>
            <a:r>
              <a:rPr lang="en-US" sz="1100" dirty="0">
                <a:solidFill>
                  <a:srgbClr val="000000"/>
                </a:solidFill>
                <a:effectLst/>
                <a:ea typeface="Helvetica Neue" panose="020B0604020202020204" charset="0"/>
                <a:cs typeface="Arial"/>
              </a:rPr>
              <a:t>Have you established a safety plan with the child and (if applicable) their </a:t>
            </a:r>
            <a:r>
              <a:rPr lang="en-US" sz="1100" dirty="0">
                <a:solidFill>
                  <a:srgbClr val="000000"/>
                </a:solidFill>
                <a:ea typeface="Helvetica Neue" panose="020B0604020202020204" charset="0"/>
                <a:cs typeface="Arial"/>
              </a:rPr>
              <a:t>parent/caregiver/trusted adult</a:t>
            </a:r>
            <a:r>
              <a:rPr lang="en-US" sz="1100" dirty="0">
                <a:solidFill>
                  <a:srgbClr val="000000"/>
                </a:solidFill>
                <a:effectLst/>
                <a:ea typeface="Helvetica Neue" panose="020B0604020202020204" charset="0"/>
                <a:cs typeface="Arial"/>
              </a:rPr>
              <a:t> that outlines who they will contact, how they will make contact and, if necessary, where they will go if the situation becomes unsafe?</a:t>
            </a:r>
          </a:p>
        </p:txBody>
      </p:sp>
      <p:sp>
        <p:nvSpPr>
          <p:cNvPr id="11" name="Rectangle 10">
            <a:extLst>
              <a:ext uri="{FF2B5EF4-FFF2-40B4-BE49-F238E27FC236}">
                <a16:creationId xmlns:a16="http://schemas.microsoft.com/office/drawing/2014/main" id="{26E0FF56-CF53-18F2-CEE5-BDB9345E0E15}"/>
              </a:ext>
            </a:extLst>
          </p:cNvPr>
          <p:cNvSpPr/>
          <p:nvPr/>
        </p:nvSpPr>
        <p:spPr>
          <a:xfrm>
            <a:off x="4531492" y="5359038"/>
            <a:ext cx="1718835" cy="1203457"/>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07000"/>
              </a:lnSpc>
            </a:pPr>
            <a:r>
              <a:rPr lang="en-US" sz="1100" dirty="0">
                <a:solidFill>
                  <a:srgbClr val="000000"/>
                </a:solidFill>
                <a:ea typeface="Helvetica Neue" panose="020B0604020202020204" charset="0"/>
                <a:cs typeface="Arial"/>
              </a:rPr>
              <a:t>Do a safety assessment and create a safety plan, including any actions necessary to keep the child safe.</a:t>
            </a:r>
          </a:p>
        </p:txBody>
      </p:sp>
      <p:sp>
        <p:nvSpPr>
          <p:cNvPr id="119" name="TextBox 118">
            <a:extLst>
              <a:ext uri="{FF2B5EF4-FFF2-40B4-BE49-F238E27FC236}">
                <a16:creationId xmlns:a16="http://schemas.microsoft.com/office/drawing/2014/main" id="{1C3F4ACA-C302-146E-78CF-773CC13365AA}"/>
              </a:ext>
            </a:extLst>
          </p:cNvPr>
          <p:cNvSpPr txBox="1"/>
          <p:nvPr/>
        </p:nvSpPr>
        <p:spPr>
          <a:xfrm>
            <a:off x="4039566" y="5706849"/>
            <a:ext cx="491926" cy="253916"/>
          </a:xfrm>
          <a:prstGeom prst="rect">
            <a:avLst/>
          </a:prstGeom>
          <a:noFill/>
          <a:ln>
            <a:noFill/>
          </a:ln>
        </p:spPr>
        <p:txBody>
          <a:bodyPr wrap="square">
            <a:spAutoFit/>
          </a:bodyPr>
          <a:lstStyle/>
          <a:p>
            <a:pPr algn="ctr"/>
            <a:r>
              <a:rPr lang="en-US" sz="1050" b="1" dirty="0">
                <a:solidFill>
                  <a:srgbClr val="000000"/>
                </a:solidFill>
                <a:ea typeface="Helvetica Neue" panose="020B0604020202020204" charset="0"/>
                <a:cs typeface="Arial"/>
              </a:rPr>
              <a:t>NO</a:t>
            </a:r>
            <a:endParaRPr lang="en-US" sz="1050" b="1" dirty="0"/>
          </a:p>
        </p:txBody>
      </p:sp>
      <p:sp>
        <p:nvSpPr>
          <p:cNvPr id="12" name="Rectangle 11">
            <a:extLst>
              <a:ext uri="{FF2B5EF4-FFF2-40B4-BE49-F238E27FC236}">
                <a16:creationId xmlns:a16="http://schemas.microsoft.com/office/drawing/2014/main" id="{4DAB003F-AD0E-36DA-77C2-3EA9C7668CEB}"/>
              </a:ext>
            </a:extLst>
          </p:cNvPr>
          <p:cNvSpPr/>
          <p:nvPr/>
        </p:nvSpPr>
        <p:spPr>
          <a:xfrm>
            <a:off x="996286" y="6851033"/>
            <a:ext cx="2432714" cy="1089653"/>
          </a:xfrm>
          <a:prstGeom prst="rect">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nSpc>
                <a:spcPct val="107000"/>
              </a:lnSpc>
            </a:pPr>
            <a:r>
              <a:rPr lang="en-US" sz="1100" dirty="0">
                <a:solidFill>
                  <a:srgbClr val="000000"/>
                </a:solidFill>
                <a:effectLst/>
                <a:ea typeface="Helvetica Neue" panose="020B0604020202020204" charset="0"/>
                <a:cs typeface="Arial"/>
              </a:rPr>
              <a:t>Have you checked whether the child or (if applicable) their </a:t>
            </a:r>
            <a:r>
              <a:rPr lang="en-US" sz="1100" dirty="0">
                <a:solidFill>
                  <a:srgbClr val="000000"/>
                </a:solidFill>
                <a:ea typeface="Helvetica Neue" panose="020B0604020202020204" charset="0"/>
                <a:cs typeface="Arial"/>
              </a:rPr>
              <a:t>parent/caregiver/trusted adult </a:t>
            </a:r>
            <a:r>
              <a:rPr lang="en-US" sz="1100" dirty="0">
                <a:solidFill>
                  <a:srgbClr val="000000"/>
                </a:solidFill>
                <a:effectLst/>
                <a:ea typeface="Helvetica Neue" panose="020B0604020202020204" charset="0"/>
                <a:cs typeface="Arial"/>
              </a:rPr>
              <a:t>requires any other information or for you to take any other actions?</a:t>
            </a:r>
          </a:p>
        </p:txBody>
      </p:sp>
      <p:sp>
        <p:nvSpPr>
          <p:cNvPr id="14" name="Rectangle 13">
            <a:extLst>
              <a:ext uri="{FF2B5EF4-FFF2-40B4-BE49-F238E27FC236}">
                <a16:creationId xmlns:a16="http://schemas.microsoft.com/office/drawing/2014/main" id="{3569941C-5AE5-DC0D-0A6C-FA7B30D7CFA7}"/>
              </a:ext>
            </a:extLst>
          </p:cNvPr>
          <p:cNvSpPr/>
          <p:nvPr/>
        </p:nvSpPr>
        <p:spPr>
          <a:xfrm>
            <a:off x="3920926" y="6851033"/>
            <a:ext cx="2329401" cy="1089651"/>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nSpc>
                <a:spcPct val="107000"/>
              </a:lnSpc>
            </a:pPr>
            <a:r>
              <a:rPr lang="en-US" sz="1100" dirty="0">
                <a:solidFill>
                  <a:srgbClr val="000000"/>
                </a:solidFill>
                <a:ea typeface="Helvetica Neue" panose="020B0604020202020204" charset="0"/>
                <a:cs typeface="Arial"/>
              </a:rPr>
              <a:t>Check with the child and (if applicable) the parent/caregiver/trusted adult if they need any other information or support before leaving the interaction. </a:t>
            </a:r>
          </a:p>
        </p:txBody>
      </p:sp>
      <p:sp>
        <p:nvSpPr>
          <p:cNvPr id="121" name="TextBox 120">
            <a:extLst>
              <a:ext uri="{FF2B5EF4-FFF2-40B4-BE49-F238E27FC236}">
                <a16:creationId xmlns:a16="http://schemas.microsoft.com/office/drawing/2014/main" id="{33FAD3C1-3B1D-3660-FFD3-988A6F10D80F}"/>
              </a:ext>
            </a:extLst>
          </p:cNvPr>
          <p:cNvSpPr txBox="1"/>
          <p:nvPr/>
        </p:nvSpPr>
        <p:spPr>
          <a:xfrm>
            <a:off x="3429000" y="7140032"/>
            <a:ext cx="491926" cy="253916"/>
          </a:xfrm>
          <a:prstGeom prst="rect">
            <a:avLst/>
          </a:prstGeom>
          <a:noFill/>
          <a:ln>
            <a:noFill/>
          </a:ln>
        </p:spPr>
        <p:txBody>
          <a:bodyPr wrap="square">
            <a:spAutoFit/>
          </a:bodyPr>
          <a:lstStyle/>
          <a:p>
            <a:pPr algn="ctr"/>
            <a:r>
              <a:rPr lang="en-US" sz="1050" b="1" dirty="0">
                <a:solidFill>
                  <a:srgbClr val="000000"/>
                </a:solidFill>
                <a:ea typeface="Helvetica Neue" panose="020B0604020202020204" charset="0"/>
                <a:cs typeface="Arial"/>
              </a:rPr>
              <a:t>NO</a:t>
            </a:r>
            <a:endParaRPr lang="en-US" sz="1050" b="1" dirty="0"/>
          </a:p>
        </p:txBody>
      </p:sp>
      <p:sp>
        <p:nvSpPr>
          <p:cNvPr id="123" name="TextBox 122">
            <a:extLst>
              <a:ext uri="{FF2B5EF4-FFF2-40B4-BE49-F238E27FC236}">
                <a16:creationId xmlns:a16="http://schemas.microsoft.com/office/drawing/2014/main" id="{120C322F-6E6C-A219-20CF-338EEEEC1F0B}"/>
              </a:ext>
            </a:extLst>
          </p:cNvPr>
          <p:cNvSpPr txBox="1"/>
          <p:nvPr/>
        </p:nvSpPr>
        <p:spPr>
          <a:xfrm>
            <a:off x="996286" y="713169"/>
            <a:ext cx="5264813" cy="307777"/>
          </a:xfrm>
          <a:prstGeom prst="rect">
            <a:avLst/>
          </a:prstGeom>
          <a:noFill/>
        </p:spPr>
        <p:txBody>
          <a:bodyPr wrap="square">
            <a:spAutoFit/>
          </a:bodyPr>
          <a:lstStyle/>
          <a:p>
            <a:pPr marL="0" marR="0" lvl="0" indent="0" algn="l" rtl="0">
              <a:spcBef>
                <a:spcPts val="0"/>
              </a:spcBef>
              <a:spcAft>
                <a:spcPts val="1800"/>
              </a:spcAft>
              <a:buNone/>
            </a:pPr>
            <a:r>
              <a:rPr lang="en-US" sz="1400" b="1" spc="300" dirty="0">
                <a:solidFill>
                  <a:schemeClr val="bg1"/>
                </a:solidFill>
                <a:highlight>
                  <a:srgbClr val="166996"/>
                </a:highlight>
                <a:latin typeface="Calibri"/>
                <a:ea typeface="Calibri"/>
                <a:cs typeface="Calibri"/>
                <a:sym typeface="Calibri"/>
              </a:rPr>
              <a:t>SESSION 7: MODULE CLOSING</a:t>
            </a:r>
          </a:p>
        </p:txBody>
      </p:sp>
      <p:cxnSp>
        <p:nvCxnSpPr>
          <p:cNvPr id="130" name="Straight Arrow Connector 129">
            <a:extLst>
              <a:ext uri="{FF2B5EF4-FFF2-40B4-BE49-F238E27FC236}">
                <a16:creationId xmlns:a16="http://schemas.microsoft.com/office/drawing/2014/main" id="{2F557A1B-1C8D-E7B5-B79B-E4A71448C1C4}"/>
              </a:ext>
            </a:extLst>
          </p:cNvPr>
          <p:cNvCxnSpPr>
            <a:cxnSpLocks/>
          </p:cNvCxnSpPr>
          <p:nvPr/>
        </p:nvCxnSpPr>
        <p:spPr>
          <a:xfrm>
            <a:off x="1563015" y="6561060"/>
            <a:ext cx="0" cy="288542"/>
          </a:xfrm>
          <a:prstGeom prst="straightConnector1">
            <a:avLst/>
          </a:prstGeom>
          <a:ln>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1" name="TextBox 130">
            <a:extLst>
              <a:ext uri="{FF2B5EF4-FFF2-40B4-BE49-F238E27FC236}">
                <a16:creationId xmlns:a16="http://schemas.microsoft.com/office/drawing/2014/main" id="{8F563FD1-73BF-06F0-5404-9FCE01C63B1A}"/>
              </a:ext>
            </a:extLst>
          </p:cNvPr>
          <p:cNvSpPr txBox="1"/>
          <p:nvPr/>
        </p:nvSpPr>
        <p:spPr>
          <a:xfrm>
            <a:off x="1563015" y="6565863"/>
            <a:ext cx="414375" cy="253916"/>
          </a:xfrm>
          <a:prstGeom prst="rect">
            <a:avLst/>
          </a:prstGeom>
          <a:noFill/>
        </p:spPr>
        <p:txBody>
          <a:bodyPr wrap="square">
            <a:spAutoFit/>
          </a:bodyPr>
          <a:lstStyle/>
          <a:p>
            <a:r>
              <a:rPr lang="en-US" sz="1050" b="1" dirty="0">
                <a:solidFill>
                  <a:srgbClr val="000000"/>
                </a:solidFill>
                <a:ea typeface="Helvetica Neue" panose="020B0604020202020204" charset="0"/>
                <a:cs typeface="Arial"/>
              </a:rPr>
              <a:t>YES</a:t>
            </a:r>
            <a:endParaRPr lang="en-US" sz="1050" b="1" dirty="0"/>
          </a:p>
        </p:txBody>
      </p:sp>
      <p:cxnSp>
        <p:nvCxnSpPr>
          <p:cNvPr id="132" name="Straight Arrow Connector 131">
            <a:extLst>
              <a:ext uri="{FF2B5EF4-FFF2-40B4-BE49-F238E27FC236}">
                <a16:creationId xmlns:a16="http://schemas.microsoft.com/office/drawing/2014/main" id="{346ADDDE-B03E-E421-B9AA-8744F92E92E8}"/>
              </a:ext>
            </a:extLst>
          </p:cNvPr>
          <p:cNvCxnSpPr>
            <a:cxnSpLocks/>
          </p:cNvCxnSpPr>
          <p:nvPr/>
        </p:nvCxnSpPr>
        <p:spPr>
          <a:xfrm>
            <a:off x="1563015" y="5069065"/>
            <a:ext cx="0" cy="288542"/>
          </a:xfrm>
          <a:prstGeom prst="straightConnector1">
            <a:avLst/>
          </a:prstGeom>
          <a:ln>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3" name="TextBox 132">
            <a:extLst>
              <a:ext uri="{FF2B5EF4-FFF2-40B4-BE49-F238E27FC236}">
                <a16:creationId xmlns:a16="http://schemas.microsoft.com/office/drawing/2014/main" id="{6BB3C823-1D71-60DD-DB6E-DE0C41B997E1}"/>
              </a:ext>
            </a:extLst>
          </p:cNvPr>
          <p:cNvSpPr txBox="1"/>
          <p:nvPr/>
        </p:nvSpPr>
        <p:spPr>
          <a:xfrm>
            <a:off x="1563015" y="5073868"/>
            <a:ext cx="414375" cy="253916"/>
          </a:xfrm>
          <a:prstGeom prst="rect">
            <a:avLst/>
          </a:prstGeom>
          <a:noFill/>
        </p:spPr>
        <p:txBody>
          <a:bodyPr wrap="square">
            <a:spAutoFit/>
          </a:bodyPr>
          <a:lstStyle/>
          <a:p>
            <a:r>
              <a:rPr lang="en-US" sz="1050" b="1" dirty="0">
                <a:solidFill>
                  <a:srgbClr val="000000"/>
                </a:solidFill>
                <a:ea typeface="Helvetica Neue" panose="020B0604020202020204" charset="0"/>
                <a:cs typeface="Arial"/>
              </a:rPr>
              <a:t>YES</a:t>
            </a:r>
            <a:endParaRPr lang="en-US" sz="1050" b="1" dirty="0"/>
          </a:p>
        </p:txBody>
      </p:sp>
      <p:cxnSp>
        <p:nvCxnSpPr>
          <p:cNvPr id="134" name="Straight Arrow Connector 133">
            <a:extLst>
              <a:ext uri="{FF2B5EF4-FFF2-40B4-BE49-F238E27FC236}">
                <a16:creationId xmlns:a16="http://schemas.microsoft.com/office/drawing/2014/main" id="{2D81D444-D7A3-4C25-599E-08D3E2D55B75}"/>
              </a:ext>
            </a:extLst>
          </p:cNvPr>
          <p:cNvCxnSpPr>
            <a:cxnSpLocks/>
          </p:cNvCxnSpPr>
          <p:nvPr/>
        </p:nvCxnSpPr>
        <p:spPr>
          <a:xfrm>
            <a:off x="1563015" y="3460867"/>
            <a:ext cx="0" cy="288542"/>
          </a:xfrm>
          <a:prstGeom prst="straightConnector1">
            <a:avLst/>
          </a:prstGeom>
          <a:ln>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5" name="TextBox 134">
            <a:extLst>
              <a:ext uri="{FF2B5EF4-FFF2-40B4-BE49-F238E27FC236}">
                <a16:creationId xmlns:a16="http://schemas.microsoft.com/office/drawing/2014/main" id="{8D72D647-1ED4-7EF9-920C-CC0590524E4C}"/>
              </a:ext>
            </a:extLst>
          </p:cNvPr>
          <p:cNvSpPr txBox="1"/>
          <p:nvPr/>
        </p:nvSpPr>
        <p:spPr>
          <a:xfrm>
            <a:off x="1563015" y="3465670"/>
            <a:ext cx="414375" cy="253916"/>
          </a:xfrm>
          <a:prstGeom prst="rect">
            <a:avLst/>
          </a:prstGeom>
          <a:noFill/>
        </p:spPr>
        <p:txBody>
          <a:bodyPr wrap="square">
            <a:spAutoFit/>
          </a:bodyPr>
          <a:lstStyle/>
          <a:p>
            <a:r>
              <a:rPr lang="en-US" sz="1050" b="1" dirty="0">
                <a:solidFill>
                  <a:srgbClr val="000000"/>
                </a:solidFill>
                <a:ea typeface="Helvetica Neue" panose="020B0604020202020204" charset="0"/>
                <a:cs typeface="Arial"/>
              </a:rPr>
              <a:t>YES</a:t>
            </a:r>
            <a:endParaRPr lang="en-US" sz="1050" b="1" dirty="0"/>
          </a:p>
        </p:txBody>
      </p:sp>
      <p:cxnSp>
        <p:nvCxnSpPr>
          <p:cNvPr id="136" name="Straight Arrow Connector 135">
            <a:extLst>
              <a:ext uri="{FF2B5EF4-FFF2-40B4-BE49-F238E27FC236}">
                <a16:creationId xmlns:a16="http://schemas.microsoft.com/office/drawing/2014/main" id="{853499F4-74EE-4413-49CC-02D690710123}"/>
              </a:ext>
            </a:extLst>
          </p:cNvPr>
          <p:cNvCxnSpPr>
            <a:cxnSpLocks/>
          </p:cNvCxnSpPr>
          <p:nvPr/>
        </p:nvCxnSpPr>
        <p:spPr>
          <a:xfrm>
            <a:off x="1563015" y="2395158"/>
            <a:ext cx="0" cy="288542"/>
          </a:xfrm>
          <a:prstGeom prst="straightConnector1">
            <a:avLst/>
          </a:prstGeom>
          <a:ln>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7" name="TextBox 136">
            <a:extLst>
              <a:ext uri="{FF2B5EF4-FFF2-40B4-BE49-F238E27FC236}">
                <a16:creationId xmlns:a16="http://schemas.microsoft.com/office/drawing/2014/main" id="{3F219160-A866-7BFF-5C8A-9A86578B00FD}"/>
              </a:ext>
            </a:extLst>
          </p:cNvPr>
          <p:cNvSpPr txBox="1"/>
          <p:nvPr/>
        </p:nvSpPr>
        <p:spPr>
          <a:xfrm>
            <a:off x="1563015" y="2399961"/>
            <a:ext cx="414375" cy="253916"/>
          </a:xfrm>
          <a:prstGeom prst="rect">
            <a:avLst/>
          </a:prstGeom>
          <a:noFill/>
        </p:spPr>
        <p:txBody>
          <a:bodyPr wrap="square">
            <a:spAutoFit/>
          </a:bodyPr>
          <a:lstStyle/>
          <a:p>
            <a:r>
              <a:rPr lang="en-US" sz="1050" b="1" dirty="0">
                <a:solidFill>
                  <a:srgbClr val="000000"/>
                </a:solidFill>
                <a:ea typeface="Helvetica Neue" panose="020B0604020202020204" charset="0"/>
                <a:cs typeface="Arial"/>
              </a:rPr>
              <a:t>YES</a:t>
            </a:r>
            <a:endParaRPr lang="en-US" sz="1050" b="1" dirty="0"/>
          </a:p>
        </p:txBody>
      </p:sp>
      <p:sp>
        <p:nvSpPr>
          <p:cNvPr id="3" name="Hexagon 2">
            <a:extLst>
              <a:ext uri="{FF2B5EF4-FFF2-40B4-BE49-F238E27FC236}">
                <a16:creationId xmlns:a16="http://schemas.microsoft.com/office/drawing/2014/main" id="{F0338FDE-63A3-2AFC-5886-E6BA40FC697B}"/>
              </a:ext>
            </a:extLst>
          </p:cNvPr>
          <p:cNvSpPr/>
          <p:nvPr/>
        </p:nvSpPr>
        <p:spPr>
          <a:xfrm rot="1782986">
            <a:off x="286724" y="301110"/>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Hexagon 12">
            <a:extLst>
              <a:ext uri="{FF2B5EF4-FFF2-40B4-BE49-F238E27FC236}">
                <a16:creationId xmlns:a16="http://schemas.microsoft.com/office/drawing/2014/main" id="{26E75331-DE0F-53D4-203B-20B25664CA63}"/>
              </a:ext>
            </a:extLst>
          </p:cNvPr>
          <p:cNvSpPr/>
          <p:nvPr/>
        </p:nvSpPr>
        <p:spPr>
          <a:xfrm rot="1782986">
            <a:off x="286724" y="763955"/>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Hexagon 15">
            <a:extLst>
              <a:ext uri="{FF2B5EF4-FFF2-40B4-BE49-F238E27FC236}">
                <a16:creationId xmlns:a16="http://schemas.microsoft.com/office/drawing/2014/main" id="{2E3D0AF4-C412-96C5-E8AB-A690BC339F4C}"/>
              </a:ext>
            </a:extLst>
          </p:cNvPr>
          <p:cNvSpPr/>
          <p:nvPr/>
        </p:nvSpPr>
        <p:spPr>
          <a:xfrm rot="1782986">
            <a:off x="286724" y="1226800"/>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Hexagon 17">
            <a:extLst>
              <a:ext uri="{FF2B5EF4-FFF2-40B4-BE49-F238E27FC236}">
                <a16:creationId xmlns:a16="http://schemas.microsoft.com/office/drawing/2014/main" id="{328B2791-5A1C-D61A-8EAF-7F085C0B298F}"/>
              </a:ext>
            </a:extLst>
          </p:cNvPr>
          <p:cNvSpPr/>
          <p:nvPr/>
        </p:nvSpPr>
        <p:spPr>
          <a:xfrm rot="1782986">
            <a:off x="286724" y="1689645"/>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Hexagon 18">
            <a:extLst>
              <a:ext uri="{FF2B5EF4-FFF2-40B4-BE49-F238E27FC236}">
                <a16:creationId xmlns:a16="http://schemas.microsoft.com/office/drawing/2014/main" id="{8FC587C6-5C56-8354-7989-936675961B54}"/>
              </a:ext>
            </a:extLst>
          </p:cNvPr>
          <p:cNvSpPr/>
          <p:nvPr/>
        </p:nvSpPr>
        <p:spPr>
          <a:xfrm rot="1782986">
            <a:off x="286724" y="2152490"/>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Hexagon 19">
            <a:extLst>
              <a:ext uri="{FF2B5EF4-FFF2-40B4-BE49-F238E27FC236}">
                <a16:creationId xmlns:a16="http://schemas.microsoft.com/office/drawing/2014/main" id="{2C4C7064-1249-CDA0-CBDD-42B9D16E1F48}"/>
              </a:ext>
            </a:extLst>
          </p:cNvPr>
          <p:cNvSpPr/>
          <p:nvPr/>
        </p:nvSpPr>
        <p:spPr>
          <a:xfrm rot="1782986">
            <a:off x="286724" y="2615335"/>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Hexagon 21">
            <a:extLst>
              <a:ext uri="{FF2B5EF4-FFF2-40B4-BE49-F238E27FC236}">
                <a16:creationId xmlns:a16="http://schemas.microsoft.com/office/drawing/2014/main" id="{D5CD17F7-9F60-F2E0-C25A-E3B1F59D19B3}"/>
              </a:ext>
            </a:extLst>
          </p:cNvPr>
          <p:cNvSpPr/>
          <p:nvPr/>
        </p:nvSpPr>
        <p:spPr>
          <a:xfrm rot="1782986">
            <a:off x="286725" y="3078179"/>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419240961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xagon 2">
            <a:extLst>
              <a:ext uri="{FF2B5EF4-FFF2-40B4-BE49-F238E27FC236}">
                <a16:creationId xmlns:a16="http://schemas.microsoft.com/office/drawing/2014/main" id="{F1CB6242-317C-FCAF-F6BB-D74248CCDCB2}"/>
              </a:ext>
            </a:extLst>
          </p:cNvPr>
          <p:cNvSpPr/>
          <p:nvPr/>
        </p:nvSpPr>
        <p:spPr>
          <a:xfrm rot="1782986">
            <a:off x="-1328855" y="5145441"/>
            <a:ext cx="3595260" cy="3099365"/>
          </a:xfrm>
          <a:prstGeom prst="hexagon">
            <a:avLst>
              <a:gd name="adj" fmla="val 28965"/>
              <a:gd name="vf" fmla="val 11547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Hexagon 5">
            <a:extLst>
              <a:ext uri="{FF2B5EF4-FFF2-40B4-BE49-F238E27FC236}">
                <a16:creationId xmlns:a16="http://schemas.microsoft.com/office/drawing/2014/main" id="{4A6C573B-00DD-5FD3-2DC4-A2395B6E2874}"/>
              </a:ext>
            </a:extLst>
          </p:cNvPr>
          <p:cNvSpPr/>
          <p:nvPr/>
        </p:nvSpPr>
        <p:spPr>
          <a:xfrm rot="1782986">
            <a:off x="4678406" y="654853"/>
            <a:ext cx="3595260" cy="3099365"/>
          </a:xfrm>
          <a:prstGeom prst="hexagon">
            <a:avLst>
              <a:gd name="adj" fmla="val 28965"/>
              <a:gd name="vf" fmla="val 11547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5" name="Rectangle 24">
            <a:extLst>
              <a:ext uri="{FF2B5EF4-FFF2-40B4-BE49-F238E27FC236}">
                <a16:creationId xmlns:a16="http://schemas.microsoft.com/office/drawing/2014/main" id="{14376B82-9834-7DD2-3265-29F0B32F9EB8}"/>
              </a:ext>
            </a:extLst>
          </p:cNvPr>
          <p:cNvSpPr/>
          <p:nvPr/>
        </p:nvSpPr>
        <p:spPr>
          <a:xfrm>
            <a:off x="2501900" y="1603691"/>
            <a:ext cx="3745466" cy="1071180"/>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6" name="TextBox 25">
            <a:extLst>
              <a:ext uri="{FF2B5EF4-FFF2-40B4-BE49-F238E27FC236}">
                <a16:creationId xmlns:a16="http://schemas.microsoft.com/office/drawing/2014/main" id="{28282C66-2163-A6AF-9455-2A3E821A95E7}"/>
              </a:ext>
            </a:extLst>
          </p:cNvPr>
          <p:cNvSpPr txBox="1"/>
          <p:nvPr/>
        </p:nvSpPr>
        <p:spPr>
          <a:xfrm>
            <a:off x="993324" y="1150833"/>
            <a:ext cx="5264812" cy="261610"/>
          </a:xfrm>
          <a:prstGeom prst="rect">
            <a:avLst/>
          </a:prstGeom>
          <a:noFill/>
          <a:ln>
            <a:noFill/>
          </a:ln>
        </p:spPr>
        <p:txBody>
          <a:bodyPr wrap="square" rtlCol="0">
            <a:spAutoFit/>
          </a:bodyPr>
          <a:lstStyle/>
          <a:p>
            <a:r>
              <a:rPr lang="en-US" sz="1100" b="1" dirty="0"/>
              <a:t>Please review the learning objectives and write your reflection in the text box.</a:t>
            </a:r>
          </a:p>
        </p:txBody>
      </p:sp>
      <p:sp>
        <p:nvSpPr>
          <p:cNvPr id="31" name="TextBox 30">
            <a:extLst>
              <a:ext uri="{FF2B5EF4-FFF2-40B4-BE49-F238E27FC236}">
                <a16:creationId xmlns:a16="http://schemas.microsoft.com/office/drawing/2014/main" id="{E00D50E5-10FB-2255-D367-5EBBF124C15C}"/>
              </a:ext>
            </a:extLst>
          </p:cNvPr>
          <p:cNvSpPr txBox="1"/>
          <p:nvPr/>
        </p:nvSpPr>
        <p:spPr>
          <a:xfrm>
            <a:off x="993326" y="1561659"/>
            <a:ext cx="1321602" cy="1028143"/>
          </a:xfrm>
          <a:prstGeom prst="rect">
            <a:avLst/>
          </a:prstGeom>
          <a:noFill/>
          <a:ln>
            <a:noFill/>
          </a:ln>
        </p:spPr>
        <p:txBody>
          <a:bodyPr wrap="square" lIns="90000" tIns="90000" rIns="90000" bIns="90000" rtlCol="0">
            <a:spAutoFit/>
          </a:bodyPr>
          <a:lstStyle/>
          <a:p>
            <a:r>
              <a:rPr lang="en-US" sz="1100" dirty="0"/>
              <a:t>About which learning objectives do you feel confident you have achieved them? </a:t>
            </a:r>
          </a:p>
        </p:txBody>
      </p:sp>
      <p:sp>
        <p:nvSpPr>
          <p:cNvPr id="32" name="Rectangle 31">
            <a:extLst>
              <a:ext uri="{FF2B5EF4-FFF2-40B4-BE49-F238E27FC236}">
                <a16:creationId xmlns:a16="http://schemas.microsoft.com/office/drawing/2014/main" id="{82C08344-3F51-839A-396A-2327850A7A30}"/>
              </a:ext>
            </a:extLst>
          </p:cNvPr>
          <p:cNvSpPr/>
          <p:nvPr/>
        </p:nvSpPr>
        <p:spPr>
          <a:xfrm>
            <a:off x="2501900" y="2852350"/>
            <a:ext cx="3745466" cy="1118934"/>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4" name="TextBox 33">
            <a:extLst>
              <a:ext uri="{FF2B5EF4-FFF2-40B4-BE49-F238E27FC236}">
                <a16:creationId xmlns:a16="http://schemas.microsoft.com/office/drawing/2014/main" id="{19D8DBC6-D82C-E0F1-FD89-A078D6021D84}"/>
              </a:ext>
            </a:extLst>
          </p:cNvPr>
          <p:cNvSpPr txBox="1"/>
          <p:nvPr/>
        </p:nvSpPr>
        <p:spPr>
          <a:xfrm>
            <a:off x="1007471" y="2868124"/>
            <a:ext cx="1309210" cy="1197420"/>
          </a:xfrm>
          <a:prstGeom prst="rect">
            <a:avLst/>
          </a:prstGeom>
          <a:noFill/>
          <a:ln>
            <a:noFill/>
          </a:ln>
        </p:spPr>
        <p:txBody>
          <a:bodyPr wrap="square" lIns="90000" tIns="90000" rIns="90000" bIns="90000" rtlCol="0">
            <a:spAutoFit/>
          </a:bodyPr>
          <a:lstStyle/>
          <a:p>
            <a:r>
              <a:rPr lang="en-US" sz="1100" dirty="0"/>
              <a:t>On which learning objectives would you need more information, practice or support? </a:t>
            </a:r>
          </a:p>
        </p:txBody>
      </p:sp>
      <p:sp>
        <p:nvSpPr>
          <p:cNvPr id="36" name="TextBox 35">
            <a:extLst>
              <a:ext uri="{FF2B5EF4-FFF2-40B4-BE49-F238E27FC236}">
                <a16:creationId xmlns:a16="http://schemas.microsoft.com/office/drawing/2014/main" id="{78752C2A-4449-BE4C-9CBA-F7C8615060DD}"/>
              </a:ext>
            </a:extLst>
          </p:cNvPr>
          <p:cNvSpPr txBox="1"/>
          <p:nvPr/>
        </p:nvSpPr>
        <p:spPr>
          <a:xfrm>
            <a:off x="993324" y="718656"/>
            <a:ext cx="5254042" cy="276999"/>
          </a:xfrm>
          <a:prstGeom prst="rect">
            <a:avLst/>
          </a:prstGeom>
          <a:noFill/>
        </p:spPr>
        <p:txBody>
          <a:bodyPr wrap="square" rtlCol="0">
            <a:spAutoFit/>
          </a:bodyPr>
          <a:lstStyle/>
          <a:p>
            <a:r>
              <a:rPr lang="en-US" sz="1200" b="1" spc="300" dirty="0">
                <a:solidFill>
                  <a:schemeClr val="tx1"/>
                </a:solidFill>
              </a:rPr>
              <a:t>LEARNING OBJECTIVES</a:t>
            </a:r>
          </a:p>
        </p:txBody>
      </p:sp>
      <p:sp>
        <p:nvSpPr>
          <p:cNvPr id="39" name="TextBox 38">
            <a:extLst>
              <a:ext uri="{FF2B5EF4-FFF2-40B4-BE49-F238E27FC236}">
                <a16:creationId xmlns:a16="http://schemas.microsoft.com/office/drawing/2014/main" id="{60C50C84-A37F-0751-ED9A-62EA0F019FF0}"/>
              </a:ext>
            </a:extLst>
          </p:cNvPr>
          <p:cNvSpPr txBox="1"/>
          <p:nvPr/>
        </p:nvSpPr>
        <p:spPr>
          <a:xfrm>
            <a:off x="993324" y="4641444"/>
            <a:ext cx="5254042" cy="276999"/>
          </a:xfrm>
          <a:prstGeom prst="rect">
            <a:avLst/>
          </a:prstGeom>
          <a:noFill/>
        </p:spPr>
        <p:txBody>
          <a:bodyPr wrap="square" rtlCol="0">
            <a:spAutoFit/>
          </a:bodyPr>
          <a:lstStyle/>
          <a:p>
            <a:r>
              <a:rPr lang="en-US" sz="1200" b="1" spc="300" dirty="0">
                <a:solidFill>
                  <a:schemeClr val="tx1"/>
                </a:solidFill>
              </a:rPr>
              <a:t>REFLECTION</a:t>
            </a:r>
          </a:p>
        </p:txBody>
      </p:sp>
      <p:sp>
        <p:nvSpPr>
          <p:cNvPr id="49" name="Rectangle 48">
            <a:extLst>
              <a:ext uri="{FF2B5EF4-FFF2-40B4-BE49-F238E27FC236}">
                <a16:creationId xmlns:a16="http://schemas.microsoft.com/office/drawing/2014/main" id="{227C1779-6461-96DC-D5A5-2F5BD629130F}"/>
              </a:ext>
            </a:extLst>
          </p:cNvPr>
          <p:cNvSpPr/>
          <p:nvPr/>
        </p:nvSpPr>
        <p:spPr>
          <a:xfrm>
            <a:off x="2501900" y="5087427"/>
            <a:ext cx="3745466" cy="939353"/>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0" name="TextBox 49">
            <a:extLst>
              <a:ext uri="{FF2B5EF4-FFF2-40B4-BE49-F238E27FC236}">
                <a16:creationId xmlns:a16="http://schemas.microsoft.com/office/drawing/2014/main" id="{A4092829-FBA7-1CC5-EE1C-FA564948E172}"/>
              </a:ext>
            </a:extLst>
          </p:cNvPr>
          <p:cNvSpPr txBox="1"/>
          <p:nvPr/>
        </p:nvSpPr>
        <p:spPr>
          <a:xfrm>
            <a:off x="993326" y="5082898"/>
            <a:ext cx="1321602" cy="520312"/>
          </a:xfrm>
          <a:prstGeom prst="rect">
            <a:avLst/>
          </a:prstGeom>
          <a:noFill/>
          <a:ln>
            <a:noFill/>
          </a:ln>
        </p:spPr>
        <p:txBody>
          <a:bodyPr wrap="square" lIns="90000" tIns="90000" rIns="90000" bIns="90000" rtlCol="0">
            <a:spAutoFit/>
          </a:bodyPr>
          <a:lstStyle/>
          <a:p>
            <a:r>
              <a:rPr lang="en-US" sz="1100" dirty="0"/>
              <a:t>What surprised you?</a:t>
            </a:r>
          </a:p>
        </p:txBody>
      </p:sp>
      <p:sp>
        <p:nvSpPr>
          <p:cNvPr id="52" name="Rectangle 51">
            <a:extLst>
              <a:ext uri="{FF2B5EF4-FFF2-40B4-BE49-F238E27FC236}">
                <a16:creationId xmlns:a16="http://schemas.microsoft.com/office/drawing/2014/main" id="{426B5B8F-007A-CF03-9491-E35F7CAC3560}"/>
              </a:ext>
            </a:extLst>
          </p:cNvPr>
          <p:cNvSpPr/>
          <p:nvPr/>
        </p:nvSpPr>
        <p:spPr>
          <a:xfrm>
            <a:off x="2501900" y="6207652"/>
            <a:ext cx="3745466" cy="981230"/>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4" name="TextBox 53">
            <a:extLst>
              <a:ext uri="{FF2B5EF4-FFF2-40B4-BE49-F238E27FC236}">
                <a16:creationId xmlns:a16="http://schemas.microsoft.com/office/drawing/2014/main" id="{5BE2B7D7-229D-F999-30B3-2B3EFEDFDD7E}"/>
              </a:ext>
            </a:extLst>
          </p:cNvPr>
          <p:cNvSpPr txBox="1"/>
          <p:nvPr/>
        </p:nvSpPr>
        <p:spPr>
          <a:xfrm>
            <a:off x="1007471" y="6216701"/>
            <a:ext cx="1309210" cy="520312"/>
          </a:xfrm>
          <a:prstGeom prst="rect">
            <a:avLst/>
          </a:prstGeom>
          <a:noFill/>
          <a:ln>
            <a:noFill/>
          </a:ln>
        </p:spPr>
        <p:txBody>
          <a:bodyPr wrap="square" lIns="90000" tIns="90000" rIns="90000" bIns="90000" rtlCol="0">
            <a:spAutoFit/>
          </a:bodyPr>
          <a:lstStyle/>
          <a:p>
            <a:r>
              <a:rPr lang="en-US" sz="1100" dirty="0"/>
              <a:t>What challenged you?</a:t>
            </a:r>
          </a:p>
        </p:txBody>
      </p:sp>
      <p:sp>
        <p:nvSpPr>
          <p:cNvPr id="55" name="Rectangle 54">
            <a:extLst>
              <a:ext uri="{FF2B5EF4-FFF2-40B4-BE49-F238E27FC236}">
                <a16:creationId xmlns:a16="http://schemas.microsoft.com/office/drawing/2014/main" id="{24C1F76A-78D5-202B-A5F9-33952D6DA266}"/>
              </a:ext>
            </a:extLst>
          </p:cNvPr>
          <p:cNvSpPr/>
          <p:nvPr/>
        </p:nvSpPr>
        <p:spPr>
          <a:xfrm>
            <a:off x="2501900" y="7382441"/>
            <a:ext cx="3745466" cy="981230"/>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6" name="TextBox 55">
            <a:extLst>
              <a:ext uri="{FF2B5EF4-FFF2-40B4-BE49-F238E27FC236}">
                <a16:creationId xmlns:a16="http://schemas.microsoft.com/office/drawing/2014/main" id="{EA8A7028-307C-A1F2-66F3-43E5F8E6B2BE}"/>
              </a:ext>
            </a:extLst>
          </p:cNvPr>
          <p:cNvSpPr txBox="1"/>
          <p:nvPr/>
        </p:nvSpPr>
        <p:spPr>
          <a:xfrm>
            <a:off x="1007471" y="7382441"/>
            <a:ext cx="1309210" cy="689589"/>
          </a:xfrm>
          <a:prstGeom prst="rect">
            <a:avLst/>
          </a:prstGeom>
          <a:noFill/>
          <a:ln>
            <a:noFill/>
          </a:ln>
        </p:spPr>
        <p:txBody>
          <a:bodyPr wrap="square" lIns="90000" tIns="90000" rIns="90000" bIns="90000" rtlCol="0">
            <a:spAutoFit/>
          </a:bodyPr>
          <a:lstStyle/>
          <a:p>
            <a:r>
              <a:rPr lang="en-US" sz="1100" dirty="0"/>
              <a:t>What would you like to learn more about? </a:t>
            </a:r>
          </a:p>
        </p:txBody>
      </p:sp>
      <p:sp>
        <p:nvSpPr>
          <p:cNvPr id="2" name="Hexagon 1">
            <a:extLst>
              <a:ext uri="{FF2B5EF4-FFF2-40B4-BE49-F238E27FC236}">
                <a16:creationId xmlns:a16="http://schemas.microsoft.com/office/drawing/2014/main" id="{A6512C6E-12E6-5C32-7D5A-030A5A2AF320}"/>
              </a:ext>
            </a:extLst>
          </p:cNvPr>
          <p:cNvSpPr/>
          <p:nvPr/>
        </p:nvSpPr>
        <p:spPr>
          <a:xfrm rot="1782986">
            <a:off x="286724" y="301110"/>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Hexagon 3">
            <a:extLst>
              <a:ext uri="{FF2B5EF4-FFF2-40B4-BE49-F238E27FC236}">
                <a16:creationId xmlns:a16="http://schemas.microsoft.com/office/drawing/2014/main" id="{4563BB97-747F-E8A8-1B58-420317C7187C}"/>
              </a:ext>
            </a:extLst>
          </p:cNvPr>
          <p:cNvSpPr/>
          <p:nvPr/>
        </p:nvSpPr>
        <p:spPr>
          <a:xfrm rot="1782986">
            <a:off x="286724" y="763955"/>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Hexagon 4">
            <a:extLst>
              <a:ext uri="{FF2B5EF4-FFF2-40B4-BE49-F238E27FC236}">
                <a16:creationId xmlns:a16="http://schemas.microsoft.com/office/drawing/2014/main" id="{A738167F-4BBD-69A1-0AD6-2BAD95B14D12}"/>
              </a:ext>
            </a:extLst>
          </p:cNvPr>
          <p:cNvSpPr/>
          <p:nvPr/>
        </p:nvSpPr>
        <p:spPr>
          <a:xfrm rot="1782986">
            <a:off x="286724" y="1226800"/>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Hexagon 6">
            <a:extLst>
              <a:ext uri="{FF2B5EF4-FFF2-40B4-BE49-F238E27FC236}">
                <a16:creationId xmlns:a16="http://schemas.microsoft.com/office/drawing/2014/main" id="{E4F5D689-3C01-6FD9-43A2-5177800B4E80}"/>
              </a:ext>
            </a:extLst>
          </p:cNvPr>
          <p:cNvSpPr/>
          <p:nvPr/>
        </p:nvSpPr>
        <p:spPr>
          <a:xfrm rot="1782986">
            <a:off x="286724" y="1689645"/>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Hexagon 7">
            <a:extLst>
              <a:ext uri="{FF2B5EF4-FFF2-40B4-BE49-F238E27FC236}">
                <a16:creationId xmlns:a16="http://schemas.microsoft.com/office/drawing/2014/main" id="{C8D9DA8B-C322-2A1B-AA13-5A6D731A739A}"/>
              </a:ext>
            </a:extLst>
          </p:cNvPr>
          <p:cNvSpPr/>
          <p:nvPr/>
        </p:nvSpPr>
        <p:spPr>
          <a:xfrm rot="1782986">
            <a:off x="286724" y="2152490"/>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Hexagon 8">
            <a:extLst>
              <a:ext uri="{FF2B5EF4-FFF2-40B4-BE49-F238E27FC236}">
                <a16:creationId xmlns:a16="http://schemas.microsoft.com/office/drawing/2014/main" id="{A30D54C8-D955-1BA1-DBCA-72A721B2722A}"/>
              </a:ext>
            </a:extLst>
          </p:cNvPr>
          <p:cNvSpPr/>
          <p:nvPr/>
        </p:nvSpPr>
        <p:spPr>
          <a:xfrm rot="1782986">
            <a:off x="286724" y="2615335"/>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Hexagon 9">
            <a:extLst>
              <a:ext uri="{FF2B5EF4-FFF2-40B4-BE49-F238E27FC236}">
                <a16:creationId xmlns:a16="http://schemas.microsoft.com/office/drawing/2014/main" id="{40DD8582-21DC-264F-DBC9-A8708B16AF73}"/>
              </a:ext>
            </a:extLst>
          </p:cNvPr>
          <p:cNvSpPr/>
          <p:nvPr/>
        </p:nvSpPr>
        <p:spPr>
          <a:xfrm rot="1782986">
            <a:off x="286725" y="3078179"/>
            <a:ext cx="335595" cy="289306"/>
          </a:xfrm>
          <a:prstGeom prst="hexagon">
            <a:avLst>
              <a:gd name="adj" fmla="val 28965"/>
              <a:gd name="vf" fmla="val 115470"/>
            </a:avLst>
          </a:prstGeom>
          <a:solidFill>
            <a:schemeClr val="accent4">
              <a:lumMod val="75000"/>
            </a:schemeClr>
          </a:solidFill>
          <a:ln w="12700">
            <a:solidFill>
              <a:srgbClr val="1669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78483451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3A0FB8E-6B64-9FE9-E9C9-A886741BD70B}"/>
              </a:ext>
            </a:extLst>
          </p:cNvPr>
          <p:cNvSpPr/>
          <p:nvPr/>
        </p:nvSpPr>
        <p:spPr>
          <a:xfrm>
            <a:off x="0" y="0"/>
            <a:ext cx="6858000" cy="3314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TextBox 5">
            <a:extLst>
              <a:ext uri="{FF2B5EF4-FFF2-40B4-BE49-F238E27FC236}">
                <a16:creationId xmlns:a16="http://schemas.microsoft.com/office/drawing/2014/main" id="{51CCB474-9C23-2E90-8FD6-691CF44FEF3A}"/>
              </a:ext>
            </a:extLst>
          </p:cNvPr>
          <p:cNvSpPr txBox="1"/>
          <p:nvPr/>
        </p:nvSpPr>
        <p:spPr>
          <a:xfrm>
            <a:off x="752439" y="4817751"/>
            <a:ext cx="5061022" cy="2062103"/>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en-CA" sz="2000" b="1" i="0" u="none" strike="noStrike" kern="1200" cap="none" spc="300" normalizeH="0" baseline="0" noProof="0" dirty="0">
                <a:ln>
                  <a:noFill/>
                </a:ln>
                <a:solidFill>
                  <a:schemeClr val="accent1"/>
                </a:solidFill>
                <a:effectLst/>
                <a:uLnTx/>
                <a:uFillTx/>
                <a:latin typeface="Garamond" panose="02020404030301010803" pitchFamily="18" charset="0"/>
                <a:ea typeface="+mn-ea"/>
                <a:cs typeface="+mn-cs"/>
              </a:rPr>
              <a:t>MODULE 6</a:t>
            </a:r>
          </a:p>
          <a:p>
            <a:pPr marL="0" marR="0" lvl="0" indent="0" defTabSz="457200" rtl="0" eaLnBrk="1" fontAlgn="auto" latinLnBrk="0" hangingPunct="1">
              <a:lnSpc>
                <a:spcPct val="100000"/>
              </a:lnSpc>
              <a:spcBef>
                <a:spcPts val="0"/>
              </a:spcBef>
              <a:spcAft>
                <a:spcPts val="0"/>
              </a:spcAft>
              <a:buClrTx/>
              <a:buSzTx/>
              <a:buFontTx/>
              <a:buNone/>
              <a:tabLst/>
              <a:defRPr/>
            </a:pPr>
            <a:r>
              <a:rPr lang="en-CA" sz="2000" b="1" spc="300" dirty="0">
                <a:solidFill>
                  <a:schemeClr val="accent1"/>
                </a:solidFill>
                <a:latin typeface="Garamond" panose="02020404030301010803" pitchFamily="18" charset="0"/>
              </a:rPr>
              <a:t> </a:t>
            </a:r>
            <a:endParaRPr lang="en-CA" sz="4400" b="1" dirty="0">
              <a:solidFill>
                <a:schemeClr val="accent1"/>
              </a:solidFill>
              <a:latin typeface="Garamond" panose="02020404030301010803" pitchFamily="18" charset="0"/>
            </a:endParaRPr>
          </a:p>
          <a:p>
            <a:r>
              <a:rPr lang="en-CA" sz="4400" b="1" dirty="0">
                <a:solidFill>
                  <a:schemeClr val="accent1"/>
                </a:solidFill>
                <a:latin typeface="Garamond" panose="02020404030301010803" pitchFamily="18" charset="0"/>
              </a:rPr>
              <a:t>Identification and Registration</a:t>
            </a:r>
          </a:p>
        </p:txBody>
      </p:sp>
      <p:sp>
        <p:nvSpPr>
          <p:cNvPr id="7" name="Hexagon 6">
            <a:extLst>
              <a:ext uri="{FF2B5EF4-FFF2-40B4-BE49-F238E27FC236}">
                <a16:creationId xmlns:a16="http://schemas.microsoft.com/office/drawing/2014/main" id="{DDC68BBB-CA95-2EEB-16D6-2ACC58EAD40D}"/>
              </a:ext>
            </a:extLst>
          </p:cNvPr>
          <p:cNvSpPr/>
          <p:nvPr/>
        </p:nvSpPr>
        <p:spPr>
          <a:xfrm rot="1782986">
            <a:off x="539630" y="2109486"/>
            <a:ext cx="2269827" cy="1956740"/>
          </a:xfrm>
          <a:prstGeom prst="hexagon">
            <a:avLst>
              <a:gd name="adj" fmla="val 28965"/>
              <a:gd name="vf" fmla="val 115470"/>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Freeform: Shape 2">
            <a:extLst>
              <a:ext uri="{FF2B5EF4-FFF2-40B4-BE49-F238E27FC236}">
                <a16:creationId xmlns:a16="http://schemas.microsoft.com/office/drawing/2014/main" id="{F26E137F-1563-E057-50BE-692B99891557}"/>
              </a:ext>
            </a:extLst>
          </p:cNvPr>
          <p:cNvSpPr/>
          <p:nvPr/>
        </p:nvSpPr>
        <p:spPr>
          <a:xfrm>
            <a:off x="1334849" y="2501588"/>
            <a:ext cx="678357" cy="1406735"/>
          </a:xfrm>
          <a:custGeom>
            <a:avLst/>
            <a:gdLst>
              <a:gd name="connsiteX0" fmla="*/ 264160 w 985520"/>
              <a:gd name="connsiteY0" fmla="*/ 0 h 1778000"/>
              <a:gd name="connsiteX1" fmla="*/ 873760 w 985520"/>
              <a:gd name="connsiteY1" fmla="*/ 0 h 1778000"/>
              <a:gd name="connsiteX2" fmla="*/ 528320 w 985520"/>
              <a:gd name="connsiteY2" fmla="*/ 701040 h 1778000"/>
              <a:gd name="connsiteX3" fmla="*/ 985520 w 985520"/>
              <a:gd name="connsiteY3" fmla="*/ 701040 h 1778000"/>
              <a:gd name="connsiteX4" fmla="*/ 406400 w 985520"/>
              <a:gd name="connsiteY4" fmla="*/ 1778000 h 1778000"/>
              <a:gd name="connsiteX5" fmla="*/ 426720 w 985520"/>
              <a:gd name="connsiteY5" fmla="*/ 1005840 h 1778000"/>
              <a:gd name="connsiteX6" fmla="*/ 0 w 985520"/>
              <a:gd name="connsiteY6" fmla="*/ 1005840 h 1778000"/>
              <a:gd name="connsiteX7" fmla="*/ 264160 w 985520"/>
              <a:gd name="connsiteY7" fmla="*/ 0 h 17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5520" h="1778000">
                <a:moveTo>
                  <a:pt x="264160" y="0"/>
                </a:moveTo>
                <a:lnTo>
                  <a:pt x="873760" y="0"/>
                </a:lnTo>
                <a:lnTo>
                  <a:pt x="528320" y="701040"/>
                </a:lnTo>
                <a:lnTo>
                  <a:pt x="985520" y="701040"/>
                </a:lnTo>
                <a:lnTo>
                  <a:pt x="406400" y="1778000"/>
                </a:lnTo>
                <a:lnTo>
                  <a:pt x="426720" y="1005840"/>
                </a:lnTo>
                <a:lnTo>
                  <a:pt x="0" y="1005840"/>
                </a:lnTo>
                <a:lnTo>
                  <a:pt x="26416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21592507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D30E188-A0F4-C24E-42E2-39AC9C9E2B71}"/>
              </a:ext>
            </a:extLst>
          </p:cNvPr>
          <p:cNvSpPr txBox="1"/>
          <p:nvPr/>
        </p:nvSpPr>
        <p:spPr>
          <a:xfrm>
            <a:off x="1567786" y="1310779"/>
            <a:ext cx="4682543" cy="1862048"/>
          </a:xfrm>
          <a:prstGeom prst="rect">
            <a:avLst/>
          </a:prstGeom>
          <a:noFill/>
        </p:spPr>
        <p:txBody>
          <a:bodyPr wrap="square" rtlCol="0">
            <a:spAutoFit/>
          </a:bodyPr>
          <a:lstStyle/>
          <a:p>
            <a:pPr marL="0" marR="0" lvl="0" indent="0" algn="l" rtl="0">
              <a:spcBef>
                <a:spcPts val="0"/>
              </a:spcBef>
              <a:spcAft>
                <a:spcPts val="1800"/>
              </a:spcAft>
              <a:buNone/>
            </a:pPr>
            <a:r>
              <a:rPr lang="en-US" sz="1100" b="1" dirty="0">
                <a:solidFill>
                  <a:schemeClr val="tx1"/>
                </a:solidFill>
                <a:latin typeface="Calibri"/>
                <a:ea typeface="Calibri"/>
                <a:cs typeface="Calibri"/>
                <a:sym typeface="Calibri"/>
              </a:rPr>
              <a:t>Session 1: </a:t>
            </a:r>
            <a:r>
              <a:rPr lang="en-US" sz="1100" dirty="0">
                <a:solidFill>
                  <a:schemeClr val="tx1"/>
                </a:solidFill>
                <a:latin typeface="Calibri"/>
                <a:ea typeface="Calibri"/>
                <a:cs typeface="Calibri"/>
                <a:sym typeface="Calibri"/>
              </a:rPr>
              <a:t>Module opening</a:t>
            </a:r>
          </a:p>
          <a:p>
            <a:pPr marL="0" marR="0" lvl="0" indent="0" algn="l" rtl="0">
              <a:spcBef>
                <a:spcPts val="0"/>
              </a:spcBef>
              <a:spcAft>
                <a:spcPts val="1800"/>
              </a:spcAft>
              <a:buNone/>
            </a:pPr>
            <a:r>
              <a:rPr lang="en-US" sz="1100" b="1" dirty="0">
                <a:solidFill>
                  <a:schemeClr val="tx1"/>
                </a:solidFill>
                <a:latin typeface="Calibri"/>
                <a:ea typeface="Calibri"/>
                <a:cs typeface="Calibri"/>
                <a:sym typeface="Calibri"/>
              </a:rPr>
              <a:t>Session 2: </a:t>
            </a:r>
            <a:r>
              <a:rPr lang="en-US" sz="1100" dirty="0">
                <a:solidFill>
                  <a:schemeClr val="tx1"/>
                </a:solidFill>
                <a:latin typeface="Calibri"/>
                <a:ea typeface="Calibri"/>
                <a:cs typeface="Calibri"/>
                <a:sym typeface="Calibri"/>
              </a:rPr>
              <a:t>How do I identify children in need of case management?</a:t>
            </a:r>
          </a:p>
          <a:p>
            <a:pPr marL="0" marR="0" lvl="0" indent="0" algn="l" rtl="0">
              <a:spcBef>
                <a:spcPts val="0"/>
              </a:spcBef>
              <a:spcAft>
                <a:spcPts val="1800"/>
              </a:spcAft>
              <a:buNone/>
            </a:pPr>
            <a:r>
              <a:rPr lang="en-US" sz="1100" b="1" dirty="0">
                <a:solidFill>
                  <a:schemeClr val="tx1"/>
                </a:solidFill>
                <a:latin typeface="Calibri"/>
                <a:ea typeface="Calibri"/>
                <a:cs typeface="Calibri"/>
                <a:sym typeface="Calibri"/>
              </a:rPr>
              <a:t>Session 3: </a:t>
            </a:r>
            <a:r>
              <a:rPr lang="en-US" sz="1100" dirty="0">
                <a:solidFill>
                  <a:schemeClr val="tx1"/>
                </a:solidFill>
                <a:latin typeface="Calibri"/>
                <a:ea typeface="Calibri"/>
                <a:cs typeface="Calibri"/>
                <a:sym typeface="Calibri"/>
              </a:rPr>
              <a:t>How do I get assent / consent?</a:t>
            </a:r>
          </a:p>
          <a:p>
            <a:pPr marL="0" marR="0" lvl="0" indent="0" algn="l" rtl="0">
              <a:spcBef>
                <a:spcPts val="0"/>
              </a:spcBef>
              <a:spcAft>
                <a:spcPts val="1800"/>
              </a:spcAft>
              <a:buNone/>
            </a:pPr>
            <a:r>
              <a:rPr lang="en-US" sz="1100" b="1" dirty="0">
                <a:solidFill>
                  <a:schemeClr val="tx1"/>
                </a:solidFill>
                <a:latin typeface="Calibri"/>
                <a:ea typeface="Calibri"/>
                <a:cs typeface="Calibri"/>
                <a:sym typeface="Calibri"/>
              </a:rPr>
              <a:t>Session 4: </a:t>
            </a:r>
            <a:r>
              <a:rPr lang="en-US" sz="1100" dirty="0">
                <a:solidFill>
                  <a:schemeClr val="tx1"/>
                </a:solidFill>
                <a:latin typeface="Calibri"/>
                <a:ea typeface="Calibri"/>
                <a:cs typeface="Calibri"/>
                <a:sym typeface="Calibri"/>
              </a:rPr>
              <a:t>How do I register a child’s case?</a:t>
            </a:r>
          </a:p>
          <a:p>
            <a:pPr marL="0" marR="0" lvl="0" indent="0" algn="l" rtl="0">
              <a:spcBef>
                <a:spcPts val="0"/>
              </a:spcBef>
              <a:spcAft>
                <a:spcPts val="1800"/>
              </a:spcAft>
              <a:buNone/>
            </a:pPr>
            <a:r>
              <a:rPr lang="en-US" sz="1100" b="1" dirty="0">
                <a:solidFill>
                  <a:schemeClr val="tx1"/>
                </a:solidFill>
                <a:latin typeface="Calibri"/>
                <a:ea typeface="Calibri"/>
                <a:cs typeface="Calibri"/>
                <a:sym typeface="Calibri"/>
              </a:rPr>
              <a:t>Session </a:t>
            </a:r>
            <a:r>
              <a:rPr lang="en-US" sz="1100" b="1" dirty="0">
                <a:latin typeface="Calibri"/>
                <a:ea typeface="Calibri"/>
                <a:cs typeface="Calibri"/>
                <a:sym typeface="Calibri"/>
              </a:rPr>
              <a:t>5</a:t>
            </a:r>
            <a:r>
              <a:rPr lang="en-US" sz="1100" b="1" dirty="0">
                <a:solidFill>
                  <a:schemeClr val="tx1"/>
                </a:solidFill>
                <a:latin typeface="Calibri"/>
                <a:ea typeface="Calibri"/>
                <a:cs typeface="Calibri"/>
                <a:sym typeface="Calibri"/>
              </a:rPr>
              <a:t>: </a:t>
            </a:r>
            <a:r>
              <a:rPr lang="en-US" sz="1100" dirty="0">
                <a:solidFill>
                  <a:schemeClr val="tx1"/>
                </a:solidFill>
                <a:latin typeface="Calibri"/>
                <a:ea typeface="Calibri"/>
                <a:cs typeface="Calibri"/>
                <a:sym typeface="Calibri"/>
              </a:rPr>
              <a:t>Module closing </a:t>
            </a:r>
          </a:p>
        </p:txBody>
      </p:sp>
      <p:sp>
        <p:nvSpPr>
          <p:cNvPr id="4" name="TextBox 3">
            <a:extLst>
              <a:ext uri="{FF2B5EF4-FFF2-40B4-BE49-F238E27FC236}">
                <a16:creationId xmlns:a16="http://schemas.microsoft.com/office/drawing/2014/main" id="{EFAEF8FA-56E1-F9F5-E581-51E779FA8A93}"/>
              </a:ext>
            </a:extLst>
          </p:cNvPr>
          <p:cNvSpPr txBox="1"/>
          <p:nvPr/>
        </p:nvSpPr>
        <p:spPr>
          <a:xfrm>
            <a:off x="1064660" y="1310779"/>
            <a:ext cx="503127" cy="1862048"/>
          </a:xfrm>
          <a:prstGeom prst="rect">
            <a:avLst/>
          </a:prstGeom>
          <a:noFill/>
        </p:spPr>
        <p:txBody>
          <a:bodyPr wrap="square" rtlCol="0">
            <a:spAutoFit/>
          </a:bodyPr>
          <a:lstStyle/>
          <a:p>
            <a:pPr>
              <a:spcAft>
                <a:spcPts val="1800"/>
              </a:spcAft>
            </a:pPr>
            <a:r>
              <a:rPr lang="en-CA" sz="1100" dirty="0">
                <a:solidFill>
                  <a:schemeClr val="tx1"/>
                </a:solidFill>
                <a:latin typeface="+mn-lt"/>
              </a:rPr>
              <a:t>88</a:t>
            </a:r>
          </a:p>
          <a:p>
            <a:pPr>
              <a:spcAft>
                <a:spcPts val="1800"/>
              </a:spcAft>
            </a:pPr>
            <a:r>
              <a:rPr lang="en-CA" sz="1100" dirty="0"/>
              <a:t>90</a:t>
            </a:r>
          </a:p>
          <a:p>
            <a:pPr>
              <a:spcAft>
                <a:spcPts val="1800"/>
              </a:spcAft>
            </a:pPr>
            <a:r>
              <a:rPr lang="en-CA" sz="1100" dirty="0"/>
              <a:t>92</a:t>
            </a:r>
          </a:p>
          <a:p>
            <a:pPr>
              <a:spcAft>
                <a:spcPts val="1800"/>
              </a:spcAft>
            </a:pPr>
            <a:r>
              <a:rPr lang="en-CA" sz="1100" dirty="0"/>
              <a:t>102</a:t>
            </a:r>
          </a:p>
          <a:p>
            <a:pPr>
              <a:spcAft>
                <a:spcPts val="1800"/>
              </a:spcAft>
            </a:pPr>
            <a:r>
              <a:rPr lang="en-CA" sz="1100" dirty="0">
                <a:solidFill>
                  <a:schemeClr val="tx1"/>
                </a:solidFill>
                <a:latin typeface="+mn-lt"/>
              </a:rPr>
              <a:t>109</a:t>
            </a:r>
            <a:endParaRPr lang="en-CA" sz="1100" dirty="0"/>
          </a:p>
        </p:txBody>
      </p:sp>
      <p:sp>
        <p:nvSpPr>
          <p:cNvPr id="5" name="TextBox 4">
            <a:extLst>
              <a:ext uri="{FF2B5EF4-FFF2-40B4-BE49-F238E27FC236}">
                <a16:creationId xmlns:a16="http://schemas.microsoft.com/office/drawing/2014/main" id="{182C9982-EA77-F533-B927-269AADF79C5A}"/>
              </a:ext>
            </a:extLst>
          </p:cNvPr>
          <p:cNvSpPr txBox="1"/>
          <p:nvPr/>
        </p:nvSpPr>
        <p:spPr>
          <a:xfrm>
            <a:off x="996287" y="713169"/>
            <a:ext cx="3807163" cy="307777"/>
          </a:xfrm>
          <a:prstGeom prst="rect">
            <a:avLst/>
          </a:prstGeom>
          <a:noFill/>
        </p:spPr>
        <p:txBody>
          <a:bodyPr wrap="square">
            <a:spAutoFit/>
          </a:bodyPr>
          <a:lstStyle/>
          <a:p>
            <a:pPr marL="0" marR="0" lvl="0" indent="0" algn="l" rtl="0">
              <a:spcBef>
                <a:spcPts val="0"/>
              </a:spcBef>
              <a:spcAft>
                <a:spcPts val="1800"/>
              </a:spcAft>
              <a:buNone/>
            </a:pPr>
            <a:r>
              <a:rPr lang="en-US" sz="1400" b="1" spc="300" dirty="0">
                <a:highlight>
                  <a:srgbClr val="D8B4D0"/>
                </a:highlight>
                <a:latin typeface="Calibri"/>
                <a:ea typeface="Calibri"/>
                <a:cs typeface="Calibri"/>
                <a:sym typeface="Calibri"/>
              </a:rPr>
              <a:t>TABLE OF CONTENTS</a:t>
            </a:r>
          </a:p>
        </p:txBody>
      </p:sp>
      <p:sp>
        <p:nvSpPr>
          <p:cNvPr id="6" name="Hexagon 5">
            <a:extLst>
              <a:ext uri="{FF2B5EF4-FFF2-40B4-BE49-F238E27FC236}">
                <a16:creationId xmlns:a16="http://schemas.microsoft.com/office/drawing/2014/main" id="{4107C055-EFD3-CDD0-C142-E88220861A63}"/>
              </a:ext>
            </a:extLst>
          </p:cNvPr>
          <p:cNvSpPr/>
          <p:nvPr/>
        </p:nvSpPr>
        <p:spPr>
          <a:xfrm rot="1782986">
            <a:off x="286724" y="301110"/>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Hexagon 6">
            <a:extLst>
              <a:ext uri="{FF2B5EF4-FFF2-40B4-BE49-F238E27FC236}">
                <a16:creationId xmlns:a16="http://schemas.microsoft.com/office/drawing/2014/main" id="{9B0C96F4-1C7F-F412-C45C-C83B24FC9BFD}"/>
              </a:ext>
            </a:extLst>
          </p:cNvPr>
          <p:cNvSpPr/>
          <p:nvPr/>
        </p:nvSpPr>
        <p:spPr>
          <a:xfrm rot="1782986">
            <a:off x="286724" y="763955"/>
            <a:ext cx="335595" cy="289306"/>
          </a:xfrm>
          <a:prstGeom prst="hexagon">
            <a:avLst>
              <a:gd name="adj" fmla="val 28965"/>
              <a:gd name="vf" fmla="val 115470"/>
            </a:avLst>
          </a:prstGeom>
          <a:noFill/>
          <a:ln w="12700">
            <a:solidFill>
              <a:srgbClr val="D8B4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Hexagon 7">
            <a:extLst>
              <a:ext uri="{FF2B5EF4-FFF2-40B4-BE49-F238E27FC236}">
                <a16:creationId xmlns:a16="http://schemas.microsoft.com/office/drawing/2014/main" id="{D06071B1-F06F-694F-1248-3B755F774086}"/>
              </a:ext>
            </a:extLst>
          </p:cNvPr>
          <p:cNvSpPr/>
          <p:nvPr/>
        </p:nvSpPr>
        <p:spPr>
          <a:xfrm rot="1782986">
            <a:off x="286724" y="1226800"/>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Hexagon 8">
            <a:extLst>
              <a:ext uri="{FF2B5EF4-FFF2-40B4-BE49-F238E27FC236}">
                <a16:creationId xmlns:a16="http://schemas.microsoft.com/office/drawing/2014/main" id="{2795C5FF-E4A1-B85A-3AB9-715DFAFA6B7B}"/>
              </a:ext>
            </a:extLst>
          </p:cNvPr>
          <p:cNvSpPr/>
          <p:nvPr/>
        </p:nvSpPr>
        <p:spPr>
          <a:xfrm rot="1782986">
            <a:off x="286724" y="1689645"/>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Hexagon 9">
            <a:extLst>
              <a:ext uri="{FF2B5EF4-FFF2-40B4-BE49-F238E27FC236}">
                <a16:creationId xmlns:a16="http://schemas.microsoft.com/office/drawing/2014/main" id="{2C2E7F65-6BFD-F190-D48F-B95BDE459387}"/>
              </a:ext>
            </a:extLst>
          </p:cNvPr>
          <p:cNvSpPr/>
          <p:nvPr/>
        </p:nvSpPr>
        <p:spPr>
          <a:xfrm rot="1782986">
            <a:off x="286724" y="2152490"/>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Freeform: Shape 1">
            <a:extLst>
              <a:ext uri="{FF2B5EF4-FFF2-40B4-BE49-F238E27FC236}">
                <a16:creationId xmlns:a16="http://schemas.microsoft.com/office/drawing/2014/main" id="{39783D19-90AF-09A9-ABE1-600074284D25}"/>
              </a:ext>
            </a:extLst>
          </p:cNvPr>
          <p:cNvSpPr/>
          <p:nvPr/>
        </p:nvSpPr>
        <p:spPr>
          <a:xfrm>
            <a:off x="5523254" y="7786255"/>
            <a:ext cx="753638" cy="1562847"/>
          </a:xfrm>
          <a:custGeom>
            <a:avLst/>
            <a:gdLst>
              <a:gd name="connsiteX0" fmla="*/ 264160 w 985520"/>
              <a:gd name="connsiteY0" fmla="*/ 0 h 1778000"/>
              <a:gd name="connsiteX1" fmla="*/ 873760 w 985520"/>
              <a:gd name="connsiteY1" fmla="*/ 0 h 1778000"/>
              <a:gd name="connsiteX2" fmla="*/ 528320 w 985520"/>
              <a:gd name="connsiteY2" fmla="*/ 701040 h 1778000"/>
              <a:gd name="connsiteX3" fmla="*/ 985520 w 985520"/>
              <a:gd name="connsiteY3" fmla="*/ 701040 h 1778000"/>
              <a:gd name="connsiteX4" fmla="*/ 406400 w 985520"/>
              <a:gd name="connsiteY4" fmla="*/ 1778000 h 1778000"/>
              <a:gd name="connsiteX5" fmla="*/ 426720 w 985520"/>
              <a:gd name="connsiteY5" fmla="*/ 1005840 h 1778000"/>
              <a:gd name="connsiteX6" fmla="*/ 0 w 985520"/>
              <a:gd name="connsiteY6" fmla="*/ 1005840 h 1778000"/>
              <a:gd name="connsiteX7" fmla="*/ 264160 w 985520"/>
              <a:gd name="connsiteY7" fmla="*/ 0 h 17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5520" h="1778000">
                <a:moveTo>
                  <a:pt x="264160" y="0"/>
                </a:moveTo>
                <a:lnTo>
                  <a:pt x="873760" y="0"/>
                </a:lnTo>
                <a:lnTo>
                  <a:pt x="528320" y="701040"/>
                </a:lnTo>
                <a:lnTo>
                  <a:pt x="985520" y="701040"/>
                </a:lnTo>
                <a:lnTo>
                  <a:pt x="406400" y="1778000"/>
                </a:lnTo>
                <a:lnTo>
                  <a:pt x="426720" y="1005840"/>
                </a:lnTo>
                <a:lnTo>
                  <a:pt x="0" y="1005840"/>
                </a:lnTo>
                <a:lnTo>
                  <a:pt x="264160" y="0"/>
                </a:lnTo>
                <a:close/>
              </a:path>
            </a:pathLst>
          </a:custGeom>
          <a:solidFill>
            <a:srgbClr val="954D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75092574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957EDCF-C6FC-7084-8606-C225867281D7}"/>
              </a:ext>
            </a:extLst>
          </p:cNvPr>
          <p:cNvSpPr txBox="1"/>
          <p:nvPr/>
        </p:nvSpPr>
        <p:spPr>
          <a:xfrm>
            <a:off x="996287" y="1238738"/>
            <a:ext cx="4665478" cy="276999"/>
          </a:xfrm>
          <a:prstGeom prst="rect">
            <a:avLst/>
          </a:prstGeom>
          <a:noFill/>
        </p:spPr>
        <p:txBody>
          <a:bodyPr wrap="square" rtlCol="0">
            <a:spAutoFit/>
          </a:bodyPr>
          <a:lstStyle/>
          <a:p>
            <a:r>
              <a:rPr lang="en-CA" sz="1200" b="1" spc="300" dirty="0">
                <a:solidFill>
                  <a:schemeClr val="tx1"/>
                </a:solidFill>
              </a:rPr>
              <a:t>MODULE AIM</a:t>
            </a:r>
          </a:p>
        </p:txBody>
      </p:sp>
      <p:sp>
        <p:nvSpPr>
          <p:cNvPr id="3" name="TextBox 2">
            <a:extLst>
              <a:ext uri="{FF2B5EF4-FFF2-40B4-BE49-F238E27FC236}">
                <a16:creationId xmlns:a16="http://schemas.microsoft.com/office/drawing/2014/main" id="{F6D94D66-92EA-57EE-A7AC-39A030A5B446}"/>
              </a:ext>
            </a:extLst>
          </p:cNvPr>
          <p:cNvSpPr txBox="1"/>
          <p:nvPr/>
        </p:nvSpPr>
        <p:spPr>
          <a:xfrm>
            <a:off x="996287" y="713169"/>
            <a:ext cx="4070620" cy="307777"/>
          </a:xfrm>
          <a:prstGeom prst="rect">
            <a:avLst/>
          </a:prstGeom>
          <a:noFill/>
        </p:spPr>
        <p:txBody>
          <a:bodyPr wrap="square">
            <a:spAutoFit/>
          </a:bodyPr>
          <a:lstStyle/>
          <a:p>
            <a:pPr marL="0" marR="0" lvl="0" indent="0" algn="l" rtl="0">
              <a:spcBef>
                <a:spcPts val="0"/>
              </a:spcBef>
              <a:spcAft>
                <a:spcPts val="1800"/>
              </a:spcAft>
              <a:buNone/>
            </a:pPr>
            <a:r>
              <a:rPr lang="en-US" sz="1400" b="1" spc="300" dirty="0">
                <a:highlight>
                  <a:srgbClr val="D8B4D0"/>
                </a:highlight>
                <a:latin typeface="Calibri"/>
                <a:ea typeface="Calibri"/>
                <a:cs typeface="Calibri"/>
                <a:sym typeface="Calibri"/>
              </a:rPr>
              <a:t>SESSION 1: MODULE OPENING</a:t>
            </a:r>
          </a:p>
        </p:txBody>
      </p:sp>
      <p:sp>
        <p:nvSpPr>
          <p:cNvPr id="4" name="TextBox 3">
            <a:extLst>
              <a:ext uri="{FF2B5EF4-FFF2-40B4-BE49-F238E27FC236}">
                <a16:creationId xmlns:a16="http://schemas.microsoft.com/office/drawing/2014/main" id="{343C90B8-E38B-2102-0864-2EE595D253D2}"/>
              </a:ext>
            </a:extLst>
          </p:cNvPr>
          <p:cNvSpPr txBox="1"/>
          <p:nvPr/>
        </p:nvSpPr>
        <p:spPr>
          <a:xfrm>
            <a:off x="996287" y="1599327"/>
            <a:ext cx="5254042" cy="430887"/>
          </a:xfrm>
          <a:prstGeom prst="rect">
            <a:avLst/>
          </a:prstGeom>
          <a:noFill/>
        </p:spPr>
        <p:txBody>
          <a:bodyPr wrap="square" rtlCol="0">
            <a:spAutoFit/>
          </a:bodyPr>
          <a:lstStyle/>
          <a:p>
            <a:pPr marL="0" marR="0" lvl="0" indent="0" algn="l" rtl="0">
              <a:spcBef>
                <a:spcPts val="0"/>
              </a:spcBef>
              <a:spcAft>
                <a:spcPts val="0"/>
              </a:spcAft>
              <a:buNone/>
            </a:pPr>
            <a:r>
              <a:rPr lang="en-US" sz="1100" dirty="0">
                <a:solidFill>
                  <a:schemeClr val="tx1"/>
                </a:solidFill>
                <a:latin typeface="+mn-lt"/>
                <a:ea typeface="Arial"/>
                <a:cs typeface="Arial"/>
                <a:sym typeface="Arial"/>
              </a:rPr>
              <a:t>To provide participants with the knowledge and skills to identify and register children, in line with inter-agency guidelines and standards </a:t>
            </a:r>
          </a:p>
        </p:txBody>
      </p:sp>
      <p:sp>
        <p:nvSpPr>
          <p:cNvPr id="43" name="TextBox 42">
            <a:extLst>
              <a:ext uri="{FF2B5EF4-FFF2-40B4-BE49-F238E27FC236}">
                <a16:creationId xmlns:a16="http://schemas.microsoft.com/office/drawing/2014/main" id="{7D9DFD73-5B78-C5AB-BD6D-931325A89BD9}"/>
              </a:ext>
            </a:extLst>
          </p:cNvPr>
          <p:cNvSpPr txBox="1"/>
          <p:nvPr/>
        </p:nvSpPr>
        <p:spPr>
          <a:xfrm>
            <a:off x="996057" y="2715535"/>
            <a:ext cx="5004104" cy="1754326"/>
          </a:xfrm>
          <a:prstGeom prst="rect">
            <a:avLst/>
          </a:prstGeom>
          <a:noFill/>
        </p:spPr>
        <p:txBody>
          <a:bodyPr wrap="square">
            <a:spAutoFit/>
          </a:bodyPr>
          <a:lstStyle/>
          <a:p>
            <a:r>
              <a:rPr lang="en-GB" sz="1200" b="1" dirty="0"/>
              <a:t>Crossword clues </a:t>
            </a:r>
          </a:p>
          <a:p>
            <a:pPr marL="228600" indent="-228600">
              <a:buFont typeface="+mj-lt"/>
              <a:buAutoNum type="arabicPeriod"/>
            </a:pPr>
            <a:r>
              <a:rPr lang="en-US" sz="1200" dirty="0"/>
              <a:t>LOOK, ______, LINK</a:t>
            </a:r>
          </a:p>
          <a:p>
            <a:pPr marL="228600" indent="-228600">
              <a:buFont typeface="+mj-lt"/>
              <a:buAutoNum type="arabicPeriod"/>
            </a:pPr>
            <a:r>
              <a:rPr lang="en-US" sz="1200" dirty="0"/>
              <a:t>When a person has mental health illness or disorder, he/she might require ______ support</a:t>
            </a:r>
          </a:p>
          <a:p>
            <a:pPr marL="228600" indent="-228600">
              <a:buFont typeface="+mj-lt"/>
              <a:buAutoNum type="arabicPeriod"/>
            </a:pPr>
            <a:r>
              <a:rPr lang="en-US" sz="1200" dirty="0"/>
              <a:t>Way to make a safety plan with younger children ______ map</a:t>
            </a:r>
          </a:p>
          <a:p>
            <a:pPr marL="228600" indent="-228600">
              <a:buFont typeface="+mj-lt"/>
              <a:buAutoNum type="arabicPeriod"/>
            </a:pPr>
            <a:r>
              <a:rPr lang="en-US" sz="1200" dirty="0"/>
              <a:t>A safety plan is created ______ with the child</a:t>
            </a:r>
          </a:p>
          <a:p>
            <a:pPr marL="228600" indent="-228600">
              <a:buFont typeface="+mj-lt"/>
              <a:buAutoNum type="arabicPeriod"/>
            </a:pPr>
            <a:r>
              <a:rPr lang="en-US" sz="1200" dirty="0"/>
              <a:t>One of the reasons to ensure timely health-care for child survivors of sexual violence: ______ of pregnancy or STDs</a:t>
            </a:r>
          </a:p>
          <a:p>
            <a:pPr marL="228600" indent="-228600">
              <a:buFont typeface="+mj-lt"/>
              <a:buAutoNum type="arabicPeriod"/>
            </a:pPr>
            <a:r>
              <a:rPr lang="en-US" sz="1200" dirty="0"/>
              <a:t>Physical health, ______ health and sexual reproductive health needs</a:t>
            </a:r>
          </a:p>
        </p:txBody>
      </p:sp>
      <p:graphicFrame>
        <p:nvGraphicFramePr>
          <p:cNvPr id="44" name="Table 2">
            <a:extLst>
              <a:ext uri="{FF2B5EF4-FFF2-40B4-BE49-F238E27FC236}">
                <a16:creationId xmlns:a16="http://schemas.microsoft.com/office/drawing/2014/main" id="{A4421A38-C883-3754-5E2E-5D2123D73E75}"/>
              </a:ext>
            </a:extLst>
          </p:cNvPr>
          <p:cNvGraphicFramePr>
            <a:graphicFrameLocks noGrp="1"/>
          </p:cNvGraphicFramePr>
          <p:nvPr/>
        </p:nvGraphicFramePr>
        <p:xfrm>
          <a:off x="996057" y="4766411"/>
          <a:ext cx="5252340" cy="3540262"/>
        </p:xfrm>
        <a:graphic>
          <a:graphicData uri="http://schemas.openxmlformats.org/drawingml/2006/table">
            <a:tbl>
              <a:tblPr firstRow="1" bandRow="1">
                <a:tableStyleId>{5C22544A-7EE6-4342-B048-85BDC9FD1C3A}</a:tableStyleId>
              </a:tblPr>
              <a:tblGrid>
                <a:gridCol w="350156">
                  <a:extLst>
                    <a:ext uri="{9D8B030D-6E8A-4147-A177-3AD203B41FA5}">
                      <a16:colId xmlns:a16="http://schemas.microsoft.com/office/drawing/2014/main" val="3870945046"/>
                    </a:ext>
                  </a:extLst>
                </a:gridCol>
                <a:gridCol w="350156">
                  <a:extLst>
                    <a:ext uri="{9D8B030D-6E8A-4147-A177-3AD203B41FA5}">
                      <a16:colId xmlns:a16="http://schemas.microsoft.com/office/drawing/2014/main" val="1127403500"/>
                    </a:ext>
                  </a:extLst>
                </a:gridCol>
                <a:gridCol w="350156">
                  <a:extLst>
                    <a:ext uri="{9D8B030D-6E8A-4147-A177-3AD203B41FA5}">
                      <a16:colId xmlns:a16="http://schemas.microsoft.com/office/drawing/2014/main" val="4286470164"/>
                    </a:ext>
                  </a:extLst>
                </a:gridCol>
                <a:gridCol w="350156">
                  <a:extLst>
                    <a:ext uri="{9D8B030D-6E8A-4147-A177-3AD203B41FA5}">
                      <a16:colId xmlns:a16="http://schemas.microsoft.com/office/drawing/2014/main" val="1285275985"/>
                    </a:ext>
                  </a:extLst>
                </a:gridCol>
                <a:gridCol w="350156">
                  <a:extLst>
                    <a:ext uri="{9D8B030D-6E8A-4147-A177-3AD203B41FA5}">
                      <a16:colId xmlns:a16="http://schemas.microsoft.com/office/drawing/2014/main" val="4148466352"/>
                    </a:ext>
                  </a:extLst>
                </a:gridCol>
                <a:gridCol w="350156">
                  <a:extLst>
                    <a:ext uri="{9D8B030D-6E8A-4147-A177-3AD203B41FA5}">
                      <a16:colId xmlns:a16="http://schemas.microsoft.com/office/drawing/2014/main" val="3887492649"/>
                    </a:ext>
                  </a:extLst>
                </a:gridCol>
                <a:gridCol w="350156">
                  <a:extLst>
                    <a:ext uri="{9D8B030D-6E8A-4147-A177-3AD203B41FA5}">
                      <a16:colId xmlns:a16="http://schemas.microsoft.com/office/drawing/2014/main" val="3583397376"/>
                    </a:ext>
                  </a:extLst>
                </a:gridCol>
                <a:gridCol w="350156">
                  <a:extLst>
                    <a:ext uri="{9D8B030D-6E8A-4147-A177-3AD203B41FA5}">
                      <a16:colId xmlns:a16="http://schemas.microsoft.com/office/drawing/2014/main" val="3014898109"/>
                    </a:ext>
                  </a:extLst>
                </a:gridCol>
                <a:gridCol w="350156">
                  <a:extLst>
                    <a:ext uri="{9D8B030D-6E8A-4147-A177-3AD203B41FA5}">
                      <a16:colId xmlns:a16="http://schemas.microsoft.com/office/drawing/2014/main" val="314075449"/>
                    </a:ext>
                  </a:extLst>
                </a:gridCol>
                <a:gridCol w="350156">
                  <a:extLst>
                    <a:ext uri="{9D8B030D-6E8A-4147-A177-3AD203B41FA5}">
                      <a16:colId xmlns:a16="http://schemas.microsoft.com/office/drawing/2014/main" val="1639214589"/>
                    </a:ext>
                  </a:extLst>
                </a:gridCol>
                <a:gridCol w="350156">
                  <a:extLst>
                    <a:ext uri="{9D8B030D-6E8A-4147-A177-3AD203B41FA5}">
                      <a16:colId xmlns:a16="http://schemas.microsoft.com/office/drawing/2014/main" val="986723713"/>
                    </a:ext>
                  </a:extLst>
                </a:gridCol>
                <a:gridCol w="350156">
                  <a:extLst>
                    <a:ext uri="{9D8B030D-6E8A-4147-A177-3AD203B41FA5}">
                      <a16:colId xmlns:a16="http://schemas.microsoft.com/office/drawing/2014/main" val="4223766226"/>
                    </a:ext>
                  </a:extLst>
                </a:gridCol>
                <a:gridCol w="350156">
                  <a:extLst>
                    <a:ext uri="{9D8B030D-6E8A-4147-A177-3AD203B41FA5}">
                      <a16:colId xmlns:a16="http://schemas.microsoft.com/office/drawing/2014/main" val="2351746207"/>
                    </a:ext>
                  </a:extLst>
                </a:gridCol>
                <a:gridCol w="350156">
                  <a:extLst>
                    <a:ext uri="{9D8B030D-6E8A-4147-A177-3AD203B41FA5}">
                      <a16:colId xmlns:a16="http://schemas.microsoft.com/office/drawing/2014/main" val="1254005889"/>
                    </a:ext>
                  </a:extLst>
                </a:gridCol>
                <a:gridCol w="350156">
                  <a:extLst>
                    <a:ext uri="{9D8B030D-6E8A-4147-A177-3AD203B41FA5}">
                      <a16:colId xmlns:a16="http://schemas.microsoft.com/office/drawing/2014/main" val="3986445343"/>
                    </a:ext>
                  </a:extLst>
                </a:gridCol>
              </a:tblGrid>
              <a:tr h="321842">
                <a:tc>
                  <a:txBody>
                    <a:bodyPr/>
                    <a:lstStyle/>
                    <a:p>
                      <a:r>
                        <a:rPr lang="en-CA" sz="900" b="1" dirty="0">
                          <a:solidFill>
                            <a:schemeClr val="accent1"/>
                          </a:solidFill>
                          <a:latin typeface="Arial" panose="020B0604020202020204" pitchFamily="34" charset="0"/>
                          <a:cs typeface="Arial" panose="020B0604020202020204" pitchFamily="34" charset="0"/>
                        </a:rPr>
                        <a:t>1</a:t>
                      </a:r>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900" b="1" dirty="0">
                          <a:solidFill>
                            <a:schemeClr val="accent1"/>
                          </a:solidFill>
                          <a:latin typeface="Arial" panose="020B0604020202020204" pitchFamily="34" charset="0"/>
                          <a:cs typeface="Arial" panose="020B0604020202020204" pitchFamily="34" charset="0"/>
                        </a:rPr>
                        <a:t>2</a:t>
                      </a:r>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lnL w="12700" cap="flat" cmpd="sng" algn="ctr">
                      <a:solidFill>
                        <a:schemeClr val="accent1"/>
                      </a:solidFill>
                      <a:prstDash val="solid"/>
                      <a:round/>
                      <a:headEnd type="none" w="med" len="med"/>
                      <a:tailEnd type="none" w="med" len="med"/>
                    </a:lnL>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noFill/>
                  </a:tcPr>
                </a:tc>
                <a:extLst>
                  <a:ext uri="{0D108BD9-81ED-4DB2-BD59-A6C34878D82A}">
                    <a16:rowId xmlns:a16="http://schemas.microsoft.com/office/drawing/2014/main" val="1884479223"/>
                  </a:ext>
                </a:extLst>
              </a:tr>
              <a:tr h="321842">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lnT w="12700" cap="flat" cmpd="sng" algn="ctr">
                      <a:solidFill>
                        <a:schemeClr val="accent1"/>
                      </a:solidFill>
                      <a:prstDash val="solid"/>
                      <a:round/>
                      <a:headEnd type="none" w="med" len="med"/>
                      <a:tailEnd type="none" w="med" len="med"/>
                    </a:lnT>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lnT w="12700" cap="flat" cmpd="sng" algn="ctr">
                      <a:solidFill>
                        <a:schemeClr val="accent1"/>
                      </a:solidFill>
                      <a:prstDash val="solid"/>
                      <a:round/>
                      <a:headEnd type="none" w="med" len="med"/>
                      <a:tailEnd type="none" w="med" len="med"/>
                    </a:lnT>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lnT w="12700" cap="flat" cmpd="sng" algn="ctr">
                      <a:solidFill>
                        <a:schemeClr val="accent1"/>
                      </a:solidFill>
                      <a:prstDash val="solid"/>
                      <a:round/>
                      <a:headEnd type="none" w="med" len="med"/>
                      <a:tailEnd type="none" w="med" len="med"/>
                    </a:lnT>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noFill/>
                  </a:tcPr>
                </a:tc>
                <a:extLst>
                  <a:ext uri="{0D108BD9-81ED-4DB2-BD59-A6C34878D82A}">
                    <a16:rowId xmlns:a16="http://schemas.microsoft.com/office/drawing/2014/main" val="1403300749"/>
                  </a:ext>
                </a:extLst>
              </a:tr>
              <a:tr h="321842">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lnR w="12700" cap="flat" cmpd="sng" algn="ctr">
                      <a:solidFill>
                        <a:schemeClr val="accent1"/>
                      </a:solidFill>
                      <a:prstDash val="solid"/>
                      <a:round/>
                      <a:headEnd type="none" w="med" len="med"/>
                      <a:tailEnd type="none" w="med" len="med"/>
                    </a:lnR>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lnL w="12700" cap="flat" cmpd="sng" algn="ctr">
                      <a:solidFill>
                        <a:schemeClr val="accent1"/>
                      </a:solidFill>
                      <a:prstDash val="solid"/>
                      <a:round/>
                      <a:headEnd type="none" w="med" len="med"/>
                      <a:tailEnd type="none" w="med" len="med"/>
                    </a:lnL>
                    <a:lnB w="12700" cap="flat" cmpd="sng" algn="ctr">
                      <a:solidFill>
                        <a:schemeClr val="accent1"/>
                      </a:solidFill>
                      <a:prstDash val="solid"/>
                      <a:round/>
                      <a:headEnd type="none" w="med" len="med"/>
                      <a:tailEnd type="none" w="med" len="med"/>
                    </a:lnB>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lnB w="12700" cap="flat" cmpd="sng" algn="ctr">
                      <a:solidFill>
                        <a:schemeClr val="accent1"/>
                      </a:solidFill>
                      <a:prstDash val="solid"/>
                      <a:round/>
                      <a:headEnd type="none" w="med" len="med"/>
                      <a:tailEnd type="none" w="med" len="med"/>
                    </a:lnB>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lnB w="12700" cap="flat" cmpd="sng" algn="ctr">
                      <a:solidFill>
                        <a:schemeClr val="accent1"/>
                      </a:solidFill>
                      <a:prstDash val="solid"/>
                      <a:round/>
                      <a:headEnd type="none" w="med" len="med"/>
                      <a:tailEnd type="none" w="med" len="med"/>
                    </a:lnB>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lnB w="12700" cap="flat" cmpd="sng" algn="ctr">
                      <a:solidFill>
                        <a:schemeClr val="accent1"/>
                      </a:solidFill>
                      <a:prstDash val="solid"/>
                      <a:round/>
                      <a:headEnd type="none" w="med" len="med"/>
                      <a:tailEnd type="none" w="med" len="med"/>
                    </a:lnB>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lnB w="12700" cap="flat" cmpd="sng" algn="ctr">
                      <a:solidFill>
                        <a:schemeClr val="accent1"/>
                      </a:solidFill>
                      <a:prstDash val="solid"/>
                      <a:round/>
                      <a:headEnd type="none" w="med" len="med"/>
                      <a:tailEnd type="none" w="med" len="med"/>
                    </a:lnB>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lnB w="12700" cap="flat" cmpd="sng" algn="ctr">
                      <a:solidFill>
                        <a:schemeClr val="accent1"/>
                      </a:solidFill>
                      <a:prstDash val="solid"/>
                      <a:round/>
                      <a:headEnd type="none" w="med" len="med"/>
                      <a:tailEnd type="none" w="med" len="med"/>
                    </a:lnB>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lnB w="12700" cap="flat" cmpd="sng" algn="ctr">
                      <a:solidFill>
                        <a:schemeClr val="accent1"/>
                      </a:solidFill>
                      <a:prstDash val="solid"/>
                      <a:round/>
                      <a:headEnd type="none" w="med" len="med"/>
                      <a:tailEnd type="none" w="med" len="med"/>
                    </a:lnB>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lnB w="12700" cap="flat" cmpd="sng" algn="ctr">
                      <a:solidFill>
                        <a:schemeClr val="accent1"/>
                      </a:solidFill>
                      <a:prstDash val="solid"/>
                      <a:round/>
                      <a:headEnd type="none" w="med" len="med"/>
                      <a:tailEnd type="none" w="med" len="med"/>
                    </a:lnB>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noFill/>
                  </a:tcPr>
                </a:tc>
                <a:extLst>
                  <a:ext uri="{0D108BD9-81ED-4DB2-BD59-A6C34878D82A}">
                    <a16:rowId xmlns:a16="http://schemas.microsoft.com/office/drawing/2014/main" val="4287372987"/>
                  </a:ext>
                </a:extLst>
              </a:tr>
              <a:tr h="321842">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lnR w="12700" cap="flat" cmpd="sng" algn="ctr">
                      <a:solidFill>
                        <a:schemeClr val="accent1"/>
                      </a:solidFill>
                      <a:prstDash val="solid"/>
                      <a:round/>
                      <a:headEnd type="none" w="med" len="med"/>
                      <a:tailEnd type="none" w="med" len="med"/>
                    </a:ln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900" b="1" dirty="0">
                          <a:solidFill>
                            <a:schemeClr val="accent1"/>
                          </a:solidFill>
                          <a:latin typeface="Arial" panose="020B0604020202020204" pitchFamily="34" charset="0"/>
                          <a:cs typeface="Arial" panose="020B0604020202020204" pitchFamily="34" charset="0"/>
                        </a:rPr>
                        <a:t>3</a:t>
                      </a:r>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r>
                        <a:rPr lang="en-CA" sz="900" b="1" dirty="0">
                          <a:solidFill>
                            <a:schemeClr val="accent1"/>
                          </a:solidFill>
                          <a:latin typeface="Arial" panose="020B0604020202020204" pitchFamily="34" charset="0"/>
                          <a:cs typeface="Arial" panose="020B0604020202020204" pitchFamily="34" charset="0"/>
                        </a:rPr>
                        <a:t>4</a:t>
                      </a:r>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lnL w="12700" cap="flat" cmpd="sng" algn="ctr">
                      <a:solidFill>
                        <a:schemeClr val="accent1"/>
                      </a:solidFill>
                      <a:prstDash val="solid"/>
                      <a:round/>
                      <a:headEnd type="none" w="med" len="med"/>
                      <a:tailEnd type="none" w="med" len="med"/>
                    </a:lnL>
                    <a:lnB w="12700" cap="flat" cmpd="sng" algn="ctr">
                      <a:solidFill>
                        <a:schemeClr val="bg1"/>
                      </a:solidFill>
                      <a:prstDash val="solid"/>
                      <a:round/>
                      <a:headEnd type="none" w="med" len="med"/>
                      <a:tailEnd type="none" w="med" len="med"/>
                    </a:lnB>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lnB w="12700" cap="flat" cmpd="sng" algn="ctr">
                      <a:solidFill>
                        <a:schemeClr val="bg1"/>
                      </a:solidFill>
                      <a:prstDash val="solid"/>
                      <a:round/>
                      <a:headEnd type="none" w="med" len="med"/>
                      <a:tailEnd type="none" w="med" len="med"/>
                    </a:lnB>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lnB w="12700" cap="flat" cmpd="sng" algn="ctr">
                      <a:solidFill>
                        <a:schemeClr val="bg1"/>
                      </a:solidFill>
                      <a:prstDash val="solid"/>
                      <a:round/>
                      <a:headEnd type="none" w="med" len="med"/>
                      <a:tailEnd type="none" w="med" len="med"/>
                    </a:lnB>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779248638"/>
                  </a:ext>
                </a:extLst>
              </a:tr>
              <a:tr h="321842">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lnR w="12700" cap="flat" cmpd="sng" algn="ctr">
                      <a:solidFill>
                        <a:schemeClr val="accent1"/>
                      </a:solidFill>
                      <a:prstDash val="solid"/>
                      <a:round/>
                      <a:headEnd type="none" w="med" len="med"/>
                      <a:tailEnd type="none" w="med" len="med"/>
                    </a:lnR>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lnL w="1270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lnL w="12700" cap="flat" cmpd="sng" algn="ctr">
                      <a:solidFill>
                        <a:schemeClr val="bg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lnL w="1270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41689704"/>
                  </a:ext>
                </a:extLst>
              </a:tr>
              <a:tr h="321842">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lnR w="12700" cap="flat" cmpd="sng" algn="ctr">
                      <a:solidFill>
                        <a:schemeClr val="accent1"/>
                      </a:solidFill>
                      <a:prstDash val="solid"/>
                      <a:round/>
                      <a:headEnd type="none" w="med" len="med"/>
                      <a:tailEnd type="none" w="med" len="med"/>
                    </a:lnR>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lnL w="1270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lnL w="12700" cap="flat" cmpd="sng" algn="ctr">
                      <a:solidFill>
                        <a:schemeClr val="bg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lnL w="1270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3209189"/>
                  </a:ext>
                </a:extLst>
              </a:tr>
              <a:tr h="321842">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lnR w="12700" cap="flat" cmpd="sng" algn="ctr">
                      <a:solidFill>
                        <a:schemeClr val="accent1"/>
                      </a:solidFill>
                      <a:prstDash val="solid"/>
                      <a:round/>
                      <a:headEnd type="none" w="med" len="med"/>
                      <a:tailEnd type="none" w="med" len="med"/>
                    </a:lnR>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lnL w="12700" cap="flat" cmpd="sng" algn="ctr">
                      <a:solidFill>
                        <a:schemeClr val="accent1"/>
                      </a:solidFill>
                      <a:prstDash val="solid"/>
                      <a:round/>
                      <a:headEnd type="none" w="med" len="med"/>
                      <a:tailEnd type="none" w="med" len="med"/>
                    </a:lnL>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noFill/>
                  </a:tcPr>
                </a:tc>
                <a:tc>
                  <a:txBody>
                    <a:bodyPr/>
                    <a:lstStyle/>
                    <a:p>
                      <a:r>
                        <a:rPr lang="en-CA" sz="900" b="1" dirty="0">
                          <a:solidFill>
                            <a:schemeClr val="accent1"/>
                          </a:solidFill>
                          <a:latin typeface="Arial" panose="020B0604020202020204" pitchFamily="34" charset="0"/>
                          <a:cs typeface="Arial" panose="020B0604020202020204" pitchFamily="34" charset="0"/>
                        </a:rPr>
                        <a:t>5</a:t>
                      </a:r>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438638940"/>
                  </a:ext>
                </a:extLst>
              </a:tr>
              <a:tr h="321842">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lnR w="12700" cap="flat" cmpd="sng" algn="ctr">
                      <a:solidFill>
                        <a:schemeClr val="accent1"/>
                      </a:solidFill>
                      <a:prstDash val="solid"/>
                      <a:round/>
                      <a:headEnd type="none" w="med" len="med"/>
                      <a:tailEnd type="none" w="med" len="med"/>
                    </a:lnR>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lnL w="12700" cap="flat" cmpd="sng" algn="ctr">
                      <a:solidFill>
                        <a:schemeClr val="accent1"/>
                      </a:solidFill>
                      <a:prstDash val="solid"/>
                      <a:round/>
                      <a:headEnd type="none" w="med" len="med"/>
                      <a:tailEnd type="none" w="med" len="med"/>
                    </a:lnL>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lnT w="12700" cap="flat" cmpd="sng" algn="ctr">
                      <a:solidFill>
                        <a:schemeClr val="accent1"/>
                      </a:solidFill>
                      <a:prstDash val="solid"/>
                      <a:round/>
                      <a:headEnd type="none" w="med" len="med"/>
                      <a:tailEnd type="none" w="med" len="med"/>
                    </a:lnT>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lnT w="12700" cap="flat" cmpd="sng" algn="ctr">
                      <a:solidFill>
                        <a:schemeClr val="accent1"/>
                      </a:solidFill>
                      <a:prstDash val="solid"/>
                      <a:round/>
                      <a:headEnd type="none" w="med" len="med"/>
                      <a:tailEnd type="none" w="med" len="med"/>
                    </a:lnT>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lnT w="12700" cap="flat" cmpd="sng" algn="ctr">
                      <a:solidFill>
                        <a:schemeClr val="accent1"/>
                      </a:solidFill>
                      <a:prstDash val="solid"/>
                      <a:round/>
                      <a:headEnd type="none" w="med" len="med"/>
                      <a:tailEnd type="none" w="med" len="med"/>
                    </a:lnT>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lnT w="12700" cap="flat" cmpd="sng" algn="ctr">
                      <a:solidFill>
                        <a:schemeClr val="accent1"/>
                      </a:solidFill>
                      <a:prstDash val="solid"/>
                      <a:round/>
                      <a:headEnd type="none" w="med" len="med"/>
                      <a:tailEnd type="none" w="med" len="med"/>
                    </a:lnT>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lnT w="12700" cap="flat" cmpd="sng" algn="ctr">
                      <a:solidFill>
                        <a:schemeClr val="accent1"/>
                      </a:solidFill>
                      <a:prstDash val="solid"/>
                      <a:round/>
                      <a:headEnd type="none" w="med" len="med"/>
                      <a:tailEnd type="none" w="med" len="med"/>
                    </a:lnT>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lnT w="12700" cap="flat" cmpd="sng" algn="ctr">
                      <a:solidFill>
                        <a:schemeClr val="accent1"/>
                      </a:solidFill>
                      <a:prstDash val="solid"/>
                      <a:round/>
                      <a:headEnd type="none" w="med" len="med"/>
                      <a:tailEnd type="none" w="med" len="med"/>
                    </a:lnT>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lnT w="12700" cap="flat" cmpd="sng" algn="ctr">
                      <a:solidFill>
                        <a:schemeClr val="accent1"/>
                      </a:solidFill>
                      <a:prstDash val="solid"/>
                      <a:round/>
                      <a:headEnd type="none" w="med" len="med"/>
                      <a:tailEnd type="none" w="med" len="med"/>
                    </a:lnT>
                    <a:noFill/>
                  </a:tcPr>
                </a:tc>
                <a:extLst>
                  <a:ext uri="{0D108BD9-81ED-4DB2-BD59-A6C34878D82A}">
                    <a16:rowId xmlns:a16="http://schemas.microsoft.com/office/drawing/2014/main" val="3871168103"/>
                  </a:ext>
                </a:extLst>
              </a:tr>
              <a:tr h="321842">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lnR w="12700" cap="flat" cmpd="sng" algn="ctr">
                      <a:solidFill>
                        <a:schemeClr val="accent1"/>
                      </a:solidFill>
                      <a:prstDash val="solid"/>
                      <a:round/>
                      <a:headEnd type="none" w="med" len="med"/>
                      <a:tailEnd type="none" w="med" len="med"/>
                    </a:lnR>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lnL w="12700" cap="flat" cmpd="sng" algn="ctr">
                      <a:solidFill>
                        <a:schemeClr val="accent1"/>
                      </a:solidFill>
                      <a:prstDash val="solid"/>
                      <a:round/>
                      <a:headEnd type="none" w="med" len="med"/>
                      <a:tailEnd type="none" w="med" len="med"/>
                    </a:lnL>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lnL w="12700" cap="flat" cmpd="sng" algn="ctr">
                      <a:solidFill>
                        <a:schemeClr val="accent1"/>
                      </a:solidFill>
                      <a:prstDash val="solid"/>
                      <a:round/>
                      <a:headEnd type="none" w="med" len="med"/>
                      <a:tailEnd type="none" w="med" len="med"/>
                    </a:lnL>
                    <a:lnB w="12700" cap="flat" cmpd="sng" algn="ctr">
                      <a:solidFill>
                        <a:schemeClr val="accent1"/>
                      </a:solidFill>
                      <a:prstDash val="solid"/>
                      <a:round/>
                      <a:headEnd type="none" w="med" len="med"/>
                      <a:tailEnd type="none" w="med" len="med"/>
                    </a:lnB>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lnB w="12700" cap="flat" cmpd="sng" algn="ctr">
                      <a:solidFill>
                        <a:schemeClr val="accent1"/>
                      </a:solidFill>
                      <a:prstDash val="solid"/>
                      <a:round/>
                      <a:headEnd type="none" w="med" len="med"/>
                      <a:tailEnd type="none" w="med" len="med"/>
                    </a:lnB>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lnB w="12700" cap="flat" cmpd="sng" algn="ctr">
                      <a:solidFill>
                        <a:schemeClr val="accent1"/>
                      </a:solidFill>
                      <a:prstDash val="solid"/>
                      <a:round/>
                      <a:headEnd type="none" w="med" len="med"/>
                      <a:tailEnd type="none" w="med" len="med"/>
                    </a:lnB>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lnB w="12700" cap="flat" cmpd="sng" algn="ctr">
                      <a:solidFill>
                        <a:schemeClr val="accent1"/>
                      </a:solidFill>
                      <a:prstDash val="solid"/>
                      <a:round/>
                      <a:headEnd type="none" w="med" len="med"/>
                      <a:tailEnd type="none" w="med" len="med"/>
                    </a:lnB>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noFill/>
                  </a:tcPr>
                </a:tc>
                <a:extLst>
                  <a:ext uri="{0D108BD9-81ED-4DB2-BD59-A6C34878D82A}">
                    <a16:rowId xmlns:a16="http://schemas.microsoft.com/office/drawing/2014/main" val="1204433240"/>
                  </a:ext>
                </a:extLst>
              </a:tr>
              <a:tr h="321842">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lnR w="12700" cap="flat" cmpd="sng" algn="ctr">
                      <a:solidFill>
                        <a:schemeClr val="accent1"/>
                      </a:solidFill>
                      <a:prstDash val="solid"/>
                      <a:round/>
                      <a:headEnd type="none" w="med" len="med"/>
                      <a:tailEnd type="none" w="med" len="med"/>
                    </a:lnR>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lnL w="12700" cap="flat" cmpd="sng" algn="ctr">
                      <a:solidFill>
                        <a:schemeClr val="accent1"/>
                      </a:solidFill>
                      <a:prstDash val="solid"/>
                      <a:round/>
                      <a:headEnd type="none" w="med" len="med"/>
                      <a:tailEnd type="none" w="med" len="med"/>
                    </a:lnL>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lnR w="12700" cap="flat" cmpd="sng" algn="ctr">
                      <a:solidFill>
                        <a:schemeClr val="accent1"/>
                      </a:solidFill>
                      <a:prstDash val="solid"/>
                      <a:round/>
                      <a:headEnd type="none" w="med" len="med"/>
                      <a:tailEnd type="none" w="med" len="med"/>
                    </a:lnR>
                    <a:noFill/>
                  </a:tcPr>
                </a:tc>
                <a:tc>
                  <a:txBody>
                    <a:bodyPr/>
                    <a:lstStyle/>
                    <a:p>
                      <a:r>
                        <a:rPr lang="en-CA" sz="900" b="1" dirty="0">
                          <a:solidFill>
                            <a:schemeClr val="accent1"/>
                          </a:solidFill>
                          <a:latin typeface="Arial" panose="020B0604020202020204" pitchFamily="34" charset="0"/>
                          <a:cs typeface="Arial" panose="020B0604020202020204" pitchFamily="34" charset="0"/>
                        </a:rPr>
                        <a:t>6</a:t>
                      </a:r>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lnL w="12700" cap="flat" cmpd="sng" algn="ctr">
                      <a:solidFill>
                        <a:schemeClr val="accent1"/>
                      </a:solidFill>
                      <a:prstDash val="solid"/>
                      <a:round/>
                      <a:headEnd type="none" w="med" len="med"/>
                      <a:tailEnd type="none" w="med" len="med"/>
                    </a:lnL>
                    <a:noFill/>
                  </a:tcPr>
                </a:tc>
                <a:extLst>
                  <a:ext uri="{0D108BD9-81ED-4DB2-BD59-A6C34878D82A}">
                    <a16:rowId xmlns:a16="http://schemas.microsoft.com/office/drawing/2014/main" val="3604644823"/>
                  </a:ext>
                </a:extLst>
              </a:tr>
              <a:tr h="321842">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lnR w="12700" cap="flat" cmpd="sng" algn="ctr">
                      <a:solidFill>
                        <a:schemeClr val="accent1"/>
                      </a:solidFill>
                      <a:prstDash val="solid"/>
                      <a:round/>
                      <a:headEnd type="none" w="med" len="med"/>
                      <a:tailEnd type="none" w="med" len="med"/>
                    </a:lnR>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lnL w="12700" cap="flat" cmpd="sng" algn="ctr">
                      <a:solidFill>
                        <a:schemeClr val="accent1"/>
                      </a:solidFill>
                      <a:prstDash val="solid"/>
                      <a:round/>
                      <a:headEnd type="none" w="med" len="med"/>
                      <a:tailEnd type="none" w="med" len="med"/>
                    </a:lnL>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lnT w="12700" cap="flat" cmpd="sng" algn="ctr">
                      <a:solidFill>
                        <a:schemeClr val="accent1"/>
                      </a:solidFill>
                      <a:prstDash val="solid"/>
                      <a:round/>
                      <a:headEnd type="none" w="med" len="med"/>
                      <a:tailEnd type="none" w="med" len="med"/>
                    </a:lnT>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lnT w="12700" cap="flat" cmpd="sng" algn="ctr">
                      <a:solidFill>
                        <a:schemeClr val="accent1"/>
                      </a:solidFill>
                      <a:prstDash val="solid"/>
                      <a:round/>
                      <a:headEnd type="none" w="med" len="med"/>
                      <a:tailEnd type="none" w="med" len="med"/>
                    </a:lnT>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lnT w="12700" cap="flat" cmpd="sng" algn="ctr">
                      <a:solidFill>
                        <a:schemeClr val="accent1"/>
                      </a:solidFill>
                      <a:prstDash val="solid"/>
                      <a:round/>
                      <a:headEnd type="none" w="med" len="med"/>
                      <a:tailEnd type="none" w="med" len="med"/>
                    </a:lnT>
                    <a:noFill/>
                  </a:tcPr>
                </a:tc>
                <a:tc>
                  <a:txBody>
                    <a:bodyPr/>
                    <a:lstStyle/>
                    <a:p>
                      <a:endParaRPr lang="en-US" sz="900" b="1" dirty="0">
                        <a:solidFill>
                          <a:schemeClr val="accent1"/>
                        </a:solidFill>
                        <a:latin typeface="Arial" panose="020B0604020202020204" pitchFamily="34" charset="0"/>
                        <a:cs typeface="Arial" panose="020B0604020202020204" pitchFamily="34" charset="0"/>
                      </a:endParaRPr>
                    </a:p>
                  </a:txBody>
                  <a:tcPr marL="77568" marR="77568" marT="38783" marB="38783">
                    <a:noFill/>
                  </a:tcPr>
                </a:tc>
                <a:extLst>
                  <a:ext uri="{0D108BD9-81ED-4DB2-BD59-A6C34878D82A}">
                    <a16:rowId xmlns:a16="http://schemas.microsoft.com/office/drawing/2014/main" val="3493814021"/>
                  </a:ext>
                </a:extLst>
              </a:tr>
            </a:tbl>
          </a:graphicData>
        </a:graphic>
      </p:graphicFrame>
      <p:sp>
        <p:nvSpPr>
          <p:cNvPr id="46" name="TextBox 45">
            <a:extLst>
              <a:ext uri="{FF2B5EF4-FFF2-40B4-BE49-F238E27FC236}">
                <a16:creationId xmlns:a16="http://schemas.microsoft.com/office/drawing/2014/main" id="{9A95F9AC-3CA3-B171-D30F-EC38CDDCD6D1}"/>
              </a:ext>
            </a:extLst>
          </p:cNvPr>
          <p:cNvSpPr txBox="1"/>
          <p:nvPr/>
        </p:nvSpPr>
        <p:spPr>
          <a:xfrm>
            <a:off x="996287" y="2326764"/>
            <a:ext cx="5254042" cy="276999"/>
          </a:xfrm>
          <a:prstGeom prst="rect">
            <a:avLst/>
          </a:prstGeom>
          <a:noFill/>
        </p:spPr>
        <p:txBody>
          <a:bodyPr wrap="square" rtlCol="0">
            <a:spAutoFit/>
          </a:bodyPr>
          <a:lstStyle/>
          <a:p>
            <a:r>
              <a:rPr lang="en-CA" sz="1200" b="1" spc="300" dirty="0">
                <a:solidFill>
                  <a:schemeClr val="tx1"/>
                </a:solidFill>
              </a:rPr>
              <a:t>RECAP</a:t>
            </a:r>
          </a:p>
        </p:txBody>
      </p:sp>
      <p:sp>
        <p:nvSpPr>
          <p:cNvPr id="48" name="Hexagon 47">
            <a:extLst>
              <a:ext uri="{FF2B5EF4-FFF2-40B4-BE49-F238E27FC236}">
                <a16:creationId xmlns:a16="http://schemas.microsoft.com/office/drawing/2014/main" id="{DB607396-EAD2-1B7D-7EDF-ABDBCA250E08}"/>
              </a:ext>
            </a:extLst>
          </p:cNvPr>
          <p:cNvSpPr/>
          <p:nvPr/>
        </p:nvSpPr>
        <p:spPr>
          <a:xfrm rot="1782986">
            <a:off x="286724" y="301110"/>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9" name="Hexagon 48">
            <a:extLst>
              <a:ext uri="{FF2B5EF4-FFF2-40B4-BE49-F238E27FC236}">
                <a16:creationId xmlns:a16="http://schemas.microsoft.com/office/drawing/2014/main" id="{1377EBA9-B653-E943-44DC-F6724CB9F9D0}"/>
              </a:ext>
            </a:extLst>
          </p:cNvPr>
          <p:cNvSpPr/>
          <p:nvPr/>
        </p:nvSpPr>
        <p:spPr>
          <a:xfrm rot="1782986">
            <a:off x="286724" y="763955"/>
            <a:ext cx="335595" cy="289306"/>
          </a:xfrm>
          <a:prstGeom prst="hexagon">
            <a:avLst>
              <a:gd name="adj" fmla="val 28965"/>
              <a:gd name="vf" fmla="val 115470"/>
            </a:avLst>
          </a:prstGeom>
          <a:noFill/>
          <a:ln w="12700">
            <a:solidFill>
              <a:srgbClr val="D8B4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0" name="Hexagon 49">
            <a:extLst>
              <a:ext uri="{FF2B5EF4-FFF2-40B4-BE49-F238E27FC236}">
                <a16:creationId xmlns:a16="http://schemas.microsoft.com/office/drawing/2014/main" id="{E1FD662B-255D-BFF5-0638-A76BDB9156DB}"/>
              </a:ext>
            </a:extLst>
          </p:cNvPr>
          <p:cNvSpPr/>
          <p:nvPr/>
        </p:nvSpPr>
        <p:spPr>
          <a:xfrm rot="1782986">
            <a:off x="286724" y="1226800"/>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1" name="Hexagon 50">
            <a:extLst>
              <a:ext uri="{FF2B5EF4-FFF2-40B4-BE49-F238E27FC236}">
                <a16:creationId xmlns:a16="http://schemas.microsoft.com/office/drawing/2014/main" id="{667375EA-3822-E922-81B7-9DCDF91C4CD3}"/>
              </a:ext>
            </a:extLst>
          </p:cNvPr>
          <p:cNvSpPr/>
          <p:nvPr/>
        </p:nvSpPr>
        <p:spPr>
          <a:xfrm rot="1782986">
            <a:off x="286724" y="1689645"/>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2" name="Hexagon 51">
            <a:extLst>
              <a:ext uri="{FF2B5EF4-FFF2-40B4-BE49-F238E27FC236}">
                <a16:creationId xmlns:a16="http://schemas.microsoft.com/office/drawing/2014/main" id="{1903F758-CD5C-23E6-1EC3-3638B198D4CB}"/>
              </a:ext>
            </a:extLst>
          </p:cNvPr>
          <p:cNvSpPr/>
          <p:nvPr/>
        </p:nvSpPr>
        <p:spPr>
          <a:xfrm rot="1782986">
            <a:off x="286724" y="2152490"/>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32920552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5DECE43C-9B63-B1AC-F077-15AC4769F17F}"/>
              </a:ext>
            </a:extLst>
          </p:cNvPr>
          <p:cNvSpPr txBox="1"/>
          <p:nvPr/>
        </p:nvSpPr>
        <p:spPr>
          <a:xfrm>
            <a:off x="996287" y="705085"/>
            <a:ext cx="5254042" cy="276999"/>
          </a:xfrm>
          <a:prstGeom prst="rect">
            <a:avLst/>
          </a:prstGeom>
          <a:noFill/>
        </p:spPr>
        <p:txBody>
          <a:bodyPr wrap="square" rtlCol="0">
            <a:spAutoFit/>
          </a:bodyPr>
          <a:lstStyle/>
          <a:p>
            <a:r>
              <a:rPr lang="en-CA" sz="1200" b="1" spc="300" dirty="0">
                <a:solidFill>
                  <a:schemeClr val="tx1"/>
                </a:solidFill>
              </a:rPr>
              <a:t>LEARNING OBJECTIVES </a:t>
            </a:r>
          </a:p>
        </p:txBody>
      </p:sp>
      <p:sp>
        <p:nvSpPr>
          <p:cNvPr id="12" name="TextBox 11">
            <a:extLst>
              <a:ext uri="{FF2B5EF4-FFF2-40B4-BE49-F238E27FC236}">
                <a16:creationId xmlns:a16="http://schemas.microsoft.com/office/drawing/2014/main" id="{6CEA1F6F-1D3A-7C7D-0EE1-BB6F5AF5BDE4}"/>
              </a:ext>
            </a:extLst>
          </p:cNvPr>
          <p:cNvSpPr txBox="1"/>
          <p:nvPr/>
        </p:nvSpPr>
        <p:spPr>
          <a:xfrm>
            <a:off x="1675087" y="1257987"/>
            <a:ext cx="4575242" cy="1785104"/>
          </a:xfrm>
          <a:prstGeom prst="rect">
            <a:avLst/>
          </a:prstGeom>
          <a:noFill/>
        </p:spPr>
        <p:txBody>
          <a:bodyPr wrap="square" rtlCol="0">
            <a:spAutoFit/>
          </a:bodyPr>
          <a:lstStyle/>
          <a:p>
            <a:pPr marL="0" marR="0" lvl="0" indent="0" algn="l" rtl="0">
              <a:spcBef>
                <a:spcPts val="0"/>
              </a:spcBef>
              <a:spcAft>
                <a:spcPts val="0"/>
              </a:spcAft>
              <a:buNone/>
            </a:pPr>
            <a:r>
              <a:rPr lang="en-US" sz="1100" dirty="0">
                <a:solidFill>
                  <a:schemeClr val="tx1"/>
                </a:solidFill>
                <a:latin typeface="+mn-lt"/>
                <a:ea typeface="Arial"/>
                <a:cs typeface="Arial"/>
                <a:sym typeface="Arial"/>
              </a:rPr>
              <a:t>Map sources of identification </a:t>
            </a:r>
          </a:p>
          <a:p>
            <a:pPr marL="0" marR="0" lvl="0" indent="0" algn="l" rtl="0">
              <a:spcBef>
                <a:spcPts val="0"/>
              </a:spcBef>
              <a:spcAft>
                <a:spcPts val="0"/>
              </a:spcAft>
              <a:buNone/>
            </a:pPr>
            <a:endParaRPr lang="en-US" sz="1100" dirty="0">
              <a:ea typeface="Arial"/>
              <a:cs typeface="Arial"/>
              <a:sym typeface="Arial"/>
            </a:endParaRPr>
          </a:p>
          <a:p>
            <a:pPr marL="0" marR="0" lvl="0" indent="0" algn="l" rtl="0">
              <a:spcBef>
                <a:spcPts val="0"/>
              </a:spcBef>
              <a:spcAft>
                <a:spcPts val="0"/>
              </a:spcAft>
              <a:buNone/>
            </a:pPr>
            <a:endParaRPr lang="en-US" sz="1100" dirty="0">
              <a:solidFill>
                <a:schemeClr val="tx1"/>
              </a:solidFill>
              <a:latin typeface="+mn-lt"/>
              <a:ea typeface="Arial"/>
              <a:cs typeface="Arial"/>
              <a:sym typeface="Arial"/>
            </a:endParaRPr>
          </a:p>
          <a:p>
            <a:pPr marL="0" marR="0" lvl="0" indent="0" algn="l" rtl="0">
              <a:spcBef>
                <a:spcPts val="0"/>
              </a:spcBef>
              <a:spcAft>
                <a:spcPts val="0"/>
              </a:spcAft>
              <a:buNone/>
            </a:pPr>
            <a:r>
              <a:rPr lang="en-US" sz="1100" dirty="0">
                <a:solidFill>
                  <a:schemeClr val="tx1"/>
                </a:solidFill>
                <a:latin typeface="+mn-lt"/>
                <a:ea typeface="Arial"/>
                <a:cs typeface="Arial"/>
                <a:sym typeface="Arial"/>
              </a:rPr>
              <a:t>Compare and contrast different signs of abuse</a:t>
            </a:r>
          </a:p>
          <a:p>
            <a:pPr marL="0" marR="0" lvl="0" indent="0" algn="l" rtl="0">
              <a:spcBef>
                <a:spcPts val="0"/>
              </a:spcBef>
              <a:spcAft>
                <a:spcPts val="0"/>
              </a:spcAft>
              <a:buNone/>
            </a:pPr>
            <a:endParaRPr lang="en-US" sz="1100" dirty="0">
              <a:ea typeface="Arial"/>
              <a:cs typeface="Arial"/>
              <a:sym typeface="Arial"/>
            </a:endParaRPr>
          </a:p>
          <a:p>
            <a:pPr marL="0" marR="0" lvl="0" indent="0" algn="l" rtl="0">
              <a:spcBef>
                <a:spcPts val="0"/>
              </a:spcBef>
              <a:spcAft>
                <a:spcPts val="0"/>
              </a:spcAft>
              <a:buNone/>
            </a:pPr>
            <a:endParaRPr lang="en-US" sz="1100" dirty="0">
              <a:solidFill>
                <a:schemeClr val="tx1"/>
              </a:solidFill>
              <a:latin typeface="+mn-lt"/>
              <a:ea typeface="Arial"/>
              <a:cs typeface="Arial"/>
              <a:sym typeface="Arial"/>
            </a:endParaRPr>
          </a:p>
          <a:p>
            <a:pPr marL="0" marR="0" lvl="0" indent="0" algn="l" rtl="0">
              <a:spcBef>
                <a:spcPts val="0"/>
              </a:spcBef>
              <a:spcAft>
                <a:spcPts val="0"/>
              </a:spcAft>
              <a:buNone/>
            </a:pPr>
            <a:r>
              <a:rPr lang="en-US" sz="1100" dirty="0">
                <a:solidFill>
                  <a:schemeClr val="tx1"/>
                </a:solidFill>
                <a:latin typeface="+mn-lt"/>
                <a:ea typeface="Arial"/>
                <a:cs typeface="Arial"/>
                <a:sym typeface="Arial"/>
              </a:rPr>
              <a:t>List registration criteria and prioritization criteria</a:t>
            </a:r>
          </a:p>
          <a:p>
            <a:pPr marL="0" marR="0" lvl="0" indent="0" algn="l" rtl="0">
              <a:spcBef>
                <a:spcPts val="0"/>
              </a:spcBef>
              <a:spcAft>
                <a:spcPts val="0"/>
              </a:spcAft>
              <a:buNone/>
            </a:pPr>
            <a:endParaRPr lang="en-US" sz="1100" dirty="0">
              <a:solidFill>
                <a:schemeClr val="tx1"/>
              </a:solidFill>
              <a:latin typeface="+mn-lt"/>
              <a:ea typeface="Arial"/>
              <a:cs typeface="Arial"/>
              <a:sym typeface="Arial"/>
            </a:endParaRPr>
          </a:p>
          <a:p>
            <a:pPr marL="0" marR="0" lvl="0" indent="0" algn="l" rtl="0">
              <a:spcBef>
                <a:spcPts val="0"/>
              </a:spcBef>
              <a:spcAft>
                <a:spcPts val="0"/>
              </a:spcAft>
              <a:buNone/>
            </a:pPr>
            <a:endParaRPr lang="en-US" sz="1100" dirty="0">
              <a:solidFill>
                <a:schemeClr val="tx1"/>
              </a:solidFill>
              <a:latin typeface="+mn-lt"/>
              <a:ea typeface="Arial"/>
              <a:cs typeface="Arial"/>
              <a:sym typeface="Arial"/>
            </a:endParaRPr>
          </a:p>
          <a:p>
            <a:pPr marL="0" marR="0" lvl="0" indent="0" algn="l" rtl="0">
              <a:spcBef>
                <a:spcPts val="0"/>
              </a:spcBef>
              <a:spcAft>
                <a:spcPts val="0"/>
              </a:spcAft>
              <a:buNone/>
            </a:pPr>
            <a:r>
              <a:rPr lang="en-US" sz="1100" dirty="0">
                <a:solidFill>
                  <a:schemeClr val="tx1"/>
                </a:solidFill>
                <a:latin typeface="+mn-lt"/>
                <a:ea typeface="Arial"/>
                <a:cs typeface="Arial"/>
                <a:sym typeface="Arial"/>
              </a:rPr>
              <a:t>Demonstrate how to obtain consent and how to register a child’s case</a:t>
            </a:r>
          </a:p>
        </p:txBody>
      </p:sp>
      <p:grpSp>
        <p:nvGrpSpPr>
          <p:cNvPr id="13" name="Google Shape;149;p12">
            <a:extLst>
              <a:ext uri="{FF2B5EF4-FFF2-40B4-BE49-F238E27FC236}">
                <a16:creationId xmlns:a16="http://schemas.microsoft.com/office/drawing/2014/main" id="{8DCFD95F-DB29-FC04-91AE-5A929C274F7E}"/>
              </a:ext>
            </a:extLst>
          </p:cNvPr>
          <p:cNvGrpSpPr/>
          <p:nvPr/>
        </p:nvGrpSpPr>
        <p:grpSpPr>
          <a:xfrm>
            <a:off x="1020268" y="1188588"/>
            <a:ext cx="559955" cy="387333"/>
            <a:chOff x="6878053" y="1156317"/>
            <a:chExt cx="1431178" cy="1039513"/>
          </a:xfrm>
          <a:solidFill>
            <a:schemeClr val="accent1">
              <a:lumMod val="40000"/>
              <a:lumOff val="60000"/>
            </a:schemeClr>
          </a:solidFill>
        </p:grpSpPr>
        <p:grpSp>
          <p:nvGrpSpPr>
            <p:cNvPr id="14" name="Google Shape;150;p12">
              <a:extLst>
                <a:ext uri="{FF2B5EF4-FFF2-40B4-BE49-F238E27FC236}">
                  <a16:creationId xmlns:a16="http://schemas.microsoft.com/office/drawing/2014/main" id="{106BB166-53AA-EC69-14F5-1F852E690C08}"/>
                </a:ext>
              </a:extLst>
            </p:cNvPr>
            <p:cNvGrpSpPr/>
            <p:nvPr/>
          </p:nvGrpSpPr>
          <p:grpSpPr>
            <a:xfrm>
              <a:off x="7672978" y="1156317"/>
              <a:ext cx="412941" cy="436880"/>
              <a:chOff x="243840" y="1676400"/>
              <a:chExt cx="701040" cy="741680"/>
            </a:xfrm>
            <a:grpFill/>
          </p:grpSpPr>
          <p:sp>
            <p:nvSpPr>
              <p:cNvPr id="17" name="Google Shape;151;p12">
                <a:extLst>
                  <a:ext uri="{FF2B5EF4-FFF2-40B4-BE49-F238E27FC236}">
                    <a16:creationId xmlns:a16="http://schemas.microsoft.com/office/drawing/2014/main" id="{0BF3F758-6A8C-A65A-90A9-BBD842957473}"/>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8" name="Google Shape;152;p12">
                <a:extLst>
                  <a:ext uri="{FF2B5EF4-FFF2-40B4-BE49-F238E27FC236}">
                    <a16:creationId xmlns:a16="http://schemas.microsoft.com/office/drawing/2014/main" id="{278BCEC6-0C54-93D3-F0E7-15A228CCE524}"/>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15" name="Google Shape;153;p12">
              <a:extLst>
                <a:ext uri="{FF2B5EF4-FFF2-40B4-BE49-F238E27FC236}">
                  <a16:creationId xmlns:a16="http://schemas.microsoft.com/office/drawing/2014/main" id="{9F373192-2F47-9561-B331-6D849C28DDFB}"/>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16" name="Google Shape;154;p12">
              <a:extLst>
                <a:ext uri="{FF2B5EF4-FFF2-40B4-BE49-F238E27FC236}">
                  <a16:creationId xmlns:a16="http://schemas.microsoft.com/office/drawing/2014/main" id="{08BB2357-BFB5-A57C-9141-3FD109599D76}"/>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grpSp>
        <p:nvGrpSpPr>
          <p:cNvPr id="19" name="Google Shape;149;p12">
            <a:extLst>
              <a:ext uri="{FF2B5EF4-FFF2-40B4-BE49-F238E27FC236}">
                <a16:creationId xmlns:a16="http://schemas.microsoft.com/office/drawing/2014/main" id="{B3934DDB-631C-4FD2-1250-2C34ABB62113}"/>
              </a:ext>
            </a:extLst>
          </p:cNvPr>
          <p:cNvGrpSpPr/>
          <p:nvPr/>
        </p:nvGrpSpPr>
        <p:grpSpPr>
          <a:xfrm>
            <a:off x="1020268" y="1691110"/>
            <a:ext cx="559955" cy="387333"/>
            <a:chOff x="6878053" y="1156317"/>
            <a:chExt cx="1431178" cy="1039513"/>
          </a:xfrm>
          <a:solidFill>
            <a:schemeClr val="accent1">
              <a:lumMod val="40000"/>
              <a:lumOff val="60000"/>
            </a:schemeClr>
          </a:solidFill>
        </p:grpSpPr>
        <p:grpSp>
          <p:nvGrpSpPr>
            <p:cNvPr id="20" name="Google Shape;150;p12">
              <a:extLst>
                <a:ext uri="{FF2B5EF4-FFF2-40B4-BE49-F238E27FC236}">
                  <a16:creationId xmlns:a16="http://schemas.microsoft.com/office/drawing/2014/main" id="{41ED3DE4-5C38-4DED-6921-C4CCF8221ACB}"/>
                </a:ext>
              </a:extLst>
            </p:cNvPr>
            <p:cNvGrpSpPr/>
            <p:nvPr/>
          </p:nvGrpSpPr>
          <p:grpSpPr>
            <a:xfrm>
              <a:off x="7672978" y="1156317"/>
              <a:ext cx="412941" cy="436880"/>
              <a:chOff x="243840" y="1676400"/>
              <a:chExt cx="701040" cy="741680"/>
            </a:xfrm>
            <a:grpFill/>
          </p:grpSpPr>
          <p:sp>
            <p:nvSpPr>
              <p:cNvPr id="23" name="Google Shape;151;p12">
                <a:extLst>
                  <a:ext uri="{FF2B5EF4-FFF2-40B4-BE49-F238E27FC236}">
                    <a16:creationId xmlns:a16="http://schemas.microsoft.com/office/drawing/2014/main" id="{6060AE08-A635-8A8E-BF02-A9AD3C10CCE7}"/>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24" name="Google Shape;152;p12">
                <a:extLst>
                  <a:ext uri="{FF2B5EF4-FFF2-40B4-BE49-F238E27FC236}">
                    <a16:creationId xmlns:a16="http://schemas.microsoft.com/office/drawing/2014/main" id="{C1597042-91ED-A040-42D6-C051747C89D6}"/>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21" name="Google Shape;153;p12">
              <a:extLst>
                <a:ext uri="{FF2B5EF4-FFF2-40B4-BE49-F238E27FC236}">
                  <a16:creationId xmlns:a16="http://schemas.microsoft.com/office/drawing/2014/main" id="{7C217393-BF54-6A12-166D-93B2E930DF1D}"/>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22" name="Google Shape;154;p12">
              <a:extLst>
                <a:ext uri="{FF2B5EF4-FFF2-40B4-BE49-F238E27FC236}">
                  <a16:creationId xmlns:a16="http://schemas.microsoft.com/office/drawing/2014/main" id="{C48AC33D-7F57-2B76-0862-668D04171DBB}"/>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grpSp>
        <p:nvGrpSpPr>
          <p:cNvPr id="25" name="Google Shape;149;p12">
            <a:extLst>
              <a:ext uri="{FF2B5EF4-FFF2-40B4-BE49-F238E27FC236}">
                <a16:creationId xmlns:a16="http://schemas.microsoft.com/office/drawing/2014/main" id="{F0790A28-925E-6BA7-5DCD-906C33072B7B}"/>
              </a:ext>
            </a:extLst>
          </p:cNvPr>
          <p:cNvGrpSpPr/>
          <p:nvPr/>
        </p:nvGrpSpPr>
        <p:grpSpPr>
          <a:xfrm>
            <a:off x="1020268" y="2174184"/>
            <a:ext cx="559955" cy="387333"/>
            <a:chOff x="6878053" y="1156317"/>
            <a:chExt cx="1431178" cy="1039513"/>
          </a:xfrm>
          <a:solidFill>
            <a:schemeClr val="accent1">
              <a:lumMod val="40000"/>
              <a:lumOff val="60000"/>
            </a:schemeClr>
          </a:solidFill>
        </p:grpSpPr>
        <p:grpSp>
          <p:nvGrpSpPr>
            <p:cNvPr id="26" name="Google Shape;150;p12">
              <a:extLst>
                <a:ext uri="{FF2B5EF4-FFF2-40B4-BE49-F238E27FC236}">
                  <a16:creationId xmlns:a16="http://schemas.microsoft.com/office/drawing/2014/main" id="{A4E208E6-C21A-43C0-25B6-E90A72BB7C39}"/>
                </a:ext>
              </a:extLst>
            </p:cNvPr>
            <p:cNvGrpSpPr/>
            <p:nvPr/>
          </p:nvGrpSpPr>
          <p:grpSpPr>
            <a:xfrm>
              <a:off x="7672978" y="1156317"/>
              <a:ext cx="412941" cy="436880"/>
              <a:chOff x="243840" y="1676400"/>
              <a:chExt cx="701040" cy="741680"/>
            </a:xfrm>
            <a:grpFill/>
          </p:grpSpPr>
          <p:sp>
            <p:nvSpPr>
              <p:cNvPr id="29" name="Google Shape;151;p12">
                <a:extLst>
                  <a:ext uri="{FF2B5EF4-FFF2-40B4-BE49-F238E27FC236}">
                    <a16:creationId xmlns:a16="http://schemas.microsoft.com/office/drawing/2014/main" id="{16BDBB86-419A-3F9D-36CF-7CF268359748}"/>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0" name="Google Shape;152;p12">
                <a:extLst>
                  <a:ext uri="{FF2B5EF4-FFF2-40B4-BE49-F238E27FC236}">
                    <a16:creationId xmlns:a16="http://schemas.microsoft.com/office/drawing/2014/main" id="{FFE073E7-306E-ECAE-6B23-60321A7BC91C}"/>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27" name="Google Shape;153;p12">
              <a:extLst>
                <a:ext uri="{FF2B5EF4-FFF2-40B4-BE49-F238E27FC236}">
                  <a16:creationId xmlns:a16="http://schemas.microsoft.com/office/drawing/2014/main" id="{726FBE1B-2350-893D-8749-439870F87F1B}"/>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28" name="Google Shape;154;p12">
              <a:extLst>
                <a:ext uri="{FF2B5EF4-FFF2-40B4-BE49-F238E27FC236}">
                  <a16:creationId xmlns:a16="http://schemas.microsoft.com/office/drawing/2014/main" id="{8A4F77B1-4453-A618-6526-3420CE5FC566}"/>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grpSp>
        <p:nvGrpSpPr>
          <p:cNvPr id="31" name="Google Shape;149;p12">
            <a:extLst>
              <a:ext uri="{FF2B5EF4-FFF2-40B4-BE49-F238E27FC236}">
                <a16:creationId xmlns:a16="http://schemas.microsoft.com/office/drawing/2014/main" id="{5A2CAEB9-706F-AA18-3A8B-28162CC16251}"/>
              </a:ext>
            </a:extLst>
          </p:cNvPr>
          <p:cNvGrpSpPr/>
          <p:nvPr/>
        </p:nvGrpSpPr>
        <p:grpSpPr>
          <a:xfrm>
            <a:off x="1020268" y="2676246"/>
            <a:ext cx="559955" cy="387333"/>
            <a:chOff x="6878053" y="1156317"/>
            <a:chExt cx="1431178" cy="1039513"/>
          </a:xfrm>
          <a:solidFill>
            <a:schemeClr val="accent1">
              <a:lumMod val="40000"/>
              <a:lumOff val="60000"/>
            </a:schemeClr>
          </a:solidFill>
        </p:grpSpPr>
        <p:grpSp>
          <p:nvGrpSpPr>
            <p:cNvPr id="32" name="Google Shape;150;p12">
              <a:extLst>
                <a:ext uri="{FF2B5EF4-FFF2-40B4-BE49-F238E27FC236}">
                  <a16:creationId xmlns:a16="http://schemas.microsoft.com/office/drawing/2014/main" id="{6335E7DA-DE50-FC88-2BBE-80D0A365312F}"/>
                </a:ext>
              </a:extLst>
            </p:cNvPr>
            <p:cNvGrpSpPr/>
            <p:nvPr/>
          </p:nvGrpSpPr>
          <p:grpSpPr>
            <a:xfrm>
              <a:off x="7672978" y="1156317"/>
              <a:ext cx="412941" cy="436880"/>
              <a:chOff x="243840" y="1676400"/>
              <a:chExt cx="701040" cy="741680"/>
            </a:xfrm>
            <a:grpFill/>
          </p:grpSpPr>
          <p:sp>
            <p:nvSpPr>
              <p:cNvPr id="35" name="Google Shape;151;p12">
                <a:extLst>
                  <a:ext uri="{FF2B5EF4-FFF2-40B4-BE49-F238E27FC236}">
                    <a16:creationId xmlns:a16="http://schemas.microsoft.com/office/drawing/2014/main" id="{001875FE-C15C-E261-C3D8-7214B4890F32}"/>
                  </a:ext>
                </a:extLst>
              </p:cNvPr>
              <p:cNvSpPr/>
              <p:nvPr/>
            </p:nvSpPr>
            <p:spPr>
              <a:xfrm>
                <a:off x="243840" y="1676400"/>
                <a:ext cx="116839" cy="7416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6" name="Google Shape;152;p12">
                <a:extLst>
                  <a:ext uri="{FF2B5EF4-FFF2-40B4-BE49-F238E27FC236}">
                    <a16:creationId xmlns:a16="http://schemas.microsoft.com/office/drawing/2014/main" id="{4C951D23-2ECA-BF70-9594-7488B135DAAA}"/>
                  </a:ext>
                </a:extLst>
              </p:cNvPr>
              <p:cNvSpPr/>
              <p:nvPr/>
            </p:nvSpPr>
            <p:spPr>
              <a:xfrm>
                <a:off x="314960" y="1676400"/>
                <a:ext cx="629920" cy="436880"/>
              </a:xfrm>
              <a:prstGeom prst="rect">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33" name="Google Shape;153;p12">
              <a:extLst>
                <a:ext uri="{FF2B5EF4-FFF2-40B4-BE49-F238E27FC236}">
                  <a16:creationId xmlns:a16="http://schemas.microsoft.com/office/drawing/2014/main" id="{9D256E77-00D8-907A-E92E-5DB76555B510}"/>
                </a:ext>
              </a:extLst>
            </p:cNvPr>
            <p:cNvSpPr/>
            <p:nvPr/>
          </p:nvSpPr>
          <p:spPr>
            <a:xfrm>
              <a:off x="7120511" y="1517650"/>
              <a:ext cx="1188720" cy="678180"/>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34" name="Google Shape;154;p12">
              <a:extLst>
                <a:ext uri="{FF2B5EF4-FFF2-40B4-BE49-F238E27FC236}">
                  <a16:creationId xmlns:a16="http://schemas.microsoft.com/office/drawing/2014/main" id="{3942C6D7-CF0D-34EB-5A97-599A789DD799}"/>
                </a:ext>
              </a:extLst>
            </p:cNvPr>
            <p:cNvSpPr/>
            <p:nvPr/>
          </p:nvSpPr>
          <p:spPr>
            <a:xfrm>
              <a:off x="6878053" y="1727035"/>
              <a:ext cx="821708" cy="468795"/>
            </a:xfrm>
            <a:prstGeom prst="triangle">
              <a:avLst>
                <a:gd name="adj" fmla="val 50000"/>
              </a:avLst>
            </a:prstGeom>
            <a:gr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grpSp>
      <p:sp>
        <p:nvSpPr>
          <p:cNvPr id="38" name="Hexagon 37">
            <a:extLst>
              <a:ext uri="{FF2B5EF4-FFF2-40B4-BE49-F238E27FC236}">
                <a16:creationId xmlns:a16="http://schemas.microsoft.com/office/drawing/2014/main" id="{EE5595EF-C70D-46DA-1AD5-1069EA97F04F}"/>
              </a:ext>
            </a:extLst>
          </p:cNvPr>
          <p:cNvSpPr/>
          <p:nvPr/>
        </p:nvSpPr>
        <p:spPr>
          <a:xfrm rot="1782986">
            <a:off x="286724" y="301110"/>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9" name="Hexagon 38">
            <a:extLst>
              <a:ext uri="{FF2B5EF4-FFF2-40B4-BE49-F238E27FC236}">
                <a16:creationId xmlns:a16="http://schemas.microsoft.com/office/drawing/2014/main" id="{6D8F1904-CE84-6135-719B-C12AD6826F98}"/>
              </a:ext>
            </a:extLst>
          </p:cNvPr>
          <p:cNvSpPr/>
          <p:nvPr/>
        </p:nvSpPr>
        <p:spPr>
          <a:xfrm rot="1782986">
            <a:off x="286724" y="763955"/>
            <a:ext cx="335595" cy="289306"/>
          </a:xfrm>
          <a:prstGeom prst="hexagon">
            <a:avLst>
              <a:gd name="adj" fmla="val 28965"/>
              <a:gd name="vf" fmla="val 115470"/>
            </a:avLst>
          </a:prstGeom>
          <a:noFill/>
          <a:ln w="12700">
            <a:solidFill>
              <a:srgbClr val="D8B4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0" name="Hexagon 39">
            <a:extLst>
              <a:ext uri="{FF2B5EF4-FFF2-40B4-BE49-F238E27FC236}">
                <a16:creationId xmlns:a16="http://schemas.microsoft.com/office/drawing/2014/main" id="{7CD6D54B-0899-1D42-74B4-CF13A3A6AD87}"/>
              </a:ext>
            </a:extLst>
          </p:cNvPr>
          <p:cNvSpPr/>
          <p:nvPr/>
        </p:nvSpPr>
        <p:spPr>
          <a:xfrm rot="1782986">
            <a:off x="286724" y="1226800"/>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1" name="Hexagon 40">
            <a:extLst>
              <a:ext uri="{FF2B5EF4-FFF2-40B4-BE49-F238E27FC236}">
                <a16:creationId xmlns:a16="http://schemas.microsoft.com/office/drawing/2014/main" id="{E392156C-EF9F-9B61-CAE2-69E8596DF003}"/>
              </a:ext>
            </a:extLst>
          </p:cNvPr>
          <p:cNvSpPr/>
          <p:nvPr/>
        </p:nvSpPr>
        <p:spPr>
          <a:xfrm rot="1782986">
            <a:off x="286724" y="1689645"/>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2" name="Hexagon 41">
            <a:extLst>
              <a:ext uri="{FF2B5EF4-FFF2-40B4-BE49-F238E27FC236}">
                <a16:creationId xmlns:a16="http://schemas.microsoft.com/office/drawing/2014/main" id="{83D05DFB-7DCA-BB5B-8D24-AADDB2B3A86A}"/>
              </a:ext>
            </a:extLst>
          </p:cNvPr>
          <p:cNvSpPr/>
          <p:nvPr/>
        </p:nvSpPr>
        <p:spPr>
          <a:xfrm rot="1782986">
            <a:off x="286724" y="2152490"/>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517424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FEFFFB02-1B3A-EFC7-2786-2837750A75E3}"/>
              </a:ext>
            </a:extLst>
          </p:cNvPr>
          <p:cNvGrpSpPr/>
          <p:nvPr/>
        </p:nvGrpSpPr>
        <p:grpSpPr>
          <a:xfrm>
            <a:off x="3129581" y="7722862"/>
            <a:ext cx="3381399" cy="1550771"/>
            <a:chOff x="4101417" y="4550496"/>
            <a:chExt cx="4284315" cy="1964865"/>
          </a:xfrm>
          <a:solidFill>
            <a:schemeClr val="accent2">
              <a:lumMod val="20000"/>
              <a:lumOff val="80000"/>
            </a:schemeClr>
          </a:solidFill>
        </p:grpSpPr>
        <p:grpSp>
          <p:nvGrpSpPr>
            <p:cNvPr id="12" name="Group 11">
              <a:extLst>
                <a:ext uri="{FF2B5EF4-FFF2-40B4-BE49-F238E27FC236}">
                  <a16:creationId xmlns:a16="http://schemas.microsoft.com/office/drawing/2014/main" id="{D68F5BD4-DD70-8F4C-5C76-F6AD8DF3ED2F}"/>
                </a:ext>
              </a:extLst>
            </p:cNvPr>
            <p:cNvGrpSpPr/>
            <p:nvPr/>
          </p:nvGrpSpPr>
          <p:grpSpPr>
            <a:xfrm>
              <a:off x="5026136" y="4550496"/>
              <a:ext cx="2351206" cy="1964865"/>
              <a:chOff x="6753502" y="4766094"/>
              <a:chExt cx="1164705" cy="1044047"/>
            </a:xfrm>
            <a:grpFill/>
          </p:grpSpPr>
          <p:grpSp>
            <p:nvGrpSpPr>
              <p:cNvPr id="44" name="Group 43">
                <a:extLst>
                  <a:ext uri="{FF2B5EF4-FFF2-40B4-BE49-F238E27FC236}">
                    <a16:creationId xmlns:a16="http://schemas.microsoft.com/office/drawing/2014/main" id="{B8E15A5C-B742-9459-D634-F185C2E2B8C3}"/>
                  </a:ext>
                </a:extLst>
              </p:cNvPr>
              <p:cNvGrpSpPr/>
              <p:nvPr/>
            </p:nvGrpSpPr>
            <p:grpSpPr>
              <a:xfrm>
                <a:off x="6753502" y="5024349"/>
                <a:ext cx="500332" cy="459236"/>
                <a:chOff x="6376458" y="4851543"/>
                <a:chExt cx="774687" cy="711057"/>
              </a:xfrm>
              <a:grpFill/>
            </p:grpSpPr>
            <p:sp>
              <p:nvSpPr>
                <p:cNvPr id="51" name="Trapezoid 50">
                  <a:extLst>
                    <a:ext uri="{FF2B5EF4-FFF2-40B4-BE49-F238E27FC236}">
                      <a16:creationId xmlns:a16="http://schemas.microsoft.com/office/drawing/2014/main" id="{35289D28-F85E-B7F9-D9E2-2F3376536092}"/>
                    </a:ext>
                  </a:extLst>
                </p:cNvPr>
                <p:cNvSpPr/>
                <p:nvPr/>
              </p:nvSpPr>
              <p:spPr>
                <a:xfrm>
                  <a:off x="6376458" y="4851543"/>
                  <a:ext cx="774687" cy="31118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2" name="Rectangle 51">
                  <a:extLst>
                    <a:ext uri="{FF2B5EF4-FFF2-40B4-BE49-F238E27FC236}">
                      <a16:creationId xmlns:a16="http://schemas.microsoft.com/office/drawing/2014/main" id="{D18C8696-9D5A-0363-440A-F818F685375B}"/>
                    </a:ext>
                  </a:extLst>
                </p:cNvPr>
                <p:cNvSpPr/>
                <p:nvPr/>
              </p:nvSpPr>
              <p:spPr>
                <a:xfrm>
                  <a:off x="6443558" y="5162731"/>
                  <a:ext cx="640487" cy="3998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45" name="Group 44">
                <a:extLst>
                  <a:ext uri="{FF2B5EF4-FFF2-40B4-BE49-F238E27FC236}">
                    <a16:creationId xmlns:a16="http://schemas.microsoft.com/office/drawing/2014/main" id="{CC664232-AEAA-3144-EC8F-E5B097A9DB9E}"/>
                  </a:ext>
                </a:extLst>
              </p:cNvPr>
              <p:cNvGrpSpPr/>
              <p:nvPr/>
            </p:nvGrpSpPr>
            <p:grpSpPr>
              <a:xfrm>
                <a:off x="7300192" y="4766094"/>
                <a:ext cx="500332" cy="459236"/>
                <a:chOff x="6376458" y="4851543"/>
                <a:chExt cx="774687" cy="711057"/>
              </a:xfrm>
              <a:grpFill/>
            </p:grpSpPr>
            <p:sp>
              <p:nvSpPr>
                <p:cNvPr id="49" name="Trapezoid 48">
                  <a:extLst>
                    <a:ext uri="{FF2B5EF4-FFF2-40B4-BE49-F238E27FC236}">
                      <a16:creationId xmlns:a16="http://schemas.microsoft.com/office/drawing/2014/main" id="{4504BCDB-FD82-0C3C-6A83-410F6422914B}"/>
                    </a:ext>
                  </a:extLst>
                </p:cNvPr>
                <p:cNvSpPr/>
                <p:nvPr/>
              </p:nvSpPr>
              <p:spPr>
                <a:xfrm>
                  <a:off x="6376458" y="4851543"/>
                  <a:ext cx="774687" cy="31118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0" name="Rectangle 49">
                  <a:extLst>
                    <a:ext uri="{FF2B5EF4-FFF2-40B4-BE49-F238E27FC236}">
                      <a16:creationId xmlns:a16="http://schemas.microsoft.com/office/drawing/2014/main" id="{E02EE20F-B04D-2EFD-45EC-C05379C7A48B}"/>
                    </a:ext>
                  </a:extLst>
                </p:cNvPr>
                <p:cNvSpPr/>
                <p:nvPr/>
              </p:nvSpPr>
              <p:spPr>
                <a:xfrm>
                  <a:off x="6443558" y="5162731"/>
                  <a:ext cx="640487" cy="3998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46" name="Group 45">
                <a:extLst>
                  <a:ext uri="{FF2B5EF4-FFF2-40B4-BE49-F238E27FC236}">
                    <a16:creationId xmlns:a16="http://schemas.microsoft.com/office/drawing/2014/main" id="{EC9CBFFF-EDBF-7703-497B-DA2DCE9C71E5}"/>
                  </a:ext>
                </a:extLst>
              </p:cNvPr>
              <p:cNvGrpSpPr/>
              <p:nvPr/>
            </p:nvGrpSpPr>
            <p:grpSpPr>
              <a:xfrm>
                <a:off x="7417875" y="5350905"/>
                <a:ext cx="500332" cy="459236"/>
                <a:chOff x="6376458" y="4851543"/>
                <a:chExt cx="774687" cy="711057"/>
              </a:xfrm>
              <a:grpFill/>
            </p:grpSpPr>
            <p:sp>
              <p:nvSpPr>
                <p:cNvPr id="47" name="Trapezoid 46">
                  <a:extLst>
                    <a:ext uri="{FF2B5EF4-FFF2-40B4-BE49-F238E27FC236}">
                      <a16:creationId xmlns:a16="http://schemas.microsoft.com/office/drawing/2014/main" id="{EFB0D847-ADEE-34A6-A2DE-2FB6A246C3B2}"/>
                    </a:ext>
                  </a:extLst>
                </p:cNvPr>
                <p:cNvSpPr/>
                <p:nvPr/>
              </p:nvSpPr>
              <p:spPr>
                <a:xfrm>
                  <a:off x="6376458" y="4851543"/>
                  <a:ext cx="774687" cy="31118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8" name="Rectangle 47">
                  <a:extLst>
                    <a:ext uri="{FF2B5EF4-FFF2-40B4-BE49-F238E27FC236}">
                      <a16:creationId xmlns:a16="http://schemas.microsoft.com/office/drawing/2014/main" id="{2FAE655D-DB75-1A5A-DF49-09F2D32C7EC3}"/>
                    </a:ext>
                  </a:extLst>
                </p:cNvPr>
                <p:cNvSpPr/>
                <p:nvPr/>
              </p:nvSpPr>
              <p:spPr>
                <a:xfrm>
                  <a:off x="6443558" y="5162731"/>
                  <a:ext cx="640487" cy="3998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grpSp>
          <p:nvGrpSpPr>
            <p:cNvPr id="13" name="Group 12">
              <a:extLst>
                <a:ext uri="{FF2B5EF4-FFF2-40B4-BE49-F238E27FC236}">
                  <a16:creationId xmlns:a16="http://schemas.microsoft.com/office/drawing/2014/main" id="{B98667C8-8DE1-6B4D-F305-78F97D9518E5}"/>
                </a:ext>
              </a:extLst>
            </p:cNvPr>
            <p:cNvGrpSpPr/>
            <p:nvPr/>
          </p:nvGrpSpPr>
          <p:grpSpPr>
            <a:xfrm>
              <a:off x="7588004" y="5066329"/>
              <a:ext cx="253795" cy="564154"/>
              <a:chOff x="7123547" y="4391502"/>
              <a:chExt cx="671707" cy="1493118"/>
            </a:xfrm>
            <a:grpFill/>
          </p:grpSpPr>
          <p:sp>
            <p:nvSpPr>
              <p:cNvPr id="42" name="Round Same Side Corner Rectangle 46">
                <a:extLst>
                  <a:ext uri="{FF2B5EF4-FFF2-40B4-BE49-F238E27FC236}">
                    <a16:creationId xmlns:a16="http://schemas.microsoft.com/office/drawing/2014/main" id="{A5C23F9F-4F34-F3DD-EAEB-9AEE68214940}"/>
                  </a:ext>
                </a:extLst>
              </p:cNvPr>
              <p:cNvSpPr/>
              <p:nvPr/>
            </p:nvSpPr>
            <p:spPr>
              <a:xfrm>
                <a:off x="7128473" y="5178575"/>
                <a:ext cx="664157" cy="706045"/>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3" name="Oval 42">
                <a:extLst>
                  <a:ext uri="{FF2B5EF4-FFF2-40B4-BE49-F238E27FC236}">
                    <a16:creationId xmlns:a16="http://schemas.microsoft.com/office/drawing/2014/main" id="{5491498A-564C-BAA9-8A69-6B9F0980E27F}"/>
                  </a:ext>
                </a:extLst>
              </p:cNvPr>
              <p:cNvSpPr/>
              <p:nvPr/>
            </p:nvSpPr>
            <p:spPr>
              <a:xfrm>
                <a:off x="7123547" y="4391502"/>
                <a:ext cx="671707" cy="6717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24" name="Group 23">
              <a:extLst>
                <a:ext uri="{FF2B5EF4-FFF2-40B4-BE49-F238E27FC236}">
                  <a16:creationId xmlns:a16="http://schemas.microsoft.com/office/drawing/2014/main" id="{BE844719-7DF1-F831-D276-B2D7F043A503}"/>
                </a:ext>
              </a:extLst>
            </p:cNvPr>
            <p:cNvGrpSpPr/>
            <p:nvPr/>
          </p:nvGrpSpPr>
          <p:grpSpPr>
            <a:xfrm>
              <a:off x="4101417" y="5215021"/>
              <a:ext cx="253795" cy="564154"/>
              <a:chOff x="7123547" y="4391502"/>
              <a:chExt cx="671707" cy="1493118"/>
            </a:xfrm>
            <a:grpFill/>
          </p:grpSpPr>
          <p:sp>
            <p:nvSpPr>
              <p:cNvPr id="40" name="Round Same Side Corner Rectangle 46">
                <a:extLst>
                  <a:ext uri="{FF2B5EF4-FFF2-40B4-BE49-F238E27FC236}">
                    <a16:creationId xmlns:a16="http://schemas.microsoft.com/office/drawing/2014/main" id="{C847CA37-D07F-C7E6-816D-2B6AF6E8BB16}"/>
                  </a:ext>
                </a:extLst>
              </p:cNvPr>
              <p:cNvSpPr/>
              <p:nvPr/>
            </p:nvSpPr>
            <p:spPr>
              <a:xfrm>
                <a:off x="7128473" y="5178575"/>
                <a:ext cx="664157" cy="706045"/>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1" name="Oval 40">
                <a:extLst>
                  <a:ext uri="{FF2B5EF4-FFF2-40B4-BE49-F238E27FC236}">
                    <a16:creationId xmlns:a16="http://schemas.microsoft.com/office/drawing/2014/main" id="{FE5B5A97-7E43-7F19-89AC-5288DF1287A2}"/>
                  </a:ext>
                </a:extLst>
              </p:cNvPr>
              <p:cNvSpPr/>
              <p:nvPr/>
            </p:nvSpPr>
            <p:spPr>
              <a:xfrm>
                <a:off x="7123547" y="4391502"/>
                <a:ext cx="671707" cy="6717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25" name="Group 24">
              <a:extLst>
                <a:ext uri="{FF2B5EF4-FFF2-40B4-BE49-F238E27FC236}">
                  <a16:creationId xmlns:a16="http://schemas.microsoft.com/office/drawing/2014/main" id="{6681A4E4-D7A9-0C04-5B2E-DE4A83DEB55B}"/>
                </a:ext>
              </a:extLst>
            </p:cNvPr>
            <p:cNvGrpSpPr/>
            <p:nvPr/>
          </p:nvGrpSpPr>
          <p:grpSpPr>
            <a:xfrm>
              <a:off x="4578273" y="5579731"/>
              <a:ext cx="253795" cy="564154"/>
              <a:chOff x="7123547" y="4391502"/>
              <a:chExt cx="671707" cy="1493118"/>
            </a:xfrm>
            <a:grpFill/>
          </p:grpSpPr>
          <p:sp>
            <p:nvSpPr>
              <p:cNvPr id="38" name="Round Same Side Corner Rectangle 46">
                <a:extLst>
                  <a:ext uri="{FF2B5EF4-FFF2-40B4-BE49-F238E27FC236}">
                    <a16:creationId xmlns:a16="http://schemas.microsoft.com/office/drawing/2014/main" id="{329A7181-6D58-4DCB-783F-A263190F2D66}"/>
                  </a:ext>
                </a:extLst>
              </p:cNvPr>
              <p:cNvSpPr/>
              <p:nvPr/>
            </p:nvSpPr>
            <p:spPr>
              <a:xfrm>
                <a:off x="7128473" y="5178575"/>
                <a:ext cx="664157" cy="706045"/>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9" name="Oval 38">
                <a:extLst>
                  <a:ext uri="{FF2B5EF4-FFF2-40B4-BE49-F238E27FC236}">
                    <a16:creationId xmlns:a16="http://schemas.microsoft.com/office/drawing/2014/main" id="{026B56B6-9101-1D28-3E08-1D21F8F60AC6}"/>
                  </a:ext>
                </a:extLst>
              </p:cNvPr>
              <p:cNvSpPr/>
              <p:nvPr/>
            </p:nvSpPr>
            <p:spPr>
              <a:xfrm>
                <a:off x="7123547" y="4391502"/>
                <a:ext cx="671707" cy="6717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26" name="Group 25">
              <a:extLst>
                <a:ext uri="{FF2B5EF4-FFF2-40B4-BE49-F238E27FC236}">
                  <a16:creationId xmlns:a16="http://schemas.microsoft.com/office/drawing/2014/main" id="{169EF7CD-E41B-9474-6905-5B0A6DCF67CF}"/>
                </a:ext>
              </a:extLst>
            </p:cNvPr>
            <p:cNvGrpSpPr/>
            <p:nvPr/>
          </p:nvGrpSpPr>
          <p:grpSpPr>
            <a:xfrm>
              <a:off x="5969102" y="5951207"/>
              <a:ext cx="253795" cy="564154"/>
              <a:chOff x="7123547" y="4391502"/>
              <a:chExt cx="671707" cy="1493118"/>
            </a:xfrm>
            <a:grpFill/>
          </p:grpSpPr>
          <p:sp>
            <p:nvSpPr>
              <p:cNvPr id="36" name="Round Same Side Corner Rectangle 46">
                <a:extLst>
                  <a:ext uri="{FF2B5EF4-FFF2-40B4-BE49-F238E27FC236}">
                    <a16:creationId xmlns:a16="http://schemas.microsoft.com/office/drawing/2014/main" id="{32719358-C7E9-931E-B9A9-01C251F04881}"/>
                  </a:ext>
                </a:extLst>
              </p:cNvPr>
              <p:cNvSpPr/>
              <p:nvPr/>
            </p:nvSpPr>
            <p:spPr>
              <a:xfrm>
                <a:off x="7128473" y="5178575"/>
                <a:ext cx="664157" cy="706045"/>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7" name="Oval 36">
                <a:extLst>
                  <a:ext uri="{FF2B5EF4-FFF2-40B4-BE49-F238E27FC236}">
                    <a16:creationId xmlns:a16="http://schemas.microsoft.com/office/drawing/2014/main" id="{1451647E-1EC4-83B0-7682-21343C22EB0B}"/>
                  </a:ext>
                </a:extLst>
              </p:cNvPr>
              <p:cNvSpPr/>
              <p:nvPr/>
            </p:nvSpPr>
            <p:spPr>
              <a:xfrm>
                <a:off x="7123547" y="4391502"/>
                <a:ext cx="671707" cy="6717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29" name="Group 28">
              <a:extLst>
                <a:ext uri="{FF2B5EF4-FFF2-40B4-BE49-F238E27FC236}">
                  <a16:creationId xmlns:a16="http://schemas.microsoft.com/office/drawing/2014/main" id="{B8A413D0-7E99-9103-5844-82F42909EF39}"/>
                </a:ext>
              </a:extLst>
            </p:cNvPr>
            <p:cNvGrpSpPr/>
            <p:nvPr/>
          </p:nvGrpSpPr>
          <p:grpSpPr>
            <a:xfrm>
              <a:off x="8131937" y="5424552"/>
              <a:ext cx="253795" cy="564154"/>
              <a:chOff x="7123547" y="4391502"/>
              <a:chExt cx="671707" cy="1493118"/>
            </a:xfrm>
            <a:grpFill/>
          </p:grpSpPr>
          <p:sp>
            <p:nvSpPr>
              <p:cNvPr id="34" name="Round Same Side Corner Rectangle 46">
                <a:extLst>
                  <a:ext uri="{FF2B5EF4-FFF2-40B4-BE49-F238E27FC236}">
                    <a16:creationId xmlns:a16="http://schemas.microsoft.com/office/drawing/2014/main" id="{CF57506D-420B-7B8E-2EBA-51528B61A3D8}"/>
                  </a:ext>
                </a:extLst>
              </p:cNvPr>
              <p:cNvSpPr/>
              <p:nvPr/>
            </p:nvSpPr>
            <p:spPr>
              <a:xfrm>
                <a:off x="7128473" y="5178575"/>
                <a:ext cx="664157" cy="706045"/>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5" name="Oval 34">
                <a:extLst>
                  <a:ext uri="{FF2B5EF4-FFF2-40B4-BE49-F238E27FC236}">
                    <a16:creationId xmlns:a16="http://schemas.microsoft.com/office/drawing/2014/main" id="{E1DD1F8F-B071-2E61-2274-AC9D70CC2F53}"/>
                  </a:ext>
                </a:extLst>
              </p:cNvPr>
              <p:cNvSpPr/>
              <p:nvPr/>
            </p:nvSpPr>
            <p:spPr>
              <a:xfrm>
                <a:off x="7123547" y="4391502"/>
                <a:ext cx="671707" cy="6717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sp>
        <p:nvSpPr>
          <p:cNvPr id="3" name="TextBox 2">
            <a:extLst>
              <a:ext uri="{FF2B5EF4-FFF2-40B4-BE49-F238E27FC236}">
                <a16:creationId xmlns:a16="http://schemas.microsoft.com/office/drawing/2014/main" id="{2CC8A0EA-72AA-01F6-C446-F245D177D09D}"/>
              </a:ext>
            </a:extLst>
          </p:cNvPr>
          <p:cNvSpPr txBox="1"/>
          <p:nvPr/>
        </p:nvSpPr>
        <p:spPr>
          <a:xfrm>
            <a:off x="996287" y="719164"/>
            <a:ext cx="5254042" cy="461665"/>
          </a:xfrm>
          <a:prstGeom prst="rect">
            <a:avLst/>
          </a:prstGeom>
          <a:noFill/>
        </p:spPr>
        <p:txBody>
          <a:bodyPr wrap="square" rtlCol="0">
            <a:spAutoFit/>
          </a:bodyPr>
          <a:lstStyle/>
          <a:p>
            <a:r>
              <a:rPr lang="en-US" sz="1200" b="1" spc="300" dirty="0">
                <a:solidFill>
                  <a:schemeClr val="tx1"/>
                </a:solidFill>
              </a:rPr>
              <a:t>SOCIETY AND COMMUNITY LEVEL: VIEWS ON CHILDHOOD</a:t>
            </a:r>
          </a:p>
        </p:txBody>
      </p:sp>
      <p:sp>
        <p:nvSpPr>
          <p:cNvPr id="4" name="Rectangle 3">
            <a:extLst>
              <a:ext uri="{FF2B5EF4-FFF2-40B4-BE49-F238E27FC236}">
                <a16:creationId xmlns:a16="http://schemas.microsoft.com/office/drawing/2014/main" id="{70E0639D-F74B-1148-194C-66875FC59104}"/>
              </a:ext>
            </a:extLst>
          </p:cNvPr>
          <p:cNvSpPr/>
          <p:nvPr/>
        </p:nvSpPr>
        <p:spPr>
          <a:xfrm>
            <a:off x="2501900" y="1407752"/>
            <a:ext cx="3745466" cy="1996057"/>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TextBox 4">
            <a:extLst>
              <a:ext uri="{FF2B5EF4-FFF2-40B4-BE49-F238E27FC236}">
                <a16:creationId xmlns:a16="http://schemas.microsoft.com/office/drawing/2014/main" id="{D91DEB9E-874C-0BC5-5404-CF4E8FEB09AC}"/>
              </a:ext>
            </a:extLst>
          </p:cNvPr>
          <p:cNvSpPr txBox="1"/>
          <p:nvPr/>
        </p:nvSpPr>
        <p:spPr>
          <a:xfrm>
            <a:off x="993326" y="1329429"/>
            <a:ext cx="1321602" cy="1600427"/>
          </a:xfrm>
          <a:prstGeom prst="rect">
            <a:avLst/>
          </a:prstGeom>
          <a:noFill/>
          <a:ln>
            <a:noFill/>
          </a:ln>
        </p:spPr>
        <p:txBody>
          <a:bodyPr wrap="square" lIns="90000" tIns="90000" rIns="90000" bIns="90000" rtlCol="0">
            <a:spAutoFit/>
          </a:bodyPr>
          <a:lstStyle/>
          <a:p>
            <a:r>
              <a:rPr lang="en-US" sz="1100" dirty="0"/>
              <a:t>How are children of different ages viewed and treated by the community?</a:t>
            </a:r>
          </a:p>
        </p:txBody>
      </p:sp>
      <p:sp>
        <p:nvSpPr>
          <p:cNvPr id="6" name="Rectangle 5">
            <a:extLst>
              <a:ext uri="{FF2B5EF4-FFF2-40B4-BE49-F238E27FC236}">
                <a16:creationId xmlns:a16="http://schemas.microsoft.com/office/drawing/2014/main" id="{D13D4A9E-2896-7173-B638-2DBCB28EFB9E}"/>
              </a:ext>
            </a:extLst>
          </p:cNvPr>
          <p:cNvSpPr/>
          <p:nvPr/>
        </p:nvSpPr>
        <p:spPr>
          <a:xfrm>
            <a:off x="2501900" y="3734527"/>
            <a:ext cx="3745466" cy="2085043"/>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TextBox 6">
            <a:extLst>
              <a:ext uri="{FF2B5EF4-FFF2-40B4-BE49-F238E27FC236}">
                <a16:creationId xmlns:a16="http://schemas.microsoft.com/office/drawing/2014/main" id="{97F07631-A67B-E668-E70D-1CB2AE2225A7}"/>
              </a:ext>
            </a:extLst>
          </p:cNvPr>
          <p:cNvSpPr txBox="1"/>
          <p:nvPr/>
        </p:nvSpPr>
        <p:spPr>
          <a:xfrm>
            <a:off x="1007471" y="3763921"/>
            <a:ext cx="1309210" cy="1284993"/>
          </a:xfrm>
          <a:prstGeom prst="rect">
            <a:avLst/>
          </a:prstGeom>
          <a:noFill/>
          <a:ln>
            <a:noFill/>
          </a:ln>
        </p:spPr>
        <p:txBody>
          <a:bodyPr wrap="square" lIns="90000" tIns="90000" rIns="90000" bIns="90000" rtlCol="0">
            <a:spAutoFit/>
          </a:bodyPr>
          <a:lstStyle/>
          <a:p>
            <a:r>
              <a:rPr lang="en-US" sz="1100" dirty="0"/>
              <a:t>When do children in the community become adults?</a:t>
            </a:r>
          </a:p>
        </p:txBody>
      </p:sp>
      <p:sp>
        <p:nvSpPr>
          <p:cNvPr id="8" name="Rectangle 7">
            <a:extLst>
              <a:ext uri="{FF2B5EF4-FFF2-40B4-BE49-F238E27FC236}">
                <a16:creationId xmlns:a16="http://schemas.microsoft.com/office/drawing/2014/main" id="{50482AE3-204E-1CBE-32E7-5E3087D4A998}"/>
              </a:ext>
            </a:extLst>
          </p:cNvPr>
          <p:cNvSpPr/>
          <p:nvPr/>
        </p:nvSpPr>
        <p:spPr>
          <a:xfrm>
            <a:off x="2501900" y="6179767"/>
            <a:ext cx="3745466" cy="2085043"/>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TextBox 8">
            <a:extLst>
              <a:ext uri="{FF2B5EF4-FFF2-40B4-BE49-F238E27FC236}">
                <a16:creationId xmlns:a16="http://schemas.microsoft.com/office/drawing/2014/main" id="{66B26803-A744-7454-5C9B-ADFC47C82000}"/>
              </a:ext>
            </a:extLst>
          </p:cNvPr>
          <p:cNvSpPr txBox="1"/>
          <p:nvPr/>
        </p:nvSpPr>
        <p:spPr>
          <a:xfrm>
            <a:off x="1007471" y="6209161"/>
            <a:ext cx="1309210" cy="1284993"/>
          </a:xfrm>
          <a:prstGeom prst="rect">
            <a:avLst/>
          </a:prstGeom>
          <a:noFill/>
          <a:ln>
            <a:noFill/>
          </a:ln>
        </p:spPr>
        <p:txBody>
          <a:bodyPr wrap="square" lIns="90000" tIns="90000" rIns="90000" bIns="90000" rtlCol="0">
            <a:spAutoFit/>
          </a:bodyPr>
          <a:lstStyle/>
          <a:p>
            <a:r>
              <a:rPr lang="en-US" sz="1100" dirty="0"/>
              <a:t>How are children disciplined in the community?</a:t>
            </a:r>
          </a:p>
        </p:txBody>
      </p:sp>
      <p:sp>
        <p:nvSpPr>
          <p:cNvPr id="2" name="Hexagon 1">
            <a:extLst>
              <a:ext uri="{FF2B5EF4-FFF2-40B4-BE49-F238E27FC236}">
                <a16:creationId xmlns:a16="http://schemas.microsoft.com/office/drawing/2014/main" id="{FEB3EBFA-9A0F-FE07-FFA1-BF23C959649A}"/>
              </a:ext>
            </a:extLst>
          </p:cNvPr>
          <p:cNvSpPr/>
          <p:nvPr/>
        </p:nvSpPr>
        <p:spPr>
          <a:xfrm rot="1782986">
            <a:off x="286724" y="30111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Hexagon 9">
            <a:extLst>
              <a:ext uri="{FF2B5EF4-FFF2-40B4-BE49-F238E27FC236}">
                <a16:creationId xmlns:a16="http://schemas.microsoft.com/office/drawing/2014/main" id="{6DE0C125-FFAC-F273-3E4F-21B5CB043931}"/>
              </a:ext>
            </a:extLst>
          </p:cNvPr>
          <p:cNvSpPr/>
          <p:nvPr/>
        </p:nvSpPr>
        <p:spPr>
          <a:xfrm rot="1782986">
            <a:off x="286724" y="763955"/>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Hexagon 13">
            <a:extLst>
              <a:ext uri="{FF2B5EF4-FFF2-40B4-BE49-F238E27FC236}">
                <a16:creationId xmlns:a16="http://schemas.microsoft.com/office/drawing/2014/main" id="{63DF5632-9D11-C61B-29CA-803387371D41}"/>
              </a:ext>
            </a:extLst>
          </p:cNvPr>
          <p:cNvSpPr/>
          <p:nvPr/>
        </p:nvSpPr>
        <p:spPr>
          <a:xfrm rot="1782986">
            <a:off x="286724" y="1226800"/>
            <a:ext cx="335595" cy="289306"/>
          </a:xfrm>
          <a:prstGeom prst="hexagon">
            <a:avLst>
              <a:gd name="adj" fmla="val 28965"/>
              <a:gd name="vf" fmla="val 115470"/>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Hexagon 14">
            <a:extLst>
              <a:ext uri="{FF2B5EF4-FFF2-40B4-BE49-F238E27FC236}">
                <a16:creationId xmlns:a16="http://schemas.microsoft.com/office/drawing/2014/main" id="{571ACD3E-F160-C1B4-F80C-C02C372FE884}"/>
              </a:ext>
            </a:extLst>
          </p:cNvPr>
          <p:cNvSpPr/>
          <p:nvPr/>
        </p:nvSpPr>
        <p:spPr>
          <a:xfrm rot="1782986">
            <a:off x="286724" y="168964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Hexagon 15">
            <a:extLst>
              <a:ext uri="{FF2B5EF4-FFF2-40B4-BE49-F238E27FC236}">
                <a16:creationId xmlns:a16="http://schemas.microsoft.com/office/drawing/2014/main" id="{92089A26-96CC-D8A9-767D-FDC3EBC8B8B0}"/>
              </a:ext>
            </a:extLst>
          </p:cNvPr>
          <p:cNvSpPr/>
          <p:nvPr/>
        </p:nvSpPr>
        <p:spPr>
          <a:xfrm rot="1782986">
            <a:off x="286724" y="2152490"/>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Hexagon 16">
            <a:extLst>
              <a:ext uri="{FF2B5EF4-FFF2-40B4-BE49-F238E27FC236}">
                <a16:creationId xmlns:a16="http://schemas.microsoft.com/office/drawing/2014/main" id="{3A071FF8-D0DD-C7E7-CAA9-36DD2BD419C3}"/>
              </a:ext>
            </a:extLst>
          </p:cNvPr>
          <p:cNvSpPr/>
          <p:nvPr/>
        </p:nvSpPr>
        <p:spPr>
          <a:xfrm rot="1782986">
            <a:off x="286724" y="2615335"/>
            <a:ext cx="335595" cy="289306"/>
          </a:xfrm>
          <a:prstGeom prst="hexagon">
            <a:avLst>
              <a:gd name="adj" fmla="val 28965"/>
              <a:gd name="vf" fmla="val 115470"/>
            </a:avLst>
          </a:pr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76991211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01416B4-C2D6-54AA-0E5F-F25EE9CE3E46}"/>
              </a:ext>
            </a:extLst>
          </p:cNvPr>
          <p:cNvSpPr txBox="1"/>
          <p:nvPr/>
        </p:nvSpPr>
        <p:spPr>
          <a:xfrm>
            <a:off x="996286" y="2103555"/>
            <a:ext cx="5254041" cy="261610"/>
          </a:xfrm>
          <a:prstGeom prst="rect">
            <a:avLst/>
          </a:prstGeom>
          <a:noFill/>
        </p:spPr>
        <p:txBody>
          <a:bodyPr wrap="square" rtlCol="0">
            <a:spAutoFit/>
          </a:bodyPr>
          <a:lstStyle/>
          <a:p>
            <a:r>
              <a:rPr lang="en-GB" sz="1100" dirty="0">
                <a:cs typeface="Arial" panose="020B0604020202020204" pitchFamily="34" charset="0"/>
              </a:rPr>
              <a:t>Write down replies of the group discussion on the map</a:t>
            </a:r>
            <a:endParaRPr lang="en-BE" sz="1100" dirty="0">
              <a:cs typeface="Arial" panose="020B0604020202020204" pitchFamily="34" charset="0"/>
            </a:endParaRPr>
          </a:p>
        </p:txBody>
      </p:sp>
      <p:sp>
        <p:nvSpPr>
          <p:cNvPr id="3" name="TextBox 2">
            <a:extLst>
              <a:ext uri="{FF2B5EF4-FFF2-40B4-BE49-F238E27FC236}">
                <a16:creationId xmlns:a16="http://schemas.microsoft.com/office/drawing/2014/main" id="{C30A292C-EF2B-E588-8CE1-D8E4CBC9498A}"/>
              </a:ext>
            </a:extLst>
          </p:cNvPr>
          <p:cNvSpPr txBox="1"/>
          <p:nvPr/>
        </p:nvSpPr>
        <p:spPr>
          <a:xfrm>
            <a:off x="996286" y="719751"/>
            <a:ext cx="5254041" cy="523220"/>
          </a:xfrm>
          <a:prstGeom prst="rect">
            <a:avLst/>
          </a:prstGeom>
          <a:noFill/>
        </p:spPr>
        <p:txBody>
          <a:bodyPr wrap="square">
            <a:spAutoFit/>
          </a:bodyPr>
          <a:lstStyle/>
          <a:p>
            <a:pPr marL="0" marR="0" lvl="0" indent="0" algn="l" rtl="0">
              <a:spcBef>
                <a:spcPts val="0"/>
              </a:spcBef>
              <a:spcAft>
                <a:spcPts val="1800"/>
              </a:spcAft>
              <a:buNone/>
            </a:pPr>
            <a:r>
              <a:rPr lang="en-US" sz="1400" b="1" spc="300" dirty="0">
                <a:highlight>
                  <a:srgbClr val="D8B4D0"/>
                </a:highlight>
                <a:latin typeface="Calibri"/>
                <a:ea typeface="Calibri"/>
                <a:cs typeface="Calibri"/>
                <a:sym typeface="Calibri"/>
              </a:rPr>
              <a:t>SESSION 2: HOW DO I IDENTIFY CHILDREN IN NEED OF CASE MANAGEMENT?</a:t>
            </a:r>
          </a:p>
        </p:txBody>
      </p:sp>
      <p:sp>
        <p:nvSpPr>
          <p:cNvPr id="6" name="TextBox 5">
            <a:extLst>
              <a:ext uri="{FF2B5EF4-FFF2-40B4-BE49-F238E27FC236}">
                <a16:creationId xmlns:a16="http://schemas.microsoft.com/office/drawing/2014/main" id="{D18BBB9B-09A0-0122-AF95-7BDCB6103DEC}"/>
              </a:ext>
            </a:extLst>
          </p:cNvPr>
          <p:cNvSpPr txBox="1"/>
          <p:nvPr/>
        </p:nvSpPr>
        <p:spPr>
          <a:xfrm>
            <a:off x="996287" y="1443454"/>
            <a:ext cx="5254042" cy="461665"/>
          </a:xfrm>
          <a:prstGeom prst="rect">
            <a:avLst/>
          </a:prstGeom>
          <a:noFill/>
        </p:spPr>
        <p:txBody>
          <a:bodyPr wrap="square" rtlCol="0">
            <a:spAutoFit/>
          </a:bodyPr>
          <a:lstStyle/>
          <a:p>
            <a:r>
              <a:rPr lang="en-US" sz="1200" b="1" spc="300" dirty="0">
                <a:solidFill>
                  <a:schemeClr val="tx1"/>
                </a:solidFill>
              </a:rPr>
              <a:t>WAYS TO IDENTIFY CHILDREN AT RISK </a:t>
            </a:r>
            <a:r>
              <a:rPr lang="en-US" sz="1200" b="1" spc="300" dirty="0"/>
              <a:t>A</a:t>
            </a:r>
            <a:r>
              <a:rPr lang="en-US" sz="1200" b="1" spc="300" dirty="0">
                <a:solidFill>
                  <a:schemeClr val="tx1"/>
                </a:solidFill>
              </a:rPr>
              <a:t>ND IN NEED OF CHILD PROTECTION</a:t>
            </a:r>
          </a:p>
        </p:txBody>
      </p:sp>
      <p:graphicFrame>
        <p:nvGraphicFramePr>
          <p:cNvPr id="7" name="Table 7">
            <a:extLst>
              <a:ext uri="{FF2B5EF4-FFF2-40B4-BE49-F238E27FC236}">
                <a16:creationId xmlns:a16="http://schemas.microsoft.com/office/drawing/2014/main" id="{0EA22159-105C-DDB3-3DDA-C80AF6C119FA}"/>
              </a:ext>
            </a:extLst>
          </p:cNvPr>
          <p:cNvGraphicFramePr>
            <a:graphicFrameLocks noGrp="1"/>
          </p:cNvGraphicFramePr>
          <p:nvPr/>
        </p:nvGraphicFramePr>
        <p:xfrm>
          <a:off x="996286" y="2563601"/>
          <a:ext cx="5254041" cy="5008236"/>
        </p:xfrm>
        <a:graphic>
          <a:graphicData uri="http://schemas.openxmlformats.org/drawingml/2006/table">
            <a:tbl>
              <a:tblPr firstRow="1" bandRow="1">
                <a:tableStyleId>{5C22544A-7EE6-4342-B048-85BDC9FD1C3A}</a:tableStyleId>
              </a:tblPr>
              <a:tblGrid>
                <a:gridCol w="1751347">
                  <a:extLst>
                    <a:ext uri="{9D8B030D-6E8A-4147-A177-3AD203B41FA5}">
                      <a16:colId xmlns:a16="http://schemas.microsoft.com/office/drawing/2014/main" val="919840698"/>
                    </a:ext>
                  </a:extLst>
                </a:gridCol>
                <a:gridCol w="1751347">
                  <a:extLst>
                    <a:ext uri="{9D8B030D-6E8A-4147-A177-3AD203B41FA5}">
                      <a16:colId xmlns:a16="http://schemas.microsoft.com/office/drawing/2014/main" val="3269209332"/>
                    </a:ext>
                  </a:extLst>
                </a:gridCol>
                <a:gridCol w="1751347">
                  <a:extLst>
                    <a:ext uri="{9D8B030D-6E8A-4147-A177-3AD203B41FA5}">
                      <a16:colId xmlns:a16="http://schemas.microsoft.com/office/drawing/2014/main" val="1701478140"/>
                    </a:ext>
                  </a:extLst>
                </a:gridCol>
              </a:tblGrid>
              <a:tr h="1252059">
                <a:tc>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642622130"/>
                  </a:ext>
                </a:extLst>
              </a:tr>
              <a:tr h="1252059">
                <a:tc>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768865293"/>
                  </a:ext>
                </a:extLst>
              </a:tr>
              <a:tr h="1252059">
                <a:tc>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63618963"/>
                  </a:ext>
                </a:extLst>
              </a:tr>
              <a:tr h="1252059">
                <a:tc>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a:txBody>
                    <a:bodyPr/>
                    <a:lstStyle/>
                    <a:p>
                      <a:endParaRPr lang="en-US"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699137793"/>
                  </a:ext>
                </a:extLst>
              </a:tr>
            </a:tbl>
          </a:graphicData>
        </a:graphic>
      </p:graphicFrame>
      <p:pic>
        <p:nvPicPr>
          <p:cNvPr id="9" name="Graphic 8" descr="Marker with solid fill">
            <a:extLst>
              <a:ext uri="{FF2B5EF4-FFF2-40B4-BE49-F238E27FC236}">
                <a16:creationId xmlns:a16="http://schemas.microsoft.com/office/drawing/2014/main" id="{A519E084-6033-E7D1-DB1F-9FA87861CEB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05187" y="6822376"/>
            <a:ext cx="1498921" cy="1498921"/>
          </a:xfrm>
          <a:prstGeom prst="rect">
            <a:avLst/>
          </a:prstGeom>
        </p:spPr>
      </p:pic>
      <p:sp>
        <p:nvSpPr>
          <p:cNvPr id="10" name="Hexagon 9">
            <a:extLst>
              <a:ext uri="{FF2B5EF4-FFF2-40B4-BE49-F238E27FC236}">
                <a16:creationId xmlns:a16="http://schemas.microsoft.com/office/drawing/2014/main" id="{7B21F2E4-D271-8857-DD7F-3F332E56F2D1}"/>
              </a:ext>
            </a:extLst>
          </p:cNvPr>
          <p:cNvSpPr/>
          <p:nvPr/>
        </p:nvSpPr>
        <p:spPr>
          <a:xfrm rot="1782986">
            <a:off x="286724" y="301110"/>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Hexagon 10">
            <a:extLst>
              <a:ext uri="{FF2B5EF4-FFF2-40B4-BE49-F238E27FC236}">
                <a16:creationId xmlns:a16="http://schemas.microsoft.com/office/drawing/2014/main" id="{B9317AA7-5D1A-3BFF-29C7-7FB6801CB096}"/>
              </a:ext>
            </a:extLst>
          </p:cNvPr>
          <p:cNvSpPr/>
          <p:nvPr/>
        </p:nvSpPr>
        <p:spPr>
          <a:xfrm rot="1782986">
            <a:off x="286724" y="763955"/>
            <a:ext cx="335595" cy="289306"/>
          </a:xfrm>
          <a:prstGeom prst="hexagon">
            <a:avLst>
              <a:gd name="adj" fmla="val 28965"/>
              <a:gd name="vf" fmla="val 115470"/>
            </a:avLst>
          </a:prstGeom>
          <a:solidFill>
            <a:schemeClr val="accent1">
              <a:lumMod val="40000"/>
              <a:lumOff val="60000"/>
            </a:schemeClr>
          </a:solidFill>
          <a:ln w="12700">
            <a:solidFill>
              <a:srgbClr val="D8B4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Hexagon 11">
            <a:extLst>
              <a:ext uri="{FF2B5EF4-FFF2-40B4-BE49-F238E27FC236}">
                <a16:creationId xmlns:a16="http://schemas.microsoft.com/office/drawing/2014/main" id="{713C2CBB-7D82-7169-03F4-335064787262}"/>
              </a:ext>
            </a:extLst>
          </p:cNvPr>
          <p:cNvSpPr/>
          <p:nvPr/>
        </p:nvSpPr>
        <p:spPr>
          <a:xfrm rot="1782986">
            <a:off x="286724" y="1226800"/>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Hexagon 12">
            <a:extLst>
              <a:ext uri="{FF2B5EF4-FFF2-40B4-BE49-F238E27FC236}">
                <a16:creationId xmlns:a16="http://schemas.microsoft.com/office/drawing/2014/main" id="{14A0B9FC-4794-7DE3-E0DF-0A47416345B3}"/>
              </a:ext>
            </a:extLst>
          </p:cNvPr>
          <p:cNvSpPr/>
          <p:nvPr/>
        </p:nvSpPr>
        <p:spPr>
          <a:xfrm rot="1782986">
            <a:off x="286724" y="1689645"/>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Hexagon 13">
            <a:extLst>
              <a:ext uri="{FF2B5EF4-FFF2-40B4-BE49-F238E27FC236}">
                <a16:creationId xmlns:a16="http://schemas.microsoft.com/office/drawing/2014/main" id="{4DC81D8B-8FA7-FBEB-0569-B42E20D8EFCF}"/>
              </a:ext>
            </a:extLst>
          </p:cNvPr>
          <p:cNvSpPr/>
          <p:nvPr/>
        </p:nvSpPr>
        <p:spPr>
          <a:xfrm rot="1782986">
            <a:off x="286724" y="2152490"/>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96100977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53AF00F-B13C-B363-C3AA-B7FCA8E852D1}"/>
              </a:ext>
            </a:extLst>
          </p:cNvPr>
          <p:cNvSpPr txBox="1"/>
          <p:nvPr/>
        </p:nvSpPr>
        <p:spPr>
          <a:xfrm>
            <a:off x="996287" y="705085"/>
            <a:ext cx="5254042" cy="276999"/>
          </a:xfrm>
          <a:prstGeom prst="rect">
            <a:avLst/>
          </a:prstGeom>
          <a:noFill/>
        </p:spPr>
        <p:txBody>
          <a:bodyPr wrap="square" rtlCol="0">
            <a:spAutoFit/>
          </a:bodyPr>
          <a:lstStyle/>
          <a:p>
            <a:r>
              <a:rPr lang="en-US" sz="1200" b="1" spc="300" dirty="0">
                <a:solidFill>
                  <a:schemeClr val="tx1"/>
                </a:solidFill>
              </a:rPr>
              <a:t>SIGNS OF CHILD PROTECTION CONCERNS</a:t>
            </a:r>
          </a:p>
        </p:txBody>
      </p:sp>
      <p:sp>
        <p:nvSpPr>
          <p:cNvPr id="4" name="Freeform: Shape 3">
            <a:extLst>
              <a:ext uri="{FF2B5EF4-FFF2-40B4-BE49-F238E27FC236}">
                <a16:creationId xmlns:a16="http://schemas.microsoft.com/office/drawing/2014/main" id="{C4BB7996-41AC-F93B-8A6C-3BAF7635F3FB}"/>
              </a:ext>
            </a:extLst>
          </p:cNvPr>
          <p:cNvSpPr/>
          <p:nvPr/>
        </p:nvSpPr>
        <p:spPr>
          <a:xfrm>
            <a:off x="996287" y="1347171"/>
            <a:ext cx="316957" cy="571829"/>
          </a:xfrm>
          <a:custGeom>
            <a:avLst/>
            <a:gdLst>
              <a:gd name="connsiteX0" fmla="*/ 264160 w 985520"/>
              <a:gd name="connsiteY0" fmla="*/ 0 h 1778000"/>
              <a:gd name="connsiteX1" fmla="*/ 873760 w 985520"/>
              <a:gd name="connsiteY1" fmla="*/ 0 h 1778000"/>
              <a:gd name="connsiteX2" fmla="*/ 528320 w 985520"/>
              <a:gd name="connsiteY2" fmla="*/ 701040 h 1778000"/>
              <a:gd name="connsiteX3" fmla="*/ 985520 w 985520"/>
              <a:gd name="connsiteY3" fmla="*/ 701040 h 1778000"/>
              <a:gd name="connsiteX4" fmla="*/ 406400 w 985520"/>
              <a:gd name="connsiteY4" fmla="*/ 1778000 h 1778000"/>
              <a:gd name="connsiteX5" fmla="*/ 426720 w 985520"/>
              <a:gd name="connsiteY5" fmla="*/ 1005840 h 1778000"/>
              <a:gd name="connsiteX6" fmla="*/ 0 w 985520"/>
              <a:gd name="connsiteY6" fmla="*/ 1005840 h 1778000"/>
              <a:gd name="connsiteX7" fmla="*/ 264160 w 985520"/>
              <a:gd name="connsiteY7" fmla="*/ 0 h 17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5520" h="1778000">
                <a:moveTo>
                  <a:pt x="264160" y="0"/>
                </a:moveTo>
                <a:lnTo>
                  <a:pt x="873760" y="0"/>
                </a:lnTo>
                <a:lnTo>
                  <a:pt x="528320" y="701040"/>
                </a:lnTo>
                <a:lnTo>
                  <a:pt x="985520" y="701040"/>
                </a:lnTo>
                <a:lnTo>
                  <a:pt x="406400" y="1778000"/>
                </a:lnTo>
                <a:lnTo>
                  <a:pt x="426720" y="1005840"/>
                </a:lnTo>
                <a:lnTo>
                  <a:pt x="0" y="1005840"/>
                </a:lnTo>
                <a:lnTo>
                  <a:pt x="264160" y="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aphicFrame>
        <p:nvGraphicFramePr>
          <p:cNvPr id="7" name="Table 7">
            <a:extLst>
              <a:ext uri="{FF2B5EF4-FFF2-40B4-BE49-F238E27FC236}">
                <a16:creationId xmlns:a16="http://schemas.microsoft.com/office/drawing/2014/main" id="{BAF537C0-C201-1DDD-5855-4558DA7979BA}"/>
              </a:ext>
            </a:extLst>
          </p:cNvPr>
          <p:cNvGraphicFramePr>
            <a:graphicFrameLocks noGrp="1"/>
          </p:cNvGraphicFramePr>
          <p:nvPr/>
        </p:nvGraphicFramePr>
        <p:xfrm>
          <a:off x="996286" y="1222473"/>
          <a:ext cx="5254041" cy="7924800"/>
        </p:xfrm>
        <a:graphic>
          <a:graphicData uri="http://schemas.openxmlformats.org/drawingml/2006/table">
            <a:tbl>
              <a:tblPr firstRow="1" bandRow="1">
                <a:tableStyleId>{5C22544A-7EE6-4342-B048-85BDC9FD1C3A}</a:tableStyleId>
              </a:tblPr>
              <a:tblGrid>
                <a:gridCol w="1243331">
                  <a:extLst>
                    <a:ext uri="{9D8B030D-6E8A-4147-A177-3AD203B41FA5}">
                      <a16:colId xmlns:a16="http://schemas.microsoft.com/office/drawing/2014/main" val="3902100626"/>
                    </a:ext>
                  </a:extLst>
                </a:gridCol>
                <a:gridCol w="4010710">
                  <a:extLst>
                    <a:ext uri="{9D8B030D-6E8A-4147-A177-3AD203B41FA5}">
                      <a16:colId xmlns:a16="http://schemas.microsoft.com/office/drawing/2014/main" val="621101868"/>
                    </a:ext>
                  </a:extLst>
                </a:gridCol>
              </a:tblGrid>
              <a:tr h="478223">
                <a:tc>
                  <a:txBody>
                    <a:bodyPr/>
                    <a:lstStyle/>
                    <a:p>
                      <a:pPr marL="355600" indent="0"/>
                      <a:r>
                        <a:rPr lang="en-US" sz="1100" b="1" dirty="0">
                          <a:solidFill>
                            <a:schemeClr val="bg1"/>
                          </a:solidFill>
                          <a:latin typeface="+mn-lt"/>
                        </a:rPr>
                        <a:t>Physical violence or abuse </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solidFill>
                  </a:tcPr>
                </a:tc>
                <a:tc>
                  <a:txBody>
                    <a:bodyPr/>
                    <a:lstStyle/>
                    <a:p>
                      <a:pPr marL="171450" indent="-171450">
                        <a:buFont typeface="Arial" panose="020B0604020202020204" pitchFamily="34" charset="0"/>
                        <a:buChar char="•"/>
                      </a:pPr>
                      <a:r>
                        <a:rPr lang="en-GB" sz="1100" b="0" kern="1200" dirty="0">
                          <a:solidFill>
                            <a:schemeClr val="tx1"/>
                          </a:solidFill>
                          <a:effectLst/>
                          <a:latin typeface="+mn-lt"/>
                          <a:ea typeface="+mn-ea"/>
                          <a:cs typeface="+mn-cs"/>
                        </a:rPr>
                        <a:t>Bite marks</a:t>
                      </a:r>
                    </a:p>
                    <a:p>
                      <a:pPr marL="171450" indent="-171450">
                        <a:buFont typeface="Arial" panose="020B0604020202020204" pitchFamily="34" charset="0"/>
                        <a:buChar char="•"/>
                      </a:pPr>
                      <a:r>
                        <a:rPr lang="en-GB" sz="1100" b="0" kern="1200" dirty="0">
                          <a:solidFill>
                            <a:schemeClr val="tx1"/>
                          </a:solidFill>
                          <a:effectLst/>
                          <a:latin typeface="+mn-lt"/>
                          <a:ea typeface="+mn-ea"/>
                          <a:cs typeface="+mn-cs"/>
                        </a:rPr>
                        <a:t>Cigarette burns</a:t>
                      </a:r>
                    </a:p>
                    <a:p>
                      <a:pPr marL="171450" indent="-171450">
                        <a:buFont typeface="Arial" panose="020B0604020202020204" pitchFamily="34" charset="0"/>
                        <a:buChar char="•"/>
                      </a:pPr>
                      <a:r>
                        <a:rPr lang="en-GB" sz="1100" b="0" kern="1200" dirty="0">
                          <a:solidFill>
                            <a:schemeClr val="tx1"/>
                          </a:solidFill>
                          <a:effectLst/>
                          <a:latin typeface="+mn-lt"/>
                          <a:ea typeface="+mn-ea"/>
                          <a:cs typeface="+mn-cs"/>
                        </a:rPr>
                        <a:t>Evidence of old but untreated broken bones</a:t>
                      </a:r>
                    </a:p>
                    <a:p>
                      <a:pPr marL="171450" indent="-171450">
                        <a:buFont typeface="Arial" panose="020B0604020202020204" pitchFamily="34" charset="0"/>
                        <a:buChar char="•"/>
                      </a:pPr>
                      <a:r>
                        <a:rPr lang="en-GB" sz="1100" b="0" kern="1200" dirty="0">
                          <a:solidFill>
                            <a:schemeClr val="tx1"/>
                          </a:solidFill>
                          <a:effectLst/>
                          <a:latin typeface="+mn-lt"/>
                          <a:ea typeface="+mn-ea"/>
                          <a:cs typeface="+mn-cs"/>
                        </a:rPr>
                        <a:t>Signs of severe, long-term bruising especially to face</a:t>
                      </a:r>
                    </a:p>
                    <a:p>
                      <a:pPr marL="171450" indent="-171450">
                        <a:buFont typeface="Arial" panose="020B0604020202020204" pitchFamily="34" charset="0"/>
                        <a:buChar char="•"/>
                      </a:pPr>
                      <a:r>
                        <a:rPr lang="en-GB" sz="1100" b="0" kern="1200" dirty="0">
                          <a:solidFill>
                            <a:schemeClr val="tx1"/>
                          </a:solidFill>
                          <a:effectLst/>
                          <a:latin typeface="+mn-lt"/>
                          <a:ea typeface="+mn-ea"/>
                          <a:cs typeface="+mn-cs"/>
                        </a:rPr>
                        <a:t>Unexplained injuries, burns, bruise or  dislocations.</a:t>
                      </a:r>
                    </a:p>
                    <a:p>
                      <a:pPr marL="171450" indent="-171450">
                        <a:buFont typeface="Arial" panose="020B0604020202020204" pitchFamily="34" charset="0"/>
                        <a:buChar char="•"/>
                      </a:pPr>
                      <a:endParaRPr lang="en-BE" sz="1100" b="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620945920"/>
                  </a:ext>
                </a:extLst>
              </a:tr>
              <a:tr h="370840">
                <a:tc>
                  <a:txBody>
                    <a:bodyPr/>
                    <a:lstStyle/>
                    <a:p>
                      <a:pPr marL="355600" marR="0" lvl="0" indent="0" algn="l" defTabSz="6858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Emotional violence or abuse</a:t>
                      </a:r>
                      <a:endParaRPr lang="en-BE" sz="1100" b="1" kern="1200" dirty="0">
                        <a:solidFill>
                          <a:schemeClr val="bg1"/>
                        </a:solidFill>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solidFill>
                  </a:tcPr>
                </a:tc>
                <a:tc>
                  <a:txBody>
                    <a:bodyPr/>
                    <a:lstStyle/>
                    <a:p>
                      <a:pPr marL="171450" indent="-171450">
                        <a:buFont typeface="Arial" panose="020B0604020202020204" pitchFamily="34" charset="0"/>
                        <a:buChar char="•"/>
                      </a:pPr>
                      <a:r>
                        <a:rPr lang="en-GB" sz="1100" b="0" kern="1200" dirty="0">
                          <a:solidFill>
                            <a:schemeClr val="tx1"/>
                          </a:solidFill>
                          <a:effectLst/>
                          <a:latin typeface="+mn-lt"/>
                          <a:ea typeface="+mn-ea"/>
                          <a:cs typeface="+mn-cs"/>
                        </a:rPr>
                        <a:t>Slow physical, intellectual, or emotional development</a:t>
                      </a:r>
                    </a:p>
                    <a:p>
                      <a:pPr marL="171450" indent="-171450">
                        <a:buFont typeface="Arial" panose="020B0604020202020204" pitchFamily="34" charset="0"/>
                        <a:buChar char="•"/>
                      </a:pPr>
                      <a:r>
                        <a:rPr lang="en-GB" sz="1100" b="0" kern="1200" dirty="0">
                          <a:solidFill>
                            <a:schemeClr val="tx1"/>
                          </a:solidFill>
                          <a:effectLst/>
                          <a:latin typeface="+mn-lt"/>
                          <a:ea typeface="+mn-ea"/>
                          <a:cs typeface="+mn-cs"/>
                        </a:rPr>
                        <a:t>Learning problems or sudden speech disorders</a:t>
                      </a:r>
                    </a:p>
                    <a:p>
                      <a:pPr marL="171450" indent="-171450">
                        <a:buFont typeface="Arial" panose="020B0604020202020204" pitchFamily="34" charset="0"/>
                        <a:buChar char="•"/>
                      </a:pPr>
                      <a:r>
                        <a:rPr lang="en-GB" sz="1100" b="0" kern="1200" dirty="0">
                          <a:solidFill>
                            <a:schemeClr val="tx1"/>
                          </a:solidFill>
                          <a:effectLst/>
                          <a:latin typeface="+mn-lt"/>
                          <a:ea typeface="+mn-ea"/>
                          <a:cs typeface="+mn-cs"/>
                        </a:rPr>
                        <a:t>Difficulties in forming relationships, withdrawal</a:t>
                      </a:r>
                    </a:p>
                    <a:p>
                      <a:pPr marL="171450" indent="-171450">
                        <a:buFont typeface="Arial" panose="020B0604020202020204" pitchFamily="34" charset="0"/>
                        <a:buChar char="•"/>
                      </a:pPr>
                      <a:r>
                        <a:rPr lang="en-GB" sz="1100" b="0" kern="1200" dirty="0">
                          <a:solidFill>
                            <a:schemeClr val="tx1"/>
                          </a:solidFill>
                          <a:effectLst/>
                          <a:latin typeface="+mn-lt"/>
                          <a:ea typeface="+mn-ea"/>
                          <a:cs typeface="+mn-cs"/>
                        </a:rPr>
                        <a:t>Disruptive / attention-seeking behaviour</a:t>
                      </a:r>
                    </a:p>
                    <a:p>
                      <a:pPr marL="171450" indent="-171450">
                        <a:buFont typeface="Arial" panose="020B0604020202020204" pitchFamily="34" charset="0"/>
                        <a:buChar char="•"/>
                      </a:pPr>
                      <a:r>
                        <a:rPr lang="en-GB" sz="1100" b="0" kern="1200" dirty="0">
                          <a:solidFill>
                            <a:schemeClr val="tx1"/>
                          </a:solidFill>
                          <a:effectLst/>
                          <a:latin typeface="+mn-lt"/>
                          <a:ea typeface="+mn-ea"/>
                          <a:cs typeface="+mn-cs"/>
                        </a:rPr>
                        <a:t>Insecurity </a:t>
                      </a:r>
                    </a:p>
                    <a:p>
                      <a:pPr marL="171450" indent="-171450">
                        <a:buFont typeface="Arial" panose="020B0604020202020204" pitchFamily="34" charset="0"/>
                        <a:buChar char="•"/>
                      </a:pPr>
                      <a:r>
                        <a:rPr lang="en-GB" sz="1100" b="0" kern="1200" dirty="0">
                          <a:solidFill>
                            <a:schemeClr val="tx1"/>
                          </a:solidFill>
                          <a:effectLst/>
                          <a:latin typeface="+mn-lt"/>
                          <a:ea typeface="+mn-ea"/>
                          <a:cs typeface="+mn-cs"/>
                        </a:rPr>
                        <a:t>Poor self-esteem / fear of new situations</a:t>
                      </a:r>
                    </a:p>
                    <a:p>
                      <a:pPr marL="171450" indent="-171450">
                        <a:buFont typeface="Arial" panose="020B0604020202020204" pitchFamily="34" charset="0"/>
                        <a:buChar char="•"/>
                      </a:pPr>
                      <a:endParaRPr lang="en-BE" sz="1100" b="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964960946"/>
                  </a:ext>
                </a:extLst>
              </a:tr>
              <a:tr h="370840">
                <a:tc>
                  <a:txBody>
                    <a:bodyPr/>
                    <a:lstStyle/>
                    <a:p>
                      <a:pPr marL="355600" marR="0" lvl="0" indent="0" algn="l" defTabSz="6858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Sexual violence or abuse </a:t>
                      </a:r>
                      <a:endParaRPr lang="en-BE" sz="1100" b="1" kern="1200" dirty="0">
                        <a:solidFill>
                          <a:schemeClr val="bg1"/>
                        </a:solidFill>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solidFill>
                  </a:tcPr>
                </a:tc>
                <a:tc>
                  <a:txBody>
                    <a:bodyPr/>
                    <a:lstStyle/>
                    <a:p>
                      <a:pPr marL="171450" indent="-171450">
                        <a:buFont typeface="Arial" panose="020B0604020202020204" pitchFamily="34" charset="0"/>
                        <a:buChar char="•"/>
                      </a:pPr>
                      <a:r>
                        <a:rPr lang="en-GB" sz="1100" b="0" kern="1200" dirty="0">
                          <a:solidFill>
                            <a:schemeClr val="tx1"/>
                          </a:solidFill>
                          <a:effectLst/>
                          <a:latin typeface="+mn-lt"/>
                          <a:ea typeface="+mn-ea"/>
                          <a:cs typeface="+mn-cs"/>
                        </a:rPr>
                        <a:t>Sudden / unexpected </a:t>
                      </a:r>
                      <a:r>
                        <a:rPr lang="en-US" sz="1100" b="0" kern="1200" noProof="0" dirty="0">
                          <a:solidFill>
                            <a:schemeClr val="tx1"/>
                          </a:solidFill>
                          <a:effectLst/>
                          <a:latin typeface="+mn-lt"/>
                          <a:ea typeface="+mn-ea"/>
                          <a:cs typeface="+mn-cs"/>
                        </a:rPr>
                        <a:t>behavior</a:t>
                      </a:r>
                      <a:r>
                        <a:rPr lang="en-GB" sz="1100" b="0" kern="1200" dirty="0">
                          <a:solidFill>
                            <a:schemeClr val="tx1"/>
                          </a:solidFill>
                          <a:effectLst/>
                          <a:latin typeface="+mn-lt"/>
                          <a:ea typeface="+mn-ea"/>
                          <a:cs typeface="+mn-cs"/>
                        </a:rPr>
                        <a:t> change, isolated from friends</a:t>
                      </a:r>
                    </a:p>
                    <a:p>
                      <a:pPr marL="171450" indent="-171450">
                        <a:buFont typeface="Arial" panose="020B0604020202020204" pitchFamily="34" charset="0"/>
                        <a:buChar char="•"/>
                      </a:pPr>
                      <a:r>
                        <a:rPr lang="en-GB" sz="1100" b="0" kern="1200" dirty="0">
                          <a:solidFill>
                            <a:schemeClr val="tx1"/>
                          </a:solidFill>
                          <a:effectLst/>
                          <a:latin typeface="+mn-lt"/>
                          <a:ea typeface="+mn-ea"/>
                          <a:cs typeface="+mn-cs"/>
                        </a:rPr>
                        <a:t>Overly affectionate/knowledgeable in a sexual way</a:t>
                      </a:r>
                    </a:p>
                    <a:p>
                      <a:pPr marL="171450" indent="-171450">
                        <a:buFont typeface="Arial" panose="020B0604020202020204" pitchFamily="34" charset="0"/>
                        <a:buChar char="•"/>
                      </a:pPr>
                      <a:r>
                        <a:rPr lang="en-GB" sz="1100" b="0" kern="1200" dirty="0">
                          <a:solidFill>
                            <a:schemeClr val="tx1"/>
                          </a:solidFill>
                          <a:effectLst/>
                          <a:latin typeface="+mn-lt"/>
                          <a:ea typeface="+mn-ea"/>
                          <a:cs typeface="+mn-cs"/>
                        </a:rPr>
                        <a:t>Medical problems such as stomach pain when walking or sitting</a:t>
                      </a:r>
                    </a:p>
                    <a:p>
                      <a:pPr marL="171450" indent="-171450">
                        <a:buFont typeface="Arial" panose="020B0604020202020204" pitchFamily="34" charset="0"/>
                        <a:buChar char="•"/>
                      </a:pPr>
                      <a:r>
                        <a:rPr lang="en-GB" sz="1100" b="0" kern="1200" dirty="0">
                          <a:solidFill>
                            <a:schemeClr val="tx1"/>
                          </a:solidFill>
                          <a:effectLst/>
                          <a:latin typeface="+mn-lt"/>
                          <a:ea typeface="+mn-ea"/>
                          <a:cs typeface="+mn-cs"/>
                        </a:rPr>
                        <a:t>Chronic itching, pain, discharge, bleeding from the genitals</a:t>
                      </a:r>
                    </a:p>
                    <a:p>
                      <a:pPr marL="171450" indent="-171450">
                        <a:buFont typeface="Arial" panose="020B0604020202020204" pitchFamily="34" charset="0"/>
                        <a:buChar char="•"/>
                      </a:pPr>
                      <a:r>
                        <a:rPr lang="en-GB" sz="1100" b="0" kern="1200" dirty="0">
                          <a:solidFill>
                            <a:schemeClr val="tx1"/>
                          </a:solidFill>
                          <a:effectLst/>
                          <a:latin typeface="+mn-lt"/>
                          <a:ea typeface="+mn-ea"/>
                          <a:cs typeface="+mn-cs"/>
                        </a:rPr>
                        <a:t>Sexually transmitted diseases, pregnancy</a:t>
                      </a:r>
                    </a:p>
                    <a:p>
                      <a:pPr marL="171450" indent="-171450">
                        <a:buFont typeface="Arial" panose="020B0604020202020204" pitchFamily="34" charset="0"/>
                        <a:buChar char="•"/>
                      </a:pPr>
                      <a:r>
                        <a:rPr lang="en-GB" sz="1100" b="0" kern="1200" dirty="0">
                          <a:solidFill>
                            <a:schemeClr val="tx1"/>
                          </a:solidFill>
                          <a:effectLst/>
                          <a:latin typeface="+mn-lt"/>
                          <a:ea typeface="+mn-ea"/>
                          <a:cs typeface="+mn-cs"/>
                        </a:rPr>
                        <a:t>Lack of trust or fear of someone they know well</a:t>
                      </a:r>
                    </a:p>
                    <a:p>
                      <a:pPr marL="171450" indent="-171450">
                        <a:buFont typeface="Arial" panose="020B0604020202020204" pitchFamily="34" charset="0"/>
                        <a:buChar char="•"/>
                      </a:pPr>
                      <a:endParaRPr lang="en-BE" sz="1100" b="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177113662"/>
                  </a:ext>
                </a:extLst>
              </a:tr>
              <a:tr h="370840">
                <a:tc>
                  <a:txBody>
                    <a:bodyPr/>
                    <a:lstStyle/>
                    <a:p>
                      <a:pPr marL="355600" marR="0" lvl="0" indent="0" algn="l" defTabSz="685800" rtl="0" eaLnBrk="1" fontAlgn="auto" latinLnBrk="0" hangingPunct="1">
                        <a:lnSpc>
                          <a:spcPct val="100000"/>
                        </a:lnSpc>
                        <a:spcBef>
                          <a:spcPts val="0"/>
                        </a:spcBef>
                        <a:spcAft>
                          <a:spcPts val="0"/>
                        </a:spcAft>
                        <a:buClrTx/>
                        <a:buSzTx/>
                        <a:buFontTx/>
                        <a:buNone/>
                        <a:tabLst/>
                        <a:defRPr/>
                      </a:pPr>
                      <a:r>
                        <a:rPr lang="en-GB" sz="1100" b="1" kern="1200" dirty="0">
                          <a:solidFill>
                            <a:schemeClr val="bg1"/>
                          </a:solidFill>
                          <a:latin typeface="+mn-lt"/>
                          <a:ea typeface="+mn-ea"/>
                          <a:cs typeface="+mn-cs"/>
                        </a:rPr>
                        <a:t>Neglect</a:t>
                      </a:r>
                      <a:endParaRPr lang="en-BE" sz="1100" b="1" kern="1200" dirty="0">
                        <a:solidFill>
                          <a:schemeClr val="bg1"/>
                        </a:solidFill>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solidFill>
                  </a:tcPr>
                </a:tc>
                <a:tc>
                  <a:txBody>
                    <a:bodyPr/>
                    <a:lstStyle/>
                    <a:p>
                      <a:pPr marL="171450" indent="-171450">
                        <a:buFont typeface="Arial" panose="020B0604020202020204" pitchFamily="34" charset="0"/>
                        <a:buChar char="•"/>
                      </a:pPr>
                      <a:r>
                        <a:rPr lang="en-GB" sz="1100" kern="1200" dirty="0">
                          <a:solidFill>
                            <a:schemeClr val="tx1"/>
                          </a:solidFill>
                          <a:effectLst/>
                          <a:latin typeface="+mn-lt"/>
                          <a:ea typeface="+mn-ea"/>
                          <a:cs typeface="+mn-cs"/>
                        </a:rPr>
                        <a:t>Frequent hunger, stealing or hiding food, losing weight</a:t>
                      </a:r>
                    </a:p>
                    <a:p>
                      <a:pPr marL="171450" indent="-171450">
                        <a:buFont typeface="Arial" panose="020B0604020202020204" pitchFamily="34" charset="0"/>
                        <a:buChar char="•"/>
                      </a:pPr>
                      <a:r>
                        <a:rPr lang="en-GB" sz="1100" kern="1200" dirty="0">
                          <a:solidFill>
                            <a:schemeClr val="tx1"/>
                          </a:solidFill>
                          <a:effectLst/>
                          <a:latin typeface="+mn-lt"/>
                          <a:ea typeface="+mn-ea"/>
                          <a:cs typeface="+mn-cs"/>
                        </a:rPr>
                        <a:t>Poor personal hygiene</a:t>
                      </a:r>
                    </a:p>
                    <a:p>
                      <a:pPr marL="171450" indent="-171450">
                        <a:buFont typeface="Arial" panose="020B0604020202020204" pitchFamily="34" charset="0"/>
                        <a:buChar char="•"/>
                      </a:pPr>
                      <a:r>
                        <a:rPr lang="en-GB" sz="1100" kern="1200" dirty="0">
                          <a:solidFill>
                            <a:schemeClr val="tx1"/>
                          </a:solidFill>
                          <a:effectLst/>
                          <a:latin typeface="+mn-lt"/>
                          <a:ea typeface="+mn-ea"/>
                          <a:cs typeface="+mn-cs"/>
                        </a:rPr>
                        <a:t>Behavioral difficulties</a:t>
                      </a:r>
                    </a:p>
                    <a:p>
                      <a:pPr marL="171450" indent="-171450">
                        <a:buFont typeface="Arial" panose="020B0604020202020204" pitchFamily="34" charset="0"/>
                        <a:buChar char="•"/>
                      </a:pPr>
                      <a:r>
                        <a:rPr lang="en-GB" sz="1100" kern="1200" dirty="0">
                          <a:solidFill>
                            <a:schemeClr val="tx1"/>
                          </a:solidFill>
                          <a:effectLst/>
                          <a:latin typeface="+mn-lt"/>
                          <a:ea typeface="+mn-ea"/>
                          <a:cs typeface="+mn-cs"/>
                        </a:rPr>
                        <a:t>Poor clothing, or dressed inappropriately for age</a:t>
                      </a:r>
                    </a:p>
                    <a:p>
                      <a:pPr marL="171450" indent="-171450">
                        <a:buFont typeface="Arial" panose="020B0604020202020204" pitchFamily="34" charset="0"/>
                        <a:buChar char="•"/>
                      </a:pPr>
                      <a:r>
                        <a:rPr lang="en-GB" sz="1100" kern="1200" dirty="0">
                          <a:solidFill>
                            <a:schemeClr val="tx1"/>
                          </a:solidFill>
                          <a:effectLst/>
                          <a:latin typeface="+mn-lt"/>
                          <a:ea typeface="+mn-ea"/>
                          <a:cs typeface="+mn-cs"/>
                        </a:rPr>
                        <a:t>Untreated medical problem</a:t>
                      </a:r>
                    </a:p>
                    <a:p>
                      <a:pPr marL="171450" indent="-171450">
                        <a:buFont typeface="Arial" panose="020B0604020202020204" pitchFamily="34" charset="0"/>
                        <a:buChar char="•"/>
                      </a:pPr>
                      <a:r>
                        <a:rPr lang="en-GB" sz="1100" kern="1200" dirty="0">
                          <a:solidFill>
                            <a:schemeClr val="tx1"/>
                          </a:solidFill>
                          <a:effectLst/>
                          <a:latin typeface="+mn-lt"/>
                          <a:ea typeface="+mn-ea"/>
                          <a:cs typeface="+mn-cs"/>
                        </a:rPr>
                        <a:t>Few friends</a:t>
                      </a:r>
                    </a:p>
                    <a:p>
                      <a:pPr marL="171450" indent="-171450">
                        <a:buFont typeface="Arial" panose="020B0604020202020204" pitchFamily="34" charset="0"/>
                        <a:buChar char="•"/>
                      </a:pPr>
                      <a:r>
                        <a:rPr lang="en-GB" sz="1100" dirty="0"/>
                        <a:t>Poor growth and extremely thin and underweight </a:t>
                      </a:r>
                    </a:p>
                    <a:p>
                      <a:pPr marL="171450" indent="-171450">
                        <a:buFont typeface="Arial" panose="020B0604020202020204" pitchFamily="34" charset="0"/>
                        <a:buChar char="•"/>
                      </a:pPr>
                      <a:endParaRPr lang="en-BE" sz="1100" dirty="0"/>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3944612301"/>
                  </a:ext>
                </a:extLst>
              </a:tr>
              <a:tr h="370840">
                <a:tc>
                  <a:txBody>
                    <a:bodyPr/>
                    <a:lstStyle/>
                    <a:p>
                      <a:pPr marL="35560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b="1" kern="1200" dirty="0">
                          <a:solidFill>
                            <a:schemeClr val="bg1"/>
                          </a:solidFill>
                          <a:latin typeface="+mn-lt"/>
                          <a:ea typeface="+mn-ea"/>
                          <a:cs typeface="+mn-cs"/>
                        </a:rPr>
                        <a:t>Exploitation</a:t>
                      </a:r>
                      <a:endParaRPr lang="en-BE" sz="1100" b="1" kern="1200" dirty="0">
                        <a:solidFill>
                          <a:schemeClr val="bg1"/>
                        </a:solidFill>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solidFill>
                  </a:tcPr>
                </a:tc>
                <a:tc>
                  <a:txBody>
                    <a:bodyPr/>
                    <a:lstStyle/>
                    <a:p>
                      <a:pPr marL="171450" indent="-171450">
                        <a:buFont typeface="Arial" panose="020B0604020202020204" pitchFamily="34" charset="0"/>
                        <a:buChar char="•"/>
                      </a:pPr>
                      <a:r>
                        <a:rPr lang="en-GB" sz="1100" kern="1200" dirty="0">
                          <a:solidFill>
                            <a:schemeClr val="tx1"/>
                          </a:solidFill>
                          <a:effectLst/>
                          <a:latin typeface="+mn-lt"/>
                          <a:ea typeface="+mn-ea"/>
                          <a:cs typeface="+mn-cs"/>
                        </a:rPr>
                        <a:t>Has money, gifts or expensive items not given by the parents</a:t>
                      </a:r>
                    </a:p>
                    <a:p>
                      <a:pPr marL="171450" indent="-171450">
                        <a:buFont typeface="Arial" panose="020B0604020202020204" pitchFamily="34" charset="0"/>
                        <a:buChar char="•"/>
                      </a:pPr>
                      <a:r>
                        <a:rPr lang="en-GB" sz="1100" kern="1200" dirty="0">
                          <a:solidFill>
                            <a:schemeClr val="tx1"/>
                          </a:solidFill>
                          <a:effectLst/>
                          <a:latin typeface="+mn-lt"/>
                          <a:ea typeface="+mn-ea"/>
                          <a:cs typeface="+mn-cs"/>
                        </a:rPr>
                        <a:t>Over confidence, sense of importance / maturity</a:t>
                      </a:r>
                    </a:p>
                    <a:p>
                      <a:pPr marL="171450" indent="-171450">
                        <a:buFont typeface="Arial" panose="020B0604020202020204" pitchFamily="34" charset="0"/>
                        <a:buChar char="•"/>
                      </a:pPr>
                      <a:r>
                        <a:rPr lang="en-GB" sz="1100" kern="1200" dirty="0">
                          <a:solidFill>
                            <a:schemeClr val="tx1"/>
                          </a:solidFill>
                          <a:effectLst/>
                          <a:latin typeface="+mn-lt"/>
                          <a:ea typeface="+mn-ea"/>
                          <a:cs typeface="+mn-cs"/>
                        </a:rPr>
                        <a:t>Physical impacts: bent back, weaker, damage to hands etc. </a:t>
                      </a:r>
                    </a:p>
                    <a:p>
                      <a:pPr marL="171450" indent="-171450">
                        <a:buFont typeface="Arial" panose="020B0604020202020204" pitchFamily="34" charset="0"/>
                        <a:buChar char="•"/>
                      </a:pPr>
                      <a:r>
                        <a:rPr lang="en-GB" sz="1100" kern="1200" dirty="0">
                          <a:solidFill>
                            <a:schemeClr val="tx1"/>
                          </a:solidFill>
                          <a:effectLst/>
                          <a:latin typeface="+mn-lt"/>
                          <a:ea typeface="+mn-ea"/>
                          <a:cs typeface="+mn-cs"/>
                        </a:rPr>
                        <a:t>Has money, gifts or expensive items not given by the parents</a:t>
                      </a:r>
                    </a:p>
                    <a:p>
                      <a:pPr marL="171450" indent="-171450">
                        <a:buFont typeface="Arial" panose="020B0604020202020204" pitchFamily="34" charset="0"/>
                        <a:buChar char="•"/>
                      </a:pPr>
                      <a:endParaRPr lang="en-GB" sz="1100" kern="1200" dirty="0">
                        <a:solidFill>
                          <a:schemeClr val="tx1"/>
                        </a:solidFill>
                        <a:effectLst/>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683498074"/>
                  </a:ext>
                </a:extLst>
              </a:tr>
              <a:tr h="370840">
                <a:tc>
                  <a:txBody>
                    <a:bodyPr/>
                    <a:lstStyle/>
                    <a:p>
                      <a:pPr marL="35560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1" kern="1200" dirty="0">
                          <a:solidFill>
                            <a:schemeClr val="bg1"/>
                          </a:solidFill>
                          <a:latin typeface="+mn-lt"/>
                          <a:ea typeface="+mn-ea"/>
                          <a:cs typeface="+mn-cs"/>
                        </a:rPr>
                        <a:t>Several protection concerns</a:t>
                      </a: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solidFill>
                  </a:tcPr>
                </a:tc>
                <a:tc>
                  <a:txBody>
                    <a:bodyPr/>
                    <a:lstStyle/>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kern="1200" dirty="0">
                          <a:solidFill>
                            <a:schemeClr val="tx1"/>
                          </a:solidFill>
                          <a:effectLst/>
                          <a:latin typeface="+mn-lt"/>
                          <a:ea typeface="+mn-ea"/>
                          <a:cs typeface="+mn-cs"/>
                        </a:rPr>
                        <a:t>Chronic running away, fears going home, reluctant to have parents contacted</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kern="1200" dirty="0">
                          <a:solidFill>
                            <a:schemeClr val="tx1"/>
                          </a:solidFill>
                          <a:effectLst/>
                          <a:latin typeface="+mn-lt"/>
                          <a:ea typeface="+mn-ea"/>
                          <a:cs typeface="+mn-cs"/>
                        </a:rPr>
                        <a:t>Aggression or being isolated or withdrawn</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kern="1200" dirty="0">
                          <a:solidFill>
                            <a:schemeClr val="tx1"/>
                          </a:solidFill>
                          <a:effectLst/>
                          <a:latin typeface="+mn-lt"/>
                          <a:ea typeface="+mn-ea"/>
                          <a:cs typeface="+mn-cs"/>
                        </a:rPr>
                        <a:t>Fear of physical contact - flinching if touched</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kern="1200" dirty="0">
                          <a:solidFill>
                            <a:schemeClr val="tx1"/>
                          </a:solidFill>
                          <a:effectLst/>
                          <a:latin typeface="+mn-lt"/>
                          <a:ea typeface="+mn-ea"/>
                          <a:cs typeface="+mn-cs"/>
                        </a:rPr>
                        <a:t>Regressing to younger </a:t>
                      </a:r>
                      <a:r>
                        <a:rPr lang="en-US" sz="1100" kern="1200" noProof="0" dirty="0">
                          <a:solidFill>
                            <a:schemeClr val="tx1"/>
                          </a:solidFill>
                          <a:effectLst/>
                          <a:latin typeface="+mn-lt"/>
                          <a:ea typeface="+mn-ea"/>
                          <a:cs typeface="+mn-cs"/>
                        </a:rPr>
                        <a:t>behavior</a:t>
                      </a:r>
                      <a:r>
                        <a:rPr lang="en-GB" sz="1100" kern="1200" dirty="0">
                          <a:solidFill>
                            <a:schemeClr val="tx1"/>
                          </a:solidFill>
                          <a:effectLst/>
                          <a:latin typeface="+mn-lt"/>
                          <a:ea typeface="+mn-ea"/>
                          <a:cs typeface="+mn-cs"/>
                        </a:rPr>
                        <a:t> or inability to concentrate</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kern="1200" dirty="0">
                          <a:solidFill>
                            <a:schemeClr val="tx1"/>
                          </a:solidFill>
                          <a:effectLst/>
                          <a:latin typeface="+mn-lt"/>
                          <a:ea typeface="+mn-ea"/>
                          <a:cs typeface="+mn-cs"/>
                        </a:rPr>
                        <a:t>Other extreme reactions e.g. depression, self-mutilation, suicide attempts</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kern="1200" dirty="0">
                          <a:solidFill>
                            <a:schemeClr val="tx1"/>
                          </a:solidFill>
                          <a:effectLst/>
                          <a:latin typeface="+mn-lt"/>
                          <a:ea typeface="+mn-ea"/>
                          <a:cs typeface="+mn-cs"/>
                        </a:rPr>
                        <a:t>Self-destructive tendencies</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kern="1200" dirty="0">
                          <a:solidFill>
                            <a:schemeClr val="tx1"/>
                          </a:solidFill>
                          <a:effectLst/>
                          <a:latin typeface="+mn-lt"/>
                          <a:ea typeface="+mn-ea"/>
                          <a:cs typeface="+mn-cs"/>
                        </a:rPr>
                        <a:t>Very tired, sleeping in school, absenteeism</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kern="1200" dirty="0">
                          <a:solidFill>
                            <a:schemeClr val="tx1"/>
                          </a:solidFill>
                          <a:effectLst/>
                          <a:latin typeface="+mn-lt"/>
                          <a:ea typeface="+mn-ea"/>
                          <a:cs typeface="+mn-cs"/>
                        </a:rPr>
                        <a:t>Difficulties in forming relationships, withdrawal</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100" kern="1200" dirty="0">
                        <a:solidFill>
                          <a:schemeClr val="tx1"/>
                        </a:solidFill>
                        <a:effectLst/>
                        <a:latin typeface="+mn-lt"/>
                        <a:ea typeface="+mn-ea"/>
                        <a:cs typeface="+mn-cs"/>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971102606"/>
                  </a:ext>
                </a:extLst>
              </a:tr>
            </a:tbl>
          </a:graphicData>
        </a:graphic>
      </p:graphicFrame>
      <p:sp>
        <p:nvSpPr>
          <p:cNvPr id="14" name="Freeform: Shape 13">
            <a:extLst>
              <a:ext uri="{FF2B5EF4-FFF2-40B4-BE49-F238E27FC236}">
                <a16:creationId xmlns:a16="http://schemas.microsoft.com/office/drawing/2014/main" id="{AF6FB4EB-F52F-4528-1FC4-11C0E58CAD67}"/>
              </a:ext>
            </a:extLst>
          </p:cNvPr>
          <p:cNvSpPr/>
          <p:nvPr/>
        </p:nvSpPr>
        <p:spPr>
          <a:xfrm>
            <a:off x="935325" y="1311144"/>
            <a:ext cx="316957" cy="571829"/>
          </a:xfrm>
          <a:custGeom>
            <a:avLst/>
            <a:gdLst>
              <a:gd name="connsiteX0" fmla="*/ 264160 w 985520"/>
              <a:gd name="connsiteY0" fmla="*/ 0 h 1778000"/>
              <a:gd name="connsiteX1" fmla="*/ 873760 w 985520"/>
              <a:gd name="connsiteY1" fmla="*/ 0 h 1778000"/>
              <a:gd name="connsiteX2" fmla="*/ 528320 w 985520"/>
              <a:gd name="connsiteY2" fmla="*/ 701040 h 1778000"/>
              <a:gd name="connsiteX3" fmla="*/ 985520 w 985520"/>
              <a:gd name="connsiteY3" fmla="*/ 701040 h 1778000"/>
              <a:gd name="connsiteX4" fmla="*/ 406400 w 985520"/>
              <a:gd name="connsiteY4" fmla="*/ 1778000 h 1778000"/>
              <a:gd name="connsiteX5" fmla="*/ 426720 w 985520"/>
              <a:gd name="connsiteY5" fmla="*/ 1005840 h 1778000"/>
              <a:gd name="connsiteX6" fmla="*/ 0 w 985520"/>
              <a:gd name="connsiteY6" fmla="*/ 1005840 h 1778000"/>
              <a:gd name="connsiteX7" fmla="*/ 264160 w 985520"/>
              <a:gd name="connsiteY7" fmla="*/ 0 h 17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5520" h="1778000">
                <a:moveTo>
                  <a:pt x="264160" y="0"/>
                </a:moveTo>
                <a:lnTo>
                  <a:pt x="873760" y="0"/>
                </a:lnTo>
                <a:lnTo>
                  <a:pt x="528320" y="701040"/>
                </a:lnTo>
                <a:lnTo>
                  <a:pt x="985520" y="701040"/>
                </a:lnTo>
                <a:lnTo>
                  <a:pt x="406400" y="1778000"/>
                </a:lnTo>
                <a:lnTo>
                  <a:pt x="426720" y="1005840"/>
                </a:lnTo>
                <a:lnTo>
                  <a:pt x="0" y="1005840"/>
                </a:lnTo>
                <a:lnTo>
                  <a:pt x="264160" y="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15" name="Freeform: Shape 14">
            <a:extLst>
              <a:ext uri="{FF2B5EF4-FFF2-40B4-BE49-F238E27FC236}">
                <a16:creationId xmlns:a16="http://schemas.microsoft.com/office/drawing/2014/main" id="{771AC1CD-C371-9620-593F-3CD96C433D3D}"/>
              </a:ext>
            </a:extLst>
          </p:cNvPr>
          <p:cNvSpPr/>
          <p:nvPr/>
        </p:nvSpPr>
        <p:spPr>
          <a:xfrm>
            <a:off x="935325" y="2401313"/>
            <a:ext cx="316957" cy="571829"/>
          </a:xfrm>
          <a:custGeom>
            <a:avLst/>
            <a:gdLst>
              <a:gd name="connsiteX0" fmla="*/ 264160 w 985520"/>
              <a:gd name="connsiteY0" fmla="*/ 0 h 1778000"/>
              <a:gd name="connsiteX1" fmla="*/ 873760 w 985520"/>
              <a:gd name="connsiteY1" fmla="*/ 0 h 1778000"/>
              <a:gd name="connsiteX2" fmla="*/ 528320 w 985520"/>
              <a:gd name="connsiteY2" fmla="*/ 701040 h 1778000"/>
              <a:gd name="connsiteX3" fmla="*/ 985520 w 985520"/>
              <a:gd name="connsiteY3" fmla="*/ 701040 h 1778000"/>
              <a:gd name="connsiteX4" fmla="*/ 406400 w 985520"/>
              <a:gd name="connsiteY4" fmla="*/ 1778000 h 1778000"/>
              <a:gd name="connsiteX5" fmla="*/ 426720 w 985520"/>
              <a:gd name="connsiteY5" fmla="*/ 1005840 h 1778000"/>
              <a:gd name="connsiteX6" fmla="*/ 0 w 985520"/>
              <a:gd name="connsiteY6" fmla="*/ 1005840 h 1778000"/>
              <a:gd name="connsiteX7" fmla="*/ 264160 w 985520"/>
              <a:gd name="connsiteY7" fmla="*/ 0 h 17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5520" h="1778000">
                <a:moveTo>
                  <a:pt x="264160" y="0"/>
                </a:moveTo>
                <a:lnTo>
                  <a:pt x="873760" y="0"/>
                </a:lnTo>
                <a:lnTo>
                  <a:pt x="528320" y="701040"/>
                </a:lnTo>
                <a:lnTo>
                  <a:pt x="985520" y="701040"/>
                </a:lnTo>
                <a:lnTo>
                  <a:pt x="406400" y="1778000"/>
                </a:lnTo>
                <a:lnTo>
                  <a:pt x="426720" y="1005840"/>
                </a:lnTo>
                <a:lnTo>
                  <a:pt x="0" y="1005840"/>
                </a:lnTo>
                <a:lnTo>
                  <a:pt x="264160" y="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16" name="Freeform: Shape 15">
            <a:extLst>
              <a:ext uri="{FF2B5EF4-FFF2-40B4-BE49-F238E27FC236}">
                <a16:creationId xmlns:a16="http://schemas.microsoft.com/office/drawing/2014/main" id="{46897E1C-E9C4-8F16-4905-1ADCDF6151F4}"/>
              </a:ext>
            </a:extLst>
          </p:cNvPr>
          <p:cNvSpPr/>
          <p:nvPr/>
        </p:nvSpPr>
        <p:spPr>
          <a:xfrm>
            <a:off x="935325" y="3666148"/>
            <a:ext cx="316957" cy="571829"/>
          </a:xfrm>
          <a:custGeom>
            <a:avLst/>
            <a:gdLst>
              <a:gd name="connsiteX0" fmla="*/ 264160 w 985520"/>
              <a:gd name="connsiteY0" fmla="*/ 0 h 1778000"/>
              <a:gd name="connsiteX1" fmla="*/ 873760 w 985520"/>
              <a:gd name="connsiteY1" fmla="*/ 0 h 1778000"/>
              <a:gd name="connsiteX2" fmla="*/ 528320 w 985520"/>
              <a:gd name="connsiteY2" fmla="*/ 701040 h 1778000"/>
              <a:gd name="connsiteX3" fmla="*/ 985520 w 985520"/>
              <a:gd name="connsiteY3" fmla="*/ 701040 h 1778000"/>
              <a:gd name="connsiteX4" fmla="*/ 406400 w 985520"/>
              <a:gd name="connsiteY4" fmla="*/ 1778000 h 1778000"/>
              <a:gd name="connsiteX5" fmla="*/ 426720 w 985520"/>
              <a:gd name="connsiteY5" fmla="*/ 1005840 h 1778000"/>
              <a:gd name="connsiteX6" fmla="*/ 0 w 985520"/>
              <a:gd name="connsiteY6" fmla="*/ 1005840 h 1778000"/>
              <a:gd name="connsiteX7" fmla="*/ 264160 w 985520"/>
              <a:gd name="connsiteY7" fmla="*/ 0 h 17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5520" h="1778000">
                <a:moveTo>
                  <a:pt x="264160" y="0"/>
                </a:moveTo>
                <a:lnTo>
                  <a:pt x="873760" y="0"/>
                </a:lnTo>
                <a:lnTo>
                  <a:pt x="528320" y="701040"/>
                </a:lnTo>
                <a:lnTo>
                  <a:pt x="985520" y="701040"/>
                </a:lnTo>
                <a:lnTo>
                  <a:pt x="406400" y="1778000"/>
                </a:lnTo>
                <a:lnTo>
                  <a:pt x="426720" y="1005840"/>
                </a:lnTo>
                <a:lnTo>
                  <a:pt x="0" y="1005840"/>
                </a:lnTo>
                <a:lnTo>
                  <a:pt x="264160" y="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17" name="Freeform: Shape 16">
            <a:extLst>
              <a:ext uri="{FF2B5EF4-FFF2-40B4-BE49-F238E27FC236}">
                <a16:creationId xmlns:a16="http://schemas.microsoft.com/office/drawing/2014/main" id="{6D4C68B8-A9C1-1F47-8E74-929ED445DDFD}"/>
              </a:ext>
            </a:extLst>
          </p:cNvPr>
          <p:cNvSpPr/>
          <p:nvPr/>
        </p:nvSpPr>
        <p:spPr>
          <a:xfrm>
            <a:off x="935325" y="4926496"/>
            <a:ext cx="316957" cy="571829"/>
          </a:xfrm>
          <a:custGeom>
            <a:avLst/>
            <a:gdLst>
              <a:gd name="connsiteX0" fmla="*/ 264160 w 985520"/>
              <a:gd name="connsiteY0" fmla="*/ 0 h 1778000"/>
              <a:gd name="connsiteX1" fmla="*/ 873760 w 985520"/>
              <a:gd name="connsiteY1" fmla="*/ 0 h 1778000"/>
              <a:gd name="connsiteX2" fmla="*/ 528320 w 985520"/>
              <a:gd name="connsiteY2" fmla="*/ 701040 h 1778000"/>
              <a:gd name="connsiteX3" fmla="*/ 985520 w 985520"/>
              <a:gd name="connsiteY3" fmla="*/ 701040 h 1778000"/>
              <a:gd name="connsiteX4" fmla="*/ 406400 w 985520"/>
              <a:gd name="connsiteY4" fmla="*/ 1778000 h 1778000"/>
              <a:gd name="connsiteX5" fmla="*/ 426720 w 985520"/>
              <a:gd name="connsiteY5" fmla="*/ 1005840 h 1778000"/>
              <a:gd name="connsiteX6" fmla="*/ 0 w 985520"/>
              <a:gd name="connsiteY6" fmla="*/ 1005840 h 1778000"/>
              <a:gd name="connsiteX7" fmla="*/ 264160 w 985520"/>
              <a:gd name="connsiteY7" fmla="*/ 0 h 17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5520" h="1778000">
                <a:moveTo>
                  <a:pt x="264160" y="0"/>
                </a:moveTo>
                <a:lnTo>
                  <a:pt x="873760" y="0"/>
                </a:lnTo>
                <a:lnTo>
                  <a:pt x="528320" y="701040"/>
                </a:lnTo>
                <a:lnTo>
                  <a:pt x="985520" y="701040"/>
                </a:lnTo>
                <a:lnTo>
                  <a:pt x="406400" y="1778000"/>
                </a:lnTo>
                <a:lnTo>
                  <a:pt x="426720" y="1005840"/>
                </a:lnTo>
                <a:lnTo>
                  <a:pt x="0" y="1005840"/>
                </a:lnTo>
                <a:lnTo>
                  <a:pt x="264160" y="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18" name="Freeform: Shape 17">
            <a:extLst>
              <a:ext uri="{FF2B5EF4-FFF2-40B4-BE49-F238E27FC236}">
                <a16:creationId xmlns:a16="http://schemas.microsoft.com/office/drawing/2014/main" id="{2CAC04C7-C3DB-F778-858B-7E7F5C0C4750}"/>
              </a:ext>
            </a:extLst>
          </p:cNvPr>
          <p:cNvSpPr/>
          <p:nvPr/>
        </p:nvSpPr>
        <p:spPr>
          <a:xfrm>
            <a:off x="935325" y="6369476"/>
            <a:ext cx="316957" cy="571829"/>
          </a:xfrm>
          <a:custGeom>
            <a:avLst/>
            <a:gdLst>
              <a:gd name="connsiteX0" fmla="*/ 264160 w 985520"/>
              <a:gd name="connsiteY0" fmla="*/ 0 h 1778000"/>
              <a:gd name="connsiteX1" fmla="*/ 873760 w 985520"/>
              <a:gd name="connsiteY1" fmla="*/ 0 h 1778000"/>
              <a:gd name="connsiteX2" fmla="*/ 528320 w 985520"/>
              <a:gd name="connsiteY2" fmla="*/ 701040 h 1778000"/>
              <a:gd name="connsiteX3" fmla="*/ 985520 w 985520"/>
              <a:gd name="connsiteY3" fmla="*/ 701040 h 1778000"/>
              <a:gd name="connsiteX4" fmla="*/ 406400 w 985520"/>
              <a:gd name="connsiteY4" fmla="*/ 1778000 h 1778000"/>
              <a:gd name="connsiteX5" fmla="*/ 426720 w 985520"/>
              <a:gd name="connsiteY5" fmla="*/ 1005840 h 1778000"/>
              <a:gd name="connsiteX6" fmla="*/ 0 w 985520"/>
              <a:gd name="connsiteY6" fmla="*/ 1005840 h 1778000"/>
              <a:gd name="connsiteX7" fmla="*/ 264160 w 985520"/>
              <a:gd name="connsiteY7" fmla="*/ 0 h 17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5520" h="1778000">
                <a:moveTo>
                  <a:pt x="264160" y="0"/>
                </a:moveTo>
                <a:lnTo>
                  <a:pt x="873760" y="0"/>
                </a:lnTo>
                <a:lnTo>
                  <a:pt x="528320" y="701040"/>
                </a:lnTo>
                <a:lnTo>
                  <a:pt x="985520" y="701040"/>
                </a:lnTo>
                <a:lnTo>
                  <a:pt x="406400" y="1778000"/>
                </a:lnTo>
                <a:lnTo>
                  <a:pt x="426720" y="1005840"/>
                </a:lnTo>
                <a:lnTo>
                  <a:pt x="0" y="1005840"/>
                </a:lnTo>
                <a:lnTo>
                  <a:pt x="264160" y="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20" name="Freeform: Shape 19">
            <a:extLst>
              <a:ext uri="{FF2B5EF4-FFF2-40B4-BE49-F238E27FC236}">
                <a16:creationId xmlns:a16="http://schemas.microsoft.com/office/drawing/2014/main" id="{D218B0D0-B285-6C53-F897-DB1E34767640}"/>
              </a:ext>
            </a:extLst>
          </p:cNvPr>
          <p:cNvSpPr/>
          <p:nvPr/>
        </p:nvSpPr>
        <p:spPr>
          <a:xfrm>
            <a:off x="935325" y="7330186"/>
            <a:ext cx="316957" cy="571829"/>
          </a:xfrm>
          <a:custGeom>
            <a:avLst/>
            <a:gdLst>
              <a:gd name="connsiteX0" fmla="*/ 264160 w 985520"/>
              <a:gd name="connsiteY0" fmla="*/ 0 h 1778000"/>
              <a:gd name="connsiteX1" fmla="*/ 873760 w 985520"/>
              <a:gd name="connsiteY1" fmla="*/ 0 h 1778000"/>
              <a:gd name="connsiteX2" fmla="*/ 528320 w 985520"/>
              <a:gd name="connsiteY2" fmla="*/ 701040 h 1778000"/>
              <a:gd name="connsiteX3" fmla="*/ 985520 w 985520"/>
              <a:gd name="connsiteY3" fmla="*/ 701040 h 1778000"/>
              <a:gd name="connsiteX4" fmla="*/ 406400 w 985520"/>
              <a:gd name="connsiteY4" fmla="*/ 1778000 h 1778000"/>
              <a:gd name="connsiteX5" fmla="*/ 426720 w 985520"/>
              <a:gd name="connsiteY5" fmla="*/ 1005840 h 1778000"/>
              <a:gd name="connsiteX6" fmla="*/ 0 w 985520"/>
              <a:gd name="connsiteY6" fmla="*/ 1005840 h 1778000"/>
              <a:gd name="connsiteX7" fmla="*/ 264160 w 985520"/>
              <a:gd name="connsiteY7" fmla="*/ 0 h 177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5520" h="1778000">
                <a:moveTo>
                  <a:pt x="264160" y="0"/>
                </a:moveTo>
                <a:lnTo>
                  <a:pt x="873760" y="0"/>
                </a:lnTo>
                <a:lnTo>
                  <a:pt x="528320" y="701040"/>
                </a:lnTo>
                <a:lnTo>
                  <a:pt x="985520" y="701040"/>
                </a:lnTo>
                <a:lnTo>
                  <a:pt x="406400" y="1778000"/>
                </a:lnTo>
                <a:lnTo>
                  <a:pt x="426720" y="1005840"/>
                </a:lnTo>
                <a:lnTo>
                  <a:pt x="0" y="1005840"/>
                </a:lnTo>
                <a:lnTo>
                  <a:pt x="264160" y="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23" name="Hexagon 22">
            <a:extLst>
              <a:ext uri="{FF2B5EF4-FFF2-40B4-BE49-F238E27FC236}">
                <a16:creationId xmlns:a16="http://schemas.microsoft.com/office/drawing/2014/main" id="{267E630E-9EFB-F926-1489-5A4E48FF1D1E}"/>
              </a:ext>
            </a:extLst>
          </p:cNvPr>
          <p:cNvSpPr/>
          <p:nvPr/>
        </p:nvSpPr>
        <p:spPr>
          <a:xfrm rot="1782986">
            <a:off x="286724" y="301110"/>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 name="Hexagon 23">
            <a:extLst>
              <a:ext uri="{FF2B5EF4-FFF2-40B4-BE49-F238E27FC236}">
                <a16:creationId xmlns:a16="http://schemas.microsoft.com/office/drawing/2014/main" id="{AF16AA9C-821A-E77B-3B26-D0F24550C79C}"/>
              </a:ext>
            </a:extLst>
          </p:cNvPr>
          <p:cNvSpPr/>
          <p:nvPr/>
        </p:nvSpPr>
        <p:spPr>
          <a:xfrm rot="1782986">
            <a:off x="286724" y="763955"/>
            <a:ext cx="335595" cy="289306"/>
          </a:xfrm>
          <a:prstGeom prst="hexagon">
            <a:avLst>
              <a:gd name="adj" fmla="val 28965"/>
              <a:gd name="vf" fmla="val 115470"/>
            </a:avLst>
          </a:prstGeom>
          <a:solidFill>
            <a:schemeClr val="accent1">
              <a:lumMod val="40000"/>
              <a:lumOff val="60000"/>
            </a:schemeClr>
          </a:solidFill>
          <a:ln w="12700">
            <a:solidFill>
              <a:srgbClr val="D8B4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5" name="Hexagon 24">
            <a:extLst>
              <a:ext uri="{FF2B5EF4-FFF2-40B4-BE49-F238E27FC236}">
                <a16:creationId xmlns:a16="http://schemas.microsoft.com/office/drawing/2014/main" id="{762D54A7-588E-CEC1-AE5E-1A8B79CEDC8D}"/>
              </a:ext>
            </a:extLst>
          </p:cNvPr>
          <p:cNvSpPr/>
          <p:nvPr/>
        </p:nvSpPr>
        <p:spPr>
          <a:xfrm rot="1782986">
            <a:off x="286724" y="1226800"/>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6" name="Hexagon 25">
            <a:extLst>
              <a:ext uri="{FF2B5EF4-FFF2-40B4-BE49-F238E27FC236}">
                <a16:creationId xmlns:a16="http://schemas.microsoft.com/office/drawing/2014/main" id="{9EE7287D-3F2D-85BC-24EE-7D1108E86AA5}"/>
              </a:ext>
            </a:extLst>
          </p:cNvPr>
          <p:cNvSpPr/>
          <p:nvPr/>
        </p:nvSpPr>
        <p:spPr>
          <a:xfrm rot="1782986">
            <a:off x="286724" y="1689645"/>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7" name="Hexagon 26">
            <a:extLst>
              <a:ext uri="{FF2B5EF4-FFF2-40B4-BE49-F238E27FC236}">
                <a16:creationId xmlns:a16="http://schemas.microsoft.com/office/drawing/2014/main" id="{FDE3B60E-CB4D-5E77-B9B5-81F97064FB2F}"/>
              </a:ext>
            </a:extLst>
          </p:cNvPr>
          <p:cNvSpPr/>
          <p:nvPr/>
        </p:nvSpPr>
        <p:spPr>
          <a:xfrm rot="1782986">
            <a:off x="286724" y="2152490"/>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20572666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19B90D8-6449-0F80-5B13-E99365DA8912}"/>
              </a:ext>
            </a:extLst>
          </p:cNvPr>
          <p:cNvSpPr txBox="1"/>
          <p:nvPr/>
        </p:nvSpPr>
        <p:spPr>
          <a:xfrm>
            <a:off x="996286" y="2037531"/>
            <a:ext cx="5254041" cy="2123658"/>
          </a:xfrm>
          <a:prstGeom prst="rect">
            <a:avLst/>
          </a:prstGeom>
          <a:noFill/>
        </p:spPr>
        <p:txBody>
          <a:bodyPr wrap="square" rtlCol="0">
            <a:spAutoFit/>
          </a:bodyPr>
          <a:lstStyle/>
          <a:p>
            <a:r>
              <a:rPr lang="en-GB" sz="1100" dirty="0">
                <a:cs typeface="Arial" panose="020B0604020202020204" pitchFamily="34" charset="0"/>
              </a:rPr>
              <a:t>Informed consent is the </a:t>
            </a:r>
            <a:r>
              <a:rPr lang="en-GB" sz="1100" u="sng" dirty="0">
                <a:cs typeface="Arial" panose="020B0604020202020204" pitchFamily="34" charset="0"/>
              </a:rPr>
              <a:t>voluntary agreement </a:t>
            </a:r>
            <a:r>
              <a:rPr lang="en-GB" sz="1100" dirty="0">
                <a:cs typeface="Arial" panose="020B0604020202020204" pitchFamily="34" charset="0"/>
              </a:rPr>
              <a:t>of an individual who has the </a:t>
            </a:r>
            <a:r>
              <a:rPr lang="en-GB" sz="1100" u="sng" dirty="0">
                <a:cs typeface="Arial" panose="020B0604020202020204" pitchFamily="34" charset="0"/>
              </a:rPr>
              <a:t>capacity</a:t>
            </a:r>
            <a:r>
              <a:rPr lang="en-GB" sz="1100" dirty="0">
                <a:cs typeface="Arial" panose="020B0604020202020204" pitchFamily="34" charset="0"/>
              </a:rPr>
              <a:t> to give consent, and who exercises </a:t>
            </a:r>
            <a:r>
              <a:rPr lang="en-GB" sz="1100" u="sng" dirty="0">
                <a:cs typeface="Arial" panose="020B0604020202020204" pitchFamily="34" charset="0"/>
              </a:rPr>
              <a:t>free and informed choice</a:t>
            </a:r>
            <a:r>
              <a:rPr lang="en-GB" sz="1100" dirty="0">
                <a:cs typeface="Arial" panose="020B0604020202020204" pitchFamily="34" charset="0"/>
              </a:rPr>
              <a:t>. In all circumstances, consent should be sought from children and their families or caregivers </a:t>
            </a:r>
            <a:r>
              <a:rPr lang="en-GB" sz="1100" u="sng" dirty="0">
                <a:cs typeface="Arial" panose="020B0604020202020204" pitchFamily="34" charset="0"/>
              </a:rPr>
              <a:t>prior to providing services</a:t>
            </a:r>
            <a:r>
              <a:rPr lang="en-GB" sz="1100" dirty="0">
                <a:cs typeface="Arial" panose="020B0604020202020204" pitchFamily="34" charset="0"/>
              </a:rPr>
              <a:t>. </a:t>
            </a:r>
          </a:p>
          <a:p>
            <a:endParaRPr lang="en-GB" sz="1100" dirty="0">
              <a:cs typeface="Arial" panose="020B0604020202020204" pitchFamily="34" charset="0"/>
            </a:endParaRPr>
          </a:p>
          <a:p>
            <a:r>
              <a:rPr lang="en-GB" sz="1100" dirty="0">
                <a:cs typeface="Arial" panose="020B0604020202020204" pitchFamily="34" charset="0"/>
              </a:rPr>
              <a:t>To ensure informed consent, caseworkers must ensure that children and their families fully understand: the services and options available (i.e. the case management process), potential risks and benefits to receiving services, information that will be collected and how it will be used, and confidentiality and its limits. Caseworkers are responsible for communicating in a child-friendly manner and should encourage the child and their family to ask questions that will help them to make a decision regarding their own situation. </a:t>
            </a:r>
          </a:p>
        </p:txBody>
      </p:sp>
      <p:sp>
        <p:nvSpPr>
          <p:cNvPr id="3" name="TextBox 2">
            <a:extLst>
              <a:ext uri="{FF2B5EF4-FFF2-40B4-BE49-F238E27FC236}">
                <a16:creationId xmlns:a16="http://schemas.microsoft.com/office/drawing/2014/main" id="{C07935B6-C73C-1D0A-D085-B57971EED241}"/>
              </a:ext>
            </a:extLst>
          </p:cNvPr>
          <p:cNvSpPr txBox="1"/>
          <p:nvPr/>
        </p:nvSpPr>
        <p:spPr>
          <a:xfrm>
            <a:off x="996286" y="703406"/>
            <a:ext cx="5254041" cy="307777"/>
          </a:xfrm>
          <a:prstGeom prst="rect">
            <a:avLst/>
          </a:prstGeom>
          <a:noFill/>
        </p:spPr>
        <p:txBody>
          <a:bodyPr wrap="square">
            <a:spAutoFit/>
          </a:bodyPr>
          <a:lstStyle/>
          <a:p>
            <a:pPr marL="0" marR="0" lvl="0" indent="0" algn="l" rtl="0">
              <a:spcBef>
                <a:spcPts val="0"/>
              </a:spcBef>
              <a:spcAft>
                <a:spcPts val="1800"/>
              </a:spcAft>
              <a:buNone/>
            </a:pPr>
            <a:r>
              <a:rPr lang="en-US" sz="1400" b="1" spc="300" dirty="0">
                <a:highlight>
                  <a:srgbClr val="D8B4D0"/>
                </a:highlight>
                <a:latin typeface="Calibri"/>
                <a:ea typeface="Calibri"/>
                <a:cs typeface="Calibri"/>
                <a:sym typeface="Calibri"/>
              </a:rPr>
              <a:t>SESSION 3: HOW DO I GET ASSENT / CONSENT?</a:t>
            </a:r>
          </a:p>
        </p:txBody>
      </p:sp>
      <p:sp>
        <p:nvSpPr>
          <p:cNvPr id="7" name="TextBox 6">
            <a:extLst>
              <a:ext uri="{FF2B5EF4-FFF2-40B4-BE49-F238E27FC236}">
                <a16:creationId xmlns:a16="http://schemas.microsoft.com/office/drawing/2014/main" id="{F4860082-FC19-740B-A4F1-CB1FFE3D3597}"/>
              </a:ext>
            </a:extLst>
          </p:cNvPr>
          <p:cNvSpPr txBox="1"/>
          <p:nvPr/>
        </p:nvSpPr>
        <p:spPr>
          <a:xfrm>
            <a:off x="996287" y="1227680"/>
            <a:ext cx="5254042" cy="276999"/>
          </a:xfrm>
          <a:prstGeom prst="rect">
            <a:avLst/>
          </a:prstGeom>
          <a:noFill/>
        </p:spPr>
        <p:txBody>
          <a:bodyPr wrap="square" rtlCol="0">
            <a:spAutoFit/>
          </a:bodyPr>
          <a:lstStyle/>
          <a:p>
            <a:r>
              <a:rPr lang="en-US" sz="1200" b="1" spc="300" dirty="0">
                <a:solidFill>
                  <a:schemeClr val="tx1"/>
                </a:solidFill>
              </a:rPr>
              <a:t>INFORMED ASSENT AND CONSENT DEFINITIONS</a:t>
            </a:r>
          </a:p>
        </p:txBody>
      </p:sp>
      <p:sp>
        <p:nvSpPr>
          <p:cNvPr id="10" name="Rectangle 9">
            <a:extLst>
              <a:ext uri="{FF2B5EF4-FFF2-40B4-BE49-F238E27FC236}">
                <a16:creationId xmlns:a16="http://schemas.microsoft.com/office/drawing/2014/main" id="{862397AA-8BC2-2960-032D-6232CD3D0893}"/>
              </a:ext>
            </a:extLst>
          </p:cNvPr>
          <p:cNvSpPr/>
          <p:nvPr/>
        </p:nvSpPr>
        <p:spPr>
          <a:xfrm>
            <a:off x="996287" y="1721176"/>
            <a:ext cx="5254042" cy="3163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dirty="0">
                <a:solidFill>
                  <a:schemeClr val="bg1"/>
                </a:solidFill>
                <a:cs typeface="Arial" panose="020B0604020202020204" pitchFamily="34" charset="0"/>
              </a:rPr>
              <a:t>Informed consent</a:t>
            </a:r>
          </a:p>
        </p:txBody>
      </p:sp>
      <p:sp>
        <p:nvSpPr>
          <p:cNvPr id="11" name="TextBox 10">
            <a:extLst>
              <a:ext uri="{FF2B5EF4-FFF2-40B4-BE49-F238E27FC236}">
                <a16:creationId xmlns:a16="http://schemas.microsoft.com/office/drawing/2014/main" id="{9071C3CD-3267-F064-6A93-922E6E21AF93}"/>
              </a:ext>
            </a:extLst>
          </p:cNvPr>
          <p:cNvSpPr txBox="1"/>
          <p:nvPr/>
        </p:nvSpPr>
        <p:spPr>
          <a:xfrm>
            <a:off x="996286" y="4694041"/>
            <a:ext cx="5254041" cy="1446550"/>
          </a:xfrm>
          <a:prstGeom prst="rect">
            <a:avLst/>
          </a:prstGeom>
          <a:noFill/>
        </p:spPr>
        <p:txBody>
          <a:bodyPr wrap="square" rtlCol="0">
            <a:spAutoFit/>
          </a:bodyPr>
          <a:lstStyle/>
          <a:p>
            <a:r>
              <a:rPr lang="en-GB" sz="1100" dirty="0">
                <a:cs typeface="Arial" panose="020B0604020202020204" pitchFamily="34" charset="0"/>
              </a:rPr>
              <a:t>Informed assent is the </a:t>
            </a:r>
            <a:r>
              <a:rPr lang="en-GB" sz="1100" u="sng" dirty="0">
                <a:cs typeface="Arial" panose="020B0604020202020204" pitchFamily="34" charset="0"/>
              </a:rPr>
              <a:t>expressed willingness </a:t>
            </a:r>
            <a:r>
              <a:rPr lang="en-GB" sz="1100" dirty="0">
                <a:cs typeface="Arial" panose="020B0604020202020204" pitchFamily="34" charset="0"/>
              </a:rPr>
              <a:t>to participate in services. It requires the same </a:t>
            </a:r>
            <a:r>
              <a:rPr lang="en-GB" sz="1100" u="sng" dirty="0">
                <a:cs typeface="Arial" panose="020B0604020202020204" pitchFamily="34" charset="0"/>
              </a:rPr>
              <a:t>child-friendly communication of information </a:t>
            </a:r>
            <a:r>
              <a:rPr lang="en-GB" sz="1100" dirty="0">
                <a:cs typeface="Arial" panose="020B0604020202020204" pitchFamily="34" charset="0"/>
              </a:rPr>
              <a:t>outlined above. However, for younger children who are by nature or law too young to give informed consent, but old enough to understand and agree to participate in services, the child’s “informed assent” is sought. </a:t>
            </a:r>
          </a:p>
          <a:p>
            <a:endParaRPr lang="en-GB" sz="1100" dirty="0">
              <a:cs typeface="Arial" panose="020B0604020202020204" pitchFamily="34" charset="0"/>
            </a:endParaRPr>
          </a:p>
          <a:p>
            <a:r>
              <a:rPr lang="en-GB" sz="1100" dirty="0">
                <a:cs typeface="Arial" panose="020B0604020202020204" pitchFamily="34" charset="0"/>
              </a:rPr>
              <a:t>Even for very young children (those under 5 years old) efforts should be made to explain in language appropriate to their age, what information is being sought, what it will be used for, and how it will be shared.</a:t>
            </a:r>
          </a:p>
        </p:txBody>
      </p:sp>
      <p:sp>
        <p:nvSpPr>
          <p:cNvPr id="12" name="Rectangle 11">
            <a:extLst>
              <a:ext uri="{FF2B5EF4-FFF2-40B4-BE49-F238E27FC236}">
                <a16:creationId xmlns:a16="http://schemas.microsoft.com/office/drawing/2014/main" id="{1766A281-3FEC-444D-6A6C-7437E4CE3E5D}"/>
              </a:ext>
            </a:extLst>
          </p:cNvPr>
          <p:cNvSpPr/>
          <p:nvPr/>
        </p:nvSpPr>
        <p:spPr>
          <a:xfrm>
            <a:off x="996287" y="4377686"/>
            <a:ext cx="5254042" cy="3163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dirty="0">
                <a:solidFill>
                  <a:schemeClr val="bg1"/>
                </a:solidFill>
                <a:cs typeface="Arial" panose="020B0604020202020204" pitchFamily="34" charset="0"/>
              </a:rPr>
              <a:t>Informed assent</a:t>
            </a:r>
          </a:p>
        </p:txBody>
      </p:sp>
      <p:sp>
        <p:nvSpPr>
          <p:cNvPr id="13" name="Hexagon 12">
            <a:extLst>
              <a:ext uri="{FF2B5EF4-FFF2-40B4-BE49-F238E27FC236}">
                <a16:creationId xmlns:a16="http://schemas.microsoft.com/office/drawing/2014/main" id="{CCDB92DE-ADAF-BEB0-593F-ACFC0B2EF6C3}"/>
              </a:ext>
            </a:extLst>
          </p:cNvPr>
          <p:cNvSpPr/>
          <p:nvPr/>
        </p:nvSpPr>
        <p:spPr>
          <a:xfrm rot="1782986">
            <a:off x="286724" y="301110"/>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Hexagon 13">
            <a:extLst>
              <a:ext uri="{FF2B5EF4-FFF2-40B4-BE49-F238E27FC236}">
                <a16:creationId xmlns:a16="http://schemas.microsoft.com/office/drawing/2014/main" id="{DFF9F97B-7999-8B57-0D4C-EA3981C8D9BB}"/>
              </a:ext>
            </a:extLst>
          </p:cNvPr>
          <p:cNvSpPr/>
          <p:nvPr/>
        </p:nvSpPr>
        <p:spPr>
          <a:xfrm rot="1782986">
            <a:off x="286724" y="763955"/>
            <a:ext cx="335595" cy="289306"/>
          </a:xfrm>
          <a:prstGeom prst="hexagon">
            <a:avLst>
              <a:gd name="adj" fmla="val 28965"/>
              <a:gd name="vf" fmla="val 115470"/>
            </a:avLst>
          </a:prstGeom>
          <a:solidFill>
            <a:schemeClr val="accent1">
              <a:lumMod val="40000"/>
              <a:lumOff val="60000"/>
            </a:schemeClr>
          </a:solidFill>
          <a:ln w="12700">
            <a:solidFill>
              <a:srgbClr val="D8B4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Hexagon 14">
            <a:extLst>
              <a:ext uri="{FF2B5EF4-FFF2-40B4-BE49-F238E27FC236}">
                <a16:creationId xmlns:a16="http://schemas.microsoft.com/office/drawing/2014/main" id="{7DE6C1D9-9A81-A8E9-E035-4C57A8497345}"/>
              </a:ext>
            </a:extLst>
          </p:cNvPr>
          <p:cNvSpPr/>
          <p:nvPr/>
        </p:nvSpPr>
        <p:spPr>
          <a:xfrm rot="1782986">
            <a:off x="286724" y="1226800"/>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Hexagon 15">
            <a:extLst>
              <a:ext uri="{FF2B5EF4-FFF2-40B4-BE49-F238E27FC236}">
                <a16:creationId xmlns:a16="http://schemas.microsoft.com/office/drawing/2014/main" id="{581FD723-8FDB-DA18-2BCC-0FB356EB731F}"/>
              </a:ext>
            </a:extLst>
          </p:cNvPr>
          <p:cNvSpPr/>
          <p:nvPr/>
        </p:nvSpPr>
        <p:spPr>
          <a:xfrm rot="1782986">
            <a:off x="286724" y="1689645"/>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Hexagon 16">
            <a:extLst>
              <a:ext uri="{FF2B5EF4-FFF2-40B4-BE49-F238E27FC236}">
                <a16:creationId xmlns:a16="http://schemas.microsoft.com/office/drawing/2014/main" id="{06ED4A3D-473F-362D-6BCC-1CE8556A69E9}"/>
              </a:ext>
            </a:extLst>
          </p:cNvPr>
          <p:cNvSpPr/>
          <p:nvPr/>
        </p:nvSpPr>
        <p:spPr>
          <a:xfrm rot="1782986">
            <a:off x="286724" y="2152490"/>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45746291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9527459-BB0A-40A9-FD07-354CE081D54B}"/>
              </a:ext>
            </a:extLst>
          </p:cNvPr>
          <p:cNvSpPr txBox="1"/>
          <p:nvPr/>
        </p:nvSpPr>
        <p:spPr>
          <a:xfrm>
            <a:off x="996287" y="1207191"/>
            <a:ext cx="5247509" cy="430887"/>
          </a:xfrm>
          <a:prstGeom prst="rect">
            <a:avLst/>
          </a:prstGeom>
          <a:noFill/>
          <a:ln>
            <a:noFill/>
          </a:ln>
        </p:spPr>
        <p:txBody>
          <a:bodyPr wrap="square" rtlCol="0">
            <a:spAutoFit/>
          </a:bodyPr>
          <a:lstStyle/>
          <a:p>
            <a:r>
              <a:rPr lang="en-US" sz="1100" dirty="0"/>
              <a:t>Write down which information needs to be shared with the child, parents, caregivers or trusted adults prior to seeking consent. Which information they need? </a:t>
            </a:r>
            <a:endParaRPr lang="en-US" sz="1100" dirty="0">
              <a:solidFill>
                <a:schemeClr val="tx2"/>
              </a:solidFill>
            </a:endParaRPr>
          </a:p>
        </p:txBody>
      </p:sp>
      <p:sp>
        <p:nvSpPr>
          <p:cNvPr id="5" name="TextBox 4">
            <a:extLst>
              <a:ext uri="{FF2B5EF4-FFF2-40B4-BE49-F238E27FC236}">
                <a16:creationId xmlns:a16="http://schemas.microsoft.com/office/drawing/2014/main" id="{7BC0AA01-69E9-3B05-4A84-B840A450B130}"/>
              </a:ext>
            </a:extLst>
          </p:cNvPr>
          <p:cNvSpPr txBox="1"/>
          <p:nvPr/>
        </p:nvSpPr>
        <p:spPr>
          <a:xfrm>
            <a:off x="996287" y="726990"/>
            <a:ext cx="5254042" cy="276999"/>
          </a:xfrm>
          <a:prstGeom prst="rect">
            <a:avLst/>
          </a:prstGeom>
          <a:noFill/>
        </p:spPr>
        <p:txBody>
          <a:bodyPr wrap="square" rtlCol="0">
            <a:spAutoFit/>
          </a:bodyPr>
          <a:lstStyle/>
          <a:p>
            <a:r>
              <a:rPr lang="en-CA" sz="1200" b="1" spc="300" dirty="0">
                <a:solidFill>
                  <a:schemeClr val="tx1"/>
                </a:solidFill>
              </a:rPr>
              <a:t>INFORMED – ALL INFORMATION </a:t>
            </a:r>
            <a:r>
              <a:rPr lang="en-CA" sz="1200" b="1" spc="300" dirty="0"/>
              <a:t>NEEDED</a:t>
            </a:r>
            <a:endParaRPr lang="en-US" sz="1200" b="1" spc="300" dirty="0">
              <a:solidFill>
                <a:schemeClr val="tx1"/>
              </a:solidFill>
            </a:endParaRPr>
          </a:p>
        </p:txBody>
      </p:sp>
      <p:sp>
        <p:nvSpPr>
          <p:cNvPr id="6" name="Rectangle 5">
            <a:extLst>
              <a:ext uri="{FF2B5EF4-FFF2-40B4-BE49-F238E27FC236}">
                <a16:creationId xmlns:a16="http://schemas.microsoft.com/office/drawing/2014/main" id="{2A71CEF1-7C72-6DAE-F7AC-868492D44B79}"/>
              </a:ext>
            </a:extLst>
          </p:cNvPr>
          <p:cNvSpPr/>
          <p:nvPr/>
        </p:nvSpPr>
        <p:spPr>
          <a:xfrm>
            <a:off x="996287" y="1820686"/>
            <a:ext cx="5266429" cy="5645426"/>
          </a:xfrm>
          <a:prstGeom prst="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lnSpc>
                <a:spcPct val="300000"/>
              </a:lnSpc>
              <a:buFont typeface="+mj-lt"/>
              <a:buAutoNum type="arabicPeriod"/>
            </a:pPr>
            <a:r>
              <a:rPr lang="en-CA" sz="1400" dirty="0">
                <a:solidFill>
                  <a:schemeClr val="tx1"/>
                </a:solidFill>
              </a:rPr>
              <a:t> </a:t>
            </a:r>
          </a:p>
          <a:p>
            <a:pPr marL="342900" indent="-342900">
              <a:lnSpc>
                <a:spcPct val="300000"/>
              </a:lnSpc>
              <a:buFont typeface="+mj-lt"/>
              <a:buAutoNum type="arabicPeriod"/>
            </a:pPr>
            <a:r>
              <a:rPr lang="en-CA" sz="1400" dirty="0">
                <a:solidFill>
                  <a:schemeClr val="tx1"/>
                </a:solidFill>
              </a:rPr>
              <a:t> </a:t>
            </a:r>
          </a:p>
          <a:p>
            <a:pPr marL="342900" indent="-342900">
              <a:lnSpc>
                <a:spcPct val="300000"/>
              </a:lnSpc>
              <a:buFont typeface="+mj-lt"/>
              <a:buAutoNum type="arabicPeriod"/>
            </a:pPr>
            <a:r>
              <a:rPr lang="en-CA" sz="1400" dirty="0">
                <a:solidFill>
                  <a:schemeClr val="tx1"/>
                </a:solidFill>
              </a:rPr>
              <a:t> </a:t>
            </a:r>
          </a:p>
          <a:p>
            <a:pPr marL="342900" indent="-342900">
              <a:lnSpc>
                <a:spcPct val="300000"/>
              </a:lnSpc>
              <a:buFont typeface="+mj-lt"/>
              <a:buAutoNum type="arabicPeriod"/>
            </a:pPr>
            <a:r>
              <a:rPr lang="en-CA" sz="1400" dirty="0">
                <a:solidFill>
                  <a:schemeClr val="tx1"/>
                </a:solidFill>
              </a:rPr>
              <a:t> </a:t>
            </a:r>
          </a:p>
          <a:p>
            <a:pPr marL="342900" indent="-342900">
              <a:lnSpc>
                <a:spcPct val="300000"/>
              </a:lnSpc>
              <a:buFont typeface="+mj-lt"/>
              <a:buAutoNum type="arabicPeriod"/>
            </a:pPr>
            <a:r>
              <a:rPr lang="en-CA" sz="1400" dirty="0">
                <a:solidFill>
                  <a:schemeClr val="tx1"/>
                </a:solidFill>
              </a:rPr>
              <a:t> </a:t>
            </a:r>
          </a:p>
          <a:p>
            <a:pPr marL="342900" indent="-342900">
              <a:lnSpc>
                <a:spcPct val="300000"/>
              </a:lnSpc>
              <a:buFont typeface="+mj-lt"/>
              <a:buAutoNum type="arabicPeriod"/>
            </a:pPr>
            <a:r>
              <a:rPr lang="en-CA" sz="1400" dirty="0">
                <a:solidFill>
                  <a:schemeClr val="tx1"/>
                </a:solidFill>
              </a:rPr>
              <a:t> </a:t>
            </a:r>
          </a:p>
          <a:p>
            <a:pPr marL="342900" indent="-342900">
              <a:lnSpc>
                <a:spcPct val="300000"/>
              </a:lnSpc>
              <a:buFont typeface="+mj-lt"/>
              <a:buAutoNum type="arabicPeriod"/>
            </a:pPr>
            <a:r>
              <a:rPr lang="en-CA" sz="1400" dirty="0">
                <a:solidFill>
                  <a:schemeClr val="tx1"/>
                </a:solidFill>
              </a:rPr>
              <a:t> </a:t>
            </a:r>
          </a:p>
          <a:p>
            <a:pPr marL="342900" indent="-342900">
              <a:lnSpc>
                <a:spcPct val="300000"/>
              </a:lnSpc>
              <a:buFont typeface="+mj-lt"/>
              <a:buAutoNum type="arabicPeriod"/>
            </a:pPr>
            <a:r>
              <a:rPr lang="en-CA" sz="1400" dirty="0">
                <a:solidFill>
                  <a:schemeClr val="tx1"/>
                </a:solidFill>
              </a:rPr>
              <a:t> </a:t>
            </a:r>
            <a:endParaRPr lang="en-US" sz="1400" dirty="0">
              <a:solidFill>
                <a:schemeClr val="tx1"/>
              </a:solidFill>
            </a:endParaRPr>
          </a:p>
        </p:txBody>
      </p:sp>
      <p:sp>
        <p:nvSpPr>
          <p:cNvPr id="7" name="Hexagon 6">
            <a:extLst>
              <a:ext uri="{FF2B5EF4-FFF2-40B4-BE49-F238E27FC236}">
                <a16:creationId xmlns:a16="http://schemas.microsoft.com/office/drawing/2014/main" id="{62D6AC2B-32D9-41C8-3D12-73E43002AC25}"/>
              </a:ext>
            </a:extLst>
          </p:cNvPr>
          <p:cNvSpPr/>
          <p:nvPr/>
        </p:nvSpPr>
        <p:spPr>
          <a:xfrm rot="1782986">
            <a:off x="286724" y="301110"/>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Hexagon 7">
            <a:extLst>
              <a:ext uri="{FF2B5EF4-FFF2-40B4-BE49-F238E27FC236}">
                <a16:creationId xmlns:a16="http://schemas.microsoft.com/office/drawing/2014/main" id="{EF5F661D-5DAE-F0B3-5916-7D17AE3E9D02}"/>
              </a:ext>
            </a:extLst>
          </p:cNvPr>
          <p:cNvSpPr/>
          <p:nvPr/>
        </p:nvSpPr>
        <p:spPr>
          <a:xfrm rot="1782986">
            <a:off x="286724" y="763955"/>
            <a:ext cx="335595" cy="289306"/>
          </a:xfrm>
          <a:prstGeom prst="hexagon">
            <a:avLst>
              <a:gd name="adj" fmla="val 28965"/>
              <a:gd name="vf" fmla="val 115470"/>
            </a:avLst>
          </a:prstGeom>
          <a:solidFill>
            <a:schemeClr val="accent1">
              <a:lumMod val="40000"/>
              <a:lumOff val="60000"/>
            </a:schemeClr>
          </a:solidFill>
          <a:ln w="12700">
            <a:solidFill>
              <a:srgbClr val="D8B4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Hexagon 8">
            <a:extLst>
              <a:ext uri="{FF2B5EF4-FFF2-40B4-BE49-F238E27FC236}">
                <a16:creationId xmlns:a16="http://schemas.microsoft.com/office/drawing/2014/main" id="{E9B52D8E-81C9-0E2C-58B5-943478CAFD0E}"/>
              </a:ext>
            </a:extLst>
          </p:cNvPr>
          <p:cNvSpPr/>
          <p:nvPr/>
        </p:nvSpPr>
        <p:spPr>
          <a:xfrm rot="1782986">
            <a:off x="286724" y="1226800"/>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Hexagon 9">
            <a:extLst>
              <a:ext uri="{FF2B5EF4-FFF2-40B4-BE49-F238E27FC236}">
                <a16:creationId xmlns:a16="http://schemas.microsoft.com/office/drawing/2014/main" id="{6075230F-B463-DA38-2372-6A0ED8F521A8}"/>
              </a:ext>
            </a:extLst>
          </p:cNvPr>
          <p:cNvSpPr/>
          <p:nvPr/>
        </p:nvSpPr>
        <p:spPr>
          <a:xfrm rot="1782986">
            <a:off x="286724" y="1689645"/>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Hexagon 10">
            <a:extLst>
              <a:ext uri="{FF2B5EF4-FFF2-40B4-BE49-F238E27FC236}">
                <a16:creationId xmlns:a16="http://schemas.microsoft.com/office/drawing/2014/main" id="{80FC4AAE-6E76-895E-BA24-60E89AB35EE7}"/>
              </a:ext>
            </a:extLst>
          </p:cNvPr>
          <p:cNvSpPr/>
          <p:nvPr/>
        </p:nvSpPr>
        <p:spPr>
          <a:xfrm rot="1782986">
            <a:off x="286724" y="2152490"/>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16" name="Group 15">
            <a:extLst>
              <a:ext uri="{FF2B5EF4-FFF2-40B4-BE49-F238E27FC236}">
                <a16:creationId xmlns:a16="http://schemas.microsoft.com/office/drawing/2014/main" id="{58406184-22E9-452E-ED43-C0AA3736A137}"/>
              </a:ext>
            </a:extLst>
          </p:cNvPr>
          <p:cNvGrpSpPr/>
          <p:nvPr/>
        </p:nvGrpSpPr>
        <p:grpSpPr>
          <a:xfrm>
            <a:off x="4788131" y="6989979"/>
            <a:ext cx="1206284" cy="1334427"/>
            <a:chOff x="1606009" y="2076285"/>
            <a:chExt cx="2836432" cy="3137742"/>
          </a:xfrm>
        </p:grpSpPr>
        <p:sp>
          <p:nvSpPr>
            <p:cNvPr id="12" name="Rectangle: Single Corner Snipped 11">
              <a:extLst>
                <a:ext uri="{FF2B5EF4-FFF2-40B4-BE49-F238E27FC236}">
                  <a16:creationId xmlns:a16="http://schemas.microsoft.com/office/drawing/2014/main" id="{F5A4C169-550C-D4DF-0ADC-25E5C5721122}"/>
                </a:ext>
              </a:extLst>
            </p:cNvPr>
            <p:cNvSpPr/>
            <p:nvPr/>
          </p:nvSpPr>
          <p:spPr>
            <a:xfrm>
              <a:off x="1606009" y="2076285"/>
              <a:ext cx="2836432" cy="3137742"/>
            </a:xfrm>
            <a:prstGeom prst="snip1Rect">
              <a:avLst>
                <a:gd name="adj" fmla="val 2326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3" name="Graphic 12" descr="Information with solid fill">
              <a:extLst>
                <a:ext uri="{FF2B5EF4-FFF2-40B4-BE49-F238E27FC236}">
                  <a16:creationId xmlns:a16="http://schemas.microsoft.com/office/drawing/2014/main" id="{B2473347-C03D-2EE7-42CA-DF4D637DB8A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70132" y="2286837"/>
              <a:ext cx="866671" cy="866671"/>
            </a:xfrm>
            <a:prstGeom prst="rect">
              <a:avLst/>
            </a:prstGeom>
          </p:spPr>
        </p:pic>
        <p:pic>
          <p:nvPicPr>
            <p:cNvPr id="14" name="Graphic 13" descr="Information with solid fill">
              <a:extLst>
                <a:ext uri="{FF2B5EF4-FFF2-40B4-BE49-F238E27FC236}">
                  <a16:creationId xmlns:a16="http://schemas.microsoft.com/office/drawing/2014/main" id="{3A0A1FE2-DFD0-3741-3737-0418B7ECF27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70132" y="3153508"/>
              <a:ext cx="866671" cy="866671"/>
            </a:xfrm>
            <a:prstGeom prst="rect">
              <a:avLst/>
            </a:prstGeom>
          </p:spPr>
        </p:pic>
        <p:pic>
          <p:nvPicPr>
            <p:cNvPr id="15" name="Graphic 14" descr="Information with solid fill">
              <a:extLst>
                <a:ext uri="{FF2B5EF4-FFF2-40B4-BE49-F238E27FC236}">
                  <a16:creationId xmlns:a16="http://schemas.microsoft.com/office/drawing/2014/main" id="{57F5E5CA-87EF-FD7C-5C54-66BF23024DD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70132" y="4020179"/>
              <a:ext cx="866671" cy="866671"/>
            </a:xfrm>
            <a:prstGeom prst="rect">
              <a:avLst/>
            </a:prstGeom>
          </p:spPr>
        </p:pic>
      </p:grpSp>
    </p:spTree>
    <p:extLst>
      <p:ext uri="{BB962C8B-B14F-4D97-AF65-F5344CB8AC3E}">
        <p14:creationId xmlns:p14="http://schemas.microsoft.com/office/powerpoint/2010/main" val="199838258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E3D81FD-1405-FD9F-EE50-ED56369BE2F5}"/>
              </a:ext>
            </a:extLst>
          </p:cNvPr>
          <p:cNvSpPr txBox="1"/>
          <p:nvPr/>
        </p:nvSpPr>
        <p:spPr>
          <a:xfrm>
            <a:off x="996287" y="726990"/>
            <a:ext cx="5254042" cy="276999"/>
          </a:xfrm>
          <a:prstGeom prst="rect">
            <a:avLst/>
          </a:prstGeom>
          <a:noFill/>
        </p:spPr>
        <p:txBody>
          <a:bodyPr wrap="square" rtlCol="0">
            <a:spAutoFit/>
          </a:bodyPr>
          <a:lstStyle/>
          <a:p>
            <a:r>
              <a:rPr lang="en-CA" sz="1200" b="1" spc="300" dirty="0">
                <a:solidFill>
                  <a:schemeClr val="tx1"/>
                </a:solidFill>
              </a:rPr>
              <a:t>INFORMED CONSENT OR ASSENT?</a:t>
            </a:r>
            <a:endParaRPr lang="en-US" sz="1200" b="1" spc="300" dirty="0">
              <a:solidFill>
                <a:schemeClr val="tx1"/>
              </a:solidFill>
            </a:endParaRPr>
          </a:p>
        </p:txBody>
      </p:sp>
      <p:graphicFrame>
        <p:nvGraphicFramePr>
          <p:cNvPr id="4" name="Table 4">
            <a:extLst>
              <a:ext uri="{FF2B5EF4-FFF2-40B4-BE49-F238E27FC236}">
                <a16:creationId xmlns:a16="http://schemas.microsoft.com/office/drawing/2014/main" id="{C701E297-7B2B-074D-3BA9-F7A96BA311B8}"/>
              </a:ext>
            </a:extLst>
          </p:cNvPr>
          <p:cNvGraphicFramePr>
            <a:graphicFrameLocks noGrp="1"/>
          </p:cNvGraphicFramePr>
          <p:nvPr/>
        </p:nvGraphicFramePr>
        <p:xfrm>
          <a:off x="996287" y="1258957"/>
          <a:ext cx="5254040" cy="6780089"/>
        </p:xfrm>
        <a:graphic>
          <a:graphicData uri="http://schemas.openxmlformats.org/drawingml/2006/table">
            <a:tbl>
              <a:tblPr firstRow="1" bandRow="1">
                <a:tableStyleId>{5C22544A-7EE6-4342-B048-85BDC9FD1C3A}</a:tableStyleId>
              </a:tblPr>
              <a:tblGrid>
                <a:gridCol w="1521626">
                  <a:extLst>
                    <a:ext uri="{9D8B030D-6E8A-4147-A177-3AD203B41FA5}">
                      <a16:colId xmlns:a16="http://schemas.microsoft.com/office/drawing/2014/main" val="2519636864"/>
                    </a:ext>
                  </a:extLst>
                </a:gridCol>
                <a:gridCol w="768626">
                  <a:extLst>
                    <a:ext uri="{9D8B030D-6E8A-4147-A177-3AD203B41FA5}">
                      <a16:colId xmlns:a16="http://schemas.microsoft.com/office/drawing/2014/main" val="2919702688"/>
                    </a:ext>
                  </a:extLst>
                </a:gridCol>
                <a:gridCol w="742122">
                  <a:extLst>
                    <a:ext uri="{9D8B030D-6E8A-4147-A177-3AD203B41FA5}">
                      <a16:colId xmlns:a16="http://schemas.microsoft.com/office/drawing/2014/main" val="3420196466"/>
                    </a:ext>
                  </a:extLst>
                </a:gridCol>
                <a:gridCol w="2221666">
                  <a:extLst>
                    <a:ext uri="{9D8B030D-6E8A-4147-A177-3AD203B41FA5}">
                      <a16:colId xmlns:a16="http://schemas.microsoft.com/office/drawing/2014/main" val="2613589163"/>
                    </a:ext>
                  </a:extLst>
                </a:gridCol>
              </a:tblGrid>
              <a:tr h="371060">
                <a:tc>
                  <a:txBody>
                    <a:bodyPr/>
                    <a:lstStyle/>
                    <a:p>
                      <a:r>
                        <a:rPr lang="en-CA" sz="1100" dirty="0">
                          <a:solidFill>
                            <a:schemeClr val="bg1"/>
                          </a:solidFill>
                          <a:latin typeface="+mn-lt"/>
                        </a:rPr>
                        <a:t>Scenario</a:t>
                      </a:r>
                      <a:endParaRPr lang="en-US" sz="1100" dirty="0">
                        <a:solidFill>
                          <a:schemeClr val="bg1"/>
                        </a:solidFill>
                        <a:latin typeface="+mn-lt"/>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solidFill>
                  </a:tcPr>
                </a:tc>
                <a:tc>
                  <a:txBody>
                    <a:bodyPr/>
                    <a:lstStyle/>
                    <a:p>
                      <a:r>
                        <a:rPr lang="en-CA" sz="1100" dirty="0">
                          <a:solidFill>
                            <a:schemeClr val="bg1"/>
                          </a:solidFill>
                          <a:latin typeface="+mn-lt"/>
                        </a:rPr>
                        <a:t>Informed consent</a:t>
                      </a:r>
                      <a:endParaRPr lang="en-US" sz="1100" dirty="0">
                        <a:solidFill>
                          <a:schemeClr val="bg1"/>
                        </a:solidFill>
                        <a:latin typeface="+mn-lt"/>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solidFill>
                  </a:tcPr>
                </a:tc>
                <a:tc>
                  <a:txBody>
                    <a:bodyPr/>
                    <a:lstStyle/>
                    <a:p>
                      <a:r>
                        <a:rPr lang="en-CA" sz="1100" dirty="0">
                          <a:solidFill>
                            <a:schemeClr val="bg1"/>
                          </a:solidFill>
                          <a:latin typeface="+mn-lt"/>
                        </a:rPr>
                        <a:t>Informed assent</a:t>
                      </a:r>
                      <a:endParaRPr lang="en-US" sz="1100" dirty="0">
                        <a:solidFill>
                          <a:schemeClr val="bg1"/>
                        </a:solidFill>
                        <a:latin typeface="+mn-lt"/>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solidFill>
                  </a:tcPr>
                </a:tc>
                <a:tc>
                  <a:txBody>
                    <a:bodyPr/>
                    <a:lstStyle/>
                    <a:p>
                      <a:r>
                        <a:rPr lang="en-CA" sz="1100" dirty="0">
                          <a:solidFill>
                            <a:schemeClr val="bg1"/>
                          </a:solidFill>
                          <a:latin typeface="+mn-lt"/>
                        </a:rPr>
                        <a:t>Considerations</a:t>
                      </a:r>
                      <a:endParaRPr lang="en-US" sz="1100" dirty="0">
                        <a:solidFill>
                          <a:schemeClr val="bg1"/>
                        </a:solidFill>
                        <a:latin typeface="+mn-lt"/>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991419978"/>
                  </a:ext>
                </a:extLst>
              </a:tr>
              <a:tr h="2146853">
                <a:tc>
                  <a:txBody>
                    <a:bodyPr/>
                    <a:lstStyle/>
                    <a:p>
                      <a:r>
                        <a:rPr lang="en-US" sz="1100" b="1" dirty="0">
                          <a:solidFill>
                            <a:schemeClr val="tx1"/>
                          </a:solidFill>
                          <a:latin typeface="+mn-lt"/>
                        </a:rPr>
                        <a:t>SALEH</a:t>
                      </a:r>
                    </a:p>
                    <a:p>
                      <a:r>
                        <a:rPr lang="en-US" sz="1100" dirty="0">
                          <a:solidFill>
                            <a:schemeClr val="tx1"/>
                          </a:solidFill>
                          <a:latin typeface="+mn-lt"/>
                        </a:rPr>
                        <a:t>Saleh is a boy of 3-years who is in good health and develops well. His leg is broken and he needs medical care.</a:t>
                      </a:r>
                      <a:endParaRPr lang="en-CA" sz="1100" dirty="0">
                        <a:solidFill>
                          <a:schemeClr val="tx1"/>
                        </a:solidFill>
                        <a:latin typeface="+mn-lt"/>
                      </a:endParaRPr>
                    </a:p>
                    <a:p>
                      <a:endParaRPr lang="en-US" sz="1100" dirty="0">
                        <a:solidFill>
                          <a:schemeClr val="tx1"/>
                        </a:solidFill>
                        <a:latin typeface="+mn-lt"/>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a:txBody>
                    <a:bodyPr/>
                    <a:lstStyle/>
                    <a:p>
                      <a:endParaRPr lang="en-US" sz="1100" dirty="0">
                        <a:solidFill>
                          <a:schemeClr val="tx1"/>
                        </a:solidFill>
                        <a:latin typeface="+mn-lt"/>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a:txBody>
                    <a:bodyPr/>
                    <a:lstStyle/>
                    <a:p>
                      <a:endParaRPr lang="en-US" sz="1100" dirty="0">
                        <a:solidFill>
                          <a:schemeClr val="tx1"/>
                        </a:solidFill>
                        <a:latin typeface="+mn-lt"/>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a:txBody>
                    <a:bodyPr/>
                    <a:lstStyle/>
                    <a:p>
                      <a:endParaRPr lang="en-US" sz="1100" dirty="0">
                        <a:solidFill>
                          <a:schemeClr val="tx1"/>
                        </a:solidFill>
                        <a:latin typeface="+mn-lt"/>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1019481213"/>
                  </a:ext>
                </a:extLst>
              </a:tr>
              <a:tr h="2271036">
                <a:tc>
                  <a:txBody>
                    <a:bodyPr/>
                    <a:lstStyle/>
                    <a:p>
                      <a:r>
                        <a:rPr lang="en-US" sz="1100" b="1" dirty="0">
                          <a:solidFill>
                            <a:schemeClr val="tx1"/>
                          </a:solidFill>
                          <a:latin typeface="+mn-lt"/>
                        </a:rPr>
                        <a:t>SELIM</a:t>
                      </a:r>
                    </a:p>
                    <a:p>
                      <a:r>
                        <a:rPr lang="en-US" sz="1100" dirty="0">
                          <a:solidFill>
                            <a:schemeClr val="tx1"/>
                          </a:solidFill>
                          <a:latin typeface="+mn-lt"/>
                        </a:rPr>
                        <a:t>Selim is a 17-years old refugee boy who lives alone in the gigantic refugee center.  He ask for information on family reunification.</a:t>
                      </a:r>
                      <a:endParaRPr lang="en-CA" sz="1100" dirty="0">
                        <a:solidFill>
                          <a:schemeClr val="tx1"/>
                        </a:solidFill>
                        <a:latin typeface="+mn-lt"/>
                      </a:endParaRPr>
                    </a:p>
                    <a:p>
                      <a:endParaRPr lang="en-US" sz="1100" dirty="0">
                        <a:solidFill>
                          <a:schemeClr val="tx1"/>
                        </a:solidFill>
                        <a:latin typeface="+mn-lt"/>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a:txBody>
                    <a:bodyPr/>
                    <a:lstStyle/>
                    <a:p>
                      <a:endParaRPr lang="en-US" sz="1100" dirty="0">
                        <a:solidFill>
                          <a:schemeClr val="tx1"/>
                        </a:solidFill>
                        <a:latin typeface="+mn-lt"/>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a:txBody>
                    <a:bodyPr/>
                    <a:lstStyle/>
                    <a:p>
                      <a:endParaRPr lang="en-US" sz="1100" dirty="0">
                        <a:solidFill>
                          <a:schemeClr val="tx1"/>
                        </a:solidFill>
                        <a:latin typeface="+mn-lt"/>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a:txBody>
                    <a:bodyPr/>
                    <a:lstStyle/>
                    <a:p>
                      <a:endParaRPr lang="en-US" sz="1100" dirty="0">
                        <a:solidFill>
                          <a:schemeClr val="tx1"/>
                        </a:solidFill>
                        <a:latin typeface="+mn-lt"/>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218888132"/>
                  </a:ext>
                </a:extLst>
              </a:tr>
              <a:tr h="91335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100" b="1" dirty="0">
                          <a:solidFill>
                            <a:schemeClr val="tx1"/>
                          </a:solidFill>
                          <a:effectLst/>
                          <a:latin typeface="+mn-lt"/>
                          <a:ea typeface="Cambria" panose="02040503050406030204" pitchFamily="18" charset="0"/>
                          <a:cs typeface="Times New Roman" panose="02020603050405020304" pitchFamily="18" charset="0"/>
                        </a:rPr>
                        <a:t>KHALID</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1100" dirty="0">
                          <a:solidFill>
                            <a:schemeClr val="tx1"/>
                          </a:solidFill>
                          <a:effectLst/>
                          <a:latin typeface="+mn-lt"/>
                          <a:ea typeface="Cambria" panose="02040503050406030204" pitchFamily="18" charset="0"/>
                          <a:cs typeface="Times New Roman" panose="02020603050405020304" pitchFamily="18" charset="0"/>
                        </a:rPr>
                        <a:t>A 16-year-old boy requires case management. He has a significant intellectual disability is tied up and left alone at home when his parents go to work. His parents say they do this to keep him safe. </a:t>
                      </a:r>
                      <a:endParaRPr lang="en-CA" sz="1100" dirty="0">
                        <a:solidFill>
                          <a:schemeClr val="tx1"/>
                        </a:solidFill>
                        <a:latin typeface="+mn-lt"/>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a:txBody>
                    <a:bodyPr/>
                    <a:lstStyle/>
                    <a:p>
                      <a:endParaRPr lang="en-US" sz="1100" dirty="0">
                        <a:solidFill>
                          <a:schemeClr val="tx1"/>
                        </a:solidFill>
                        <a:latin typeface="+mn-lt"/>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a:txBody>
                    <a:bodyPr/>
                    <a:lstStyle/>
                    <a:p>
                      <a:endParaRPr lang="en-US" sz="1100" dirty="0">
                        <a:solidFill>
                          <a:schemeClr val="tx1"/>
                        </a:solidFill>
                        <a:latin typeface="+mn-lt"/>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a:txBody>
                    <a:bodyPr/>
                    <a:lstStyle/>
                    <a:p>
                      <a:endParaRPr lang="en-US" sz="1100" dirty="0">
                        <a:solidFill>
                          <a:schemeClr val="tx1"/>
                        </a:solidFill>
                        <a:latin typeface="+mn-lt"/>
                      </a:endParaRPr>
                    </a:p>
                  </a:txBody>
                  <a:tcP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97231887"/>
                  </a:ext>
                </a:extLst>
              </a:tr>
            </a:tbl>
          </a:graphicData>
        </a:graphic>
      </p:graphicFrame>
      <p:sp>
        <p:nvSpPr>
          <p:cNvPr id="5" name="Hexagon 4">
            <a:extLst>
              <a:ext uri="{FF2B5EF4-FFF2-40B4-BE49-F238E27FC236}">
                <a16:creationId xmlns:a16="http://schemas.microsoft.com/office/drawing/2014/main" id="{0D6FC779-262C-2583-6C99-51DC0D76362C}"/>
              </a:ext>
            </a:extLst>
          </p:cNvPr>
          <p:cNvSpPr/>
          <p:nvPr/>
        </p:nvSpPr>
        <p:spPr>
          <a:xfrm rot="1782986">
            <a:off x="286724" y="301110"/>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Hexagon 5">
            <a:extLst>
              <a:ext uri="{FF2B5EF4-FFF2-40B4-BE49-F238E27FC236}">
                <a16:creationId xmlns:a16="http://schemas.microsoft.com/office/drawing/2014/main" id="{BC09D56F-3E46-1F50-900A-87B847302186}"/>
              </a:ext>
            </a:extLst>
          </p:cNvPr>
          <p:cNvSpPr/>
          <p:nvPr/>
        </p:nvSpPr>
        <p:spPr>
          <a:xfrm rot="1782986">
            <a:off x="286724" y="763955"/>
            <a:ext cx="335595" cy="289306"/>
          </a:xfrm>
          <a:prstGeom prst="hexagon">
            <a:avLst>
              <a:gd name="adj" fmla="val 28965"/>
              <a:gd name="vf" fmla="val 115470"/>
            </a:avLst>
          </a:prstGeom>
          <a:solidFill>
            <a:schemeClr val="accent1">
              <a:lumMod val="40000"/>
              <a:lumOff val="60000"/>
            </a:schemeClr>
          </a:solidFill>
          <a:ln w="12700">
            <a:solidFill>
              <a:srgbClr val="D8B4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Hexagon 6">
            <a:extLst>
              <a:ext uri="{FF2B5EF4-FFF2-40B4-BE49-F238E27FC236}">
                <a16:creationId xmlns:a16="http://schemas.microsoft.com/office/drawing/2014/main" id="{32943DB9-E3D2-1EED-119E-4AB03B005B6F}"/>
              </a:ext>
            </a:extLst>
          </p:cNvPr>
          <p:cNvSpPr/>
          <p:nvPr/>
        </p:nvSpPr>
        <p:spPr>
          <a:xfrm rot="1782986">
            <a:off x="286724" y="1226800"/>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Hexagon 7">
            <a:extLst>
              <a:ext uri="{FF2B5EF4-FFF2-40B4-BE49-F238E27FC236}">
                <a16:creationId xmlns:a16="http://schemas.microsoft.com/office/drawing/2014/main" id="{66094756-86D1-A2D6-8424-BF6929CE73E1}"/>
              </a:ext>
            </a:extLst>
          </p:cNvPr>
          <p:cNvSpPr/>
          <p:nvPr/>
        </p:nvSpPr>
        <p:spPr>
          <a:xfrm rot="1782986">
            <a:off x="286724" y="1689645"/>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Hexagon 8">
            <a:extLst>
              <a:ext uri="{FF2B5EF4-FFF2-40B4-BE49-F238E27FC236}">
                <a16:creationId xmlns:a16="http://schemas.microsoft.com/office/drawing/2014/main" id="{CBABABD7-B103-676C-ABAA-CC2E4A7D43DE}"/>
              </a:ext>
            </a:extLst>
          </p:cNvPr>
          <p:cNvSpPr/>
          <p:nvPr/>
        </p:nvSpPr>
        <p:spPr>
          <a:xfrm rot="1782986">
            <a:off x="286724" y="2152490"/>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06858468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1D80978-CB9F-ACF2-1851-8BEA51828BA9}"/>
              </a:ext>
            </a:extLst>
          </p:cNvPr>
          <p:cNvSpPr txBox="1"/>
          <p:nvPr/>
        </p:nvSpPr>
        <p:spPr>
          <a:xfrm>
            <a:off x="996287" y="726990"/>
            <a:ext cx="5254042" cy="461665"/>
          </a:xfrm>
          <a:prstGeom prst="rect">
            <a:avLst/>
          </a:prstGeom>
          <a:noFill/>
        </p:spPr>
        <p:txBody>
          <a:bodyPr wrap="square" rtlCol="0">
            <a:spAutoFit/>
          </a:bodyPr>
          <a:lstStyle/>
          <a:p>
            <a:r>
              <a:rPr lang="en-CA" sz="1200" b="1" spc="300" dirty="0">
                <a:solidFill>
                  <a:schemeClr val="tx1"/>
                </a:solidFill>
              </a:rPr>
              <a:t>INFORMED CONSENT AND ASSENT AT DIFFERENT STAGES</a:t>
            </a:r>
            <a:endParaRPr lang="en-US" sz="1200" b="1" spc="300" dirty="0">
              <a:solidFill>
                <a:schemeClr val="tx1"/>
              </a:solidFill>
            </a:endParaRPr>
          </a:p>
        </p:txBody>
      </p:sp>
      <p:sp>
        <p:nvSpPr>
          <p:cNvPr id="8" name="TextBox 7">
            <a:extLst>
              <a:ext uri="{FF2B5EF4-FFF2-40B4-BE49-F238E27FC236}">
                <a16:creationId xmlns:a16="http://schemas.microsoft.com/office/drawing/2014/main" id="{4E52141D-3B5E-2C68-681C-C8EE6024434A}"/>
              </a:ext>
            </a:extLst>
          </p:cNvPr>
          <p:cNvSpPr txBox="1"/>
          <p:nvPr/>
        </p:nvSpPr>
        <p:spPr>
          <a:xfrm>
            <a:off x="1739556" y="2686808"/>
            <a:ext cx="4510773" cy="1785104"/>
          </a:xfrm>
          <a:prstGeom prst="rect">
            <a:avLst/>
          </a:prstGeom>
          <a:noFill/>
        </p:spPr>
        <p:txBody>
          <a:bodyPr wrap="square" rtlCol="0">
            <a:spAutoFit/>
          </a:bodyPr>
          <a:lstStyle/>
          <a:p>
            <a:r>
              <a:rPr lang="en-US" sz="1100" b="1" dirty="0">
                <a:solidFill>
                  <a:schemeClr val="accent1"/>
                </a:solidFill>
                <a:cs typeface="Arial" panose="020B0604020202020204" pitchFamily="34" charset="0"/>
              </a:rPr>
              <a:t>Informed assent from child</a:t>
            </a:r>
          </a:p>
          <a:p>
            <a:r>
              <a:rPr lang="en-US" sz="1100" dirty="0">
                <a:cs typeface="Arial" panose="020B0604020202020204" pitchFamily="34" charset="0"/>
              </a:rPr>
              <a:t>Explain what to the child what is happening in very basic and appropriate ways. Get verbal assent for simpler decisions that they can understand. Document this on the informed consent form.</a:t>
            </a:r>
          </a:p>
          <a:p>
            <a:endParaRPr lang="en-US" sz="1100" dirty="0">
              <a:cs typeface="Arial" panose="020B0604020202020204" pitchFamily="34" charset="0"/>
            </a:endParaRPr>
          </a:p>
          <a:p>
            <a:r>
              <a:rPr lang="en-US" sz="1100" b="1" dirty="0">
                <a:solidFill>
                  <a:schemeClr val="accent1"/>
                </a:solidFill>
                <a:cs typeface="Arial" panose="020B0604020202020204" pitchFamily="34" charset="0"/>
              </a:rPr>
              <a:t>Informed consent from parent / caregiver</a:t>
            </a:r>
          </a:p>
          <a:p>
            <a:r>
              <a:rPr lang="en-US" sz="1100" dirty="0">
                <a:cs typeface="Arial" panose="020B0604020202020204" pitchFamily="34" charset="0"/>
              </a:rPr>
              <a:t>You must get written consent from the child’s parent/caregiver or another trusted adult in the child’s life. If no such person is present, you might need to consent for the child in line with their best interests. Document this on the informed consent form.</a:t>
            </a:r>
            <a:endParaRPr lang="en-GB" sz="1100" dirty="0">
              <a:cs typeface="Arial" panose="020B0604020202020204" pitchFamily="34" charset="0"/>
            </a:endParaRPr>
          </a:p>
        </p:txBody>
      </p:sp>
      <p:grpSp>
        <p:nvGrpSpPr>
          <p:cNvPr id="9" name="Group 8">
            <a:extLst>
              <a:ext uri="{FF2B5EF4-FFF2-40B4-BE49-F238E27FC236}">
                <a16:creationId xmlns:a16="http://schemas.microsoft.com/office/drawing/2014/main" id="{76BED9FD-5A66-74D7-247E-1DC898587108}"/>
              </a:ext>
            </a:extLst>
          </p:cNvPr>
          <p:cNvGrpSpPr/>
          <p:nvPr/>
        </p:nvGrpSpPr>
        <p:grpSpPr>
          <a:xfrm>
            <a:off x="1141970" y="3672966"/>
            <a:ext cx="500913" cy="590711"/>
            <a:chOff x="8440399" y="3758191"/>
            <a:chExt cx="693208" cy="817478"/>
          </a:xfrm>
        </p:grpSpPr>
        <p:grpSp>
          <p:nvGrpSpPr>
            <p:cNvPr id="10" name="Group 9">
              <a:extLst>
                <a:ext uri="{FF2B5EF4-FFF2-40B4-BE49-F238E27FC236}">
                  <a16:creationId xmlns:a16="http://schemas.microsoft.com/office/drawing/2014/main" id="{7729DFEE-8325-5855-E6D7-E6C09C15367E}"/>
                </a:ext>
              </a:extLst>
            </p:cNvPr>
            <p:cNvGrpSpPr/>
            <p:nvPr/>
          </p:nvGrpSpPr>
          <p:grpSpPr>
            <a:xfrm>
              <a:off x="8880158" y="3758191"/>
              <a:ext cx="253449" cy="817478"/>
              <a:chOff x="4107675" y="1684320"/>
              <a:chExt cx="350098" cy="1129211"/>
            </a:xfrm>
            <a:solidFill>
              <a:schemeClr val="accent1"/>
            </a:solidFill>
          </p:grpSpPr>
          <p:sp>
            <p:nvSpPr>
              <p:cNvPr id="16" name="Round Same Side Corner Rectangle 21">
                <a:extLst>
                  <a:ext uri="{FF2B5EF4-FFF2-40B4-BE49-F238E27FC236}">
                    <a16:creationId xmlns:a16="http://schemas.microsoft.com/office/drawing/2014/main" id="{D6767ECF-B2A0-1621-E199-1C49D4A91E6C}"/>
                  </a:ext>
                </a:extLst>
              </p:cNvPr>
              <p:cNvSpPr/>
              <p:nvPr/>
            </p:nvSpPr>
            <p:spPr>
              <a:xfrm>
                <a:off x="4107675"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Oval 16">
                <a:extLst>
                  <a:ext uri="{FF2B5EF4-FFF2-40B4-BE49-F238E27FC236}">
                    <a16:creationId xmlns:a16="http://schemas.microsoft.com/office/drawing/2014/main" id="{01A956D5-FB75-8B5C-5781-D3071321C623}"/>
                  </a:ext>
                </a:extLst>
              </p:cNvPr>
              <p:cNvSpPr/>
              <p:nvPr/>
            </p:nvSpPr>
            <p:spPr>
              <a:xfrm>
                <a:off x="4126467"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11" name="Group 10">
              <a:extLst>
                <a:ext uri="{FF2B5EF4-FFF2-40B4-BE49-F238E27FC236}">
                  <a16:creationId xmlns:a16="http://schemas.microsoft.com/office/drawing/2014/main" id="{D4F0293B-814E-4023-F2AF-8625D28F98D1}"/>
                </a:ext>
              </a:extLst>
            </p:cNvPr>
            <p:cNvGrpSpPr/>
            <p:nvPr/>
          </p:nvGrpSpPr>
          <p:grpSpPr>
            <a:xfrm>
              <a:off x="8440399" y="3758191"/>
              <a:ext cx="363228" cy="817478"/>
              <a:chOff x="3000654" y="1516217"/>
              <a:chExt cx="245039" cy="551483"/>
            </a:xfrm>
            <a:solidFill>
              <a:schemeClr val="accent1"/>
            </a:solidFill>
          </p:grpSpPr>
          <p:grpSp>
            <p:nvGrpSpPr>
              <p:cNvPr id="12" name="Group 11">
                <a:extLst>
                  <a:ext uri="{FF2B5EF4-FFF2-40B4-BE49-F238E27FC236}">
                    <a16:creationId xmlns:a16="http://schemas.microsoft.com/office/drawing/2014/main" id="{BE32C683-717B-AE13-1120-18EB2F06CEFB}"/>
                  </a:ext>
                </a:extLst>
              </p:cNvPr>
              <p:cNvGrpSpPr/>
              <p:nvPr/>
            </p:nvGrpSpPr>
            <p:grpSpPr>
              <a:xfrm>
                <a:off x="3036509" y="1516217"/>
                <a:ext cx="172158" cy="551483"/>
                <a:chOff x="4043172" y="1684320"/>
                <a:chExt cx="352508" cy="1129211"/>
              </a:xfrm>
              <a:grpFill/>
            </p:grpSpPr>
            <p:sp>
              <p:nvSpPr>
                <p:cNvPr id="14" name="Round Same Side Corner Rectangle 21">
                  <a:extLst>
                    <a:ext uri="{FF2B5EF4-FFF2-40B4-BE49-F238E27FC236}">
                      <a16:creationId xmlns:a16="http://schemas.microsoft.com/office/drawing/2014/main" id="{EA18EBBB-4490-7F95-4521-4094E49220A7}"/>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Oval 14">
                  <a:extLst>
                    <a:ext uri="{FF2B5EF4-FFF2-40B4-BE49-F238E27FC236}">
                      <a16:creationId xmlns:a16="http://schemas.microsoft.com/office/drawing/2014/main" id="{38C59BA4-77A0-3D31-CB9A-CB266DAA30D5}"/>
                    </a:ext>
                  </a:extLst>
                </p:cNvPr>
                <p:cNvSpPr/>
                <p:nvPr/>
              </p:nvSpPr>
              <p:spPr>
                <a:xfrm>
                  <a:off x="4043172" y="1684320"/>
                  <a:ext cx="328891"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3" name="Flowchart: Manual Operation 12">
                <a:extLst>
                  <a:ext uri="{FF2B5EF4-FFF2-40B4-BE49-F238E27FC236}">
                    <a16:creationId xmlns:a16="http://schemas.microsoft.com/office/drawing/2014/main" id="{C915FA23-E724-BC93-5311-D7D43E3A5B28}"/>
                  </a:ext>
                </a:extLst>
              </p:cNvPr>
              <p:cNvSpPr/>
              <p:nvPr/>
            </p:nvSpPr>
            <p:spPr>
              <a:xfrm rot="10800000">
                <a:off x="3000654" y="1805724"/>
                <a:ext cx="245039" cy="261975"/>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grpSp>
        <p:nvGrpSpPr>
          <p:cNvPr id="18" name="Group 17">
            <a:extLst>
              <a:ext uri="{FF2B5EF4-FFF2-40B4-BE49-F238E27FC236}">
                <a16:creationId xmlns:a16="http://schemas.microsoft.com/office/drawing/2014/main" id="{CC0F8388-0FA7-929A-C3B7-B28551D7272E}"/>
              </a:ext>
            </a:extLst>
          </p:cNvPr>
          <p:cNvGrpSpPr/>
          <p:nvPr/>
        </p:nvGrpSpPr>
        <p:grpSpPr>
          <a:xfrm>
            <a:off x="1294048" y="2879014"/>
            <a:ext cx="134518" cy="250162"/>
            <a:chOff x="8225553" y="3000145"/>
            <a:chExt cx="221517" cy="411954"/>
          </a:xfrm>
          <a:solidFill>
            <a:schemeClr val="accent1"/>
          </a:solidFill>
        </p:grpSpPr>
        <p:sp>
          <p:nvSpPr>
            <p:cNvPr id="19" name="Round Same Side Corner Rectangle 46">
              <a:extLst>
                <a:ext uri="{FF2B5EF4-FFF2-40B4-BE49-F238E27FC236}">
                  <a16:creationId xmlns:a16="http://schemas.microsoft.com/office/drawing/2014/main" id="{AD30EA87-716A-D677-DADE-557E22054EFA}"/>
                </a:ext>
              </a:extLst>
            </p:cNvPr>
            <p:cNvSpPr/>
            <p:nvPr/>
          </p:nvSpPr>
          <p:spPr>
            <a:xfrm>
              <a:off x="8227177" y="3259708"/>
              <a:ext cx="219027" cy="152391"/>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Oval 19">
              <a:extLst>
                <a:ext uri="{FF2B5EF4-FFF2-40B4-BE49-F238E27FC236}">
                  <a16:creationId xmlns:a16="http://schemas.microsoft.com/office/drawing/2014/main" id="{F6C17902-FBEB-3996-0096-753C362B62B5}"/>
                </a:ext>
              </a:extLst>
            </p:cNvPr>
            <p:cNvSpPr/>
            <p:nvPr/>
          </p:nvSpPr>
          <p:spPr>
            <a:xfrm>
              <a:off x="8225553" y="3000145"/>
              <a:ext cx="221517" cy="2215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bg1"/>
                </a:solidFill>
                <a:latin typeface="Arial" panose="020B0604020202020204" pitchFamily="34" charset="0"/>
                <a:cs typeface="Arial" panose="020B0604020202020204" pitchFamily="34" charset="0"/>
              </a:endParaRPr>
            </a:p>
          </p:txBody>
        </p:sp>
      </p:grpSp>
      <p:grpSp>
        <p:nvGrpSpPr>
          <p:cNvPr id="32" name="Group 31">
            <a:extLst>
              <a:ext uri="{FF2B5EF4-FFF2-40B4-BE49-F238E27FC236}">
                <a16:creationId xmlns:a16="http://schemas.microsoft.com/office/drawing/2014/main" id="{D1D59944-EF1E-1E2D-1569-54FAD7AADCA1}"/>
              </a:ext>
            </a:extLst>
          </p:cNvPr>
          <p:cNvGrpSpPr/>
          <p:nvPr/>
        </p:nvGrpSpPr>
        <p:grpSpPr>
          <a:xfrm>
            <a:off x="1319961" y="6283565"/>
            <a:ext cx="134518" cy="317372"/>
            <a:chOff x="8225553" y="3000145"/>
            <a:chExt cx="221517" cy="522632"/>
          </a:xfrm>
          <a:solidFill>
            <a:schemeClr val="accent1"/>
          </a:solidFill>
        </p:grpSpPr>
        <p:sp>
          <p:nvSpPr>
            <p:cNvPr id="33" name="Round Same Side Corner Rectangle 46">
              <a:extLst>
                <a:ext uri="{FF2B5EF4-FFF2-40B4-BE49-F238E27FC236}">
                  <a16:creationId xmlns:a16="http://schemas.microsoft.com/office/drawing/2014/main" id="{0B80FD5C-1DA0-A03E-CF19-E8E8DAAE0CDA}"/>
                </a:ext>
              </a:extLst>
            </p:cNvPr>
            <p:cNvSpPr/>
            <p:nvPr/>
          </p:nvSpPr>
          <p:spPr>
            <a:xfrm>
              <a:off x="8227177" y="3259708"/>
              <a:ext cx="219893" cy="263069"/>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4" name="Oval 33">
              <a:extLst>
                <a:ext uri="{FF2B5EF4-FFF2-40B4-BE49-F238E27FC236}">
                  <a16:creationId xmlns:a16="http://schemas.microsoft.com/office/drawing/2014/main" id="{B4066595-0343-3860-9B8B-E5BAD3230488}"/>
                </a:ext>
              </a:extLst>
            </p:cNvPr>
            <p:cNvSpPr/>
            <p:nvPr/>
          </p:nvSpPr>
          <p:spPr>
            <a:xfrm>
              <a:off x="8225553" y="3000145"/>
              <a:ext cx="221517" cy="2215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bg1"/>
                </a:solidFill>
                <a:latin typeface="Arial" panose="020B0604020202020204" pitchFamily="34" charset="0"/>
                <a:cs typeface="Arial" panose="020B0604020202020204" pitchFamily="34" charset="0"/>
              </a:endParaRPr>
            </a:p>
          </p:txBody>
        </p:sp>
      </p:grpSp>
      <p:sp>
        <p:nvSpPr>
          <p:cNvPr id="35" name="Rectangle 34">
            <a:extLst>
              <a:ext uri="{FF2B5EF4-FFF2-40B4-BE49-F238E27FC236}">
                <a16:creationId xmlns:a16="http://schemas.microsoft.com/office/drawing/2014/main" id="{6922CB09-9928-C9C4-2A4E-ADD6A09E6FE9}"/>
              </a:ext>
            </a:extLst>
          </p:cNvPr>
          <p:cNvSpPr/>
          <p:nvPr/>
        </p:nvSpPr>
        <p:spPr>
          <a:xfrm>
            <a:off x="996287" y="1426596"/>
            <a:ext cx="5254042" cy="949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bg1"/>
                </a:solidFill>
                <a:cs typeface="Arial" panose="020B0604020202020204" pitchFamily="34" charset="0"/>
              </a:rPr>
              <a:t>AGE 0-5</a:t>
            </a:r>
          </a:p>
          <a:p>
            <a:endParaRPr lang="en-US" sz="1100" b="1" dirty="0">
              <a:solidFill>
                <a:schemeClr val="bg1"/>
              </a:solidFill>
              <a:cs typeface="Arial" panose="020B0604020202020204" pitchFamily="34" charset="0"/>
            </a:endParaRPr>
          </a:p>
          <a:p>
            <a:r>
              <a:rPr lang="en-US" sz="1100" dirty="0">
                <a:solidFill>
                  <a:schemeClr val="bg1"/>
                </a:solidFill>
                <a:cs typeface="Arial" panose="020B0604020202020204" pitchFamily="34" charset="0"/>
              </a:rPr>
              <a:t>Very young children have limited capacity to understand complex decisions about their care and treatment.</a:t>
            </a:r>
            <a:endParaRPr lang="en-GB" sz="1100" dirty="0">
              <a:solidFill>
                <a:schemeClr val="bg1"/>
              </a:solidFill>
              <a:cs typeface="Arial" panose="020B0604020202020204" pitchFamily="34" charset="0"/>
            </a:endParaRPr>
          </a:p>
        </p:txBody>
      </p:sp>
      <p:sp>
        <p:nvSpPr>
          <p:cNvPr id="36" name="TextBox 35">
            <a:extLst>
              <a:ext uri="{FF2B5EF4-FFF2-40B4-BE49-F238E27FC236}">
                <a16:creationId xmlns:a16="http://schemas.microsoft.com/office/drawing/2014/main" id="{7548EE23-DA4D-1B15-6387-B2C68E3293E8}"/>
              </a:ext>
            </a:extLst>
          </p:cNvPr>
          <p:cNvSpPr txBox="1"/>
          <p:nvPr/>
        </p:nvSpPr>
        <p:spPr>
          <a:xfrm>
            <a:off x="1739556" y="6058983"/>
            <a:ext cx="4510773" cy="1954381"/>
          </a:xfrm>
          <a:prstGeom prst="rect">
            <a:avLst/>
          </a:prstGeom>
          <a:noFill/>
        </p:spPr>
        <p:txBody>
          <a:bodyPr wrap="square" rtlCol="0">
            <a:spAutoFit/>
          </a:bodyPr>
          <a:lstStyle/>
          <a:p>
            <a:r>
              <a:rPr lang="en-US" sz="1100" b="1" dirty="0">
                <a:solidFill>
                  <a:schemeClr val="accent1"/>
                </a:solidFill>
                <a:cs typeface="Arial" panose="020B0604020202020204" pitchFamily="34" charset="0"/>
              </a:rPr>
              <a:t>Informed assent from child</a:t>
            </a:r>
          </a:p>
          <a:p>
            <a:r>
              <a:rPr lang="en-US" sz="1100" dirty="0">
                <a:cs typeface="Arial" panose="020B0604020202020204" pitchFamily="34" charset="0"/>
              </a:rPr>
              <a:t>You must get verbal assent to proceed with services. Involve the child in decision-making and seek their opinion after explaining what is happening and the pros and cons of different options. Document this on the informed consent form.</a:t>
            </a:r>
          </a:p>
          <a:p>
            <a:endParaRPr lang="en-US" sz="1100" b="1" dirty="0">
              <a:solidFill>
                <a:schemeClr val="accent1"/>
              </a:solidFill>
              <a:cs typeface="Arial" panose="020B0604020202020204" pitchFamily="34" charset="0"/>
            </a:endParaRPr>
          </a:p>
          <a:p>
            <a:r>
              <a:rPr lang="en-US" sz="1100" b="1" dirty="0">
                <a:solidFill>
                  <a:schemeClr val="accent1"/>
                </a:solidFill>
                <a:cs typeface="Arial" panose="020B0604020202020204" pitchFamily="34" charset="0"/>
              </a:rPr>
              <a:t>Informed consent from parent / caregiver</a:t>
            </a:r>
          </a:p>
          <a:p>
            <a:r>
              <a:rPr lang="en-US" sz="1100" dirty="0">
                <a:cs typeface="Arial" panose="020B0604020202020204" pitchFamily="34" charset="0"/>
              </a:rPr>
              <a:t>Along with the child’s informed consent, you must get written consent from the child’s parent/caregiver or another trusted adult in the child’s life. If no such person is present, you might need to consent for the child in line with their best interests. Document this on the informed consent form.</a:t>
            </a:r>
            <a:endParaRPr lang="en-GB" sz="1100" dirty="0">
              <a:cs typeface="Arial" panose="020B0604020202020204" pitchFamily="34" charset="0"/>
            </a:endParaRPr>
          </a:p>
        </p:txBody>
      </p:sp>
      <p:grpSp>
        <p:nvGrpSpPr>
          <p:cNvPr id="37" name="Group 36">
            <a:extLst>
              <a:ext uri="{FF2B5EF4-FFF2-40B4-BE49-F238E27FC236}">
                <a16:creationId xmlns:a16="http://schemas.microsoft.com/office/drawing/2014/main" id="{CECCD7AB-983D-A59C-DA0C-45750AD36096}"/>
              </a:ext>
            </a:extLst>
          </p:cNvPr>
          <p:cNvGrpSpPr/>
          <p:nvPr/>
        </p:nvGrpSpPr>
        <p:grpSpPr>
          <a:xfrm>
            <a:off x="1141970" y="7238354"/>
            <a:ext cx="500913" cy="590711"/>
            <a:chOff x="8440399" y="3758191"/>
            <a:chExt cx="693208" cy="817478"/>
          </a:xfrm>
        </p:grpSpPr>
        <p:grpSp>
          <p:nvGrpSpPr>
            <p:cNvPr id="38" name="Group 37">
              <a:extLst>
                <a:ext uri="{FF2B5EF4-FFF2-40B4-BE49-F238E27FC236}">
                  <a16:creationId xmlns:a16="http://schemas.microsoft.com/office/drawing/2014/main" id="{8911C3A0-9AB1-BF03-FAE0-33099AAA825C}"/>
                </a:ext>
              </a:extLst>
            </p:cNvPr>
            <p:cNvGrpSpPr/>
            <p:nvPr/>
          </p:nvGrpSpPr>
          <p:grpSpPr>
            <a:xfrm>
              <a:off x="8880158" y="3758191"/>
              <a:ext cx="253449" cy="817478"/>
              <a:chOff x="4107675" y="1684320"/>
              <a:chExt cx="350098" cy="1129211"/>
            </a:xfrm>
            <a:solidFill>
              <a:schemeClr val="accent1"/>
            </a:solidFill>
          </p:grpSpPr>
          <p:sp>
            <p:nvSpPr>
              <p:cNvPr id="44" name="Round Same Side Corner Rectangle 21">
                <a:extLst>
                  <a:ext uri="{FF2B5EF4-FFF2-40B4-BE49-F238E27FC236}">
                    <a16:creationId xmlns:a16="http://schemas.microsoft.com/office/drawing/2014/main" id="{8B848992-E7C5-4EBF-1337-2D84C467E047}"/>
                  </a:ext>
                </a:extLst>
              </p:cNvPr>
              <p:cNvSpPr/>
              <p:nvPr/>
            </p:nvSpPr>
            <p:spPr>
              <a:xfrm>
                <a:off x="4107675"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5" name="Oval 44">
                <a:extLst>
                  <a:ext uri="{FF2B5EF4-FFF2-40B4-BE49-F238E27FC236}">
                    <a16:creationId xmlns:a16="http://schemas.microsoft.com/office/drawing/2014/main" id="{D0B9246B-6B16-A5C5-6E9D-54C7A275BEDA}"/>
                  </a:ext>
                </a:extLst>
              </p:cNvPr>
              <p:cNvSpPr/>
              <p:nvPr/>
            </p:nvSpPr>
            <p:spPr>
              <a:xfrm>
                <a:off x="4126467"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39" name="Group 38">
              <a:extLst>
                <a:ext uri="{FF2B5EF4-FFF2-40B4-BE49-F238E27FC236}">
                  <a16:creationId xmlns:a16="http://schemas.microsoft.com/office/drawing/2014/main" id="{0B45079F-D6E0-80EA-3A99-EE07C238A450}"/>
                </a:ext>
              </a:extLst>
            </p:cNvPr>
            <p:cNvGrpSpPr/>
            <p:nvPr/>
          </p:nvGrpSpPr>
          <p:grpSpPr>
            <a:xfrm>
              <a:off x="8440399" y="3758191"/>
              <a:ext cx="363228" cy="817478"/>
              <a:chOff x="3000654" y="1516217"/>
              <a:chExt cx="245039" cy="551483"/>
            </a:xfrm>
            <a:solidFill>
              <a:schemeClr val="accent1"/>
            </a:solidFill>
          </p:grpSpPr>
          <p:grpSp>
            <p:nvGrpSpPr>
              <p:cNvPr id="40" name="Group 39">
                <a:extLst>
                  <a:ext uri="{FF2B5EF4-FFF2-40B4-BE49-F238E27FC236}">
                    <a16:creationId xmlns:a16="http://schemas.microsoft.com/office/drawing/2014/main" id="{2CBCC9B6-84D0-B643-8740-D24665C47396}"/>
                  </a:ext>
                </a:extLst>
              </p:cNvPr>
              <p:cNvGrpSpPr/>
              <p:nvPr/>
            </p:nvGrpSpPr>
            <p:grpSpPr>
              <a:xfrm>
                <a:off x="3036509" y="1516217"/>
                <a:ext cx="172158" cy="551483"/>
                <a:chOff x="4043172" y="1684320"/>
                <a:chExt cx="352508" cy="1129211"/>
              </a:xfrm>
              <a:grpFill/>
            </p:grpSpPr>
            <p:sp>
              <p:nvSpPr>
                <p:cNvPr id="42" name="Round Same Side Corner Rectangle 21">
                  <a:extLst>
                    <a:ext uri="{FF2B5EF4-FFF2-40B4-BE49-F238E27FC236}">
                      <a16:creationId xmlns:a16="http://schemas.microsoft.com/office/drawing/2014/main" id="{EC1A16F9-8A41-544A-2DEF-678949C939F7}"/>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3" name="Oval 42">
                  <a:extLst>
                    <a:ext uri="{FF2B5EF4-FFF2-40B4-BE49-F238E27FC236}">
                      <a16:creationId xmlns:a16="http://schemas.microsoft.com/office/drawing/2014/main" id="{0B2509E8-1ED1-FB1D-F0BB-E5FDD13B5F66}"/>
                    </a:ext>
                  </a:extLst>
                </p:cNvPr>
                <p:cNvSpPr/>
                <p:nvPr/>
              </p:nvSpPr>
              <p:spPr>
                <a:xfrm>
                  <a:off x="4043172" y="1684320"/>
                  <a:ext cx="328891"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41" name="Flowchart: Manual Operation 40">
                <a:extLst>
                  <a:ext uri="{FF2B5EF4-FFF2-40B4-BE49-F238E27FC236}">
                    <a16:creationId xmlns:a16="http://schemas.microsoft.com/office/drawing/2014/main" id="{DE02AA4E-DCDD-C870-5F4B-9D1F1BF30738}"/>
                  </a:ext>
                </a:extLst>
              </p:cNvPr>
              <p:cNvSpPr/>
              <p:nvPr/>
            </p:nvSpPr>
            <p:spPr>
              <a:xfrm rot="10800000">
                <a:off x="3000654" y="1805724"/>
                <a:ext cx="245039" cy="261975"/>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sp>
        <p:nvSpPr>
          <p:cNvPr id="49" name="Rectangle 48">
            <a:extLst>
              <a:ext uri="{FF2B5EF4-FFF2-40B4-BE49-F238E27FC236}">
                <a16:creationId xmlns:a16="http://schemas.microsoft.com/office/drawing/2014/main" id="{645B950B-37ED-1629-6F64-1B0965ED0BCE}"/>
              </a:ext>
            </a:extLst>
          </p:cNvPr>
          <p:cNvSpPr/>
          <p:nvPr/>
        </p:nvSpPr>
        <p:spPr>
          <a:xfrm>
            <a:off x="996287" y="4798771"/>
            <a:ext cx="5254042" cy="949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bg1"/>
                </a:solidFill>
                <a:cs typeface="Arial" panose="020B0604020202020204" pitchFamily="34" charset="0"/>
              </a:rPr>
              <a:t>AGE 6-11</a:t>
            </a:r>
          </a:p>
          <a:p>
            <a:endParaRPr lang="en-US" sz="1200" b="1" dirty="0">
              <a:solidFill>
                <a:schemeClr val="bg1"/>
              </a:solidFill>
              <a:cs typeface="Arial" panose="020B0604020202020204" pitchFamily="34" charset="0"/>
            </a:endParaRPr>
          </a:p>
          <a:p>
            <a:r>
              <a:rPr lang="en-US" sz="1100" dirty="0">
                <a:solidFill>
                  <a:schemeClr val="bg1"/>
                </a:solidFill>
                <a:cs typeface="Arial" panose="020B0604020202020204" pitchFamily="34" charset="0"/>
              </a:rPr>
              <a:t>Generally, children in this age range cannot legally consent, but can provide informed assent or indicate their ‘willingness’ to participate in case management services. </a:t>
            </a:r>
            <a:endParaRPr lang="en-GB" sz="1100" dirty="0">
              <a:solidFill>
                <a:schemeClr val="bg1"/>
              </a:solidFill>
              <a:cs typeface="Arial" panose="020B0604020202020204" pitchFamily="34" charset="0"/>
            </a:endParaRPr>
          </a:p>
        </p:txBody>
      </p:sp>
      <p:sp>
        <p:nvSpPr>
          <p:cNvPr id="50" name="Hexagon 49">
            <a:extLst>
              <a:ext uri="{FF2B5EF4-FFF2-40B4-BE49-F238E27FC236}">
                <a16:creationId xmlns:a16="http://schemas.microsoft.com/office/drawing/2014/main" id="{3576ADDE-BCCE-0EA1-F45F-357E4BA33E6A}"/>
              </a:ext>
            </a:extLst>
          </p:cNvPr>
          <p:cNvSpPr/>
          <p:nvPr/>
        </p:nvSpPr>
        <p:spPr>
          <a:xfrm rot="1782986">
            <a:off x="286724" y="301110"/>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1" name="Hexagon 50">
            <a:extLst>
              <a:ext uri="{FF2B5EF4-FFF2-40B4-BE49-F238E27FC236}">
                <a16:creationId xmlns:a16="http://schemas.microsoft.com/office/drawing/2014/main" id="{C0E259FB-DC59-3B11-19E4-1A5E7E8C936B}"/>
              </a:ext>
            </a:extLst>
          </p:cNvPr>
          <p:cNvSpPr/>
          <p:nvPr/>
        </p:nvSpPr>
        <p:spPr>
          <a:xfrm rot="1782986">
            <a:off x="286724" y="763955"/>
            <a:ext cx="335595" cy="289306"/>
          </a:xfrm>
          <a:prstGeom prst="hexagon">
            <a:avLst>
              <a:gd name="adj" fmla="val 28965"/>
              <a:gd name="vf" fmla="val 115470"/>
            </a:avLst>
          </a:prstGeom>
          <a:solidFill>
            <a:schemeClr val="accent1">
              <a:lumMod val="40000"/>
              <a:lumOff val="60000"/>
            </a:schemeClr>
          </a:solidFill>
          <a:ln w="12700">
            <a:solidFill>
              <a:srgbClr val="D8B4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2" name="Hexagon 51">
            <a:extLst>
              <a:ext uri="{FF2B5EF4-FFF2-40B4-BE49-F238E27FC236}">
                <a16:creationId xmlns:a16="http://schemas.microsoft.com/office/drawing/2014/main" id="{BC55EF89-1346-5F76-9E53-78FCC1D6A6D4}"/>
              </a:ext>
            </a:extLst>
          </p:cNvPr>
          <p:cNvSpPr/>
          <p:nvPr/>
        </p:nvSpPr>
        <p:spPr>
          <a:xfrm rot="1782986">
            <a:off x="286724" y="1226800"/>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3" name="Hexagon 52">
            <a:extLst>
              <a:ext uri="{FF2B5EF4-FFF2-40B4-BE49-F238E27FC236}">
                <a16:creationId xmlns:a16="http://schemas.microsoft.com/office/drawing/2014/main" id="{EB6EC6C8-367D-1834-795A-02450C2987AD}"/>
              </a:ext>
            </a:extLst>
          </p:cNvPr>
          <p:cNvSpPr/>
          <p:nvPr/>
        </p:nvSpPr>
        <p:spPr>
          <a:xfrm rot="1782986">
            <a:off x="286724" y="1689645"/>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4" name="Hexagon 53">
            <a:extLst>
              <a:ext uri="{FF2B5EF4-FFF2-40B4-BE49-F238E27FC236}">
                <a16:creationId xmlns:a16="http://schemas.microsoft.com/office/drawing/2014/main" id="{9C4D1263-D14D-BA9E-A52C-5DDD6B467A20}"/>
              </a:ext>
            </a:extLst>
          </p:cNvPr>
          <p:cNvSpPr/>
          <p:nvPr/>
        </p:nvSpPr>
        <p:spPr>
          <a:xfrm rot="1782986">
            <a:off x="286724" y="2152490"/>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63808881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E52141D-3B5E-2C68-681C-C8EE6024434A}"/>
              </a:ext>
            </a:extLst>
          </p:cNvPr>
          <p:cNvSpPr txBox="1"/>
          <p:nvPr/>
        </p:nvSpPr>
        <p:spPr>
          <a:xfrm>
            <a:off x="1739556" y="2116328"/>
            <a:ext cx="4510773" cy="1785104"/>
          </a:xfrm>
          <a:prstGeom prst="rect">
            <a:avLst/>
          </a:prstGeom>
          <a:noFill/>
        </p:spPr>
        <p:txBody>
          <a:bodyPr wrap="square" rtlCol="0">
            <a:spAutoFit/>
          </a:bodyPr>
          <a:lstStyle/>
          <a:p>
            <a:r>
              <a:rPr lang="en-US" sz="1100" b="1" dirty="0">
                <a:solidFill>
                  <a:schemeClr val="accent1"/>
                </a:solidFill>
                <a:cs typeface="Arial" panose="020B0604020202020204" pitchFamily="34" charset="0"/>
              </a:rPr>
              <a:t>Informed assent from child</a:t>
            </a:r>
          </a:p>
          <a:p>
            <a:r>
              <a:rPr lang="en-US" sz="1100" dirty="0">
                <a:cs typeface="Arial" panose="020B0604020202020204" pitchFamily="34" charset="0"/>
              </a:rPr>
              <a:t>You must get verbal or written assent to proceed with services and for decisions about care and treatment. Document this on the informed consent form.</a:t>
            </a:r>
          </a:p>
          <a:p>
            <a:endParaRPr lang="en-US" sz="1100" b="1" dirty="0">
              <a:solidFill>
                <a:schemeClr val="accent1"/>
              </a:solidFill>
              <a:cs typeface="Arial" panose="020B0604020202020204" pitchFamily="34" charset="0"/>
            </a:endParaRPr>
          </a:p>
          <a:p>
            <a:r>
              <a:rPr lang="en-US" sz="1100" b="1" dirty="0">
                <a:solidFill>
                  <a:schemeClr val="accent1"/>
                </a:solidFill>
                <a:cs typeface="Arial" panose="020B0604020202020204" pitchFamily="34" charset="0"/>
              </a:rPr>
              <a:t>Informed consent from parent / caregiver</a:t>
            </a:r>
          </a:p>
          <a:p>
            <a:r>
              <a:rPr lang="en-US" sz="1100" dirty="0">
                <a:cs typeface="Arial" panose="020B0604020202020204" pitchFamily="34" charset="0"/>
              </a:rPr>
              <a:t>You must get written consent from the child’s parent/caregiver or another trusted adult in the child’s life. If no such person is present, you might need to consent for the child in line with their best interests. Document this on the informed consent form.</a:t>
            </a:r>
            <a:endParaRPr lang="en-GB" sz="1100" dirty="0">
              <a:cs typeface="Arial" panose="020B0604020202020204" pitchFamily="34" charset="0"/>
            </a:endParaRPr>
          </a:p>
        </p:txBody>
      </p:sp>
      <p:grpSp>
        <p:nvGrpSpPr>
          <p:cNvPr id="9" name="Group 8">
            <a:extLst>
              <a:ext uri="{FF2B5EF4-FFF2-40B4-BE49-F238E27FC236}">
                <a16:creationId xmlns:a16="http://schemas.microsoft.com/office/drawing/2014/main" id="{76BED9FD-5A66-74D7-247E-1DC898587108}"/>
              </a:ext>
            </a:extLst>
          </p:cNvPr>
          <p:cNvGrpSpPr/>
          <p:nvPr/>
        </p:nvGrpSpPr>
        <p:grpSpPr>
          <a:xfrm>
            <a:off x="1141970" y="3146994"/>
            <a:ext cx="500913" cy="590711"/>
            <a:chOff x="8440399" y="3758191"/>
            <a:chExt cx="693208" cy="817478"/>
          </a:xfrm>
        </p:grpSpPr>
        <p:grpSp>
          <p:nvGrpSpPr>
            <p:cNvPr id="10" name="Group 9">
              <a:extLst>
                <a:ext uri="{FF2B5EF4-FFF2-40B4-BE49-F238E27FC236}">
                  <a16:creationId xmlns:a16="http://schemas.microsoft.com/office/drawing/2014/main" id="{7729DFEE-8325-5855-E6D7-E6C09C15367E}"/>
                </a:ext>
              </a:extLst>
            </p:cNvPr>
            <p:cNvGrpSpPr/>
            <p:nvPr/>
          </p:nvGrpSpPr>
          <p:grpSpPr>
            <a:xfrm>
              <a:off x="8880158" y="3758191"/>
              <a:ext cx="253449" cy="817478"/>
              <a:chOff x="4107675" y="1684320"/>
              <a:chExt cx="350098" cy="1129211"/>
            </a:xfrm>
            <a:solidFill>
              <a:schemeClr val="accent1"/>
            </a:solidFill>
          </p:grpSpPr>
          <p:sp>
            <p:nvSpPr>
              <p:cNvPr id="16" name="Round Same Side Corner Rectangle 21">
                <a:extLst>
                  <a:ext uri="{FF2B5EF4-FFF2-40B4-BE49-F238E27FC236}">
                    <a16:creationId xmlns:a16="http://schemas.microsoft.com/office/drawing/2014/main" id="{D6767ECF-B2A0-1621-E199-1C49D4A91E6C}"/>
                  </a:ext>
                </a:extLst>
              </p:cNvPr>
              <p:cNvSpPr/>
              <p:nvPr/>
            </p:nvSpPr>
            <p:spPr>
              <a:xfrm>
                <a:off x="4107675"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Oval 16">
                <a:extLst>
                  <a:ext uri="{FF2B5EF4-FFF2-40B4-BE49-F238E27FC236}">
                    <a16:creationId xmlns:a16="http://schemas.microsoft.com/office/drawing/2014/main" id="{01A956D5-FB75-8B5C-5781-D3071321C623}"/>
                  </a:ext>
                </a:extLst>
              </p:cNvPr>
              <p:cNvSpPr/>
              <p:nvPr/>
            </p:nvSpPr>
            <p:spPr>
              <a:xfrm>
                <a:off x="4126467"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11" name="Group 10">
              <a:extLst>
                <a:ext uri="{FF2B5EF4-FFF2-40B4-BE49-F238E27FC236}">
                  <a16:creationId xmlns:a16="http://schemas.microsoft.com/office/drawing/2014/main" id="{D4F0293B-814E-4023-F2AF-8625D28F98D1}"/>
                </a:ext>
              </a:extLst>
            </p:cNvPr>
            <p:cNvGrpSpPr/>
            <p:nvPr/>
          </p:nvGrpSpPr>
          <p:grpSpPr>
            <a:xfrm>
              <a:off x="8440399" y="3758191"/>
              <a:ext cx="363228" cy="817478"/>
              <a:chOff x="3000654" y="1516217"/>
              <a:chExt cx="245039" cy="551483"/>
            </a:xfrm>
            <a:solidFill>
              <a:schemeClr val="accent1"/>
            </a:solidFill>
          </p:grpSpPr>
          <p:grpSp>
            <p:nvGrpSpPr>
              <p:cNvPr id="12" name="Group 11">
                <a:extLst>
                  <a:ext uri="{FF2B5EF4-FFF2-40B4-BE49-F238E27FC236}">
                    <a16:creationId xmlns:a16="http://schemas.microsoft.com/office/drawing/2014/main" id="{BE32C683-717B-AE13-1120-18EB2F06CEFB}"/>
                  </a:ext>
                </a:extLst>
              </p:cNvPr>
              <p:cNvGrpSpPr/>
              <p:nvPr/>
            </p:nvGrpSpPr>
            <p:grpSpPr>
              <a:xfrm>
                <a:off x="3036509" y="1516217"/>
                <a:ext cx="172158" cy="551483"/>
                <a:chOff x="4043172" y="1684320"/>
                <a:chExt cx="352508" cy="1129211"/>
              </a:xfrm>
              <a:grpFill/>
            </p:grpSpPr>
            <p:sp>
              <p:nvSpPr>
                <p:cNvPr id="14" name="Round Same Side Corner Rectangle 21">
                  <a:extLst>
                    <a:ext uri="{FF2B5EF4-FFF2-40B4-BE49-F238E27FC236}">
                      <a16:creationId xmlns:a16="http://schemas.microsoft.com/office/drawing/2014/main" id="{EA18EBBB-4490-7F95-4521-4094E49220A7}"/>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Oval 14">
                  <a:extLst>
                    <a:ext uri="{FF2B5EF4-FFF2-40B4-BE49-F238E27FC236}">
                      <a16:creationId xmlns:a16="http://schemas.microsoft.com/office/drawing/2014/main" id="{38C59BA4-77A0-3D31-CB9A-CB266DAA30D5}"/>
                    </a:ext>
                  </a:extLst>
                </p:cNvPr>
                <p:cNvSpPr/>
                <p:nvPr/>
              </p:nvSpPr>
              <p:spPr>
                <a:xfrm>
                  <a:off x="4043172" y="1684320"/>
                  <a:ext cx="328891"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3" name="Flowchart: Manual Operation 12">
                <a:extLst>
                  <a:ext uri="{FF2B5EF4-FFF2-40B4-BE49-F238E27FC236}">
                    <a16:creationId xmlns:a16="http://schemas.microsoft.com/office/drawing/2014/main" id="{C915FA23-E724-BC93-5311-D7D43E3A5B28}"/>
                  </a:ext>
                </a:extLst>
              </p:cNvPr>
              <p:cNvSpPr/>
              <p:nvPr/>
            </p:nvSpPr>
            <p:spPr>
              <a:xfrm rot="10800000">
                <a:off x="3000654" y="1805724"/>
                <a:ext cx="245039" cy="261975"/>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sp>
        <p:nvSpPr>
          <p:cNvPr id="35" name="Rectangle 34">
            <a:extLst>
              <a:ext uri="{FF2B5EF4-FFF2-40B4-BE49-F238E27FC236}">
                <a16:creationId xmlns:a16="http://schemas.microsoft.com/office/drawing/2014/main" id="{6922CB09-9928-C9C4-2A4E-ADD6A09E6FE9}"/>
              </a:ext>
            </a:extLst>
          </p:cNvPr>
          <p:cNvSpPr/>
          <p:nvPr/>
        </p:nvSpPr>
        <p:spPr>
          <a:xfrm>
            <a:off x="996287" y="729910"/>
            <a:ext cx="5254042" cy="11221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bg1"/>
                </a:solidFill>
                <a:cs typeface="Arial" panose="020B0604020202020204" pitchFamily="34" charset="0"/>
              </a:rPr>
              <a:t>AGE 11-14</a:t>
            </a:r>
          </a:p>
          <a:p>
            <a:endParaRPr lang="en-US" sz="1100" b="1" dirty="0">
              <a:solidFill>
                <a:schemeClr val="bg1"/>
              </a:solidFill>
              <a:cs typeface="Arial" panose="020B0604020202020204" pitchFamily="34" charset="0"/>
            </a:endParaRPr>
          </a:p>
          <a:p>
            <a:r>
              <a:rPr lang="en-US" sz="1100" dirty="0">
                <a:solidFill>
                  <a:schemeClr val="bg1"/>
                </a:solidFill>
                <a:cs typeface="Arial" panose="020B0604020202020204" pitchFamily="34" charset="0"/>
              </a:rPr>
              <a:t>Generally, children in this age range cannot legally consent but can assent to participate in case management services and, depending on their evolving capacities, assent to decisions about their care. </a:t>
            </a:r>
            <a:endParaRPr lang="en-GB" sz="1100" dirty="0">
              <a:solidFill>
                <a:schemeClr val="bg1"/>
              </a:solidFill>
              <a:cs typeface="Arial" panose="020B0604020202020204" pitchFamily="34" charset="0"/>
            </a:endParaRPr>
          </a:p>
        </p:txBody>
      </p:sp>
      <p:sp>
        <p:nvSpPr>
          <p:cNvPr id="36" name="TextBox 35">
            <a:extLst>
              <a:ext uri="{FF2B5EF4-FFF2-40B4-BE49-F238E27FC236}">
                <a16:creationId xmlns:a16="http://schemas.microsoft.com/office/drawing/2014/main" id="{7548EE23-DA4D-1B15-6387-B2C68E3293E8}"/>
              </a:ext>
            </a:extLst>
          </p:cNvPr>
          <p:cNvSpPr txBox="1"/>
          <p:nvPr/>
        </p:nvSpPr>
        <p:spPr>
          <a:xfrm>
            <a:off x="1739556" y="5768543"/>
            <a:ext cx="4510773" cy="1954381"/>
          </a:xfrm>
          <a:prstGeom prst="rect">
            <a:avLst/>
          </a:prstGeom>
          <a:noFill/>
        </p:spPr>
        <p:txBody>
          <a:bodyPr wrap="square" rtlCol="0">
            <a:spAutoFit/>
          </a:bodyPr>
          <a:lstStyle/>
          <a:p>
            <a:r>
              <a:rPr lang="en-US" sz="1100" b="1" dirty="0">
                <a:solidFill>
                  <a:schemeClr val="accent1"/>
                </a:solidFill>
                <a:cs typeface="Arial" panose="020B0604020202020204" pitchFamily="34" charset="0"/>
              </a:rPr>
              <a:t>Informed consent from child</a:t>
            </a:r>
          </a:p>
          <a:p>
            <a:r>
              <a:rPr lang="en-US" sz="1100" dirty="0">
                <a:cs typeface="Arial" panose="020B0604020202020204" pitchFamily="34" charset="0"/>
              </a:rPr>
              <a:t>You should get written consent, unless there is a doubt about the child’s capacity and maturity (e.g. Severe cognitive impairment). Document this on the informed consent form.</a:t>
            </a:r>
          </a:p>
          <a:p>
            <a:endParaRPr lang="en-US" sz="1100" b="1" dirty="0">
              <a:solidFill>
                <a:schemeClr val="accent1"/>
              </a:solidFill>
              <a:cs typeface="Arial" panose="020B0604020202020204" pitchFamily="34" charset="0"/>
            </a:endParaRPr>
          </a:p>
          <a:p>
            <a:r>
              <a:rPr lang="en-US" sz="1100" b="1" dirty="0">
                <a:solidFill>
                  <a:schemeClr val="accent1"/>
                </a:solidFill>
                <a:cs typeface="Arial" panose="020B0604020202020204" pitchFamily="34" charset="0"/>
              </a:rPr>
              <a:t>Informed consent from parent / caregiver</a:t>
            </a:r>
          </a:p>
          <a:p>
            <a:r>
              <a:rPr lang="en-US" sz="1100" dirty="0">
                <a:cs typeface="Arial" panose="020B0604020202020204" pitchFamily="34" charset="0"/>
              </a:rPr>
              <a:t>Involving the parent/caregiver depends on local laws and policies as well as the wishes of the child. Ideally, you should get written consent from the parent/caregiver or another trusted adult in the child’s life. If no such person is present, you might need to consent for the child in line with their best interests. Document this on the informed consent form.</a:t>
            </a:r>
          </a:p>
        </p:txBody>
      </p:sp>
      <p:grpSp>
        <p:nvGrpSpPr>
          <p:cNvPr id="37" name="Group 36">
            <a:extLst>
              <a:ext uri="{FF2B5EF4-FFF2-40B4-BE49-F238E27FC236}">
                <a16:creationId xmlns:a16="http://schemas.microsoft.com/office/drawing/2014/main" id="{CECCD7AB-983D-A59C-DA0C-45750AD36096}"/>
              </a:ext>
            </a:extLst>
          </p:cNvPr>
          <p:cNvGrpSpPr/>
          <p:nvPr/>
        </p:nvGrpSpPr>
        <p:grpSpPr>
          <a:xfrm>
            <a:off x="1141970" y="6947914"/>
            <a:ext cx="500913" cy="590711"/>
            <a:chOff x="8440399" y="3758191"/>
            <a:chExt cx="693208" cy="817478"/>
          </a:xfrm>
        </p:grpSpPr>
        <p:grpSp>
          <p:nvGrpSpPr>
            <p:cNvPr id="38" name="Group 37">
              <a:extLst>
                <a:ext uri="{FF2B5EF4-FFF2-40B4-BE49-F238E27FC236}">
                  <a16:creationId xmlns:a16="http://schemas.microsoft.com/office/drawing/2014/main" id="{8911C3A0-9AB1-BF03-FAE0-33099AAA825C}"/>
                </a:ext>
              </a:extLst>
            </p:cNvPr>
            <p:cNvGrpSpPr/>
            <p:nvPr/>
          </p:nvGrpSpPr>
          <p:grpSpPr>
            <a:xfrm>
              <a:off x="8880158" y="3758191"/>
              <a:ext cx="253449" cy="817478"/>
              <a:chOff x="4107675" y="1684320"/>
              <a:chExt cx="350098" cy="1129211"/>
            </a:xfrm>
            <a:solidFill>
              <a:schemeClr val="accent1"/>
            </a:solidFill>
          </p:grpSpPr>
          <p:sp>
            <p:nvSpPr>
              <p:cNvPr id="44" name="Round Same Side Corner Rectangle 21">
                <a:extLst>
                  <a:ext uri="{FF2B5EF4-FFF2-40B4-BE49-F238E27FC236}">
                    <a16:creationId xmlns:a16="http://schemas.microsoft.com/office/drawing/2014/main" id="{8B848992-E7C5-4EBF-1337-2D84C467E047}"/>
                  </a:ext>
                </a:extLst>
              </p:cNvPr>
              <p:cNvSpPr/>
              <p:nvPr/>
            </p:nvSpPr>
            <p:spPr>
              <a:xfrm>
                <a:off x="4107675"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5" name="Oval 44">
                <a:extLst>
                  <a:ext uri="{FF2B5EF4-FFF2-40B4-BE49-F238E27FC236}">
                    <a16:creationId xmlns:a16="http://schemas.microsoft.com/office/drawing/2014/main" id="{D0B9246B-6B16-A5C5-6E9D-54C7A275BEDA}"/>
                  </a:ext>
                </a:extLst>
              </p:cNvPr>
              <p:cNvSpPr/>
              <p:nvPr/>
            </p:nvSpPr>
            <p:spPr>
              <a:xfrm>
                <a:off x="4126467" y="1684320"/>
                <a:ext cx="328890"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39" name="Group 38">
              <a:extLst>
                <a:ext uri="{FF2B5EF4-FFF2-40B4-BE49-F238E27FC236}">
                  <a16:creationId xmlns:a16="http://schemas.microsoft.com/office/drawing/2014/main" id="{0B45079F-D6E0-80EA-3A99-EE07C238A450}"/>
                </a:ext>
              </a:extLst>
            </p:cNvPr>
            <p:cNvGrpSpPr/>
            <p:nvPr/>
          </p:nvGrpSpPr>
          <p:grpSpPr>
            <a:xfrm>
              <a:off x="8440399" y="3758191"/>
              <a:ext cx="363228" cy="817478"/>
              <a:chOff x="3000654" y="1516217"/>
              <a:chExt cx="245039" cy="551483"/>
            </a:xfrm>
            <a:solidFill>
              <a:schemeClr val="accent1"/>
            </a:solidFill>
          </p:grpSpPr>
          <p:grpSp>
            <p:nvGrpSpPr>
              <p:cNvPr id="40" name="Group 39">
                <a:extLst>
                  <a:ext uri="{FF2B5EF4-FFF2-40B4-BE49-F238E27FC236}">
                    <a16:creationId xmlns:a16="http://schemas.microsoft.com/office/drawing/2014/main" id="{2CBCC9B6-84D0-B643-8740-D24665C47396}"/>
                  </a:ext>
                </a:extLst>
              </p:cNvPr>
              <p:cNvGrpSpPr/>
              <p:nvPr/>
            </p:nvGrpSpPr>
            <p:grpSpPr>
              <a:xfrm>
                <a:off x="3036509" y="1516217"/>
                <a:ext cx="172158" cy="551483"/>
                <a:chOff x="4043172" y="1684320"/>
                <a:chExt cx="352508" cy="1129211"/>
              </a:xfrm>
              <a:grpFill/>
            </p:grpSpPr>
            <p:sp>
              <p:nvSpPr>
                <p:cNvPr id="42" name="Round Same Side Corner Rectangle 21">
                  <a:extLst>
                    <a:ext uri="{FF2B5EF4-FFF2-40B4-BE49-F238E27FC236}">
                      <a16:creationId xmlns:a16="http://schemas.microsoft.com/office/drawing/2014/main" id="{EC1A16F9-8A41-544A-2DEF-678949C939F7}"/>
                    </a:ext>
                  </a:extLst>
                </p:cNvPr>
                <p:cNvSpPr/>
                <p:nvPr/>
              </p:nvSpPr>
              <p:spPr>
                <a:xfrm>
                  <a:off x="4045582" y="2069359"/>
                  <a:ext cx="350098" cy="74417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3" name="Oval 42">
                  <a:extLst>
                    <a:ext uri="{FF2B5EF4-FFF2-40B4-BE49-F238E27FC236}">
                      <a16:creationId xmlns:a16="http://schemas.microsoft.com/office/drawing/2014/main" id="{0B2509E8-1ED1-FB1D-F0BB-E5FDD13B5F66}"/>
                    </a:ext>
                  </a:extLst>
                </p:cNvPr>
                <p:cNvSpPr/>
                <p:nvPr/>
              </p:nvSpPr>
              <p:spPr>
                <a:xfrm>
                  <a:off x="4043172" y="1684320"/>
                  <a:ext cx="328891" cy="32889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41" name="Flowchart: Manual Operation 40">
                <a:extLst>
                  <a:ext uri="{FF2B5EF4-FFF2-40B4-BE49-F238E27FC236}">
                    <a16:creationId xmlns:a16="http://schemas.microsoft.com/office/drawing/2014/main" id="{DE02AA4E-DCDD-C870-5F4B-9D1F1BF30738}"/>
                  </a:ext>
                </a:extLst>
              </p:cNvPr>
              <p:cNvSpPr/>
              <p:nvPr/>
            </p:nvSpPr>
            <p:spPr>
              <a:xfrm rot="10800000">
                <a:off x="3000654" y="1805724"/>
                <a:ext cx="245039" cy="261975"/>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sp>
        <p:nvSpPr>
          <p:cNvPr id="49" name="Rectangle 48">
            <a:extLst>
              <a:ext uri="{FF2B5EF4-FFF2-40B4-BE49-F238E27FC236}">
                <a16:creationId xmlns:a16="http://schemas.microsoft.com/office/drawing/2014/main" id="{645B950B-37ED-1629-6F64-1B0965ED0BCE}"/>
              </a:ext>
            </a:extLst>
          </p:cNvPr>
          <p:cNvSpPr/>
          <p:nvPr/>
        </p:nvSpPr>
        <p:spPr>
          <a:xfrm>
            <a:off x="996287" y="4256875"/>
            <a:ext cx="5254042" cy="12308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solidFill>
                  <a:schemeClr val="bg1"/>
                </a:solidFill>
                <a:cs typeface="Arial" panose="020B0604020202020204" pitchFamily="34" charset="0"/>
              </a:rPr>
              <a:t>AGE 15+</a:t>
            </a:r>
          </a:p>
          <a:p>
            <a:endParaRPr lang="en-US" sz="1100" dirty="0">
              <a:solidFill>
                <a:schemeClr val="bg1"/>
              </a:solidFill>
              <a:cs typeface="Arial" panose="020B0604020202020204" pitchFamily="34" charset="0"/>
            </a:endParaRPr>
          </a:p>
          <a:p>
            <a:r>
              <a:rPr lang="en-US" sz="1100" dirty="0">
                <a:solidFill>
                  <a:schemeClr val="bg1"/>
                </a:solidFill>
                <a:cs typeface="Arial" panose="020B0604020202020204" pitchFamily="34" charset="0"/>
              </a:rPr>
              <a:t>Generally, children aged 15 and above are considered sufficiently mature to make decisions about their care and treatment. Depending on local laws, this age range can give their informed consent. </a:t>
            </a:r>
            <a:endParaRPr lang="en-GB" sz="1100" dirty="0">
              <a:solidFill>
                <a:schemeClr val="bg1"/>
              </a:solidFill>
              <a:cs typeface="Arial" panose="020B0604020202020204" pitchFamily="34" charset="0"/>
            </a:endParaRPr>
          </a:p>
        </p:txBody>
      </p:sp>
      <p:grpSp>
        <p:nvGrpSpPr>
          <p:cNvPr id="27" name="Group 26">
            <a:extLst>
              <a:ext uri="{FF2B5EF4-FFF2-40B4-BE49-F238E27FC236}">
                <a16:creationId xmlns:a16="http://schemas.microsoft.com/office/drawing/2014/main" id="{876D8EE9-A66F-7D1C-4FE2-357D6B1C4355}"/>
              </a:ext>
            </a:extLst>
          </p:cNvPr>
          <p:cNvGrpSpPr/>
          <p:nvPr/>
        </p:nvGrpSpPr>
        <p:grpSpPr>
          <a:xfrm>
            <a:off x="1351389" y="2254979"/>
            <a:ext cx="139942" cy="435040"/>
            <a:chOff x="8225553" y="3000145"/>
            <a:chExt cx="221517" cy="688625"/>
          </a:xfrm>
          <a:solidFill>
            <a:schemeClr val="accent1"/>
          </a:solidFill>
        </p:grpSpPr>
        <p:sp>
          <p:nvSpPr>
            <p:cNvPr id="28" name="Round Same Side Corner Rectangle 46">
              <a:extLst>
                <a:ext uri="{FF2B5EF4-FFF2-40B4-BE49-F238E27FC236}">
                  <a16:creationId xmlns:a16="http://schemas.microsoft.com/office/drawing/2014/main" id="{B84E8D04-207F-98A7-EA2A-8E8173AB38E4}"/>
                </a:ext>
              </a:extLst>
            </p:cNvPr>
            <p:cNvSpPr/>
            <p:nvPr/>
          </p:nvSpPr>
          <p:spPr>
            <a:xfrm>
              <a:off x="8227178" y="3259708"/>
              <a:ext cx="217959" cy="429062"/>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9" name="Oval 28">
              <a:extLst>
                <a:ext uri="{FF2B5EF4-FFF2-40B4-BE49-F238E27FC236}">
                  <a16:creationId xmlns:a16="http://schemas.microsoft.com/office/drawing/2014/main" id="{358704B7-1831-3200-E23B-F1D2D01E4A89}"/>
                </a:ext>
              </a:extLst>
            </p:cNvPr>
            <p:cNvSpPr/>
            <p:nvPr/>
          </p:nvSpPr>
          <p:spPr>
            <a:xfrm>
              <a:off x="8225553" y="3000145"/>
              <a:ext cx="221517" cy="2215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bg1"/>
                </a:solidFill>
                <a:cs typeface="Arial" panose="020B0604020202020204" pitchFamily="34" charset="0"/>
              </a:endParaRPr>
            </a:p>
          </p:txBody>
        </p:sp>
      </p:grpSp>
      <p:grpSp>
        <p:nvGrpSpPr>
          <p:cNvPr id="56" name="Group 55">
            <a:extLst>
              <a:ext uri="{FF2B5EF4-FFF2-40B4-BE49-F238E27FC236}">
                <a16:creationId xmlns:a16="http://schemas.microsoft.com/office/drawing/2014/main" id="{0ECB8FE3-0A3F-444D-31E1-5AF20C0170F4}"/>
              </a:ext>
            </a:extLst>
          </p:cNvPr>
          <p:cNvGrpSpPr/>
          <p:nvPr/>
        </p:nvGrpSpPr>
        <p:grpSpPr>
          <a:xfrm>
            <a:off x="1334467" y="5885526"/>
            <a:ext cx="139944" cy="540022"/>
            <a:chOff x="8225553" y="3000145"/>
            <a:chExt cx="221517" cy="854801"/>
          </a:xfrm>
          <a:solidFill>
            <a:schemeClr val="accent1"/>
          </a:solidFill>
        </p:grpSpPr>
        <p:sp>
          <p:nvSpPr>
            <p:cNvPr id="57" name="Round Same Side Corner Rectangle 46">
              <a:extLst>
                <a:ext uri="{FF2B5EF4-FFF2-40B4-BE49-F238E27FC236}">
                  <a16:creationId xmlns:a16="http://schemas.microsoft.com/office/drawing/2014/main" id="{83E5EECB-7693-0D2C-A7F5-C34D4744427B}"/>
                </a:ext>
              </a:extLst>
            </p:cNvPr>
            <p:cNvSpPr/>
            <p:nvPr/>
          </p:nvSpPr>
          <p:spPr>
            <a:xfrm>
              <a:off x="8227177" y="3259708"/>
              <a:ext cx="219893" cy="595238"/>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8" name="Oval 57">
              <a:extLst>
                <a:ext uri="{FF2B5EF4-FFF2-40B4-BE49-F238E27FC236}">
                  <a16:creationId xmlns:a16="http://schemas.microsoft.com/office/drawing/2014/main" id="{DB9E59A0-3F05-9749-DEC0-06DAA373FBC9}"/>
                </a:ext>
              </a:extLst>
            </p:cNvPr>
            <p:cNvSpPr/>
            <p:nvPr/>
          </p:nvSpPr>
          <p:spPr>
            <a:xfrm>
              <a:off x="8225553" y="3000145"/>
              <a:ext cx="221517" cy="2215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solidFill>
                  <a:schemeClr val="bg1"/>
                </a:solidFill>
                <a:cs typeface="Arial" panose="020B0604020202020204" pitchFamily="34" charset="0"/>
              </a:endParaRPr>
            </a:p>
          </p:txBody>
        </p:sp>
      </p:grpSp>
      <p:sp>
        <p:nvSpPr>
          <p:cNvPr id="59" name="Hexagon 58">
            <a:extLst>
              <a:ext uri="{FF2B5EF4-FFF2-40B4-BE49-F238E27FC236}">
                <a16:creationId xmlns:a16="http://schemas.microsoft.com/office/drawing/2014/main" id="{936157DE-164A-EDE6-5452-5E21468424DA}"/>
              </a:ext>
            </a:extLst>
          </p:cNvPr>
          <p:cNvSpPr/>
          <p:nvPr/>
        </p:nvSpPr>
        <p:spPr>
          <a:xfrm rot="1782986">
            <a:off x="286724" y="301110"/>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0" name="Hexagon 59">
            <a:extLst>
              <a:ext uri="{FF2B5EF4-FFF2-40B4-BE49-F238E27FC236}">
                <a16:creationId xmlns:a16="http://schemas.microsoft.com/office/drawing/2014/main" id="{E8D2ED62-19F2-EECE-5279-0F150E790225}"/>
              </a:ext>
            </a:extLst>
          </p:cNvPr>
          <p:cNvSpPr/>
          <p:nvPr/>
        </p:nvSpPr>
        <p:spPr>
          <a:xfrm rot="1782986">
            <a:off x="286724" y="763955"/>
            <a:ext cx="335595" cy="289306"/>
          </a:xfrm>
          <a:prstGeom prst="hexagon">
            <a:avLst>
              <a:gd name="adj" fmla="val 28965"/>
              <a:gd name="vf" fmla="val 115470"/>
            </a:avLst>
          </a:prstGeom>
          <a:solidFill>
            <a:schemeClr val="accent1">
              <a:lumMod val="40000"/>
              <a:lumOff val="60000"/>
            </a:schemeClr>
          </a:solidFill>
          <a:ln w="12700">
            <a:solidFill>
              <a:srgbClr val="D8B4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1" name="Hexagon 60">
            <a:extLst>
              <a:ext uri="{FF2B5EF4-FFF2-40B4-BE49-F238E27FC236}">
                <a16:creationId xmlns:a16="http://schemas.microsoft.com/office/drawing/2014/main" id="{E7B213E3-1BC7-678A-58BA-713DD42B1887}"/>
              </a:ext>
            </a:extLst>
          </p:cNvPr>
          <p:cNvSpPr/>
          <p:nvPr/>
        </p:nvSpPr>
        <p:spPr>
          <a:xfrm rot="1782986">
            <a:off x="286724" y="1226800"/>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2" name="Hexagon 61">
            <a:extLst>
              <a:ext uri="{FF2B5EF4-FFF2-40B4-BE49-F238E27FC236}">
                <a16:creationId xmlns:a16="http://schemas.microsoft.com/office/drawing/2014/main" id="{32AC3A00-BE3F-6F09-CEEA-7DF4470B9EC9}"/>
              </a:ext>
            </a:extLst>
          </p:cNvPr>
          <p:cNvSpPr/>
          <p:nvPr/>
        </p:nvSpPr>
        <p:spPr>
          <a:xfrm rot="1782986">
            <a:off x="286724" y="1689645"/>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3" name="Hexagon 62">
            <a:extLst>
              <a:ext uri="{FF2B5EF4-FFF2-40B4-BE49-F238E27FC236}">
                <a16:creationId xmlns:a16="http://schemas.microsoft.com/office/drawing/2014/main" id="{FA920386-9988-DBE4-C36A-9C4026677124}"/>
              </a:ext>
            </a:extLst>
          </p:cNvPr>
          <p:cNvSpPr/>
          <p:nvPr/>
        </p:nvSpPr>
        <p:spPr>
          <a:xfrm rot="1782986">
            <a:off x="286724" y="2152490"/>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54485580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Same Side Corner Rectangle 46">
            <a:extLst>
              <a:ext uri="{FF2B5EF4-FFF2-40B4-BE49-F238E27FC236}">
                <a16:creationId xmlns:a16="http://schemas.microsoft.com/office/drawing/2014/main" id="{D9B707FC-D9C4-7136-7303-F4691AF7F8FB}"/>
              </a:ext>
            </a:extLst>
          </p:cNvPr>
          <p:cNvSpPr/>
          <p:nvPr/>
        </p:nvSpPr>
        <p:spPr>
          <a:xfrm>
            <a:off x="1186787" y="2223987"/>
            <a:ext cx="679484" cy="144768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Oval 4">
            <a:extLst>
              <a:ext uri="{FF2B5EF4-FFF2-40B4-BE49-F238E27FC236}">
                <a16:creationId xmlns:a16="http://schemas.microsoft.com/office/drawing/2014/main" id="{AD573383-8F13-1D46-94FC-2EE7701DAA00}"/>
              </a:ext>
            </a:extLst>
          </p:cNvPr>
          <p:cNvSpPr/>
          <p:nvPr/>
        </p:nvSpPr>
        <p:spPr>
          <a:xfrm>
            <a:off x="1186787" y="1473916"/>
            <a:ext cx="679484" cy="6636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chemeClr val="bg1"/>
                </a:solidFill>
                <a:latin typeface="Arial" panose="020B0604020202020204" pitchFamily="34" charset="0"/>
                <a:cs typeface="Arial" panose="020B0604020202020204" pitchFamily="34" charset="0"/>
              </a:rPr>
              <a:t>16</a:t>
            </a:r>
          </a:p>
        </p:txBody>
      </p:sp>
      <p:sp>
        <p:nvSpPr>
          <p:cNvPr id="6" name="TextBox 5">
            <a:extLst>
              <a:ext uri="{FF2B5EF4-FFF2-40B4-BE49-F238E27FC236}">
                <a16:creationId xmlns:a16="http://schemas.microsoft.com/office/drawing/2014/main" id="{F72F8F0B-E214-46E9-B4A5-E106CB6E129A}"/>
              </a:ext>
            </a:extLst>
          </p:cNvPr>
          <p:cNvSpPr txBox="1"/>
          <p:nvPr/>
        </p:nvSpPr>
        <p:spPr>
          <a:xfrm>
            <a:off x="2102525" y="1243621"/>
            <a:ext cx="4147804" cy="2631490"/>
          </a:xfrm>
          <a:prstGeom prst="rect">
            <a:avLst/>
          </a:prstGeom>
          <a:noFill/>
        </p:spPr>
        <p:txBody>
          <a:bodyPr wrap="square">
            <a:spAutoFit/>
          </a:bodyPr>
          <a:lstStyle/>
          <a:p>
            <a:r>
              <a:rPr lang="en-US" sz="1100" b="1" dirty="0"/>
              <a:t>SELIM</a:t>
            </a:r>
          </a:p>
          <a:p>
            <a:endParaRPr lang="en-US" sz="1100" b="1" dirty="0"/>
          </a:p>
          <a:p>
            <a:r>
              <a:rPr lang="en-US" sz="1100" dirty="0"/>
              <a:t>Selim is a 16-years old refugee boy who lives alone in the gigantic refugee center. As all centers for children and adolescent were full, so he is accommodated in a center for adult refugees where there’s no safe space for children or adolescents. The center staff referred him to receive Child Protection Case Management support as he is still underage and unaccompanied. His parents are still in his country of origin, and he hopes they can come and join him as soon as he receive a refugee status and residency in this new country.</a:t>
            </a:r>
          </a:p>
          <a:p>
            <a:endParaRPr lang="en-US" sz="1100" dirty="0"/>
          </a:p>
          <a:p>
            <a:r>
              <a:rPr lang="en-US" sz="1100" dirty="0"/>
              <a:t>Selim arrived at this new country only a week ago and he doesn’t understand yet how everything works. Especially the procedures to apply for asylum and family reunification seem very difficult. He’s also not happy that he has to live with 3 other adult men in one room.</a:t>
            </a:r>
          </a:p>
        </p:txBody>
      </p:sp>
      <p:sp>
        <p:nvSpPr>
          <p:cNvPr id="7" name="Rectangle 6">
            <a:extLst>
              <a:ext uri="{FF2B5EF4-FFF2-40B4-BE49-F238E27FC236}">
                <a16:creationId xmlns:a16="http://schemas.microsoft.com/office/drawing/2014/main" id="{3E90D5B9-6270-4A5E-B047-E695CF18718F}"/>
              </a:ext>
            </a:extLst>
          </p:cNvPr>
          <p:cNvSpPr/>
          <p:nvPr/>
        </p:nvSpPr>
        <p:spPr>
          <a:xfrm>
            <a:off x="996286" y="5448300"/>
            <a:ext cx="5254041" cy="3454400"/>
          </a:xfrm>
          <a:prstGeom prst="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TextBox 7">
            <a:extLst>
              <a:ext uri="{FF2B5EF4-FFF2-40B4-BE49-F238E27FC236}">
                <a16:creationId xmlns:a16="http://schemas.microsoft.com/office/drawing/2014/main" id="{C6B265A9-68FA-3551-8D5F-8C9FC50A4E32}"/>
              </a:ext>
            </a:extLst>
          </p:cNvPr>
          <p:cNvSpPr txBox="1"/>
          <p:nvPr/>
        </p:nvSpPr>
        <p:spPr>
          <a:xfrm>
            <a:off x="996286" y="5017969"/>
            <a:ext cx="3093113" cy="261610"/>
          </a:xfrm>
          <a:prstGeom prst="rect">
            <a:avLst/>
          </a:prstGeom>
          <a:noFill/>
          <a:ln>
            <a:noFill/>
          </a:ln>
        </p:spPr>
        <p:txBody>
          <a:bodyPr wrap="square" rtlCol="0">
            <a:spAutoFit/>
          </a:bodyPr>
          <a:lstStyle/>
          <a:p>
            <a:r>
              <a:rPr lang="en-GB" sz="1100" b="1" dirty="0"/>
              <a:t>What could the caseworker do next? </a:t>
            </a:r>
          </a:p>
        </p:txBody>
      </p:sp>
      <p:sp>
        <p:nvSpPr>
          <p:cNvPr id="9" name="TextBox 8">
            <a:extLst>
              <a:ext uri="{FF2B5EF4-FFF2-40B4-BE49-F238E27FC236}">
                <a16:creationId xmlns:a16="http://schemas.microsoft.com/office/drawing/2014/main" id="{66BC41E2-4784-001D-7C12-512CC39AF0B0}"/>
              </a:ext>
            </a:extLst>
          </p:cNvPr>
          <p:cNvSpPr txBox="1"/>
          <p:nvPr/>
        </p:nvSpPr>
        <p:spPr>
          <a:xfrm>
            <a:off x="996287" y="726990"/>
            <a:ext cx="5254042" cy="276999"/>
          </a:xfrm>
          <a:prstGeom prst="rect">
            <a:avLst/>
          </a:prstGeom>
          <a:noFill/>
        </p:spPr>
        <p:txBody>
          <a:bodyPr wrap="square" rtlCol="0">
            <a:spAutoFit/>
          </a:bodyPr>
          <a:lstStyle/>
          <a:p>
            <a:r>
              <a:rPr lang="en-US" sz="1200" b="1" spc="300" dirty="0">
                <a:solidFill>
                  <a:schemeClr val="tx1"/>
                </a:solidFill>
              </a:rPr>
              <a:t>CASE STUDY - PARENT INFORMED CONSENT</a:t>
            </a:r>
          </a:p>
        </p:txBody>
      </p:sp>
      <p:sp>
        <p:nvSpPr>
          <p:cNvPr id="10" name="Round Same Side Corner Rectangle 46">
            <a:extLst>
              <a:ext uri="{FF2B5EF4-FFF2-40B4-BE49-F238E27FC236}">
                <a16:creationId xmlns:a16="http://schemas.microsoft.com/office/drawing/2014/main" id="{0FCE5C94-7A58-0187-30DB-B25CD2952620}"/>
              </a:ext>
            </a:extLst>
          </p:cNvPr>
          <p:cNvSpPr/>
          <p:nvPr/>
        </p:nvSpPr>
        <p:spPr>
          <a:xfrm>
            <a:off x="1421832" y="3255749"/>
            <a:ext cx="191068" cy="415921"/>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TextBox 10">
            <a:extLst>
              <a:ext uri="{FF2B5EF4-FFF2-40B4-BE49-F238E27FC236}">
                <a16:creationId xmlns:a16="http://schemas.microsoft.com/office/drawing/2014/main" id="{2ED0F683-FEFA-4D8A-6661-88812924EE5D}"/>
              </a:ext>
            </a:extLst>
          </p:cNvPr>
          <p:cNvSpPr txBox="1"/>
          <p:nvPr/>
        </p:nvSpPr>
        <p:spPr>
          <a:xfrm>
            <a:off x="996287" y="4043832"/>
            <a:ext cx="5254042" cy="769441"/>
          </a:xfrm>
          <a:prstGeom prst="rect">
            <a:avLst/>
          </a:prstGeom>
          <a:noFill/>
        </p:spPr>
        <p:txBody>
          <a:bodyPr wrap="square">
            <a:spAutoFit/>
          </a:bodyPr>
          <a:lstStyle/>
          <a:p>
            <a:r>
              <a:rPr lang="en-US" sz="1100" dirty="0"/>
              <a:t>After informing Selim about case management, he agreed to work together and gave his consent. The caseworker then called his parents and explained case management to them as well. However, they </a:t>
            </a:r>
            <a:r>
              <a:rPr lang="en-US" sz="1100" b="1" dirty="0"/>
              <a:t>didn’t give consent </a:t>
            </a:r>
            <a:r>
              <a:rPr lang="en-US" sz="1100" dirty="0"/>
              <a:t>as they haven’t met the caseworker and don’t trust him. </a:t>
            </a:r>
          </a:p>
        </p:txBody>
      </p:sp>
      <p:sp>
        <p:nvSpPr>
          <p:cNvPr id="12" name="Hexagon 11">
            <a:extLst>
              <a:ext uri="{FF2B5EF4-FFF2-40B4-BE49-F238E27FC236}">
                <a16:creationId xmlns:a16="http://schemas.microsoft.com/office/drawing/2014/main" id="{D4468993-D640-4C93-C890-5B8256761547}"/>
              </a:ext>
            </a:extLst>
          </p:cNvPr>
          <p:cNvSpPr/>
          <p:nvPr/>
        </p:nvSpPr>
        <p:spPr>
          <a:xfrm rot="1782986">
            <a:off x="286724" y="301110"/>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Hexagon 12">
            <a:extLst>
              <a:ext uri="{FF2B5EF4-FFF2-40B4-BE49-F238E27FC236}">
                <a16:creationId xmlns:a16="http://schemas.microsoft.com/office/drawing/2014/main" id="{4DABD130-E147-415E-40BA-565D1972C204}"/>
              </a:ext>
            </a:extLst>
          </p:cNvPr>
          <p:cNvSpPr/>
          <p:nvPr/>
        </p:nvSpPr>
        <p:spPr>
          <a:xfrm rot="1782986">
            <a:off x="286724" y="763955"/>
            <a:ext cx="335595" cy="289306"/>
          </a:xfrm>
          <a:prstGeom prst="hexagon">
            <a:avLst>
              <a:gd name="adj" fmla="val 28965"/>
              <a:gd name="vf" fmla="val 115470"/>
            </a:avLst>
          </a:prstGeom>
          <a:solidFill>
            <a:schemeClr val="accent1">
              <a:lumMod val="40000"/>
              <a:lumOff val="60000"/>
            </a:schemeClr>
          </a:solidFill>
          <a:ln w="12700">
            <a:solidFill>
              <a:srgbClr val="D8B4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Hexagon 13">
            <a:extLst>
              <a:ext uri="{FF2B5EF4-FFF2-40B4-BE49-F238E27FC236}">
                <a16:creationId xmlns:a16="http://schemas.microsoft.com/office/drawing/2014/main" id="{621B0F50-B1D9-C6A4-55A2-0A6760CDD0A6}"/>
              </a:ext>
            </a:extLst>
          </p:cNvPr>
          <p:cNvSpPr/>
          <p:nvPr/>
        </p:nvSpPr>
        <p:spPr>
          <a:xfrm rot="1782986">
            <a:off x="286724" y="1226800"/>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Hexagon 14">
            <a:extLst>
              <a:ext uri="{FF2B5EF4-FFF2-40B4-BE49-F238E27FC236}">
                <a16:creationId xmlns:a16="http://schemas.microsoft.com/office/drawing/2014/main" id="{9BF4C063-7711-F685-0D1B-06DB2DB1F01E}"/>
              </a:ext>
            </a:extLst>
          </p:cNvPr>
          <p:cNvSpPr/>
          <p:nvPr/>
        </p:nvSpPr>
        <p:spPr>
          <a:xfrm rot="1782986">
            <a:off x="286724" y="1689645"/>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Hexagon 15">
            <a:extLst>
              <a:ext uri="{FF2B5EF4-FFF2-40B4-BE49-F238E27FC236}">
                <a16:creationId xmlns:a16="http://schemas.microsoft.com/office/drawing/2014/main" id="{CD70F5CC-5192-1C2F-2D30-2F4CA3786E87}"/>
              </a:ext>
            </a:extLst>
          </p:cNvPr>
          <p:cNvSpPr/>
          <p:nvPr/>
        </p:nvSpPr>
        <p:spPr>
          <a:xfrm rot="1782986">
            <a:off x="286724" y="2152490"/>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68331663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AD091FC-26EC-59C1-3D5F-7832731B4D50}"/>
              </a:ext>
            </a:extLst>
          </p:cNvPr>
          <p:cNvSpPr txBox="1"/>
          <p:nvPr/>
        </p:nvSpPr>
        <p:spPr>
          <a:xfrm>
            <a:off x="2102525" y="735621"/>
            <a:ext cx="4147804" cy="2631490"/>
          </a:xfrm>
          <a:prstGeom prst="rect">
            <a:avLst/>
          </a:prstGeom>
          <a:noFill/>
        </p:spPr>
        <p:txBody>
          <a:bodyPr wrap="square">
            <a:spAutoFit/>
          </a:bodyPr>
          <a:lstStyle/>
          <a:p>
            <a:r>
              <a:rPr lang="en-US" sz="1100" b="1" dirty="0"/>
              <a:t>MAIMONA</a:t>
            </a:r>
          </a:p>
          <a:p>
            <a:endParaRPr lang="en-US" sz="1100" b="1" dirty="0"/>
          </a:p>
          <a:p>
            <a:r>
              <a:rPr lang="en-US" sz="1100" dirty="0"/>
              <a:t>Maimona is a 12-years old girl who lives in a IDP camp with her parents and her younger brother. A community volunteer referred her case to Child Protection Case Management. Maimona’s parents were sexually exploiting Maimona for the benefit of the whole family and the community leader removed her from her parent’s home and took her in. She can stay there while another solutions is being sought. </a:t>
            </a:r>
          </a:p>
          <a:p>
            <a:endParaRPr lang="en-US" sz="1100" dirty="0"/>
          </a:p>
          <a:p>
            <a:r>
              <a:rPr lang="en-US" sz="1100" dirty="0"/>
              <a:t>After informing Maimona about case management, she agreed to work together and gave her consent. The parents however don’t want to speak with anyone. They don’t pick up the phone when the caseworker calls them nor do they let her in when she went to their shelter. No consent of the parents was obtained. </a:t>
            </a:r>
          </a:p>
        </p:txBody>
      </p:sp>
      <p:sp>
        <p:nvSpPr>
          <p:cNvPr id="12" name="Rectangle 11">
            <a:extLst>
              <a:ext uri="{FF2B5EF4-FFF2-40B4-BE49-F238E27FC236}">
                <a16:creationId xmlns:a16="http://schemas.microsoft.com/office/drawing/2014/main" id="{902839E7-FBA8-3A48-2E41-2984117603E5}"/>
              </a:ext>
            </a:extLst>
          </p:cNvPr>
          <p:cNvSpPr/>
          <p:nvPr/>
        </p:nvSpPr>
        <p:spPr>
          <a:xfrm>
            <a:off x="996286" y="3912290"/>
            <a:ext cx="5254041" cy="3454400"/>
          </a:xfrm>
          <a:prstGeom prst="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TextBox 12">
            <a:extLst>
              <a:ext uri="{FF2B5EF4-FFF2-40B4-BE49-F238E27FC236}">
                <a16:creationId xmlns:a16="http://schemas.microsoft.com/office/drawing/2014/main" id="{37179923-B745-0B7E-AF58-93EF70DEB20E}"/>
              </a:ext>
            </a:extLst>
          </p:cNvPr>
          <p:cNvSpPr txBox="1"/>
          <p:nvPr/>
        </p:nvSpPr>
        <p:spPr>
          <a:xfrm>
            <a:off x="996286" y="3481959"/>
            <a:ext cx="3093113" cy="261610"/>
          </a:xfrm>
          <a:prstGeom prst="rect">
            <a:avLst/>
          </a:prstGeom>
          <a:noFill/>
          <a:ln>
            <a:noFill/>
          </a:ln>
        </p:spPr>
        <p:txBody>
          <a:bodyPr wrap="square" rtlCol="0">
            <a:spAutoFit/>
          </a:bodyPr>
          <a:lstStyle/>
          <a:p>
            <a:r>
              <a:rPr lang="en-GB" sz="1100" b="1" dirty="0"/>
              <a:t>What could the caseworker do next? </a:t>
            </a:r>
          </a:p>
        </p:txBody>
      </p:sp>
      <p:grpSp>
        <p:nvGrpSpPr>
          <p:cNvPr id="17" name="Group 16">
            <a:extLst>
              <a:ext uri="{FF2B5EF4-FFF2-40B4-BE49-F238E27FC236}">
                <a16:creationId xmlns:a16="http://schemas.microsoft.com/office/drawing/2014/main" id="{53762B9E-315A-CB78-53CA-9796A8795216}"/>
              </a:ext>
            </a:extLst>
          </p:cNvPr>
          <p:cNvGrpSpPr/>
          <p:nvPr/>
        </p:nvGrpSpPr>
        <p:grpSpPr>
          <a:xfrm>
            <a:off x="1085186" y="1122701"/>
            <a:ext cx="927449" cy="2020670"/>
            <a:chOff x="1022165" y="965916"/>
            <a:chExt cx="1008727" cy="2197754"/>
          </a:xfrm>
        </p:grpSpPr>
        <p:sp>
          <p:nvSpPr>
            <p:cNvPr id="9" name="Round Same Side Corner Rectangle 46">
              <a:extLst>
                <a:ext uri="{FF2B5EF4-FFF2-40B4-BE49-F238E27FC236}">
                  <a16:creationId xmlns:a16="http://schemas.microsoft.com/office/drawing/2014/main" id="{3DE01BCF-2BC1-332E-40C5-2D97AA588EC6}"/>
                </a:ext>
              </a:extLst>
            </p:cNvPr>
            <p:cNvSpPr/>
            <p:nvPr/>
          </p:nvSpPr>
          <p:spPr>
            <a:xfrm>
              <a:off x="1186787" y="1715987"/>
              <a:ext cx="679484" cy="144768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Oval 9">
              <a:extLst>
                <a:ext uri="{FF2B5EF4-FFF2-40B4-BE49-F238E27FC236}">
                  <a16:creationId xmlns:a16="http://schemas.microsoft.com/office/drawing/2014/main" id="{6E10D5CD-F2D8-86C9-5425-C224720A5061}"/>
                </a:ext>
              </a:extLst>
            </p:cNvPr>
            <p:cNvSpPr/>
            <p:nvPr/>
          </p:nvSpPr>
          <p:spPr>
            <a:xfrm>
              <a:off x="1186787" y="965916"/>
              <a:ext cx="679484" cy="6636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chemeClr val="bg1"/>
                  </a:solidFill>
                  <a:latin typeface="Arial" panose="020B0604020202020204" pitchFamily="34" charset="0"/>
                  <a:cs typeface="Arial" panose="020B0604020202020204" pitchFamily="34" charset="0"/>
                </a:rPr>
                <a:t>12</a:t>
              </a:r>
            </a:p>
          </p:txBody>
        </p:sp>
        <p:sp>
          <p:nvSpPr>
            <p:cNvPr id="16" name="Flowchart: Manual Operation 15">
              <a:extLst>
                <a:ext uri="{FF2B5EF4-FFF2-40B4-BE49-F238E27FC236}">
                  <a16:creationId xmlns:a16="http://schemas.microsoft.com/office/drawing/2014/main" id="{88690F29-0A4A-5AB4-7188-2FDD9C0566E6}"/>
                </a:ext>
              </a:extLst>
            </p:cNvPr>
            <p:cNvSpPr/>
            <p:nvPr/>
          </p:nvSpPr>
          <p:spPr>
            <a:xfrm rot="10800000">
              <a:off x="1022165" y="2222500"/>
              <a:ext cx="1008727" cy="941170"/>
            </a:xfrm>
            <a:prstGeom prst="flowChartManualOperati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Hexagon 17">
            <a:extLst>
              <a:ext uri="{FF2B5EF4-FFF2-40B4-BE49-F238E27FC236}">
                <a16:creationId xmlns:a16="http://schemas.microsoft.com/office/drawing/2014/main" id="{A15FB536-B727-6DAD-E1A3-62931EDC01F4}"/>
              </a:ext>
            </a:extLst>
          </p:cNvPr>
          <p:cNvSpPr/>
          <p:nvPr/>
        </p:nvSpPr>
        <p:spPr>
          <a:xfrm rot="1782986">
            <a:off x="286724" y="301110"/>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Hexagon 18">
            <a:extLst>
              <a:ext uri="{FF2B5EF4-FFF2-40B4-BE49-F238E27FC236}">
                <a16:creationId xmlns:a16="http://schemas.microsoft.com/office/drawing/2014/main" id="{0A24F806-DC85-036F-651E-334ECDD74572}"/>
              </a:ext>
            </a:extLst>
          </p:cNvPr>
          <p:cNvSpPr/>
          <p:nvPr/>
        </p:nvSpPr>
        <p:spPr>
          <a:xfrm rot="1782986">
            <a:off x="286724" y="763955"/>
            <a:ext cx="335595" cy="289306"/>
          </a:xfrm>
          <a:prstGeom prst="hexagon">
            <a:avLst>
              <a:gd name="adj" fmla="val 28965"/>
              <a:gd name="vf" fmla="val 115470"/>
            </a:avLst>
          </a:prstGeom>
          <a:solidFill>
            <a:schemeClr val="accent1">
              <a:lumMod val="40000"/>
              <a:lumOff val="60000"/>
            </a:schemeClr>
          </a:solidFill>
          <a:ln w="12700">
            <a:solidFill>
              <a:srgbClr val="D8B4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 name="Hexagon 19">
            <a:extLst>
              <a:ext uri="{FF2B5EF4-FFF2-40B4-BE49-F238E27FC236}">
                <a16:creationId xmlns:a16="http://schemas.microsoft.com/office/drawing/2014/main" id="{2A522581-320A-18DA-A00D-E24DAAE8D47B}"/>
              </a:ext>
            </a:extLst>
          </p:cNvPr>
          <p:cNvSpPr/>
          <p:nvPr/>
        </p:nvSpPr>
        <p:spPr>
          <a:xfrm rot="1782986">
            <a:off x="286724" y="1226800"/>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 name="Hexagon 20">
            <a:extLst>
              <a:ext uri="{FF2B5EF4-FFF2-40B4-BE49-F238E27FC236}">
                <a16:creationId xmlns:a16="http://schemas.microsoft.com/office/drawing/2014/main" id="{79DD6CA2-DF72-E27D-B932-4CBDFD9E8820}"/>
              </a:ext>
            </a:extLst>
          </p:cNvPr>
          <p:cNvSpPr/>
          <p:nvPr/>
        </p:nvSpPr>
        <p:spPr>
          <a:xfrm rot="1782986">
            <a:off x="286724" y="1689645"/>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Hexagon 21">
            <a:extLst>
              <a:ext uri="{FF2B5EF4-FFF2-40B4-BE49-F238E27FC236}">
                <a16:creationId xmlns:a16="http://schemas.microsoft.com/office/drawing/2014/main" id="{DBBEA95F-B1DA-0FE7-8DF2-752575D17351}"/>
              </a:ext>
            </a:extLst>
          </p:cNvPr>
          <p:cNvSpPr/>
          <p:nvPr/>
        </p:nvSpPr>
        <p:spPr>
          <a:xfrm rot="1782986">
            <a:off x="286724" y="2152490"/>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406053384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A6ABE69-017A-5AB4-5856-A82CA5D0544E}"/>
              </a:ext>
            </a:extLst>
          </p:cNvPr>
          <p:cNvSpPr txBox="1"/>
          <p:nvPr/>
        </p:nvSpPr>
        <p:spPr>
          <a:xfrm>
            <a:off x="996287" y="726990"/>
            <a:ext cx="5254042" cy="276999"/>
          </a:xfrm>
          <a:prstGeom prst="rect">
            <a:avLst/>
          </a:prstGeom>
          <a:noFill/>
        </p:spPr>
        <p:txBody>
          <a:bodyPr wrap="square" rtlCol="0">
            <a:spAutoFit/>
          </a:bodyPr>
          <a:lstStyle/>
          <a:p>
            <a:r>
              <a:rPr lang="en-CA" sz="1200" b="1" spc="300" dirty="0">
                <a:solidFill>
                  <a:schemeClr val="tx1"/>
                </a:solidFill>
              </a:rPr>
              <a:t>CONSENT &amp; ASSENT FORM</a:t>
            </a:r>
            <a:endParaRPr lang="en-US" sz="1200" b="1" spc="300" dirty="0">
              <a:solidFill>
                <a:schemeClr val="tx1"/>
              </a:solidFill>
            </a:endParaRPr>
          </a:p>
        </p:txBody>
      </p:sp>
      <p:graphicFrame>
        <p:nvGraphicFramePr>
          <p:cNvPr id="5" name="Table 4">
            <a:extLst>
              <a:ext uri="{FF2B5EF4-FFF2-40B4-BE49-F238E27FC236}">
                <a16:creationId xmlns:a16="http://schemas.microsoft.com/office/drawing/2014/main" id="{759A243B-0B53-05B7-FCDF-BB22DA8DCF1A}"/>
              </a:ext>
            </a:extLst>
          </p:cNvPr>
          <p:cNvGraphicFramePr>
            <a:graphicFrameLocks noGrp="1"/>
          </p:cNvGraphicFramePr>
          <p:nvPr/>
        </p:nvGraphicFramePr>
        <p:xfrm>
          <a:off x="996287" y="1127125"/>
          <a:ext cx="5254042" cy="4688840"/>
        </p:xfrm>
        <a:graphic>
          <a:graphicData uri="http://schemas.openxmlformats.org/drawingml/2006/table">
            <a:tbl>
              <a:tblPr firstRow="1" firstCol="1" bandRow="1">
                <a:tableStyleId>{5C22544A-7EE6-4342-B048-85BDC9FD1C3A}</a:tableStyleId>
              </a:tblPr>
              <a:tblGrid>
                <a:gridCol w="1311484">
                  <a:extLst>
                    <a:ext uri="{9D8B030D-6E8A-4147-A177-3AD203B41FA5}">
                      <a16:colId xmlns:a16="http://schemas.microsoft.com/office/drawing/2014/main" val="850141549"/>
                    </a:ext>
                  </a:extLst>
                </a:gridCol>
                <a:gridCol w="3942558">
                  <a:extLst>
                    <a:ext uri="{9D8B030D-6E8A-4147-A177-3AD203B41FA5}">
                      <a16:colId xmlns:a16="http://schemas.microsoft.com/office/drawing/2014/main" val="3767976848"/>
                    </a:ext>
                  </a:extLst>
                </a:gridCol>
              </a:tblGrid>
              <a:tr h="222683">
                <a:tc gridSpan="2">
                  <a:txBody>
                    <a:bodyPr/>
                    <a:lstStyle/>
                    <a:p>
                      <a:pPr algn="l"/>
                      <a:r>
                        <a:rPr lang="en-ZA" sz="1500" dirty="0">
                          <a:effectLst/>
                        </a:rPr>
                        <a:t>1.A. CONSENT &amp; ASSENT FORM OVERVIEW</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719737226"/>
                  </a:ext>
                </a:extLst>
              </a:tr>
              <a:tr h="142309">
                <a:tc>
                  <a:txBody>
                    <a:bodyPr/>
                    <a:lstStyle/>
                    <a:p>
                      <a:pPr algn="l">
                        <a:lnSpc>
                          <a:spcPct val="100000"/>
                        </a:lnSpc>
                        <a:spcAft>
                          <a:spcPts val="800"/>
                        </a:spcAft>
                      </a:pPr>
                      <a:r>
                        <a:rPr lang="en-ZA" sz="1000" dirty="0">
                          <a:effectLst/>
                        </a:rPr>
                        <a:t>Case management step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l">
                        <a:lnSpc>
                          <a:spcPct val="100000"/>
                        </a:lnSpc>
                        <a:spcAft>
                          <a:spcPts val="800"/>
                        </a:spcAft>
                      </a:pPr>
                      <a:r>
                        <a:rPr lang="en-ZA" sz="1000" dirty="0">
                          <a:effectLst/>
                        </a:rPr>
                        <a:t>Step 1: Identification and Registration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279530798"/>
                  </a:ext>
                </a:extLst>
              </a:tr>
              <a:tr h="142309">
                <a:tc>
                  <a:txBody>
                    <a:bodyPr/>
                    <a:lstStyle/>
                    <a:p>
                      <a:pPr algn="l">
                        <a:lnSpc>
                          <a:spcPct val="100000"/>
                        </a:lnSpc>
                        <a:spcAft>
                          <a:spcPts val="800"/>
                        </a:spcAft>
                      </a:pPr>
                      <a:r>
                        <a:rPr lang="en-ZA" sz="1000" dirty="0">
                          <a:effectLst/>
                        </a:rPr>
                        <a:t>Core / supplementary form</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l">
                        <a:lnSpc>
                          <a:spcPct val="100000"/>
                        </a:lnSpc>
                        <a:spcAft>
                          <a:spcPts val="800"/>
                        </a:spcAft>
                      </a:pPr>
                      <a:r>
                        <a:rPr lang="en-ZA" sz="1000" dirty="0">
                          <a:effectLst/>
                        </a:rPr>
                        <a:t>Core form</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05400861"/>
                  </a:ext>
                </a:extLst>
              </a:tr>
              <a:tr h="1760938">
                <a:tc>
                  <a:txBody>
                    <a:bodyPr/>
                    <a:lstStyle/>
                    <a:p>
                      <a:pPr algn="l">
                        <a:lnSpc>
                          <a:spcPct val="100000"/>
                        </a:lnSpc>
                        <a:spcAft>
                          <a:spcPts val="800"/>
                        </a:spcAft>
                      </a:pPr>
                      <a:r>
                        <a:rPr lang="en-ZA" sz="1000" dirty="0">
                          <a:effectLst/>
                        </a:rPr>
                        <a:t>When to complete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l">
                        <a:lnSpc>
                          <a:spcPct val="100000"/>
                        </a:lnSpc>
                        <a:spcAft>
                          <a:spcPts val="800"/>
                        </a:spcAft>
                      </a:pPr>
                      <a:r>
                        <a:rPr lang="en-ZA" sz="1000" dirty="0">
                          <a:effectLst/>
                        </a:rPr>
                        <a:t>1. At the start of case management services (i.e. after the child meets the eligibility criteria and before conducting the registration interview):</a:t>
                      </a:r>
                      <a:endParaRPr lang="en-US" sz="1000" dirty="0">
                        <a:effectLst/>
                      </a:endParaRPr>
                    </a:p>
                    <a:p>
                      <a:pPr marL="342900" lvl="0" indent="-342900" algn="l">
                        <a:lnSpc>
                          <a:spcPct val="100000"/>
                        </a:lnSpc>
                        <a:buFont typeface="Arial" panose="020B0604020202020204" pitchFamily="34" charset="0"/>
                        <a:buChar char="•"/>
                      </a:pPr>
                      <a:r>
                        <a:rPr lang="en-ZA" sz="1000" dirty="0">
                          <a:effectLst/>
                        </a:rPr>
                        <a:t>To provide their permission to participate in the case management process.</a:t>
                      </a:r>
                      <a:endParaRPr lang="en-US" sz="1000" dirty="0">
                        <a:effectLst/>
                      </a:endParaRPr>
                    </a:p>
                    <a:p>
                      <a:pPr marL="342900" lvl="0" indent="-342900" algn="l">
                        <a:lnSpc>
                          <a:spcPct val="100000"/>
                        </a:lnSpc>
                        <a:spcAft>
                          <a:spcPts val="800"/>
                        </a:spcAft>
                        <a:buFont typeface="Arial" panose="020B0604020202020204" pitchFamily="34" charset="0"/>
                        <a:buChar char="•"/>
                      </a:pPr>
                      <a:r>
                        <a:rPr lang="en-ZA" sz="1000" dirty="0">
                          <a:effectLst/>
                        </a:rPr>
                        <a:t>To provide their permission for the caseworker to collect and store information about their case and to share non-identifiable aggregate-level information for reporting purposes.</a:t>
                      </a:r>
                      <a:endParaRPr lang="en-US" sz="1000" dirty="0">
                        <a:effectLst/>
                      </a:endParaRPr>
                    </a:p>
                    <a:p>
                      <a:pPr algn="l">
                        <a:lnSpc>
                          <a:spcPct val="100000"/>
                        </a:lnSpc>
                        <a:spcAft>
                          <a:spcPts val="800"/>
                        </a:spcAft>
                      </a:pPr>
                      <a:r>
                        <a:rPr lang="en-ZA" sz="1000" dirty="0">
                          <a:effectLst/>
                        </a:rPr>
                        <a:t>2. During the case management process:</a:t>
                      </a:r>
                      <a:endParaRPr lang="en-US" sz="1000" dirty="0">
                        <a:effectLst/>
                      </a:endParaRPr>
                    </a:p>
                    <a:p>
                      <a:pPr marL="342900" lvl="0" indent="-342900" algn="l">
                        <a:lnSpc>
                          <a:spcPct val="100000"/>
                        </a:lnSpc>
                        <a:spcAft>
                          <a:spcPts val="800"/>
                        </a:spcAft>
                        <a:buFont typeface="Arial" panose="020B0604020202020204" pitchFamily="34" charset="0"/>
                        <a:buChar char="•"/>
                      </a:pPr>
                      <a:r>
                        <a:rPr lang="en-ZA" sz="1000" dirty="0">
                          <a:effectLst/>
                        </a:rPr>
                        <a:t>To obtain their permission to share information with other service providers who can help the child and family meet their specific needs (i.e. during case referrals and case transfers).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936492902"/>
                  </a:ext>
                </a:extLst>
              </a:tr>
              <a:tr h="681852">
                <a:tc>
                  <a:txBody>
                    <a:bodyPr/>
                    <a:lstStyle/>
                    <a:p>
                      <a:pPr algn="l">
                        <a:lnSpc>
                          <a:spcPct val="100000"/>
                        </a:lnSpc>
                        <a:spcAft>
                          <a:spcPts val="800"/>
                        </a:spcAft>
                      </a:pPr>
                      <a:r>
                        <a:rPr lang="en-ZA" sz="1000" dirty="0">
                          <a:effectLst/>
                        </a:rPr>
                        <a:t>Who should complete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l">
                        <a:lnSpc>
                          <a:spcPct val="100000"/>
                        </a:lnSpc>
                        <a:spcAft>
                          <a:spcPts val="800"/>
                        </a:spcAft>
                      </a:pPr>
                      <a:r>
                        <a:rPr lang="en-ZA" sz="1000" dirty="0">
                          <a:effectLst/>
                        </a:rPr>
                        <a:t>Assigned caseworker to the case together with the child or the child’s parent/guardian (depending on age and level of maturity of the child, the presence of the parent/guardian, and the best interests of the child).</a:t>
                      </a:r>
                      <a:endParaRPr lang="en-US" sz="1000" dirty="0">
                        <a:effectLst/>
                      </a:endParaRPr>
                    </a:p>
                    <a:p>
                      <a:pPr algn="l">
                        <a:lnSpc>
                          <a:spcPct val="100000"/>
                        </a:lnSpc>
                        <a:spcAft>
                          <a:spcPts val="800"/>
                        </a:spcAft>
                      </a:pPr>
                      <a:r>
                        <a:rPr lang="en-ZA" sz="1000" dirty="0">
                          <a:effectLst/>
                        </a:rPr>
                        <a:t>A separate form should be completed for the child and the parent/guardian.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988853218"/>
                  </a:ext>
                </a:extLst>
              </a:tr>
              <a:tr h="291228">
                <a:tc>
                  <a:txBody>
                    <a:bodyPr/>
                    <a:lstStyle/>
                    <a:p>
                      <a:pPr algn="l">
                        <a:lnSpc>
                          <a:spcPct val="100000"/>
                        </a:lnSpc>
                        <a:spcAft>
                          <a:spcPts val="800"/>
                        </a:spcAft>
                      </a:pPr>
                      <a:r>
                        <a:rPr lang="en-ZA" sz="1000" dirty="0">
                          <a:effectLst/>
                        </a:rPr>
                        <a:t>Purpose of form</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algn="l">
                        <a:lnSpc>
                          <a:spcPct val="100000"/>
                        </a:lnSpc>
                        <a:spcAft>
                          <a:spcPts val="800"/>
                        </a:spcAft>
                      </a:pPr>
                      <a:r>
                        <a:rPr lang="en-ZA" sz="1000" dirty="0">
                          <a:effectLst/>
                        </a:rPr>
                        <a:t>To record the case’s permission to participate in the CM process, to collect and store information about their case, and to share information with other service providers.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762974608"/>
                  </a:ext>
                </a:extLst>
              </a:tr>
            </a:tbl>
          </a:graphicData>
        </a:graphic>
      </p:graphicFrame>
      <p:graphicFrame>
        <p:nvGraphicFramePr>
          <p:cNvPr id="6" name="Table 5">
            <a:extLst>
              <a:ext uri="{FF2B5EF4-FFF2-40B4-BE49-F238E27FC236}">
                <a16:creationId xmlns:a16="http://schemas.microsoft.com/office/drawing/2014/main" id="{FC370FA1-0BDB-A854-F247-6867E28DC14D}"/>
              </a:ext>
            </a:extLst>
          </p:cNvPr>
          <p:cNvGraphicFramePr>
            <a:graphicFrameLocks noGrp="1"/>
          </p:cNvGraphicFramePr>
          <p:nvPr/>
        </p:nvGraphicFramePr>
        <p:xfrm>
          <a:off x="996287" y="6079345"/>
          <a:ext cx="5254042" cy="3006408"/>
        </p:xfrm>
        <a:graphic>
          <a:graphicData uri="http://schemas.openxmlformats.org/drawingml/2006/table">
            <a:tbl>
              <a:tblPr firstRow="1" firstCol="1" bandRow="1">
                <a:tableStyleId>{5C22544A-7EE6-4342-B048-85BDC9FD1C3A}</a:tableStyleId>
              </a:tblPr>
              <a:tblGrid>
                <a:gridCol w="2626506">
                  <a:extLst>
                    <a:ext uri="{9D8B030D-6E8A-4147-A177-3AD203B41FA5}">
                      <a16:colId xmlns:a16="http://schemas.microsoft.com/office/drawing/2014/main" val="986909803"/>
                    </a:ext>
                  </a:extLst>
                </a:gridCol>
                <a:gridCol w="2627536">
                  <a:extLst>
                    <a:ext uri="{9D8B030D-6E8A-4147-A177-3AD203B41FA5}">
                      <a16:colId xmlns:a16="http://schemas.microsoft.com/office/drawing/2014/main" val="662806402"/>
                    </a:ext>
                  </a:extLst>
                </a:gridCol>
              </a:tblGrid>
              <a:tr h="222683">
                <a:tc gridSpan="2">
                  <a:txBody>
                    <a:bodyPr/>
                    <a:lstStyle/>
                    <a:p>
                      <a:pPr algn="l"/>
                      <a:r>
                        <a:rPr lang="en-ZA" sz="1500" dirty="0">
                          <a:solidFill>
                            <a:schemeClr val="bg1"/>
                          </a:solidFill>
                          <a:effectLst/>
                        </a:rPr>
                        <a:t>CONSENT &amp; ASSENT FORM</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092757353"/>
                  </a:ext>
                </a:extLst>
              </a:tr>
              <a:tr h="142309">
                <a:tc>
                  <a:txBody>
                    <a:bodyPr/>
                    <a:lstStyle/>
                    <a:p>
                      <a:pPr algn="l"/>
                      <a:r>
                        <a:rPr lang="en-ZA" sz="1000" dirty="0">
                          <a:solidFill>
                            <a:schemeClr val="tx1"/>
                          </a:solidFill>
                          <a:effectLst/>
                        </a:rPr>
                        <a:t>Date form completed: </a:t>
                      </a:r>
                      <a:r>
                        <a:rPr lang="en-ZA" sz="700" b="0" i="1" dirty="0">
                          <a:solidFill>
                            <a:schemeClr val="tx1"/>
                          </a:solidFill>
                          <a:effectLst/>
                        </a:rPr>
                        <a:t>dd/mm/yy</a:t>
                      </a:r>
                      <a:endParaRPr lang="en-US" sz="10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a:txBody>
                    <a:bodyPr/>
                    <a:lstStyle/>
                    <a:p>
                      <a:pPr algn="l">
                        <a:lnSpc>
                          <a:spcPct val="107000"/>
                        </a:lnSpc>
                        <a:spcAft>
                          <a:spcPts val="800"/>
                        </a:spcAft>
                      </a:pPr>
                      <a:r>
                        <a:rPr lang="en-ZA" sz="1000" b="1" dirty="0">
                          <a:solidFill>
                            <a:schemeClr val="tx1"/>
                          </a:solidFill>
                          <a:effectLst/>
                        </a:rPr>
                        <a:t>Case ID number: </a:t>
                      </a:r>
                      <a:endParaRPr lang="en-US" sz="1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extLst>
                  <a:ext uri="{0D108BD9-81ED-4DB2-BD59-A6C34878D82A}">
                    <a16:rowId xmlns:a16="http://schemas.microsoft.com/office/drawing/2014/main" val="2733199866"/>
                  </a:ext>
                </a:extLst>
              </a:tr>
              <a:tr h="142309">
                <a:tc gridSpan="2">
                  <a:txBody>
                    <a:bodyPr/>
                    <a:lstStyle/>
                    <a:p>
                      <a:pPr algn="l">
                        <a:lnSpc>
                          <a:spcPct val="107000"/>
                        </a:lnSpc>
                        <a:spcAft>
                          <a:spcPts val="800"/>
                        </a:spcAft>
                      </a:pPr>
                      <a:r>
                        <a:rPr lang="en-ZA" sz="1000" dirty="0">
                          <a:solidFill>
                            <a:schemeClr val="tx1"/>
                          </a:solidFill>
                          <a:effectLst/>
                        </a:rPr>
                        <a:t>Consent / assent obtained from</a:t>
                      </a:r>
                      <a:r>
                        <a:rPr lang="en-ZA" sz="1000" b="0" dirty="0">
                          <a:solidFill>
                            <a:schemeClr val="tx1"/>
                          </a:solidFill>
                          <a:effectLst/>
                        </a:rPr>
                        <a:t>:          [  ] Child          [   ] Caregiver          [   ] Other, </a:t>
                      </a:r>
                      <a:r>
                        <a:rPr lang="en-ZA" sz="1000" dirty="0">
                          <a:solidFill>
                            <a:schemeClr val="tx1"/>
                          </a:solidFill>
                          <a:effectLst/>
                        </a:rPr>
                        <a:t>please specify:</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538327705"/>
                  </a:ext>
                </a:extLst>
              </a:tr>
              <a:tr h="262813">
                <a:tc gridSpan="2">
                  <a:txBody>
                    <a:bodyPr/>
                    <a:lstStyle/>
                    <a:p>
                      <a:pPr algn="l">
                        <a:lnSpc>
                          <a:spcPct val="107000"/>
                        </a:lnSpc>
                        <a:spcAft>
                          <a:spcPts val="800"/>
                        </a:spcAft>
                      </a:pPr>
                      <a:r>
                        <a:rPr lang="en-ZA" sz="1000" dirty="0">
                          <a:solidFill>
                            <a:schemeClr val="tx1"/>
                          </a:solidFill>
                          <a:effectLst/>
                        </a:rPr>
                        <a:t>1. PARTICIPATING IN THE CASE MANAGEMENT PROCESS </a:t>
                      </a:r>
                    </a:p>
                    <a:p>
                      <a:pPr algn="l">
                        <a:lnSpc>
                          <a:spcPct val="107000"/>
                        </a:lnSpc>
                        <a:spcAft>
                          <a:spcPts val="800"/>
                        </a:spcAft>
                      </a:pPr>
                      <a:r>
                        <a:rPr lang="en-ZA" sz="700" b="0" i="1" dirty="0">
                          <a:solidFill>
                            <a:schemeClr val="tx1"/>
                          </a:solidFill>
                          <a:effectLst/>
                        </a:rPr>
                        <a:t>Explain the case management purpose and process, as well as the principles followed. Clarify the caseworker’s and the child’s role and responsibilities within the case management process. </a:t>
                      </a:r>
                      <a:endParaRPr lang="en-US" sz="7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extLst>
                  <a:ext uri="{0D108BD9-81ED-4DB2-BD59-A6C34878D82A}">
                    <a16:rowId xmlns:a16="http://schemas.microsoft.com/office/drawing/2014/main" val="1626183096"/>
                  </a:ext>
                </a:extLst>
              </a:tr>
              <a:tr h="532932">
                <a:tc gridSpan="2">
                  <a:txBody>
                    <a:bodyPr/>
                    <a:lstStyle/>
                    <a:p>
                      <a:pPr algn="l">
                        <a:lnSpc>
                          <a:spcPct val="107000"/>
                        </a:lnSpc>
                        <a:spcAft>
                          <a:spcPts val="800"/>
                        </a:spcAft>
                      </a:pPr>
                      <a:r>
                        <a:rPr lang="en-ZA" sz="1000" dirty="0">
                          <a:solidFill>
                            <a:schemeClr val="tx1"/>
                          </a:solidFill>
                          <a:effectLst/>
                        </a:rPr>
                        <a:t> </a:t>
                      </a:r>
                      <a:endParaRPr lang="en-US" sz="1000" dirty="0">
                        <a:solidFill>
                          <a:schemeClr val="tx1"/>
                        </a:solidFill>
                        <a:effectLst/>
                      </a:endParaRPr>
                    </a:p>
                    <a:p>
                      <a:pPr algn="l">
                        <a:lnSpc>
                          <a:spcPct val="107000"/>
                        </a:lnSpc>
                        <a:spcAft>
                          <a:spcPts val="800"/>
                        </a:spcAft>
                      </a:pPr>
                      <a:r>
                        <a:rPr lang="en-ZA" sz="1000" dirty="0">
                          <a:solidFill>
                            <a:schemeClr val="tx1"/>
                          </a:solidFill>
                          <a:effectLst/>
                        </a:rPr>
                        <a:t>I___________________________(name of person giving consent), give my permission (for the child) to participate in the case management process.</a:t>
                      </a:r>
                      <a:endParaRPr lang="en-US" sz="1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116019584"/>
                  </a:ext>
                </a:extLst>
              </a:tr>
              <a:tr h="532932">
                <a:tc gridSpan="2">
                  <a:txBody>
                    <a:bodyPr/>
                    <a:lstStyle/>
                    <a:p>
                      <a:pPr algn="l">
                        <a:lnSpc>
                          <a:spcPct val="107000"/>
                        </a:lnSpc>
                        <a:spcAft>
                          <a:spcPts val="800"/>
                        </a:spcAft>
                      </a:pPr>
                      <a:r>
                        <a:rPr lang="en-ZA" sz="1100" b="1" dirty="0">
                          <a:solidFill>
                            <a:schemeClr val="tx1"/>
                          </a:solidFill>
                          <a:effectLst/>
                        </a:rPr>
                        <a:t>2. COLLECTING AND STORING INFORMATION ABOUT THE CASE AND TO SHARE NON-IDENTIFIABLE AGGREGATE-LEVEL INFORMATION FOR REPORTING PURPOSES </a:t>
                      </a:r>
                    </a:p>
                    <a:p>
                      <a:pPr algn="l">
                        <a:lnSpc>
                          <a:spcPct val="107000"/>
                        </a:lnSpc>
                        <a:spcAft>
                          <a:spcPts val="800"/>
                        </a:spcAft>
                      </a:pPr>
                      <a:r>
                        <a:rPr lang="en-ZA" sz="800" b="0" i="1" dirty="0">
                          <a:solidFill>
                            <a:schemeClr val="tx1"/>
                          </a:solidFill>
                          <a:effectLst/>
                        </a:rPr>
                        <a:t>Explain what information and why information about their case needs to be stored, as well as how and how long it will be stored in line with data protection protocols in order to respect confidentiality. Explain that non-identifiable information may be shared for reporting purposes and that they may always look into their case records or ask for a copy of it. </a:t>
                      </a:r>
                      <a:endParaRPr lang="en-US" sz="8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extLst>
                  <a:ext uri="{0D108BD9-81ED-4DB2-BD59-A6C34878D82A}">
                    <a16:rowId xmlns:a16="http://schemas.microsoft.com/office/drawing/2014/main" val="2673493676"/>
                  </a:ext>
                </a:extLst>
              </a:tr>
            </a:tbl>
          </a:graphicData>
        </a:graphic>
      </p:graphicFrame>
      <p:sp>
        <p:nvSpPr>
          <p:cNvPr id="7" name="Hexagon 6">
            <a:extLst>
              <a:ext uri="{FF2B5EF4-FFF2-40B4-BE49-F238E27FC236}">
                <a16:creationId xmlns:a16="http://schemas.microsoft.com/office/drawing/2014/main" id="{40A45DE4-89B9-A6FA-665D-5C8CD0837E33}"/>
              </a:ext>
            </a:extLst>
          </p:cNvPr>
          <p:cNvSpPr/>
          <p:nvPr/>
        </p:nvSpPr>
        <p:spPr>
          <a:xfrm rot="1782986">
            <a:off x="286724" y="301110"/>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Hexagon 7">
            <a:extLst>
              <a:ext uri="{FF2B5EF4-FFF2-40B4-BE49-F238E27FC236}">
                <a16:creationId xmlns:a16="http://schemas.microsoft.com/office/drawing/2014/main" id="{11BC2E6C-1DE6-8790-813F-038F3CDA7428}"/>
              </a:ext>
            </a:extLst>
          </p:cNvPr>
          <p:cNvSpPr/>
          <p:nvPr/>
        </p:nvSpPr>
        <p:spPr>
          <a:xfrm rot="1782986">
            <a:off x="286724" y="763955"/>
            <a:ext cx="335595" cy="289306"/>
          </a:xfrm>
          <a:prstGeom prst="hexagon">
            <a:avLst>
              <a:gd name="adj" fmla="val 28965"/>
              <a:gd name="vf" fmla="val 115470"/>
            </a:avLst>
          </a:prstGeom>
          <a:solidFill>
            <a:schemeClr val="accent1">
              <a:lumMod val="40000"/>
              <a:lumOff val="60000"/>
            </a:schemeClr>
          </a:solidFill>
          <a:ln w="12700">
            <a:solidFill>
              <a:srgbClr val="D8B4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Hexagon 8">
            <a:extLst>
              <a:ext uri="{FF2B5EF4-FFF2-40B4-BE49-F238E27FC236}">
                <a16:creationId xmlns:a16="http://schemas.microsoft.com/office/drawing/2014/main" id="{ABE17167-A65B-1413-489A-0B04E3ED3772}"/>
              </a:ext>
            </a:extLst>
          </p:cNvPr>
          <p:cNvSpPr/>
          <p:nvPr/>
        </p:nvSpPr>
        <p:spPr>
          <a:xfrm rot="1782986">
            <a:off x="286724" y="1226800"/>
            <a:ext cx="335595" cy="289306"/>
          </a:xfrm>
          <a:prstGeom prst="hexagon">
            <a:avLst>
              <a:gd name="adj" fmla="val 28965"/>
              <a:gd name="vf" fmla="val 115470"/>
            </a:avLst>
          </a:prstGeom>
          <a:solidFill>
            <a:schemeClr val="accent1">
              <a:lumMod val="40000"/>
              <a:lumOff val="60000"/>
            </a:schemeClr>
          </a:solid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Hexagon 9">
            <a:extLst>
              <a:ext uri="{FF2B5EF4-FFF2-40B4-BE49-F238E27FC236}">
                <a16:creationId xmlns:a16="http://schemas.microsoft.com/office/drawing/2014/main" id="{BA259DC9-3345-7668-3B7A-1028AA385CA6}"/>
              </a:ext>
            </a:extLst>
          </p:cNvPr>
          <p:cNvSpPr/>
          <p:nvPr/>
        </p:nvSpPr>
        <p:spPr>
          <a:xfrm rot="1782986">
            <a:off x="286724" y="1689645"/>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Hexagon 10">
            <a:extLst>
              <a:ext uri="{FF2B5EF4-FFF2-40B4-BE49-F238E27FC236}">
                <a16:creationId xmlns:a16="http://schemas.microsoft.com/office/drawing/2014/main" id="{8F5C2702-BB36-339A-E19E-4CD8AC98A958}"/>
              </a:ext>
            </a:extLst>
          </p:cNvPr>
          <p:cNvSpPr/>
          <p:nvPr/>
        </p:nvSpPr>
        <p:spPr>
          <a:xfrm rot="1782986">
            <a:off x="286724" y="2152490"/>
            <a:ext cx="335595" cy="289306"/>
          </a:xfrm>
          <a:prstGeom prst="hexagon">
            <a:avLst>
              <a:gd name="adj" fmla="val 28965"/>
              <a:gd name="vf" fmla="val 115470"/>
            </a:avLst>
          </a:prstGeom>
          <a:noFill/>
          <a:ln w="127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4065477337"/>
      </p:ext>
    </p:extLst>
  </p:cSld>
  <p:clrMapOvr>
    <a:masterClrMapping/>
  </p:clrMapOvr>
</p:sld>
</file>

<file path=ppt/theme/theme1.xml><?xml version="1.0" encoding="utf-8"?>
<a:theme xmlns:a="http://schemas.openxmlformats.org/drawingml/2006/main" name="Office Theme">
  <a:themeElements>
    <a:clrScheme name="CPCM">
      <a:dk1>
        <a:sysClr val="windowText" lastClr="000000"/>
      </a:dk1>
      <a:lt1>
        <a:sysClr val="window" lastClr="FFFFFF"/>
      </a:lt1>
      <a:dk2>
        <a:srgbClr val="406078"/>
      </a:dk2>
      <a:lt2>
        <a:srgbClr val="E7E6E6"/>
      </a:lt2>
      <a:accent1>
        <a:srgbClr val="954D84"/>
      </a:accent1>
      <a:accent2>
        <a:srgbClr val="B08BA1"/>
      </a:accent2>
      <a:accent3>
        <a:srgbClr val="8ACA84"/>
      </a:accent3>
      <a:accent4>
        <a:srgbClr val="1D8CC8"/>
      </a:accent4>
      <a:accent5>
        <a:srgbClr val="5FC6C5"/>
      </a:accent5>
      <a:accent6>
        <a:srgbClr val="8D9EAE"/>
      </a:accent6>
      <a:hlink>
        <a:srgbClr val="C190B1"/>
      </a:hlink>
      <a:folHlink>
        <a:srgbClr val="BFE0A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25727</TotalTime>
  <Words>31330</Words>
  <Application>Microsoft Office PowerPoint</Application>
  <PresentationFormat>A4 Paper (210x297 mm)</PresentationFormat>
  <Paragraphs>3425</Paragraphs>
  <Slides>200</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200</vt:i4>
      </vt:variant>
    </vt:vector>
  </HeadingPairs>
  <TitlesOfParts>
    <vt:vector size="209" baseType="lpstr">
      <vt:lpstr>Arial</vt:lpstr>
      <vt:lpstr>Berlin Sans FB</vt:lpstr>
      <vt:lpstr>Calibri</vt:lpstr>
      <vt:lpstr>Calibri Light</vt:lpstr>
      <vt:lpstr>Garamond</vt:lpstr>
      <vt:lpstr>Helvetica Neue</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Justina Li</dc:creator>
  <cp:lastModifiedBy>Justina Ojom</cp:lastModifiedBy>
  <cp:revision>387</cp:revision>
  <dcterms:created xsi:type="dcterms:W3CDTF">2021-10-28T18:27:06Z</dcterms:created>
  <dcterms:modified xsi:type="dcterms:W3CDTF">2023-03-16T09:11:43Z</dcterms:modified>
</cp:coreProperties>
</file>